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938" r:id="rId2"/>
    <p:sldMasterId id="2147483950" r:id="rId3"/>
    <p:sldMasterId id="2147483962" r:id="rId4"/>
    <p:sldMasterId id="2147483900" r:id="rId5"/>
    <p:sldMasterId id="2147483912" r:id="rId6"/>
    <p:sldMasterId id="2147483926" r:id="rId7"/>
  </p:sldMasterIdLst>
  <p:notesMasterIdLst>
    <p:notesMasterId r:id="rId39"/>
  </p:notesMasterIdLst>
  <p:handoutMasterIdLst>
    <p:handoutMasterId r:id="rId40"/>
  </p:handoutMasterIdLst>
  <p:sldIdLst>
    <p:sldId id="1310" r:id="rId8"/>
    <p:sldId id="1600" r:id="rId9"/>
    <p:sldId id="1312" r:id="rId10"/>
    <p:sldId id="302" r:id="rId11"/>
    <p:sldId id="1601" r:id="rId12"/>
    <p:sldId id="1602" r:id="rId13"/>
    <p:sldId id="1603" r:id="rId14"/>
    <p:sldId id="1604" r:id="rId15"/>
    <p:sldId id="1589" r:id="rId16"/>
    <p:sldId id="470" r:id="rId17"/>
    <p:sldId id="484" r:id="rId18"/>
    <p:sldId id="532" r:id="rId19"/>
    <p:sldId id="1328" r:id="rId20"/>
    <p:sldId id="1592" r:id="rId21"/>
    <p:sldId id="1591" r:id="rId22"/>
    <p:sldId id="1590" r:id="rId23"/>
    <p:sldId id="1593" r:id="rId24"/>
    <p:sldId id="1594" r:id="rId25"/>
    <p:sldId id="1595" r:id="rId26"/>
    <p:sldId id="1596" r:id="rId27"/>
    <p:sldId id="1597" r:id="rId28"/>
    <p:sldId id="1598" r:id="rId29"/>
    <p:sldId id="1332" r:id="rId30"/>
    <p:sldId id="1599" r:id="rId31"/>
    <p:sldId id="1330" r:id="rId32"/>
    <p:sldId id="1331" r:id="rId33"/>
    <p:sldId id="1189" r:id="rId34"/>
    <p:sldId id="1342" r:id="rId35"/>
    <p:sldId id="562" r:id="rId36"/>
    <p:sldId id="551" r:id="rId37"/>
    <p:sldId id="563" r:id="rId38"/>
  </p:sldIdLst>
  <p:sldSz cx="12192000" cy="6858000"/>
  <p:notesSz cx="7010400" cy="9296400"/>
  <p:defaultTextStyle>
    <a:defPPr>
      <a:defRPr lang="en-US"/>
    </a:defPPr>
    <a:lvl1pPr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968">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60" autoAdjust="0"/>
    <p:restoredTop sz="95833" autoAdjust="0"/>
  </p:normalViewPr>
  <p:slideViewPr>
    <p:cSldViewPr>
      <p:cViewPr varScale="1">
        <p:scale>
          <a:sx n="111" d="100"/>
          <a:sy n="111" d="100"/>
        </p:scale>
        <p:origin x="616" y="192"/>
      </p:cViewPr>
      <p:guideLst>
        <p:guide orient="horz" pos="1968"/>
        <p:guide pos="3840"/>
      </p:guideLst>
    </p:cSldViewPr>
  </p:slideViewPr>
  <p:outlineViewPr>
    <p:cViewPr>
      <p:scale>
        <a:sx n="33" d="100"/>
        <a:sy n="33" d="100"/>
      </p:scale>
      <p:origin x="0" y="-8296"/>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9" d="100"/>
          <a:sy n="79" d="100"/>
        </p:scale>
        <p:origin x="4048" y="20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notesMaster" Target="notesMasters/notesMaster1.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heme" Target="theme/theme1.xml"/><Relationship Id="rId8" Type="http://schemas.openxmlformats.org/officeDocument/2006/relationships/slide" Target="slides/slide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D20F333-90C7-D94D-4E27-850D04CB8B43}"/>
              </a:ext>
            </a:extLst>
          </p:cNvPr>
          <p:cNvSpPr>
            <a:spLocks noGrp="1"/>
          </p:cNvSpPr>
          <p:nvPr>
            <p:ph type="hdr" sz="quarter"/>
          </p:nvPr>
        </p:nvSpPr>
        <p:spPr>
          <a:xfrm>
            <a:off x="0" y="0"/>
            <a:ext cx="3038475" cy="463550"/>
          </a:xfrm>
          <a:prstGeom prst="rect">
            <a:avLst/>
          </a:prstGeom>
        </p:spPr>
        <p:txBody>
          <a:bodyPr vert="horz" lIns="91650" tIns="45825" rIns="91650" bIns="45825" rtlCol="0"/>
          <a:lstStyle>
            <a:lvl1pPr algn="l" defTabSz="916396"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243DCB4F-52A6-F00B-9D85-BC02B8AF8202}"/>
              </a:ext>
            </a:extLst>
          </p:cNvPr>
          <p:cNvSpPr>
            <a:spLocks noGrp="1"/>
          </p:cNvSpPr>
          <p:nvPr>
            <p:ph type="dt" idx="1"/>
          </p:nvPr>
        </p:nvSpPr>
        <p:spPr>
          <a:xfrm>
            <a:off x="3970338" y="0"/>
            <a:ext cx="3038475" cy="463550"/>
          </a:xfrm>
          <a:prstGeom prst="rect">
            <a:avLst/>
          </a:prstGeom>
        </p:spPr>
        <p:txBody>
          <a:bodyPr vert="horz" lIns="91650" tIns="45825" rIns="91650" bIns="45825" rtlCol="0"/>
          <a:lstStyle>
            <a:lvl1pPr algn="r" defTabSz="916396" eaLnBrk="1" fontAlgn="auto" hangingPunct="1">
              <a:spcBef>
                <a:spcPts val="0"/>
              </a:spcBef>
              <a:spcAft>
                <a:spcPts val="0"/>
              </a:spcAft>
              <a:defRPr sz="1200">
                <a:latin typeface="+mn-lt"/>
              </a:defRPr>
            </a:lvl1pPr>
          </a:lstStyle>
          <a:p>
            <a:pPr>
              <a:defRPr/>
            </a:pPr>
            <a:r>
              <a:rPr lang="en-US"/>
              <a:t>10/19/21</a:t>
            </a:r>
          </a:p>
        </p:txBody>
      </p:sp>
      <p:sp>
        <p:nvSpPr>
          <p:cNvPr id="4" name="Slide Image Placeholder 3">
            <a:extLst>
              <a:ext uri="{FF2B5EF4-FFF2-40B4-BE49-F238E27FC236}">
                <a16:creationId xmlns:a16="http://schemas.microsoft.com/office/drawing/2014/main" id="{0189AD7F-0D2E-6B01-E121-8E75E58D132A}"/>
              </a:ext>
            </a:extLst>
          </p:cNvPr>
          <p:cNvSpPr>
            <a:spLocks noGrp="1" noRot="1" noChangeAspect="1"/>
          </p:cNvSpPr>
          <p:nvPr>
            <p:ph type="sldImg" idx="2"/>
          </p:nvPr>
        </p:nvSpPr>
        <p:spPr>
          <a:xfrm>
            <a:off x="406400" y="698500"/>
            <a:ext cx="6197600" cy="3486150"/>
          </a:xfrm>
          <a:prstGeom prst="rect">
            <a:avLst/>
          </a:prstGeom>
          <a:noFill/>
          <a:ln w="12700">
            <a:solidFill>
              <a:prstClr val="black"/>
            </a:solidFill>
          </a:ln>
        </p:spPr>
        <p:txBody>
          <a:bodyPr vert="horz" lIns="91650" tIns="45825" rIns="91650" bIns="45825" rtlCol="0" anchor="ctr"/>
          <a:lstStyle/>
          <a:p>
            <a:pPr lvl="0"/>
            <a:endParaRPr lang="en-US" noProof="0" dirty="0"/>
          </a:p>
        </p:txBody>
      </p:sp>
      <p:sp>
        <p:nvSpPr>
          <p:cNvPr id="5" name="Notes Placeholder 4">
            <a:extLst>
              <a:ext uri="{FF2B5EF4-FFF2-40B4-BE49-F238E27FC236}">
                <a16:creationId xmlns:a16="http://schemas.microsoft.com/office/drawing/2014/main" id="{F5FD94C9-271D-BEA6-2351-4E4DEEA352BC}"/>
              </a:ext>
            </a:extLst>
          </p:cNvPr>
          <p:cNvSpPr>
            <a:spLocks noGrp="1"/>
          </p:cNvSpPr>
          <p:nvPr>
            <p:ph type="body" sz="quarter" idx="3"/>
          </p:nvPr>
        </p:nvSpPr>
        <p:spPr>
          <a:xfrm>
            <a:off x="701675" y="4416425"/>
            <a:ext cx="5607050" cy="4181475"/>
          </a:xfrm>
          <a:prstGeom prst="rect">
            <a:avLst/>
          </a:prstGeom>
        </p:spPr>
        <p:txBody>
          <a:bodyPr vert="horz" lIns="91650" tIns="45825" rIns="91650" bIns="4582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4746923-1A26-E1AA-9A5A-3A376E3CE384}"/>
              </a:ext>
            </a:extLst>
          </p:cNvPr>
          <p:cNvSpPr>
            <a:spLocks noGrp="1"/>
          </p:cNvSpPr>
          <p:nvPr>
            <p:ph type="ftr" sz="quarter" idx="4"/>
          </p:nvPr>
        </p:nvSpPr>
        <p:spPr>
          <a:xfrm>
            <a:off x="0" y="8831263"/>
            <a:ext cx="3038475" cy="463550"/>
          </a:xfrm>
          <a:prstGeom prst="rect">
            <a:avLst/>
          </a:prstGeom>
        </p:spPr>
        <p:txBody>
          <a:bodyPr vert="horz" lIns="91650" tIns="45825" rIns="91650" bIns="45825" rtlCol="0" anchor="b"/>
          <a:lstStyle>
            <a:lvl1pPr algn="l" defTabSz="916396"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6AF15D5D-3DEC-85F6-524D-0B5473325719}"/>
              </a:ext>
            </a:extLst>
          </p:cNvPr>
          <p:cNvSpPr>
            <a:spLocks noGrp="1"/>
          </p:cNvSpPr>
          <p:nvPr>
            <p:ph type="sldNum" sz="quarter" idx="5"/>
          </p:nvPr>
        </p:nvSpPr>
        <p:spPr>
          <a:xfrm>
            <a:off x="3970338" y="8831263"/>
            <a:ext cx="3038475" cy="463550"/>
          </a:xfrm>
          <a:prstGeom prst="rect">
            <a:avLst/>
          </a:prstGeom>
        </p:spPr>
        <p:txBody>
          <a:bodyPr vert="horz" wrap="square" lIns="91650" tIns="45825" rIns="91650" bIns="45825" numCol="1" anchor="b" anchorCtr="0" compatLnSpc="1">
            <a:prstTxWarp prst="textNoShape">
              <a:avLst/>
            </a:prstTxWarp>
          </a:bodyPr>
          <a:lstStyle>
            <a:lvl1pPr algn="r" eaLnBrk="1" hangingPunct="1">
              <a:defRPr sz="1200"/>
            </a:lvl1pPr>
          </a:lstStyle>
          <a:p>
            <a:pPr>
              <a:defRPr/>
            </a:pPr>
            <a:fld id="{543D8C1B-B194-4D48-8E44-9499D14AABA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3</a:t>
            </a:fld>
            <a:endParaRPr lang="en-US" dirty="0"/>
          </a:p>
        </p:txBody>
      </p:sp>
    </p:spTree>
    <p:extLst>
      <p:ext uri="{BB962C8B-B14F-4D97-AF65-F5344CB8AC3E}">
        <p14:creationId xmlns:p14="http://schemas.microsoft.com/office/powerpoint/2010/main" val="2189492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20BC517B-90A2-F5C7-FF48-51508697A1C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84C83945-179A-9F1F-5CD9-B234E9755B5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0180" name="Slide Number Placeholder 3">
            <a:extLst>
              <a:ext uri="{FF2B5EF4-FFF2-40B4-BE49-F238E27FC236}">
                <a16:creationId xmlns:a16="http://schemas.microsoft.com/office/drawing/2014/main" id="{967668C4-FC0A-8CA9-05E2-E4F97E61D48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96FE334-B1A4-9741-ACDB-578515E568DE}" type="slidenum">
              <a:rPr lang="en-US" altLang="en-US" smtClean="0"/>
              <a:pPr/>
              <a:t>28</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CF9B79BC-792E-9A19-EBBA-9BA1F8A66CC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BC39C8D3-AB10-6D56-DC7C-2F2B8E16B38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2228" name="Slide Number Placeholder 3">
            <a:extLst>
              <a:ext uri="{FF2B5EF4-FFF2-40B4-BE49-F238E27FC236}">
                <a16:creationId xmlns:a16="http://schemas.microsoft.com/office/drawing/2014/main" id="{DCFECC26-949F-F25F-42BC-5210F96FAB2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15E4180-3837-6C41-B36F-48F969D1F68D}" type="slidenum">
              <a:rPr lang="en-US" altLang="en-US" smtClean="0"/>
              <a:pPr/>
              <a:t>29</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3FC8A876-76D7-EEA1-AA4C-EE6BFC536A5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F056D843-9527-D8D1-D3C8-68011B4E278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4276" name="Slide Number Placeholder 3">
            <a:extLst>
              <a:ext uri="{FF2B5EF4-FFF2-40B4-BE49-F238E27FC236}">
                <a16:creationId xmlns:a16="http://schemas.microsoft.com/office/drawing/2014/main" id="{536A3D3F-B11B-6D51-0639-AE038B54259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A5BA278-93F7-714C-9EA0-70398C4963A3}" type="slidenum">
              <a:rPr lang="en-US" altLang="en-US" smtClean="0"/>
              <a:pPr/>
              <a:t>30</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4</a:t>
            </a:fld>
            <a:endParaRPr lang="en-US" dirty="0"/>
          </a:p>
        </p:txBody>
      </p:sp>
    </p:spTree>
    <p:extLst>
      <p:ext uri="{BB962C8B-B14F-4D97-AF65-F5344CB8AC3E}">
        <p14:creationId xmlns:p14="http://schemas.microsoft.com/office/powerpoint/2010/main" val="3557912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5</a:t>
            </a:fld>
            <a:endParaRPr lang="en-US" dirty="0"/>
          </a:p>
        </p:txBody>
      </p:sp>
    </p:spTree>
    <p:extLst>
      <p:ext uri="{BB962C8B-B14F-4D97-AF65-F5344CB8AC3E}">
        <p14:creationId xmlns:p14="http://schemas.microsoft.com/office/powerpoint/2010/main" val="1882733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6</a:t>
            </a:fld>
            <a:endParaRPr lang="en-US" dirty="0"/>
          </a:p>
        </p:txBody>
      </p:sp>
    </p:spTree>
    <p:extLst>
      <p:ext uri="{BB962C8B-B14F-4D97-AF65-F5344CB8AC3E}">
        <p14:creationId xmlns:p14="http://schemas.microsoft.com/office/powerpoint/2010/main" val="1742998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7</a:t>
            </a:fld>
            <a:endParaRPr lang="en-US" dirty="0"/>
          </a:p>
        </p:txBody>
      </p:sp>
    </p:spTree>
    <p:extLst>
      <p:ext uri="{BB962C8B-B14F-4D97-AF65-F5344CB8AC3E}">
        <p14:creationId xmlns:p14="http://schemas.microsoft.com/office/powerpoint/2010/main" val="2718514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It really is a great verse.  A lot packed</a:t>
            </a:r>
            <a:r>
              <a:rPr lang="en-US" sz="1400" baseline="0" dirty="0"/>
              <a:t> into the application of Isaiah that we’ll touch on.  </a:t>
            </a:r>
            <a:endParaRPr lang="en-US" sz="1400" dirty="0"/>
          </a:p>
        </p:txBody>
      </p:sp>
      <p:sp>
        <p:nvSpPr>
          <p:cNvPr id="4" name="Slide Number Placeholder 3"/>
          <p:cNvSpPr>
            <a:spLocks noGrp="1"/>
          </p:cNvSpPr>
          <p:nvPr>
            <p:ph type="sldNum" sz="quarter" idx="10"/>
          </p:nvPr>
        </p:nvSpPr>
        <p:spPr/>
        <p:txBody>
          <a:bodyPr/>
          <a:lstStyle/>
          <a:p>
            <a:fld id="{4D2B7343-4559-4655-B0BC-11E2F39BB687}" type="slidenum">
              <a:rPr lang="en-US" smtClean="0"/>
              <a:pPr/>
              <a:t>9</a:t>
            </a:fld>
            <a:endParaRPr lang="en-US"/>
          </a:p>
        </p:txBody>
      </p:sp>
    </p:spTree>
    <p:extLst>
      <p:ext uri="{BB962C8B-B14F-4D97-AF65-F5344CB8AC3E}">
        <p14:creationId xmlns:p14="http://schemas.microsoft.com/office/powerpoint/2010/main" val="3513078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2B7343-4559-4655-B0BC-11E2F39BB687}" type="slidenum">
              <a:rPr lang="en-US" smtClean="0"/>
              <a:pPr/>
              <a:t>10</a:t>
            </a:fld>
            <a:endParaRPr lang="en-US"/>
          </a:p>
        </p:txBody>
      </p:sp>
    </p:spTree>
    <p:extLst>
      <p:ext uri="{BB962C8B-B14F-4D97-AF65-F5344CB8AC3E}">
        <p14:creationId xmlns:p14="http://schemas.microsoft.com/office/powerpoint/2010/main" val="2210275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latin typeface="Arial" charset="0"/>
              <a:ea typeface="+mn-ea"/>
              <a:cs typeface="Arial" charset="0"/>
            </a:endParaRPr>
          </a:p>
        </p:txBody>
      </p:sp>
      <p:sp>
        <p:nvSpPr>
          <p:cNvPr id="4" name="Slide Number Placeholder 3"/>
          <p:cNvSpPr>
            <a:spLocks noGrp="1"/>
          </p:cNvSpPr>
          <p:nvPr>
            <p:ph type="sldNum" sz="quarter" idx="10"/>
          </p:nvPr>
        </p:nvSpPr>
        <p:spPr/>
        <p:txBody>
          <a:bodyPr/>
          <a:lstStyle/>
          <a:p>
            <a:fld id="{4D2B7343-4559-4655-B0BC-11E2F39BB687}" type="slidenum">
              <a:rPr lang="en-US" smtClean="0"/>
              <a:pPr/>
              <a:t>11</a:t>
            </a:fld>
            <a:endParaRPr lang="en-US"/>
          </a:p>
        </p:txBody>
      </p:sp>
    </p:spTree>
    <p:extLst>
      <p:ext uri="{BB962C8B-B14F-4D97-AF65-F5344CB8AC3E}">
        <p14:creationId xmlns:p14="http://schemas.microsoft.com/office/powerpoint/2010/main" val="3742073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F73FB7E2-8C56-C1C3-4093-A85A1DB1FB5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227B7DAD-D6D6-9A50-AB54-FFEE8F19883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0964" name="Slide Number Placeholder 3">
            <a:extLst>
              <a:ext uri="{FF2B5EF4-FFF2-40B4-BE49-F238E27FC236}">
                <a16:creationId xmlns:a16="http://schemas.microsoft.com/office/drawing/2014/main" id="{53386998-AA25-E945-9ACB-38E3AFD732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396743D-44E9-7D4F-9FA6-05213D56640D}" type="slidenum">
              <a:rPr lang="en-US" altLang="en-US" smtClean="0"/>
              <a:pPr/>
              <a:t>27</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4FAA23E-4B93-5405-AA7F-1AB49B6290EB}"/>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37353A81-2AF3-B10D-AC2C-16D0A20B269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9E0BB69-6352-3637-BBB7-AAE14E557D04}"/>
              </a:ext>
            </a:extLst>
          </p:cNvPr>
          <p:cNvSpPr>
            <a:spLocks noGrp="1"/>
          </p:cNvSpPr>
          <p:nvPr>
            <p:ph type="sldNum" sz="quarter" idx="12"/>
          </p:nvPr>
        </p:nvSpPr>
        <p:spPr/>
        <p:txBody>
          <a:bodyPr/>
          <a:lstStyle>
            <a:lvl1pPr>
              <a:defRPr/>
            </a:lvl1pPr>
          </a:lstStyle>
          <a:p>
            <a:pPr>
              <a:defRPr/>
            </a:pPr>
            <a:fld id="{9ED644A7-F153-B344-BD17-BBA8950DDFC0}" type="slidenum">
              <a:rPr lang="en-US" altLang="en-US"/>
              <a:pPr>
                <a:defRPr/>
              </a:pPr>
              <a:t>‹#›</a:t>
            </a:fld>
            <a:endParaRPr lang="en-US" altLang="en-US"/>
          </a:p>
        </p:txBody>
      </p:sp>
    </p:spTree>
    <p:extLst>
      <p:ext uri="{BB962C8B-B14F-4D97-AF65-F5344CB8AC3E}">
        <p14:creationId xmlns:p14="http://schemas.microsoft.com/office/powerpoint/2010/main" val="170099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F9ACD0-C668-6260-DF25-7360E34E04E5}"/>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B5EA1A1F-7C49-FEA7-8C0A-608B3422D3C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CB9F4C56-1537-45C4-63A6-50BE22AACB5F}"/>
              </a:ext>
            </a:extLst>
          </p:cNvPr>
          <p:cNvSpPr>
            <a:spLocks noGrp="1"/>
          </p:cNvSpPr>
          <p:nvPr>
            <p:ph type="sldNum" sz="quarter" idx="12"/>
          </p:nvPr>
        </p:nvSpPr>
        <p:spPr/>
        <p:txBody>
          <a:bodyPr/>
          <a:lstStyle>
            <a:lvl1pPr>
              <a:defRPr/>
            </a:lvl1pPr>
          </a:lstStyle>
          <a:p>
            <a:pPr>
              <a:defRPr/>
            </a:pPr>
            <a:fld id="{76DFFC6B-0E89-7B46-85F9-9B9CD99B5256}" type="slidenum">
              <a:rPr lang="en-US" altLang="en-US"/>
              <a:pPr>
                <a:defRPr/>
              </a:pPr>
              <a:t>‹#›</a:t>
            </a:fld>
            <a:endParaRPr lang="en-US" altLang="en-US"/>
          </a:p>
        </p:txBody>
      </p:sp>
    </p:spTree>
    <p:extLst>
      <p:ext uri="{BB962C8B-B14F-4D97-AF65-F5344CB8AC3E}">
        <p14:creationId xmlns:p14="http://schemas.microsoft.com/office/powerpoint/2010/main" val="1268378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59329-05A0-E528-066B-3597444316C8}"/>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306B09B8-92E0-1986-1B12-283BC0941B75}"/>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732CF8A1-2044-E9A4-803F-F649BA108FB6}"/>
              </a:ext>
            </a:extLst>
          </p:cNvPr>
          <p:cNvSpPr>
            <a:spLocks noGrp="1"/>
          </p:cNvSpPr>
          <p:nvPr>
            <p:ph type="sldNum" sz="quarter" idx="12"/>
          </p:nvPr>
        </p:nvSpPr>
        <p:spPr/>
        <p:txBody>
          <a:bodyPr/>
          <a:lstStyle>
            <a:lvl1pPr>
              <a:defRPr/>
            </a:lvl1pPr>
          </a:lstStyle>
          <a:p>
            <a:pPr>
              <a:defRPr/>
            </a:pPr>
            <a:fld id="{76019AF3-33E9-0F48-BA8C-BC2E2CE277DA}" type="slidenum">
              <a:rPr lang="en-US" altLang="en-US"/>
              <a:pPr>
                <a:defRPr/>
              </a:pPr>
              <a:t>‹#›</a:t>
            </a:fld>
            <a:endParaRPr lang="en-US" altLang="en-US"/>
          </a:p>
        </p:txBody>
      </p:sp>
    </p:spTree>
    <p:extLst>
      <p:ext uri="{BB962C8B-B14F-4D97-AF65-F5344CB8AC3E}">
        <p14:creationId xmlns:p14="http://schemas.microsoft.com/office/powerpoint/2010/main" val="2034683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24F55D-4CB5-0884-150F-7EFCAECF6004}"/>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68667A50-1066-3360-DD02-19F2D1C00976}"/>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7E22B115-6EF1-EE88-5AEF-9B50EC863E92}"/>
              </a:ext>
            </a:extLst>
          </p:cNvPr>
          <p:cNvSpPr>
            <a:spLocks noGrp="1"/>
          </p:cNvSpPr>
          <p:nvPr>
            <p:ph type="sldNum" sz="quarter" idx="12"/>
          </p:nvPr>
        </p:nvSpPr>
        <p:spPr/>
        <p:txBody>
          <a:bodyPr/>
          <a:lstStyle>
            <a:lvl1pPr>
              <a:defRPr/>
            </a:lvl1pPr>
          </a:lstStyle>
          <a:p>
            <a:pPr>
              <a:defRPr/>
            </a:pPr>
            <a:fld id="{BF23DEA8-4EDA-0449-A0C3-2575D71B0B4B}" type="slidenum">
              <a:rPr lang="en-US" altLang="en-US"/>
              <a:pPr>
                <a:defRPr/>
              </a:pPr>
              <a:t>‹#›</a:t>
            </a:fld>
            <a:endParaRPr lang="en-US" altLang="en-US"/>
          </a:p>
        </p:txBody>
      </p:sp>
    </p:spTree>
    <p:extLst>
      <p:ext uri="{BB962C8B-B14F-4D97-AF65-F5344CB8AC3E}">
        <p14:creationId xmlns:p14="http://schemas.microsoft.com/office/powerpoint/2010/main" val="2690897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9E9983-D47C-D762-9355-FDA79F496523}"/>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5848162E-A761-AC11-211C-907AB0DCC3DD}"/>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1C78A5BF-908C-06F5-36FD-F184671EF269}"/>
              </a:ext>
            </a:extLst>
          </p:cNvPr>
          <p:cNvSpPr>
            <a:spLocks noGrp="1"/>
          </p:cNvSpPr>
          <p:nvPr>
            <p:ph type="sldNum" sz="quarter" idx="12"/>
          </p:nvPr>
        </p:nvSpPr>
        <p:spPr/>
        <p:txBody>
          <a:bodyPr/>
          <a:lstStyle>
            <a:lvl1pPr>
              <a:defRPr/>
            </a:lvl1pPr>
          </a:lstStyle>
          <a:p>
            <a:pPr>
              <a:defRPr/>
            </a:pPr>
            <a:fld id="{4303CB39-F204-5E45-825A-9B0BCF146D8C}" type="slidenum">
              <a:rPr lang="en-US" altLang="en-US"/>
              <a:pPr>
                <a:defRPr/>
              </a:pPr>
              <a:t>‹#›</a:t>
            </a:fld>
            <a:endParaRPr lang="en-US" altLang="en-US"/>
          </a:p>
        </p:txBody>
      </p:sp>
    </p:spTree>
    <p:extLst>
      <p:ext uri="{BB962C8B-B14F-4D97-AF65-F5344CB8AC3E}">
        <p14:creationId xmlns:p14="http://schemas.microsoft.com/office/powerpoint/2010/main" val="34029046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ECA0AF-4C48-7C87-0487-ECF1A097792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994D96FA-CB63-1798-5CFA-FBBB699989B0}"/>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55245B8-462D-39A0-E20D-A58D9D4A9DFF}"/>
              </a:ext>
            </a:extLst>
          </p:cNvPr>
          <p:cNvSpPr>
            <a:spLocks noGrp="1"/>
          </p:cNvSpPr>
          <p:nvPr>
            <p:ph type="sldNum" sz="quarter" idx="12"/>
          </p:nvPr>
        </p:nvSpPr>
        <p:spPr/>
        <p:txBody>
          <a:bodyPr/>
          <a:lstStyle>
            <a:lvl1pPr>
              <a:defRPr/>
            </a:lvl1pPr>
          </a:lstStyle>
          <a:p>
            <a:pPr>
              <a:defRPr/>
            </a:pPr>
            <a:fld id="{3448B30B-9CD7-3B45-A0E6-4969835583FC}" type="slidenum">
              <a:rPr lang="en-US" altLang="en-US"/>
              <a:pPr>
                <a:defRPr/>
              </a:pPr>
              <a:t>‹#›</a:t>
            </a:fld>
            <a:endParaRPr lang="en-US" altLang="en-US"/>
          </a:p>
        </p:txBody>
      </p:sp>
    </p:spTree>
    <p:extLst>
      <p:ext uri="{BB962C8B-B14F-4D97-AF65-F5344CB8AC3E}">
        <p14:creationId xmlns:p14="http://schemas.microsoft.com/office/powerpoint/2010/main" val="2361792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004204B-66AC-E454-6B10-6BBDB87365F2}"/>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D6277DE5-D1C7-9E75-C336-46654C11294E}"/>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7386C057-27D3-31EA-BF54-F00F4E88A6E9}"/>
              </a:ext>
            </a:extLst>
          </p:cNvPr>
          <p:cNvSpPr>
            <a:spLocks noGrp="1"/>
          </p:cNvSpPr>
          <p:nvPr>
            <p:ph type="sldNum" sz="quarter" idx="12"/>
          </p:nvPr>
        </p:nvSpPr>
        <p:spPr/>
        <p:txBody>
          <a:bodyPr/>
          <a:lstStyle>
            <a:lvl1pPr>
              <a:defRPr/>
            </a:lvl1pPr>
          </a:lstStyle>
          <a:p>
            <a:pPr>
              <a:defRPr/>
            </a:pPr>
            <a:fld id="{2273DD98-D31A-5341-9E3F-2C26E6FBC9BA}" type="slidenum">
              <a:rPr lang="en-US" altLang="en-US"/>
              <a:pPr>
                <a:defRPr/>
              </a:pPr>
              <a:t>‹#›</a:t>
            </a:fld>
            <a:endParaRPr lang="en-US" altLang="en-US"/>
          </a:p>
        </p:txBody>
      </p:sp>
    </p:spTree>
    <p:extLst>
      <p:ext uri="{BB962C8B-B14F-4D97-AF65-F5344CB8AC3E}">
        <p14:creationId xmlns:p14="http://schemas.microsoft.com/office/powerpoint/2010/main" val="1224856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A830681-5144-4A6F-2D79-2C29F596BEE3}"/>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4A8B108C-3B83-7358-50D5-114DB93786FD}"/>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07E6C571-29E0-63F5-BC14-E1E5620993C1}"/>
              </a:ext>
            </a:extLst>
          </p:cNvPr>
          <p:cNvSpPr>
            <a:spLocks noGrp="1"/>
          </p:cNvSpPr>
          <p:nvPr>
            <p:ph type="sldNum" sz="quarter" idx="12"/>
          </p:nvPr>
        </p:nvSpPr>
        <p:spPr/>
        <p:txBody>
          <a:bodyPr/>
          <a:lstStyle>
            <a:lvl1pPr>
              <a:defRPr/>
            </a:lvl1pPr>
          </a:lstStyle>
          <a:p>
            <a:pPr>
              <a:defRPr/>
            </a:pPr>
            <a:fld id="{BA87F1DB-8DC6-1D4F-9351-52078CA5A994}" type="slidenum">
              <a:rPr lang="en-US" altLang="en-US"/>
              <a:pPr>
                <a:defRPr/>
              </a:pPr>
              <a:t>‹#›</a:t>
            </a:fld>
            <a:endParaRPr lang="en-US" altLang="en-US"/>
          </a:p>
        </p:txBody>
      </p:sp>
    </p:spTree>
    <p:extLst>
      <p:ext uri="{BB962C8B-B14F-4D97-AF65-F5344CB8AC3E}">
        <p14:creationId xmlns:p14="http://schemas.microsoft.com/office/powerpoint/2010/main" val="1441434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50E5B20-F938-22C3-68DE-C12115C29DFF}"/>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222A17DA-98A2-7739-9B58-357C9E0F0F15}"/>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569298BE-0033-88AD-3E39-229425363B61}"/>
              </a:ext>
            </a:extLst>
          </p:cNvPr>
          <p:cNvSpPr>
            <a:spLocks noGrp="1"/>
          </p:cNvSpPr>
          <p:nvPr>
            <p:ph type="sldNum" sz="quarter" idx="12"/>
          </p:nvPr>
        </p:nvSpPr>
        <p:spPr/>
        <p:txBody>
          <a:bodyPr/>
          <a:lstStyle>
            <a:lvl1pPr>
              <a:defRPr/>
            </a:lvl1pPr>
          </a:lstStyle>
          <a:p>
            <a:pPr>
              <a:defRPr/>
            </a:pPr>
            <a:fld id="{2F6A4CA6-6DF6-ED4C-AF67-57EB009216FB}" type="slidenum">
              <a:rPr lang="en-US" altLang="en-US"/>
              <a:pPr>
                <a:defRPr/>
              </a:pPr>
              <a:t>‹#›</a:t>
            </a:fld>
            <a:endParaRPr lang="en-US" altLang="en-US"/>
          </a:p>
        </p:txBody>
      </p:sp>
    </p:spTree>
    <p:extLst>
      <p:ext uri="{BB962C8B-B14F-4D97-AF65-F5344CB8AC3E}">
        <p14:creationId xmlns:p14="http://schemas.microsoft.com/office/powerpoint/2010/main" val="33622265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273F3DA-7633-59E6-3D9A-49AA4F5651B3}"/>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8BAEE2CF-475C-C874-EF98-DC5389FD5D5F}"/>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B6C36AC8-F558-D34E-88F2-F273C933599A}"/>
              </a:ext>
            </a:extLst>
          </p:cNvPr>
          <p:cNvSpPr>
            <a:spLocks noGrp="1"/>
          </p:cNvSpPr>
          <p:nvPr>
            <p:ph type="sldNum" sz="quarter" idx="12"/>
          </p:nvPr>
        </p:nvSpPr>
        <p:spPr/>
        <p:txBody>
          <a:bodyPr/>
          <a:lstStyle>
            <a:lvl1pPr>
              <a:defRPr/>
            </a:lvl1pPr>
          </a:lstStyle>
          <a:p>
            <a:pPr>
              <a:defRPr/>
            </a:pPr>
            <a:fld id="{B7D9B1DB-F565-B94E-8453-B02D4AD46537}" type="slidenum">
              <a:rPr lang="en-US" altLang="en-US"/>
              <a:pPr>
                <a:defRPr/>
              </a:pPr>
              <a:t>‹#›</a:t>
            </a:fld>
            <a:endParaRPr lang="en-US" altLang="en-US"/>
          </a:p>
        </p:txBody>
      </p:sp>
    </p:spTree>
    <p:extLst>
      <p:ext uri="{BB962C8B-B14F-4D97-AF65-F5344CB8AC3E}">
        <p14:creationId xmlns:p14="http://schemas.microsoft.com/office/powerpoint/2010/main" val="21086319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7CEE931E-FC2D-AF10-D03C-C4C426C58812}"/>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EB1BCC04-A61F-C74E-D2D5-02CF06C0657C}"/>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1A18B9EE-24AB-00BB-DF25-0EBDE52F150F}"/>
              </a:ext>
            </a:extLst>
          </p:cNvPr>
          <p:cNvSpPr>
            <a:spLocks noGrp="1"/>
          </p:cNvSpPr>
          <p:nvPr>
            <p:ph type="sldNum" sz="quarter" idx="12"/>
          </p:nvPr>
        </p:nvSpPr>
        <p:spPr/>
        <p:txBody>
          <a:bodyPr/>
          <a:lstStyle>
            <a:lvl1pPr>
              <a:defRPr/>
            </a:lvl1pPr>
          </a:lstStyle>
          <a:p>
            <a:pPr>
              <a:defRPr/>
            </a:pPr>
            <a:fld id="{05BCC1BA-738C-E64C-A2CA-861AD17F6874}" type="slidenum">
              <a:rPr lang="en-US" altLang="en-US"/>
              <a:pPr>
                <a:defRPr/>
              </a:pPr>
              <a:t>‹#›</a:t>
            </a:fld>
            <a:endParaRPr lang="en-US" altLang="en-US"/>
          </a:p>
        </p:txBody>
      </p:sp>
    </p:spTree>
    <p:extLst>
      <p:ext uri="{BB962C8B-B14F-4D97-AF65-F5344CB8AC3E}">
        <p14:creationId xmlns:p14="http://schemas.microsoft.com/office/powerpoint/2010/main" val="4255917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040BF1-8145-CE65-7ACF-4426B2191EA1}"/>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3D7C0C4-E013-AD02-41C5-5259853EBAC6}"/>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D0388CF2-F272-CA70-205F-B61AAA05EDD0}"/>
              </a:ext>
            </a:extLst>
          </p:cNvPr>
          <p:cNvSpPr>
            <a:spLocks noGrp="1"/>
          </p:cNvSpPr>
          <p:nvPr>
            <p:ph type="sldNum" sz="quarter" idx="12"/>
          </p:nvPr>
        </p:nvSpPr>
        <p:spPr/>
        <p:txBody>
          <a:bodyPr/>
          <a:lstStyle>
            <a:lvl1pPr>
              <a:defRPr/>
            </a:lvl1pPr>
          </a:lstStyle>
          <a:p>
            <a:pPr>
              <a:defRPr/>
            </a:pPr>
            <a:fld id="{FD082CFF-930D-4043-B3E3-233330BDFA02}" type="slidenum">
              <a:rPr lang="en-US" altLang="en-US"/>
              <a:pPr>
                <a:defRPr/>
              </a:pPr>
              <a:t>‹#›</a:t>
            </a:fld>
            <a:endParaRPr lang="en-US" altLang="en-US"/>
          </a:p>
        </p:txBody>
      </p:sp>
    </p:spTree>
    <p:extLst>
      <p:ext uri="{BB962C8B-B14F-4D97-AF65-F5344CB8AC3E}">
        <p14:creationId xmlns:p14="http://schemas.microsoft.com/office/powerpoint/2010/main" val="27835599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455277D-3F90-6C98-A7FB-3BD01FD4062A}"/>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EA7BE531-6510-E341-7E7A-CFAE6E3EF591}"/>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A8745FE4-C1EE-E964-989E-8E993D399E1D}"/>
              </a:ext>
            </a:extLst>
          </p:cNvPr>
          <p:cNvSpPr>
            <a:spLocks noGrp="1"/>
          </p:cNvSpPr>
          <p:nvPr>
            <p:ph type="sldNum" sz="quarter" idx="12"/>
          </p:nvPr>
        </p:nvSpPr>
        <p:spPr/>
        <p:txBody>
          <a:bodyPr/>
          <a:lstStyle>
            <a:lvl1pPr>
              <a:defRPr/>
            </a:lvl1pPr>
          </a:lstStyle>
          <a:p>
            <a:pPr>
              <a:defRPr/>
            </a:pPr>
            <a:fld id="{AD16E504-B477-3D48-AC69-291EB3DC6DF0}" type="slidenum">
              <a:rPr lang="en-US" altLang="en-US"/>
              <a:pPr>
                <a:defRPr/>
              </a:pPr>
              <a:t>‹#›</a:t>
            </a:fld>
            <a:endParaRPr lang="en-US" altLang="en-US"/>
          </a:p>
        </p:txBody>
      </p:sp>
    </p:spTree>
    <p:extLst>
      <p:ext uri="{BB962C8B-B14F-4D97-AF65-F5344CB8AC3E}">
        <p14:creationId xmlns:p14="http://schemas.microsoft.com/office/powerpoint/2010/main" val="20477936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2FC02-A9F6-35A0-E3BF-A0D6202FF7F6}"/>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5291BB55-FBAB-3B19-697C-E9574BF10612}"/>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93497B9C-5B29-7C43-84D1-43F61B3D399E}"/>
              </a:ext>
            </a:extLst>
          </p:cNvPr>
          <p:cNvSpPr>
            <a:spLocks noGrp="1"/>
          </p:cNvSpPr>
          <p:nvPr>
            <p:ph type="sldNum" sz="quarter" idx="12"/>
          </p:nvPr>
        </p:nvSpPr>
        <p:spPr/>
        <p:txBody>
          <a:bodyPr/>
          <a:lstStyle>
            <a:lvl1pPr>
              <a:defRPr/>
            </a:lvl1pPr>
          </a:lstStyle>
          <a:p>
            <a:pPr>
              <a:defRPr/>
            </a:pPr>
            <a:fld id="{69FC4EAD-1C9F-D94A-9174-BBF2901FFAEC}" type="slidenum">
              <a:rPr lang="en-US" altLang="en-US"/>
              <a:pPr>
                <a:defRPr/>
              </a:pPr>
              <a:t>‹#›</a:t>
            </a:fld>
            <a:endParaRPr lang="en-US" altLang="en-US"/>
          </a:p>
        </p:txBody>
      </p:sp>
    </p:spTree>
    <p:extLst>
      <p:ext uri="{BB962C8B-B14F-4D97-AF65-F5344CB8AC3E}">
        <p14:creationId xmlns:p14="http://schemas.microsoft.com/office/powerpoint/2010/main" val="19381169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890BEC-96AC-60ED-AEBE-47E0EFBBA357}"/>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95110530-7609-2288-B7F8-78B1EBD59844}"/>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A410E932-EAC4-1646-D1F7-7EA402EAB71E}"/>
              </a:ext>
            </a:extLst>
          </p:cNvPr>
          <p:cNvSpPr>
            <a:spLocks noGrp="1"/>
          </p:cNvSpPr>
          <p:nvPr>
            <p:ph type="sldNum" sz="quarter" idx="12"/>
          </p:nvPr>
        </p:nvSpPr>
        <p:spPr/>
        <p:txBody>
          <a:bodyPr/>
          <a:lstStyle>
            <a:lvl1pPr>
              <a:defRPr/>
            </a:lvl1pPr>
          </a:lstStyle>
          <a:p>
            <a:pPr>
              <a:defRPr/>
            </a:pPr>
            <a:fld id="{30DF4731-5C59-5B4F-B810-51869EF75B39}" type="slidenum">
              <a:rPr lang="en-US" altLang="en-US"/>
              <a:pPr>
                <a:defRPr/>
              </a:pPr>
              <a:t>‹#›</a:t>
            </a:fld>
            <a:endParaRPr lang="en-US" altLang="en-US"/>
          </a:p>
        </p:txBody>
      </p:sp>
    </p:spTree>
    <p:extLst>
      <p:ext uri="{BB962C8B-B14F-4D97-AF65-F5344CB8AC3E}">
        <p14:creationId xmlns:p14="http://schemas.microsoft.com/office/powerpoint/2010/main" val="24923231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D9C48D-3C8C-F831-CDFE-6A8A535CFB5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B2407C80-E215-32C0-8611-5E25CB47BBA4}"/>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C8706016-E8EA-D604-D9E9-592A27992C82}"/>
              </a:ext>
            </a:extLst>
          </p:cNvPr>
          <p:cNvSpPr>
            <a:spLocks noGrp="1"/>
          </p:cNvSpPr>
          <p:nvPr>
            <p:ph type="sldNum" sz="quarter" idx="12"/>
          </p:nvPr>
        </p:nvSpPr>
        <p:spPr/>
        <p:txBody>
          <a:bodyPr/>
          <a:lstStyle>
            <a:lvl1pPr>
              <a:defRPr/>
            </a:lvl1pPr>
          </a:lstStyle>
          <a:p>
            <a:pPr>
              <a:defRPr/>
            </a:pPr>
            <a:fld id="{346C27C5-3BBB-9B41-A862-73A1B45BBBEE}" type="slidenum">
              <a:rPr lang="en-US" altLang="en-US"/>
              <a:pPr>
                <a:defRPr/>
              </a:pPr>
              <a:t>‹#›</a:t>
            </a:fld>
            <a:endParaRPr lang="en-US" altLang="en-US"/>
          </a:p>
        </p:txBody>
      </p:sp>
    </p:spTree>
    <p:extLst>
      <p:ext uri="{BB962C8B-B14F-4D97-AF65-F5344CB8AC3E}">
        <p14:creationId xmlns:p14="http://schemas.microsoft.com/office/powerpoint/2010/main" val="2479334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EA5DA-4BBD-D25C-6DDD-30841B9F2243}"/>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45FE5394-B116-1A80-D242-96674B8350C7}"/>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7044954-28AB-A28E-36FE-3DC2C2D0D40B}"/>
              </a:ext>
            </a:extLst>
          </p:cNvPr>
          <p:cNvSpPr>
            <a:spLocks noGrp="1"/>
          </p:cNvSpPr>
          <p:nvPr>
            <p:ph type="sldNum" sz="quarter" idx="12"/>
          </p:nvPr>
        </p:nvSpPr>
        <p:spPr/>
        <p:txBody>
          <a:bodyPr/>
          <a:lstStyle>
            <a:lvl1pPr>
              <a:defRPr/>
            </a:lvl1pPr>
          </a:lstStyle>
          <a:p>
            <a:pPr>
              <a:defRPr/>
            </a:pPr>
            <a:fld id="{43AD7ADA-4B0B-2A48-AFB7-8480914ED956}" type="slidenum">
              <a:rPr lang="en-US" altLang="en-US"/>
              <a:pPr>
                <a:defRPr/>
              </a:pPr>
              <a:t>‹#›</a:t>
            </a:fld>
            <a:endParaRPr lang="en-US" altLang="en-US"/>
          </a:p>
        </p:txBody>
      </p:sp>
    </p:spTree>
    <p:extLst>
      <p:ext uri="{BB962C8B-B14F-4D97-AF65-F5344CB8AC3E}">
        <p14:creationId xmlns:p14="http://schemas.microsoft.com/office/powerpoint/2010/main" val="42347596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E84CDC-44A0-0E4D-4B88-B22531F898DF}"/>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FF2C6A8C-0C68-E4EF-4B7B-CF9A467E288D}"/>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C27C6055-CBAC-9E96-171F-F6EE263F0668}"/>
              </a:ext>
            </a:extLst>
          </p:cNvPr>
          <p:cNvSpPr>
            <a:spLocks noGrp="1"/>
          </p:cNvSpPr>
          <p:nvPr>
            <p:ph type="sldNum" sz="quarter" idx="12"/>
          </p:nvPr>
        </p:nvSpPr>
        <p:spPr/>
        <p:txBody>
          <a:bodyPr/>
          <a:lstStyle>
            <a:lvl1pPr>
              <a:defRPr/>
            </a:lvl1pPr>
          </a:lstStyle>
          <a:p>
            <a:pPr>
              <a:defRPr/>
            </a:pPr>
            <a:fld id="{8C831512-6762-9742-89D6-FA16FB6B48A4}" type="slidenum">
              <a:rPr lang="en-US" altLang="en-US"/>
              <a:pPr>
                <a:defRPr/>
              </a:pPr>
              <a:t>‹#›</a:t>
            </a:fld>
            <a:endParaRPr lang="en-US" altLang="en-US"/>
          </a:p>
        </p:txBody>
      </p:sp>
    </p:spTree>
    <p:extLst>
      <p:ext uri="{BB962C8B-B14F-4D97-AF65-F5344CB8AC3E}">
        <p14:creationId xmlns:p14="http://schemas.microsoft.com/office/powerpoint/2010/main" val="33378361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083A595-94AE-71FB-5F0D-AC7E44EF9257}"/>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29C734B3-75EB-DC12-9663-4514EE6DF63C}"/>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26E98656-F5E6-EC21-6B24-D105983C98B2}"/>
              </a:ext>
            </a:extLst>
          </p:cNvPr>
          <p:cNvSpPr>
            <a:spLocks noGrp="1"/>
          </p:cNvSpPr>
          <p:nvPr>
            <p:ph type="sldNum" sz="quarter" idx="12"/>
          </p:nvPr>
        </p:nvSpPr>
        <p:spPr/>
        <p:txBody>
          <a:bodyPr/>
          <a:lstStyle>
            <a:lvl1pPr>
              <a:defRPr/>
            </a:lvl1pPr>
          </a:lstStyle>
          <a:p>
            <a:pPr>
              <a:defRPr/>
            </a:pPr>
            <a:fld id="{35A89F2F-165C-CE41-B035-667A0E42372B}" type="slidenum">
              <a:rPr lang="en-US" altLang="en-US"/>
              <a:pPr>
                <a:defRPr/>
              </a:pPr>
              <a:t>‹#›</a:t>
            </a:fld>
            <a:endParaRPr lang="en-US" altLang="en-US"/>
          </a:p>
        </p:txBody>
      </p:sp>
    </p:spTree>
    <p:extLst>
      <p:ext uri="{BB962C8B-B14F-4D97-AF65-F5344CB8AC3E}">
        <p14:creationId xmlns:p14="http://schemas.microsoft.com/office/powerpoint/2010/main" val="23951247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7E6CA2E-257D-4C63-2FDA-C470154E177B}"/>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A39C0EF1-ED45-8CA8-81FE-79DA7A56D19E}"/>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1BB56582-90D0-C100-D01E-939ABD93A64B}"/>
              </a:ext>
            </a:extLst>
          </p:cNvPr>
          <p:cNvSpPr>
            <a:spLocks noGrp="1"/>
          </p:cNvSpPr>
          <p:nvPr>
            <p:ph type="sldNum" sz="quarter" idx="12"/>
          </p:nvPr>
        </p:nvSpPr>
        <p:spPr/>
        <p:txBody>
          <a:bodyPr/>
          <a:lstStyle>
            <a:lvl1pPr>
              <a:defRPr/>
            </a:lvl1pPr>
          </a:lstStyle>
          <a:p>
            <a:pPr>
              <a:defRPr/>
            </a:pPr>
            <a:fld id="{F261AFCD-4B97-6E41-A8A9-26F4A130CAE5}" type="slidenum">
              <a:rPr lang="en-US" altLang="en-US"/>
              <a:pPr>
                <a:defRPr/>
              </a:pPr>
              <a:t>‹#›</a:t>
            </a:fld>
            <a:endParaRPr lang="en-US" altLang="en-US"/>
          </a:p>
        </p:txBody>
      </p:sp>
    </p:spTree>
    <p:extLst>
      <p:ext uri="{BB962C8B-B14F-4D97-AF65-F5344CB8AC3E}">
        <p14:creationId xmlns:p14="http://schemas.microsoft.com/office/powerpoint/2010/main" val="16909241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3FE1195F-6818-85CD-3CF3-DA0F39024D4B}"/>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1B09391A-D5B0-90E6-E7B8-4BE3057C4872}"/>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4FB693CC-7FCE-C5BB-21C0-3BE9D71EC087}"/>
              </a:ext>
            </a:extLst>
          </p:cNvPr>
          <p:cNvSpPr>
            <a:spLocks noGrp="1"/>
          </p:cNvSpPr>
          <p:nvPr>
            <p:ph type="sldNum" sz="quarter" idx="12"/>
          </p:nvPr>
        </p:nvSpPr>
        <p:spPr/>
        <p:txBody>
          <a:bodyPr/>
          <a:lstStyle>
            <a:lvl1pPr>
              <a:defRPr/>
            </a:lvl1pPr>
          </a:lstStyle>
          <a:p>
            <a:pPr>
              <a:defRPr/>
            </a:pPr>
            <a:fld id="{EC20A2A9-695E-1847-8EAE-0668A48F3807}" type="slidenum">
              <a:rPr lang="en-US" altLang="en-US"/>
              <a:pPr>
                <a:defRPr/>
              </a:pPr>
              <a:t>‹#›</a:t>
            </a:fld>
            <a:endParaRPr lang="en-US" altLang="en-US"/>
          </a:p>
        </p:txBody>
      </p:sp>
    </p:spTree>
    <p:extLst>
      <p:ext uri="{BB962C8B-B14F-4D97-AF65-F5344CB8AC3E}">
        <p14:creationId xmlns:p14="http://schemas.microsoft.com/office/powerpoint/2010/main" val="1548428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E88B6E0-6C5A-3CB4-4E2F-F79341B08E0A}"/>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E5BB08C3-CAF6-5247-FBB0-E371B4207AF0}"/>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AB6E4CAC-9510-CFED-5DC0-BC87871931A9}"/>
              </a:ext>
            </a:extLst>
          </p:cNvPr>
          <p:cNvSpPr>
            <a:spLocks noGrp="1"/>
          </p:cNvSpPr>
          <p:nvPr>
            <p:ph type="sldNum" sz="quarter" idx="12"/>
          </p:nvPr>
        </p:nvSpPr>
        <p:spPr/>
        <p:txBody>
          <a:bodyPr/>
          <a:lstStyle>
            <a:lvl1pPr>
              <a:defRPr/>
            </a:lvl1pPr>
          </a:lstStyle>
          <a:p>
            <a:pPr>
              <a:defRPr/>
            </a:pPr>
            <a:fld id="{4B1BD3DC-940C-084F-824B-EBF43E54A963}" type="slidenum">
              <a:rPr lang="en-US" altLang="en-US"/>
              <a:pPr>
                <a:defRPr/>
              </a:pPr>
              <a:t>‹#›</a:t>
            </a:fld>
            <a:endParaRPr lang="en-US" altLang="en-US"/>
          </a:p>
        </p:txBody>
      </p:sp>
    </p:spTree>
    <p:extLst>
      <p:ext uri="{BB962C8B-B14F-4D97-AF65-F5344CB8AC3E}">
        <p14:creationId xmlns:p14="http://schemas.microsoft.com/office/powerpoint/2010/main" val="2774701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41E843-5B5D-3EF7-5FCF-49E9F407E5F0}"/>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D3DAA68B-5CC0-1CE8-7910-DED44C4A6A7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716D4AB-EDA0-F099-A71F-6AE464B5888D}"/>
              </a:ext>
            </a:extLst>
          </p:cNvPr>
          <p:cNvSpPr>
            <a:spLocks noGrp="1"/>
          </p:cNvSpPr>
          <p:nvPr>
            <p:ph type="sldNum" sz="quarter" idx="12"/>
          </p:nvPr>
        </p:nvSpPr>
        <p:spPr/>
        <p:txBody>
          <a:bodyPr/>
          <a:lstStyle>
            <a:lvl1pPr>
              <a:defRPr/>
            </a:lvl1pPr>
          </a:lstStyle>
          <a:p>
            <a:pPr>
              <a:defRPr/>
            </a:pPr>
            <a:fld id="{73C7CBA1-B78A-3C46-9BB4-DF2605439DF9}" type="slidenum">
              <a:rPr lang="en-US" altLang="en-US"/>
              <a:pPr>
                <a:defRPr/>
              </a:pPr>
              <a:t>‹#›</a:t>
            </a:fld>
            <a:endParaRPr lang="en-US" altLang="en-US"/>
          </a:p>
        </p:txBody>
      </p:sp>
    </p:spTree>
    <p:extLst>
      <p:ext uri="{BB962C8B-B14F-4D97-AF65-F5344CB8AC3E}">
        <p14:creationId xmlns:p14="http://schemas.microsoft.com/office/powerpoint/2010/main" val="21742304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329BCCE2-56EF-DC99-9EC6-058B179D2302}"/>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6AA2B714-ADD0-28FE-7688-3E0FA2AD1AFD}"/>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E80A75B2-16E9-4545-5F43-DBD24DB761D9}"/>
              </a:ext>
            </a:extLst>
          </p:cNvPr>
          <p:cNvSpPr>
            <a:spLocks noGrp="1"/>
          </p:cNvSpPr>
          <p:nvPr>
            <p:ph type="sldNum" sz="quarter" idx="12"/>
          </p:nvPr>
        </p:nvSpPr>
        <p:spPr/>
        <p:txBody>
          <a:bodyPr/>
          <a:lstStyle>
            <a:lvl1pPr>
              <a:defRPr/>
            </a:lvl1pPr>
          </a:lstStyle>
          <a:p>
            <a:pPr>
              <a:defRPr/>
            </a:pPr>
            <a:fld id="{E6FC612D-4361-D641-8EBB-E8D2AD74588F}" type="slidenum">
              <a:rPr lang="en-US" altLang="en-US"/>
              <a:pPr>
                <a:defRPr/>
              </a:pPr>
              <a:t>‹#›</a:t>
            </a:fld>
            <a:endParaRPr lang="en-US" altLang="en-US"/>
          </a:p>
        </p:txBody>
      </p:sp>
    </p:spTree>
    <p:extLst>
      <p:ext uri="{BB962C8B-B14F-4D97-AF65-F5344CB8AC3E}">
        <p14:creationId xmlns:p14="http://schemas.microsoft.com/office/powerpoint/2010/main" val="4648691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E2E4BA4-E9DA-0ECA-29D9-2B51A952E58B}"/>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DABAC0AD-0871-643F-86F6-B0175AACC7F7}"/>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963E8AA6-0C45-59E1-98AA-B500393D7BDE}"/>
              </a:ext>
            </a:extLst>
          </p:cNvPr>
          <p:cNvSpPr>
            <a:spLocks noGrp="1"/>
          </p:cNvSpPr>
          <p:nvPr>
            <p:ph type="sldNum" sz="quarter" idx="12"/>
          </p:nvPr>
        </p:nvSpPr>
        <p:spPr/>
        <p:txBody>
          <a:bodyPr/>
          <a:lstStyle>
            <a:lvl1pPr>
              <a:defRPr/>
            </a:lvl1pPr>
          </a:lstStyle>
          <a:p>
            <a:pPr>
              <a:defRPr/>
            </a:pPr>
            <a:fld id="{59F4E19B-CEFE-4248-B412-AC7675D1C04A}" type="slidenum">
              <a:rPr lang="en-US" altLang="en-US"/>
              <a:pPr>
                <a:defRPr/>
              </a:pPr>
              <a:t>‹#›</a:t>
            </a:fld>
            <a:endParaRPr lang="en-US" altLang="en-US"/>
          </a:p>
        </p:txBody>
      </p:sp>
    </p:spTree>
    <p:extLst>
      <p:ext uri="{BB962C8B-B14F-4D97-AF65-F5344CB8AC3E}">
        <p14:creationId xmlns:p14="http://schemas.microsoft.com/office/powerpoint/2010/main" val="15048798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3FBDC1-ADD2-637E-C0AE-2DCEA6976B0B}"/>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7DC146E-5363-88AE-0118-BC40B00BF5D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EB5C6770-C74F-669F-092F-C2563D9EEBEF}"/>
              </a:ext>
            </a:extLst>
          </p:cNvPr>
          <p:cNvSpPr>
            <a:spLocks noGrp="1"/>
          </p:cNvSpPr>
          <p:nvPr>
            <p:ph type="sldNum" sz="quarter" idx="12"/>
          </p:nvPr>
        </p:nvSpPr>
        <p:spPr/>
        <p:txBody>
          <a:bodyPr/>
          <a:lstStyle>
            <a:lvl1pPr>
              <a:defRPr/>
            </a:lvl1pPr>
          </a:lstStyle>
          <a:p>
            <a:pPr>
              <a:defRPr/>
            </a:pPr>
            <a:fld id="{3F1A40E2-0C99-FC42-B167-18FF07BD4B7C}" type="slidenum">
              <a:rPr lang="en-US" altLang="en-US"/>
              <a:pPr>
                <a:defRPr/>
              </a:pPr>
              <a:t>‹#›</a:t>
            </a:fld>
            <a:endParaRPr lang="en-US" altLang="en-US"/>
          </a:p>
        </p:txBody>
      </p:sp>
    </p:spTree>
    <p:extLst>
      <p:ext uri="{BB962C8B-B14F-4D97-AF65-F5344CB8AC3E}">
        <p14:creationId xmlns:p14="http://schemas.microsoft.com/office/powerpoint/2010/main" val="6668198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1C803-19BD-9041-15F0-44A3DD3CB89D}"/>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20FFEE7C-2889-451B-3818-5A6479954FE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9A8F1F58-033C-5330-CA42-884EA759BFCD}"/>
              </a:ext>
            </a:extLst>
          </p:cNvPr>
          <p:cNvSpPr>
            <a:spLocks noGrp="1"/>
          </p:cNvSpPr>
          <p:nvPr>
            <p:ph type="sldNum" sz="quarter" idx="12"/>
          </p:nvPr>
        </p:nvSpPr>
        <p:spPr/>
        <p:txBody>
          <a:bodyPr/>
          <a:lstStyle>
            <a:lvl1pPr>
              <a:defRPr/>
            </a:lvl1pPr>
          </a:lstStyle>
          <a:p>
            <a:pPr>
              <a:defRPr/>
            </a:pPr>
            <a:fld id="{A804A0B8-0009-5546-91EF-01B9A3FB0318}" type="slidenum">
              <a:rPr lang="en-US" altLang="en-US"/>
              <a:pPr>
                <a:defRPr/>
              </a:pPr>
              <a:t>‹#›</a:t>
            </a:fld>
            <a:endParaRPr lang="en-US" altLang="en-US"/>
          </a:p>
        </p:txBody>
      </p:sp>
    </p:spTree>
    <p:extLst>
      <p:ext uri="{BB962C8B-B14F-4D97-AF65-F5344CB8AC3E}">
        <p14:creationId xmlns:p14="http://schemas.microsoft.com/office/powerpoint/2010/main" val="8253024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5D6362-288D-1575-1405-DABFBEF8D9A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33F381BE-FFAB-E287-4E46-0D4DA987EDD5}"/>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BC7582F6-200F-8B22-47A2-58A4EEB04A8E}"/>
              </a:ext>
            </a:extLst>
          </p:cNvPr>
          <p:cNvSpPr>
            <a:spLocks noGrp="1"/>
          </p:cNvSpPr>
          <p:nvPr>
            <p:ph type="sldNum" sz="quarter" idx="12"/>
          </p:nvPr>
        </p:nvSpPr>
        <p:spPr/>
        <p:txBody>
          <a:bodyPr/>
          <a:lstStyle>
            <a:lvl1pPr>
              <a:defRPr/>
            </a:lvl1pPr>
          </a:lstStyle>
          <a:p>
            <a:pPr>
              <a:defRPr/>
            </a:pPr>
            <a:fld id="{4E0FE9F6-CD68-6448-B86D-226E90C084F6}" type="slidenum">
              <a:rPr lang="en-US" altLang="en-US"/>
              <a:pPr>
                <a:defRPr/>
              </a:pPr>
              <a:t>‹#›</a:t>
            </a:fld>
            <a:endParaRPr lang="en-US" altLang="en-US"/>
          </a:p>
        </p:txBody>
      </p:sp>
    </p:spTree>
    <p:extLst>
      <p:ext uri="{BB962C8B-B14F-4D97-AF65-F5344CB8AC3E}">
        <p14:creationId xmlns:p14="http://schemas.microsoft.com/office/powerpoint/2010/main" val="24795403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85F5E3-1799-D8E8-7A36-9072D2BD3000}"/>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4F156867-0007-EB1D-7C6E-A4E3F04F26B7}"/>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BE77F20-783B-CDE2-D2A0-6FDC718081E6}"/>
              </a:ext>
            </a:extLst>
          </p:cNvPr>
          <p:cNvSpPr>
            <a:spLocks noGrp="1"/>
          </p:cNvSpPr>
          <p:nvPr>
            <p:ph type="sldNum" sz="quarter" idx="12"/>
          </p:nvPr>
        </p:nvSpPr>
        <p:spPr/>
        <p:txBody>
          <a:bodyPr/>
          <a:lstStyle>
            <a:lvl1pPr>
              <a:defRPr/>
            </a:lvl1pPr>
          </a:lstStyle>
          <a:p>
            <a:pPr>
              <a:defRPr/>
            </a:pPr>
            <a:fld id="{DAC668E4-7F91-9243-A2D8-8D24EA9B141B}" type="slidenum">
              <a:rPr lang="en-US" altLang="en-US"/>
              <a:pPr>
                <a:defRPr/>
              </a:pPr>
              <a:t>‹#›</a:t>
            </a:fld>
            <a:endParaRPr lang="en-US" altLang="en-US"/>
          </a:p>
        </p:txBody>
      </p:sp>
    </p:spTree>
    <p:extLst>
      <p:ext uri="{BB962C8B-B14F-4D97-AF65-F5344CB8AC3E}">
        <p14:creationId xmlns:p14="http://schemas.microsoft.com/office/powerpoint/2010/main" val="16601535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892C4F-C7DE-D702-6520-2A788BF9EB7E}"/>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AB12FFA7-C18E-F80B-BD6A-CC60C95723E5}"/>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2AEE7B9B-5D59-1BB2-F760-E6767F62446D}"/>
              </a:ext>
            </a:extLst>
          </p:cNvPr>
          <p:cNvSpPr>
            <a:spLocks noGrp="1"/>
          </p:cNvSpPr>
          <p:nvPr>
            <p:ph type="sldNum" sz="quarter" idx="12"/>
          </p:nvPr>
        </p:nvSpPr>
        <p:spPr/>
        <p:txBody>
          <a:bodyPr/>
          <a:lstStyle>
            <a:lvl1pPr>
              <a:defRPr/>
            </a:lvl1pPr>
          </a:lstStyle>
          <a:p>
            <a:pPr>
              <a:defRPr/>
            </a:pPr>
            <a:fld id="{D9D7E968-5CCF-5D44-99B0-193B4A98D61D}" type="slidenum">
              <a:rPr lang="en-US" altLang="en-US"/>
              <a:pPr>
                <a:defRPr/>
              </a:pPr>
              <a:t>‹#›</a:t>
            </a:fld>
            <a:endParaRPr lang="en-US" altLang="en-US"/>
          </a:p>
        </p:txBody>
      </p:sp>
    </p:spTree>
    <p:extLst>
      <p:ext uri="{BB962C8B-B14F-4D97-AF65-F5344CB8AC3E}">
        <p14:creationId xmlns:p14="http://schemas.microsoft.com/office/powerpoint/2010/main" val="37073502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B1344F5-6D41-87B3-E363-20676790181A}"/>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447DEEE2-0284-17D1-3493-5CD7494966B8}"/>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29F4E548-380F-BCA7-DBB3-64E91EA87C01}"/>
              </a:ext>
            </a:extLst>
          </p:cNvPr>
          <p:cNvSpPr>
            <a:spLocks noGrp="1"/>
          </p:cNvSpPr>
          <p:nvPr>
            <p:ph type="sldNum" sz="quarter" idx="12"/>
          </p:nvPr>
        </p:nvSpPr>
        <p:spPr/>
        <p:txBody>
          <a:bodyPr/>
          <a:lstStyle>
            <a:lvl1pPr>
              <a:defRPr/>
            </a:lvl1pPr>
          </a:lstStyle>
          <a:p>
            <a:pPr>
              <a:defRPr/>
            </a:pPr>
            <a:fld id="{71518C15-CAED-414B-89A5-34844AE8AD64}" type="slidenum">
              <a:rPr lang="en-US" altLang="en-US"/>
              <a:pPr>
                <a:defRPr/>
              </a:pPr>
              <a:t>‹#›</a:t>
            </a:fld>
            <a:endParaRPr lang="en-US" altLang="en-US"/>
          </a:p>
        </p:txBody>
      </p:sp>
    </p:spTree>
    <p:extLst>
      <p:ext uri="{BB962C8B-B14F-4D97-AF65-F5344CB8AC3E}">
        <p14:creationId xmlns:p14="http://schemas.microsoft.com/office/powerpoint/2010/main" val="16177781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D9E2847-A37B-B3E5-DEB4-AC34A7549E22}"/>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1770A19A-3866-0B9C-916A-803FEA761C65}"/>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97A152A4-0FBF-9987-5A8C-8ADEFC945957}"/>
              </a:ext>
            </a:extLst>
          </p:cNvPr>
          <p:cNvSpPr>
            <a:spLocks noGrp="1"/>
          </p:cNvSpPr>
          <p:nvPr>
            <p:ph type="sldNum" sz="quarter" idx="12"/>
          </p:nvPr>
        </p:nvSpPr>
        <p:spPr/>
        <p:txBody>
          <a:bodyPr/>
          <a:lstStyle>
            <a:lvl1pPr>
              <a:defRPr/>
            </a:lvl1pPr>
          </a:lstStyle>
          <a:p>
            <a:pPr>
              <a:defRPr/>
            </a:pPr>
            <a:fld id="{A4A19E32-1864-1149-BF90-1181495D85ED}" type="slidenum">
              <a:rPr lang="en-US" altLang="en-US"/>
              <a:pPr>
                <a:defRPr/>
              </a:pPr>
              <a:t>‹#›</a:t>
            </a:fld>
            <a:endParaRPr lang="en-US" altLang="en-US"/>
          </a:p>
        </p:txBody>
      </p:sp>
    </p:spTree>
    <p:extLst>
      <p:ext uri="{BB962C8B-B14F-4D97-AF65-F5344CB8AC3E}">
        <p14:creationId xmlns:p14="http://schemas.microsoft.com/office/powerpoint/2010/main" val="23763014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9427492-7C66-2238-76DE-C464AABE382F}"/>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1577A8B2-768A-124B-67ED-A14073D7325A}"/>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78A9B158-B0BB-A9AF-E4F2-59A028215AE0}"/>
              </a:ext>
            </a:extLst>
          </p:cNvPr>
          <p:cNvSpPr>
            <a:spLocks noGrp="1"/>
          </p:cNvSpPr>
          <p:nvPr>
            <p:ph type="sldNum" sz="quarter" idx="12"/>
          </p:nvPr>
        </p:nvSpPr>
        <p:spPr/>
        <p:txBody>
          <a:bodyPr/>
          <a:lstStyle>
            <a:lvl1pPr>
              <a:defRPr/>
            </a:lvl1pPr>
          </a:lstStyle>
          <a:p>
            <a:pPr>
              <a:defRPr/>
            </a:pPr>
            <a:fld id="{AB5EA4B0-281D-F446-A060-6854647766ED}" type="slidenum">
              <a:rPr lang="en-US" altLang="en-US"/>
              <a:pPr>
                <a:defRPr/>
              </a:pPr>
              <a:t>‹#›</a:t>
            </a:fld>
            <a:endParaRPr lang="en-US" altLang="en-US"/>
          </a:p>
        </p:txBody>
      </p:sp>
    </p:spTree>
    <p:extLst>
      <p:ext uri="{BB962C8B-B14F-4D97-AF65-F5344CB8AC3E}">
        <p14:creationId xmlns:p14="http://schemas.microsoft.com/office/powerpoint/2010/main" val="2654753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2BA543A-4624-1569-57FA-DBEEB9D1792F}"/>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A72E1C69-7089-6CDD-42D2-2517F6D0F599}"/>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942F5F46-01EE-A1FC-5BCB-7BA6AA7EA093}"/>
              </a:ext>
            </a:extLst>
          </p:cNvPr>
          <p:cNvSpPr>
            <a:spLocks noGrp="1"/>
          </p:cNvSpPr>
          <p:nvPr>
            <p:ph type="sldNum" sz="quarter" idx="12"/>
          </p:nvPr>
        </p:nvSpPr>
        <p:spPr/>
        <p:txBody>
          <a:bodyPr/>
          <a:lstStyle>
            <a:lvl1pPr>
              <a:defRPr/>
            </a:lvl1pPr>
          </a:lstStyle>
          <a:p>
            <a:pPr>
              <a:defRPr/>
            </a:pPr>
            <a:fld id="{7A788AB6-241E-3148-A545-CE51DF67FBD9}" type="slidenum">
              <a:rPr lang="en-US" altLang="en-US"/>
              <a:pPr>
                <a:defRPr/>
              </a:pPr>
              <a:t>‹#›</a:t>
            </a:fld>
            <a:endParaRPr lang="en-US" altLang="en-US"/>
          </a:p>
        </p:txBody>
      </p:sp>
    </p:spTree>
    <p:extLst>
      <p:ext uri="{BB962C8B-B14F-4D97-AF65-F5344CB8AC3E}">
        <p14:creationId xmlns:p14="http://schemas.microsoft.com/office/powerpoint/2010/main" val="27793285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0E60CA4-DD77-4DA9-6490-F4E967C20491}"/>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5D146CD6-D31D-FAD6-7D8D-1D900B2C7616}"/>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3155AF27-92E1-54F6-4746-6DCA98FCD497}"/>
              </a:ext>
            </a:extLst>
          </p:cNvPr>
          <p:cNvSpPr>
            <a:spLocks noGrp="1"/>
          </p:cNvSpPr>
          <p:nvPr>
            <p:ph type="sldNum" sz="quarter" idx="12"/>
          </p:nvPr>
        </p:nvSpPr>
        <p:spPr/>
        <p:txBody>
          <a:bodyPr/>
          <a:lstStyle>
            <a:lvl1pPr>
              <a:defRPr/>
            </a:lvl1pPr>
          </a:lstStyle>
          <a:p>
            <a:pPr>
              <a:defRPr/>
            </a:pPr>
            <a:fld id="{F93D580A-D56A-964F-A628-E3C72B6E2E94}" type="slidenum">
              <a:rPr lang="en-US" altLang="en-US"/>
              <a:pPr>
                <a:defRPr/>
              </a:pPr>
              <a:t>‹#›</a:t>
            </a:fld>
            <a:endParaRPr lang="en-US" altLang="en-US"/>
          </a:p>
        </p:txBody>
      </p:sp>
    </p:spTree>
    <p:extLst>
      <p:ext uri="{BB962C8B-B14F-4D97-AF65-F5344CB8AC3E}">
        <p14:creationId xmlns:p14="http://schemas.microsoft.com/office/powerpoint/2010/main" val="9238786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F110FE1-2003-9EF6-9847-95DF31B4EA45}"/>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282571EF-B4F5-96FC-4CB6-A26D12783E29}"/>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CD3EEBF0-5E12-E1B7-7769-7270BAA16891}"/>
              </a:ext>
            </a:extLst>
          </p:cNvPr>
          <p:cNvSpPr>
            <a:spLocks noGrp="1"/>
          </p:cNvSpPr>
          <p:nvPr>
            <p:ph type="sldNum" sz="quarter" idx="12"/>
          </p:nvPr>
        </p:nvSpPr>
        <p:spPr/>
        <p:txBody>
          <a:bodyPr/>
          <a:lstStyle>
            <a:lvl1pPr>
              <a:defRPr/>
            </a:lvl1pPr>
          </a:lstStyle>
          <a:p>
            <a:pPr>
              <a:defRPr/>
            </a:pPr>
            <a:fld id="{3051FD20-3FF9-BA47-A57E-B7F750A39ED2}" type="slidenum">
              <a:rPr lang="en-US" altLang="en-US"/>
              <a:pPr>
                <a:defRPr/>
              </a:pPr>
              <a:t>‹#›</a:t>
            </a:fld>
            <a:endParaRPr lang="en-US" altLang="en-US"/>
          </a:p>
        </p:txBody>
      </p:sp>
    </p:spTree>
    <p:extLst>
      <p:ext uri="{BB962C8B-B14F-4D97-AF65-F5344CB8AC3E}">
        <p14:creationId xmlns:p14="http://schemas.microsoft.com/office/powerpoint/2010/main" val="39398818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163F56D-78C3-48B1-D170-74F8B9BF75B7}"/>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37E6CC7A-398A-DF5C-B228-5D1B5DFD9CCC}"/>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C33EEE42-11FE-1CE9-68CB-3364E4F3238C}"/>
              </a:ext>
            </a:extLst>
          </p:cNvPr>
          <p:cNvSpPr>
            <a:spLocks noGrp="1"/>
          </p:cNvSpPr>
          <p:nvPr>
            <p:ph type="sldNum" sz="quarter" idx="12"/>
          </p:nvPr>
        </p:nvSpPr>
        <p:spPr/>
        <p:txBody>
          <a:bodyPr/>
          <a:lstStyle>
            <a:lvl1pPr>
              <a:defRPr/>
            </a:lvl1pPr>
          </a:lstStyle>
          <a:p>
            <a:pPr>
              <a:defRPr/>
            </a:pPr>
            <a:fld id="{4434FA45-CD5C-BB48-9295-A11A98BBD849}" type="slidenum">
              <a:rPr lang="en-US" altLang="en-US"/>
              <a:pPr>
                <a:defRPr/>
              </a:pPr>
              <a:t>‹#›</a:t>
            </a:fld>
            <a:endParaRPr lang="en-US" altLang="en-US"/>
          </a:p>
        </p:txBody>
      </p:sp>
    </p:spTree>
    <p:extLst>
      <p:ext uri="{BB962C8B-B14F-4D97-AF65-F5344CB8AC3E}">
        <p14:creationId xmlns:p14="http://schemas.microsoft.com/office/powerpoint/2010/main" val="13964799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F57BAF-786A-F856-0048-81CD23808808}"/>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BAA57CB3-D006-81EC-1618-6918FDE36477}"/>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9EFEA348-BEDA-9153-3485-ABDC14780D91}"/>
              </a:ext>
            </a:extLst>
          </p:cNvPr>
          <p:cNvSpPr>
            <a:spLocks noGrp="1"/>
          </p:cNvSpPr>
          <p:nvPr>
            <p:ph type="sldNum" sz="quarter" idx="12"/>
          </p:nvPr>
        </p:nvSpPr>
        <p:spPr/>
        <p:txBody>
          <a:bodyPr/>
          <a:lstStyle>
            <a:lvl1pPr>
              <a:defRPr/>
            </a:lvl1pPr>
          </a:lstStyle>
          <a:p>
            <a:pPr>
              <a:defRPr/>
            </a:pPr>
            <a:fld id="{8F6D0D41-13B9-C141-BBD5-1D56EC0C2021}" type="slidenum">
              <a:rPr lang="en-US" altLang="en-US"/>
              <a:pPr>
                <a:defRPr/>
              </a:pPr>
              <a:t>‹#›</a:t>
            </a:fld>
            <a:endParaRPr lang="en-US" altLang="en-US"/>
          </a:p>
        </p:txBody>
      </p:sp>
    </p:spTree>
    <p:extLst>
      <p:ext uri="{BB962C8B-B14F-4D97-AF65-F5344CB8AC3E}">
        <p14:creationId xmlns:p14="http://schemas.microsoft.com/office/powerpoint/2010/main" val="32230213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473B69-C4BC-083A-9948-BDE9FC9740D8}"/>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CD9E76EB-5966-D41A-E5FD-F150A0F6DD7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051EC066-FE41-799F-831B-EFC9FC3F3405}"/>
              </a:ext>
            </a:extLst>
          </p:cNvPr>
          <p:cNvSpPr>
            <a:spLocks noGrp="1"/>
          </p:cNvSpPr>
          <p:nvPr>
            <p:ph type="sldNum" sz="quarter" idx="12"/>
          </p:nvPr>
        </p:nvSpPr>
        <p:spPr/>
        <p:txBody>
          <a:bodyPr/>
          <a:lstStyle>
            <a:lvl1pPr>
              <a:defRPr/>
            </a:lvl1pPr>
          </a:lstStyle>
          <a:p>
            <a:pPr>
              <a:defRPr/>
            </a:pPr>
            <a:fld id="{9AB8C1AF-89D5-D145-B796-C00BB862B0AE}" type="slidenum">
              <a:rPr lang="en-US" altLang="en-US"/>
              <a:pPr>
                <a:defRPr/>
              </a:pPr>
              <a:t>‹#›</a:t>
            </a:fld>
            <a:endParaRPr lang="en-US" altLang="en-US"/>
          </a:p>
        </p:txBody>
      </p:sp>
    </p:spTree>
    <p:extLst>
      <p:ext uri="{BB962C8B-B14F-4D97-AF65-F5344CB8AC3E}">
        <p14:creationId xmlns:p14="http://schemas.microsoft.com/office/powerpoint/2010/main" val="20828513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079C79-F87A-5713-4A92-382CC4836D0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0C37FA25-F056-ED4F-C046-F53B8FDC22B0}"/>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4542895-692D-40FC-7225-137392C3B6D5}"/>
              </a:ext>
            </a:extLst>
          </p:cNvPr>
          <p:cNvSpPr>
            <a:spLocks noGrp="1"/>
          </p:cNvSpPr>
          <p:nvPr>
            <p:ph type="sldNum" sz="quarter" idx="12"/>
          </p:nvPr>
        </p:nvSpPr>
        <p:spPr/>
        <p:txBody>
          <a:bodyPr/>
          <a:lstStyle>
            <a:lvl1pPr>
              <a:defRPr/>
            </a:lvl1pPr>
          </a:lstStyle>
          <a:p>
            <a:pPr>
              <a:defRPr/>
            </a:pPr>
            <a:fld id="{89D6F441-673E-3B4D-980E-DA092F5D5F6C}" type="slidenum">
              <a:rPr lang="en-US" altLang="en-US"/>
              <a:pPr>
                <a:defRPr/>
              </a:pPr>
              <a:t>‹#›</a:t>
            </a:fld>
            <a:endParaRPr lang="en-US" altLang="en-US"/>
          </a:p>
        </p:txBody>
      </p:sp>
    </p:spTree>
    <p:extLst>
      <p:ext uri="{BB962C8B-B14F-4D97-AF65-F5344CB8AC3E}">
        <p14:creationId xmlns:p14="http://schemas.microsoft.com/office/powerpoint/2010/main" val="103015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FEA0E0-2060-4DB0-5A67-C2F840C82B16}"/>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33E720F9-EC4C-BB68-402C-B0DE953C94E6}"/>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443B1AA-2515-D4E0-760B-1441E6DB3BDB}"/>
              </a:ext>
            </a:extLst>
          </p:cNvPr>
          <p:cNvSpPr>
            <a:spLocks noGrp="1"/>
          </p:cNvSpPr>
          <p:nvPr>
            <p:ph type="sldNum" sz="quarter" idx="12"/>
          </p:nvPr>
        </p:nvSpPr>
        <p:spPr/>
        <p:txBody>
          <a:bodyPr/>
          <a:lstStyle>
            <a:lvl1pPr>
              <a:defRPr/>
            </a:lvl1pPr>
          </a:lstStyle>
          <a:p>
            <a:pPr>
              <a:defRPr/>
            </a:pPr>
            <a:fld id="{8DA0CDF1-3196-5A43-B133-53DACA39A27F}" type="slidenum">
              <a:rPr lang="en-US" altLang="en-US"/>
              <a:pPr>
                <a:defRPr/>
              </a:pPr>
              <a:t>‹#›</a:t>
            </a:fld>
            <a:endParaRPr lang="en-US" altLang="en-US"/>
          </a:p>
        </p:txBody>
      </p:sp>
    </p:spTree>
    <p:extLst>
      <p:ext uri="{BB962C8B-B14F-4D97-AF65-F5344CB8AC3E}">
        <p14:creationId xmlns:p14="http://schemas.microsoft.com/office/powerpoint/2010/main" val="3834744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6B3039-04B9-098F-9846-A51F38CCD44F}"/>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B35CAB5-0684-2A30-658E-832F3998CEA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8A5F3A23-F63F-999E-4B68-AE0BD76E3BDA}"/>
              </a:ext>
            </a:extLst>
          </p:cNvPr>
          <p:cNvSpPr>
            <a:spLocks noGrp="1"/>
          </p:cNvSpPr>
          <p:nvPr>
            <p:ph type="sldNum" sz="quarter" idx="12"/>
          </p:nvPr>
        </p:nvSpPr>
        <p:spPr/>
        <p:txBody>
          <a:bodyPr/>
          <a:lstStyle>
            <a:lvl1pPr>
              <a:defRPr/>
            </a:lvl1pPr>
          </a:lstStyle>
          <a:p>
            <a:pPr>
              <a:defRPr/>
            </a:pPr>
            <a:fld id="{B30A104B-9088-6C4C-9448-8C283CCF0EF6}" type="slidenum">
              <a:rPr lang="en-US" altLang="en-US"/>
              <a:pPr>
                <a:defRPr/>
              </a:pPr>
              <a:t>‹#›</a:t>
            </a:fld>
            <a:endParaRPr lang="en-US" altLang="en-US"/>
          </a:p>
        </p:txBody>
      </p:sp>
    </p:spTree>
    <p:extLst>
      <p:ext uri="{BB962C8B-B14F-4D97-AF65-F5344CB8AC3E}">
        <p14:creationId xmlns:p14="http://schemas.microsoft.com/office/powerpoint/2010/main" val="349439966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9FF7651-ED37-582E-D968-906978C26BF5}"/>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1FC5328D-7D1B-D88C-20AC-086C4DDB39A4}"/>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12F959D9-D30D-F0BC-F35F-C529EEBD566F}"/>
              </a:ext>
            </a:extLst>
          </p:cNvPr>
          <p:cNvSpPr>
            <a:spLocks noGrp="1"/>
          </p:cNvSpPr>
          <p:nvPr>
            <p:ph type="sldNum" sz="quarter" idx="12"/>
          </p:nvPr>
        </p:nvSpPr>
        <p:spPr/>
        <p:txBody>
          <a:bodyPr/>
          <a:lstStyle>
            <a:lvl1pPr>
              <a:defRPr/>
            </a:lvl1pPr>
          </a:lstStyle>
          <a:p>
            <a:pPr>
              <a:defRPr/>
            </a:pPr>
            <a:fld id="{1FD6C58D-F67E-D843-B223-AECF6F543DD3}" type="slidenum">
              <a:rPr lang="en-US" altLang="en-US"/>
              <a:pPr>
                <a:defRPr/>
              </a:pPr>
              <a:t>‹#›</a:t>
            </a:fld>
            <a:endParaRPr lang="en-US" altLang="en-US"/>
          </a:p>
        </p:txBody>
      </p:sp>
    </p:spTree>
    <p:extLst>
      <p:ext uri="{BB962C8B-B14F-4D97-AF65-F5344CB8AC3E}">
        <p14:creationId xmlns:p14="http://schemas.microsoft.com/office/powerpoint/2010/main" val="38144209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AF9799C-64E4-CD3A-50E4-67BDCF21AA05}"/>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782B5F58-63B6-432C-1B0B-E276D847BCCC}"/>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C9F305B4-B316-D8AB-3DA9-1F397E520F14}"/>
              </a:ext>
            </a:extLst>
          </p:cNvPr>
          <p:cNvSpPr>
            <a:spLocks noGrp="1"/>
          </p:cNvSpPr>
          <p:nvPr>
            <p:ph type="sldNum" sz="quarter" idx="12"/>
          </p:nvPr>
        </p:nvSpPr>
        <p:spPr/>
        <p:txBody>
          <a:bodyPr/>
          <a:lstStyle>
            <a:lvl1pPr>
              <a:defRPr/>
            </a:lvl1pPr>
          </a:lstStyle>
          <a:p>
            <a:pPr>
              <a:defRPr/>
            </a:pPr>
            <a:fld id="{2A388012-716B-ED4A-8F40-E7E563116988}" type="slidenum">
              <a:rPr lang="en-US" altLang="en-US"/>
              <a:pPr>
                <a:defRPr/>
              </a:pPr>
              <a:t>‹#›</a:t>
            </a:fld>
            <a:endParaRPr lang="en-US" altLang="en-US"/>
          </a:p>
        </p:txBody>
      </p:sp>
    </p:spTree>
    <p:extLst>
      <p:ext uri="{BB962C8B-B14F-4D97-AF65-F5344CB8AC3E}">
        <p14:creationId xmlns:p14="http://schemas.microsoft.com/office/powerpoint/2010/main" val="100832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B59DF22-EC2E-9D4E-1C8F-E1A79721F1DF}"/>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BF982F5F-3CDF-7699-5D59-1A3F063C46AA}"/>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DC22B785-222C-EA25-8CF6-AA8072F64B15}"/>
              </a:ext>
            </a:extLst>
          </p:cNvPr>
          <p:cNvSpPr>
            <a:spLocks noGrp="1"/>
          </p:cNvSpPr>
          <p:nvPr>
            <p:ph type="sldNum" sz="quarter" idx="12"/>
          </p:nvPr>
        </p:nvSpPr>
        <p:spPr/>
        <p:txBody>
          <a:bodyPr/>
          <a:lstStyle>
            <a:lvl1pPr>
              <a:defRPr/>
            </a:lvl1pPr>
          </a:lstStyle>
          <a:p>
            <a:pPr>
              <a:defRPr/>
            </a:pPr>
            <a:fld id="{19807D73-F3B9-D249-8F87-449E0AE5D9F2}" type="slidenum">
              <a:rPr lang="en-US" altLang="en-US"/>
              <a:pPr>
                <a:defRPr/>
              </a:pPr>
              <a:t>‹#›</a:t>
            </a:fld>
            <a:endParaRPr lang="en-US" altLang="en-US"/>
          </a:p>
        </p:txBody>
      </p:sp>
    </p:spTree>
    <p:extLst>
      <p:ext uri="{BB962C8B-B14F-4D97-AF65-F5344CB8AC3E}">
        <p14:creationId xmlns:p14="http://schemas.microsoft.com/office/powerpoint/2010/main" val="96189057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0BFE4DC-B583-2603-A9B4-127642589D57}"/>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3A997119-BE7A-379E-A250-27BC71B375A9}"/>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767CFEBB-79DF-EC80-7782-01F12A8C7019}"/>
              </a:ext>
            </a:extLst>
          </p:cNvPr>
          <p:cNvSpPr>
            <a:spLocks noGrp="1"/>
          </p:cNvSpPr>
          <p:nvPr>
            <p:ph type="sldNum" sz="quarter" idx="12"/>
          </p:nvPr>
        </p:nvSpPr>
        <p:spPr/>
        <p:txBody>
          <a:bodyPr/>
          <a:lstStyle>
            <a:lvl1pPr>
              <a:defRPr/>
            </a:lvl1pPr>
          </a:lstStyle>
          <a:p>
            <a:pPr>
              <a:defRPr/>
            </a:pPr>
            <a:fld id="{0A07B293-5EC1-474E-99E3-EF621FDCC090}" type="slidenum">
              <a:rPr lang="en-US" altLang="en-US"/>
              <a:pPr>
                <a:defRPr/>
              </a:pPr>
              <a:t>‹#›</a:t>
            </a:fld>
            <a:endParaRPr lang="en-US" altLang="en-US"/>
          </a:p>
        </p:txBody>
      </p:sp>
    </p:spTree>
    <p:extLst>
      <p:ext uri="{BB962C8B-B14F-4D97-AF65-F5344CB8AC3E}">
        <p14:creationId xmlns:p14="http://schemas.microsoft.com/office/powerpoint/2010/main" val="126407408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DF50F75-D0F4-1F6A-6F8F-405FCA528F7F}"/>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27DE6730-746D-0215-4908-E7109928BCB5}"/>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A8EF6A4A-644F-9C76-919B-5EACF9A11884}"/>
              </a:ext>
            </a:extLst>
          </p:cNvPr>
          <p:cNvSpPr>
            <a:spLocks noGrp="1"/>
          </p:cNvSpPr>
          <p:nvPr>
            <p:ph type="sldNum" sz="quarter" idx="12"/>
          </p:nvPr>
        </p:nvSpPr>
        <p:spPr/>
        <p:txBody>
          <a:bodyPr/>
          <a:lstStyle>
            <a:lvl1pPr>
              <a:defRPr/>
            </a:lvl1pPr>
          </a:lstStyle>
          <a:p>
            <a:pPr>
              <a:defRPr/>
            </a:pPr>
            <a:fld id="{768D0C78-3BD3-FD4C-8332-C5E38F80CF13}" type="slidenum">
              <a:rPr lang="en-US" altLang="en-US"/>
              <a:pPr>
                <a:defRPr/>
              </a:pPr>
              <a:t>‹#›</a:t>
            </a:fld>
            <a:endParaRPr lang="en-US" altLang="en-US"/>
          </a:p>
        </p:txBody>
      </p:sp>
    </p:spTree>
    <p:extLst>
      <p:ext uri="{BB962C8B-B14F-4D97-AF65-F5344CB8AC3E}">
        <p14:creationId xmlns:p14="http://schemas.microsoft.com/office/powerpoint/2010/main" val="404292608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2A5209B1-20E2-9B57-D83B-DDD2FE79ACD7}"/>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8E439005-3F8D-8F84-607D-7F1F41E366B7}"/>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018084B7-8143-CA36-1179-3E238EAAFA11}"/>
              </a:ext>
            </a:extLst>
          </p:cNvPr>
          <p:cNvSpPr>
            <a:spLocks noGrp="1"/>
          </p:cNvSpPr>
          <p:nvPr>
            <p:ph type="sldNum" sz="quarter" idx="12"/>
          </p:nvPr>
        </p:nvSpPr>
        <p:spPr/>
        <p:txBody>
          <a:bodyPr/>
          <a:lstStyle>
            <a:lvl1pPr>
              <a:defRPr/>
            </a:lvl1pPr>
          </a:lstStyle>
          <a:p>
            <a:pPr>
              <a:defRPr/>
            </a:pPr>
            <a:fld id="{C8DA2C0C-2098-B244-834C-C65C715BBD55}" type="slidenum">
              <a:rPr lang="en-US" altLang="en-US"/>
              <a:pPr>
                <a:defRPr/>
              </a:pPr>
              <a:t>‹#›</a:t>
            </a:fld>
            <a:endParaRPr lang="en-US" altLang="en-US"/>
          </a:p>
        </p:txBody>
      </p:sp>
    </p:spTree>
    <p:extLst>
      <p:ext uri="{BB962C8B-B14F-4D97-AF65-F5344CB8AC3E}">
        <p14:creationId xmlns:p14="http://schemas.microsoft.com/office/powerpoint/2010/main" val="34573347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A63CF34-205A-78FE-97E8-3DE3E6EA208F}"/>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F8DED031-4444-E835-22F4-C6B051D7C3B8}"/>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3DEF911C-4449-2472-D23B-D1166F9523A7}"/>
              </a:ext>
            </a:extLst>
          </p:cNvPr>
          <p:cNvSpPr>
            <a:spLocks noGrp="1"/>
          </p:cNvSpPr>
          <p:nvPr>
            <p:ph type="sldNum" sz="quarter" idx="12"/>
          </p:nvPr>
        </p:nvSpPr>
        <p:spPr/>
        <p:txBody>
          <a:bodyPr/>
          <a:lstStyle>
            <a:lvl1pPr>
              <a:defRPr/>
            </a:lvl1pPr>
          </a:lstStyle>
          <a:p>
            <a:pPr>
              <a:defRPr/>
            </a:pPr>
            <a:fld id="{7240FB46-0467-5541-98E9-FEFBC2BA16D5}" type="slidenum">
              <a:rPr lang="en-US" altLang="en-US"/>
              <a:pPr>
                <a:defRPr/>
              </a:pPr>
              <a:t>‹#›</a:t>
            </a:fld>
            <a:endParaRPr lang="en-US" altLang="en-US"/>
          </a:p>
        </p:txBody>
      </p:sp>
    </p:spTree>
    <p:extLst>
      <p:ext uri="{BB962C8B-B14F-4D97-AF65-F5344CB8AC3E}">
        <p14:creationId xmlns:p14="http://schemas.microsoft.com/office/powerpoint/2010/main" val="130860965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E02934-7105-2196-FBF7-9CF505C7295E}"/>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1595590-2138-3E4D-CF5C-CF7092400990}"/>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67B522D5-B846-BAE0-FA56-6B1E6FB7CC5D}"/>
              </a:ext>
            </a:extLst>
          </p:cNvPr>
          <p:cNvSpPr>
            <a:spLocks noGrp="1"/>
          </p:cNvSpPr>
          <p:nvPr>
            <p:ph type="sldNum" sz="quarter" idx="12"/>
          </p:nvPr>
        </p:nvSpPr>
        <p:spPr/>
        <p:txBody>
          <a:bodyPr/>
          <a:lstStyle>
            <a:lvl1pPr>
              <a:defRPr/>
            </a:lvl1pPr>
          </a:lstStyle>
          <a:p>
            <a:pPr>
              <a:defRPr/>
            </a:pPr>
            <a:fld id="{1EB3F421-F221-944D-9AD3-1E4F129456F9}" type="slidenum">
              <a:rPr lang="en-US" altLang="en-US"/>
              <a:pPr>
                <a:defRPr/>
              </a:pPr>
              <a:t>‹#›</a:t>
            </a:fld>
            <a:endParaRPr lang="en-US" altLang="en-US"/>
          </a:p>
        </p:txBody>
      </p:sp>
    </p:spTree>
    <p:extLst>
      <p:ext uri="{BB962C8B-B14F-4D97-AF65-F5344CB8AC3E}">
        <p14:creationId xmlns:p14="http://schemas.microsoft.com/office/powerpoint/2010/main" val="31869054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55F739-77FF-B81A-A48B-9B48078C0C2E}"/>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05C91394-9994-BED1-FFCD-0B150B770C64}"/>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87E253A1-2723-5E0C-F662-F0F8052D9FC6}"/>
              </a:ext>
            </a:extLst>
          </p:cNvPr>
          <p:cNvSpPr>
            <a:spLocks noGrp="1"/>
          </p:cNvSpPr>
          <p:nvPr>
            <p:ph type="sldNum" sz="quarter" idx="12"/>
          </p:nvPr>
        </p:nvSpPr>
        <p:spPr/>
        <p:txBody>
          <a:bodyPr/>
          <a:lstStyle>
            <a:lvl1pPr>
              <a:defRPr/>
            </a:lvl1pPr>
          </a:lstStyle>
          <a:p>
            <a:pPr>
              <a:defRPr/>
            </a:pPr>
            <a:fld id="{6494C3DA-359F-0446-849A-7CB7A745E2F4}" type="slidenum">
              <a:rPr lang="en-US" altLang="en-US"/>
              <a:pPr>
                <a:defRPr/>
              </a:pPr>
              <a:t>‹#›</a:t>
            </a:fld>
            <a:endParaRPr lang="en-US" altLang="en-US"/>
          </a:p>
        </p:txBody>
      </p:sp>
    </p:spTree>
    <p:extLst>
      <p:ext uri="{BB962C8B-B14F-4D97-AF65-F5344CB8AC3E}">
        <p14:creationId xmlns:p14="http://schemas.microsoft.com/office/powerpoint/2010/main" val="187793865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A6E202-CB31-BDD6-6B18-9D4BA08D5C63}"/>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24F716C7-89D4-1DC1-13F0-86AA829E453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574F5CB-3A2A-E0E4-CD27-5EFEB427B64F}"/>
              </a:ext>
            </a:extLst>
          </p:cNvPr>
          <p:cNvSpPr>
            <a:spLocks noGrp="1"/>
          </p:cNvSpPr>
          <p:nvPr>
            <p:ph type="sldNum" sz="quarter" idx="12"/>
          </p:nvPr>
        </p:nvSpPr>
        <p:spPr/>
        <p:txBody>
          <a:bodyPr/>
          <a:lstStyle>
            <a:lvl1pPr>
              <a:defRPr/>
            </a:lvl1pPr>
          </a:lstStyle>
          <a:p>
            <a:pPr>
              <a:defRPr/>
            </a:pPr>
            <a:fld id="{32102B71-D705-4048-8C87-B2C6EEA7C9DE}" type="slidenum">
              <a:rPr lang="en-US" altLang="en-US"/>
              <a:pPr>
                <a:defRPr/>
              </a:pPr>
              <a:t>‹#›</a:t>
            </a:fld>
            <a:endParaRPr lang="en-US" altLang="en-US"/>
          </a:p>
        </p:txBody>
      </p:sp>
    </p:spTree>
    <p:extLst>
      <p:ext uri="{BB962C8B-B14F-4D97-AF65-F5344CB8AC3E}">
        <p14:creationId xmlns:p14="http://schemas.microsoft.com/office/powerpoint/2010/main" val="293442725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2B9E3F-A50E-53E7-7A5C-0A6E60874935}"/>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7F9A614F-4CB9-9129-BA8F-B81460A5644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B3646B89-6E20-3E5C-94EB-731C12E9871F}"/>
              </a:ext>
            </a:extLst>
          </p:cNvPr>
          <p:cNvSpPr>
            <a:spLocks noGrp="1"/>
          </p:cNvSpPr>
          <p:nvPr>
            <p:ph type="sldNum" sz="quarter" idx="12"/>
          </p:nvPr>
        </p:nvSpPr>
        <p:spPr/>
        <p:txBody>
          <a:bodyPr/>
          <a:lstStyle>
            <a:lvl1pPr>
              <a:defRPr/>
            </a:lvl1pPr>
          </a:lstStyle>
          <a:p>
            <a:pPr>
              <a:defRPr/>
            </a:pPr>
            <a:fld id="{1CE7D835-7A5F-E846-BC1D-FD695E01012A}" type="slidenum">
              <a:rPr lang="en-US" altLang="en-US"/>
              <a:pPr>
                <a:defRPr/>
              </a:pPr>
              <a:t>‹#›</a:t>
            </a:fld>
            <a:endParaRPr lang="en-US" altLang="en-US"/>
          </a:p>
        </p:txBody>
      </p:sp>
    </p:spTree>
    <p:extLst>
      <p:ext uri="{BB962C8B-B14F-4D97-AF65-F5344CB8AC3E}">
        <p14:creationId xmlns:p14="http://schemas.microsoft.com/office/powerpoint/2010/main" val="104621731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6BB611-DE34-126A-6A1D-96637BDD87A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58B52711-ADD3-CDD2-5DF6-23F636C43E2F}"/>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225AB2F-5FE5-48A7-6D31-ECFF21F7E206}"/>
              </a:ext>
            </a:extLst>
          </p:cNvPr>
          <p:cNvSpPr>
            <a:spLocks noGrp="1"/>
          </p:cNvSpPr>
          <p:nvPr>
            <p:ph type="sldNum" sz="quarter" idx="12"/>
          </p:nvPr>
        </p:nvSpPr>
        <p:spPr/>
        <p:txBody>
          <a:bodyPr/>
          <a:lstStyle>
            <a:lvl1pPr>
              <a:defRPr/>
            </a:lvl1pPr>
          </a:lstStyle>
          <a:p>
            <a:pPr>
              <a:defRPr/>
            </a:pPr>
            <a:fld id="{C4FF916F-861B-1946-BAAC-78317372B736}" type="slidenum">
              <a:rPr lang="en-US" altLang="en-US"/>
              <a:pPr>
                <a:defRPr/>
              </a:pPr>
              <a:t>‹#›</a:t>
            </a:fld>
            <a:endParaRPr lang="en-US" altLang="en-US"/>
          </a:p>
        </p:txBody>
      </p:sp>
    </p:spTree>
    <p:extLst>
      <p:ext uri="{BB962C8B-B14F-4D97-AF65-F5344CB8AC3E}">
        <p14:creationId xmlns:p14="http://schemas.microsoft.com/office/powerpoint/2010/main" val="130991758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0C9A14D-5FD7-1501-A082-0DAAE270DA93}"/>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BA44BC35-5428-1ABF-307A-A535005043B9}"/>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360AE93B-0D91-A952-C4CB-DFF7E0E5396D}"/>
              </a:ext>
            </a:extLst>
          </p:cNvPr>
          <p:cNvSpPr>
            <a:spLocks noGrp="1"/>
          </p:cNvSpPr>
          <p:nvPr>
            <p:ph type="sldNum" sz="quarter" idx="12"/>
          </p:nvPr>
        </p:nvSpPr>
        <p:spPr/>
        <p:txBody>
          <a:bodyPr/>
          <a:lstStyle>
            <a:lvl1pPr>
              <a:defRPr/>
            </a:lvl1pPr>
          </a:lstStyle>
          <a:p>
            <a:pPr>
              <a:defRPr/>
            </a:pPr>
            <a:fld id="{F05E3AE9-C765-CE48-851E-5B0F7001F19C}" type="slidenum">
              <a:rPr lang="en-US" altLang="en-US"/>
              <a:pPr>
                <a:defRPr/>
              </a:pPr>
              <a:t>‹#›</a:t>
            </a:fld>
            <a:endParaRPr lang="en-US" altLang="en-US"/>
          </a:p>
        </p:txBody>
      </p:sp>
    </p:spTree>
    <p:extLst>
      <p:ext uri="{BB962C8B-B14F-4D97-AF65-F5344CB8AC3E}">
        <p14:creationId xmlns:p14="http://schemas.microsoft.com/office/powerpoint/2010/main" val="249256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B77318B-B489-F159-8F45-07255A894D5C}"/>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2470DE88-75C9-A499-6486-93DBA036D986}"/>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9DF99A1A-66B7-2DF1-C4B4-909C5A378A14}"/>
              </a:ext>
            </a:extLst>
          </p:cNvPr>
          <p:cNvSpPr>
            <a:spLocks noGrp="1"/>
          </p:cNvSpPr>
          <p:nvPr>
            <p:ph type="sldNum" sz="quarter" idx="12"/>
          </p:nvPr>
        </p:nvSpPr>
        <p:spPr/>
        <p:txBody>
          <a:bodyPr/>
          <a:lstStyle>
            <a:lvl1pPr>
              <a:defRPr/>
            </a:lvl1pPr>
          </a:lstStyle>
          <a:p>
            <a:pPr>
              <a:defRPr/>
            </a:pPr>
            <a:fld id="{1F4C4529-48BF-BA4A-AA2F-588D27213A43}" type="slidenum">
              <a:rPr lang="en-US" altLang="en-US"/>
              <a:pPr>
                <a:defRPr/>
              </a:pPr>
              <a:t>‹#›</a:t>
            </a:fld>
            <a:endParaRPr lang="en-US" altLang="en-US"/>
          </a:p>
        </p:txBody>
      </p:sp>
    </p:spTree>
    <p:extLst>
      <p:ext uri="{BB962C8B-B14F-4D97-AF65-F5344CB8AC3E}">
        <p14:creationId xmlns:p14="http://schemas.microsoft.com/office/powerpoint/2010/main" val="414066356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6B89827-AC75-41ED-2E12-DEF05508D2B6}"/>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DEF01C7A-79D4-61F9-1566-B2020FC20AEF}"/>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0681237F-A696-1C49-FB58-400CF8700A29}"/>
              </a:ext>
            </a:extLst>
          </p:cNvPr>
          <p:cNvSpPr>
            <a:spLocks noGrp="1"/>
          </p:cNvSpPr>
          <p:nvPr>
            <p:ph type="sldNum" sz="quarter" idx="12"/>
          </p:nvPr>
        </p:nvSpPr>
        <p:spPr/>
        <p:txBody>
          <a:bodyPr/>
          <a:lstStyle>
            <a:lvl1pPr>
              <a:defRPr/>
            </a:lvl1pPr>
          </a:lstStyle>
          <a:p>
            <a:pPr>
              <a:defRPr/>
            </a:pPr>
            <a:fld id="{8FF0029F-3284-D44D-A086-3FE00ED003B9}" type="slidenum">
              <a:rPr lang="en-US" altLang="en-US"/>
              <a:pPr>
                <a:defRPr/>
              </a:pPr>
              <a:t>‹#›</a:t>
            </a:fld>
            <a:endParaRPr lang="en-US" altLang="en-US"/>
          </a:p>
        </p:txBody>
      </p:sp>
    </p:spTree>
    <p:extLst>
      <p:ext uri="{BB962C8B-B14F-4D97-AF65-F5344CB8AC3E}">
        <p14:creationId xmlns:p14="http://schemas.microsoft.com/office/powerpoint/2010/main" val="22713231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36B9B22-04FB-B87E-8852-66866ADD30E9}"/>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6198EC9B-63A4-8994-3475-4E8B156C62FB}"/>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09066DCD-200B-C013-35EE-959CB161F890}"/>
              </a:ext>
            </a:extLst>
          </p:cNvPr>
          <p:cNvSpPr>
            <a:spLocks noGrp="1"/>
          </p:cNvSpPr>
          <p:nvPr>
            <p:ph type="sldNum" sz="quarter" idx="12"/>
          </p:nvPr>
        </p:nvSpPr>
        <p:spPr/>
        <p:txBody>
          <a:bodyPr/>
          <a:lstStyle>
            <a:lvl1pPr>
              <a:defRPr/>
            </a:lvl1pPr>
          </a:lstStyle>
          <a:p>
            <a:pPr>
              <a:defRPr/>
            </a:pPr>
            <a:fld id="{4E6B6B64-BBAD-F749-9A12-8A70D54FD21F}" type="slidenum">
              <a:rPr lang="en-US" altLang="en-US"/>
              <a:pPr>
                <a:defRPr/>
              </a:pPr>
              <a:t>‹#›</a:t>
            </a:fld>
            <a:endParaRPr lang="en-US" altLang="en-US"/>
          </a:p>
        </p:txBody>
      </p:sp>
    </p:spTree>
    <p:extLst>
      <p:ext uri="{BB962C8B-B14F-4D97-AF65-F5344CB8AC3E}">
        <p14:creationId xmlns:p14="http://schemas.microsoft.com/office/powerpoint/2010/main" val="43785203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763C136-9638-74DB-FD43-1D822C3CEAB9}"/>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E5580EFB-3348-8E20-5645-A386D0C3F044}"/>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BD591095-7C7C-91D4-FCF3-402B6EF93B24}"/>
              </a:ext>
            </a:extLst>
          </p:cNvPr>
          <p:cNvSpPr>
            <a:spLocks noGrp="1"/>
          </p:cNvSpPr>
          <p:nvPr>
            <p:ph type="sldNum" sz="quarter" idx="12"/>
          </p:nvPr>
        </p:nvSpPr>
        <p:spPr/>
        <p:txBody>
          <a:bodyPr/>
          <a:lstStyle>
            <a:lvl1pPr>
              <a:defRPr/>
            </a:lvl1pPr>
          </a:lstStyle>
          <a:p>
            <a:pPr>
              <a:defRPr/>
            </a:pPr>
            <a:fld id="{44B6BA79-7222-894C-9521-AF82CE89C8C4}" type="slidenum">
              <a:rPr lang="en-US" altLang="en-US"/>
              <a:pPr>
                <a:defRPr/>
              </a:pPr>
              <a:t>‹#›</a:t>
            </a:fld>
            <a:endParaRPr lang="en-US" altLang="en-US"/>
          </a:p>
        </p:txBody>
      </p:sp>
    </p:spTree>
    <p:extLst>
      <p:ext uri="{BB962C8B-B14F-4D97-AF65-F5344CB8AC3E}">
        <p14:creationId xmlns:p14="http://schemas.microsoft.com/office/powerpoint/2010/main" val="85670976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9754CD6A-C166-C69D-C395-F06F84683048}"/>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A736029F-3DAF-2B83-533E-A2DDC495545D}"/>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C3FDE1E3-6D3A-A80C-97D4-AFD012FE7DC5}"/>
              </a:ext>
            </a:extLst>
          </p:cNvPr>
          <p:cNvSpPr>
            <a:spLocks noGrp="1"/>
          </p:cNvSpPr>
          <p:nvPr>
            <p:ph type="sldNum" sz="quarter" idx="12"/>
          </p:nvPr>
        </p:nvSpPr>
        <p:spPr/>
        <p:txBody>
          <a:bodyPr/>
          <a:lstStyle>
            <a:lvl1pPr>
              <a:defRPr/>
            </a:lvl1pPr>
          </a:lstStyle>
          <a:p>
            <a:pPr>
              <a:defRPr/>
            </a:pPr>
            <a:fld id="{EB88CA36-0C42-CA4D-81F3-38567D087F1E}" type="slidenum">
              <a:rPr lang="en-US" altLang="en-US"/>
              <a:pPr>
                <a:defRPr/>
              </a:pPr>
              <a:t>‹#›</a:t>
            </a:fld>
            <a:endParaRPr lang="en-US" altLang="en-US"/>
          </a:p>
        </p:txBody>
      </p:sp>
    </p:spTree>
    <p:extLst>
      <p:ext uri="{BB962C8B-B14F-4D97-AF65-F5344CB8AC3E}">
        <p14:creationId xmlns:p14="http://schemas.microsoft.com/office/powerpoint/2010/main" val="344955842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94F22837-19A9-8E16-3826-D60A4E939A5E}"/>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82ABD880-1120-4F60-7602-442A8B4B69C8}"/>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647645FA-C2DC-3153-4715-9EB6F617C8ED}"/>
              </a:ext>
            </a:extLst>
          </p:cNvPr>
          <p:cNvSpPr>
            <a:spLocks noGrp="1"/>
          </p:cNvSpPr>
          <p:nvPr>
            <p:ph type="sldNum" sz="quarter" idx="12"/>
          </p:nvPr>
        </p:nvSpPr>
        <p:spPr/>
        <p:txBody>
          <a:bodyPr/>
          <a:lstStyle>
            <a:lvl1pPr>
              <a:defRPr/>
            </a:lvl1pPr>
          </a:lstStyle>
          <a:p>
            <a:pPr>
              <a:defRPr/>
            </a:pPr>
            <a:fld id="{FE23B4D8-26E5-144E-9F8F-3445C646FC44}" type="slidenum">
              <a:rPr lang="en-US" altLang="en-US"/>
              <a:pPr>
                <a:defRPr/>
              </a:pPr>
              <a:t>‹#›</a:t>
            </a:fld>
            <a:endParaRPr lang="en-US" altLang="en-US"/>
          </a:p>
        </p:txBody>
      </p:sp>
    </p:spTree>
    <p:extLst>
      <p:ext uri="{BB962C8B-B14F-4D97-AF65-F5344CB8AC3E}">
        <p14:creationId xmlns:p14="http://schemas.microsoft.com/office/powerpoint/2010/main" val="351211495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E46456-867D-0D0E-1A3A-D0DA4A4D5134}"/>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8E228FA7-5B10-047E-8BBB-0BB2E7AD2C43}"/>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657A3E76-45E7-CB84-7B00-3494FB6994AB}"/>
              </a:ext>
            </a:extLst>
          </p:cNvPr>
          <p:cNvSpPr>
            <a:spLocks noGrp="1"/>
          </p:cNvSpPr>
          <p:nvPr>
            <p:ph type="sldNum" sz="quarter" idx="12"/>
          </p:nvPr>
        </p:nvSpPr>
        <p:spPr/>
        <p:txBody>
          <a:bodyPr/>
          <a:lstStyle>
            <a:lvl1pPr>
              <a:defRPr/>
            </a:lvl1pPr>
          </a:lstStyle>
          <a:p>
            <a:pPr>
              <a:defRPr/>
            </a:pPr>
            <a:fld id="{BBB7FA81-D01A-1641-982D-5C379AE33811}" type="slidenum">
              <a:rPr lang="en-US" altLang="en-US"/>
              <a:pPr>
                <a:defRPr/>
              </a:pPr>
              <a:t>‹#›</a:t>
            </a:fld>
            <a:endParaRPr lang="en-US" altLang="en-US"/>
          </a:p>
        </p:txBody>
      </p:sp>
    </p:spTree>
    <p:extLst>
      <p:ext uri="{BB962C8B-B14F-4D97-AF65-F5344CB8AC3E}">
        <p14:creationId xmlns:p14="http://schemas.microsoft.com/office/powerpoint/2010/main" val="113049173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F10A4-6482-C91D-0339-ADABC6CACAE6}"/>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7D6349E2-F503-6FF1-1DE7-5B0C89124D31}"/>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6034D726-28E7-F214-582A-EB6B7DABB6E2}"/>
              </a:ext>
            </a:extLst>
          </p:cNvPr>
          <p:cNvSpPr>
            <a:spLocks noGrp="1"/>
          </p:cNvSpPr>
          <p:nvPr>
            <p:ph type="sldNum" sz="quarter" idx="12"/>
          </p:nvPr>
        </p:nvSpPr>
        <p:spPr/>
        <p:txBody>
          <a:bodyPr/>
          <a:lstStyle>
            <a:lvl1pPr>
              <a:defRPr/>
            </a:lvl1pPr>
          </a:lstStyle>
          <a:p>
            <a:pPr>
              <a:defRPr/>
            </a:pPr>
            <a:fld id="{73999827-3BE0-464D-859B-2602B2D32F01}" type="slidenum">
              <a:rPr lang="en-US" altLang="en-US"/>
              <a:pPr>
                <a:defRPr/>
              </a:pPr>
              <a:t>‹#›</a:t>
            </a:fld>
            <a:endParaRPr lang="en-US" altLang="en-US"/>
          </a:p>
        </p:txBody>
      </p:sp>
    </p:spTree>
    <p:extLst>
      <p:ext uri="{BB962C8B-B14F-4D97-AF65-F5344CB8AC3E}">
        <p14:creationId xmlns:p14="http://schemas.microsoft.com/office/powerpoint/2010/main" val="267440685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F56DBCD-8761-5215-53ED-2BDACEEDF635}"/>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D1ACF9B7-39C1-C37A-B076-A621EA478571}"/>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D9EEC485-1F69-A9D9-BD6B-98DD4909B27F}"/>
              </a:ext>
            </a:extLst>
          </p:cNvPr>
          <p:cNvSpPr>
            <a:spLocks noGrp="1"/>
          </p:cNvSpPr>
          <p:nvPr>
            <p:ph type="sldNum" sz="quarter" idx="12"/>
          </p:nvPr>
        </p:nvSpPr>
        <p:spPr/>
        <p:txBody>
          <a:bodyPr/>
          <a:lstStyle>
            <a:lvl1pPr>
              <a:defRPr/>
            </a:lvl1pPr>
          </a:lstStyle>
          <a:p>
            <a:pPr>
              <a:defRPr/>
            </a:pPr>
            <a:fld id="{7E3C545A-4DB6-1F4F-B39A-6F487888DB76}" type="slidenum">
              <a:rPr lang="en-US" altLang="en-US"/>
              <a:pPr>
                <a:defRPr/>
              </a:pPr>
              <a:t>‹#›</a:t>
            </a:fld>
            <a:endParaRPr lang="en-US" altLang="en-US"/>
          </a:p>
        </p:txBody>
      </p:sp>
    </p:spTree>
    <p:extLst>
      <p:ext uri="{BB962C8B-B14F-4D97-AF65-F5344CB8AC3E}">
        <p14:creationId xmlns:p14="http://schemas.microsoft.com/office/powerpoint/2010/main" val="145643541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D1F1824-CC03-D9AD-D795-26BBE1F8E4F1}"/>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92B5147F-84FC-417D-E0C5-EAD268EA8FE7}"/>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3776857F-608B-AE06-8D96-36B9075AEB5F}"/>
              </a:ext>
            </a:extLst>
          </p:cNvPr>
          <p:cNvSpPr>
            <a:spLocks noGrp="1"/>
          </p:cNvSpPr>
          <p:nvPr>
            <p:ph type="sldNum" sz="quarter" idx="12"/>
          </p:nvPr>
        </p:nvSpPr>
        <p:spPr/>
        <p:txBody>
          <a:bodyPr/>
          <a:lstStyle>
            <a:lvl1pPr>
              <a:defRPr/>
            </a:lvl1pPr>
          </a:lstStyle>
          <a:p>
            <a:pPr>
              <a:defRPr/>
            </a:pPr>
            <a:fld id="{8B259BC7-6877-5848-8ADF-FAF2ACF0A232}" type="slidenum">
              <a:rPr lang="en-US" altLang="en-US"/>
              <a:pPr>
                <a:defRPr/>
              </a:pPr>
              <a:t>‹#›</a:t>
            </a:fld>
            <a:endParaRPr lang="en-US" altLang="en-US"/>
          </a:p>
        </p:txBody>
      </p:sp>
    </p:spTree>
    <p:extLst>
      <p:ext uri="{BB962C8B-B14F-4D97-AF65-F5344CB8AC3E}">
        <p14:creationId xmlns:p14="http://schemas.microsoft.com/office/powerpoint/2010/main" val="158294209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83BD27-D2F6-BA32-B845-2E9739D629FB}"/>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9507A4E7-B737-1D75-277B-E8B6538FC8C0}"/>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0326F90B-9E86-C301-CDA3-0DBED015BAF3}"/>
              </a:ext>
            </a:extLst>
          </p:cNvPr>
          <p:cNvSpPr>
            <a:spLocks noGrp="1"/>
          </p:cNvSpPr>
          <p:nvPr>
            <p:ph type="sldNum" sz="quarter" idx="12"/>
          </p:nvPr>
        </p:nvSpPr>
        <p:spPr/>
        <p:txBody>
          <a:bodyPr/>
          <a:lstStyle>
            <a:lvl1pPr>
              <a:defRPr/>
            </a:lvl1pPr>
          </a:lstStyle>
          <a:p>
            <a:pPr>
              <a:defRPr/>
            </a:pPr>
            <a:fld id="{16D52A83-32A0-3144-B819-2A956448BD5F}" type="slidenum">
              <a:rPr lang="en-US" altLang="en-US"/>
              <a:pPr>
                <a:defRPr/>
              </a:pPr>
              <a:t>‹#›</a:t>
            </a:fld>
            <a:endParaRPr lang="en-US" altLang="en-US"/>
          </a:p>
        </p:txBody>
      </p:sp>
    </p:spTree>
    <p:extLst>
      <p:ext uri="{BB962C8B-B14F-4D97-AF65-F5344CB8AC3E}">
        <p14:creationId xmlns:p14="http://schemas.microsoft.com/office/powerpoint/2010/main" val="2627571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556926-765C-E75F-E792-D4358678FE4A}"/>
              </a:ext>
            </a:extLst>
          </p:cNvPr>
          <p:cNvSpPr>
            <a:spLocks noGrp="1"/>
          </p:cNvSpPr>
          <p:nvPr>
            <p:ph type="dt" sz="half" idx="10"/>
          </p:nvPr>
        </p:nvSpPr>
        <p:spPr>
          <a:xfrm>
            <a:off x="169863" y="6548438"/>
            <a:ext cx="1930400" cy="365125"/>
          </a:xfrm>
        </p:spPr>
        <p:txBody>
          <a:bodyPr/>
          <a:lstStyle>
            <a:lvl1pPr>
              <a:defRPr/>
            </a:lvl1pPr>
          </a:lstStyle>
          <a:p>
            <a:pPr>
              <a:defRPr/>
            </a:pPr>
            <a:r>
              <a:rPr lang="en-US"/>
              <a:t>September 26, 2023</a:t>
            </a:r>
          </a:p>
        </p:txBody>
      </p:sp>
      <p:sp>
        <p:nvSpPr>
          <p:cNvPr id="3" name="Footer Placeholder 2">
            <a:extLst>
              <a:ext uri="{FF2B5EF4-FFF2-40B4-BE49-F238E27FC236}">
                <a16:creationId xmlns:a16="http://schemas.microsoft.com/office/drawing/2014/main" id="{6BD44B5D-6076-9FDA-31C9-974D59F9DBDA}"/>
              </a:ext>
            </a:extLst>
          </p:cNvPr>
          <p:cNvSpPr>
            <a:spLocks noGrp="1"/>
          </p:cNvSpPr>
          <p:nvPr>
            <p:ph type="ftr" sz="quarter" idx="11"/>
          </p:nvPr>
        </p:nvSpPr>
        <p:spPr>
          <a:xfrm>
            <a:off x="2782888" y="6559550"/>
            <a:ext cx="6604000" cy="365125"/>
          </a:xfrm>
        </p:spPr>
        <p:txBody>
          <a:bodyPr/>
          <a:lstStyle>
            <a:lvl1pPr>
              <a:defRPr/>
            </a:lvl1pPr>
          </a:lstStyle>
          <a:p>
            <a:pPr>
              <a:defRPr/>
            </a:pPr>
            <a:r>
              <a:rPr lang="en-US"/>
              <a:t>Isaiah 41:1-20</a:t>
            </a:r>
          </a:p>
        </p:txBody>
      </p:sp>
      <p:sp>
        <p:nvSpPr>
          <p:cNvPr id="4" name="Slide Number Placeholder 3">
            <a:extLst>
              <a:ext uri="{FF2B5EF4-FFF2-40B4-BE49-F238E27FC236}">
                <a16:creationId xmlns:a16="http://schemas.microsoft.com/office/drawing/2014/main" id="{4593E99A-747B-DDBD-E459-5096947A93BE}"/>
              </a:ext>
            </a:extLst>
          </p:cNvPr>
          <p:cNvSpPr>
            <a:spLocks noGrp="1"/>
          </p:cNvSpPr>
          <p:nvPr>
            <p:ph type="sldNum" sz="quarter" idx="12"/>
          </p:nvPr>
        </p:nvSpPr>
        <p:spPr>
          <a:xfrm>
            <a:off x="11215688" y="6518275"/>
            <a:ext cx="914400" cy="365125"/>
          </a:xfrm>
        </p:spPr>
        <p:txBody>
          <a:bodyPr/>
          <a:lstStyle>
            <a:lvl1pPr>
              <a:defRPr/>
            </a:lvl1pPr>
          </a:lstStyle>
          <a:p>
            <a:pPr>
              <a:defRPr/>
            </a:pPr>
            <a:fld id="{68E5D92A-A086-EB4A-898C-93B14FCD6C4D}" type="slidenum">
              <a:rPr lang="en-US" altLang="en-US"/>
              <a:pPr>
                <a:defRPr/>
              </a:pPr>
              <a:t>‹#›</a:t>
            </a:fld>
            <a:endParaRPr lang="en-US" altLang="en-US"/>
          </a:p>
        </p:txBody>
      </p:sp>
    </p:spTree>
    <p:extLst>
      <p:ext uri="{BB962C8B-B14F-4D97-AF65-F5344CB8AC3E}">
        <p14:creationId xmlns:p14="http://schemas.microsoft.com/office/powerpoint/2010/main" val="91274714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CC33C-B7DF-621B-65D1-10783D162EEA}"/>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FFA114C8-2A2A-67F2-7A5A-E7C94B399CE1}"/>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22952F4-2EF9-2CC0-7CB2-71D323BE377C}"/>
              </a:ext>
            </a:extLst>
          </p:cNvPr>
          <p:cNvSpPr>
            <a:spLocks noGrp="1"/>
          </p:cNvSpPr>
          <p:nvPr>
            <p:ph type="sldNum" sz="quarter" idx="12"/>
          </p:nvPr>
        </p:nvSpPr>
        <p:spPr/>
        <p:txBody>
          <a:bodyPr/>
          <a:lstStyle>
            <a:lvl1pPr>
              <a:defRPr/>
            </a:lvl1pPr>
          </a:lstStyle>
          <a:p>
            <a:pPr>
              <a:defRPr/>
            </a:pPr>
            <a:fld id="{CF728B22-D0E2-4946-9454-D49F3C36B345}" type="slidenum">
              <a:rPr lang="en-US" altLang="en-US"/>
              <a:pPr>
                <a:defRPr/>
              </a:pPr>
              <a:t>‹#›</a:t>
            </a:fld>
            <a:endParaRPr lang="en-US" altLang="en-US"/>
          </a:p>
        </p:txBody>
      </p:sp>
    </p:spTree>
    <p:extLst>
      <p:ext uri="{BB962C8B-B14F-4D97-AF65-F5344CB8AC3E}">
        <p14:creationId xmlns:p14="http://schemas.microsoft.com/office/powerpoint/2010/main" val="89494358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7DC1DF-2E77-FB60-5680-6733E47E88FD}"/>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4A040352-17A1-76BF-9F23-18D9E95BDC3F}"/>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D021AD4A-62C7-5296-2299-0E517DF3C5E3}"/>
              </a:ext>
            </a:extLst>
          </p:cNvPr>
          <p:cNvSpPr>
            <a:spLocks noGrp="1"/>
          </p:cNvSpPr>
          <p:nvPr>
            <p:ph type="sldNum" sz="quarter" idx="12"/>
          </p:nvPr>
        </p:nvSpPr>
        <p:spPr/>
        <p:txBody>
          <a:bodyPr/>
          <a:lstStyle>
            <a:lvl1pPr>
              <a:defRPr/>
            </a:lvl1pPr>
          </a:lstStyle>
          <a:p>
            <a:pPr>
              <a:defRPr/>
            </a:pPr>
            <a:fld id="{004F175D-F17F-3946-AA8C-CEB67A02ABC1}" type="slidenum">
              <a:rPr lang="en-US" altLang="en-US"/>
              <a:pPr>
                <a:defRPr/>
              </a:pPr>
              <a:t>‹#›</a:t>
            </a:fld>
            <a:endParaRPr lang="en-US" altLang="en-US"/>
          </a:p>
        </p:txBody>
      </p:sp>
    </p:spTree>
    <p:extLst>
      <p:ext uri="{BB962C8B-B14F-4D97-AF65-F5344CB8AC3E}">
        <p14:creationId xmlns:p14="http://schemas.microsoft.com/office/powerpoint/2010/main" val="279811081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415A94F-E4D7-DDA1-32FE-926098296E7E}"/>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B5438560-512C-A6FB-B5D2-4BB67A749E41}"/>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8701EA5F-3BB8-B42E-A701-C24ECCDCE1A9}"/>
              </a:ext>
            </a:extLst>
          </p:cNvPr>
          <p:cNvSpPr>
            <a:spLocks noGrp="1"/>
          </p:cNvSpPr>
          <p:nvPr>
            <p:ph type="sldNum" sz="quarter" idx="12"/>
          </p:nvPr>
        </p:nvSpPr>
        <p:spPr/>
        <p:txBody>
          <a:bodyPr/>
          <a:lstStyle>
            <a:lvl1pPr>
              <a:defRPr/>
            </a:lvl1pPr>
          </a:lstStyle>
          <a:p>
            <a:pPr>
              <a:defRPr/>
            </a:pPr>
            <a:fld id="{D73D84AB-0E19-CB44-910F-D4B9642C7166}" type="slidenum">
              <a:rPr lang="en-US" altLang="en-US"/>
              <a:pPr>
                <a:defRPr/>
              </a:pPr>
              <a:t>‹#›</a:t>
            </a:fld>
            <a:endParaRPr lang="en-US" altLang="en-US"/>
          </a:p>
        </p:txBody>
      </p:sp>
    </p:spTree>
    <p:extLst>
      <p:ext uri="{BB962C8B-B14F-4D97-AF65-F5344CB8AC3E}">
        <p14:creationId xmlns:p14="http://schemas.microsoft.com/office/powerpoint/2010/main" val="42474260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D1C0FDE-B44A-9B23-1EEF-DC31282BBB15}"/>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A381FB9C-76E2-BEFA-E18D-548E7B6150ED}"/>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C11177BD-165F-5186-44FA-3FC0580F1F3D}"/>
              </a:ext>
            </a:extLst>
          </p:cNvPr>
          <p:cNvSpPr>
            <a:spLocks noGrp="1"/>
          </p:cNvSpPr>
          <p:nvPr>
            <p:ph type="sldNum" sz="quarter" idx="12"/>
          </p:nvPr>
        </p:nvSpPr>
        <p:spPr/>
        <p:txBody>
          <a:bodyPr/>
          <a:lstStyle>
            <a:lvl1pPr>
              <a:defRPr/>
            </a:lvl1pPr>
          </a:lstStyle>
          <a:p>
            <a:pPr>
              <a:defRPr/>
            </a:pPr>
            <a:fld id="{2EBB870E-763F-CD42-AC29-30D99CDAF7EE}" type="slidenum">
              <a:rPr lang="en-US" altLang="en-US"/>
              <a:pPr>
                <a:defRPr/>
              </a:pPr>
              <a:t>‹#›</a:t>
            </a:fld>
            <a:endParaRPr lang="en-US" altLang="en-US"/>
          </a:p>
        </p:txBody>
      </p:sp>
    </p:spTree>
    <p:extLst>
      <p:ext uri="{BB962C8B-B14F-4D97-AF65-F5344CB8AC3E}">
        <p14:creationId xmlns:p14="http://schemas.microsoft.com/office/powerpoint/2010/main" val="321243335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9E12C74-52A2-0289-27E2-98617FE6B6B8}"/>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BCBDEFF2-343C-7F0E-E384-4DE639EB708D}"/>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ED521F11-AFFC-39BC-934F-A3C62F5B698A}"/>
              </a:ext>
            </a:extLst>
          </p:cNvPr>
          <p:cNvSpPr>
            <a:spLocks noGrp="1"/>
          </p:cNvSpPr>
          <p:nvPr>
            <p:ph type="sldNum" sz="quarter" idx="12"/>
          </p:nvPr>
        </p:nvSpPr>
        <p:spPr/>
        <p:txBody>
          <a:bodyPr/>
          <a:lstStyle>
            <a:lvl1pPr>
              <a:defRPr/>
            </a:lvl1pPr>
          </a:lstStyle>
          <a:p>
            <a:pPr>
              <a:defRPr/>
            </a:pPr>
            <a:fld id="{248EAFE1-AB57-934D-BA46-E040B27F06FD}" type="slidenum">
              <a:rPr lang="en-US" altLang="en-US"/>
              <a:pPr>
                <a:defRPr/>
              </a:pPr>
              <a:t>‹#›</a:t>
            </a:fld>
            <a:endParaRPr lang="en-US" altLang="en-US"/>
          </a:p>
        </p:txBody>
      </p:sp>
    </p:spTree>
    <p:extLst>
      <p:ext uri="{BB962C8B-B14F-4D97-AF65-F5344CB8AC3E}">
        <p14:creationId xmlns:p14="http://schemas.microsoft.com/office/powerpoint/2010/main" val="189901747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1B0FBED-5B27-0AE4-3505-01D81548523E}"/>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B3EEDB76-DD4D-D7E7-25A4-3690844E4D98}"/>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E26CC0A0-677E-2834-2EA3-534E762EBACE}"/>
              </a:ext>
            </a:extLst>
          </p:cNvPr>
          <p:cNvSpPr>
            <a:spLocks noGrp="1"/>
          </p:cNvSpPr>
          <p:nvPr>
            <p:ph type="sldNum" sz="quarter" idx="12"/>
          </p:nvPr>
        </p:nvSpPr>
        <p:spPr/>
        <p:txBody>
          <a:bodyPr/>
          <a:lstStyle>
            <a:lvl1pPr>
              <a:defRPr/>
            </a:lvl1pPr>
          </a:lstStyle>
          <a:p>
            <a:pPr>
              <a:defRPr/>
            </a:pPr>
            <a:fld id="{19AA5689-99C3-0643-9C94-D50FCACFBB60}" type="slidenum">
              <a:rPr lang="en-US" altLang="en-US"/>
              <a:pPr>
                <a:defRPr/>
              </a:pPr>
              <a:t>‹#›</a:t>
            </a:fld>
            <a:endParaRPr lang="en-US" altLang="en-US"/>
          </a:p>
        </p:txBody>
      </p:sp>
    </p:spTree>
    <p:extLst>
      <p:ext uri="{BB962C8B-B14F-4D97-AF65-F5344CB8AC3E}">
        <p14:creationId xmlns:p14="http://schemas.microsoft.com/office/powerpoint/2010/main" val="339514016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964425CE-48FA-EAD8-487A-0354CCF15645}"/>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40FA01ED-AF00-9A18-B657-C72AB6EAD9EE}"/>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1040679E-DA66-6D07-886A-C1FE74CCF4F9}"/>
              </a:ext>
            </a:extLst>
          </p:cNvPr>
          <p:cNvSpPr>
            <a:spLocks noGrp="1"/>
          </p:cNvSpPr>
          <p:nvPr>
            <p:ph type="sldNum" sz="quarter" idx="12"/>
          </p:nvPr>
        </p:nvSpPr>
        <p:spPr/>
        <p:txBody>
          <a:bodyPr/>
          <a:lstStyle>
            <a:lvl1pPr>
              <a:defRPr/>
            </a:lvl1pPr>
          </a:lstStyle>
          <a:p>
            <a:pPr>
              <a:defRPr/>
            </a:pPr>
            <a:fld id="{F76429C2-E02B-3542-83D7-A33F71396631}" type="slidenum">
              <a:rPr lang="en-US" altLang="en-US"/>
              <a:pPr>
                <a:defRPr/>
              </a:pPr>
              <a:t>‹#›</a:t>
            </a:fld>
            <a:endParaRPr lang="en-US" altLang="en-US"/>
          </a:p>
        </p:txBody>
      </p:sp>
    </p:spTree>
    <p:extLst>
      <p:ext uri="{BB962C8B-B14F-4D97-AF65-F5344CB8AC3E}">
        <p14:creationId xmlns:p14="http://schemas.microsoft.com/office/powerpoint/2010/main" val="229673819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63F1E8EB-D8DE-B4CA-9409-0282159046FE}"/>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D9157673-8903-DBF1-555F-96DB2CD145A9}"/>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8CC18284-93A7-8A5C-2875-578BEB7A66B6}"/>
              </a:ext>
            </a:extLst>
          </p:cNvPr>
          <p:cNvSpPr>
            <a:spLocks noGrp="1"/>
          </p:cNvSpPr>
          <p:nvPr>
            <p:ph type="sldNum" sz="quarter" idx="12"/>
          </p:nvPr>
        </p:nvSpPr>
        <p:spPr/>
        <p:txBody>
          <a:bodyPr/>
          <a:lstStyle>
            <a:lvl1pPr>
              <a:defRPr/>
            </a:lvl1pPr>
          </a:lstStyle>
          <a:p>
            <a:pPr>
              <a:defRPr/>
            </a:pPr>
            <a:fld id="{7CDEC500-F1A5-D049-91BE-1C8F8AA92CB9}" type="slidenum">
              <a:rPr lang="en-US" altLang="en-US"/>
              <a:pPr>
                <a:defRPr/>
              </a:pPr>
              <a:t>‹#›</a:t>
            </a:fld>
            <a:endParaRPr lang="en-US" altLang="en-US"/>
          </a:p>
        </p:txBody>
      </p:sp>
    </p:spTree>
    <p:extLst>
      <p:ext uri="{BB962C8B-B14F-4D97-AF65-F5344CB8AC3E}">
        <p14:creationId xmlns:p14="http://schemas.microsoft.com/office/powerpoint/2010/main" val="142376680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3A072A-7821-3023-5BED-712EFC324FC5}"/>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2483B6F3-A0B3-613D-4C11-82B3A6860583}"/>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4D7A695D-7CFF-3379-529D-D433382FB712}"/>
              </a:ext>
            </a:extLst>
          </p:cNvPr>
          <p:cNvSpPr>
            <a:spLocks noGrp="1"/>
          </p:cNvSpPr>
          <p:nvPr>
            <p:ph type="sldNum" sz="quarter" idx="12"/>
          </p:nvPr>
        </p:nvSpPr>
        <p:spPr/>
        <p:txBody>
          <a:bodyPr/>
          <a:lstStyle>
            <a:lvl1pPr>
              <a:defRPr/>
            </a:lvl1pPr>
          </a:lstStyle>
          <a:p>
            <a:pPr>
              <a:defRPr/>
            </a:pPr>
            <a:fld id="{42A8D9FB-99D7-BD4B-AA06-16A32053BDE1}" type="slidenum">
              <a:rPr lang="en-US" altLang="en-US"/>
              <a:pPr>
                <a:defRPr/>
              </a:pPr>
              <a:t>‹#›</a:t>
            </a:fld>
            <a:endParaRPr lang="en-US" altLang="en-US"/>
          </a:p>
        </p:txBody>
      </p:sp>
    </p:spTree>
    <p:extLst>
      <p:ext uri="{BB962C8B-B14F-4D97-AF65-F5344CB8AC3E}">
        <p14:creationId xmlns:p14="http://schemas.microsoft.com/office/powerpoint/2010/main" val="210964862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26D031-E8DA-EAE7-035D-BDD911FC0F3F}"/>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02F3038-BBC5-95EA-D77B-D83E3EEE64F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7D4544E-8930-37EF-EB03-22A35BD39F34}"/>
              </a:ext>
            </a:extLst>
          </p:cNvPr>
          <p:cNvSpPr>
            <a:spLocks noGrp="1"/>
          </p:cNvSpPr>
          <p:nvPr>
            <p:ph type="sldNum" sz="quarter" idx="12"/>
          </p:nvPr>
        </p:nvSpPr>
        <p:spPr/>
        <p:txBody>
          <a:bodyPr/>
          <a:lstStyle>
            <a:lvl1pPr>
              <a:defRPr/>
            </a:lvl1pPr>
          </a:lstStyle>
          <a:p>
            <a:pPr>
              <a:defRPr/>
            </a:pPr>
            <a:fld id="{BBD67BA6-5719-6740-B15F-3BD3FAEB7B25}" type="slidenum">
              <a:rPr lang="en-US" altLang="en-US"/>
              <a:pPr>
                <a:defRPr/>
              </a:pPr>
              <a:t>‹#›</a:t>
            </a:fld>
            <a:endParaRPr lang="en-US" altLang="en-US"/>
          </a:p>
        </p:txBody>
      </p:sp>
    </p:spTree>
    <p:extLst>
      <p:ext uri="{BB962C8B-B14F-4D97-AF65-F5344CB8AC3E}">
        <p14:creationId xmlns:p14="http://schemas.microsoft.com/office/powerpoint/2010/main" val="2053714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1"/>
            <a:ext cx="4011084"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B91F2BA-E107-1981-69BF-054D1A3151FC}"/>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8CFFA003-F537-0938-FD53-92D3AFE63EA6}"/>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E81D37E7-DA9D-AD63-26C5-68A8184C0795}"/>
              </a:ext>
            </a:extLst>
          </p:cNvPr>
          <p:cNvSpPr>
            <a:spLocks noGrp="1"/>
          </p:cNvSpPr>
          <p:nvPr>
            <p:ph type="sldNum" sz="quarter" idx="12"/>
          </p:nvPr>
        </p:nvSpPr>
        <p:spPr/>
        <p:txBody>
          <a:bodyPr/>
          <a:lstStyle>
            <a:lvl1pPr>
              <a:defRPr/>
            </a:lvl1pPr>
          </a:lstStyle>
          <a:p>
            <a:pPr>
              <a:defRPr/>
            </a:pPr>
            <a:fld id="{C2D6FE4D-8F01-3241-914D-FAE9B93B3BF6}" type="slidenum">
              <a:rPr lang="en-US" altLang="en-US"/>
              <a:pPr>
                <a:defRPr/>
              </a:pPr>
              <a:t>‹#›</a:t>
            </a:fld>
            <a:endParaRPr lang="en-US" altLang="en-US"/>
          </a:p>
        </p:txBody>
      </p:sp>
    </p:spTree>
    <p:extLst>
      <p:ext uri="{BB962C8B-B14F-4D97-AF65-F5344CB8AC3E}">
        <p14:creationId xmlns:p14="http://schemas.microsoft.com/office/powerpoint/2010/main" val="495248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EF9045C-942F-0543-E673-1E7E95681A39}"/>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6907DBFB-F695-3055-80B2-9D80B6A49A4A}"/>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092F35EA-0664-20AE-796F-0CC92D347050}"/>
              </a:ext>
            </a:extLst>
          </p:cNvPr>
          <p:cNvSpPr>
            <a:spLocks noGrp="1"/>
          </p:cNvSpPr>
          <p:nvPr>
            <p:ph type="sldNum" sz="quarter" idx="12"/>
          </p:nvPr>
        </p:nvSpPr>
        <p:spPr/>
        <p:txBody>
          <a:bodyPr/>
          <a:lstStyle>
            <a:lvl1pPr>
              <a:defRPr/>
            </a:lvl1pPr>
          </a:lstStyle>
          <a:p>
            <a:pPr>
              <a:defRPr/>
            </a:pPr>
            <a:fld id="{80D1D230-E738-2D48-A6A2-62EFDE47EE46}" type="slidenum">
              <a:rPr lang="en-US" altLang="en-US"/>
              <a:pPr>
                <a:defRPr/>
              </a:pPr>
              <a:t>‹#›</a:t>
            </a:fld>
            <a:endParaRPr lang="en-US" altLang="en-US"/>
          </a:p>
        </p:txBody>
      </p:sp>
    </p:spTree>
    <p:extLst>
      <p:ext uri="{BB962C8B-B14F-4D97-AF65-F5344CB8AC3E}">
        <p14:creationId xmlns:p14="http://schemas.microsoft.com/office/powerpoint/2010/main" val="167106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DFB6F73-8DDF-EE02-DD67-E3DC3A618417}"/>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EB3B666-F07D-485B-5050-E97BDC5EE6A4}"/>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3A64FE3-F6D7-3BE3-B3FB-642E3D0728F9}"/>
              </a:ext>
            </a:extLst>
          </p:cNvPr>
          <p:cNvSpPr>
            <a:spLocks noGrp="1"/>
          </p:cNvSpPr>
          <p:nvPr>
            <p:ph type="dt" sz="half" idx="2"/>
          </p:nvPr>
        </p:nvSpPr>
        <p:spPr>
          <a:xfrm>
            <a:off x="171450" y="6551613"/>
            <a:ext cx="2090738" cy="365125"/>
          </a:xfrm>
          <a:prstGeom prst="rect">
            <a:avLst/>
          </a:prstGeom>
        </p:spPr>
        <p:txBody>
          <a:bodyPr vert="horz" lIns="91429" tIns="45714" rIns="91429" bIns="45714" rtlCol="0" anchor="ctr"/>
          <a:lstStyle>
            <a:lvl1pPr algn="l" defTabSz="914293" eaLnBrk="1" fontAlgn="auto" hangingPunct="1">
              <a:spcBef>
                <a:spcPts val="0"/>
              </a:spcBef>
              <a:spcAft>
                <a:spcPts val="0"/>
              </a:spcAft>
              <a:defRPr sz="1200">
                <a:solidFill>
                  <a:schemeClr val="tx1"/>
                </a:solidFill>
                <a:latin typeface="+mn-lt"/>
              </a:defRPr>
            </a:lvl1pPr>
          </a:lstStyle>
          <a:p>
            <a:pPr>
              <a:defRPr/>
            </a:pPr>
            <a:r>
              <a:rPr lang="en-US"/>
              <a:t>September 26, 2023</a:t>
            </a:r>
          </a:p>
        </p:txBody>
      </p:sp>
      <p:sp>
        <p:nvSpPr>
          <p:cNvPr id="5" name="Footer Placeholder 4">
            <a:extLst>
              <a:ext uri="{FF2B5EF4-FFF2-40B4-BE49-F238E27FC236}">
                <a16:creationId xmlns:a16="http://schemas.microsoft.com/office/drawing/2014/main" id="{4450F10F-C6D5-2278-229A-B186A9F30A02}"/>
              </a:ext>
            </a:extLst>
          </p:cNvPr>
          <p:cNvSpPr>
            <a:spLocks noGrp="1"/>
          </p:cNvSpPr>
          <p:nvPr>
            <p:ph type="ftr" sz="quarter" idx="3"/>
          </p:nvPr>
        </p:nvSpPr>
        <p:spPr>
          <a:xfrm>
            <a:off x="1878013" y="6559550"/>
            <a:ext cx="8432800" cy="365125"/>
          </a:xfrm>
          <a:prstGeom prst="rect">
            <a:avLst/>
          </a:prstGeom>
        </p:spPr>
        <p:txBody>
          <a:bodyPr vert="horz" lIns="91429" tIns="45714" rIns="91429" bIns="45714" rtlCol="0" anchor="ctr"/>
          <a:lstStyle>
            <a:lvl1pPr algn="ctr" defTabSz="914293" eaLnBrk="1" fontAlgn="auto" hangingPunct="1">
              <a:spcBef>
                <a:spcPts val="0"/>
              </a:spcBef>
              <a:spcAft>
                <a:spcPts val="0"/>
              </a:spcAft>
              <a:defRPr sz="1200">
                <a:solidFill>
                  <a:schemeClr val="tx1"/>
                </a:solidFill>
                <a:latin typeface="+mn-lt"/>
              </a:defRPr>
            </a:lvl1pPr>
          </a:lstStyle>
          <a:p>
            <a:pPr>
              <a:defRPr/>
            </a:pPr>
            <a:r>
              <a:rPr lang="en-US"/>
              <a:t>Isaiah 41:1-20</a:t>
            </a:r>
          </a:p>
        </p:txBody>
      </p:sp>
      <p:sp>
        <p:nvSpPr>
          <p:cNvPr id="6" name="Slide Number Placeholder 5">
            <a:extLst>
              <a:ext uri="{FF2B5EF4-FFF2-40B4-BE49-F238E27FC236}">
                <a16:creationId xmlns:a16="http://schemas.microsoft.com/office/drawing/2014/main" id="{F94E7E5A-EA70-7624-D66C-8D2C90E6E5D1}"/>
              </a:ext>
            </a:extLst>
          </p:cNvPr>
          <p:cNvSpPr>
            <a:spLocks noGrp="1"/>
          </p:cNvSpPr>
          <p:nvPr>
            <p:ph type="sldNum" sz="quarter" idx="4"/>
          </p:nvPr>
        </p:nvSpPr>
        <p:spPr>
          <a:xfrm>
            <a:off x="11215688" y="6519863"/>
            <a:ext cx="914400" cy="365125"/>
          </a:xfrm>
          <a:prstGeom prst="rect">
            <a:avLst/>
          </a:prstGeom>
        </p:spPr>
        <p:txBody>
          <a:bodyPr vert="horz" wrap="square" lIns="91429" tIns="45714" rIns="91429" bIns="45714" numCol="1" anchor="ctr" anchorCtr="0" compatLnSpc="1">
            <a:prstTxWarp prst="textNoShape">
              <a:avLst/>
            </a:prstTxWarp>
          </a:bodyPr>
          <a:lstStyle>
            <a:lvl1pPr algn="r" eaLnBrk="1" hangingPunct="1">
              <a:defRPr sz="1200"/>
            </a:lvl1pPr>
          </a:lstStyle>
          <a:p>
            <a:pPr>
              <a:defRPr/>
            </a:pPr>
            <a:fld id="{BCBB6987-3252-9743-A735-6D1DFE37F0D3}" type="slidenum">
              <a:rPr lang="en-US" altLang="en-US"/>
              <a:pPr>
                <a:defRPr/>
              </a:pPr>
              <a:t>‹#›</a:t>
            </a:fld>
            <a:endParaRPr lang="en-US" altLang="en-US"/>
          </a:p>
        </p:txBody>
      </p:sp>
      <p:pic>
        <p:nvPicPr>
          <p:cNvPr id="1031" name="Picture 3" descr="MOB logo">
            <a:extLst>
              <a:ext uri="{FF2B5EF4-FFF2-40B4-BE49-F238E27FC236}">
                <a16:creationId xmlns:a16="http://schemas.microsoft.com/office/drawing/2014/main" id="{D2634F63-28B2-20D9-26FA-0682E0EF41DE}"/>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133013" y="114300"/>
            <a:ext cx="1906587"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 descr="A picture containing icon&#10;&#10;Description automatically generated">
            <a:extLst>
              <a:ext uri="{FF2B5EF4-FFF2-40B4-BE49-F238E27FC236}">
                <a16:creationId xmlns:a16="http://schemas.microsoft.com/office/drawing/2014/main" id="{B23C7539-3BE5-35ED-2FFB-6A016D97F97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55600" y="-76200"/>
            <a:ext cx="170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404" r:id="rId1"/>
    <p:sldLayoutId id="2147486405" r:id="rId2"/>
    <p:sldLayoutId id="2147486406" r:id="rId3"/>
    <p:sldLayoutId id="2147486407" r:id="rId4"/>
    <p:sldLayoutId id="2147486408" r:id="rId5"/>
    <p:sldLayoutId id="2147486409" r:id="rId6"/>
    <p:sldLayoutId id="2147486410" r:id="rId7"/>
    <p:sldLayoutId id="2147486411" r:id="rId8"/>
    <p:sldLayoutId id="2147486412" r:id="rId9"/>
    <p:sldLayoutId id="2147486413" r:id="rId10"/>
    <p:sldLayoutId id="2147486414" r:id="rId11"/>
  </p:sldLayoutIdLst>
  <p:hf hdr="0"/>
  <p:txStyles>
    <p:titleStyle>
      <a:lvl1pPr algn="ctr" defTabSz="912813" rtl="0" eaLnBrk="0" fontAlgn="base" hangingPunct="0">
        <a:spcBef>
          <a:spcPct val="0"/>
        </a:spcBef>
        <a:spcAft>
          <a:spcPct val="0"/>
        </a:spcAft>
        <a:defRPr sz="4400" kern="1200">
          <a:solidFill>
            <a:schemeClr val="tx1"/>
          </a:solidFill>
          <a:latin typeface="+mj-lt"/>
          <a:ea typeface="+mj-ea"/>
          <a:cs typeface="+mj-cs"/>
        </a:defRPr>
      </a:lvl1pPr>
      <a:lvl2pPr algn="ctr" defTabSz="912813" rtl="0" eaLnBrk="0" fontAlgn="base" hangingPunct="0">
        <a:spcBef>
          <a:spcPct val="0"/>
        </a:spcBef>
        <a:spcAft>
          <a:spcPct val="0"/>
        </a:spcAft>
        <a:defRPr sz="4400">
          <a:solidFill>
            <a:schemeClr val="tx1"/>
          </a:solidFill>
          <a:latin typeface="Calibri" panose="020F0502020204030204" pitchFamily="34" charset="0"/>
        </a:defRPr>
      </a:lvl2pPr>
      <a:lvl3pPr algn="ctr" defTabSz="912813" rtl="0" eaLnBrk="0" fontAlgn="base" hangingPunct="0">
        <a:spcBef>
          <a:spcPct val="0"/>
        </a:spcBef>
        <a:spcAft>
          <a:spcPct val="0"/>
        </a:spcAft>
        <a:defRPr sz="4400">
          <a:solidFill>
            <a:schemeClr val="tx1"/>
          </a:solidFill>
          <a:latin typeface="Calibri" panose="020F0502020204030204" pitchFamily="34" charset="0"/>
        </a:defRPr>
      </a:lvl3pPr>
      <a:lvl4pPr algn="ctr" defTabSz="912813" rtl="0" eaLnBrk="0" fontAlgn="base" hangingPunct="0">
        <a:spcBef>
          <a:spcPct val="0"/>
        </a:spcBef>
        <a:spcAft>
          <a:spcPct val="0"/>
        </a:spcAft>
        <a:defRPr sz="4400">
          <a:solidFill>
            <a:schemeClr val="tx1"/>
          </a:solidFill>
          <a:latin typeface="Calibri" panose="020F0502020204030204" pitchFamily="34" charset="0"/>
        </a:defRPr>
      </a:lvl4pPr>
      <a:lvl5pPr algn="ctr" defTabSz="912813"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912813" rtl="0" fontAlgn="base">
        <a:spcBef>
          <a:spcPct val="0"/>
        </a:spcBef>
        <a:spcAft>
          <a:spcPct val="0"/>
        </a:spcAft>
        <a:defRPr sz="4400">
          <a:solidFill>
            <a:schemeClr val="tx1"/>
          </a:solidFill>
          <a:latin typeface="Calibri" panose="020F0502020204030204" pitchFamily="34" charset="0"/>
        </a:defRPr>
      </a:lvl6pPr>
      <a:lvl7pPr marL="914400" algn="ctr" defTabSz="912813" rtl="0" fontAlgn="base">
        <a:spcBef>
          <a:spcPct val="0"/>
        </a:spcBef>
        <a:spcAft>
          <a:spcPct val="0"/>
        </a:spcAft>
        <a:defRPr sz="4400">
          <a:solidFill>
            <a:schemeClr val="tx1"/>
          </a:solidFill>
          <a:latin typeface="Calibri" panose="020F0502020204030204" pitchFamily="34" charset="0"/>
        </a:defRPr>
      </a:lvl7pPr>
      <a:lvl8pPr marL="1371600" algn="ctr" defTabSz="912813" rtl="0" fontAlgn="base">
        <a:spcBef>
          <a:spcPct val="0"/>
        </a:spcBef>
        <a:spcAft>
          <a:spcPct val="0"/>
        </a:spcAft>
        <a:defRPr sz="4400">
          <a:solidFill>
            <a:schemeClr val="tx1"/>
          </a:solidFill>
          <a:latin typeface="Calibri" panose="020F0502020204030204" pitchFamily="34" charset="0"/>
        </a:defRPr>
      </a:lvl8pPr>
      <a:lvl9pPr marL="1828800" algn="ctr" defTabSz="912813" rtl="0" fontAlgn="base">
        <a:spcBef>
          <a:spcPct val="0"/>
        </a:spcBef>
        <a:spcAft>
          <a:spcPct val="0"/>
        </a:spcAft>
        <a:defRPr sz="4400">
          <a:solidFill>
            <a:schemeClr val="tx1"/>
          </a:solidFill>
          <a:latin typeface="Calibri" panose="020F0502020204030204" pitchFamily="34" charset="0"/>
        </a:defRPr>
      </a:lvl9pPr>
    </p:titleStyle>
    <p:body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FEEBC336-5741-B017-1696-AEA062E4F3F1}"/>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FB945F00-874E-14A9-1A84-B696ED845DB0}"/>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1F10EE4-7BEB-04CD-39B6-5190816D0E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78AB5612-31D0-34BC-29EA-5ADF88495C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78A75D9F-FAD6-C871-C40E-2CC726D8E7E1}"/>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69FD911E-567D-374E-B9F4-2F5EA8FF8D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36" r:id="rId1"/>
    <p:sldLayoutId id="2147486337" r:id="rId2"/>
    <p:sldLayoutId id="2147486338" r:id="rId3"/>
    <p:sldLayoutId id="2147486339" r:id="rId4"/>
    <p:sldLayoutId id="2147486340" r:id="rId5"/>
    <p:sldLayoutId id="2147486341" r:id="rId6"/>
    <p:sldLayoutId id="2147486342" r:id="rId7"/>
    <p:sldLayoutId id="2147486343" r:id="rId8"/>
    <p:sldLayoutId id="2147486344" r:id="rId9"/>
    <p:sldLayoutId id="2147486345" r:id="rId10"/>
    <p:sldLayoutId id="2147486346"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42F53F2F-C425-CF41-C5D1-A9C1CA6DE5C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A15037CF-E3E7-B29E-1C8D-6DFF31611603}"/>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A98CB77-13D9-A40B-1DA3-3FDBB9AEF6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AD9FF3A0-3A71-8C77-B5ED-3A43E8255A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F2674853-757B-620C-EAC8-ED73AABC5857}"/>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359067CB-8D82-7344-8894-A8CB23DC3B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47" r:id="rId1"/>
    <p:sldLayoutId id="2147486348" r:id="rId2"/>
    <p:sldLayoutId id="2147486349" r:id="rId3"/>
    <p:sldLayoutId id="2147486350" r:id="rId4"/>
    <p:sldLayoutId id="2147486351" r:id="rId5"/>
    <p:sldLayoutId id="2147486352" r:id="rId6"/>
    <p:sldLayoutId id="2147486353" r:id="rId7"/>
    <p:sldLayoutId id="2147486354" r:id="rId8"/>
    <p:sldLayoutId id="2147486355" r:id="rId9"/>
    <p:sldLayoutId id="2147486356" r:id="rId10"/>
    <p:sldLayoutId id="2147486357"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84A3ECE3-2C22-3DA7-32CF-408E76311AF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a:extLst>
              <a:ext uri="{FF2B5EF4-FFF2-40B4-BE49-F238E27FC236}">
                <a16:creationId xmlns:a16="http://schemas.microsoft.com/office/drawing/2014/main" id="{91ED66A6-8743-FB54-885F-22943CCF4CA9}"/>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A10513F-6A9F-714A-63ED-E9A15BDFED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6306788A-65FA-C8B5-2D45-CD177F7DCF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F7CFF36D-6A3F-B054-6B27-CC0D15037D34}"/>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72349630-7746-8C4F-AACE-9AE75350F14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58" r:id="rId1"/>
    <p:sldLayoutId id="2147486359" r:id="rId2"/>
    <p:sldLayoutId id="2147486360" r:id="rId3"/>
    <p:sldLayoutId id="2147486361" r:id="rId4"/>
    <p:sldLayoutId id="2147486362" r:id="rId5"/>
    <p:sldLayoutId id="2147486363" r:id="rId6"/>
    <p:sldLayoutId id="2147486364" r:id="rId7"/>
    <p:sldLayoutId id="2147486365" r:id="rId8"/>
    <p:sldLayoutId id="2147486366" r:id="rId9"/>
    <p:sldLayoutId id="2147486367" r:id="rId10"/>
    <p:sldLayoutId id="2147486368"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03328BEF-35F6-4F26-E1FB-B54F07685808}"/>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Text Placeholder 2">
            <a:extLst>
              <a:ext uri="{FF2B5EF4-FFF2-40B4-BE49-F238E27FC236}">
                <a16:creationId xmlns:a16="http://schemas.microsoft.com/office/drawing/2014/main" id="{166540D2-1A63-B7EC-E595-F1BF339A019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EE059CF-E8A0-B892-961F-C2C4F222F9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00B277F6-BB3C-0113-42D3-F60B2C08D1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976FAD08-E676-7943-104F-76DAE058E0C5}"/>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7827D14A-D4AD-624D-B3C5-D102314C453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69" r:id="rId1"/>
    <p:sldLayoutId id="2147486370" r:id="rId2"/>
    <p:sldLayoutId id="2147486371" r:id="rId3"/>
    <p:sldLayoutId id="2147486372" r:id="rId4"/>
    <p:sldLayoutId id="2147486373" r:id="rId5"/>
    <p:sldLayoutId id="2147486374" r:id="rId6"/>
    <p:sldLayoutId id="2147486375" r:id="rId7"/>
    <p:sldLayoutId id="2147486376" r:id="rId8"/>
    <p:sldLayoutId id="2147486377" r:id="rId9"/>
    <p:sldLayoutId id="2147486378" r:id="rId10"/>
    <p:sldLayoutId id="2147486379"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Title Placeholder 1">
            <a:extLst>
              <a:ext uri="{FF2B5EF4-FFF2-40B4-BE49-F238E27FC236}">
                <a16:creationId xmlns:a16="http://schemas.microsoft.com/office/drawing/2014/main" id="{766E6572-453B-EDD5-2BC8-96B2B83C5F6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7" name="Text Placeholder 2">
            <a:extLst>
              <a:ext uri="{FF2B5EF4-FFF2-40B4-BE49-F238E27FC236}">
                <a16:creationId xmlns:a16="http://schemas.microsoft.com/office/drawing/2014/main" id="{D258382F-BF66-D680-766E-72949BCE416E}"/>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2D75EB4-04C7-4F73-5BC0-4169A21580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1A37E1D6-EB9F-BFD2-D763-D077A74725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61B8A2CD-A3EF-E888-6D07-BEC33848810F}"/>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38495DFA-A312-FA44-8606-F4DDCE1F0BE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80" r:id="rId1"/>
    <p:sldLayoutId id="2147486381" r:id="rId2"/>
    <p:sldLayoutId id="2147486382" r:id="rId3"/>
    <p:sldLayoutId id="2147486383" r:id="rId4"/>
    <p:sldLayoutId id="2147486384" r:id="rId5"/>
    <p:sldLayoutId id="2147486385" r:id="rId6"/>
    <p:sldLayoutId id="2147486386" r:id="rId7"/>
    <p:sldLayoutId id="2147486387" r:id="rId8"/>
    <p:sldLayoutId id="2147486388" r:id="rId9"/>
    <p:sldLayoutId id="2147486389" r:id="rId10"/>
    <p:sldLayoutId id="2147486390" r:id="rId11"/>
    <p:sldLayoutId id="2147486391" r:id="rId12"/>
    <p:sldLayoutId id="2147486392" r:id="rId13"/>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id="{E27FCE70-7F76-AEE3-EEA3-58E7B5907B88}"/>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id="{067020F6-238B-AEF6-23D1-47B1C0A40AB5}"/>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68FB766-9BEB-B150-1318-42D8A7F068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BCE521C0-F6DD-4841-1C98-12AA21E06E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F0331F75-BDC2-E046-0F70-7D756606609B}"/>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BC3CDD98-9797-024B-A30C-11C151745C6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93" r:id="rId1"/>
    <p:sldLayoutId id="2147486394" r:id="rId2"/>
    <p:sldLayoutId id="2147486395" r:id="rId3"/>
    <p:sldLayoutId id="2147486396" r:id="rId4"/>
    <p:sldLayoutId id="2147486397" r:id="rId5"/>
    <p:sldLayoutId id="2147486398" r:id="rId6"/>
    <p:sldLayoutId id="2147486399" r:id="rId7"/>
    <p:sldLayoutId id="2147486400" r:id="rId8"/>
    <p:sldLayoutId id="2147486401" r:id="rId9"/>
    <p:sldLayoutId id="2147486402" r:id="rId10"/>
    <p:sldLayoutId id="2147486403"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immanuelbible.church/visit/fall-outreach-fest" TargetMode="External"/><Relationship Id="rId2" Type="http://schemas.openxmlformats.org/officeDocument/2006/relationships/hyperlink" Target="http://www.ibcmob.ne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AD08286C-DDA3-85CC-C950-E88164681F3A}"/>
              </a:ext>
            </a:extLst>
          </p:cNvPr>
          <p:cNvSpPr>
            <a:spLocks noGrp="1"/>
          </p:cNvSpPr>
          <p:nvPr>
            <p:ph type="ctrTitle"/>
          </p:nvPr>
        </p:nvSpPr>
        <p:spPr>
          <a:xfrm>
            <a:off x="914400" y="1905000"/>
            <a:ext cx="10363200" cy="1470025"/>
          </a:xfrm>
        </p:spPr>
        <p:txBody>
          <a:bodyPr/>
          <a:lstStyle/>
          <a:p>
            <a:r>
              <a:rPr lang="en-US" altLang="en-US" sz="7200" b="1">
                <a:ea typeface="MS PGothic" panose="020B0600070205080204" pitchFamily="34" charset="-128"/>
              </a:rPr>
              <a:t>WELCOME  TO  THE  MOB!</a:t>
            </a:r>
            <a:endParaRPr lang="en-US" altLang="en-US"/>
          </a:p>
        </p:txBody>
      </p:sp>
      <p:sp>
        <p:nvSpPr>
          <p:cNvPr id="3" name="Subtitle 2">
            <a:extLst>
              <a:ext uri="{FF2B5EF4-FFF2-40B4-BE49-F238E27FC236}">
                <a16:creationId xmlns:a16="http://schemas.microsoft.com/office/drawing/2014/main" id="{67A75ED9-FE9C-4A95-8F60-9F12CF6CAD93}"/>
              </a:ext>
            </a:extLst>
          </p:cNvPr>
          <p:cNvSpPr>
            <a:spLocks noGrp="1"/>
          </p:cNvSpPr>
          <p:nvPr>
            <p:ph type="subTitle" idx="1"/>
          </p:nvPr>
        </p:nvSpPr>
        <p:spPr>
          <a:xfrm>
            <a:off x="1828800" y="3660775"/>
            <a:ext cx="8534400" cy="1752600"/>
          </a:xfrm>
        </p:spPr>
        <p:txBody>
          <a:bodyPr/>
          <a:lstStyle/>
          <a:p>
            <a:pPr>
              <a:defRPr/>
            </a:pPr>
            <a:r>
              <a:rPr lang="en-US" altLang="en-US" dirty="0">
                <a:solidFill>
                  <a:schemeClr val="tx1">
                    <a:lumMod val="75000"/>
                    <a:lumOff val="25000"/>
                  </a:schemeClr>
                </a:solidFill>
                <a:ea typeface="MS PGothic" panose="020B0600070205080204" pitchFamily="34" charset="-128"/>
              </a:rPr>
              <a:t>All Scripture is breathed out by God and profitable                for teaching, for reproof, for correction, and for training in righteousness, that the man of God may be complete, equipped for every good work. </a:t>
            </a:r>
          </a:p>
          <a:p>
            <a:pPr>
              <a:defRPr/>
            </a:pPr>
            <a:r>
              <a:rPr lang="en-US" altLang="en-US" dirty="0">
                <a:solidFill>
                  <a:schemeClr val="tx1">
                    <a:lumMod val="75000"/>
                    <a:lumOff val="25000"/>
                  </a:schemeClr>
                </a:solidFill>
                <a:ea typeface="MS PGothic" panose="020B0600070205080204" pitchFamily="34" charset="-128"/>
              </a:rPr>
              <a:t>2 Timothy 3:16-17 </a:t>
            </a:r>
            <a:r>
              <a:rPr lang="en-US" altLang="en-US" sz="2400" dirty="0">
                <a:solidFill>
                  <a:schemeClr val="tx1">
                    <a:lumMod val="75000"/>
                    <a:lumOff val="25000"/>
                  </a:schemeClr>
                </a:solidFill>
                <a:ea typeface="MS PGothic" panose="020B0600070205080204" pitchFamily="34" charset="-128"/>
              </a:rPr>
              <a:t>(ESV)</a:t>
            </a:r>
            <a:endParaRPr lang="en-US" dirty="0">
              <a:solidFill>
                <a:schemeClr val="tx1">
                  <a:lumMod val="75000"/>
                  <a:lumOff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500"/>
                                        <p:tgtEl>
                                          <p:spTgt spid="20482"/>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09600" y="0"/>
            <a:ext cx="10972800" cy="1143000"/>
          </a:xfrm>
        </p:spPr>
        <p:txBody>
          <a:bodyPr/>
          <a:lstStyle/>
          <a:p>
            <a:r>
              <a:rPr lang="en-US" altLang="en-US" sz="4800" b="1" dirty="0"/>
              <a:t>Memory Verse</a:t>
            </a:r>
          </a:p>
        </p:txBody>
      </p:sp>
      <p:sp>
        <p:nvSpPr>
          <p:cNvPr id="3" name="Content Placeholder 2"/>
          <p:cNvSpPr>
            <a:spLocks noGrp="1"/>
          </p:cNvSpPr>
          <p:nvPr>
            <p:ph idx="1"/>
          </p:nvPr>
        </p:nvSpPr>
        <p:spPr/>
        <p:txBody>
          <a:bodyPr/>
          <a:lstStyle/>
          <a:p>
            <a:pPr marL="0" indent="0">
              <a:spcAft>
                <a:spcPts val="600"/>
              </a:spcAft>
              <a:buNone/>
              <a:defRPr/>
            </a:pPr>
            <a:endParaRPr lang="en-US" altLang="en-US" sz="3600" b="1" dirty="0"/>
          </a:p>
          <a:p>
            <a:pPr marL="0" indent="0">
              <a:spcAft>
                <a:spcPts val="600"/>
              </a:spcAft>
              <a:buNone/>
              <a:defRPr/>
            </a:pPr>
            <a:r>
              <a:rPr lang="en-US" altLang="en-US" sz="3600" b="1" dirty="0"/>
              <a:t>Isaiah 41:10 (ESV)</a:t>
            </a:r>
          </a:p>
          <a:p>
            <a:pPr marL="0" indent="0" algn="ctr">
              <a:spcAft>
                <a:spcPts val="600"/>
              </a:spcAft>
              <a:buNone/>
              <a:defRPr/>
            </a:pPr>
            <a:r>
              <a:rPr lang="en-US" altLang="en-US" sz="3600" b="1" i="1" dirty="0">
                <a:solidFill>
                  <a:srgbClr val="0000FF"/>
                </a:solidFill>
              </a:rPr>
              <a:t>“fear not, for I am with you; be not dismayed for I am your God; I will strengthen you, I will help you, will uphold you with my righteous right hand.”</a:t>
            </a:r>
            <a:endParaRPr lang="en-US" altLang="en-US" sz="3600" b="1" dirty="0"/>
          </a:p>
          <a:p>
            <a:pPr marL="0" indent="0" algn="r">
              <a:spcAft>
                <a:spcPts val="600"/>
              </a:spcAft>
              <a:buNone/>
              <a:defRPr/>
            </a:pPr>
            <a:r>
              <a:rPr lang="en-US" altLang="en-US" sz="3600" b="1" dirty="0"/>
              <a:t>Isaiah 41:10 (ESV)</a:t>
            </a:r>
          </a:p>
          <a:p>
            <a:pPr>
              <a:defRPr/>
            </a:pPr>
            <a:endParaRPr lang="en-US" sz="3600" dirty="0"/>
          </a:p>
        </p:txBody>
      </p:sp>
      <p:sp>
        <p:nvSpPr>
          <p:cNvPr id="24582"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A24ABF4-061B-4220-AA0E-1415D11888CE}" type="slidenum">
              <a:rPr lang="en-US" altLang="en-US"/>
              <a:pPr/>
              <a:t>9</a:t>
            </a:fld>
            <a:endParaRPr lang="en-US" altLang="en-US" dirty="0"/>
          </a:p>
        </p:txBody>
      </p:sp>
      <p:sp>
        <p:nvSpPr>
          <p:cNvPr id="2" name="Date Placeholder 1">
            <a:extLst>
              <a:ext uri="{FF2B5EF4-FFF2-40B4-BE49-F238E27FC236}">
                <a16:creationId xmlns:a16="http://schemas.microsoft.com/office/drawing/2014/main" id="{90AD4935-1C01-6585-C53A-AD9029E9B4A4}"/>
              </a:ext>
            </a:extLst>
          </p:cNvPr>
          <p:cNvSpPr>
            <a:spLocks noGrp="1"/>
          </p:cNvSpPr>
          <p:nvPr>
            <p:ph type="dt" sz="half" idx="10"/>
          </p:nvPr>
        </p:nvSpPr>
        <p:spPr/>
        <p:txBody>
          <a:bodyPr/>
          <a:lstStyle/>
          <a:p>
            <a:pPr>
              <a:defRPr/>
            </a:pPr>
            <a:r>
              <a:rPr lang="en-US"/>
              <a:t>September 26, 2023</a:t>
            </a:r>
          </a:p>
        </p:txBody>
      </p:sp>
      <p:sp>
        <p:nvSpPr>
          <p:cNvPr id="4" name="Footer Placeholder 3">
            <a:extLst>
              <a:ext uri="{FF2B5EF4-FFF2-40B4-BE49-F238E27FC236}">
                <a16:creationId xmlns:a16="http://schemas.microsoft.com/office/drawing/2014/main" id="{BEDBB8AD-388B-1596-33EB-72E48A2D6F3E}"/>
              </a:ext>
            </a:extLst>
          </p:cNvPr>
          <p:cNvSpPr>
            <a:spLocks noGrp="1"/>
          </p:cNvSpPr>
          <p:nvPr>
            <p:ph type="ftr" sz="quarter" idx="11"/>
          </p:nvPr>
        </p:nvSpPr>
        <p:spPr/>
        <p:txBody>
          <a:bodyPr/>
          <a:lstStyle/>
          <a:p>
            <a:pPr>
              <a:defRPr/>
            </a:pPr>
            <a:r>
              <a:rPr lang="en-US"/>
              <a:t>Isaiah 41:1-20</a:t>
            </a:r>
          </a:p>
        </p:txBody>
      </p:sp>
    </p:spTree>
    <p:extLst>
      <p:ext uri="{BB962C8B-B14F-4D97-AF65-F5344CB8AC3E}">
        <p14:creationId xmlns:p14="http://schemas.microsoft.com/office/powerpoint/2010/main" val="34002595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500"/>
                                        <p:tgtEl>
                                          <p:spTgt spid="225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09600" y="0"/>
            <a:ext cx="10972800" cy="1143000"/>
          </a:xfrm>
        </p:spPr>
        <p:txBody>
          <a:bodyPr/>
          <a:lstStyle/>
          <a:p>
            <a:r>
              <a:rPr lang="en-US" altLang="en-US" b="1" dirty="0"/>
              <a:t>Isaiah Outline</a:t>
            </a:r>
          </a:p>
        </p:txBody>
      </p:sp>
      <p:sp>
        <p:nvSpPr>
          <p:cNvPr id="32773"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0193808-E6A5-49F0-AC39-2358EB306C33}" type="slidenum">
              <a:rPr lang="en-US" altLang="en-US" smtClean="0"/>
              <a:pPr/>
              <a:t>10</a:t>
            </a:fld>
            <a:endParaRPr lang="en-US" altLang="en-US"/>
          </a:p>
        </p:txBody>
      </p:sp>
      <p:graphicFrame>
        <p:nvGraphicFramePr>
          <p:cNvPr id="8" name="Table 7"/>
          <p:cNvGraphicFramePr>
            <a:graphicFrameLocks noGrp="1"/>
          </p:cNvGraphicFramePr>
          <p:nvPr/>
        </p:nvGraphicFramePr>
        <p:xfrm>
          <a:off x="258132" y="1465748"/>
          <a:ext cx="11672564" cy="5000925"/>
        </p:xfrm>
        <a:graphic>
          <a:graphicData uri="http://schemas.openxmlformats.org/drawingml/2006/table">
            <a:tbl>
              <a:tblPr/>
              <a:tblGrid>
                <a:gridCol w="1091547">
                  <a:extLst>
                    <a:ext uri="{9D8B030D-6E8A-4147-A177-3AD203B41FA5}">
                      <a16:colId xmlns:a16="http://schemas.microsoft.com/office/drawing/2014/main" val="20000"/>
                    </a:ext>
                  </a:extLst>
                </a:gridCol>
                <a:gridCol w="554580">
                  <a:extLst>
                    <a:ext uri="{9D8B030D-6E8A-4147-A177-3AD203B41FA5}">
                      <a16:colId xmlns:a16="http://schemas.microsoft.com/office/drawing/2014/main" val="20001"/>
                    </a:ext>
                  </a:extLst>
                </a:gridCol>
                <a:gridCol w="554580">
                  <a:extLst>
                    <a:ext uri="{9D8B030D-6E8A-4147-A177-3AD203B41FA5}">
                      <a16:colId xmlns:a16="http://schemas.microsoft.com/office/drawing/2014/main" val="20002"/>
                    </a:ext>
                  </a:extLst>
                </a:gridCol>
                <a:gridCol w="554580">
                  <a:extLst>
                    <a:ext uri="{9D8B030D-6E8A-4147-A177-3AD203B41FA5}">
                      <a16:colId xmlns:a16="http://schemas.microsoft.com/office/drawing/2014/main" val="20003"/>
                    </a:ext>
                  </a:extLst>
                </a:gridCol>
                <a:gridCol w="554580">
                  <a:extLst>
                    <a:ext uri="{9D8B030D-6E8A-4147-A177-3AD203B41FA5}">
                      <a16:colId xmlns:a16="http://schemas.microsoft.com/office/drawing/2014/main" val="20004"/>
                    </a:ext>
                  </a:extLst>
                </a:gridCol>
                <a:gridCol w="554580">
                  <a:extLst>
                    <a:ext uri="{9D8B030D-6E8A-4147-A177-3AD203B41FA5}">
                      <a16:colId xmlns:a16="http://schemas.microsoft.com/office/drawing/2014/main" val="20005"/>
                    </a:ext>
                  </a:extLst>
                </a:gridCol>
                <a:gridCol w="554580">
                  <a:extLst>
                    <a:ext uri="{9D8B030D-6E8A-4147-A177-3AD203B41FA5}">
                      <a16:colId xmlns:a16="http://schemas.microsoft.com/office/drawing/2014/main" val="20006"/>
                    </a:ext>
                  </a:extLst>
                </a:gridCol>
                <a:gridCol w="554580">
                  <a:extLst>
                    <a:ext uri="{9D8B030D-6E8A-4147-A177-3AD203B41FA5}">
                      <a16:colId xmlns:a16="http://schemas.microsoft.com/office/drawing/2014/main" val="20007"/>
                    </a:ext>
                  </a:extLst>
                </a:gridCol>
                <a:gridCol w="554580">
                  <a:extLst>
                    <a:ext uri="{9D8B030D-6E8A-4147-A177-3AD203B41FA5}">
                      <a16:colId xmlns:a16="http://schemas.microsoft.com/office/drawing/2014/main" val="20008"/>
                    </a:ext>
                  </a:extLst>
                </a:gridCol>
                <a:gridCol w="1682086">
                  <a:extLst>
                    <a:ext uri="{9D8B030D-6E8A-4147-A177-3AD203B41FA5}">
                      <a16:colId xmlns:a16="http://schemas.microsoft.com/office/drawing/2014/main" val="20009"/>
                    </a:ext>
                  </a:extLst>
                </a:gridCol>
                <a:gridCol w="1261893">
                  <a:extLst>
                    <a:ext uri="{9D8B030D-6E8A-4147-A177-3AD203B41FA5}">
                      <a16:colId xmlns:a16="http://schemas.microsoft.com/office/drawing/2014/main" val="20010"/>
                    </a:ext>
                  </a:extLst>
                </a:gridCol>
                <a:gridCol w="457200">
                  <a:extLst>
                    <a:ext uri="{9D8B030D-6E8A-4147-A177-3AD203B41FA5}">
                      <a16:colId xmlns:a16="http://schemas.microsoft.com/office/drawing/2014/main" val="20011"/>
                    </a:ext>
                  </a:extLst>
                </a:gridCol>
                <a:gridCol w="152400">
                  <a:extLst>
                    <a:ext uri="{9D8B030D-6E8A-4147-A177-3AD203B41FA5}">
                      <a16:colId xmlns:a16="http://schemas.microsoft.com/office/drawing/2014/main" val="3696222143"/>
                    </a:ext>
                  </a:extLst>
                </a:gridCol>
                <a:gridCol w="372478">
                  <a:extLst>
                    <a:ext uri="{9D8B030D-6E8A-4147-A177-3AD203B41FA5}">
                      <a16:colId xmlns:a16="http://schemas.microsoft.com/office/drawing/2014/main" val="3693788791"/>
                    </a:ext>
                  </a:extLst>
                </a:gridCol>
                <a:gridCol w="554580">
                  <a:extLst>
                    <a:ext uri="{9D8B030D-6E8A-4147-A177-3AD203B41FA5}">
                      <a16:colId xmlns:a16="http://schemas.microsoft.com/office/drawing/2014/main" val="20013"/>
                    </a:ext>
                  </a:extLst>
                </a:gridCol>
                <a:gridCol w="554580">
                  <a:extLst>
                    <a:ext uri="{9D8B030D-6E8A-4147-A177-3AD203B41FA5}">
                      <a16:colId xmlns:a16="http://schemas.microsoft.com/office/drawing/2014/main" val="20014"/>
                    </a:ext>
                  </a:extLst>
                </a:gridCol>
                <a:gridCol w="554580">
                  <a:extLst>
                    <a:ext uri="{9D8B030D-6E8A-4147-A177-3AD203B41FA5}">
                      <a16:colId xmlns:a16="http://schemas.microsoft.com/office/drawing/2014/main" val="20015"/>
                    </a:ext>
                  </a:extLst>
                </a:gridCol>
                <a:gridCol w="554580">
                  <a:extLst>
                    <a:ext uri="{9D8B030D-6E8A-4147-A177-3AD203B41FA5}">
                      <a16:colId xmlns:a16="http://schemas.microsoft.com/office/drawing/2014/main" val="20016"/>
                    </a:ext>
                  </a:extLst>
                </a:gridCol>
              </a:tblGrid>
              <a:tr h="463553">
                <a:tc rowSpan="2">
                  <a:txBody>
                    <a:bodyPr/>
                    <a:lstStyle/>
                    <a:p>
                      <a:pPr algn="ctr" fontAlgn="ctr"/>
                      <a:r>
                        <a:rPr lang="en-US" sz="2300" b="1" i="0" u="none" strike="noStrike" dirty="0">
                          <a:solidFill>
                            <a:schemeClr val="tx1"/>
                          </a:solidFill>
                          <a:effectLst/>
                          <a:latin typeface="Calibri" panose="020F0502020204030204" pitchFamily="34" charset="0"/>
                        </a:rPr>
                        <a:t>Focus</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ctr"/>
                      <a:r>
                        <a:rPr lang="en-US" sz="2300" b="1" i="0" u="none" strike="noStrike" dirty="0">
                          <a:solidFill>
                            <a:schemeClr val="tx1"/>
                          </a:solidFill>
                          <a:effectLst/>
                          <a:latin typeface="Calibri" panose="020F0502020204030204" pitchFamily="34" charset="0"/>
                        </a:rPr>
                        <a:t>Prophecies of Condemnation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ctr"/>
                      <a:r>
                        <a:rPr lang="en-US" sz="2300" b="1" i="0" u="none" strike="noStrike" dirty="0">
                          <a:solidFill>
                            <a:schemeClr val="tx1"/>
                          </a:solidFill>
                          <a:effectLst/>
                          <a:latin typeface="Calibri" panose="020F0502020204030204" pitchFamily="34" charset="0"/>
                        </a:rPr>
                        <a:t>Historical Parenthesis</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7">
                  <a:txBody>
                    <a:bodyPr/>
                    <a:lstStyle/>
                    <a:p>
                      <a:pPr algn="ctr" fontAlgn="ctr"/>
                      <a:r>
                        <a:rPr lang="en-US" sz="2300" b="1" i="0" u="none" strike="noStrike" dirty="0">
                          <a:solidFill>
                            <a:schemeClr val="tx1"/>
                          </a:solidFill>
                          <a:effectLst/>
                          <a:latin typeface="Calibri" panose="020F0502020204030204" pitchFamily="34" charset="0"/>
                        </a:rPr>
                        <a:t>Prophecies of Comfort</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8932">
                <a:tc vMerge="1">
                  <a:txBody>
                    <a:bodyPr/>
                    <a:lstStyle/>
                    <a:p>
                      <a:endParaRPr lang="en-US"/>
                    </a:p>
                  </a:txBody>
                  <a:tcPr/>
                </a:tc>
                <a:tc>
                  <a:txBody>
                    <a:bodyPr/>
                    <a:lstStyle/>
                    <a:p>
                      <a:pPr algn="ctr" fontAlgn="b"/>
                      <a:r>
                        <a:rPr lang="en-US" sz="1400" b="1" i="0" u="none" strike="noStrike">
                          <a:solidFill>
                            <a:schemeClr val="tx1"/>
                          </a:solidFill>
                          <a:effectLst/>
                          <a:latin typeface="Calibri" panose="020F0502020204030204" pitchFamily="34" charset="0"/>
                        </a:rPr>
                        <a:t>1:1</a:t>
                      </a:r>
                      <a:endParaRPr lang="en-US" sz="1400" b="1" i="0" u="none" strike="noStrike" dirty="0">
                        <a:solidFill>
                          <a:schemeClr val="tx1"/>
                        </a:solidFill>
                        <a:effectLst/>
                        <a:latin typeface="Calibri" panose="020F0502020204030204" pitchFamily="34" charset="0"/>
                      </a:endParaRP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28916" rtl="0" eaLnBrk="1" fontAlgn="b" latinLnBrk="0" hangingPunct="1">
                        <a:lnSpc>
                          <a:spcPct val="100000"/>
                        </a:lnSpc>
                        <a:spcBef>
                          <a:spcPts val="0"/>
                        </a:spcBef>
                        <a:spcAft>
                          <a:spcPts val="0"/>
                        </a:spcAft>
                        <a:buClrTx/>
                        <a:buSzTx/>
                        <a:buFontTx/>
                        <a:buNone/>
                        <a:tabLst/>
                        <a:defRPr/>
                      </a:pPr>
                      <a:r>
                        <a:rPr lang="en-US" sz="1400" b="1" i="0" u="none" strike="noStrike">
                          <a:solidFill>
                            <a:schemeClr val="tx1"/>
                          </a:solidFill>
                          <a:effectLst/>
                          <a:latin typeface="Calibri" panose="020F0502020204030204" pitchFamily="34" charset="0"/>
                        </a:rPr>
                        <a:t> 35:10</a:t>
                      </a:r>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400" b="1" i="0" u="none" strike="noStrike">
                          <a:solidFill>
                            <a:schemeClr val="tx1"/>
                          </a:solidFill>
                          <a:effectLst/>
                          <a:latin typeface="Calibri" panose="020F0502020204030204" pitchFamily="34" charset="0"/>
                        </a:rPr>
                        <a:t>  36:1</a:t>
                      </a:r>
                      <a:endParaRPr lang="en-US" sz="1400" b="1" i="0" u="none" strike="noStrike" dirty="0">
                        <a:solidFill>
                          <a:schemeClr val="tx1"/>
                        </a:solidFill>
                        <a:effectLst/>
                        <a:latin typeface="Calibri" panose="020F0502020204030204" pitchFamily="34" charset="0"/>
                      </a:endParaRP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a:solidFill>
                            <a:schemeClr val="tx1"/>
                          </a:solidFill>
                          <a:effectLst/>
                          <a:latin typeface="Calibri" panose="020F0502020204030204" pitchFamily="34" charset="0"/>
                        </a:rPr>
                        <a:t>                   39:8</a:t>
                      </a:r>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b"/>
                      <a:r>
                        <a:rPr lang="en-US" sz="1400" b="1" i="0" u="none" strike="noStrike">
                          <a:solidFill>
                            <a:schemeClr val="tx1"/>
                          </a:solidFill>
                          <a:effectLst/>
                          <a:latin typeface="Calibri" panose="020F0502020204030204" pitchFamily="34" charset="0"/>
                        </a:rPr>
                        <a:t>40:1</a:t>
                      </a:r>
                      <a:endParaRPr lang="en-US" sz="1400" b="1" i="0" u="none" strike="noStrike" dirty="0">
                        <a:solidFill>
                          <a:schemeClr val="tx1"/>
                        </a:solidFill>
                        <a:effectLst/>
                        <a:latin typeface="Calibri" panose="020F0502020204030204" pitchFamily="34" charset="0"/>
                      </a:endParaRP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a:solidFill>
                            <a:schemeClr val="tx1"/>
                          </a:solidFill>
                          <a:effectLst/>
                          <a:latin typeface="Calibri" panose="020F0502020204030204" pitchFamily="34" charset="0"/>
                        </a:rPr>
                        <a:t>66:24</a:t>
                      </a:r>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2318097">
                <a:tc>
                  <a:txBody>
                    <a:bodyPr/>
                    <a:lstStyle/>
                    <a:p>
                      <a:pPr algn="ctr" fontAlgn="ctr"/>
                      <a:r>
                        <a:rPr lang="en-US" sz="2700" b="1" i="0" u="none" strike="noStrike" dirty="0">
                          <a:solidFill>
                            <a:schemeClr val="tx1"/>
                          </a:solidFill>
                          <a:effectLst/>
                          <a:latin typeface="Calibri" panose="020F0502020204030204" pitchFamily="34" charset="0"/>
                        </a:rPr>
                        <a:t>Divisions</a:t>
                      </a:r>
                    </a:p>
                  </a:txBody>
                  <a:tcPr marL="5588" marR="5588" marT="4619" marB="0"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Judah</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the Nation</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Against the Day of the Lord</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of Judgement and Blessing</a:t>
                      </a:r>
                    </a:p>
                  </a:txBody>
                  <a:tcPr marL="88669" marR="88669" marT="44335" marB="44335"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2100" b="1" i="0" u="none" strike="noStrike" dirty="0">
                          <a:solidFill>
                            <a:schemeClr val="tx1"/>
                          </a:solidFill>
                          <a:effectLst/>
                          <a:latin typeface="Calibri" panose="020F0502020204030204" pitchFamily="34" charset="0"/>
                        </a:rPr>
                        <a:t>Sickness and Sin</a:t>
                      </a:r>
                    </a:p>
                  </a:txBody>
                  <a:tcPr marL="160934" marR="160934" marT="133004" marB="133004"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2100" b="1" i="0" u="none" strike="noStrike" dirty="0">
                          <a:solidFill>
                            <a:schemeClr val="tx1"/>
                          </a:solidFill>
                          <a:effectLst/>
                          <a:latin typeface="Calibri" panose="020F0502020204030204" pitchFamily="34" charset="0"/>
                        </a:rPr>
                        <a:t>Hezekiah’s Salvation</a:t>
                      </a:r>
                    </a:p>
                  </a:txBody>
                  <a:tcPr marL="160934" marR="160934" marT="133004" marB="133004"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2100" b="1" i="0" u="none" strike="noStrike" dirty="0">
                          <a:solidFill>
                            <a:schemeClr val="tx1"/>
                          </a:solidFill>
                          <a:effectLst/>
                          <a:latin typeface="Calibri" panose="020F0502020204030204" pitchFamily="34" charset="0"/>
                        </a:rPr>
                        <a:t>Israel’s Deliverance</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Deliverer</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Glorious Future</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2"/>
                  </a:ext>
                </a:extLst>
              </a:tr>
              <a:tr h="248459">
                <a:tc>
                  <a:txBody>
                    <a:bodyPr/>
                    <a:lstStyle/>
                    <a:p>
                      <a:pPr algn="l" fontAlgn="b"/>
                      <a:r>
                        <a:rPr lang="en-US" sz="1600" b="1" i="0" u="none" strike="noStrike" dirty="0">
                          <a:solidFill>
                            <a:schemeClr val="tx1"/>
                          </a:solidFill>
                          <a:effectLst/>
                          <a:latin typeface="Calibri" panose="020F0502020204030204" pitchFamily="34" charset="0"/>
                        </a:rPr>
                        <a:t> </a:t>
                      </a:r>
                    </a:p>
                  </a:txBody>
                  <a:tcPr marL="5588" marR="5588" marT="46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a:solidFill>
                            <a:schemeClr val="tx1"/>
                          </a:solidFill>
                          <a:effectLst/>
                          <a:latin typeface="Calibri" panose="020F0502020204030204" pitchFamily="34" charset="0"/>
                        </a:rPr>
                        <a:t>1:1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12:6</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13:1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23:18</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24:1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27:13</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28:1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35:10</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36:1</a:t>
                      </a:r>
                      <a:endParaRPr lang="en-US" sz="1300" b="1" i="0" u="none" strike="noStrike" dirty="0">
                        <a:solidFill>
                          <a:schemeClr val="tx1"/>
                        </a:solidFill>
                        <a:effectLst/>
                        <a:latin typeface="Calibri" panose="020F0502020204030204" pitchFamily="34" charset="0"/>
                      </a:endParaRP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39:8</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40:1</a:t>
                      </a:r>
                      <a:endParaRPr lang="en-US" sz="1300" b="1" i="0" u="none" strike="noStrike" dirty="0">
                        <a:solidFill>
                          <a:schemeClr val="tx1"/>
                        </a:solidFill>
                        <a:effectLst/>
                        <a:latin typeface="Calibri" panose="020F0502020204030204" pitchFamily="34" charset="0"/>
                      </a:endParaRP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b"/>
                      <a:r>
                        <a:rPr lang="en-US" sz="1300" b="1" i="0" u="none" strike="noStrike">
                          <a:solidFill>
                            <a:schemeClr val="tx1"/>
                          </a:solidFill>
                          <a:effectLst/>
                          <a:latin typeface="Calibri" panose="020F0502020204030204" pitchFamily="34" charset="0"/>
                        </a:rPr>
                        <a:t>48:22</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b"/>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49:1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57:21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58:1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66:24</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7971">
                <a:tc rowSpan="2">
                  <a:txBody>
                    <a:bodyPr/>
                    <a:lstStyle/>
                    <a:p>
                      <a:pPr algn="ctr" fontAlgn="b"/>
                      <a:r>
                        <a:rPr lang="en-US" sz="2300" b="1" i="0" u="none" strike="noStrike" dirty="0">
                          <a:solidFill>
                            <a:schemeClr val="tx1"/>
                          </a:solidFill>
                          <a:effectLst/>
                          <a:latin typeface="Calibri" panose="020F0502020204030204" pitchFamily="34" charset="0"/>
                        </a:rPr>
                        <a:t>Topics</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b"/>
                      <a:r>
                        <a:rPr lang="en-US" sz="2100" b="1" i="0" u="none" strike="noStrike" dirty="0">
                          <a:solidFill>
                            <a:schemeClr val="tx1"/>
                          </a:solidFill>
                          <a:effectLst/>
                          <a:latin typeface="Calibri" panose="020F0502020204030204" pitchFamily="34" charset="0"/>
                        </a:rPr>
                        <a:t>Prophetic</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Historic</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Messianic</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37971">
                <a:tc vMerge="1">
                  <a:txBody>
                    <a:bodyPr/>
                    <a:lstStyle/>
                    <a:p>
                      <a:endParaRPr lang="en-US"/>
                    </a:p>
                  </a:txBody>
                  <a:tcPr/>
                </a:tc>
                <a:tc gridSpan="8">
                  <a:txBody>
                    <a:bodyPr/>
                    <a:lstStyle/>
                    <a:p>
                      <a:pPr algn="ctr" fontAlgn="b"/>
                      <a:r>
                        <a:rPr lang="en-US" sz="2100" b="1" i="0" u="none" strike="noStrike" dirty="0">
                          <a:solidFill>
                            <a:schemeClr val="tx1"/>
                          </a:solidFill>
                          <a:effectLst/>
                          <a:latin typeface="Calibri" panose="020F0502020204030204" pitchFamily="34" charset="0"/>
                        </a:rPr>
                        <a:t>Judgement</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Transition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Hope</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37971">
                <a:tc>
                  <a:txBody>
                    <a:bodyPr/>
                    <a:lstStyle/>
                    <a:p>
                      <a:pPr algn="ctr" fontAlgn="b"/>
                      <a:r>
                        <a:rPr lang="en-US" sz="2300" b="1" i="0" u="none" strike="noStrike" dirty="0">
                          <a:solidFill>
                            <a:schemeClr val="tx1"/>
                          </a:solidFill>
                          <a:effectLst/>
                          <a:latin typeface="Calibri" panose="020F0502020204030204" pitchFamily="34" charset="0"/>
                        </a:rPr>
                        <a:t>Place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Israel &amp; Judah</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437971">
                <a:tc>
                  <a:txBody>
                    <a:bodyPr/>
                    <a:lstStyle/>
                    <a:p>
                      <a:pPr algn="ctr" fontAlgn="b"/>
                      <a:r>
                        <a:rPr lang="en-US" sz="2300" b="1" i="0" u="none" strike="noStrike" dirty="0">
                          <a:solidFill>
                            <a:schemeClr val="tx1"/>
                          </a:solidFill>
                          <a:effectLst/>
                          <a:latin typeface="Calibri" panose="020F0502020204030204" pitchFamily="34" charset="0"/>
                        </a:rPr>
                        <a:t>Time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740 - 680 B.C.</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32775" name="TextBox 9"/>
          <p:cNvSpPr txBox="1">
            <a:spLocks noChangeArrowheads="1"/>
          </p:cNvSpPr>
          <p:nvPr/>
        </p:nvSpPr>
        <p:spPr bwMode="auto">
          <a:xfrm>
            <a:off x="201613" y="6419852"/>
            <a:ext cx="47182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marL="2284413" indent="1588" defTabSz="912813" eaLnBrk="0" fontAlgn="base" hangingPunct="0">
              <a:spcBef>
                <a:spcPct val="0"/>
              </a:spcBef>
              <a:spcAft>
                <a:spcPct val="0"/>
              </a:spcAft>
              <a:defRPr>
                <a:solidFill>
                  <a:schemeClr val="tx1"/>
                </a:solidFill>
                <a:latin typeface="Calibri" panose="020F0502020204030204" pitchFamily="34" charset="0"/>
              </a:defRPr>
            </a:lvl6pPr>
            <a:lvl7pPr marL="2741613" indent="1588" defTabSz="912813" eaLnBrk="0" fontAlgn="base" hangingPunct="0">
              <a:spcBef>
                <a:spcPct val="0"/>
              </a:spcBef>
              <a:spcAft>
                <a:spcPct val="0"/>
              </a:spcAft>
              <a:defRPr>
                <a:solidFill>
                  <a:schemeClr val="tx1"/>
                </a:solidFill>
                <a:latin typeface="Calibri" panose="020F0502020204030204" pitchFamily="34" charset="0"/>
              </a:defRPr>
            </a:lvl7pPr>
            <a:lvl8pPr marL="3198813" indent="1588" defTabSz="912813" eaLnBrk="0" fontAlgn="base" hangingPunct="0">
              <a:spcBef>
                <a:spcPct val="0"/>
              </a:spcBef>
              <a:spcAft>
                <a:spcPct val="0"/>
              </a:spcAft>
              <a:defRPr>
                <a:solidFill>
                  <a:schemeClr val="tx1"/>
                </a:solidFill>
                <a:latin typeface="Calibri" panose="020F0502020204030204" pitchFamily="34" charset="0"/>
              </a:defRPr>
            </a:lvl8pPr>
            <a:lvl9pPr marL="3656013" indent="1588" defTabSz="912813" eaLnBrk="0" fontAlgn="base" hangingPunct="0">
              <a:spcBef>
                <a:spcPct val="0"/>
              </a:spcBef>
              <a:spcAft>
                <a:spcPct val="0"/>
              </a:spcAft>
              <a:defRPr>
                <a:solidFill>
                  <a:schemeClr val="tx1"/>
                </a:solidFill>
                <a:latin typeface="Calibri" panose="020F0502020204030204" pitchFamily="34" charset="0"/>
              </a:defRPr>
            </a:lvl9pPr>
          </a:lstStyle>
          <a:p>
            <a:pPr marL="0" lvl="1"/>
            <a:r>
              <a:rPr lang="en-US" altLang="en-US" sz="1000" dirty="0"/>
              <a:t>Bruce Wilkinson and Kenneth Boa, Talk Thru the Bible </a:t>
            </a:r>
            <a:r>
              <a:rPr lang="en-US" altLang="en-US" sz="1000"/>
              <a:t>(Nashville: </a:t>
            </a:r>
            <a:r>
              <a:rPr lang="en-US" altLang="en-US" sz="1000" dirty="0"/>
              <a:t>T. Nelson, 1983), 189.</a:t>
            </a:r>
            <a:endParaRPr lang="en-US" altLang="en-US" sz="1400" dirty="0"/>
          </a:p>
        </p:txBody>
      </p:sp>
      <p:sp>
        <p:nvSpPr>
          <p:cNvPr id="6" name="Arrow: Right 1">
            <a:extLst>
              <a:ext uri="{FF2B5EF4-FFF2-40B4-BE49-F238E27FC236}">
                <a16:creationId xmlns:a16="http://schemas.microsoft.com/office/drawing/2014/main" id="{B4B9CC16-E6CF-FDAC-7FEB-CE78AC48E442}"/>
              </a:ext>
            </a:extLst>
          </p:cNvPr>
          <p:cNvSpPr/>
          <p:nvPr/>
        </p:nvSpPr>
        <p:spPr>
          <a:xfrm rot="17274955">
            <a:off x="8735434" y="4958208"/>
            <a:ext cx="550862" cy="3429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2842">
              <a:defRPr/>
            </a:pPr>
            <a:endParaRPr lang="en-US">
              <a:solidFill>
                <a:prstClr val="white"/>
              </a:solidFill>
              <a:latin typeface="Calibri"/>
            </a:endParaRPr>
          </a:p>
        </p:txBody>
      </p:sp>
      <p:sp>
        <p:nvSpPr>
          <p:cNvPr id="9" name="Rectangle 8">
            <a:extLst>
              <a:ext uri="{FF2B5EF4-FFF2-40B4-BE49-F238E27FC236}">
                <a16:creationId xmlns:a16="http://schemas.microsoft.com/office/drawing/2014/main" id="{D03C9EA7-272B-BF02-EE27-9566E070D2A1}"/>
              </a:ext>
            </a:extLst>
          </p:cNvPr>
          <p:cNvSpPr/>
          <p:nvPr/>
        </p:nvSpPr>
        <p:spPr>
          <a:xfrm>
            <a:off x="8718937" y="2172620"/>
            <a:ext cx="1002518" cy="227207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42"/>
            <a:endParaRPr lang="en-US">
              <a:solidFill>
                <a:prstClr val="white"/>
              </a:solidFill>
              <a:latin typeface="Calibri"/>
            </a:endParaRPr>
          </a:p>
        </p:txBody>
      </p:sp>
      <p:sp>
        <p:nvSpPr>
          <p:cNvPr id="2" name="Date Placeholder 1">
            <a:extLst>
              <a:ext uri="{FF2B5EF4-FFF2-40B4-BE49-F238E27FC236}">
                <a16:creationId xmlns:a16="http://schemas.microsoft.com/office/drawing/2014/main" id="{AC9664D9-13B1-B7D3-8918-5719BFA5E6AB}"/>
              </a:ext>
            </a:extLst>
          </p:cNvPr>
          <p:cNvSpPr>
            <a:spLocks noGrp="1"/>
          </p:cNvSpPr>
          <p:nvPr>
            <p:ph type="dt" sz="half" idx="10"/>
          </p:nvPr>
        </p:nvSpPr>
        <p:spPr/>
        <p:txBody>
          <a:bodyPr/>
          <a:lstStyle/>
          <a:p>
            <a:pPr>
              <a:defRPr/>
            </a:pPr>
            <a:r>
              <a:rPr lang="en-US"/>
              <a:t>September 26, 2023</a:t>
            </a:r>
          </a:p>
        </p:txBody>
      </p:sp>
      <p:sp>
        <p:nvSpPr>
          <p:cNvPr id="3" name="Footer Placeholder 2">
            <a:extLst>
              <a:ext uri="{FF2B5EF4-FFF2-40B4-BE49-F238E27FC236}">
                <a16:creationId xmlns:a16="http://schemas.microsoft.com/office/drawing/2014/main" id="{A6D8E9E8-3BF4-0671-1DFB-95F4DD5997CE}"/>
              </a:ext>
            </a:extLst>
          </p:cNvPr>
          <p:cNvSpPr>
            <a:spLocks noGrp="1"/>
          </p:cNvSpPr>
          <p:nvPr>
            <p:ph type="ftr" sz="quarter" idx="11"/>
          </p:nvPr>
        </p:nvSpPr>
        <p:spPr/>
        <p:txBody>
          <a:bodyPr/>
          <a:lstStyle/>
          <a:p>
            <a:pPr>
              <a:defRPr/>
            </a:pPr>
            <a:r>
              <a:rPr lang="en-US"/>
              <a:t>Isaiah 41:1-20</a:t>
            </a:r>
          </a:p>
        </p:txBody>
      </p:sp>
    </p:spTree>
    <p:extLst>
      <p:ext uri="{BB962C8B-B14F-4D97-AF65-F5344CB8AC3E}">
        <p14:creationId xmlns:p14="http://schemas.microsoft.com/office/powerpoint/2010/main" val="13299594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500"/>
                                        <p:tgtEl>
                                          <p:spTgt spid="35842"/>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6" grpId="1"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b="1" dirty="0"/>
              <a:t>New Testament Use of Isaiah</a:t>
            </a:r>
          </a:p>
        </p:txBody>
      </p:sp>
      <p:sp>
        <p:nvSpPr>
          <p:cNvPr id="3" name="Content Placeholder 2"/>
          <p:cNvSpPr>
            <a:spLocks noGrp="1"/>
          </p:cNvSpPr>
          <p:nvPr>
            <p:ph idx="1"/>
          </p:nvPr>
        </p:nvSpPr>
        <p:spPr>
          <a:xfrm>
            <a:off x="452438" y="1676400"/>
            <a:ext cx="4429125" cy="2207395"/>
          </a:xfrm>
        </p:spPr>
        <p:txBody>
          <a:bodyPr/>
          <a:lstStyle/>
          <a:p>
            <a:r>
              <a:rPr lang="en-US" sz="3000" dirty="0"/>
              <a:t>412 times there are references to the book and prophet Isaiah</a:t>
            </a:r>
          </a:p>
          <a:p>
            <a:r>
              <a:rPr lang="en-US" sz="3000" dirty="0"/>
              <a:t>162 times within the gospels and Acts</a:t>
            </a:r>
          </a:p>
          <a:p>
            <a:pPr lvl="1"/>
            <a:r>
              <a:rPr lang="en-US" sz="2250" dirty="0"/>
              <a:t>66x Isaiah a source for Jesus</a:t>
            </a:r>
          </a:p>
          <a:p>
            <a:r>
              <a:rPr lang="en-US" sz="3000" dirty="0"/>
              <a:t>100 times by Paul</a:t>
            </a:r>
          </a:p>
          <a:p>
            <a:pPr lvl="1"/>
            <a:r>
              <a:rPr lang="en-US" sz="2250" dirty="0"/>
              <a:t>32x in Romans (22 quotes/citations)</a:t>
            </a:r>
          </a:p>
          <a:p>
            <a:r>
              <a:rPr lang="en-US" sz="3000" dirty="0"/>
              <a:t>115 times in Revelation</a:t>
            </a:r>
          </a:p>
        </p:txBody>
      </p:sp>
      <p:pic>
        <p:nvPicPr>
          <p:cNvPr id="8" name="Picture 7"/>
          <p:cNvPicPr>
            <a:picLocks noChangeAspect="1"/>
          </p:cNvPicPr>
          <p:nvPr/>
        </p:nvPicPr>
        <p:blipFill rotWithShape="1">
          <a:blip r:embed="rId3" cstate="screen">
            <a:extLst>
              <a:ext uri="{28A0092B-C50C-407E-A947-70E740481C1C}">
                <a14:useLocalDpi xmlns:a14="http://schemas.microsoft.com/office/drawing/2010/main"/>
              </a:ext>
            </a:extLst>
          </a:blip>
          <a:srcRect l="3513" t="2395" r="5150" b="2661"/>
          <a:stretch/>
        </p:blipFill>
        <p:spPr>
          <a:xfrm>
            <a:off x="5453063" y="1138237"/>
            <a:ext cx="5572125" cy="5643563"/>
          </a:xfrm>
          <a:prstGeom prst="rect">
            <a:avLst/>
          </a:prstGeom>
        </p:spPr>
      </p:pic>
      <p:pic>
        <p:nvPicPr>
          <p:cNvPr id="7" name="Picture 3" descr="MOB logo"/>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9775031" y="293196"/>
            <a:ext cx="1893094" cy="1195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0167938" y="6143625"/>
            <a:ext cx="1379032" cy="369332"/>
          </a:xfrm>
          <a:prstGeom prst="rect">
            <a:avLst/>
          </a:prstGeom>
          <a:noFill/>
        </p:spPr>
        <p:txBody>
          <a:bodyPr wrap="none" rtlCol="0">
            <a:spAutoFit/>
          </a:bodyPr>
          <a:lstStyle/>
          <a:p>
            <a:r>
              <a:rPr lang="en-US" dirty="0"/>
              <a:t>Chord Graph</a:t>
            </a:r>
          </a:p>
        </p:txBody>
      </p:sp>
      <p:sp>
        <p:nvSpPr>
          <p:cNvPr id="5" name="Date Placeholder 4">
            <a:extLst>
              <a:ext uri="{FF2B5EF4-FFF2-40B4-BE49-F238E27FC236}">
                <a16:creationId xmlns:a16="http://schemas.microsoft.com/office/drawing/2014/main" id="{F157937B-681C-F47D-C3FF-9CEEDEDF7E61}"/>
              </a:ext>
            </a:extLst>
          </p:cNvPr>
          <p:cNvSpPr>
            <a:spLocks noGrp="1"/>
          </p:cNvSpPr>
          <p:nvPr>
            <p:ph type="dt" sz="half" idx="10"/>
          </p:nvPr>
        </p:nvSpPr>
        <p:spPr/>
        <p:txBody>
          <a:bodyPr/>
          <a:lstStyle/>
          <a:p>
            <a:pPr>
              <a:defRPr/>
            </a:pPr>
            <a:r>
              <a:rPr lang="en-US"/>
              <a:t>September 26, 2023</a:t>
            </a:r>
          </a:p>
        </p:txBody>
      </p:sp>
      <p:sp>
        <p:nvSpPr>
          <p:cNvPr id="6" name="Footer Placeholder 5">
            <a:extLst>
              <a:ext uri="{FF2B5EF4-FFF2-40B4-BE49-F238E27FC236}">
                <a16:creationId xmlns:a16="http://schemas.microsoft.com/office/drawing/2014/main" id="{FB3C3232-96A4-5F18-5058-5509D355D940}"/>
              </a:ext>
            </a:extLst>
          </p:cNvPr>
          <p:cNvSpPr>
            <a:spLocks noGrp="1"/>
          </p:cNvSpPr>
          <p:nvPr>
            <p:ph type="ftr" sz="quarter" idx="11"/>
          </p:nvPr>
        </p:nvSpPr>
        <p:spPr/>
        <p:txBody>
          <a:bodyPr/>
          <a:lstStyle/>
          <a:p>
            <a:pPr>
              <a:defRPr/>
            </a:pPr>
            <a:r>
              <a:rPr lang="en-US"/>
              <a:t>Isaiah 41:1-20</a:t>
            </a:r>
          </a:p>
        </p:txBody>
      </p:sp>
      <p:sp>
        <p:nvSpPr>
          <p:cNvPr id="9" name="Slide Number Placeholder 8">
            <a:extLst>
              <a:ext uri="{FF2B5EF4-FFF2-40B4-BE49-F238E27FC236}">
                <a16:creationId xmlns:a16="http://schemas.microsoft.com/office/drawing/2014/main" id="{00F4254B-036C-A734-47AB-4A92E2691FE0}"/>
              </a:ext>
            </a:extLst>
          </p:cNvPr>
          <p:cNvSpPr>
            <a:spLocks noGrp="1"/>
          </p:cNvSpPr>
          <p:nvPr>
            <p:ph type="sldNum" sz="quarter" idx="12"/>
          </p:nvPr>
        </p:nvSpPr>
        <p:spPr/>
        <p:txBody>
          <a:bodyPr/>
          <a:lstStyle/>
          <a:p>
            <a:pPr>
              <a:defRPr/>
            </a:pPr>
            <a:fld id="{FD082CFF-930D-4043-B3E3-233330BDFA02}" type="slidenum">
              <a:rPr lang="en-US" altLang="en-US" smtClean="0"/>
              <a:pPr>
                <a:defRPr/>
              </a:pPr>
              <a:t>11</a:t>
            </a:fld>
            <a:endParaRPr lang="en-US" altLang="en-US"/>
          </a:p>
        </p:txBody>
      </p:sp>
    </p:spTree>
    <p:extLst>
      <p:ext uri="{BB962C8B-B14F-4D97-AF65-F5344CB8AC3E}">
        <p14:creationId xmlns:p14="http://schemas.microsoft.com/office/powerpoint/2010/main" val="1444515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2BA30F4-42B9-C7D7-DBFD-54C99FCCAB55}"/>
              </a:ext>
            </a:extLst>
          </p:cNvPr>
          <p:cNvSpPr>
            <a:spLocks noGrp="1"/>
          </p:cNvSpPr>
          <p:nvPr>
            <p:ph type="dt" sz="half" idx="10"/>
          </p:nvPr>
        </p:nvSpPr>
        <p:spPr/>
        <p:txBody>
          <a:bodyPr/>
          <a:lstStyle/>
          <a:p>
            <a:pPr>
              <a:defRPr/>
            </a:pPr>
            <a:r>
              <a:rPr lang="en-US"/>
              <a:t>September 26, 2023</a:t>
            </a:r>
          </a:p>
        </p:txBody>
      </p:sp>
      <p:sp>
        <p:nvSpPr>
          <p:cNvPr id="6" name="Footer Placeholder 5">
            <a:extLst>
              <a:ext uri="{FF2B5EF4-FFF2-40B4-BE49-F238E27FC236}">
                <a16:creationId xmlns:a16="http://schemas.microsoft.com/office/drawing/2014/main" id="{E399885E-01FB-FC0D-D759-71F7C82E253D}"/>
              </a:ext>
            </a:extLst>
          </p:cNvPr>
          <p:cNvSpPr>
            <a:spLocks noGrp="1"/>
          </p:cNvSpPr>
          <p:nvPr>
            <p:ph type="ftr" sz="quarter" idx="11"/>
          </p:nvPr>
        </p:nvSpPr>
        <p:spPr/>
        <p:txBody>
          <a:bodyPr/>
          <a:lstStyle/>
          <a:p>
            <a:pPr>
              <a:defRPr/>
            </a:pPr>
            <a:r>
              <a:rPr lang="en-US"/>
              <a:t>Isaiah 41:1-20</a:t>
            </a:r>
            <a:endParaRPr lang="en-US" dirty="0"/>
          </a:p>
        </p:txBody>
      </p:sp>
      <p:sp>
        <p:nvSpPr>
          <p:cNvPr id="37895" name="Slide Number Placeholder 6">
            <a:extLst>
              <a:ext uri="{FF2B5EF4-FFF2-40B4-BE49-F238E27FC236}">
                <a16:creationId xmlns:a16="http://schemas.microsoft.com/office/drawing/2014/main" id="{B0A8FAF1-4DF4-8A65-1EF7-918081A6C94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21DF60F-6843-B54C-B5C6-9F813A8B8832}" type="slidenum">
              <a:rPr lang="en-US" altLang="en-US" smtClean="0"/>
              <a:pPr/>
              <a:t>12</a:t>
            </a:fld>
            <a:endParaRPr lang="en-US" altLang="en-US"/>
          </a:p>
        </p:txBody>
      </p:sp>
      <p:sp>
        <p:nvSpPr>
          <p:cNvPr id="34818" name="Title 1">
            <a:extLst>
              <a:ext uri="{FF2B5EF4-FFF2-40B4-BE49-F238E27FC236}">
                <a16:creationId xmlns:a16="http://schemas.microsoft.com/office/drawing/2014/main" id="{E788AC5A-A2D9-8CCD-51B9-88547743CB3A}"/>
              </a:ext>
            </a:extLst>
          </p:cNvPr>
          <p:cNvSpPr>
            <a:spLocks noGrp="1"/>
          </p:cNvSpPr>
          <p:nvPr>
            <p:ph type="title" idx="4294967295"/>
          </p:nvPr>
        </p:nvSpPr>
        <p:spPr>
          <a:xfrm>
            <a:off x="0" y="0"/>
            <a:ext cx="10972800" cy="1143000"/>
          </a:xfrm>
        </p:spPr>
        <p:txBody>
          <a:bodyPr/>
          <a:lstStyle/>
          <a:p>
            <a:r>
              <a:rPr lang="en-US" altLang="en-US" b="1" dirty="0"/>
              <a:t>Review</a:t>
            </a:r>
            <a:endParaRPr lang="en-US" altLang="en-US" dirty="0"/>
          </a:p>
        </p:txBody>
      </p:sp>
      <p:sp>
        <p:nvSpPr>
          <p:cNvPr id="4" name="Content Placeholder 3">
            <a:extLst>
              <a:ext uri="{FF2B5EF4-FFF2-40B4-BE49-F238E27FC236}">
                <a16:creationId xmlns:a16="http://schemas.microsoft.com/office/drawing/2014/main" id="{95B8AD59-FC88-3564-A9E2-E3BD1843CC17}"/>
              </a:ext>
            </a:extLst>
          </p:cNvPr>
          <p:cNvSpPr>
            <a:spLocks noGrp="1"/>
          </p:cNvSpPr>
          <p:nvPr>
            <p:ph sz="half" idx="4294967295"/>
          </p:nvPr>
        </p:nvSpPr>
        <p:spPr>
          <a:xfrm>
            <a:off x="2590800" y="1295400"/>
            <a:ext cx="7239000" cy="5334000"/>
          </a:xfrm>
          <a:solidFill>
            <a:schemeClr val="accent6">
              <a:lumMod val="40000"/>
              <a:lumOff val="60000"/>
            </a:schemeClr>
          </a:solidFill>
          <a:ln w="38100">
            <a:solidFill>
              <a:schemeClr val="accent6">
                <a:lumMod val="50000"/>
              </a:schemeClr>
            </a:solidFill>
          </a:ln>
        </p:spPr>
        <p:txBody>
          <a:bodyPr/>
          <a:lstStyle/>
          <a:p>
            <a:pPr marL="0" indent="0">
              <a:buFont typeface="Arial" panose="020B0604020202020204" pitchFamily="34" charset="0"/>
              <a:buNone/>
              <a:defRPr/>
            </a:pPr>
            <a:r>
              <a:rPr lang="en-US" b="1" u="sng" dirty="0">
                <a:solidFill>
                  <a:schemeClr val="accent2">
                    <a:lumMod val="50000"/>
                  </a:schemeClr>
                </a:solidFill>
                <a:effectLst>
                  <a:outerShdw blurRad="38100" dist="38100" dir="2700000" algn="tl">
                    <a:srgbClr val="000000">
                      <a:alpha val="43137"/>
                    </a:srgbClr>
                  </a:outerShdw>
                </a:effectLst>
              </a:rPr>
              <a:t>Book of Salvation (Chap. 40-66)</a:t>
            </a:r>
            <a:r>
              <a:rPr lang="en-US" b="1" dirty="0">
                <a:solidFill>
                  <a:schemeClr val="accent2">
                    <a:lumMod val="50000"/>
                  </a:schemeClr>
                </a:solidFill>
                <a:effectLst>
                  <a:outerShdw blurRad="38100" dist="38100" dir="2700000" algn="tl">
                    <a:srgbClr val="000000">
                      <a:alpha val="43137"/>
                    </a:srgbClr>
                  </a:outerShdw>
                </a:effectLst>
              </a:rPr>
              <a:t>:</a:t>
            </a:r>
          </a:p>
          <a:p>
            <a:pPr marL="0" indent="0">
              <a:buFont typeface="Arial" panose="020B0604020202020204" pitchFamily="34" charset="0"/>
              <a:buNone/>
              <a:defRPr/>
            </a:pPr>
            <a:endParaRPr lang="en-US" sz="900" b="1" dirty="0">
              <a:effectLst>
                <a:outerShdw blurRad="38100" dist="38100" dir="2700000" algn="tl">
                  <a:srgbClr val="000000">
                    <a:alpha val="43137"/>
                  </a:srgbClr>
                </a:outerShdw>
              </a:effectLst>
            </a:endParaRPr>
          </a:p>
          <a:p>
            <a:pPr marL="228600" indent="-228600">
              <a:defRPr/>
            </a:pPr>
            <a:r>
              <a:rPr lang="en-US" b="1" dirty="0">
                <a:solidFill>
                  <a:schemeClr val="bg1"/>
                </a:solidFill>
                <a:effectLst>
                  <a:outerShdw blurRad="38100" dist="38100" dir="2700000" algn="tl">
                    <a:srgbClr val="000000">
                      <a:alpha val="43137"/>
                    </a:srgbClr>
                  </a:outerShdw>
                </a:effectLst>
                <a:highlight>
                  <a:srgbClr val="800000"/>
                </a:highlight>
              </a:rPr>
              <a:t>Ch. 40-48: God’s Grace To Israel </a:t>
            </a:r>
          </a:p>
          <a:p>
            <a:pPr marL="628650" lvl="1" indent="-228600">
              <a:defRPr/>
            </a:pPr>
            <a:r>
              <a:rPr lang="en-US" b="1" dirty="0">
                <a:effectLst>
                  <a:outerShdw blurRad="38100" dist="38100" dir="2700000" algn="tl">
                    <a:srgbClr val="000000">
                      <a:alpha val="43137"/>
                    </a:srgbClr>
                  </a:outerShdw>
                </a:effectLst>
              </a:rPr>
              <a:t>King Cyrus delivers Israel from Babylonian captivity in Babylon. </a:t>
            </a:r>
          </a:p>
          <a:p>
            <a:pPr marL="228600" indent="-228600">
              <a:defRPr/>
            </a:pPr>
            <a:r>
              <a:rPr lang="en-US" b="1" dirty="0">
                <a:solidFill>
                  <a:schemeClr val="bg1"/>
                </a:solidFill>
                <a:effectLst>
                  <a:outerShdw blurRad="38100" dist="38100" dir="2700000" algn="tl">
                    <a:srgbClr val="000000">
                      <a:alpha val="43137"/>
                    </a:srgbClr>
                  </a:outerShdw>
                </a:effectLst>
                <a:highlight>
                  <a:srgbClr val="800000"/>
                </a:highlight>
              </a:rPr>
              <a:t>Ch. 49-55: God’s Atonement</a:t>
            </a:r>
          </a:p>
          <a:p>
            <a:pPr marL="628650" lvl="1" indent="-228600">
              <a:defRPr/>
            </a:pPr>
            <a:r>
              <a:rPr lang="en-US" b="1" dirty="0">
                <a:effectLst>
                  <a:outerShdw blurRad="38100" dist="38100" dir="2700000" algn="tl">
                    <a:srgbClr val="000000">
                      <a:alpha val="43137"/>
                    </a:srgbClr>
                  </a:outerShdw>
                </a:effectLst>
              </a:rPr>
              <a:t>The rejection and restoration of the Suffering Servant, the deliverer.</a:t>
            </a:r>
          </a:p>
          <a:p>
            <a:pPr marL="228600" indent="-228600">
              <a:defRPr/>
            </a:pPr>
            <a:r>
              <a:rPr lang="en-US" b="1" dirty="0">
                <a:solidFill>
                  <a:schemeClr val="bg1"/>
                </a:solidFill>
                <a:effectLst>
                  <a:outerShdw blurRad="38100" dist="38100" dir="2700000" algn="tl">
                    <a:srgbClr val="000000">
                      <a:alpha val="43137"/>
                    </a:srgbClr>
                  </a:outerShdw>
                </a:effectLst>
                <a:highlight>
                  <a:srgbClr val="800000"/>
                </a:highlight>
              </a:rPr>
              <a:t>Ch. 56-66: A Glorious Future</a:t>
            </a:r>
          </a:p>
          <a:p>
            <a:pPr marL="628650" lvl="1" indent="-228600">
              <a:defRPr/>
            </a:pPr>
            <a:r>
              <a:rPr lang="en-US" b="1" dirty="0">
                <a:effectLst>
                  <a:outerShdw blurRad="38100" dist="38100" dir="2700000" algn="tl">
                    <a:srgbClr val="000000">
                      <a:alpha val="43137"/>
                    </a:srgbClr>
                  </a:outerShdw>
                </a:effectLst>
              </a:rPr>
              <a:t>God’s restoration and transformation of Israel and the world.</a:t>
            </a:r>
          </a:p>
          <a:p>
            <a:pPr marL="228600" indent="-228600">
              <a:defRPr/>
            </a:pPr>
            <a:endParaRPr lang="en-US" b="1" i="1" dirty="0">
              <a:solidFill>
                <a:srgbClr val="FF0000"/>
              </a:solidFill>
              <a:effectLst>
                <a:outerShdw blurRad="38100" dist="38100" dir="2700000" algn="tl">
                  <a:srgbClr val="000000">
                    <a:alpha val="43137"/>
                  </a:srgbClr>
                </a:outerShdw>
              </a:effectLst>
            </a:endParaRPr>
          </a:p>
          <a:p>
            <a:pPr marL="0" indent="0">
              <a:buFont typeface="Arial" panose="020B0604020202020204" pitchFamily="34" charset="0"/>
              <a:buNone/>
              <a:defRPr/>
            </a:pPr>
            <a:endParaRPr lang="en-US" b="1" i="1" dirty="0">
              <a:solidFill>
                <a:srgbClr val="FF0000"/>
              </a:solidFill>
              <a:effectLst>
                <a:outerShdw blurRad="38100" dist="38100" dir="2700000" algn="tl">
                  <a:srgbClr val="000000">
                    <a:alpha val="43137"/>
                  </a:srgbClr>
                </a:outerShdw>
              </a:effectLst>
            </a:endParaRPr>
          </a:p>
        </p:txBody>
      </p:sp>
      <p:sp>
        <p:nvSpPr>
          <p:cNvPr id="9" name="5-Point Star 8">
            <a:extLst>
              <a:ext uri="{FF2B5EF4-FFF2-40B4-BE49-F238E27FC236}">
                <a16:creationId xmlns:a16="http://schemas.microsoft.com/office/drawing/2014/main" id="{0EB5EAF3-E6B4-6E0A-3270-F8E4B5D0CC40}"/>
              </a:ext>
            </a:extLst>
          </p:cNvPr>
          <p:cNvSpPr/>
          <p:nvPr/>
        </p:nvSpPr>
        <p:spPr>
          <a:xfrm>
            <a:off x="8610600" y="2057400"/>
            <a:ext cx="533400" cy="457200"/>
          </a:xfrm>
          <a:prstGeom prst="star5">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4" grpId="0" build="p"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79F758-D55F-C0EE-53F8-E7BD965205BF}"/>
              </a:ext>
            </a:extLst>
          </p:cNvPr>
          <p:cNvSpPr>
            <a:spLocks noGrp="1"/>
          </p:cNvSpPr>
          <p:nvPr>
            <p:ph type="dt" sz="half" idx="10"/>
          </p:nvPr>
        </p:nvSpPr>
        <p:spPr/>
        <p:txBody>
          <a:bodyPr/>
          <a:lstStyle/>
          <a:p>
            <a:pPr>
              <a:defRPr/>
            </a:pPr>
            <a:r>
              <a:rPr lang="en-US"/>
              <a:t>September 26, 2023</a:t>
            </a:r>
          </a:p>
        </p:txBody>
      </p:sp>
      <p:sp>
        <p:nvSpPr>
          <p:cNvPr id="3" name="Footer Placeholder 2">
            <a:extLst>
              <a:ext uri="{FF2B5EF4-FFF2-40B4-BE49-F238E27FC236}">
                <a16:creationId xmlns:a16="http://schemas.microsoft.com/office/drawing/2014/main" id="{5FB74EC9-9DD9-80C2-76EA-268BC6C4DDCB}"/>
              </a:ext>
            </a:extLst>
          </p:cNvPr>
          <p:cNvSpPr>
            <a:spLocks noGrp="1"/>
          </p:cNvSpPr>
          <p:nvPr>
            <p:ph type="ftr" sz="quarter" idx="11"/>
          </p:nvPr>
        </p:nvSpPr>
        <p:spPr/>
        <p:txBody>
          <a:bodyPr/>
          <a:lstStyle/>
          <a:p>
            <a:pPr>
              <a:defRPr/>
            </a:pPr>
            <a:r>
              <a:rPr lang="en-US"/>
              <a:t>Isaiah 41:1-20</a:t>
            </a:r>
          </a:p>
        </p:txBody>
      </p:sp>
      <p:sp>
        <p:nvSpPr>
          <p:cNvPr id="4" name="Slide Number Placeholder 3">
            <a:extLst>
              <a:ext uri="{FF2B5EF4-FFF2-40B4-BE49-F238E27FC236}">
                <a16:creationId xmlns:a16="http://schemas.microsoft.com/office/drawing/2014/main" id="{7A8D55AE-5929-25C1-A0EB-E443E3BEBF3F}"/>
              </a:ext>
            </a:extLst>
          </p:cNvPr>
          <p:cNvSpPr>
            <a:spLocks noGrp="1"/>
          </p:cNvSpPr>
          <p:nvPr>
            <p:ph type="sldNum" sz="quarter" idx="12"/>
          </p:nvPr>
        </p:nvSpPr>
        <p:spPr/>
        <p:txBody>
          <a:bodyPr/>
          <a:lstStyle/>
          <a:p>
            <a:pPr>
              <a:defRPr/>
            </a:pPr>
            <a:fld id="{4B1BD3DC-940C-084F-824B-EBF43E54A963}" type="slidenum">
              <a:rPr lang="en-US" altLang="en-US" smtClean="0"/>
              <a:pPr>
                <a:defRPr/>
              </a:pPr>
              <a:t>13</a:t>
            </a:fld>
            <a:endParaRPr lang="en-US" altLang="en-US"/>
          </a:p>
        </p:txBody>
      </p:sp>
      <p:sp>
        <p:nvSpPr>
          <p:cNvPr id="5" name="TextBox 4">
            <a:extLst>
              <a:ext uri="{FF2B5EF4-FFF2-40B4-BE49-F238E27FC236}">
                <a16:creationId xmlns:a16="http://schemas.microsoft.com/office/drawing/2014/main" id="{7BE6501C-F1E9-F84A-B778-902BF13400DE}"/>
              </a:ext>
            </a:extLst>
          </p:cNvPr>
          <p:cNvSpPr txBox="1"/>
          <p:nvPr/>
        </p:nvSpPr>
        <p:spPr>
          <a:xfrm>
            <a:off x="381000" y="249734"/>
            <a:ext cx="6019800" cy="5693866"/>
          </a:xfrm>
          <a:prstGeom prst="rect">
            <a:avLst/>
          </a:prstGeom>
          <a:noFill/>
        </p:spPr>
        <p:txBody>
          <a:bodyPr wrap="square" rtlCol="0">
            <a:spAutoFit/>
          </a:bodyPr>
          <a:lstStyle/>
          <a:p>
            <a:pPr algn="just"/>
            <a:r>
              <a:rPr lang="en-US" sz="1400" b="1" baseline="30000" dirty="0">
                <a:effectLst/>
                <a:latin typeface="Helvetica" pitchFamily="2" charset="0"/>
              </a:rPr>
              <a:t>1</a:t>
            </a:r>
            <a:r>
              <a:rPr lang="en-US" sz="1400" b="1" dirty="0">
                <a:effectLst/>
                <a:latin typeface="Helvetica" pitchFamily="2" charset="0"/>
              </a:rPr>
              <a:t> Listen to me in silence, O coastlands; let the peoples renew their strength; let them approach, then let them speak; let us together draw near for judgment. </a:t>
            </a:r>
          </a:p>
          <a:p>
            <a:r>
              <a:rPr lang="en-US" sz="1400" b="1" baseline="30000" dirty="0">
                <a:effectLst/>
                <a:latin typeface="Helvetica" pitchFamily="2" charset="0"/>
              </a:rPr>
              <a:t>2 </a:t>
            </a:r>
            <a:r>
              <a:rPr lang="en-US" sz="1400" b="1" dirty="0">
                <a:effectLst/>
                <a:latin typeface="Helvetica" pitchFamily="2" charset="0"/>
              </a:rPr>
              <a:t> Who stirred up one from the east whom victory meets at every step? He gives up nations before him, so that he tramples kings underfoot; he makes them like dust with his sword, like driven stubble with his bow. </a:t>
            </a:r>
          </a:p>
          <a:p>
            <a:r>
              <a:rPr lang="en-US" sz="1400" b="1" baseline="30000" dirty="0">
                <a:effectLst/>
                <a:latin typeface="Helvetica" pitchFamily="2" charset="0"/>
              </a:rPr>
              <a:t>3 </a:t>
            </a:r>
            <a:r>
              <a:rPr lang="en-US" sz="1400" b="1" dirty="0">
                <a:effectLst/>
                <a:latin typeface="Helvetica" pitchFamily="2" charset="0"/>
              </a:rPr>
              <a:t> He pursues them and passes on safely, by paths his feet have not trod. </a:t>
            </a:r>
          </a:p>
          <a:p>
            <a:r>
              <a:rPr lang="en-US" sz="1400" b="1" baseline="30000" dirty="0">
                <a:effectLst/>
                <a:latin typeface="Helvetica" pitchFamily="2" charset="0"/>
              </a:rPr>
              <a:t>4 </a:t>
            </a:r>
            <a:r>
              <a:rPr lang="en-US" sz="1400" b="1" dirty="0">
                <a:effectLst/>
                <a:latin typeface="Helvetica" pitchFamily="2" charset="0"/>
              </a:rPr>
              <a:t> Who has performed and done this, calling the generations from the beginning? I, the Lord, the first, and with the last; I am he. </a:t>
            </a:r>
          </a:p>
          <a:p>
            <a:r>
              <a:rPr lang="en-US" sz="1400" b="1" baseline="30000" dirty="0">
                <a:effectLst/>
                <a:latin typeface="Helvetica" pitchFamily="2" charset="0"/>
              </a:rPr>
              <a:t>5 </a:t>
            </a:r>
            <a:r>
              <a:rPr lang="en-US" sz="1400" b="1" dirty="0">
                <a:effectLst/>
                <a:latin typeface="Helvetica" pitchFamily="2" charset="0"/>
              </a:rPr>
              <a:t> The coastlands have seen and are afraid; the ends of the earth tremble; they have drawn near and come. </a:t>
            </a:r>
          </a:p>
          <a:p>
            <a:r>
              <a:rPr lang="en-US" sz="1400" b="1" baseline="30000" dirty="0">
                <a:effectLst/>
                <a:latin typeface="Helvetica" pitchFamily="2" charset="0"/>
              </a:rPr>
              <a:t>6 </a:t>
            </a:r>
            <a:r>
              <a:rPr lang="en-US" sz="1400" b="1" dirty="0">
                <a:effectLst/>
                <a:latin typeface="Helvetica" pitchFamily="2" charset="0"/>
              </a:rPr>
              <a:t> Everyone helps his neighbor and says to his brother, “Be strong!” </a:t>
            </a:r>
          </a:p>
          <a:p>
            <a:r>
              <a:rPr lang="en-US" sz="1400" b="1" baseline="30000" dirty="0">
                <a:effectLst/>
                <a:latin typeface="Helvetica" pitchFamily="2" charset="0"/>
              </a:rPr>
              <a:t>7 </a:t>
            </a:r>
            <a:r>
              <a:rPr lang="en-US" sz="1400" b="1" dirty="0">
                <a:effectLst/>
                <a:latin typeface="Helvetica" pitchFamily="2" charset="0"/>
              </a:rPr>
              <a:t> The craftsman strengthens the goldsmith, and he who smooths with the hammer him who strikes the anvil, saying of the soldering, “It is good”; and they strengthen it with nails so that it cannot be moved. </a:t>
            </a:r>
          </a:p>
          <a:p>
            <a:r>
              <a:rPr lang="en-US" sz="1400" b="1" baseline="30000" dirty="0">
                <a:effectLst/>
                <a:latin typeface="Helvetica" pitchFamily="2" charset="0"/>
              </a:rPr>
              <a:t>8 </a:t>
            </a:r>
            <a:r>
              <a:rPr lang="en-US" sz="1400" b="1" dirty="0">
                <a:effectLst/>
                <a:latin typeface="Helvetica" pitchFamily="2" charset="0"/>
              </a:rPr>
              <a:t> But you, Israel, my servant, Jacob, whom I have chosen, the offspring of Abraham, my friend; </a:t>
            </a:r>
          </a:p>
          <a:p>
            <a:r>
              <a:rPr lang="en-US" sz="1400" b="1" baseline="30000" dirty="0">
                <a:effectLst/>
                <a:latin typeface="Helvetica" pitchFamily="2" charset="0"/>
              </a:rPr>
              <a:t>9 </a:t>
            </a:r>
            <a:r>
              <a:rPr lang="en-US" sz="1400" b="1" dirty="0">
                <a:effectLst/>
                <a:latin typeface="Helvetica" pitchFamily="2" charset="0"/>
              </a:rPr>
              <a:t> you whom I took from the ends of the earth, and called from its farthest corners, saying to you, “You are my servant, I have chosen you and not cast you off”; </a:t>
            </a:r>
          </a:p>
          <a:p>
            <a:r>
              <a:rPr lang="en-US" sz="1400" b="1" baseline="30000" dirty="0">
                <a:effectLst/>
                <a:latin typeface="Helvetica" pitchFamily="2" charset="0"/>
              </a:rPr>
              <a:t>10 </a:t>
            </a:r>
            <a:r>
              <a:rPr lang="en-US" sz="1400" b="1" dirty="0">
                <a:effectLst/>
                <a:latin typeface="Helvetica" pitchFamily="2" charset="0"/>
              </a:rPr>
              <a:t> fear not, for I am with you; be not dismayed, for I am your God; I will strengthen you, I will help you, I will uphold you with my righteous right hand. </a:t>
            </a:r>
          </a:p>
        </p:txBody>
      </p:sp>
      <p:sp>
        <p:nvSpPr>
          <p:cNvPr id="6" name="TextBox 5">
            <a:extLst>
              <a:ext uri="{FF2B5EF4-FFF2-40B4-BE49-F238E27FC236}">
                <a16:creationId xmlns:a16="http://schemas.microsoft.com/office/drawing/2014/main" id="{ECE3778B-827E-0401-4F9F-3E31567A1CE8}"/>
              </a:ext>
            </a:extLst>
          </p:cNvPr>
          <p:cNvSpPr txBox="1"/>
          <p:nvPr/>
        </p:nvSpPr>
        <p:spPr>
          <a:xfrm>
            <a:off x="6629400" y="226159"/>
            <a:ext cx="5257800" cy="6340197"/>
          </a:xfrm>
          <a:prstGeom prst="rect">
            <a:avLst/>
          </a:prstGeom>
          <a:noFill/>
        </p:spPr>
        <p:txBody>
          <a:bodyPr wrap="square" rtlCol="0">
            <a:spAutoFit/>
          </a:bodyPr>
          <a:lstStyle/>
          <a:p>
            <a:r>
              <a:rPr lang="en-US" sz="1400" b="1" baseline="30000" dirty="0">
                <a:effectLst/>
                <a:latin typeface="Helvetica" pitchFamily="2" charset="0"/>
              </a:rPr>
              <a:t>11 </a:t>
            </a:r>
            <a:r>
              <a:rPr lang="en-US" sz="1400" b="1" dirty="0">
                <a:effectLst/>
                <a:latin typeface="Helvetica" pitchFamily="2" charset="0"/>
              </a:rPr>
              <a:t> Behold, all who are incensed against you shall be put to shame and confounded; those who strive against you shall be as nothing and shall perish. </a:t>
            </a:r>
          </a:p>
          <a:p>
            <a:r>
              <a:rPr lang="en-US" sz="1400" b="1" baseline="30000" dirty="0">
                <a:effectLst/>
                <a:latin typeface="Helvetica" pitchFamily="2" charset="0"/>
              </a:rPr>
              <a:t>12 </a:t>
            </a:r>
            <a:r>
              <a:rPr lang="en-US" sz="1400" b="1" dirty="0">
                <a:effectLst/>
                <a:latin typeface="Helvetica" pitchFamily="2" charset="0"/>
              </a:rPr>
              <a:t> You shall seek those who contend with you, but you shall not find them; those who war against you shall be as nothing at all. </a:t>
            </a:r>
          </a:p>
          <a:p>
            <a:r>
              <a:rPr lang="en-US" sz="1400" b="1" baseline="30000" dirty="0">
                <a:effectLst/>
                <a:latin typeface="Helvetica" pitchFamily="2" charset="0"/>
              </a:rPr>
              <a:t>13 </a:t>
            </a:r>
            <a:r>
              <a:rPr lang="en-US" sz="1400" b="1" dirty="0">
                <a:effectLst/>
                <a:latin typeface="Helvetica" pitchFamily="2" charset="0"/>
              </a:rPr>
              <a:t> For I, the Lord your God, hold your right hand; it is I who say to you, “Fear not, I am the one who helps you.” </a:t>
            </a:r>
          </a:p>
          <a:p>
            <a:r>
              <a:rPr lang="en-US" sz="1400" b="1" baseline="30000" dirty="0">
                <a:effectLst/>
                <a:latin typeface="Helvetica" pitchFamily="2" charset="0"/>
              </a:rPr>
              <a:t>14 </a:t>
            </a:r>
            <a:r>
              <a:rPr lang="en-US" sz="1400" b="1" dirty="0">
                <a:effectLst/>
                <a:latin typeface="Helvetica" pitchFamily="2" charset="0"/>
              </a:rPr>
              <a:t> Fear not, you worm Jacob, you men of Israel! I am the one who helps you, declares the Lord; your Redeemer is the Holy One of Israel. </a:t>
            </a:r>
          </a:p>
          <a:p>
            <a:r>
              <a:rPr lang="en-US" sz="1400" b="1" baseline="30000" dirty="0">
                <a:effectLst/>
                <a:latin typeface="Helvetica" pitchFamily="2" charset="0"/>
              </a:rPr>
              <a:t>15 </a:t>
            </a:r>
            <a:r>
              <a:rPr lang="en-US" sz="1400" b="1" dirty="0">
                <a:effectLst/>
                <a:latin typeface="Helvetica" pitchFamily="2" charset="0"/>
              </a:rPr>
              <a:t> Behold, I make of you a threshing sledge, new, sharp, and having teeth; you shall thresh the mountains and crush them, and you shall make the hills like chaff; </a:t>
            </a:r>
          </a:p>
          <a:p>
            <a:r>
              <a:rPr lang="en-US" sz="1400" b="1" baseline="30000" dirty="0">
                <a:effectLst/>
                <a:latin typeface="Helvetica" pitchFamily="2" charset="0"/>
              </a:rPr>
              <a:t>16 </a:t>
            </a:r>
            <a:r>
              <a:rPr lang="en-US" sz="1400" b="1" dirty="0">
                <a:effectLst/>
                <a:latin typeface="Helvetica" pitchFamily="2" charset="0"/>
              </a:rPr>
              <a:t> you shall winnow them, and the wind shall carry them away, and the tempest shall scatter them. And you shall rejoice in the Lord; in the Holy One of Israel you shall glory. </a:t>
            </a:r>
          </a:p>
          <a:p>
            <a:r>
              <a:rPr lang="en-US" sz="1400" b="1" baseline="30000" dirty="0">
                <a:effectLst/>
                <a:latin typeface="Helvetica" pitchFamily="2" charset="0"/>
              </a:rPr>
              <a:t>17 </a:t>
            </a:r>
            <a:r>
              <a:rPr lang="en-US" sz="1400" b="1" dirty="0">
                <a:effectLst/>
                <a:latin typeface="Helvetica" pitchFamily="2" charset="0"/>
              </a:rPr>
              <a:t> When the poor and needy seek water, and there is none, and their tongue is parched with thirst, I the Lord will answer them; I the God of Israel will not forsake them. </a:t>
            </a:r>
          </a:p>
          <a:p>
            <a:r>
              <a:rPr lang="en-US" sz="1400" b="1" baseline="30000" dirty="0">
                <a:effectLst/>
                <a:latin typeface="Helvetica" pitchFamily="2" charset="0"/>
              </a:rPr>
              <a:t>18 </a:t>
            </a:r>
            <a:r>
              <a:rPr lang="en-US" sz="1400" b="1" dirty="0">
                <a:effectLst/>
                <a:latin typeface="Helvetica" pitchFamily="2" charset="0"/>
              </a:rPr>
              <a:t> I will open rivers on the bare heights, and fountains in the midst of the valleys. I will make the wilderness a pool of water, and the dry land springs of water. </a:t>
            </a:r>
          </a:p>
          <a:p>
            <a:r>
              <a:rPr lang="en-US" sz="1400" b="1" baseline="30000" dirty="0">
                <a:effectLst/>
                <a:latin typeface="Helvetica" pitchFamily="2" charset="0"/>
              </a:rPr>
              <a:t>19 </a:t>
            </a:r>
            <a:r>
              <a:rPr lang="en-US" sz="1400" b="1" dirty="0">
                <a:effectLst/>
                <a:latin typeface="Helvetica" pitchFamily="2" charset="0"/>
              </a:rPr>
              <a:t> I will put in the wilderness the cedar, the acacia, the myrtle, and the olive. I will set in the desert the cypress, the plane and the pine together, </a:t>
            </a:r>
          </a:p>
          <a:p>
            <a:r>
              <a:rPr lang="en-US" sz="1400" b="1" baseline="30000" dirty="0">
                <a:effectLst/>
                <a:latin typeface="Helvetica" pitchFamily="2" charset="0"/>
              </a:rPr>
              <a:t>20 </a:t>
            </a:r>
            <a:r>
              <a:rPr lang="en-US" sz="1400" b="1" dirty="0">
                <a:effectLst/>
                <a:latin typeface="Helvetica" pitchFamily="2" charset="0"/>
              </a:rPr>
              <a:t> that they may see and know, may consider and understand together, that the hand of the Lord has done this, the Holy One of Israel has created it. </a:t>
            </a:r>
          </a:p>
        </p:txBody>
      </p:sp>
    </p:spTree>
    <p:extLst>
      <p:ext uri="{BB962C8B-B14F-4D97-AF65-F5344CB8AC3E}">
        <p14:creationId xmlns:p14="http://schemas.microsoft.com/office/powerpoint/2010/main" val="194246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Isaiah 41:1-1</a:t>
            </a:r>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p:txBody>
          <a:bodyPr/>
          <a:lstStyle/>
          <a:p>
            <a:pPr marL="0" indent="0">
              <a:buNone/>
            </a:pPr>
            <a:r>
              <a:rPr lang="en-US" sz="2400" b="1" baseline="30000" dirty="0"/>
              <a:t>1</a:t>
            </a:r>
            <a:r>
              <a:rPr lang="en-US" sz="2400" dirty="0"/>
              <a:t>Listen to me in silence, O coastlands; </a:t>
            </a:r>
          </a:p>
          <a:p>
            <a:pPr marL="0" indent="0">
              <a:buNone/>
            </a:pPr>
            <a:r>
              <a:rPr lang="en-US" sz="2400" dirty="0"/>
              <a:t>let the peoples renew their strength; </a:t>
            </a:r>
          </a:p>
          <a:p>
            <a:pPr marL="0" indent="0">
              <a:buNone/>
            </a:pPr>
            <a:r>
              <a:rPr lang="en-US" sz="2400" dirty="0"/>
              <a:t>let them approach, then let them speak; </a:t>
            </a:r>
          </a:p>
          <a:p>
            <a:pPr marL="0" indent="0">
              <a:buNone/>
            </a:pPr>
            <a:r>
              <a:rPr lang="en-US" sz="2400" dirty="0"/>
              <a:t>let us together draw near for judgment.</a:t>
            </a:r>
          </a:p>
          <a:p>
            <a:pPr marL="0" indent="0">
              <a:buNone/>
            </a:pPr>
            <a:endParaRPr lang="en-US" sz="1800" dirty="0"/>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p:txBody>
          <a:bodyPr/>
          <a:lstStyle/>
          <a:p>
            <a:r>
              <a:rPr lang="en-US" sz="2400" b="1" dirty="0"/>
              <a:t>God is calling all the nations to come and hear what He is about to say; “renew their strength” is like 40:31 for Israel</a:t>
            </a:r>
          </a:p>
          <a:p>
            <a:endParaRPr lang="en-US" sz="2400" b="1" dirty="0"/>
          </a:p>
          <a:p>
            <a:r>
              <a:rPr lang="en-US" sz="2400" b="1" dirty="0"/>
              <a:t>The description given here is an understanding of the then know world around the Mediterranean </a:t>
            </a:r>
          </a:p>
          <a:p>
            <a:endParaRPr lang="en-US" sz="2400" b="1" dirty="0"/>
          </a:p>
          <a:p>
            <a:r>
              <a:rPr lang="en-US" sz="2400" b="1" dirty="0"/>
              <a:t>Many think this is not a calling but a coming to judgement which is in the next few verses</a:t>
            </a:r>
          </a:p>
        </p:txBody>
      </p:sp>
      <p:sp>
        <p:nvSpPr>
          <p:cNvPr id="2" name="Date Placeholder 1">
            <a:extLst>
              <a:ext uri="{FF2B5EF4-FFF2-40B4-BE49-F238E27FC236}">
                <a16:creationId xmlns:a16="http://schemas.microsoft.com/office/drawing/2014/main" id="{9A8B0952-D2B2-696B-326E-7268C7F8DC5C}"/>
              </a:ext>
            </a:extLst>
          </p:cNvPr>
          <p:cNvSpPr>
            <a:spLocks noGrp="1"/>
          </p:cNvSpPr>
          <p:nvPr>
            <p:ph type="dt" sz="half" idx="10"/>
          </p:nvPr>
        </p:nvSpPr>
        <p:spPr/>
        <p:txBody>
          <a:bodyPr/>
          <a:lstStyle/>
          <a:p>
            <a:pPr>
              <a:defRPr/>
            </a:pPr>
            <a:r>
              <a:rPr lang="en-US"/>
              <a:t>September 26, 2023</a:t>
            </a:r>
          </a:p>
        </p:txBody>
      </p:sp>
      <p:sp>
        <p:nvSpPr>
          <p:cNvPr id="3" name="Footer Placeholder 2">
            <a:extLst>
              <a:ext uri="{FF2B5EF4-FFF2-40B4-BE49-F238E27FC236}">
                <a16:creationId xmlns:a16="http://schemas.microsoft.com/office/drawing/2014/main" id="{463D823E-1763-3504-DE8A-E03B3CA0E6BA}"/>
              </a:ext>
            </a:extLst>
          </p:cNvPr>
          <p:cNvSpPr>
            <a:spLocks noGrp="1"/>
          </p:cNvSpPr>
          <p:nvPr>
            <p:ph type="ftr" sz="quarter" idx="11"/>
          </p:nvPr>
        </p:nvSpPr>
        <p:spPr/>
        <p:txBody>
          <a:bodyPr/>
          <a:lstStyle/>
          <a:p>
            <a:pPr>
              <a:defRPr/>
            </a:pPr>
            <a:r>
              <a:rPr lang="en-US"/>
              <a:t>Isaiah 41:1-20</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14</a:t>
            </a:fld>
            <a:endParaRPr lang="en-US" altLang="en-US"/>
          </a:p>
        </p:txBody>
      </p:sp>
    </p:spTree>
    <p:extLst>
      <p:ext uri="{BB962C8B-B14F-4D97-AF65-F5344CB8AC3E}">
        <p14:creationId xmlns:p14="http://schemas.microsoft.com/office/powerpoint/2010/main" val="249294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BD057-5686-98BD-2736-3884EBC98404}"/>
              </a:ext>
            </a:extLst>
          </p:cNvPr>
          <p:cNvSpPr>
            <a:spLocks noGrp="1"/>
          </p:cNvSpPr>
          <p:nvPr>
            <p:ph type="title"/>
          </p:nvPr>
        </p:nvSpPr>
        <p:spPr>
          <a:xfrm>
            <a:off x="609600" y="0"/>
            <a:ext cx="10972800" cy="1143000"/>
          </a:xfrm>
        </p:spPr>
        <p:txBody>
          <a:bodyPr/>
          <a:lstStyle/>
          <a:p>
            <a:r>
              <a:rPr lang="en-US" b="1" dirty="0"/>
              <a:t>Isaiah 41:2-4</a:t>
            </a:r>
          </a:p>
        </p:txBody>
      </p:sp>
      <p:sp>
        <p:nvSpPr>
          <p:cNvPr id="3" name="Content Placeholder 2">
            <a:extLst>
              <a:ext uri="{FF2B5EF4-FFF2-40B4-BE49-F238E27FC236}">
                <a16:creationId xmlns:a16="http://schemas.microsoft.com/office/drawing/2014/main" id="{ED0725A7-209F-A9A0-5C5E-7E7FA0DE4E41}"/>
              </a:ext>
            </a:extLst>
          </p:cNvPr>
          <p:cNvSpPr>
            <a:spLocks noGrp="1"/>
          </p:cNvSpPr>
          <p:nvPr>
            <p:ph sz="half" idx="1"/>
          </p:nvPr>
        </p:nvSpPr>
        <p:spPr/>
        <p:txBody>
          <a:bodyPr/>
          <a:lstStyle/>
          <a:p>
            <a:pPr marL="0" indent="0">
              <a:buNone/>
            </a:pPr>
            <a:r>
              <a:rPr lang="en-US" sz="2200" b="1" baseline="30000" dirty="0"/>
              <a:t>2</a:t>
            </a:r>
            <a:r>
              <a:rPr lang="en-US" sz="2200" dirty="0"/>
              <a:t> Who stirred up one from the east </a:t>
            </a:r>
          </a:p>
          <a:p>
            <a:pPr marL="0" indent="0">
              <a:buNone/>
            </a:pPr>
            <a:r>
              <a:rPr lang="en-US" sz="2200" dirty="0"/>
              <a:t>whom victory meets at every step? </a:t>
            </a:r>
          </a:p>
          <a:p>
            <a:pPr marL="0" indent="0">
              <a:buNone/>
            </a:pPr>
            <a:r>
              <a:rPr lang="en-US" sz="2200" dirty="0"/>
              <a:t>He gives up nations before him, </a:t>
            </a:r>
          </a:p>
          <a:p>
            <a:pPr marL="0" indent="0">
              <a:buNone/>
            </a:pPr>
            <a:r>
              <a:rPr lang="en-US" sz="2200" dirty="0"/>
              <a:t>so that he tramples kings underfoot; </a:t>
            </a:r>
          </a:p>
          <a:p>
            <a:pPr marL="0" indent="0">
              <a:buNone/>
            </a:pPr>
            <a:r>
              <a:rPr lang="en-US" sz="2200" dirty="0"/>
              <a:t>he makes them like dust with his sword, </a:t>
            </a:r>
          </a:p>
          <a:p>
            <a:pPr marL="0" indent="0">
              <a:buNone/>
            </a:pPr>
            <a:r>
              <a:rPr lang="en-US" sz="2200" dirty="0"/>
              <a:t>like driven stubble with his bow. </a:t>
            </a:r>
          </a:p>
          <a:p>
            <a:pPr marL="0" indent="0">
              <a:buNone/>
            </a:pPr>
            <a:r>
              <a:rPr lang="en-US" sz="2200" b="1" baseline="30000" dirty="0"/>
              <a:t>3</a:t>
            </a:r>
            <a:r>
              <a:rPr lang="en-US" sz="2200" dirty="0"/>
              <a:t> He pursues them and passes on safely, </a:t>
            </a:r>
          </a:p>
          <a:p>
            <a:pPr marL="0" indent="0">
              <a:buNone/>
            </a:pPr>
            <a:r>
              <a:rPr lang="en-US" sz="2200" dirty="0"/>
              <a:t>by paths his feet have not trod. </a:t>
            </a:r>
          </a:p>
          <a:p>
            <a:pPr marL="0" indent="0">
              <a:buNone/>
            </a:pPr>
            <a:r>
              <a:rPr lang="en-US" sz="2200" b="1" baseline="30000" dirty="0"/>
              <a:t>4</a:t>
            </a:r>
            <a:r>
              <a:rPr lang="en-US" sz="2200" dirty="0"/>
              <a:t> Who has performed and done this, </a:t>
            </a:r>
          </a:p>
          <a:p>
            <a:pPr marL="0" indent="0">
              <a:buNone/>
            </a:pPr>
            <a:r>
              <a:rPr lang="en-US" sz="2200" dirty="0"/>
              <a:t>calling the generations from the beginning? </a:t>
            </a:r>
          </a:p>
          <a:p>
            <a:pPr marL="0" indent="0">
              <a:buNone/>
            </a:pPr>
            <a:r>
              <a:rPr lang="en-US" sz="2200" dirty="0"/>
              <a:t>I, the Lord, the first, </a:t>
            </a:r>
          </a:p>
          <a:p>
            <a:pPr marL="0" indent="0">
              <a:buNone/>
            </a:pPr>
            <a:r>
              <a:rPr lang="en-US" sz="2200" dirty="0"/>
              <a:t>and with the last; I am he. </a:t>
            </a:r>
          </a:p>
          <a:p>
            <a:pPr marL="0" indent="0">
              <a:buNone/>
            </a:pPr>
            <a:endParaRPr lang="en-US" sz="2400" dirty="0"/>
          </a:p>
        </p:txBody>
      </p:sp>
      <p:sp>
        <p:nvSpPr>
          <p:cNvPr id="4" name="Content Placeholder 3">
            <a:extLst>
              <a:ext uri="{FF2B5EF4-FFF2-40B4-BE49-F238E27FC236}">
                <a16:creationId xmlns:a16="http://schemas.microsoft.com/office/drawing/2014/main" id="{4D47F314-2290-EB40-F5E8-67E97F213353}"/>
              </a:ext>
            </a:extLst>
          </p:cNvPr>
          <p:cNvSpPr>
            <a:spLocks noGrp="1"/>
          </p:cNvSpPr>
          <p:nvPr>
            <p:ph sz="half" idx="2"/>
          </p:nvPr>
        </p:nvSpPr>
        <p:spPr/>
        <p:txBody>
          <a:bodyPr/>
          <a:lstStyle/>
          <a:p>
            <a:r>
              <a:rPr lang="en-US" sz="2400" b="1" dirty="0"/>
              <a:t>v.2-3, is an intro to Cyrus, whose name is used in verses 44:28; 45:1, trampling  the nations he overruns </a:t>
            </a:r>
          </a:p>
          <a:p>
            <a:endParaRPr lang="en-US" sz="2400" b="1" dirty="0"/>
          </a:p>
          <a:p>
            <a:r>
              <a:rPr lang="en-US" sz="2400" b="1" dirty="0"/>
              <a:t>v.4, Even though Cyrus doesn’t know it, he is carrying out God’s purpose.  This doesn’t make Cyrus righteous but shows that even in this war torn area of Assyria and Babylon, our Heavenly Father is in control.  It is the same today!</a:t>
            </a:r>
          </a:p>
          <a:p>
            <a:endParaRPr lang="en-US" sz="2400" dirty="0"/>
          </a:p>
          <a:p>
            <a:endParaRPr lang="en-US" sz="2400" dirty="0"/>
          </a:p>
        </p:txBody>
      </p:sp>
      <p:sp>
        <p:nvSpPr>
          <p:cNvPr id="5" name="Date Placeholder 4">
            <a:extLst>
              <a:ext uri="{FF2B5EF4-FFF2-40B4-BE49-F238E27FC236}">
                <a16:creationId xmlns:a16="http://schemas.microsoft.com/office/drawing/2014/main" id="{0502094E-F137-B927-C533-2683C2BC1E31}"/>
              </a:ext>
            </a:extLst>
          </p:cNvPr>
          <p:cNvSpPr>
            <a:spLocks noGrp="1"/>
          </p:cNvSpPr>
          <p:nvPr>
            <p:ph type="dt" sz="half" idx="10"/>
          </p:nvPr>
        </p:nvSpPr>
        <p:spPr/>
        <p:txBody>
          <a:bodyPr/>
          <a:lstStyle/>
          <a:p>
            <a:pPr>
              <a:defRPr/>
            </a:pPr>
            <a:r>
              <a:rPr lang="en-US"/>
              <a:t>September 26, 2023</a:t>
            </a:r>
          </a:p>
        </p:txBody>
      </p:sp>
      <p:sp>
        <p:nvSpPr>
          <p:cNvPr id="6" name="Footer Placeholder 5">
            <a:extLst>
              <a:ext uri="{FF2B5EF4-FFF2-40B4-BE49-F238E27FC236}">
                <a16:creationId xmlns:a16="http://schemas.microsoft.com/office/drawing/2014/main" id="{3740D6FE-1024-61A5-6BF8-665240EDF0A0}"/>
              </a:ext>
            </a:extLst>
          </p:cNvPr>
          <p:cNvSpPr>
            <a:spLocks noGrp="1"/>
          </p:cNvSpPr>
          <p:nvPr>
            <p:ph type="ftr" sz="quarter" idx="11"/>
          </p:nvPr>
        </p:nvSpPr>
        <p:spPr/>
        <p:txBody>
          <a:bodyPr/>
          <a:lstStyle/>
          <a:p>
            <a:pPr>
              <a:defRPr/>
            </a:pPr>
            <a:r>
              <a:rPr lang="en-US"/>
              <a:t>Isaiah 41:1-20</a:t>
            </a:r>
          </a:p>
        </p:txBody>
      </p:sp>
      <p:sp>
        <p:nvSpPr>
          <p:cNvPr id="7" name="Slide Number Placeholder 6">
            <a:extLst>
              <a:ext uri="{FF2B5EF4-FFF2-40B4-BE49-F238E27FC236}">
                <a16:creationId xmlns:a16="http://schemas.microsoft.com/office/drawing/2014/main" id="{34EF5ECB-82C1-80BA-5294-1CADC9C69227}"/>
              </a:ext>
            </a:extLst>
          </p:cNvPr>
          <p:cNvSpPr>
            <a:spLocks noGrp="1"/>
          </p:cNvSpPr>
          <p:nvPr>
            <p:ph type="sldNum" sz="quarter" idx="12"/>
          </p:nvPr>
        </p:nvSpPr>
        <p:spPr/>
        <p:txBody>
          <a:bodyPr/>
          <a:lstStyle/>
          <a:p>
            <a:pPr>
              <a:defRPr/>
            </a:pPr>
            <a:fld id="{7A788AB6-241E-3148-A545-CE51DF67FBD9}" type="slidenum">
              <a:rPr lang="en-US" altLang="en-US" smtClean="0"/>
              <a:pPr>
                <a:defRPr/>
              </a:pPr>
              <a:t>15</a:t>
            </a:fld>
            <a:endParaRPr lang="en-US" altLang="en-US"/>
          </a:p>
        </p:txBody>
      </p:sp>
    </p:spTree>
    <p:extLst>
      <p:ext uri="{BB962C8B-B14F-4D97-AF65-F5344CB8AC3E}">
        <p14:creationId xmlns:p14="http://schemas.microsoft.com/office/powerpoint/2010/main" val="1979518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D346E-9DBC-68C9-3E72-EE8E9FAC0F31}"/>
              </a:ext>
            </a:extLst>
          </p:cNvPr>
          <p:cNvSpPr>
            <a:spLocks noGrp="1"/>
          </p:cNvSpPr>
          <p:nvPr>
            <p:ph type="title"/>
          </p:nvPr>
        </p:nvSpPr>
        <p:spPr>
          <a:xfrm>
            <a:off x="609600" y="0"/>
            <a:ext cx="10972800" cy="1143000"/>
          </a:xfrm>
        </p:spPr>
        <p:txBody>
          <a:bodyPr/>
          <a:lstStyle/>
          <a:p>
            <a:r>
              <a:rPr lang="en-US" b="1" dirty="0"/>
              <a:t>Isaiah 42:5-6</a:t>
            </a:r>
          </a:p>
        </p:txBody>
      </p:sp>
      <p:sp>
        <p:nvSpPr>
          <p:cNvPr id="3" name="Content Placeholder 2">
            <a:extLst>
              <a:ext uri="{FF2B5EF4-FFF2-40B4-BE49-F238E27FC236}">
                <a16:creationId xmlns:a16="http://schemas.microsoft.com/office/drawing/2014/main" id="{26D711DE-5853-2036-0866-4B95EFF0E948}"/>
              </a:ext>
            </a:extLst>
          </p:cNvPr>
          <p:cNvSpPr>
            <a:spLocks noGrp="1"/>
          </p:cNvSpPr>
          <p:nvPr>
            <p:ph sz="half" idx="1"/>
          </p:nvPr>
        </p:nvSpPr>
        <p:spPr/>
        <p:txBody>
          <a:bodyPr/>
          <a:lstStyle/>
          <a:p>
            <a:pPr marL="0" indent="0">
              <a:buNone/>
            </a:pPr>
            <a:r>
              <a:rPr lang="en-US" sz="2200" b="1" baseline="30000" dirty="0">
                <a:effectLst/>
                <a:latin typeface="Helvetica" pitchFamily="2" charset="0"/>
              </a:rPr>
              <a:t>5 </a:t>
            </a:r>
            <a:r>
              <a:rPr lang="en-US" sz="2200" dirty="0">
                <a:effectLst/>
                <a:latin typeface="Helvetica" pitchFamily="2" charset="0"/>
              </a:rPr>
              <a:t> The coastlands have seen and are afraid; </a:t>
            </a:r>
          </a:p>
          <a:p>
            <a:pPr marL="0" indent="0">
              <a:buNone/>
            </a:pPr>
            <a:r>
              <a:rPr lang="en-US" sz="2200" dirty="0">
                <a:effectLst/>
                <a:latin typeface="Helvetica" pitchFamily="2" charset="0"/>
              </a:rPr>
              <a:t>the ends of the earth tremble; </a:t>
            </a:r>
          </a:p>
          <a:p>
            <a:pPr marL="0" indent="0">
              <a:buNone/>
            </a:pPr>
            <a:r>
              <a:rPr lang="en-US" sz="2200" dirty="0">
                <a:effectLst/>
                <a:latin typeface="Helvetica" pitchFamily="2" charset="0"/>
              </a:rPr>
              <a:t>they have drawn near and come. </a:t>
            </a:r>
          </a:p>
          <a:p>
            <a:pPr marL="0" indent="0">
              <a:buNone/>
            </a:pPr>
            <a:r>
              <a:rPr lang="en-US" sz="2200" b="1" baseline="30000" dirty="0">
                <a:effectLst/>
                <a:latin typeface="Helvetica" pitchFamily="2" charset="0"/>
              </a:rPr>
              <a:t>6 </a:t>
            </a:r>
            <a:r>
              <a:rPr lang="en-US" sz="2200" dirty="0">
                <a:effectLst/>
                <a:latin typeface="Helvetica" pitchFamily="2" charset="0"/>
              </a:rPr>
              <a:t> Everyone helps his neighbor </a:t>
            </a:r>
          </a:p>
          <a:p>
            <a:pPr marL="0" indent="0">
              <a:buNone/>
            </a:pPr>
            <a:r>
              <a:rPr lang="en-US" sz="2200" dirty="0">
                <a:effectLst/>
                <a:latin typeface="Helvetica" pitchFamily="2" charset="0"/>
              </a:rPr>
              <a:t>and says to his brother, “Be strong!” </a:t>
            </a:r>
          </a:p>
          <a:p>
            <a:pPr marL="0" indent="0">
              <a:buNone/>
            </a:pPr>
            <a:r>
              <a:rPr lang="en-US" sz="2200" b="1" baseline="30000" dirty="0">
                <a:effectLst/>
                <a:latin typeface="Helvetica" pitchFamily="2" charset="0"/>
              </a:rPr>
              <a:t>7 </a:t>
            </a:r>
            <a:r>
              <a:rPr lang="en-US" sz="2200" dirty="0">
                <a:effectLst/>
                <a:latin typeface="Helvetica" pitchFamily="2" charset="0"/>
              </a:rPr>
              <a:t> The craftsman strengthens the goldsmith, </a:t>
            </a:r>
          </a:p>
          <a:p>
            <a:pPr marL="0" indent="0">
              <a:buNone/>
            </a:pPr>
            <a:r>
              <a:rPr lang="en-US" sz="2200" dirty="0">
                <a:effectLst/>
                <a:latin typeface="Helvetica" pitchFamily="2" charset="0"/>
              </a:rPr>
              <a:t>and he who smooths with the hammer him who strikes the anvil, </a:t>
            </a:r>
          </a:p>
          <a:p>
            <a:pPr marL="0" indent="0">
              <a:buNone/>
            </a:pPr>
            <a:r>
              <a:rPr lang="en-US" sz="2200" dirty="0">
                <a:effectLst/>
                <a:latin typeface="Helvetica" pitchFamily="2" charset="0"/>
              </a:rPr>
              <a:t>saying of the soldering, “It is good”; </a:t>
            </a:r>
          </a:p>
          <a:p>
            <a:pPr marL="0" indent="0">
              <a:buNone/>
            </a:pPr>
            <a:r>
              <a:rPr lang="en-US" sz="2200" dirty="0">
                <a:effectLst/>
                <a:latin typeface="Helvetica" pitchFamily="2" charset="0"/>
              </a:rPr>
              <a:t>and they strengthen it with nails so that it cannot be moved.</a:t>
            </a:r>
          </a:p>
          <a:p>
            <a:pPr marL="0" indent="0">
              <a:buNone/>
            </a:pPr>
            <a:endParaRPr lang="en-US" sz="2400" dirty="0"/>
          </a:p>
        </p:txBody>
      </p:sp>
      <p:sp>
        <p:nvSpPr>
          <p:cNvPr id="4" name="Content Placeholder 3">
            <a:extLst>
              <a:ext uri="{FF2B5EF4-FFF2-40B4-BE49-F238E27FC236}">
                <a16:creationId xmlns:a16="http://schemas.microsoft.com/office/drawing/2014/main" id="{ABE42AF6-867B-65CE-67D4-93A89800A004}"/>
              </a:ext>
            </a:extLst>
          </p:cNvPr>
          <p:cNvSpPr>
            <a:spLocks noGrp="1"/>
          </p:cNvSpPr>
          <p:nvPr>
            <p:ph sz="half" idx="2"/>
          </p:nvPr>
        </p:nvSpPr>
        <p:spPr/>
        <p:txBody>
          <a:bodyPr/>
          <a:lstStyle/>
          <a:p>
            <a:r>
              <a:rPr lang="en-US" sz="2400" b="1" dirty="0"/>
              <a:t>v.5, These new invasions are terrifying to the nations not yet involved </a:t>
            </a:r>
          </a:p>
          <a:p>
            <a:endParaRPr lang="en-US" sz="2400" b="1" dirty="0"/>
          </a:p>
          <a:p>
            <a:r>
              <a:rPr lang="en-US" sz="2400" b="1" dirty="0"/>
              <a:t>v.6, Those nations are depending on each other</a:t>
            </a:r>
          </a:p>
          <a:p>
            <a:endParaRPr lang="en-US" sz="2400" b="1" dirty="0"/>
          </a:p>
          <a:p>
            <a:r>
              <a:rPr lang="en-US" sz="2400" b="1" dirty="0"/>
              <a:t>v.7, The result is not to listen to the God of the universe but to do what they have always done, make more idols and trust in them</a:t>
            </a:r>
          </a:p>
        </p:txBody>
      </p:sp>
      <p:sp>
        <p:nvSpPr>
          <p:cNvPr id="5" name="Date Placeholder 4">
            <a:extLst>
              <a:ext uri="{FF2B5EF4-FFF2-40B4-BE49-F238E27FC236}">
                <a16:creationId xmlns:a16="http://schemas.microsoft.com/office/drawing/2014/main" id="{FB46B55F-F73F-B3A3-B469-1573FA6BB187}"/>
              </a:ext>
            </a:extLst>
          </p:cNvPr>
          <p:cNvSpPr>
            <a:spLocks noGrp="1"/>
          </p:cNvSpPr>
          <p:nvPr>
            <p:ph type="dt" sz="half" idx="10"/>
          </p:nvPr>
        </p:nvSpPr>
        <p:spPr/>
        <p:txBody>
          <a:bodyPr/>
          <a:lstStyle/>
          <a:p>
            <a:pPr>
              <a:defRPr/>
            </a:pPr>
            <a:r>
              <a:rPr lang="en-US"/>
              <a:t>September 26, 2023</a:t>
            </a:r>
          </a:p>
        </p:txBody>
      </p:sp>
      <p:sp>
        <p:nvSpPr>
          <p:cNvPr id="6" name="Footer Placeholder 5">
            <a:extLst>
              <a:ext uri="{FF2B5EF4-FFF2-40B4-BE49-F238E27FC236}">
                <a16:creationId xmlns:a16="http://schemas.microsoft.com/office/drawing/2014/main" id="{BCF48229-3A74-1BD1-7D4E-EE82E91F2C96}"/>
              </a:ext>
            </a:extLst>
          </p:cNvPr>
          <p:cNvSpPr>
            <a:spLocks noGrp="1"/>
          </p:cNvSpPr>
          <p:nvPr>
            <p:ph type="ftr" sz="quarter" idx="11"/>
          </p:nvPr>
        </p:nvSpPr>
        <p:spPr/>
        <p:txBody>
          <a:bodyPr/>
          <a:lstStyle/>
          <a:p>
            <a:pPr>
              <a:defRPr/>
            </a:pPr>
            <a:r>
              <a:rPr lang="en-US"/>
              <a:t>Isaiah 41:1-20</a:t>
            </a:r>
          </a:p>
        </p:txBody>
      </p:sp>
      <p:sp>
        <p:nvSpPr>
          <p:cNvPr id="7" name="Slide Number Placeholder 6">
            <a:extLst>
              <a:ext uri="{FF2B5EF4-FFF2-40B4-BE49-F238E27FC236}">
                <a16:creationId xmlns:a16="http://schemas.microsoft.com/office/drawing/2014/main" id="{43303339-6D56-67DA-82BC-B293BD206CD6}"/>
              </a:ext>
            </a:extLst>
          </p:cNvPr>
          <p:cNvSpPr>
            <a:spLocks noGrp="1"/>
          </p:cNvSpPr>
          <p:nvPr>
            <p:ph type="sldNum" sz="quarter" idx="12"/>
          </p:nvPr>
        </p:nvSpPr>
        <p:spPr/>
        <p:txBody>
          <a:bodyPr/>
          <a:lstStyle/>
          <a:p>
            <a:pPr>
              <a:defRPr/>
            </a:pPr>
            <a:fld id="{7A788AB6-241E-3148-A545-CE51DF67FBD9}" type="slidenum">
              <a:rPr lang="en-US" altLang="en-US" smtClean="0"/>
              <a:pPr>
                <a:defRPr/>
              </a:pPr>
              <a:t>16</a:t>
            </a:fld>
            <a:endParaRPr lang="en-US" altLang="en-US"/>
          </a:p>
        </p:txBody>
      </p:sp>
    </p:spTree>
    <p:extLst>
      <p:ext uri="{BB962C8B-B14F-4D97-AF65-F5344CB8AC3E}">
        <p14:creationId xmlns:p14="http://schemas.microsoft.com/office/powerpoint/2010/main" val="179240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E607B-CAA3-4FF0-0DDA-9741D3C10679}"/>
              </a:ext>
            </a:extLst>
          </p:cNvPr>
          <p:cNvSpPr>
            <a:spLocks noGrp="1"/>
          </p:cNvSpPr>
          <p:nvPr>
            <p:ph type="title"/>
          </p:nvPr>
        </p:nvSpPr>
        <p:spPr>
          <a:xfrm>
            <a:off x="609600" y="0"/>
            <a:ext cx="10972800" cy="1143000"/>
          </a:xfrm>
        </p:spPr>
        <p:txBody>
          <a:bodyPr/>
          <a:lstStyle/>
          <a:p>
            <a:r>
              <a:rPr lang="en-US" b="1" dirty="0"/>
              <a:t>Isaiah 41:8-10</a:t>
            </a:r>
          </a:p>
        </p:txBody>
      </p:sp>
      <p:sp>
        <p:nvSpPr>
          <p:cNvPr id="3" name="Content Placeholder 2">
            <a:extLst>
              <a:ext uri="{FF2B5EF4-FFF2-40B4-BE49-F238E27FC236}">
                <a16:creationId xmlns:a16="http://schemas.microsoft.com/office/drawing/2014/main" id="{C74337CE-E46F-1918-1CC1-E65D32CB7CA8}"/>
              </a:ext>
            </a:extLst>
          </p:cNvPr>
          <p:cNvSpPr>
            <a:spLocks noGrp="1"/>
          </p:cNvSpPr>
          <p:nvPr>
            <p:ph sz="half" idx="1"/>
          </p:nvPr>
        </p:nvSpPr>
        <p:spPr/>
        <p:txBody>
          <a:bodyPr/>
          <a:lstStyle/>
          <a:p>
            <a:pPr marL="0" indent="0">
              <a:buNone/>
            </a:pPr>
            <a:r>
              <a:rPr lang="en-US" sz="2200" b="1" baseline="30000" dirty="0">
                <a:effectLst/>
                <a:latin typeface="Helvetica" pitchFamily="2" charset="0"/>
              </a:rPr>
              <a:t>8 </a:t>
            </a:r>
            <a:r>
              <a:rPr lang="en-US" sz="2200" dirty="0">
                <a:effectLst/>
                <a:latin typeface="Helvetica" pitchFamily="2" charset="0"/>
              </a:rPr>
              <a:t> But you, Israel, my servant, </a:t>
            </a:r>
          </a:p>
          <a:p>
            <a:pPr marL="0" indent="0">
              <a:buNone/>
            </a:pPr>
            <a:r>
              <a:rPr lang="en-US" sz="2200" dirty="0">
                <a:effectLst/>
                <a:latin typeface="Helvetica" pitchFamily="2" charset="0"/>
              </a:rPr>
              <a:t>Jacob, whom I have chosen, </a:t>
            </a:r>
          </a:p>
          <a:p>
            <a:pPr marL="0" indent="0">
              <a:buNone/>
            </a:pPr>
            <a:r>
              <a:rPr lang="en-US" sz="2200" dirty="0">
                <a:effectLst/>
                <a:latin typeface="Helvetica" pitchFamily="2" charset="0"/>
              </a:rPr>
              <a:t>the offspring of Abraham, my friend; </a:t>
            </a:r>
          </a:p>
          <a:p>
            <a:pPr marL="0" indent="0">
              <a:buNone/>
            </a:pPr>
            <a:r>
              <a:rPr lang="en-US" sz="2200" b="1" baseline="30000" dirty="0">
                <a:effectLst/>
                <a:latin typeface="Helvetica" pitchFamily="2" charset="0"/>
              </a:rPr>
              <a:t>9 </a:t>
            </a:r>
            <a:r>
              <a:rPr lang="en-US" sz="2200" dirty="0">
                <a:effectLst/>
                <a:latin typeface="Helvetica" pitchFamily="2" charset="0"/>
              </a:rPr>
              <a:t> you whom I took from the ends of the earth, </a:t>
            </a:r>
          </a:p>
          <a:p>
            <a:pPr marL="0" indent="0">
              <a:buNone/>
            </a:pPr>
            <a:r>
              <a:rPr lang="en-US" sz="2200" dirty="0">
                <a:effectLst/>
                <a:latin typeface="Helvetica" pitchFamily="2" charset="0"/>
              </a:rPr>
              <a:t>and called from its farthest corners, </a:t>
            </a:r>
          </a:p>
          <a:p>
            <a:pPr marL="0" indent="0">
              <a:buNone/>
            </a:pPr>
            <a:r>
              <a:rPr lang="en-US" sz="2200" dirty="0">
                <a:effectLst/>
                <a:latin typeface="Helvetica" pitchFamily="2" charset="0"/>
              </a:rPr>
              <a:t>saying to you, “You are my servant, </a:t>
            </a:r>
          </a:p>
          <a:p>
            <a:pPr marL="0" indent="0">
              <a:buNone/>
            </a:pPr>
            <a:r>
              <a:rPr lang="en-US" sz="2200" dirty="0">
                <a:effectLst/>
                <a:latin typeface="Helvetica" pitchFamily="2" charset="0"/>
              </a:rPr>
              <a:t>I have chosen you and not cast you off”; </a:t>
            </a:r>
          </a:p>
          <a:p>
            <a:pPr marL="0" indent="0">
              <a:buNone/>
            </a:pPr>
            <a:r>
              <a:rPr lang="en-US" sz="2200" b="1" baseline="30000" dirty="0">
                <a:effectLst/>
                <a:latin typeface="Helvetica" pitchFamily="2" charset="0"/>
              </a:rPr>
              <a:t>10 </a:t>
            </a:r>
            <a:r>
              <a:rPr lang="en-US" sz="2200" dirty="0">
                <a:effectLst/>
                <a:latin typeface="Helvetica" pitchFamily="2" charset="0"/>
              </a:rPr>
              <a:t> fear not, for I am with you; </a:t>
            </a:r>
          </a:p>
          <a:p>
            <a:pPr marL="0" indent="0">
              <a:buNone/>
            </a:pPr>
            <a:r>
              <a:rPr lang="en-US" sz="2200" dirty="0">
                <a:effectLst/>
                <a:latin typeface="Helvetica" pitchFamily="2" charset="0"/>
              </a:rPr>
              <a:t>be not dismayed, for I am your God; </a:t>
            </a:r>
          </a:p>
          <a:p>
            <a:pPr marL="0" indent="0">
              <a:buNone/>
            </a:pPr>
            <a:r>
              <a:rPr lang="en-US" sz="2200" dirty="0">
                <a:effectLst/>
                <a:latin typeface="Helvetica" pitchFamily="2" charset="0"/>
              </a:rPr>
              <a:t>I will strengthen you, I will help you, </a:t>
            </a:r>
          </a:p>
          <a:p>
            <a:pPr marL="0" indent="0">
              <a:buNone/>
            </a:pPr>
            <a:r>
              <a:rPr lang="en-US" sz="2200" dirty="0">
                <a:effectLst/>
                <a:latin typeface="Helvetica" pitchFamily="2" charset="0"/>
              </a:rPr>
              <a:t>I will uphold you with my righteous right hand.</a:t>
            </a:r>
          </a:p>
          <a:p>
            <a:pPr marL="0" indent="0">
              <a:buNone/>
            </a:pPr>
            <a:endParaRPr lang="en-US" sz="2400" dirty="0"/>
          </a:p>
        </p:txBody>
      </p:sp>
      <p:sp>
        <p:nvSpPr>
          <p:cNvPr id="4" name="Content Placeholder 3">
            <a:extLst>
              <a:ext uri="{FF2B5EF4-FFF2-40B4-BE49-F238E27FC236}">
                <a16:creationId xmlns:a16="http://schemas.microsoft.com/office/drawing/2014/main" id="{998A1AAE-3565-C93D-FC59-7EB62AB547E9}"/>
              </a:ext>
            </a:extLst>
          </p:cNvPr>
          <p:cNvSpPr>
            <a:spLocks noGrp="1"/>
          </p:cNvSpPr>
          <p:nvPr>
            <p:ph sz="half" idx="2"/>
          </p:nvPr>
        </p:nvSpPr>
        <p:spPr>
          <a:xfrm>
            <a:off x="6197600" y="1600202"/>
            <a:ext cx="5461000" cy="4525963"/>
          </a:xfrm>
        </p:spPr>
        <p:txBody>
          <a:bodyPr/>
          <a:lstStyle/>
          <a:p>
            <a:r>
              <a:rPr lang="en-US" sz="2400" b="1" dirty="0"/>
              <a:t>v.8, Now the addressee is Israel, God’s people, and he is showing them His redemption from here to v.20 (</a:t>
            </a:r>
            <a:r>
              <a:rPr lang="en-US" sz="2400" b="1" dirty="0" err="1"/>
              <a:t>Motyer</a:t>
            </a:r>
            <a:r>
              <a:rPr lang="en-US" sz="2400" b="1" dirty="0"/>
              <a:t>) </a:t>
            </a:r>
          </a:p>
          <a:p>
            <a:endParaRPr lang="en-US" sz="2400" b="1" dirty="0"/>
          </a:p>
          <a:p>
            <a:r>
              <a:rPr lang="en-US" sz="2400" b="1" dirty="0"/>
              <a:t>v.9, They are His chosen people, and He will not abandon then</a:t>
            </a:r>
          </a:p>
          <a:p>
            <a:endParaRPr lang="en-US" sz="2400" b="1" dirty="0"/>
          </a:p>
          <a:p>
            <a:r>
              <a:rPr lang="en-US" sz="2400" b="1" dirty="0"/>
              <a:t>v.10, Even though they get “dismayed”, God will “uphold” them.  It is the same with us today</a:t>
            </a:r>
          </a:p>
          <a:p>
            <a:endParaRPr lang="en-US" sz="2400" dirty="0"/>
          </a:p>
        </p:txBody>
      </p:sp>
      <p:sp>
        <p:nvSpPr>
          <p:cNvPr id="5" name="Date Placeholder 4">
            <a:extLst>
              <a:ext uri="{FF2B5EF4-FFF2-40B4-BE49-F238E27FC236}">
                <a16:creationId xmlns:a16="http://schemas.microsoft.com/office/drawing/2014/main" id="{0BDC7C65-588A-29F7-111A-CA932A9B0DA2}"/>
              </a:ext>
            </a:extLst>
          </p:cNvPr>
          <p:cNvSpPr>
            <a:spLocks noGrp="1"/>
          </p:cNvSpPr>
          <p:nvPr>
            <p:ph type="dt" sz="half" idx="10"/>
          </p:nvPr>
        </p:nvSpPr>
        <p:spPr/>
        <p:txBody>
          <a:bodyPr/>
          <a:lstStyle/>
          <a:p>
            <a:pPr>
              <a:defRPr/>
            </a:pPr>
            <a:r>
              <a:rPr lang="en-US"/>
              <a:t>September 26, 2023</a:t>
            </a:r>
          </a:p>
        </p:txBody>
      </p:sp>
      <p:sp>
        <p:nvSpPr>
          <p:cNvPr id="6" name="Footer Placeholder 5">
            <a:extLst>
              <a:ext uri="{FF2B5EF4-FFF2-40B4-BE49-F238E27FC236}">
                <a16:creationId xmlns:a16="http://schemas.microsoft.com/office/drawing/2014/main" id="{D1BB9747-DA1C-3C32-8A22-BE79564A3217}"/>
              </a:ext>
            </a:extLst>
          </p:cNvPr>
          <p:cNvSpPr>
            <a:spLocks noGrp="1"/>
          </p:cNvSpPr>
          <p:nvPr>
            <p:ph type="ftr" sz="quarter" idx="11"/>
          </p:nvPr>
        </p:nvSpPr>
        <p:spPr/>
        <p:txBody>
          <a:bodyPr/>
          <a:lstStyle/>
          <a:p>
            <a:pPr>
              <a:defRPr/>
            </a:pPr>
            <a:r>
              <a:rPr lang="en-US"/>
              <a:t>Isaiah 41:1-20</a:t>
            </a:r>
          </a:p>
        </p:txBody>
      </p:sp>
      <p:sp>
        <p:nvSpPr>
          <p:cNvPr id="7" name="Slide Number Placeholder 6">
            <a:extLst>
              <a:ext uri="{FF2B5EF4-FFF2-40B4-BE49-F238E27FC236}">
                <a16:creationId xmlns:a16="http://schemas.microsoft.com/office/drawing/2014/main" id="{86688E98-8D4F-32F9-FC49-734D9823652B}"/>
              </a:ext>
            </a:extLst>
          </p:cNvPr>
          <p:cNvSpPr>
            <a:spLocks noGrp="1"/>
          </p:cNvSpPr>
          <p:nvPr>
            <p:ph type="sldNum" sz="quarter" idx="12"/>
          </p:nvPr>
        </p:nvSpPr>
        <p:spPr/>
        <p:txBody>
          <a:bodyPr/>
          <a:lstStyle/>
          <a:p>
            <a:pPr>
              <a:defRPr/>
            </a:pPr>
            <a:fld id="{7A788AB6-241E-3148-A545-CE51DF67FBD9}" type="slidenum">
              <a:rPr lang="en-US" altLang="en-US" smtClean="0"/>
              <a:pPr>
                <a:defRPr/>
              </a:pPr>
              <a:t>17</a:t>
            </a:fld>
            <a:endParaRPr lang="en-US" altLang="en-US"/>
          </a:p>
        </p:txBody>
      </p:sp>
    </p:spTree>
    <p:extLst>
      <p:ext uri="{BB962C8B-B14F-4D97-AF65-F5344CB8AC3E}">
        <p14:creationId xmlns:p14="http://schemas.microsoft.com/office/powerpoint/2010/main" val="405065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395A0-0D43-ED6A-412F-0C9F7784201D}"/>
              </a:ext>
            </a:extLst>
          </p:cNvPr>
          <p:cNvSpPr>
            <a:spLocks noGrp="1"/>
          </p:cNvSpPr>
          <p:nvPr>
            <p:ph type="title"/>
          </p:nvPr>
        </p:nvSpPr>
        <p:spPr>
          <a:xfrm>
            <a:off x="609600" y="0"/>
            <a:ext cx="10972800" cy="1143000"/>
          </a:xfrm>
        </p:spPr>
        <p:txBody>
          <a:bodyPr/>
          <a:lstStyle/>
          <a:p>
            <a:r>
              <a:rPr lang="en-US" b="1" dirty="0"/>
              <a:t>Isaiah 41:11-13</a:t>
            </a:r>
          </a:p>
        </p:txBody>
      </p:sp>
      <p:sp>
        <p:nvSpPr>
          <p:cNvPr id="3" name="Content Placeholder 2">
            <a:extLst>
              <a:ext uri="{FF2B5EF4-FFF2-40B4-BE49-F238E27FC236}">
                <a16:creationId xmlns:a16="http://schemas.microsoft.com/office/drawing/2014/main" id="{1D727435-BAD3-7826-D178-309CDC36D2FA}"/>
              </a:ext>
            </a:extLst>
          </p:cNvPr>
          <p:cNvSpPr>
            <a:spLocks noGrp="1"/>
          </p:cNvSpPr>
          <p:nvPr>
            <p:ph sz="half" idx="1"/>
          </p:nvPr>
        </p:nvSpPr>
        <p:spPr>
          <a:xfrm>
            <a:off x="609600" y="1524000"/>
            <a:ext cx="5384800" cy="4525963"/>
          </a:xfrm>
        </p:spPr>
        <p:txBody>
          <a:bodyPr/>
          <a:lstStyle/>
          <a:p>
            <a:pPr marL="0" indent="0">
              <a:buNone/>
            </a:pPr>
            <a:r>
              <a:rPr lang="en-US" sz="2200" b="1" baseline="30000" dirty="0"/>
              <a:t>11</a:t>
            </a:r>
            <a:r>
              <a:rPr lang="en-US" sz="2200" dirty="0"/>
              <a:t> Behold, all who are incensed against you </a:t>
            </a:r>
          </a:p>
          <a:p>
            <a:pPr marL="0" indent="0">
              <a:buNone/>
            </a:pPr>
            <a:r>
              <a:rPr lang="en-US" sz="2200" dirty="0"/>
              <a:t>shall be put to shame and confounded; </a:t>
            </a:r>
          </a:p>
          <a:p>
            <a:pPr marL="0" indent="0">
              <a:buNone/>
            </a:pPr>
            <a:r>
              <a:rPr lang="en-US" sz="2200" dirty="0"/>
              <a:t>those who strive against you </a:t>
            </a:r>
          </a:p>
          <a:p>
            <a:pPr marL="0" indent="0">
              <a:buNone/>
            </a:pPr>
            <a:r>
              <a:rPr lang="en-US" sz="2200" dirty="0"/>
              <a:t>shall be as nothing and shall perish. </a:t>
            </a:r>
          </a:p>
          <a:p>
            <a:pPr marL="0" indent="0">
              <a:buNone/>
            </a:pPr>
            <a:r>
              <a:rPr lang="en-US" sz="2200" b="1" baseline="30000" dirty="0"/>
              <a:t>12</a:t>
            </a:r>
            <a:r>
              <a:rPr lang="en-US" sz="2200" dirty="0"/>
              <a:t> You shall seek those who contend with you, </a:t>
            </a:r>
          </a:p>
          <a:p>
            <a:pPr marL="0" indent="0">
              <a:buNone/>
            </a:pPr>
            <a:r>
              <a:rPr lang="en-US" sz="2200" dirty="0"/>
              <a:t>but you shall not find them; </a:t>
            </a:r>
          </a:p>
          <a:p>
            <a:pPr marL="0" indent="0">
              <a:buNone/>
            </a:pPr>
            <a:r>
              <a:rPr lang="en-US" sz="2200" dirty="0"/>
              <a:t>those who war against you </a:t>
            </a:r>
          </a:p>
          <a:p>
            <a:pPr marL="0" indent="0">
              <a:buNone/>
            </a:pPr>
            <a:r>
              <a:rPr lang="en-US" sz="2200" dirty="0"/>
              <a:t>shall be as nothing at all. </a:t>
            </a:r>
          </a:p>
          <a:p>
            <a:pPr marL="0" indent="0">
              <a:buNone/>
            </a:pPr>
            <a:r>
              <a:rPr lang="en-US" sz="2200" b="1" baseline="30000" dirty="0"/>
              <a:t>13</a:t>
            </a:r>
            <a:r>
              <a:rPr lang="en-US" sz="2200" dirty="0"/>
              <a:t> For I, the Lord your God, </a:t>
            </a:r>
          </a:p>
          <a:p>
            <a:pPr marL="0" indent="0">
              <a:buNone/>
            </a:pPr>
            <a:r>
              <a:rPr lang="en-US" sz="2200" dirty="0"/>
              <a:t>hold your right hand; </a:t>
            </a:r>
          </a:p>
          <a:p>
            <a:pPr marL="0" indent="0">
              <a:buNone/>
            </a:pPr>
            <a:r>
              <a:rPr lang="en-US" sz="2200" dirty="0"/>
              <a:t>it is I who say to you, “Fear not</a:t>
            </a:r>
            <a:r>
              <a:rPr lang="en-US" sz="2400" dirty="0"/>
              <a:t>, </a:t>
            </a:r>
          </a:p>
          <a:p>
            <a:pPr marL="0" indent="0">
              <a:buNone/>
            </a:pPr>
            <a:r>
              <a:rPr lang="en-US" sz="2200" dirty="0"/>
              <a:t>I am the one who helps you.” </a:t>
            </a:r>
          </a:p>
          <a:p>
            <a:pPr marL="0" indent="0">
              <a:buNone/>
            </a:pPr>
            <a:endParaRPr lang="en-US" sz="2400" dirty="0"/>
          </a:p>
        </p:txBody>
      </p:sp>
      <p:sp>
        <p:nvSpPr>
          <p:cNvPr id="4" name="Content Placeholder 3">
            <a:extLst>
              <a:ext uri="{FF2B5EF4-FFF2-40B4-BE49-F238E27FC236}">
                <a16:creationId xmlns:a16="http://schemas.microsoft.com/office/drawing/2014/main" id="{964722B7-5002-4B17-02C5-DAF4F43C46CA}"/>
              </a:ext>
            </a:extLst>
          </p:cNvPr>
          <p:cNvSpPr>
            <a:spLocks noGrp="1"/>
          </p:cNvSpPr>
          <p:nvPr>
            <p:ph sz="half" idx="2"/>
          </p:nvPr>
        </p:nvSpPr>
        <p:spPr>
          <a:xfrm>
            <a:off x="6197600" y="1524000"/>
            <a:ext cx="5384800" cy="4525963"/>
          </a:xfrm>
        </p:spPr>
        <p:txBody>
          <a:bodyPr/>
          <a:lstStyle/>
          <a:p>
            <a:r>
              <a:rPr lang="en-US" sz="2200" b="1" dirty="0"/>
              <a:t>v.11, None of the other nations have the living God and they will all perish.  </a:t>
            </a:r>
          </a:p>
          <a:p>
            <a:endParaRPr lang="en-US" sz="2200" b="1" dirty="0"/>
          </a:p>
          <a:p>
            <a:r>
              <a:rPr lang="en-US" sz="2200" b="1" dirty="0"/>
              <a:t>v.12, No matter what happens, God will take care of them</a:t>
            </a:r>
          </a:p>
          <a:p>
            <a:endParaRPr lang="en-US" sz="2200" b="1" dirty="0"/>
          </a:p>
          <a:p>
            <a:r>
              <a:rPr lang="en-US" sz="2200" b="1" dirty="0"/>
              <a:t>v.13, This verse is basically a restatement of our memory verse.  Any restatement in the Scriptures like this means it is very important</a:t>
            </a:r>
          </a:p>
        </p:txBody>
      </p:sp>
      <p:sp>
        <p:nvSpPr>
          <p:cNvPr id="5" name="Date Placeholder 4">
            <a:extLst>
              <a:ext uri="{FF2B5EF4-FFF2-40B4-BE49-F238E27FC236}">
                <a16:creationId xmlns:a16="http://schemas.microsoft.com/office/drawing/2014/main" id="{F4DC050C-7924-9700-8625-6C9A0DEA5FD9}"/>
              </a:ext>
            </a:extLst>
          </p:cNvPr>
          <p:cNvSpPr>
            <a:spLocks noGrp="1"/>
          </p:cNvSpPr>
          <p:nvPr>
            <p:ph type="dt" sz="half" idx="10"/>
          </p:nvPr>
        </p:nvSpPr>
        <p:spPr/>
        <p:txBody>
          <a:bodyPr/>
          <a:lstStyle/>
          <a:p>
            <a:pPr>
              <a:defRPr/>
            </a:pPr>
            <a:r>
              <a:rPr lang="en-US"/>
              <a:t>September 26, 2023</a:t>
            </a:r>
            <a:endParaRPr lang="en-US" dirty="0"/>
          </a:p>
        </p:txBody>
      </p:sp>
      <p:sp>
        <p:nvSpPr>
          <p:cNvPr id="6" name="Footer Placeholder 5">
            <a:extLst>
              <a:ext uri="{FF2B5EF4-FFF2-40B4-BE49-F238E27FC236}">
                <a16:creationId xmlns:a16="http://schemas.microsoft.com/office/drawing/2014/main" id="{AFD65162-BD39-D52C-2A61-89BA32CC41E4}"/>
              </a:ext>
            </a:extLst>
          </p:cNvPr>
          <p:cNvSpPr>
            <a:spLocks noGrp="1"/>
          </p:cNvSpPr>
          <p:nvPr>
            <p:ph type="ftr" sz="quarter" idx="11"/>
          </p:nvPr>
        </p:nvSpPr>
        <p:spPr/>
        <p:txBody>
          <a:bodyPr/>
          <a:lstStyle/>
          <a:p>
            <a:pPr>
              <a:defRPr/>
            </a:pPr>
            <a:r>
              <a:rPr lang="en-US" dirty="0"/>
              <a:t>Isaiah 41:1-20</a:t>
            </a:r>
          </a:p>
        </p:txBody>
      </p:sp>
      <p:sp>
        <p:nvSpPr>
          <p:cNvPr id="7" name="Slide Number Placeholder 6">
            <a:extLst>
              <a:ext uri="{FF2B5EF4-FFF2-40B4-BE49-F238E27FC236}">
                <a16:creationId xmlns:a16="http://schemas.microsoft.com/office/drawing/2014/main" id="{898E5460-CB92-D67C-FD04-315097C35DA8}"/>
              </a:ext>
            </a:extLst>
          </p:cNvPr>
          <p:cNvSpPr>
            <a:spLocks noGrp="1"/>
          </p:cNvSpPr>
          <p:nvPr>
            <p:ph type="sldNum" sz="quarter" idx="12"/>
          </p:nvPr>
        </p:nvSpPr>
        <p:spPr/>
        <p:txBody>
          <a:bodyPr/>
          <a:lstStyle/>
          <a:p>
            <a:pPr>
              <a:defRPr/>
            </a:pPr>
            <a:fld id="{7A788AB6-241E-3148-A545-CE51DF67FBD9}" type="slidenum">
              <a:rPr lang="en-US" altLang="en-US" smtClean="0"/>
              <a:pPr>
                <a:defRPr/>
              </a:pPr>
              <a:t>18</a:t>
            </a:fld>
            <a:endParaRPr lang="en-US" altLang="en-US"/>
          </a:p>
        </p:txBody>
      </p:sp>
    </p:spTree>
    <p:extLst>
      <p:ext uri="{BB962C8B-B14F-4D97-AF65-F5344CB8AC3E}">
        <p14:creationId xmlns:p14="http://schemas.microsoft.com/office/powerpoint/2010/main" val="280993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B16CBD44-4289-1B40-2828-349631A80E78}"/>
              </a:ext>
            </a:extLst>
          </p:cNvPr>
          <p:cNvSpPr>
            <a:spLocks noGrp="1"/>
          </p:cNvSpPr>
          <p:nvPr>
            <p:ph type="title"/>
          </p:nvPr>
        </p:nvSpPr>
        <p:spPr>
          <a:xfrm>
            <a:off x="609600" y="0"/>
            <a:ext cx="10972800" cy="1143000"/>
          </a:xfrm>
        </p:spPr>
        <p:txBody>
          <a:bodyPr/>
          <a:lstStyle/>
          <a:p>
            <a:r>
              <a:rPr lang="en-US" altLang="en-US" b="1" dirty="0"/>
              <a:t>Welcome To The MOB!</a:t>
            </a:r>
          </a:p>
        </p:txBody>
      </p:sp>
      <p:sp>
        <p:nvSpPr>
          <p:cNvPr id="4" name="Date Placeholder 3">
            <a:extLst>
              <a:ext uri="{FF2B5EF4-FFF2-40B4-BE49-F238E27FC236}">
                <a16:creationId xmlns:a16="http://schemas.microsoft.com/office/drawing/2014/main" id="{1626CB67-C3A4-B6B6-556E-A89476DF5260}"/>
              </a:ext>
            </a:extLst>
          </p:cNvPr>
          <p:cNvSpPr>
            <a:spLocks noGrp="1"/>
          </p:cNvSpPr>
          <p:nvPr>
            <p:ph type="dt" sz="quarter" idx="10"/>
          </p:nvPr>
        </p:nvSpPr>
        <p:spPr/>
        <p:txBody>
          <a:bodyPr/>
          <a:lstStyle/>
          <a:p>
            <a:pPr>
              <a:defRPr/>
            </a:pPr>
            <a:r>
              <a:rPr lang="en-US"/>
              <a:t>September 26, 2023</a:t>
            </a:r>
          </a:p>
        </p:txBody>
      </p:sp>
      <p:sp>
        <p:nvSpPr>
          <p:cNvPr id="5" name="Footer Placeholder 4">
            <a:extLst>
              <a:ext uri="{FF2B5EF4-FFF2-40B4-BE49-F238E27FC236}">
                <a16:creationId xmlns:a16="http://schemas.microsoft.com/office/drawing/2014/main" id="{A61D0DC3-E866-51C7-5B03-8A6E6787FF78}"/>
              </a:ext>
            </a:extLst>
          </p:cNvPr>
          <p:cNvSpPr>
            <a:spLocks noGrp="1"/>
          </p:cNvSpPr>
          <p:nvPr>
            <p:ph type="ftr" sz="quarter" idx="11"/>
          </p:nvPr>
        </p:nvSpPr>
        <p:spPr/>
        <p:txBody>
          <a:bodyPr/>
          <a:lstStyle/>
          <a:p>
            <a:pPr>
              <a:defRPr/>
            </a:pPr>
            <a:r>
              <a:rPr lang="en-US"/>
              <a:t>Isaiah 41:1-20</a:t>
            </a:r>
          </a:p>
        </p:txBody>
      </p:sp>
      <p:sp>
        <p:nvSpPr>
          <p:cNvPr id="21510" name="Slide Number Placeholder 5">
            <a:extLst>
              <a:ext uri="{FF2B5EF4-FFF2-40B4-BE49-F238E27FC236}">
                <a16:creationId xmlns:a16="http://schemas.microsoft.com/office/drawing/2014/main" id="{9E55D972-590B-33DA-99B7-EDAD3638C13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8208B86-6625-0F4E-B8E9-98D78AD3BB55}" type="slidenum">
              <a:rPr lang="en-US" altLang="en-US" smtClean="0"/>
              <a:pPr/>
              <a:t>1</a:t>
            </a:fld>
            <a:endParaRPr lang="en-US" altLang="en-US" dirty="0"/>
          </a:p>
        </p:txBody>
      </p:sp>
      <p:sp>
        <p:nvSpPr>
          <p:cNvPr id="2" name="Content Placeholder 1">
            <a:extLst>
              <a:ext uri="{FF2B5EF4-FFF2-40B4-BE49-F238E27FC236}">
                <a16:creationId xmlns:a16="http://schemas.microsoft.com/office/drawing/2014/main" id="{850673BE-ABF3-8D41-8390-F3CE8565A818}"/>
              </a:ext>
            </a:extLst>
          </p:cNvPr>
          <p:cNvSpPr>
            <a:spLocks noGrp="1"/>
          </p:cNvSpPr>
          <p:nvPr>
            <p:ph idx="1"/>
          </p:nvPr>
        </p:nvSpPr>
        <p:spPr>
          <a:xfrm>
            <a:off x="609600" y="1447800"/>
            <a:ext cx="10972800" cy="4525963"/>
          </a:xfrm>
        </p:spPr>
        <p:txBody>
          <a:bodyPr/>
          <a:lstStyle/>
          <a:p>
            <a:pPr>
              <a:lnSpc>
                <a:spcPct val="150000"/>
              </a:lnSpc>
            </a:pPr>
            <a:r>
              <a:rPr lang="en-US" sz="2800" b="1" dirty="0"/>
              <a:t>MOB Website &amp; Resources: </a:t>
            </a:r>
            <a:r>
              <a:rPr lang="en-US" altLang="en-US" sz="2800" b="1" dirty="0" err="1">
                <a:hlinkClick r:id="rId2"/>
              </a:rPr>
              <a:t>www.ibcmob.ne</a:t>
            </a:r>
            <a:r>
              <a:rPr lang="en-US" altLang="en-US" sz="2800" b="1" dirty="0" err="1">
                <a:hlinkClick r:id="rId2"/>
              </a:rPr>
              <a:t>t</a:t>
            </a:r>
            <a:endParaRPr lang="en-US" sz="2800" b="1" dirty="0"/>
          </a:p>
          <a:p>
            <a:pPr>
              <a:lnSpc>
                <a:spcPct val="150000"/>
              </a:lnSpc>
            </a:pPr>
            <a:r>
              <a:rPr lang="en-US" sz="2800" b="1" i="1" dirty="0"/>
              <a:t>Assist Pregnancy Center’s Fundraising Vision Dinner, </a:t>
            </a:r>
            <a:br>
              <a:rPr lang="en-US" sz="2800" b="1" dirty="0"/>
            </a:br>
            <a:r>
              <a:rPr lang="en-US" sz="2800" b="1" dirty="0"/>
              <a:t>Friday, Oct. 13, 2023, 6:30-9:00 PM, Fairview Park Marriott</a:t>
            </a:r>
          </a:p>
          <a:p>
            <a:pPr>
              <a:lnSpc>
                <a:spcPct val="150000"/>
              </a:lnSpc>
            </a:pPr>
            <a:r>
              <a:rPr lang="en-US" sz="2800" b="1" i="1" dirty="0"/>
              <a:t>Christian Embassy Fellowship Dinner Fundraiser,</a:t>
            </a:r>
            <a:br>
              <a:rPr lang="en-US" sz="2800" b="1" i="1" dirty="0"/>
            </a:br>
            <a:r>
              <a:rPr lang="en-US" sz="2800" b="1" dirty="0"/>
              <a:t>Friday, Oct. 20, 2023, 6:30-8:30 PM, Fairview Park Marriott</a:t>
            </a:r>
          </a:p>
          <a:p>
            <a:pPr>
              <a:lnSpc>
                <a:spcPct val="150000"/>
              </a:lnSpc>
            </a:pPr>
            <a:r>
              <a:rPr lang="en-US" sz="2800" b="1" dirty="0"/>
              <a:t>IBC Fall Outreach Festival Oct. 28, 1-4 PM </a:t>
            </a:r>
          </a:p>
          <a:p>
            <a:pPr lvl="1">
              <a:lnSpc>
                <a:spcPct val="150000"/>
              </a:lnSpc>
            </a:pPr>
            <a:r>
              <a:rPr lang="en-US" sz="2400" b="1" dirty="0">
                <a:hlinkClick r:id="rId3"/>
              </a:rPr>
              <a:t>https://</a:t>
            </a:r>
            <a:r>
              <a:rPr lang="en-US" sz="2400" b="1" dirty="0" err="1">
                <a:hlinkClick r:id="rId3"/>
              </a:rPr>
              <a:t>immanuelbible.church</a:t>
            </a:r>
            <a:r>
              <a:rPr lang="en-US" sz="2400" b="1" dirty="0">
                <a:hlinkClick r:id="rId3"/>
              </a:rPr>
              <a:t>/visit/fall-outreach-fest</a:t>
            </a:r>
            <a:endParaRPr lang="en-US" sz="2400" b="1" dirty="0"/>
          </a:p>
        </p:txBody>
      </p:sp>
    </p:spTree>
    <p:extLst>
      <p:ext uri="{BB962C8B-B14F-4D97-AF65-F5344CB8AC3E}">
        <p14:creationId xmlns:p14="http://schemas.microsoft.com/office/powerpoint/2010/main" val="4000526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EC2F1-8A45-281D-19EE-8F4252DF7128}"/>
              </a:ext>
            </a:extLst>
          </p:cNvPr>
          <p:cNvSpPr>
            <a:spLocks noGrp="1"/>
          </p:cNvSpPr>
          <p:nvPr>
            <p:ph type="title"/>
          </p:nvPr>
        </p:nvSpPr>
        <p:spPr>
          <a:xfrm>
            <a:off x="609600" y="0"/>
            <a:ext cx="10972800" cy="1143000"/>
          </a:xfrm>
        </p:spPr>
        <p:txBody>
          <a:bodyPr/>
          <a:lstStyle/>
          <a:p>
            <a:r>
              <a:rPr lang="en-US" b="1" dirty="0"/>
              <a:t>Isaiah 41:14-16</a:t>
            </a:r>
          </a:p>
        </p:txBody>
      </p:sp>
      <p:sp>
        <p:nvSpPr>
          <p:cNvPr id="3" name="Content Placeholder 2">
            <a:extLst>
              <a:ext uri="{FF2B5EF4-FFF2-40B4-BE49-F238E27FC236}">
                <a16:creationId xmlns:a16="http://schemas.microsoft.com/office/drawing/2014/main" id="{C66BBEE1-CBE5-D142-E78E-63D66E6371BF}"/>
              </a:ext>
            </a:extLst>
          </p:cNvPr>
          <p:cNvSpPr>
            <a:spLocks noGrp="1"/>
          </p:cNvSpPr>
          <p:nvPr>
            <p:ph sz="half" idx="1"/>
          </p:nvPr>
        </p:nvSpPr>
        <p:spPr>
          <a:xfrm>
            <a:off x="609600" y="1447800"/>
            <a:ext cx="5384800" cy="4525963"/>
          </a:xfrm>
        </p:spPr>
        <p:txBody>
          <a:bodyPr/>
          <a:lstStyle/>
          <a:p>
            <a:pPr marL="0" indent="0">
              <a:buNone/>
            </a:pPr>
            <a:r>
              <a:rPr lang="en-US" sz="2000" b="1" baseline="30000" dirty="0">
                <a:effectLst/>
                <a:latin typeface="Helvetica" pitchFamily="2" charset="0"/>
              </a:rPr>
              <a:t>14 </a:t>
            </a:r>
            <a:r>
              <a:rPr lang="en-US" sz="2000" dirty="0">
                <a:effectLst/>
                <a:latin typeface="Helvetica" pitchFamily="2" charset="0"/>
              </a:rPr>
              <a:t>Fear not, you worm Jacob, you men of Israel! </a:t>
            </a:r>
          </a:p>
          <a:p>
            <a:pPr marL="0" indent="0">
              <a:buNone/>
            </a:pPr>
            <a:r>
              <a:rPr lang="en-US" sz="2000" dirty="0">
                <a:effectLst/>
                <a:latin typeface="Helvetica" pitchFamily="2" charset="0"/>
              </a:rPr>
              <a:t>I am the one who helps you, declares the Lord; </a:t>
            </a:r>
          </a:p>
          <a:p>
            <a:pPr marL="0" indent="0">
              <a:buNone/>
            </a:pPr>
            <a:r>
              <a:rPr lang="en-US" sz="2000" dirty="0">
                <a:effectLst/>
                <a:latin typeface="Helvetica" pitchFamily="2" charset="0"/>
              </a:rPr>
              <a:t>your Redeemer is the Holy One of Israel. </a:t>
            </a:r>
          </a:p>
          <a:p>
            <a:pPr marL="0" indent="0">
              <a:buNone/>
            </a:pPr>
            <a:r>
              <a:rPr lang="en-US" sz="2000" b="1" baseline="30000" dirty="0">
                <a:effectLst/>
                <a:latin typeface="Helvetica" pitchFamily="2" charset="0"/>
              </a:rPr>
              <a:t>15 </a:t>
            </a:r>
            <a:r>
              <a:rPr lang="en-US" sz="2000" dirty="0">
                <a:effectLst/>
                <a:latin typeface="Helvetica" pitchFamily="2" charset="0"/>
              </a:rPr>
              <a:t>Behold, I make of you a threshing sledge, </a:t>
            </a:r>
          </a:p>
          <a:p>
            <a:pPr marL="0" indent="0">
              <a:buNone/>
            </a:pPr>
            <a:r>
              <a:rPr lang="en-US" sz="2000" dirty="0">
                <a:effectLst/>
                <a:latin typeface="Helvetica" pitchFamily="2" charset="0"/>
              </a:rPr>
              <a:t>new, sharp, and having teeth; </a:t>
            </a:r>
          </a:p>
          <a:p>
            <a:pPr marL="0" indent="0">
              <a:buNone/>
            </a:pPr>
            <a:r>
              <a:rPr lang="en-US" sz="2000" dirty="0">
                <a:effectLst/>
                <a:latin typeface="Helvetica" pitchFamily="2" charset="0"/>
              </a:rPr>
              <a:t>you shall thresh the mountains and crush them, </a:t>
            </a:r>
          </a:p>
          <a:p>
            <a:pPr marL="0" indent="0">
              <a:buNone/>
            </a:pPr>
            <a:r>
              <a:rPr lang="en-US" sz="2000" dirty="0">
                <a:effectLst/>
                <a:latin typeface="Helvetica" pitchFamily="2" charset="0"/>
              </a:rPr>
              <a:t>and you shall make the hills like chaff; </a:t>
            </a:r>
          </a:p>
          <a:p>
            <a:pPr marL="0" indent="0">
              <a:buNone/>
            </a:pPr>
            <a:r>
              <a:rPr lang="en-US" sz="2000" b="1" baseline="30000" dirty="0">
                <a:effectLst/>
                <a:latin typeface="Helvetica" pitchFamily="2" charset="0"/>
              </a:rPr>
              <a:t>16 </a:t>
            </a:r>
            <a:r>
              <a:rPr lang="en-US" sz="2000" dirty="0">
                <a:effectLst/>
                <a:latin typeface="Helvetica" pitchFamily="2" charset="0"/>
              </a:rPr>
              <a:t>you shall winnow them, and the wind shall carry them away, </a:t>
            </a:r>
          </a:p>
          <a:p>
            <a:pPr marL="0" indent="0">
              <a:buNone/>
            </a:pPr>
            <a:r>
              <a:rPr lang="en-US" sz="2000" dirty="0">
                <a:effectLst/>
                <a:latin typeface="Helvetica" pitchFamily="2" charset="0"/>
              </a:rPr>
              <a:t>and the tempest shall scatter them. </a:t>
            </a:r>
          </a:p>
          <a:p>
            <a:pPr marL="0" indent="0">
              <a:buNone/>
            </a:pPr>
            <a:r>
              <a:rPr lang="en-US" sz="2000" dirty="0">
                <a:effectLst/>
                <a:latin typeface="Helvetica" pitchFamily="2" charset="0"/>
              </a:rPr>
              <a:t>And you shall rejoice in the Lord; </a:t>
            </a:r>
          </a:p>
          <a:p>
            <a:pPr marL="0" indent="0">
              <a:buNone/>
            </a:pPr>
            <a:r>
              <a:rPr lang="en-US" sz="2000" dirty="0">
                <a:effectLst/>
                <a:latin typeface="Helvetica" pitchFamily="2" charset="0"/>
              </a:rPr>
              <a:t>in the Holy One of Israel you shall glory. </a:t>
            </a:r>
          </a:p>
          <a:p>
            <a:endParaRPr lang="en-US" dirty="0"/>
          </a:p>
        </p:txBody>
      </p:sp>
      <p:sp>
        <p:nvSpPr>
          <p:cNvPr id="4" name="Content Placeholder 3">
            <a:extLst>
              <a:ext uri="{FF2B5EF4-FFF2-40B4-BE49-F238E27FC236}">
                <a16:creationId xmlns:a16="http://schemas.microsoft.com/office/drawing/2014/main" id="{C985201F-E6CC-23F3-D9C0-69DC3DFC2D73}"/>
              </a:ext>
            </a:extLst>
          </p:cNvPr>
          <p:cNvSpPr>
            <a:spLocks noGrp="1"/>
          </p:cNvSpPr>
          <p:nvPr>
            <p:ph sz="half" idx="2"/>
          </p:nvPr>
        </p:nvSpPr>
        <p:spPr>
          <a:xfrm>
            <a:off x="6197600" y="1447800"/>
            <a:ext cx="5537200" cy="4525963"/>
          </a:xfrm>
        </p:spPr>
        <p:txBody>
          <a:bodyPr/>
          <a:lstStyle/>
          <a:p>
            <a:r>
              <a:rPr lang="en-US" sz="2200" b="1" dirty="0"/>
              <a:t>v.14, Here the term “worm” was for weakness.  The remedy is “the Holy One of Israel” the “Redeemer”.  This is the first of 3 times this is used in this passage and in Isaiah more than any other prophet</a:t>
            </a:r>
          </a:p>
          <a:p>
            <a:endParaRPr lang="en-US" sz="2200" b="1" dirty="0"/>
          </a:p>
          <a:p>
            <a:r>
              <a:rPr lang="en-US" sz="2200" b="1" dirty="0"/>
              <a:t>v.15, God would make them like a “threshing sledge” only much stronger.  Here it would work on “mountains”, not just crops</a:t>
            </a:r>
          </a:p>
          <a:p>
            <a:endParaRPr lang="en-US" sz="2200" b="1" dirty="0"/>
          </a:p>
          <a:p>
            <a:r>
              <a:rPr lang="en-US" sz="2200" b="1" dirty="0"/>
              <a:t>v.16, Constable says this sledge would work against the nations and cause Israeli people to rejoice in the “Holy One of Israel”</a:t>
            </a:r>
          </a:p>
        </p:txBody>
      </p:sp>
      <p:sp>
        <p:nvSpPr>
          <p:cNvPr id="5" name="Date Placeholder 4">
            <a:extLst>
              <a:ext uri="{FF2B5EF4-FFF2-40B4-BE49-F238E27FC236}">
                <a16:creationId xmlns:a16="http://schemas.microsoft.com/office/drawing/2014/main" id="{9B69D068-8075-F895-B6A8-396B9E756D1E}"/>
              </a:ext>
            </a:extLst>
          </p:cNvPr>
          <p:cNvSpPr>
            <a:spLocks noGrp="1"/>
          </p:cNvSpPr>
          <p:nvPr>
            <p:ph type="dt" sz="half" idx="10"/>
          </p:nvPr>
        </p:nvSpPr>
        <p:spPr/>
        <p:txBody>
          <a:bodyPr/>
          <a:lstStyle/>
          <a:p>
            <a:pPr>
              <a:defRPr/>
            </a:pPr>
            <a:r>
              <a:rPr lang="en-US"/>
              <a:t>September 26, 2023</a:t>
            </a:r>
          </a:p>
        </p:txBody>
      </p:sp>
      <p:sp>
        <p:nvSpPr>
          <p:cNvPr id="6" name="Footer Placeholder 5">
            <a:extLst>
              <a:ext uri="{FF2B5EF4-FFF2-40B4-BE49-F238E27FC236}">
                <a16:creationId xmlns:a16="http://schemas.microsoft.com/office/drawing/2014/main" id="{189ABB69-6F34-7CCA-093D-3C6EEC12063B}"/>
              </a:ext>
            </a:extLst>
          </p:cNvPr>
          <p:cNvSpPr>
            <a:spLocks noGrp="1"/>
          </p:cNvSpPr>
          <p:nvPr>
            <p:ph type="ftr" sz="quarter" idx="11"/>
          </p:nvPr>
        </p:nvSpPr>
        <p:spPr/>
        <p:txBody>
          <a:bodyPr/>
          <a:lstStyle/>
          <a:p>
            <a:pPr>
              <a:defRPr/>
            </a:pPr>
            <a:r>
              <a:rPr lang="en-US"/>
              <a:t>Isaiah 41:1-20</a:t>
            </a:r>
          </a:p>
        </p:txBody>
      </p:sp>
      <p:sp>
        <p:nvSpPr>
          <p:cNvPr id="7" name="Slide Number Placeholder 6">
            <a:extLst>
              <a:ext uri="{FF2B5EF4-FFF2-40B4-BE49-F238E27FC236}">
                <a16:creationId xmlns:a16="http://schemas.microsoft.com/office/drawing/2014/main" id="{73811064-5156-98CD-6996-F57BF9D22162}"/>
              </a:ext>
            </a:extLst>
          </p:cNvPr>
          <p:cNvSpPr>
            <a:spLocks noGrp="1"/>
          </p:cNvSpPr>
          <p:nvPr>
            <p:ph type="sldNum" sz="quarter" idx="12"/>
          </p:nvPr>
        </p:nvSpPr>
        <p:spPr/>
        <p:txBody>
          <a:bodyPr/>
          <a:lstStyle/>
          <a:p>
            <a:pPr>
              <a:defRPr/>
            </a:pPr>
            <a:fld id="{7A788AB6-241E-3148-A545-CE51DF67FBD9}" type="slidenum">
              <a:rPr lang="en-US" altLang="en-US" smtClean="0"/>
              <a:pPr>
                <a:defRPr/>
              </a:pPr>
              <a:t>19</a:t>
            </a:fld>
            <a:endParaRPr lang="en-US" altLang="en-US"/>
          </a:p>
        </p:txBody>
      </p:sp>
    </p:spTree>
    <p:extLst>
      <p:ext uri="{BB962C8B-B14F-4D97-AF65-F5344CB8AC3E}">
        <p14:creationId xmlns:p14="http://schemas.microsoft.com/office/powerpoint/2010/main" val="239630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A0895-663E-F38F-87D0-0427A52FC650}"/>
              </a:ext>
            </a:extLst>
          </p:cNvPr>
          <p:cNvSpPr>
            <a:spLocks noGrp="1"/>
          </p:cNvSpPr>
          <p:nvPr>
            <p:ph type="title"/>
          </p:nvPr>
        </p:nvSpPr>
        <p:spPr>
          <a:xfrm>
            <a:off x="609600" y="0"/>
            <a:ext cx="10972800" cy="1143000"/>
          </a:xfrm>
        </p:spPr>
        <p:txBody>
          <a:bodyPr/>
          <a:lstStyle/>
          <a:p>
            <a:r>
              <a:rPr lang="en-US" b="1" dirty="0"/>
              <a:t>Isaiah 41:17-20</a:t>
            </a:r>
          </a:p>
        </p:txBody>
      </p:sp>
      <p:sp>
        <p:nvSpPr>
          <p:cNvPr id="3" name="Content Placeholder 2">
            <a:extLst>
              <a:ext uri="{FF2B5EF4-FFF2-40B4-BE49-F238E27FC236}">
                <a16:creationId xmlns:a16="http://schemas.microsoft.com/office/drawing/2014/main" id="{8C71741C-14BB-CE03-2D8A-94CE5AA0FEE4}"/>
              </a:ext>
            </a:extLst>
          </p:cNvPr>
          <p:cNvSpPr>
            <a:spLocks noGrp="1"/>
          </p:cNvSpPr>
          <p:nvPr>
            <p:ph sz="half" idx="1"/>
          </p:nvPr>
        </p:nvSpPr>
        <p:spPr/>
        <p:txBody>
          <a:bodyPr/>
          <a:lstStyle/>
          <a:p>
            <a:pPr marL="0" indent="0">
              <a:buNone/>
            </a:pPr>
            <a:r>
              <a:rPr lang="en-US" sz="2000" b="1" baseline="30000" dirty="0"/>
              <a:t>17</a:t>
            </a:r>
            <a:r>
              <a:rPr lang="en-US" sz="2000" dirty="0"/>
              <a:t> When the </a:t>
            </a:r>
            <a:r>
              <a:rPr lang="en-US" sz="2200" dirty="0"/>
              <a:t>poor</a:t>
            </a:r>
            <a:r>
              <a:rPr lang="en-US" sz="2000" dirty="0"/>
              <a:t> and needy seek water, </a:t>
            </a:r>
          </a:p>
          <a:p>
            <a:pPr marL="0" indent="0">
              <a:buNone/>
            </a:pPr>
            <a:r>
              <a:rPr lang="en-US" sz="2000" dirty="0"/>
              <a:t>and there is none, and their tongue is parched with thirst, I the Lord will answer them; </a:t>
            </a:r>
          </a:p>
          <a:p>
            <a:pPr marL="0" indent="0">
              <a:buNone/>
            </a:pPr>
            <a:r>
              <a:rPr lang="en-US" sz="2000" dirty="0"/>
              <a:t>I the God of Israel will not forsake them. </a:t>
            </a:r>
          </a:p>
          <a:p>
            <a:pPr marL="0" indent="0">
              <a:buNone/>
            </a:pPr>
            <a:r>
              <a:rPr lang="en-US" sz="2000" b="1" baseline="30000" dirty="0"/>
              <a:t>18</a:t>
            </a:r>
            <a:r>
              <a:rPr lang="en-US" sz="2000" dirty="0"/>
              <a:t> I will open rivers on the bare heights, and fountains in the midst of the valleys. I will make the wilderness a pool of water, and the dry land springs of water. </a:t>
            </a:r>
          </a:p>
          <a:p>
            <a:pPr marL="0" indent="0">
              <a:buNone/>
            </a:pPr>
            <a:r>
              <a:rPr lang="en-US" sz="2000" b="1" baseline="30000" dirty="0"/>
              <a:t>19</a:t>
            </a:r>
            <a:r>
              <a:rPr lang="en-US" sz="2000" dirty="0"/>
              <a:t> I will put in the wilderness the cedar, the acacia, the myrtle, and the olive. I will set in the desert the cypress, the plane and the pine together, </a:t>
            </a:r>
          </a:p>
          <a:p>
            <a:pPr marL="0" indent="0">
              <a:buNone/>
            </a:pPr>
            <a:r>
              <a:rPr lang="en-US" sz="2000" dirty="0"/>
              <a:t>20  that they may see and know, may consider and understand together, that the hand of the Lord has done this, the Holy One of Israel has created it. </a:t>
            </a:r>
          </a:p>
          <a:p>
            <a:pPr marL="0" indent="0">
              <a:buNone/>
            </a:pPr>
            <a:endParaRPr lang="en-US" sz="2000" dirty="0"/>
          </a:p>
        </p:txBody>
      </p:sp>
      <p:sp>
        <p:nvSpPr>
          <p:cNvPr id="4" name="Content Placeholder 3">
            <a:extLst>
              <a:ext uri="{FF2B5EF4-FFF2-40B4-BE49-F238E27FC236}">
                <a16:creationId xmlns:a16="http://schemas.microsoft.com/office/drawing/2014/main" id="{37DABF95-42A8-0FDB-1795-371E5D922DAE}"/>
              </a:ext>
            </a:extLst>
          </p:cNvPr>
          <p:cNvSpPr>
            <a:spLocks noGrp="1"/>
          </p:cNvSpPr>
          <p:nvPr>
            <p:ph sz="half" idx="2"/>
          </p:nvPr>
        </p:nvSpPr>
        <p:spPr/>
        <p:txBody>
          <a:bodyPr/>
          <a:lstStyle/>
          <a:p>
            <a:r>
              <a:rPr lang="en-US" sz="2200" b="1" dirty="0"/>
              <a:t>v.17, This 3</a:t>
            </a:r>
            <a:r>
              <a:rPr lang="en-US" sz="2200" b="1" baseline="30000" dirty="0"/>
              <a:t>rd</a:t>
            </a:r>
            <a:r>
              <a:rPr lang="en-US" sz="2200" b="1" dirty="0"/>
              <a:t> section is how God will help those who thirst, obviously, in a wilderness.  God will not forsake Israel or us</a:t>
            </a:r>
          </a:p>
          <a:p>
            <a:r>
              <a:rPr lang="en-US" sz="2200" b="1" dirty="0"/>
              <a:t>v.18, God will supply all types of water in this situation.</a:t>
            </a:r>
          </a:p>
          <a:p>
            <a:r>
              <a:rPr lang="en-US" sz="2200" b="1" dirty="0"/>
              <a:t>v.19, He will also provide shade for them with these 7 trees that don’t grow in the wilderness of Israel</a:t>
            </a:r>
          </a:p>
          <a:p>
            <a:r>
              <a:rPr lang="en-US" sz="2200" b="1" dirty="0"/>
              <a:t>v.20, All of this is to let them know that this all comes from the “Holy One of Israel</a:t>
            </a:r>
            <a:r>
              <a:rPr lang="en-US" sz="2200" dirty="0"/>
              <a:t>”</a:t>
            </a:r>
          </a:p>
        </p:txBody>
      </p:sp>
      <p:sp>
        <p:nvSpPr>
          <p:cNvPr id="5" name="Date Placeholder 4">
            <a:extLst>
              <a:ext uri="{FF2B5EF4-FFF2-40B4-BE49-F238E27FC236}">
                <a16:creationId xmlns:a16="http://schemas.microsoft.com/office/drawing/2014/main" id="{F25FA0F7-2E6B-24CE-EE8B-37C9570AB235}"/>
              </a:ext>
            </a:extLst>
          </p:cNvPr>
          <p:cNvSpPr>
            <a:spLocks noGrp="1"/>
          </p:cNvSpPr>
          <p:nvPr>
            <p:ph type="dt" sz="half" idx="10"/>
          </p:nvPr>
        </p:nvSpPr>
        <p:spPr/>
        <p:txBody>
          <a:bodyPr/>
          <a:lstStyle/>
          <a:p>
            <a:pPr>
              <a:defRPr/>
            </a:pPr>
            <a:r>
              <a:rPr lang="en-US"/>
              <a:t>September 26, 2023</a:t>
            </a:r>
          </a:p>
        </p:txBody>
      </p:sp>
      <p:sp>
        <p:nvSpPr>
          <p:cNvPr id="6" name="Footer Placeholder 5">
            <a:extLst>
              <a:ext uri="{FF2B5EF4-FFF2-40B4-BE49-F238E27FC236}">
                <a16:creationId xmlns:a16="http://schemas.microsoft.com/office/drawing/2014/main" id="{3F49AA31-B526-74E2-C2DD-68B9540D747D}"/>
              </a:ext>
            </a:extLst>
          </p:cNvPr>
          <p:cNvSpPr>
            <a:spLocks noGrp="1"/>
          </p:cNvSpPr>
          <p:nvPr>
            <p:ph type="ftr" sz="quarter" idx="11"/>
          </p:nvPr>
        </p:nvSpPr>
        <p:spPr/>
        <p:txBody>
          <a:bodyPr/>
          <a:lstStyle/>
          <a:p>
            <a:pPr>
              <a:defRPr/>
            </a:pPr>
            <a:r>
              <a:rPr lang="en-US"/>
              <a:t>Isaiah 41:1-20</a:t>
            </a:r>
          </a:p>
        </p:txBody>
      </p:sp>
      <p:sp>
        <p:nvSpPr>
          <p:cNvPr id="7" name="Slide Number Placeholder 6">
            <a:extLst>
              <a:ext uri="{FF2B5EF4-FFF2-40B4-BE49-F238E27FC236}">
                <a16:creationId xmlns:a16="http://schemas.microsoft.com/office/drawing/2014/main" id="{4A47E2BD-0CAE-30F4-8F0C-48F442395377}"/>
              </a:ext>
            </a:extLst>
          </p:cNvPr>
          <p:cNvSpPr>
            <a:spLocks noGrp="1"/>
          </p:cNvSpPr>
          <p:nvPr>
            <p:ph type="sldNum" sz="quarter" idx="12"/>
          </p:nvPr>
        </p:nvSpPr>
        <p:spPr/>
        <p:txBody>
          <a:bodyPr/>
          <a:lstStyle/>
          <a:p>
            <a:pPr>
              <a:defRPr/>
            </a:pPr>
            <a:fld id="{7A788AB6-241E-3148-A545-CE51DF67FBD9}" type="slidenum">
              <a:rPr lang="en-US" altLang="en-US" smtClean="0"/>
              <a:pPr>
                <a:defRPr/>
              </a:pPr>
              <a:t>20</a:t>
            </a:fld>
            <a:endParaRPr lang="en-US" altLang="en-US"/>
          </a:p>
        </p:txBody>
      </p:sp>
    </p:spTree>
    <p:extLst>
      <p:ext uri="{BB962C8B-B14F-4D97-AF65-F5344CB8AC3E}">
        <p14:creationId xmlns:p14="http://schemas.microsoft.com/office/powerpoint/2010/main" val="1032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D091371-6394-93AF-8FD9-8FC03778582B}"/>
              </a:ext>
            </a:extLst>
          </p:cNvPr>
          <p:cNvSpPr>
            <a:spLocks noGrp="1"/>
          </p:cNvSpPr>
          <p:nvPr>
            <p:ph type="title"/>
          </p:nvPr>
        </p:nvSpPr>
        <p:spPr>
          <a:xfrm>
            <a:off x="609600" y="0"/>
            <a:ext cx="10972800" cy="1143000"/>
          </a:xfrm>
        </p:spPr>
        <p:txBody>
          <a:bodyPr/>
          <a:lstStyle/>
          <a:p>
            <a:r>
              <a:rPr lang="en-US" b="1" dirty="0"/>
              <a:t>Summary</a:t>
            </a:r>
          </a:p>
        </p:txBody>
      </p:sp>
      <p:sp>
        <p:nvSpPr>
          <p:cNvPr id="9" name="Content Placeholder 8">
            <a:extLst>
              <a:ext uri="{FF2B5EF4-FFF2-40B4-BE49-F238E27FC236}">
                <a16:creationId xmlns:a16="http://schemas.microsoft.com/office/drawing/2014/main" id="{FD69713E-39F8-E2B2-4845-93B52E5E443E}"/>
              </a:ext>
            </a:extLst>
          </p:cNvPr>
          <p:cNvSpPr>
            <a:spLocks noGrp="1"/>
          </p:cNvSpPr>
          <p:nvPr>
            <p:ph idx="1"/>
          </p:nvPr>
        </p:nvSpPr>
        <p:spPr/>
        <p:txBody>
          <a:bodyPr/>
          <a:lstStyle/>
          <a:p>
            <a:r>
              <a:rPr lang="en-US" b="1" dirty="0"/>
              <a:t>Constable has this chapter as part of the intent of God’s assurance to Israel, 41:1-42:9, that He would always be with them.</a:t>
            </a:r>
          </a:p>
          <a:p>
            <a:pPr lvl="1"/>
            <a:r>
              <a:rPr lang="en-US" b="1" dirty="0"/>
              <a:t>v.1-7 are near prophesy </a:t>
            </a:r>
          </a:p>
          <a:p>
            <a:pPr lvl="1"/>
            <a:endParaRPr lang="en-US" b="1" dirty="0"/>
          </a:p>
          <a:p>
            <a:pPr lvl="1"/>
            <a:r>
              <a:rPr lang="en-US" b="1" dirty="0"/>
              <a:t>v.8-20 are in the future for Israel’s final deliverance</a:t>
            </a:r>
          </a:p>
          <a:p>
            <a:pPr lvl="1"/>
            <a:endParaRPr lang="en-US" dirty="0"/>
          </a:p>
          <a:p>
            <a:endParaRPr lang="en-US" dirty="0"/>
          </a:p>
          <a:p>
            <a:endParaRPr lang="en-US" dirty="0"/>
          </a:p>
        </p:txBody>
      </p:sp>
      <p:sp>
        <p:nvSpPr>
          <p:cNvPr id="5" name="Date Placeholder 4">
            <a:extLst>
              <a:ext uri="{FF2B5EF4-FFF2-40B4-BE49-F238E27FC236}">
                <a16:creationId xmlns:a16="http://schemas.microsoft.com/office/drawing/2014/main" id="{18A69548-508C-25FD-8A35-15BEBCD9DC80}"/>
              </a:ext>
            </a:extLst>
          </p:cNvPr>
          <p:cNvSpPr>
            <a:spLocks noGrp="1"/>
          </p:cNvSpPr>
          <p:nvPr>
            <p:ph type="dt" sz="half" idx="10"/>
          </p:nvPr>
        </p:nvSpPr>
        <p:spPr/>
        <p:txBody>
          <a:bodyPr/>
          <a:lstStyle/>
          <a:p>
            <a:pPr>
              <a:defRPr/>
            </a:pPr>
            <a:r>
              <a:rPr lang="en-US"/>
              <a:t>September 26, 2023</a:t>
            </a:r>
          </a:p>
        </p:txBody>
      </p:sp>
      <p:sp>
        <p:nvSpPr>
          <p:cNvPr id="6" name="Footer Placeholder 5">
            <a:extLst>
              <a:ext uri="{FF2B5EF4-FFF2-40B4-BE49-F238E27FC236}">
                <a16:creationId xmlns:a16="http://schemas.microsoft.com/office/drawing/2014/main" id="{02B4BBFB-A7B6-6759-FEC3-79C51D219EE4}"/>
              </a:ext>
            </a:extLst>
          </p:cNvPr>
          <p:cNvSpPr>
            <a:spLocks noGrp="1"/>
          </p:cNvSpPr>
          <p:nvPr>
            <p:ph type="ftr" sz="quarter" idx="11"/>
          </p:nvPr>
        </p:nvSpPr>
        <p:spPr/>
        <p:txBody>
          <a:bodyPr/>
          <a:lstStyle/>
          <a:p>
            <a:pPr>
              <a:defRPr/>
            </a:pPr>
            <a:r>
              <a:rPr lang="en-US"/>
              <a:t>Isaiah 41:1-20</a:t>
            </a:r>
          </a:p>
        </p:txBody>
      </p:sp>
      <p:sp>
        <p:nvSpPr>
          <p:cNvPr id="7" name="Slide Number Placeholder 6">
            <a:extLst>
              <a:ext uri="{FF2B5EF4-FFF2-40B4-BE49-F238E27FC236}">
                <a16:creationId xmlns:a16="http://schemas.microsoft.com/office/drawing/2014/main" id="{1C8539A8-3BD6-056E-A01E-5CD9A20F3F4D}"/>
              </a:ext>
            </a:extLst>
          </p:cNvPr>
          <p:cNvSpPr>
            <a:spLocks noGrp="1"/>
          </p:cNvSpPr>
          <p:nvPr>
            <p:ph type="sldNum" sz="quarter" idx="12"/>
          </p:nvPr>
        </p:nvSpPr>
        <p:spPr/>
        <p:txBody>
          <a:bodyPr/>
          <a:lstStyle/>
          <a:p>
            <a:pPr>
              <a:defRPr/>
            </a:pPr>
            <a:fld id="{7A788AB6-241E-3148-A545-CE51DF67FBD9}" type="slidenum">
              <a:rPr lang="en-US" altLang="en-US" smtClean="0"/>
              <a:pPr>
                <a:defRPr/>
              </a:pPr>
              <a:t>21</a:t>
            </a:fld>
            <a:endParaRPr lang="en-US" altLang="en-US"/>
          </a:p>
        </p:txBody>
      </p:sp>
    </p:spTree>
    <p:extLst>
      <p:ext uri="{BB962C8B-B14F-4D97-AF65-F5344CB8AC3E}">
        <p14:creationId xmlns:p14="http://schemas.microsoft.com/office/powerpoint/2010/main" val="142663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F676C4D1-EA3E-27E3-75E6-8652EA3E3DC2}"/>
              </a:ext>
            </a:extLst>
          </p:cNvPr>
          <p:cNvSpPr>
            <a:spLocks noGrp="1"/>
          </p:cNvSpPr>
          <p:nvPr>
            <p:ph type="title"/>
          </p:nvPr>
        </p:nvSpPr>
        <p:spPr>
          <a:xfrm>
            <a:off x="609600" y="0"/>
            <a:ext cx="10972800" cy="1143000"/>
          </a:xfrm>
        </p:spPr>
        <p:txBody>
          <a:bodyPr/>
          <a:lstStyle/>
          <a:p>
            <a:r>
              <a:rPr lang="en-US" altLang="en-US" b="1" dirty="0"/>
              <a:t>Questions &amp; Application</a:t>
            </a:r>
            <a:br>
              <a:rPr lang="en-US" altLang="en-US" b="1" dirty="0"/>
            </a:br>
            <a:r>
              <a:rPr lang="en-US" altLang="en-US" sz="2400" b="1" dirty="0"/>
              <a:t>Lowell’s Questions</a:t>
            </a:r>
            <a:endParaRPr lang="en-US" altLang="en-US" dirty="0"/>
          </a:p>
        </p:txBody>
      </p:sp>
      <p:sp>
        <p:nvSpPr>
          <p:cNvPr id="4" name="Date Placeholder 3">
            <a:extLst>
              <a:ext uri="{FF2B5EF4-FFF2-40B4-BE49-F238E27FC236}">
                <a16:creationId xmlns:a16="http://schemas.microsoft.com/office/drawing/2014/main" id="{6551DEE2-09C5-1DFE-645C-EB31E243FA8F}"/>
              </a:ext>
            </a:extLst>
          </p:cNvPr>
          <p:cNvSpPr>
            <a:spLocks noGrp="1"/>
          </p:cNvSpPr>
          <p:nvPr>
            <p:ph type="dt" sz="quarter" idx="10"/>
          </p:nvPr>
        </p:nvSpPr>
        <p:spPr/>
        <p:txBody>
          <a:bodyPr/>
          <a:lstStyle/>
          <a:p>
            <a:pPr>
              <a:defRPr/>
            </a:pPr>
            <a:r>
              <a:rPr lang="en-US"/>
              <a:t>September 26, 2023</a:t>
            </a:r>
          </a:p>
        </p:txBody>
      </p:sp>
      <p:sp>
        <p:nvSpPr>
          <p:cNvPr id="5" name="Footer Placeholder 4">
            <a:extLst>
              <a:ext uri="{FF2B5EF4-FFF2-40B4-BE49-F238E27FC236}">
                <a16:creationId xmlns:a16="http://schemas.microsoft.com/office/drawing/2014/main" id="{1B4AFC17-4241-021F-9629-7AE1FD66C2EE}"/>
              </a:ext>
            </a:extLst>
          </p:cNvPr>
          <p:cNvSpPr>
            <a:spLocks noGrp="1"/>
          </p:cNvSpPr>
          <p:nvPr>
            <p:ph type="ftr" sz="quarter" idx="11"/>
          </p:nvPr>
        </p:nvSpPr>
        <p:spPr/>
        <p:txBody>
          <a:bodyPr/>
          <a:lstStyle/>
          <a:p>
            <a:pPr>
              <a:defRPr/>
            </a:pPr>
            <a:r>
              <a:rPr lang="en-US"/>
              <a:t>Isaiah 41:1-20</a:t>
            </a:r>
          </a:p>
        </p:txBody>
      </p:sp>
      <p:sp>
        <p:nvSpPr>
          <p:cNvPr id="43014" name="Slide Number Placeholder 5">
            <a:extLst>
              <a:ext uri="{FF2B5EF4-FFF2-40B4-BE49-F238E27FC236}">
                <a16:creationId xmlns:a16="http://schemas.microsoft.com/office/drawing/2014/main" id="{E4BB1ABA-71B1-EB73-6D24-FCBD46DDB8C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7F7401D-E791-504A-8223-FF66922D6F51}" type="slidenum">
              <a:rPr lang="en-US" altLang="en-US" smtClean="0"/>
              <a:pPr/>
              <a:t>22</a:t>
            </a:fld>
            <a:endParaRPr lang="en-US" altLang="en-US"/>
          </a:p>
        </p:txBody>
      </p:sp>
      <p:sp>
        <p:nvSpPr>
          <p:cNvPr id="2" name="TextBox 1">
            <a:extLst>
              <a:ext uri="{FF2B5EF4-FFF2-40B4-BE49-F238E27FC236}">
                <a16:creationId xmlns:a16="http://schemas.microsoft.com/office/drawing/2014/main" id="{7CB8B86E-94D5-D98A-ECE2-9CE9742BE464}"/>
              </a:ext>
            </a:extLst>
          </p:cNvPr>
          <p:cNvSpPr txBox="1"/>
          <p:nvPr/>
        </p:nvSpPr>
        <p:spPr>
          <a:xfrm>
            <a:off x="914400" y="1752600"/>
            <a:ext cx="10301288" cy="4801314"/>
          </a:xfrm>
          <a:prstGeom prst="rect">
            <a:avLst/>
          </a:prstGeom>
          <a:noFill/>
        </p:spPr>
        <p:txBody>
          <a:bodyPr wrap="square" rtlCol="0">
            <a:spAutoFit/>
          </a:bodyPr>
          <a:lstStyle/>
          <a:p>
            <a:pPr marL="342900" indent="-342900">
              <a:buFont typeface="+mj-lt"/>
              <a:buAutoNum type="arabicPeriod"/>
            </a:pPr>
            <a:r>
              <a:rPr lang="en-US" sz="2400" dirty="0"/>
              <a:t>Who are the “coastland” nations cited in this text and why did a fearful Israel not need to fear them?</a:t>
            </a:r>
          </a:p>
          <a:p>
            <a:pPr marL="342900" indent="-342900">
              <a:buFont typeface="+mj-lt"/>
              <a:buAutoNum type="arabicPeriod"/>
            </a:pPr>
            <a:r>
              <a:rPr lang="en-US" sz="2400" dirty="0"/>
              <a:t>Who did God “arouse from the east,” and how did God use him to accomplish His purpose?</a:t>
            </a:r>
          </a:p>
          <a:p>
            <a:pPr marL="342900" indent="-342900">
              <a:buFont typeface="+mj-lt"/>
              <a:buAutoNum type="arabicPeriod"/>
            </a:pPr>
            <a:r>
              <a:rPr lang="en-US" sz="2400" dirty="0"/>
              <a:t>What are some other examples in the Bible of how God raised up unbelieving world leaders to accomplish His purpose? Do you think He might be doing this in our day?</a:t>
            </a:r>
          </a:p>
          <a:p>
            <a:pPr marL="342900" indent="-342900">
              <a:buFont typeface="+mj-lt"/>
              <a:buAutoNum type="arabicPeriod"/>
            </a:pPr>
            <a:r>
              <a:rPr lang="en-US" sz="2400" dirty="0"/>
              <a:t>How does the “I am He” of verse 4 relate to its use in Exodus 3:14?</a:t>
            </a:r>
          </a:p>
          <a:p>
            <a:pPr marL="342900" indent="-342900">
              <a:buFont typeface="+mj-lt"/>
              <a:buAutoNum type="arabicPeriod"/>
            </a:pPr>
            <a:r>
              <a:rPr lang="en-US" sz="2400" dirty="0"/>
              <a:t>How did the coastlands respond to God’s message for them and what’s so “pathetic” about it?</a:t>
            </a:r>
          </a:p>
          <a:p>
            <a:pPr marL="342900" indent="-342900">
              <a:buFont typeface="+mj-lt"/>
              <a:buAutoNum type="arabicPeriod"/>
            </a:pPr>
            <a:r>
              <a:rPr lang="en-US" sz="2400" dirty="0"/>
              <a:t>What’s the significance of being called “a servant” and “a friend” of God and where else in the Bible are these designations used?</a:t>
            </a:r>
          </a:p>
          <a:p>
            <a:pPr marL="342900" indent="-342900">
              <a:buFont typeface="+mj-lt"/>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F676C4D1-EA3E-27E3-75E6-8652EA3E3DC2}"/>
              </a:ext>
            </a:extLst>
          </p:cNvPr>
          <p:cNvSpPr>
            <a:spLocks noGrp="1"/>
          </p:cNvSpPr>
          <p:nvPr>
            <p:ph type="title"/>
          </p:nvPr>
        </p:nvSpPr>
        <p:spPr>
          <a:xfrm>
            <a:off x="609600" y="0"/>
            <a:ext cx="10972800" cy="1143000"/>
          </a:xfrm>
        </p:spPr>
        <p:txBody>
          <a:bodyPr/>
          <a:lstStyle/>
          <a:p>
            <a:r>
              <a:rPr lang="en-US" altLang="en-US" b="1" dirty="0"/>
              <a:t>Questions &amp; Application</a:t>
            </a:r>
            <a:br>
              <a:rPr lang="en-US" altLang="en-US" b="1" dirty="0"/>
            </a:br>
            <a:r>
              <a:rPr lang="en-US" altLang="en-US" sz="2400" b="1" dirty="0"/>
              <a:t>Lowell’s Questions</a:t>
            </a:r>
            <a:endParaRPr lang="en-US" altLang="en-US" dirty="0"/>
          </a:p>
        </p:txBody>
      </p:sp>
      <p:sp>
        <p:nvSpPr>
          <p:cNvPr id="4" name="Date Placeholder 3">
            <a:extLst>
              <a:ext uri="{FF2B5EF4-FFF2-40B4-BE49-F238E27FC236}">
                <a16:creationId xmlns:a16="http://schemas.microsoft.com/office/drawing/2014/main" id="{6551DEE2-09C5-1DFE-645C-EB31E243FA8F}"/>
              </a:ext>
            </a:extLst>
          </p:cNvPr>
          <p:cNvSpPr>
            <a:spLocks noGrp="1"/>
          </p:cNvSpPr>
          <p:nvPr>
            <p:ph type="dt" sz="quarter" idx="10"/>
          </p:nvPr>
        </p:nvSpPr>
        <p:spPr/>
        <p:txBody>
          <a:bodyPr/>
          <a:lstStyle/>
          <a:p>
            <a:pPr>
              <a:defRPr/>
            </a:pPr>
            <a:r>
              <a:rPr lang="en-US"/>
              <a:t>September 26, 2023</a:t>
            </a:r>
          </a:p>
        </p:txBody>
      </p:sp>
      <p:sp>
        <p:nvSpPr>
          <p:cNvPr id="5" name="Footer Placeholder 4">
            <a:extLst>
              <a:ext uri="{FF2B5EF4-FFF2-40B4-BE49-F238E27FC236}">
                <a16:creationId xmlns:a16="http://schemas.microsoft.com/office/drawing/2014/main" id="{1B4AFC17-4241-021F-9629-7AE1FD66C2EE}"/>
              </a:ext>
            </a:extLst>
          </p:cNvPr>
          <p:cNvSpPr>
            <a:spLocks noGrp="1"/>
          </p:cNvSpPr>
          <p:nvPr>
            <p:ph type="ftr" sz="quarter" idx="11"/>
          </p:nvPr>
        </p:nvSpPr>
        <p:spPr/>
        <p:txBody>
          <a:bodyPr/>
          <a:lstStyle/>
          <a:p>
            <a:pPr>
              <a:defRPr/>
            </a:pPr>
            <a:r>
              <a:rPr lang="en-US"/>
              <a:t>Isaiah 41:1-20</a:t>
            </a:r>
          </a:p>
        </p:txBody>
      </p:sp>
      <p:sp>
        <p:nvSpPr>
          <p:cNvPr id="43014" name="Slide Number Placeholder 5">
            <a:extLst>
              <a:ext uri="{FF2B5EF4-FFF2-40B4-BE49-F238E27FC236}">
                <a16:creationId xmlns:a16="http://schemas.microsoft.com/office/drawing/2014/main" id="{E4BB1ABA-71B1-EB73-6D24-FCBD46DDB8C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7F7401D-E791-504A-8223-FF66922D6F51}" type="slidenum">
              <a:rPr lang="en-US" altLang="en-US" smtClean="0"/>
              <a:pPr/>
              <a:t>23</a:t>
            </a:fld>
            <a:endParaRPr lang="en-US" altLang="en-US"/>
          </a:p>
        </p:txBody>
      </p:sp>
      <p:sp>
        <p:nvSpPr>
          <p:cNvPr id="2" name="TextBox 1">
            <a:extLst>
              <a:ext uri="{FF2B5EF4-FFF2-40B4-BE49-F238E27FC236}">
                <a16:creationId xmlns:a16="http://schemas.microsoft.com/office/drawing/2014/main" id="{7CB8B86E-94D5-D98A-ECE2-9CE9742BE464}"/>
              </a:ext>
            </a:extLst>
          </p:cNvPr>
          <p:cNvSpPr txBox="1"/>
          <p:nvPr/>
        </p:nvSpPr>
        <p:spPr>
          <a:xfrm>
            <a:off x="914400" y="1752600"/>
            <a:ext cx="10301288" cy="4431983"/>
          </a:xfrm>
          <a:prstGeom prst="rect">
            <a:avLst/>
          </a:prstGeom>
          <a:noFill/>
        </p:spPr>
        <p:txBody>
          <a:bodyPr wrap="square" rtlCol="0">
            <a:spAutoFit/>
          </a:bodyPr>
          <a:lstStyle/>
          <a:p>
            <a:pPr marL="457200" indent="-457200">
              <a:buFont typeface="+mj-lt"/>
              <a:buAutoNum type="arabicPeriod" startAt="6"/>
            </a:pPr>
            <a:r>
              <a:rPr lang="en-US" sz="2400" dirty="0"/>
              <a:t>What’s the context and application for believers today of Isaiah 41:10 (which also happens to be our memory verse for this lesson)?</a:t>
            </a:r>
          </a:p>
          <a:p>
            <a:pPr marL="457200" indent="-457200">
              <a:buFont typeface="+mj-lt"/>
              <a:buAutoNum type="arabicPeriod" startAt="6"/>
            </a:pPr>
            <a:r>
              <a:rPr lang="en-US" sz="2400" dirty="0"/>
              <a:t>Why would Isaiah refer to Jacob, in verse 14, as a “worm”—and how would it be transformed and used by God?</a:t>
            </a:r>
          </a:p>
          <a:p>
            <a:pPr marL="457200" indent="-457200">
              <a:buFont typeface="+mj-lt"/>
              <a:buAutoNum type="arabicPeriod" startAt="6"/>
            </a:pPr>
            <a:r>
              <a:rPr lang="en-US" sz="2400" dirty="0"/>
              <a:t>What’s the significance of Isaiah’s reference in verse 14 to the Holy One of Israel being their “Redeemer”?</a:t>
            </a:r>
          </a:p>
          <a:p>
            <a:pPr marL="457200" indent="-457200">
              <a:buFont typeface="+mj-lt"/>
              <a:buAutoNum type="arabicPeriod" startAt="6"/>
            </a:pPr>
            <a:r>
              <a:rPr lang="en-US" sz="2400" dirty="0"/>
              <a:t>How would God “work wonders” in changing the drought-like conditions of the land into a “paradisiacal garden-like existence?  And what would His people “see and recognize” through it?</a:t>
            </a:r>
          </a:p>
          <a:p>
            <a:pPr marL="457200" indent="-457200">
              <a:buFont typeface="+mj-lt"/>
              <a:buAutoNum type="arabicPeriod" startAt="6"/>
            </a:pPr>
            <a:r>
              <a:rPr lang="en-US" sz="2400" dirty="0"/>
              <a:t>What bottom line message and other key insights will you take away from this passage?</a:t>
            </a:r>
          </a:p>
          <a:p>
            <a:pPr marL="342900" indent="-342900">
              <a:buFont typeface="+mj-lt"/>
              <a:buAutoNum type="arabicPeriod" startAt="6"/>
            </a:pPr>
            <a:endParaRPr lang="en-US" dirty="0"/>
          </a:p>
        </p:txBody>
      </p:sp>
    </p:spTree>
    <p:extLst>
      <p:ext uri="{BB962C8B-B14F-4D97-AF65-F5344CB8AC3E}">
        <p14:creationId xmlns:p14="http://schemas.microsoft.com/office/powerpoint/2010/main" val="9840301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551A525-30DB-9790-211E-72240A8BF7E1}"/>
              </a:ext>
            </a:extLst>
          </p:cNvPr>
          <p:cNvSpPr>
            <a:spLocks noGrp="1"/>
          </p:cNvSpPr>
          <p:nvPr>
            <p:ph type="title"/>
          </p:nvPr>
        </p:nvSpPr>
        <p:spPr>
          <a:xfrm>
            <a:off x="609600" y="0"/>
            <a:ext cx="10972800" cy="1143000"/>
          </a:xfrm>
        </p:spPr>
        <p:txBody>
          <a:bodyPr/>
          <a:lstStyle/>
          <a:p>
            <a:r>
              <a:rPr lang="en-US" altLang="en-US" sz="5400" b="1" dirty="0"/>
              <a:t>Next Meeting</a:t>
            </a:r>
          </a:p>
        </p:txBody>
      </p:sp>
      <p:sp>
        <p:nvSpPr>
          <p:cNvPr id="3" name="Content Placeholder 2">
            <a:extLst>
              <a:ext uri="{FF2B5EF4-FFF2-40B4-BE49-F238E27FC236}">
                <a16:creationId xmlns:a16="http://schemas.microsoft.com/office/drawing/2014/main" id="{E9B0B767-004B-D6EC-A575-7C4195CB16C3}"/>
              </a:ext>
            </a:extLst>
          </p:cNvPr>
          <p:cNvSpPr>
            <a:spLocks noGrp="1"/>
          </p:cNvSpPr>
          <p:nvPr>
            <p:ph idx="1"/>
          </p:nvPr>
        </p:nvSpPr>
        <p:spPr/>
        <p:txBody>
          <a:bodyPr/>
          <a:lstStyle/>
          <a:p>
            <a:pPr marL="0" indent="0">
              <a:spcBef>
                <a:spcPts val="0"/>
              </a:spcBef>
              <a:spcAft>
                <a:spcPts val="0"/>
              </a:spcAft>
              <a:buNone/>
              <a:defRPr/>
            </a:pPr>
            <a:r>
              <a:rPr lang="fr-FR" altLang="en-US" sz="2800" b="1" dirty="0" err="1">
                <a:cs typeface="Arial" panose="020B0604020202020204" pitchFamily="34" charset="0"/>
              </a:rPr>
              <a:t>Review</a:t>
            </a:r>
            <a:r>
              <a:rPr lang="fr-FR" altLang="en-US" sz="2800" b="1" dirty="0">
                <a:cs typeface="Arial" panose="020B0604020202020204" pitchFamily="34" charset="0"/>
              </a:rPr>
              <a:t>:</a:t>
            </a:r>
          </a:p>
          <a:p>
            <a:pPr marL="342900" indent="-342900">
              <a:spcBef>
                <a:spcPts val="0"/>
              </a:spcBef>
              <a:spcAft>
                <a:spcPts val="0"/>
              </a:spcAft>
              <a:defRPr/>
            </a:pPr>
            <a:r>
              <a:rPr lang="en-US" altLang="en-US" sz="2800" b="1" dirty="0">
                <a:cs typeface="Arial" panose="020B0604020202020204" pitchFamily="34" charset="0"/>
              </a:rPr>
              <a:t>Isaiah 41:1-20</a:t>
            </a:r>
          </a:p>
          <a:p>
            <a:pPr marL="342900" indent="-342900">
              <a:spcBef>
                <a:spcPts val="0"/>
              </a:spcBef>
              <a:spcAft>
                <a:spcPts val="0"/>
              </a:spcAft>
              <a:defRPr/>
            </a:pPr>
            <a:r>
              <a:rPr lang="en-US" altLang="en-US" sz="2800" b="1" dirty="0">
                <a:cs typeface="Arial" panose="020B0604020202020204" pitchFamily="34" charset="0"/>
              </a:rPr>
              <a:t>Memory Verse:  Isaiah 41:10</a:t>
            </a:r>
          </a:p>
          <a:p>
            <a:pPr marL="342900" indent="-342900">
              <a:spcBef>
                <a:spcPts val="0"/>
              </a:spcBef>
              <a:spcAft>
                <a:spcPts val="0"/>
              </a:spcAft>
              <a:defRPr/>
            </a:pPr>
            <a:r>
              <a:rPr lang="en-US" altLang="en-US" sz="2800" b="1" i="1" dirty="0">
                <a:cs typeface="Arial" panose="020B0604020202020204" pitchFamily="34" charset="0"/>
              </a:rPr>
              <a:t>Dr. Constable’s Notes, 2023 Ed., pp. 272-279; </a:t>
            </a:r>
            <a:r>
              <a:rPr lang="en-US" altLang="en-US" sz="2800" b="1" i="1" dirty="0" err="1">
                <a:cs typeface="Arial" panose="020B0604020202020204" pitchFamily="34" charset="0"/>
              </a:rPr>
              <a:t>Motyer</a:t>
            </a:r>
            <a:r>
              <a:rPr lang="en-US" altLang="en-US" sz="2800" b="1" i="1" dirty="0">
                <a:cs typeface="Arial" panose="020B0604020202020204" pitchFamily="34" charset="0"/>
              </a:rPr>
              <a:t>, pp. 308-312</a:t>
            </a:r>
          </a:p>
          <a:p>
            <a:pPr marL="342900" indent="-342900">
              <a:spcBef>
                <a:spcPts val="0"/>
              </a:spcBef>
              <a:spcAft>
                <a:spcPts val="0"/>
              </a:spcAft>
              <a:defRPr/>
            </a:pPr>
            <a:endParaRPr lang="en-US" altLang="en-US" sz="2800" b="1" dirty="0">
              <a:cs typeface="Arial" panose="020B0604020202020204" pitchFamily="34" charset="0"/>
            </a:endParaRPr>
          </a:p>
          <a:p>
            <a:pPr marL="0" indent="0">
              <a:spcBef>
                <a:spcPts val="0"/>
              </a:spcBef>
              <a:spcAft>
                <a:spcPts val="0"/>
              </a:spcAft>
              <a:buNone/>
              <a:defRPr/>
            </a:pPr>
            <a:r>
              <a:rPr lang="fr-FR" altLang="en-US" sz="2800" b="1" dirty="0" err="1">
                <a:cs typeface="Arial" panose="020B0604020202020204" pitchFamily="34" charset="0"/>
              </a:rPr>
              <a:t>Study</a:t>
            </a:r>
            <a:r>
              <a:rPr lang="fr-FR" altLang="en-US" sz="2800" b="1" dirty="0">
                <a:cs typeface="Arial" panose="020B0604020202020204" pitchFamily="34" charset="0"/>
              </a:rPr>
              <a:t>:</a:t>
            </a:r>
          </a:p>
          <a:p>
            <a:pPr marL="342900" indent="-342900">
              <a:spcBef>
                <a:spcPts val="0"/>
              </a:spcBef>
              <a:spcAft>
                <a:spcPts val="0"/>
              </a:spcAft>
              <a:defRPr/>
            </a:pPr>
            <a:r>
              <a:rPr lang="en-US" altLang="en-US" sz="2800" b="1" dirty="0">
                <a:cs typeface="Arial" panose="020B0604020202020204" pitchFamily="34" charset="0"/>
              </a:rPr>
              <a:t>Isaiah 41:21-29</a:t>
            </a:r>
          </a:p>
          <a:p>
            <a:pPr marL="342900" indent="-342900">
              <a:spcBef>
                <a:spcPts val="0"/>
              </a:spcBef>
              <a:spcAft>
                <a:spcPts val="0"/>
              </a:spcAft>
              <a:defRPr/>
            </a:pPr>
            <a:r>
              <a:rPr lang="en-US" altLang="en-US" sz="2800" b="1" dirty="0">
                <a:cs typeface="Arial" panose="020B0604020202020204" pitchFamily="34" charset="0"/>
              </a:rPr>
              <a:t>Memory Verse:  Isaiah 41:23-24</a:t>
            </a:r>
          </a:p>
          <a:p>
            <a:pPr marL="342900" indent="-342900">
              <a:spcBef>
                <a:spcPts val="0"/>
              </a:spcBef>
              <a:spcAft>
                <a:spcPts val="0"/>
              </a:spcAft>
              <a:defRPr/>
            </a:pPr>
            <a:r>
              <a:rPr lang="en-US" altLang="en-US" sz="2800" b="1" i="1" dirty="0">
                <a:cs typeface="Arial" panose="020B0604020202020204" pitchFamily="34" charset="0"/>
              </a:rPr>
              <a:t>Dr. Constable’s Notes, 2023 Ed., pp. 279-281; </a:t>
            </a:r>
            <a:r>
              <a:rPr lang="en-US" altLang="en-US" sz="2800" b="1" i="1" dirty="0" err="1">
                <a:cs typeface="Arial" panose="020B0604020202020204" pitchFamily="34" charset="0"/>
              </a:rPr>
              <a:t>Motyer</a:t>
            </a:r>
            <a:r>
              <a:rPr lang="en-US" altLang="en-US" sz="2800" b="1" i="1" dirty="0">
                <a:cs typeface="Arial" panose="020B0604020202020204" pitchFamily="34" charset="0"/>
              </a:rPr>
              <a:t>, pp.312-318</a:t>
            </a:r>
          </a:p>
          <a:p>
            <a:pPr marL="342900" indent="-342900">
              <a:spcBef>
                <a:spcPts val="0"/>
              </a:spcBef>
              <a:spcAft>
                <a:spcPts val="0"/>
              </a:spcAft>
              <a:defRPr/>
            </a:pPr>
            <a:r>
              <a:rPr lang="en-US" altLang="en-US" sz="2800" b="1" dirty="0">
                <a:cs typeface="Arial" panose="020B0604020202020204" pitchFamily="34" charset="0"/>
              </a:rPr>
              <a:t>Refreshment Host:  D</a:t>
            </a:r>
          </a:p>
        </p:txBody>
      </p:sp>
      <p:sp>
        <p:nvSpPr>
          <p:cNvPr id="4" name="Date Placeholder 3">
            <a:extLst>
              <a:ext uri="{FF2B5EF4-FFF2-40B4-BE49-F238E27FC236}">
                <a16:creationId xmlns:a16="http://schemas.microsoft.com/office/drawing/2014/main" id="{83AE44C2-7D3C-579A-D78D-EEB2247CF780}"/>
              </a:ext>
            </a:extLst>
          </p:cNvPr>
          <p:cNvSpPr>
            <a:spLocks noGrp="1"/>
          </p:cNvSpPr>
          <p:nvPr>
            <p:ph type="dt" sz="quarter" idx="10"/>
          </p:nvPr>
        </p:nvSpPr>
        <p:spPr/>
        <p:txBody>
          <a:bodyPr/>
          <a:lstStyle/>
          <a:p>
            <a:pPr>
              <a:defRPr/>
            </a:pPr>
            <a:r>
              <a:rPr lang="en-US"/>
              <a:t>September 26, 2023</a:t>
            </a:r>
          </a:p>
        </p:txBody>
      </p:sp>
      <p:sp>
        <p:nvSpPr>
          <p:cNvPr id="5" name="Footer Placeholder 4">
            <a:extLst>
              <a:ext uri="{FF2B5EF4-FFF2-40B4-BE49-F238E27FC236}">
                <a16:creationId xmlns:a16="http://schemas.microsoft.com/office/drawing/2014/main" id="{AC1D3771-0A3B-AAF2-41DB-EBB7C82145E7}"/>
              </a:ext>
            </a:extLst>
          </p:cNvPr>
          <p:cNvSpPr>
            <a:spLocks noGrp="1"/>
          </p:cNvSpPr>
          <p:nvPr>
            <p:ph type="ftr" sz="quarter" idx="11"/>
          </p:nvPr>
        </p:nvSpPr>
        <p:spPr/>
        <p:txBody>
          <a:bodyPr/>
          <a:lstStyle/>
          <a:p>
            <a:pPr>
              <a:defRPr/>
            </a:pPr>
            <a:r>
              <a:rPr lang="en-US"/>
              <a:t>Isaiah 41:1-20</a:t>
            </a:r>
          </a:p>
        </p:txBody>
      </p:sp>
      <p:sp>
        <p:nvSpPr>
          <p:cNvPr id="41990" name="Slide Number Placeholder 5">
            <a:extLst>
              <a:ext uri="{FF2B5EF4-FFF2-40B4-BE49-F238E27FC236}">
                <a16:creationId xmlns:a16="http://schemas.microsoft.com/office/drawing/2014/main" id="{EB742CD0-926B-E648-EFF4-1C58D2A25BC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D0C1DAB-7E02-6943-8423-D4A148AAA666}" type="slidenum">
              <a:rPr lang="en-US" altLang="en-US" smtClean="0"/>
              <a:pPr/>
              <a:t>24</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8914"/>
                                        </p:tgtEl>
                                        <p:attrNameLst>
                                          <p:attrName>style.visibility</p:attrName>
                                        </p:attrNameLst>
                                      </p:cBhvr>
                                      <p:to>
                                        <p:strVal val="visible"/>
                                      </p:to>
                                    </p:set>
                                    <p:animEffect transition="in" filter="fade">
                                      <p:cBhvr>
                                        <p:cTn id="34" dur="500"/>
                                        <p:tgtEl>
                                          <p:spTgt spid="38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B9236B12-04A9-593E-915E-F56A0951A2DB}"/>
              </a:ext>
            </a:extLst>
          </p:cNvPr>
          <p:cNvSpPr>
            <a:spLocks noGrp="1"/>
          </p:cNvSpPr>
          <p:nvPr>
            <p:ph type="title"/>
          </p:nvPr>
        </p:nvSpPr>
        <p:spPr>
          <a:xfrm>
            <a:off x="609600" y="0"/>
            <a:ext cx="10972800" cy="1143000"/>
          </a:xfrm>
        </p:spPr>
        <p:txBody>
          <a:bodyPr/>
          <a:lstStyle/>
          <a:p>
            <a:r>
              <a:rPr lang="en-US" altLang="en-US" sz="5400" b="1" dirty="0"/>
              <a:t>Closing</a:t>
            </a:r>
          </a:p>
        </p:txBody>
      </p:sp>
      <p:sp>
        <p:nvSpPr>
          <p:cNvPr id="39939" name="Content Placeholder 2">
            <a:extLst>
              <a:ext uri="{FF2B5EF4-FFF2-40B4-BE49-F238E27FC236}">
                <a16:creationId xmlns:a16="http://schemas.microsoft.com/office/drawing/2014/main" id="{94EF8A84-5BD4-401B-7B04-963909ECEC06}"/>
              </a:ext>
            </a:extLst>
          </p:cNvPr>
          <p:cNvSpPr>
            <a:spLocks noGrp="1"/>
          </p:cNvSpPr>
          <p:nvPr>
            <p:ph idx="1"/>
          </p:nvPr>
        </p:nvSpPr>
        <p:spPr/>
        <p:txBody>
          <a:bodyPr/>
          <a:lstStyle/>
          <a:p>
            <a:pPr algn="ctr" eaLnBrk="1" hangingPunct="1">
              <a:lnSpc>
                <a:spcPct val="200000"/>
              </a:lnSpc>
            </a:pPr>
            <a:r>
              <a:rPr lang="en-US" altLang="en-US" sz="5400" b="1" dirty="0"/>
              <a:t>Benediction </a:t>
            </a:r>
          </a:p>
          <a:p>
            <a:pPr algn="ctr" eaLnBrk="1" hangingPunct="1">
              <a:lnSpc>
                <a:spcPct val="300000"/>
              </a:lnSpc>
              <a:spcBef>
                <a:spcPts val="600"/>
              </a:spcBef>
              <a:spcAft>
                <a:spcPts val="600"/>
              </a:spcAft>
            </a:pPr>
            <a:r>
              <a:rPr lang="en-US" altLang="en-US" sz="5400" b="1" dirty="0"/>
              <a:t>Small Groups</a:t>
            </a:r>
            <a:endParaRPr lang="en-US" altLang="en-US" sz="5400" dirty="0"/>
          </a:p>
        </p:txBody>
      </p:sp>
      <p:sp>
        <p:nvSpPr>
          <p:cNvPr id="4" name="Date Placeholder 3">
            <a:extLst>
              <a:ext uri="{FF2B5EF4-FFF2-40B4-BE49-F238E27FC236}">
                <a16:creationId xmlns:a16="http://schemas.microsoft.com/office/drawing/2014/main" id="{AD21A2FB-39B1-45F3-5ED2-6452FBB98930}"/>
              </a:ext>
            </a:extLst>
          </p:cNvPr>
          <p:cNvSpPr>
            <a:spLocks noGrp="1"/>
          </p:cNvSpPr>
          <p:nvPr>
            <p:ph type="dt" sz="quarter" idx="10"/>
          </p:nvPr>
        </p:nvSpPr>
        <p:spPr/>
        <p:txBody>
          <a:bodyPr/>
          <a:lstStyle/>
          <a:p>
            <a:pPr>
              <a:defRPr/>
            </a:pPr>
            <a:r>
              <a:rPr lang="en-US"/>
              <a:t>September 26, 2023</a:t>
            </a:r>
          </a:p>
        </p:txBody>
      </p:sp>
      <p:sp>
        <p:nvSpPr>
          <p:cNvPr id="5" name="Footer Placeholder 4">
            <a:extLst>
              <a:ext uri="{FF2B5EF4-FFF2-40B4-BE49-F238E27FC236}">
                <a16:creationId xmlns:a16="http://schemas.microsoft.com/office/drawing/2014/main" id="{B607D5FC-D31E-B131-6E29-32EDE6ED88F1}"/>
              </a:ext>
            </a:extLst>
          </p:cNvPr>
          <p:cNvSpPr>
            <a:spLocks noGrp="1"/>
          </p:cNvSpPr>
          <p:nvPr>
            <p:ph type="ftr" sz="quarter" idx="11"/>
          </p:nvPr>
        </p:nvSpPr>
        <p:spPr/>
        <p:txBody>
          <a:bodyPr/>
          <a:lstStyle/>
          <a:p>
            <a:pPr>
              <a:defRPr/>
            </a:pPr>
            <a:r>
              <a:rPr lang="en-US"/>
              <a:t>Isaiah 41:1-20</a:t>
            </a:r>
          </a:p>
        </p:txBody>
      </p:sp>
      <p:sp>
        <p:nvSpPr>
          <p:cNvPr id="44038" name="Slide Number Placeholder 5">
            <a:extLst>
              <a:ext uri="{FF2B5EF4-FFF2-40B4-BE49-F238E27FC236}">
                <a16:creationId xmlns:a16="http://schemas.microsoft.com/office/drawing/2014/main" id="{6C2940BA-E1B4-7C2B-4F99-3D0E2D5180E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95CDDB9-563D-B64E-A0FF-F0F5322F9760}" type="slidenum">
              <a:rPr lang="en-US" altLang="en-US" smtClean="0"/>
              <a:pPr/>
              <a:t>25</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500"/>
                                        <p:tgtEl>
                                          <p:spTgt spid="3993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9939">
                                            <p:txEl>
                                              <p:pRg st="1" end="1"/>
                                            </p:txEl>
                                          </p:spTgt>
                                        </p:tgtEl>
                                        <p:attrNameLst>
                                          <p:attrName>style.visibility</p:attrName>
                                        </p:attrNameLst>
                                      </p:cBhvr>
                                      <p:to>
                                        <p:strVal val="visible"/>
                                      </p:to>
                                    </p:set>
                                    <p:animEffect transition="in" filter="fade">
                                      <p:cBhvr>
                                        <p:cTn id="10" dur="500"/>
                                        <p:tgtEl>
                                          <p:spTgt spid="3993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986"/>
                                        </p:tgtEl>
                                        <p:attrNameLst>
                                          <p:attrName>style.visibility</p:attrName>
                                        </p:attrNameLst>
                                      </p:cBhvr>
                                      <p:to>
                                        <p:strVal val="visible"/>
                                      </p:to>
                                    </p:set>
                                    <p:animEffect transition="in" filter="fade">
                                      <p:cBhvr>
                                        <p:cTn id="13" dur="500"/>
                                        <p:tgtEl>
                                          <p:spTgt spid="41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3993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9F434B-A981-2085-7365-3E79A4189BC7}"/>
              </a:ext>
            </a:extLst>
          </p:cNvPr>
          <p:cNvSpPr>
            <a:spLocks noGrp="1"/>
          </p:cNvSpPr>
          <p:nvPr>
            <p:ph type="dt" sz="quarter" idx="10"/>
          </p:nvPr>
        </p:nvSpPr>
        <p:spPr/>
        <p:txBody>
          <a:bodyPr/>
          <a:lstStyle/>
          <a:p>
            <a:pPr>
              <a:defRPr/>
            </a:pPr>
            <a:r>
              <a:rPr lang="en-US"/>
              <a:t>September 26, 2023</a:t>
            </a:r>
          </a:p>
        </p:txBody>
      </p:sp>
      <p:sp>
        <p:nvSpPr>
          <p:cNvPr id="3" name="Footer Placeholder 2">
            <a:extLst>
              <a:ext uri="{FF2B5EF4-FFF2-40B4-BE49-F238E27FC236}">
                <a16:creationId xmlns:a16="http://schemas.microsoft.com/office/drawing/2014/main" id="{513F7040-D075-10DB-7F9E-2ED394A6BF0C}"/>
              </a:ext>
            </a:extLst>
          </p:cNvPr>
          <p:cNvSpPr>
            <a:spLocks noGrp="1"/>
          </p:cNvSpPr>
          <p:nvPr>
            <p:ph type="ftr" sz="quarter" idx="11"/>
          </p:nvPr>
        </p:nvSpPr>
        <p:spPr/>
        <p:txBody>
          <a:bodyPr/>
          <a:lstStyle/>
          <a:p>
            <a:pPr>
              <a:defRPr/>
            </a:pPr>
            <a:r>
              <a:rPr lang="en-US"/>
              <a:t>Isaiah 41:1-20</a:t>
            </a:r>
          </a:p>
        </p:txBody>
      </p:sp>
      <p:sp>
        <p:nvSpPr>
          <p:cNvPr id="46084" name="Slide Number Placeholder 3">
            <a:extLst>
              <a:ext uri="{FF2B5EF4-FFF2-40B4-BE49-F238E27FC236}">
                <a16:creationId xmlns:a16="http://schemas.microsoft.com/office/drawing/2014/main" id="{D99674FE-46E8-7134-8F57-4FC1E42343B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DEC5D28-933D-EA47-8089-EC124D9915D8}" type="slidenum">
              <a:rPr lang="en-US" altLang="en-US" smtClean="0"/>
              <a:pPr/>
              <a:t>26</a:t>
            </a:fld>
            <a:endParaRPr lang="en-US" altLang="en-US"/>
          </a:p>
        </p:txBody>
      </p:sp>
      <p:sp>
        <p:nvSpPr>
          <p:cNvPr id="5" name="Rectangle 4">
            <a:extLst>
              <a:ext uri="{FF2B5EF4-FFF2-40B4-BE49-F238E27FC236}">
                <a16:creationId xmlns:a16="http://schemas.microsoft.com/office/drawing/2014/main" id="{20C0E4EF-7057-6F2B-3362-B5FAD74CDFE6}"/>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a:extLst>
              <a:ext uri="{FF2B5EF4-FFF2-40B4-BE49-F238E27FC236}">
                <a16:creationId xmlns:a16="http://schemas.microsoft.com/office/drawing/2014/main" id="{C28F16B8-0DFD-3A14-2CA0-BF7C05DF3B9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0EFF8CF-45C6-5349-9065-48B2A4E8CCCA}" type="slidenum">
              <a:rPr lang="en-US" altLang="en-US" smtClean="0"/>
              <a:pPr/>
              <a:t>27</a:t>
            </a:fld>
            <a:endParaRPr lang="en-US" altLang="en-US"/>
          </a:p>
        </p:txBody>
      </p:sp>
      <p:sp>
        <p:nvSpPr>
          <p:cNvPr id="36871" name="Title 1">
            <a:extLst>
              <a:ext uri="{FF2B5EF4-FFF2-40B4-BE49-F238E27FC236}">
                <a16:creationId xmlns:a16="http://schemas.microsoft.com/office/drawing/2014/main" id="{5DCCC3B8-E33C-D43B-AF66-B09C76F76680}"/>
              </a:ext>
            </a:extLst>
          </p:cNvPr>
          <p:cNvSpPr>
            <a:spLocks noGrp="1"/>
          </p:cNvSpPr>
          <p:nvPr>
            <p:ph type="title"/>
          </p:nvPr>
        </p:nvSpPr>
        <p:spPr>
          <a:xfrm>
            <a:off x="1952625" y="206375"/>
            <a:ext cx="7408863" cy="1722438"/>
          </a:xfrm>
        </p:spPr>
        <p:txBody>
          <a:bodyPr/>
          <a:lstStyle/>
          <a:p>
            <a:pPr>
              <a:defRPr/>
            </a:pPr>
            <a:r>
              <a:rPr lang="en-US" altLang="en-US" sz="4125" b="1" dirty="0">
                <a:latin typeface="Times New Roman" panose="02020603050405020304" pitchFamily="18" charset="0"/>
                <a:cs typeface="Calibri" panose="020F0502020204030204" pitchFamily="34" charset="0"/>
              </a:rPr>
              <a:t>Isaiah Bible Study Schedule </a:t>
            </a:r>
            <a:br>
              <a:rPr lang="en-US" altLang="en-US" sz="4125" b="1" dirty="0">
                <a:latin typeface="Times New Roman" panose="02020603050405020304" pitchFamily="18" charset="0"/>
                <a:cs typeface="Calibri" panose="020F0502020204030204" pitchFamily="34" charset="0"/>
              </a:rPr>
            </a:br>
            <a:r>
              <a:rPr lang="en-US" altLang="en-US" sz="4125" b="1" dirty="0">
                <a:latin typeface="Times New Roman" panose="02020603050405020304" pitchFamily="18" charset="0"/>
                <a:cs typeface="Calibri" panose="020F0502020204030204" pitchFamily="34" charset="0"/>
              </a:rPr>
              <a:t>for Fall 2023 – Spring 2024</a:t>
            </a:r>
            <a:br>
              <a:rPr lang="en-US" altLang="en-US" sz="4125" b="1" dirty="0">
                <a:latin typeface="Times New Roman" panose="02020603050405020304" pitchFamily="18" charset="0"/>
                <a:cs typeface="Calibri" panose="020F0502020204030204" pitchFamily="34" charset="0"/>
              </a:rPr>
            </a:br>
            <a:r>
              <a:rPr lang="en-US" altLang="en-US" sz="1500" b="1" i="1" dirty="0">
                <a:solidFill>
                  <a:srgbClr val="0000FF"/>
                </a:solidFill>
                <a:latin typeface="Times New Roman" panose="02020603050405020304" pitchFamily="18" charset="0"/>
                <a:cs typeface="Calibri" panose="020F0502020204030204" pitchFamily="34" charset="0"/>
              </a:rPr>
              <a:t>as of September 5, 2023</a:t>
            </a:r>
            <a:endParaRPr lang="en-US" altLang="en-US" sz="1031" i="1" dirty="0">
              <a:solidFill>
                <a:srgbClr val="0000FF"/>
              </a:solidFill>
            </a:endParaRPr>
          </a:p>
        </p:txBody>
      </p:sp>
      <p:sp>
        <p:nvSpPr>
          <p:cNvPr id="3" name="Date Placeholder 3">
            <a:extLst>
              <a:ext uri="{FF2B5EF4-FFF2-40B4-BE49-F238E27FC236}">
                <a16:creationId xmlns:a16="http://schemas.microsoft.com/office/drawing/2014/main" id="{AB86E2C5-C96C-7A34-AE48-83663471ABDF}"/>
              </a:ext>
            </a:extLst>
          </p:cNvPr>
          <p:cNvSpPr>
            <a:spLocks noGrp="1"/>
          </p:cNvSpPr>
          <p:nvPr>
            <p:ph type="dt" sz="quarter" idx="10"/>
          </p:nvPr>
        </p:nvSpPr>
        <p:spPr/>
        <p:txBody>
          <a:bodyPr/>
          <a:lstStyle/>
          <a:p>
            <a:pPr>
              <a:defRPr/>
            </a:pPr>
            <a:r>
              <a:rPr lang="en-US"/>
              <a:t>September 26, 2023</a:t>
            </a:r>
          </a:p>
        </p:txBody>
      </p:sp>
      <p:sp>
        <p:nvSpPr>
          <p:cNvPr id="5" name="Footer Placeholder 4">
            <a:extLst>
              <a:ext uri="{FF2B5EF4-FFF2-40B4-BE49-F238E27FC236}">
                <a16:creationId xmlns:a16="http://schemas.microsoft.com/office/drawing/2014/main" id="{E5D7A6CF-3510-2FC8-F79E-D53C5E52EC50}"/>
              </a:ext>
            </a:extLst>
          </p:cNvPr>
          <p:cNvSpPr>
            <a:spLocks noGrp="1"/>
          </p:cNvSpPr>
          <p:nvPr>
            <p:ph type="ftr" sz="quarter" idx="11"/>
          </p:nvPr>
        </p:nvSpPr>
        <p:spPr/>
        <p:txBody>
          <a:bodyPr/>
          <a:lstStyle/>
          <a:p>
            <a:pPr>
              <a:defRPr/>
            </a:pPr>
            <a:r>
              <a:rPr lang="en-US"/>
              <a:t>Isaiah 41:1-20</a:t>
            </a:r>
          </a:p>
        </p:txBody>
      </p:sp>
      <p:grpSp>
        <p:nvGrpSpPr>
          <p:cNvPr id="7" name="Group 6">
            <a:extLst>
              <a:ext uri="{FF2B5EF4-FFF2-40B4-BE49-F238E27FC236}">
                <a16:creationId xmlns:a16="http://schemas.microsoft.com/office/drawing/2014/main" id="{A27D9AD6-3252-2FF3-15B3-0A3D50E8FBC4}"/>
              </a:ext>
            </a:extLst>
          </p:cNvPr>
          <p:cNvGrpSpPr>
            <a:grpSpLocks/>
          </p:cNvGrpSpPr>
          <p:nvPr/>
        </p:nvGrpSpPr>
        <p:grpSpPr bwMode="auto">
          <a:xfrm>
            <a:off x="523875" y="1925638"/>
            <a:ext cx="11199813" cy="4795837"/>
            <a:chOff x="523875" y="1925638"/>
            <a:chExt cx="11199813" cy="4795837"/>
          </a:xfrm>
        </p:grpSpPr>
        <p:pic>
          <p:nvPicPr>
            <p:cNvPr id="39944" name="Picture 3">
              <a:extLst>
                <a:ext uri="{FF2B5EF4-FFF2-40B4-BE49-F238E27FC236}">
                  <a16:creationId xmlns:a16="http://schemas.microsoft.com/office/drawing/2014/main" id="{0BE8D252-BD89-8013-1A50-53A675A26C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1925638"/>
              <a:ext cx="11199813" cy="479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5" name="Picture 5">
              <a:extLst>
                <a:ext uri="{FF2B5EF4-FFF2-40B4-BE49-F238E27FC236}">
                  <a16:creationId xmlns:a16="http://schemas.microsoft.com/office/drawing/2014/main" id="{1553DD9D-C15B-A07C-5DBC-AE849B0001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33381" y="4519640"/>
              <a:ext cx="346364" cy="281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Oval 1">
            <a:extLst>
              <a:ext uri="{FF2B5EF4-FFF2-40B4-BE49-F238E27FC236}">
                <a16:creationId xmlns:a16="http://schemas.microsoft.com/office/drawing/2014/main" id="{4A11BA0B-5D62-FAD2-AB08-47434108B63A}"/>
              </a:ext>
            </a:extLst>
          </p:cNvPr>
          <p:cNvSpPr/>
          <p:nvPr/>
        </p:nvSpPr>
        <p:spPr bwMode="auto">
          <a:xfrm>
            <a:off x="1019175" y="3351212"/>
            <a:ext cx="377825" cy="38258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6871"/>
                                        </p:tgtEl>
                                        <p:attrNameLst>
                                          <p:attrName>style.visibility</p:attrName>
                                        </p:attrNameLst>
                                      </p:cBhvr>
                                      <p:to>
                                        <p:strVal val="visible"/>
                                      </p:to>
                                    </p:set>
                                    <p:animEffect transition="in" filter="fade">
                                      <p:cBhvr>
                                        <p:cTn id="7" dur="500"/>
                                        <p:tgtEl>
                                          <p:spTgt spid="36871"/>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a:extLst>
              <a:ext uri="{FF2B5EF4-FFF2-40B4-BE49-F238E27FC236}">
                <a16:creationId xmlns:a16="http://schemas.microsoft.com/office/drawing/2014/main" id="{EAA206EF-87AD-B814-AA20-AFAC2AE93F1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AC53E38-2E8D-A246-8209-D24CA3F90F27}" type="slidenum">
              <a:rPr lang="en-US" altLang="en-US" smtClean="0"/>
              <a:pPr/>
              <a:t>28</a:t>
            </a:fld>
            <a:endParaRPr lang="en-US" altLang="en-US"/>
          </a:p>
        </p:txBody>
      </p:sp>
      <p:sp>
        <p:nvSpPr>
          <p:cNvPr id="36871" name="Title 1">
            <a:extLst>
              <a:ext uri="{FF2B5EF4-FFF2-40B4-BE49-F238E27FC236}">
                <a16:creationId xmlns:a16="http://schemas.microsoft.com/office/drawing/2014/main" id="{95371CAC-5EF6-1EBC-C68E-1727C84FBC53}"/>
              </a:ext>
            </a:extLst>
          </p:cNvPr>
          <p:cNvSpPr>
            <a:spLocks noGrp="1"/>
          </p:cNvSpPr>
          <p:nvPr>
            <p:ph type="title"/>
          </p:nvPr>
        </p:nvSpPr>
        <p:spPr>
          <a:xfrm>
            <a:off x="1952625" y="206375"/>
            <a:ext cx="7408863" cy="1722438"/>
          </a:xfrm>
        </p:spPr>
        <p:txBody>
          <a:bodyPr/>
          <a:lstStyle/>
          <a:p>
            <a:pPr>
              <a:defRPr/>
            </a:pPr>
            <a:r>
              <a:rPr lang="en-US" altLang="en-US" sz="4125" b="1" dirty="0">
                <a:latin typeface="Times New Roman" panose="02020603050405020304" pitchFamily="18" charset="0"/>
                <a:cs typeface="Calibri" panose="020F0502020204030204" pitchFamily="34" charset="0"/>
              </a:rPr>
              <a:t>Isaiah Bible Study Schedule </a:t>
            </a:r>
            <a:br>
              <a:rPr lang="en-US" altLang="en-US" sz="4125" b="1" dirty="0">
                <a:latin typeface="Times New Roman" panose="02020603050405020304" pitchFamily="18" charset="0"/>
                <a:cs typeface="Calibri" panose="020F0502020204030204" pitchFamily="34" charset="0"/>
              </a:rPr>
            </a:br>
            <a:r>
              <a:rPr lang="en-US" altLang="en-US" sz="4125" b="1" dirty="0">
                <a:latin typeface="Times New Roman" panose="02020603050405020304" pitchFamily="18" charset="0"/>
                <a:cs typeface="Calibri" panose="020F0502020204030204" pitchFamily="34" charset="0"/>
              </a:rPr>
              <a:t>for Fall 2023 – Spring 2024</a:t>
            </a:r>
            <a:br>
              <a:rPr lang="en-US" altLang="en-US" sz="4125" b="1" dirty="0">
                <a:latin typeface="Times New Roman" panose="02020603050405020304" pitchFamily="18" charset="0"/>
                <a:cs typeface="Calibri" panose="020F0502020204030204" pitchFamily="34" charset="0"/>
              </a:rPr>
            </a:br>
            <a:r>
              <a:rPr lang="en-US" altLang="en-US" sz="1500" b="1" i="1" dirty="0">
                <a:solidFill>
                  <a:srgbClr val="0000FF"/>
                </a:solidFill>
                <a:latin typeface="Times New Roman" panose="02020603050405020304" pitchFamily="18" charset="0"/>
                <a:cs typeface="Calibri" panose="020F0502020204030204" pitchFamily="34" charset="0"/>
              </a:rPr>
              <a:t>as of September 5, 2023</a:t>
            </a:r>
            <a:endParaRPr lang="en-US" altLang="en-US" sz="1031" i="1" dirty="0">
              <a:solidFill>
                <a:srgbClr val="0000FF"/>
              </a:solidFill>
            </a:endParaRPr>
          </a:p>
        </p:txBody>
      </p:sp>
      <p:pic>
        <p:nvPicPr>
          <p:cNvPr id="3" name="Picture 2">
            <a:extLst>
              <a:ext uri="{FF2B5EF4-FFF2-40B4-BE49-F238E27FC236}">
                <a16:creationId xmlns:a16="http://schemas.microsoft.com/office/drawing/2014/main" id="{9CED0295-D6D7-23A1-1515-9EF621F6AB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113" y="2279650"/>
            <a:ext cx="11153775" cy="407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6">
            <a:extLst>
              <a:ext uri="{FF2B5EF4-FFF2-40B4-BE49-F238E27FC236}">
                <a16:creationId xmlns:a16="http://schemas.microsoft.com/office/drawing/2014/main" id="{E4329964-51B6-F876-8579-090A6D89EA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875" y="1925638"/>
            <a:ext cx="111998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3">
            <a:extLst>
              <a:ext uri="{FF2B5EF4-FFF2-40B4-BE49-F238E27FC236}">
                <a16:creationId xmlns:a16="http://schemas.microsoft.com/office/drawing/2014/main" id="{0593A8B8-BDEF-00E4-B576-05D19A770846}"/>
              </a:ext>
            </a:extLst>
          </p:cNvPr>
          <p:cNvSpPr>
            <a:spLocks noGrp="1"/>
          </p:cNvSpPr>
          <p:nvPr>
            <p:ph type="dt" sz="quarter" idx="10"/>
          </p:nvPr>
        </p:nvSpPr>
        <p:spPr/>
        <p:txBody>
          <a:bodyPr/>
          <a:lstStyle/>
          <a:p>
            <a:pPr>
              <a:defRPr/>
            </a:pPr>
            <a:r>
              <a:rPr lang="en-US"/>
              <a:t>September 26, 2023</a:t>
            </a:r>
          </a:p>
        </p:txBody>
      </p:sp>
      <p:sp>
        <p:nvSpPr>
          <p:cNvPr id="4" name="Footer Placeholder 4">
            <a:extLst>
              <a:ext uri="{FF2B5EF4-FFF2-40B4-BE49-F238E27FC236}">
                <a16:creationId xmlns:a16="http://schemas.microsoft.com/office/drawing/2014/main" id="{4BDD0142-80BA-2F74-86ED-C0BB12E49F96}"/>
              </a:ext>
            </a:extLst>
          </p:cNvPr>
          <p:cNvSpPr>
            <a:spLocks noGrp="1"/>
          </p:cNvSpPr>
          <p:nvPr>
            <p:ph type="ftr" sz="quarter" idx="11"/>
          </p:nvPr>
        </p:nvSpPr>
        <p:spPr/>
        <p:txBody>
          <a:bodyPr/>
          <a:lstStyle/>
          <a:p>
            <a:pPr>
              <a:defRPr/>
            </a:pPr>
            <a:r>
              <a:rPr lang="en-US"/>
              <a:t>Isaiah 41:1-20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6871"/>
                                        </p:tgtEl>
                                        <p:attrNameLst>
                                          <p:attrName>style.visibility</p:attrName>
                                        </p:attrNameLst>
                                      </p:cBhvr>
                                      <p:to>
                                        <p:strVal val="visible"/>
                                      </p:to>
                                    </p:set>
                                    <p:animEffect transition="in" filter="fade">
                                      <p:cBhvr>
                                        <p:cTn id="7" dur="500"/>
                                        <p:tgtEl>
                                          <p:spTgt spid="36871"/>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183CCEF-187B-2F00-1B03-AD8EC0D52255}"/>
              </a:ext>
            </a:extLst>
          </p:cNvPr>
          <p:cNvSpPr>
            <a:spLocks noGrp="1"/>
          </p:cNvSpPr>
          <p:nvPr>
            <p:ph type="title"/>
          </p:nvPr>
        </p:nvSpPr>
        <p:spPr>
          <a:xfrm>
            <a:off x="609600" y="0"/>
            <a:ext cx="10972800" cy="1143000"/>
          </a:xfrm>
        </p:spPr>
        <p:txBody>
          <a:bodyPr/>
          <a:lstStyle/>
          <a:p>
            <a:r>
              <a:rPr lang="en-US" altLang="en-US" sz="4800" b="1" dirty="0"/>
              <a:t>Please Rise</a:t>
            </a:r>
          </a:p>
        </p:txBody>
      </p:sp>
      <p:sp>
        <p:nvSpPr>
          <p:cNvPr id="3" name="Content Placeholder 2">
            <a:extLst>
              <a:ext uri="{FF2B5EF4-FFF2-40B4-BE49-F238E27FC236}">
                <a16:creationId xmlns:a16="http://schemas.microsoft.com/office/drawing/2014/main" id="{3AF3DD01-BFFE-34B6-6099-0ED62FB707B1}"/>
              </a:ext>
            </a:extLst>
          </p:cNvPr>
          <p:cNvSpPr>
            <a:spLocks noGrp="1"/>
          </p:cNvSpPr>
          <p:nvPr>
            <p:ph idx="1"/>
          </p:nvPr>
        </p:nvSpPr>
        <p:spPr/>
        <p:txBody>
          <a:bodyPr/>
          <a:lstStyle/>
          <a:p>
            <a:pPr eaLnBrk="1" hangingPunct="1">
              <a:spcAft>
                <a:spcPts val="600"/>
              </a:spcAft>
              <a:defRPr/>
            </a:pPr>
            <a:r>
              <a:rPr lang="en-US" altLang="en-US" sz="4400" b="1" dirty="0"/>
              <a:t>Invocation/Prayer</a:t>
            </a:r>
            <a:br>
              <a:rPr lang="en-US" altLang="en-US" sz="4400" b="1" dirty="0"/>
            </a:br>
            <a:r>
              <a:rPr lang="en-US" altLang="en-US" sz="4400" b="1" i="1" dirty="0"/>
              <a:t>  </a:t>
            </a:r>
            <a:endParaRPr lang="en-US" altLang="en-US" sz="1200" b="1" i="1" dirty="0">
              <a:solidFill>
                <a:srgbClr val="0000FF"/>
              </a:solidFill>
            </a:endParaRPr>
          </a:p>
          <a:p>
            <a:pPr eaLnBrk="1" hangingPunct="1">
              <a:spcAft>
                <a:spcPts val="600"/>
              </a:spcAft>
              <a:defRPr/>
            </a:pPr>
            <a:r>
              <a:rPr lang="en-US" altLang="en-US" sz="4400" b="1" dirty="0"/>
              <a:t>Song:</a:t>
            </a:r>
          </a:p>
          <a:p>
            <a:pPr>
              <a:defRPr/>
            </a:pPr>
            <a:endParaRPr lang="en-US" sz="4400" dirty="0"/>
          </a:p>
        </p:txBody>
      </p:sp>
      <p:sp>
        <p:nvSpPr>
          <p:cNvPr id="4" name="Date Placeholder 3">
            <a:extLst>
              <a:ext uri="{FF2B5EF4-FFF2-40B4-BE49-F238E27FC236}">
                <a16:creationId xmlns:a16="http://schemas.microsoft.com/office/drawing/2014/main" id="{6A6D5A52-116F-E9F8-5393-CEB69A648E1B}"/>
              </a:ext>
            </a:extLst>
          </p:cNvPr>
          <p:cNvSpPr>
            <a:spLocks noGrp="1"/>
          </p:cNvSpPr>
          <p:nvPr>
            <p:ph type="dt" sz="quarter" idx="10"/>
          </p:nvPr>
        </p:nvSpPr>
        <p:spPr/>
        <p:txBody>
          <a:bodyPr/>
          <a:lstStyle/>
          <a:p>
            <a:pPr>
              <a:defRPr/>
            </a:pPr>
            <a:r>
              <a:rPr lang="en-US"/>
              <a:t>September 26, 2023</a:t>
            </a:r>
          </a:p>
        </p:txBody>
      </p:sp>
      <p:sp>
        <p:nvSpPr>
          <p:cNvPr id="5" name="Footer Placeholder 4">
            <a:extLst>
              <a:ext uri="{FF2B5EF4-FFF2-40B4-BE49-F238E27FC236}">
                <a16:creationId xmlns:a16="http://schemas.microsoft.com/office/drawing/2014/main" id="{833FA90D-C333-E4F5-44B3-86E6BB4C9625}"/>
              </a:ext>
            </a:extLst>
          </p:cNvPr>
          <p:cNvSpPr>
            <a:spLocks noGrp="1"/>
          </p:cNvSpPr>
          <p:nvPr>
            <p:ph type="ftr" sz="quarter" idx="11"/>
          </p:nvPr>
        </p:nvSpPr>
        <p:spPr/>
        <p:txBody>
          <a:bodyPr/>
          <a:lstStyle/>
          <a:p>
            <a:pPr>
              <a:defRPr/>
            </a:pPr>
            <a:r>
              <a:rPr lang="en-US"/>
              <a:t>Isaiah 41:1-20</a:t>
            </a:r>
          </a:p>
        </p:txBody>
      </p:sp>
      <p:sp>
        <p:nvSpPr>
          <p:cNvPr id="22534" name="Slide Number Placeholder 5">
            <a:extLst>
              <a:ext uri="{FF2B5EF4-FFF2-40B4-BE49-F238E27FC236}">
                <a16:creationId xmlns:a16="http://schemas.microsoft.com/office/drawing/2014/main" id="{68D920DB-B011-B670-81EB-66C72263ABA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91BA9D7-1503-1041-B477-0B4A52ED9255}" type="slidenum">
              <a:rPr lang="en-US" altLang="en-US" smtClean="0"/>
              <a:pPr/>
              <a:t>2</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2530"/>
                                        </p:tgtEl>
                                        <p:attrNameLst>
                                          <p:attrName>style.visibility</p:attrName>
                                        </p:attrNameLst>
                                      </p:cBhvr>
                                      <p:to>
                                        <p:strVal val="visible"/>
                                      </p:to>
                                    </p:set>
                                    <p:animEffect transition="in" filter="fade">
                                      <p:cBhvr>
                                        <p:cTn id="13" dur="5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a:extLst>
              <a:ext uri="{FF2B5EF4-FFF2-40B4-BE49-F238E27FC236}">
                <a16:creationId xmlns:a16="http://schemas.microsoft.com/office/drawing/2014/main" id="{C5CC762D-FAF6-BD9C-3D58-5013B512FFB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D431FA-F97D-4040-8285-42D95ACB0B1C}" type="slidenum">
              <a:rPr lang="en-US" altLang="en-US" smtClean="0"/>
              <a:pPr/>
              <a:t>29</a:t>
            </a:fld>
            <a:endParaRPr lang="en-US" altLang="en-US"/>
          </a:p>
        </p:txBody>
      </p:sp>
      <p:sp>
        <p:nvSpPr>
          <p:cNvPr id="36871" name="Title 1">
            <a:extLst>
              <a:ext uri="{FF2B5EF4-FFF2-40B4-BE49-F238E27FC236}">
                <a16:creationId xmlns:a16="http://schemas.microsoft.com/office/drawing/2014/main" id="{22D9D904-BB4D-196E-D545-1D6627C18C20}"/>
              </a:ext>
            </a:extLst>
          </p:cNvPr>
          <p:cNvSpPr>
            <a:spLocks noGrp="1"/>
          </p:cNvSpPr>
          <p:nvPr>
            <p:ph type="title"/>
          </p:nvPr>
        </p:nvSpPr>
        <p:spPr>
          <a:xfrm>
            <a:off x="1952625" y="206375"/>
            <a:ext cx="7408863" cy="1722438"/>
          </a:xfrm>
        </p:spPr>
        <p:txBody>
          <a:bodyPr/>
          <a:lstStyle/>
          <a:p>
            <a:pPr>
              <a:defRPr/>
            </a:pPr>
            <a:r>
              <a:rPr lang="en-US" altLang="en-US" sz="4125" b="1" dirty="0">
                <a:latin typeface="Times New Roman" panose="02020603050405020304" pitchFamily="18" charset="0"/>
                <a:cs typeface="Calibri" panose="020F0502020204030204" pitchFamily="34" charset="0"/>
              </a:rPr>
              <a:t>Isaiah Bible Study Schedule </a:t>
            </a:r>
            <a:br>
              <a:rPr lang="en-US" altLang="en-US" sz="4125" b="1" dirty="0">
                <a:latin typeface="Times New Roman" panose="02020603050405020304" pitchFamily="18" charset="0"/>
                <a:cs typeface="Calibri" panose="020F0502020204030204" pitchFamily="34" charset="0"/>
              </a:rPr>
            </a:br>
            <a:r>
              <a:rPr lang="en-US" altLang="en-US" sz="4125" b="1" dirty="0">
                <a:latin typeface="Times New Roman" panose="02020603050405020304" pitchFamily="18" charset="0"/>
                <a:cs typeface="Calibri" panose="020F0502020204030204" pitchFamily="34" charset="0"/>
              </a:rPr>
              <a:t>for Fall 2023 – Spring 2024</a:t>
            </a:r>
            <a:br>
              <a:rPr lang="en-US" altLang="en-US" sz="4125" b="1" dirty="0">
                <a:latin typeface="Times New Roman" panose="02020603050405020304" pitchFamily="18" charset="0"/>
                <a:cs typeface="Calibri" panose="020F0502020204030204" pitchFamily="34" charset="0"/>
              </a:rPr>
            </a:br>
            <a:r>
              <a:rPr lang="en-US" altLang="en-US" sz="1500" b="1" i="1" dirty="0">
                <a:solidFill>
                  <a:srgbClr val="0000FF"/>
                </a:solidFill>
                <a:latin typeface="Times New Roman" panose="02020603050405020304" pitchFamily="18" charset="0"/>
                <a:cs typeface="Calibri" panose="020F0502020204030204" pitchFamily="34" charset="0"/>
              </a:rPr>
              <a:t>as of September 5, 2023</a:t>
            </a:r>
            <a:endParaRPr lang="en-US" altLang="en-US" sz="1031" i="1" dirty="0">
              <a:solidFill>
                <a:srgbClr val="0000FF"/>
              </a:solidFill>
            </a:endParaRPr>
          </a:p>
        </p:txBody>
      </p:sp>
      <p:pic>
        <p:nvPicPr>
          <p:cNvPr id="6" name="Picture 5">
            <a:extLst>
              <a:ext uri="{FF2B5EF4-FFF2-40B4-BE49-F238E27FC236}">
                <a16:creationId xmlns:a16="http://schemas.microsoft.com/office/drawing/2014/main" id="{90C336FF-A1F9-C288-C9D1-EAEAA8C09C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1925638"/>
            <a:ext cx="111998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3">
            <a:extLst>
              <a:ext uri="{FF2B5EF4-FFF2-40B4-BE49-F238E27FC236}">
                <a16:creationId xmlns:a16="http://schemas.microsoft.com/office/drawing/2014/main" id="{5443C343-2707-AF0B-C212-872A5C7E61C7}"/>
              </a:ext>
            </a:extLst>
          </p:cNvPr>
          <p:cNvSpPr>
            <a:spLocks noGrp="1"/>
          </p:cNvSpPr>
          <p:nvPr>
            <p:ph type="dt" sz="quarter" idx="10"/>
          </p:nvPr>
        </p:nvSpPr>
        <p:spPr/>
        <p:txBody>
          <a:bodyPr/>
          <a:lstStyle/>
          <a:p>
            <a:pPr>
              <a:defRPr/>
            </a:pPr>
            <a:r>
              <a:rPr lang="en-US"/>
              <a:t>September 26, 2023</a:t>
            </a:r>
          </a:p>
        </p:txBody>
      </p:sp>
      <p:sp>
        <p:nvSpPr>
          <p:cNvPr id="4" name="Footer Placeholder 4">
            <a:extLst>
              <a:ext uri="{FF2B5EF4-FFF2-40B4-BE49-F238E27FC236}">
                <a16:creationId xmlns:a16="http://schemas.microsoft.com/office/drawing/2014/main" id="{76155B34-A7D3-1D91-68C4-8D10AB590901}"/>
              </a:ext>
            </a:extLst>
          </p:cNvPr>
          <p:cNvSpPr>
            <a:spLocks noGrp="1"/>
          </p:cNvSpPr>
          <p:nvPr>
            <p:ph type="ftr" sz="quarter" idx="11"/>
          </p:nvPr>
        </p:nvSpPr>
        <p:spPr/>
        <p:txBody>
          <a:bodyPr/>
          <a:lstStyle/>
          <a:p>
            <a:pPr>
              <a:defRPr/>
            </a:pPr>
            <a:r>
              <a:rPr lang="en-US"/>
              <a:t>Isaiah 41:1-20</a:t>
            </a:r>
          </a:p>
        </p:txBody>
      </p:sp>
      <p:grpSp>
        <p:nvGrpSpPr>
          <p:cNvPr id="51207" name="Group 8">
            <a:extLst>
              <a:ext uri="{FF2B5EF4-FFF2-40B4-BE49-F238E27FC236}">
                <a16:creationId xmlns:a16="http://schemas.microsoft.com/office/drawing/2014/main" id="{47C3747D-C689-458E-7EB8-FC7D27160216}"/>
              </a:ext>
            </a:extLst>
          </p:cNvPr>
          <p:cNvGrpSpPr>
            <a:grpSpLocks/>
          </p:cNvGrpSpPr>
          <p:nvPr/>
        </p:nvGrpSpPr>
        <p:grpSpPr bwMode="auto">
          <a:xfrm>
            <a:off x="514350" y="2286000"/>
            <a:ext cx="11163300" cy="3305175"/>
            <a:chOff x="514350" y="2286000"/>
            <a:chExt cx="11163300" cy="3305175"/>
          </a:xfrm>
        </p:grpSpPr>
        <p:pic>
          <p:nvPicPr>
            <p:cNvPr id="51208" name="Picture 2">
              <a:extLst>
                <a:ext uri="{FF2B5EF4-FFF2-40B4-BE49-F238E27FC236}">
                  <a16:creationId xmlns:a16="http://schemas.microsoft.com/office/drawing/2014/main" id="{862D69A7-812D-B158-02BD-85926C7403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350" y="2286000"/>
              <a:ext cx="111633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9" name="Picture 7">
              <a:extLst>
                <a:ext uri="{FF2B5EF4-FFF2-40B4-BE49-F238E27FC236}">
                  <a16:creationId xmlns:a16="http://schemas.microsoft.com/office/drawing/2014/main" id="{2299D058-D7B3-A62E-70B8-2A6E40B40BF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41386" y="2709016"/>
              <a:ext cx="337548" cy="24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6871"/>
                                        </p:tgtEl>
                                        <p:attrNameLst>
                                          <p:attrName>style.visibility</p:attrName>
                                        </p:attrNameLst>
                                      </p:cBhvr>
                                      <p:to>
                                        <p:strVal val="visible"/>
                                      </p:to>
                                    </p:set>
                                    <p:animEffect transition="in" filter="fade">
                                      <p:cBhvr>
                                        <p:cTn id="7" dur="500"/>
                                        <p:tgtEl>
                                          <p:spTgt spid="36871"/>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a:extLst>
              <a:ext uri="{FF2B5EF4-FFF2-40B4-BE49-F238E27FC236}">
                <a16:creationId xmlns:a16="http://schemas.microsoft.com/office/drawing/2014/main" id="{CEE87D41-0722-E6F8-1D5B-4D81EF366BC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3982F93-6B36-7D4B-A2B6-E79BF0A718CB}" type="slidenum">
              <a:rPr lang="en-US" altLang="en-US" smtClean="0"/>
              <a:pPr/>
              <a:t>30</a:t>
            </a:fld>
            <a:endParaRPr lang="en-US" altLang="en-US"/>
          </a:p>
        </p:txBody>
      </p:sp>
      <p:sp>
        <p:nvSpPr>
          <p:cNvPr id="36871" name="Title 1">
            <a:extLst>
              <a:ext uri="{FF2B5EF4-FFF2-40B4-BE49-F238E27FC236}">
                <a16:creationId xmlns:a16="http://schemas.microsoft.com/office/drawing/2014/main" id="{0492ADFD-A9B7-CFB2-94E8-5DC6B1251A22}"/>
              </a:ext>
            </a:extLst>
          </p:cNvPr>
          <p:cNvSpPr>
            <a:spLocks noGrp="1"/>
          </p:cNvSpPr>
          <p:nvPr>
            <p:ph type="title"/>
          </p:nvPr>
        </p:nvSpPr>
        <p:spPr>
          <a:xfrm>
            <a:off x="1952625" y="206375"/>
            <a:ext cx="7408863" cy="1722438"/>
          </a:xfrm>
        </p:spPr>
        <p:txBody>
          <a:bodyPr/>
          <a:lstStyle/>
          <a:p>
            <a:pPr>
              <a:defRPr/>
            </a:pPr>
            <a:r>
              <a:rPr lang="en-US" altLang="en-US" sz="4125" b="1" dirty="0">
                <a:latin typeface="Times New Roman" panose="02020603050405020304" pitchFamily="18" charset="0"/>
                <a:cs typeface="Calibri" panose="020F0502020204030204" pitchFamily="34" charset="0"/>
              </a:rPr>
              <a:t>Isaiah Bible Study Schedule </a:t>
            </a:r>
            <a:br>
              <a:rPr lang="en-US" altLang="en-US" sz="4125" b="1" dirty="0">
                <a:latin typeface="Times New Roman" panose="02020603050405020304" pitchFamily="18" charset="0"/>
                <a:cs typeface="Calibri" panose="020F0502020204030204" pitchFamily="34" charset="0"/>
              </a:rPr>
            </a:br>
            <a:r>
              <a:rPr lang="en-US" altLang="en-US" sz="4125" b="1" dirty="0">
                <a:latin typeface="Times New Roman" panose="02020603050405020304" pitchFamily="18" charset="0"/>
                <a:cs typeface="Calibri" panose="020F0502020204030204" pitchFamily="34" charset="0"/>
              </a:rPr>
              <a:t>for Fall 2023 – Spring 2024</a:t>
            </a:r>
            <a:br>
              <a:rPr lang="en-US" altLang="en-US" sz="4125" b="1" dirty="0">
                <a:latin typeface="Times New Roman" panose="02020603050405020304" pitchFamily="18" charset="0"/>
                <a:cs typeface="Calibri" panose="020F0502020204030204" pitchFamily="34" charset="0"/>
              </a:rPr>
            </a:br>
            <a:r>
              <a:rPr lang="en-US" altLang="en-US" sz="1500" b="1" i="1" dirty="0">
                <a:solidFill>
                  <a:srgbClr val="0000FF"/>
                </a:solidFill>
                <a:latin typeface="Times New Roman" panose="02020603050405020304" pitchFamily="18" charset="0"/>
                <a:cs typeface="Calibri" panose="020F0502020204030204" pitchFamily="34" charset="0"/>
              </a:rPr>
              <a:t>as of September 5, 2023</a:t>
            </a:r>
            <a:endParaRPr lang="en-US" altLang="en-US" sz="1031" i="1" dirty="0">
              <a:solidFill>
                <a:srgbClr val="0000FF"/>
              </a:solidFill>
            </a:endParaRPr>
          </a:p>
        </p:txBody>
      </p:sp>
      <p:pic>
        <p:nvPicPr>
          <p:cNvPr id="6" name="Picture 5">
            <a:extLst>
              <a:ext uri="{FF2B5EF4-FFF2-40B4-BE49-F238E27FC236}">
                <a16:creationId xmlns:a16="http://schemas.microsoft.com/office/drawing/2014/main" id="{BE7BAD55-98AF-4A25-CA31-B602B2DC7F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1925638"/>
            <a:ext cx="111998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7F63D794-97D0-9224-F28B-4930CB774D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9588" y="2286000"/>
            <a:ext cx="11172825" cy="336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3">
            <a:extLst>
              <a:ext uri="{FF2B5EF4-FFF2-40B4-BE49-F238E27FC236}">
                <a16:creationId xmlns:a16="http://schemas.microsoft.com/office/drawing/2014/main" id="{5013D6C3-F00A-B09A-63DC-87FB16546737}"/>
              </a:ext>
            </a:extLst>
          </p:cNvPr>
          <p:cNvSpPr>
            <a:spLocks noGrp="1"/>
          </p:cNvSpPr>
          <p:nvPr>
            <p:ph type="dt" sz="quarter" idx="10"/>
          </p:nvPr>
        </p:nvSpPr>
        <p:spPr/>
        <p:txBody>
          <a:bodyPr/>
          <a:lstStyle/>
          <a:p>
            <a:pPr>
              <a:defRPr/>
            </a:pPr>
            <a:r>
              <a:rPr lang="en-US"/>
              <a:t>September 26, 2023</a:t>
            </a:r>
          </a:p>
        </p:txBody>
      </p:sp>
      <p:sp>
        <p:nvSpPr>
          <p:cNvPr id="4" name="Footer Placeholder 4">
            <a:extLst>
              <a:ext uri="{FF2B5EF4-FFF2-40B4-BE49-F238E27FC236}">
                <a16:creationId xmlns:a16="http://schemas.microsoft.com/office/drawing/2014/main" id="{CD5B4A6E-0A8D-B033-092A-58033DDF8C11}"/>
              </a:ext>
            </a:extLst>
          </p:cNvPr>
          <p:cNvSpPr>
            <a:spLocks noGrp="1"/>
          </p:cNvSpPr>
          <p:nvPr>
            <p:ph type="ftr" sz="quarter" idx="11"/>
          </p:nvPr>
        </p:nvSpPr>
        <p:spPr/>
        <p:txBody>
          <a:bodyPr/>
          <a:lstStyle/>
          <a:p>
            <a:pPr>
              <a:defRPr/>
            </a:pPr>
            <a:r>
              <a:rPr lang="en-US"/>
              <a:t>Isaiah 41:1-20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6871"/>
                                        </p:tgtEl>
                                        <p:attrNameLst>
                                          <p:attrName>style.visibility</p:attrName>
                                        </p:attrNameLst>
                                      </p:cBhvr>
                                      <p:to>
                                        <p:strVal val="visible"/>
                                      </p:to>
                                    </p:set>
                                    <p:animEffect transition="in" filter="fade">
                                      <p:cBhvr>
                                        <p:cTn id="7" dur="500"/>
                                        <p:tgtEl>
                                          <p:spTgt spid="36871"/>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ChangeArrowheads="1"/>
          </p:cNvSpPr>
          <p:nvPr/>
        </p:nvSpPr>
        <p:spPr bwMode="auto">
          <a:xfrm>
            <a:off x="1219200" y="1668482"/>
            <a:ext cx="9677400" cy="3970318"/>
          </a:xfrm>
          <a:prstGeom prst="rect">
            <a:avLst/>
          </a:prstGeom>
          <a:noFill/>
          <a:ln w="9525">
            <a:noFill/>
            <a:miter lim="800000"/>
            <a:headEnd/>
            <a:tailEnd/>
          </a:ln>
        </p:spPr>
        <p:txBody>
          <a:bodyPr wrap="square">
            <a:spAutoFit/>
          </a:bodyPr>
          <a:lstStyle/>
          <a:p>
            <a:r>
              <a:rPr lang="en-US" sz="3600" b="1" dirty="0"/>
              <a:t>How firm a foundation, you saints of the Lord,</a:t>
            </a:r>
          </a:p>
          <a:p>
            <a:br>
              <a:rPr lang="en-US" sz="3600" b="1" dirty="0"/>
            </a:br>
            <a:r>
              <a:rPr lang="en-US" sz="3600" b="1" dirty="0"/>
              <a:t>is laid for your faith in his excellent Word!</a:t>
            </a:r>
          </a:p>
          <a:p>
            <a:br>
              <a:rPr lang="en-US" sz="3600" b="1" dirty="0"/>
            </a:br>
            <a:r>
              <a:rPr lang="en-US" sz="3600" b="1" dirty="0"/>
              <a:t>What more can he say than to you he has said,</a:t>
            </a:r>
          </a:p>
          <a:p>
            <a:br>
              <a:rPr lang="en-US" sz="3600" b="1" dirty="0"/>
            </a:br>
            <a:r>
              <a:rPr lang="en-US" sz="3600" b="1" dirty="0"/>
              <a:t>to you who for refuge to Jesus have fled?</a:t>
            </a:r>
          </a:p>
        </p:txBody>
      </p:sp>
      <p:sp>
        <p:nvSpPr>
          <p:cNvPr id="2051" name="Rectangle 4"/>
          <p:cNvSpPr>
            <a:spLocks noChangeArrowheads="1"/>
          </p:cNvSpPr>
          <p:nvPr/>
        </p:nvSpPr>
        <p:spPr bwMode="auto">
          <a:xfrm>
            <a:off x="3229045" y="0"/>
            <a:ext cx="5722657" cy="954107"/>
          </a:xfrm>
          <a:prstGeom prst="rect">
            <a:avLst/>
          </a:prstGeom>
          <a:noFill/>
          <a:ln w="9525">
            <a:noFill/>
            <a:miter lim="800000"/>
            <a:headEnd/>
            <a:tailEnd/>
          </a:ln>
        </p:spPr>
        <p:txBody>
          <a:bodyPr wrap="none">
            <a:spAutoFit/>
          </a:bodyPr>
          <a:lstStyle/>
          <a:p>
            <a:pPr algn="ctr"/>
            <a:r>
              <a:rPr lang="en-US" sz="4400" b="1" dirty="0"/>
              <a:t>How Firm A Foundation</a:t>
            </a:r>
          </a:p>
          <a:p>
            <a:pPr algn="ctr"/>
            <a:r>
              <a:rPr lang="en-US" sz="1200" b="1" dirty="0"/>
              <a:t>1 of 5</a:t>
            </a:r>
          </a:p>
        </p:txBody>
      </p:sp>
      <p:sp>
        <p:nvSpPr>
          <p:cNvPr id="8" name="Slide Number Placeholder 7"/>
          <p:cNvSpPr>
            <a:spLocks noGrp="1"/>
          </p:cNvSpPr>
          <p:nvPr>
            <p:ph type="sldNum" sz="quarter" idx="12"/>
          </p:nvPr>
        </p:nvSpPr>
        <p:spPr/>
        <p:txBody>
          <a:bodyPr/>
          <a:lstStyle/>
          <a:p>
            <a:fld id="{5762F52A-C960-462B-8236-8A9481EACB9C}" type="slidenum">
              <a:rPr lang="en-US" smtClean="0"/>
              <a:pPr/>
              <a:t>3</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sp>
        <p:nvSpPr>
          <p:cNvPr id="2" name="Date Placeholder 1">
            <a:extLst>
              <a:ext uri="{FF2B5EF4-FFF2-40B4-BE49-F238E27FC236}">
                <a16:creationId xmlns:a16="http://schemas.microsoft.com/office/drawing/2014/main" id="{25BEF7CF-3D88-7AB8-3D7B-89A613DABF7D}"/>
              </a:ext>
            </a:extLst>
          </p:cNvPr>
          <p:cNvSpPr>
            <a:spLocks noGrp="1"/>
          </p:cNvSpPr>
          <p:nvPr>
            <p:ph type="dt" sz="half" idx="10"/>
          </p:nvPr>
        </p:nvSpPr>
        <p:spPr/>
        <p:txBody>
          <a:bodyPr/>
          <a:lstStyle/>
          <a:p>
            <a:pPr>
              <a:defRPr/>
            </a:pPr>
            <a:r>
              <a:rPr lang="en-US"/>
              <a:t>September 26, 2023</a:t>
            </a:r>
          </a:p>
        </p:txBody>
      </p:sp>
      <p:sp>
        <p:nvSpPr>
          <p:cNvPr id="3" name="Footer Placeholder 2">
            <a:extLst>
              <a:ext uri="{FF2B5EF4-FFF2-40B4-BE49-F238E27FC236}">
                <a16:creationId xmlns:a16="http://schemas.microsoft.com/office/drawing/2014/main" id="{4C830A6D-D4A9-9920-F699-A48D958D0CFE}"/>
              </a:ext>
            </a:extLst>
          </p:cNvPr>
          <p:cNvSpPr>
            <a:spLocks noGrp="1"/>
          </p:cNvSpPr>
          <p:nvPr>
            <p:ph type="ftr" sz="quarter" idx="11"/>
          </p:nvPr>
        </p:nvSpPr>
        <p:spPr/>
        <p:txBody>
          <a:bodyPr/>
          <a:lstStyle/>
          <a:p>
            <a:pPr>
              <a:defRPr/>
            </a:pPr>
            <a:r>
              <a:rPr lang="en-US"/>
              <a:t>Isaiah 41:1-20</a:t>
            </a:r>
          </a:p>
        </p:txBody>
      </p:sp>
    </p:spTree>
    <p:extLst>
      <p:ext uri="{BB962C8B-B14F-4D97-AF65-F5344CB8AC3E}">
        <p14:creationId xmlns:p14="http://schemas.microsoft.com/office/powerpoint/2010/main" val="2329163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ChangeArrowheads="1"/>
          </p:cNvSpPr>
          <p:nvPr/>
        </p:nvSpPr>
        <p:spPr bwMode="auto">
          <a:xfrm>
            <a:off x="914400" y="1613648"/>
            <a:ext cx="10363200" cy="3970318"/>
          </a:xfrm>
          <a:prstGeom prst="rect">
            <a:avLst/>
          </a:prstGeom>
          <a:noFill/>
          <a:ln w="9525">
            <a:noFill/>
            <a:miter lim="800000"/>
            <a:headEnd/>
            <a:tailEnd/>
          </a:ln>
        </p:spPr>
        <p:txBody>
          <a:bodyPr wrap="square">
            <a:spAutoFit/>
          </a:bodyPr>
          <a:lstStyle/>
          <a:p>
            <a:r>
              <a:rPr lang="en-US" sz="3600" b="1" dirty="0"/>
              <a:t>Fear not, I am with you, O be not dismayed,</a:t>
            </a:r>
          </a:p>
          <a:p>
            <a:br>
              <a:rPr lang="en-US" sz="3600" b="1" dirty="0"/>
            </a:br>
            <a:r>
              <a:rPr lang="en-US" sz="3600" b="1" dirty="0"/>
              <a:t>for I am your God and will still give you aid;</a:t>
            </a:r>
          </a:p>
          <a:p>
            <a:br>
              <a:rPr lang="en-US" sz="3600" b="1" dirty="0"/>
            </a:br>
            <a:r>
              <a:rPr lang="en-US" sz="3600" b="1" dirty="0"/>
              <a:t>I'll strengthen you, help you, and cause you to stand,</a:t>
            </a:r>
          </a:p>
          <a:p>
            <a:br>
              <a:rPr lang="en-US" sz="3600" b="1" dirty="0"/>
            </a:br>
            <a:r>
              <a:rPr lang="en-US" sz="3600" b="1" dirty="0"/>
              <a:t>upheld by my righteous, omnipotent hand.</a:t>
            </a:r>
          </a:p>
        </p:txBody>
      </p:sp>
      <p:sp>
        <p:nvSpPr>
          <p:cNvPr id="2051" name="Rectangle 4"/>
          <p:cNvSpPr>
            <a:spLocks noChangeArrowheads="1"/>
          </p:cNvSpPr>
          <p:nvPr/>
        </p:nvSpPr>
        <p:spPr bwMode="auto">
          <a:xfrm>
            <a:off x="3229045" y="0"/>
            <a:ext cx="5722657" cy="954107"/>
          </a:xfrm>
          <a:prstGeom prst="rect">
            <a:avLst/>
          </a:prstGeom>
          <a:noFill/>
          <a:ln w="9525">
            <a:noFill/>
            <a:miter lim="800000"/>
            <a:headEnd/>
            <a:tailEnd/>
          </a:ln>
        </p:spPr>
        <p:txBody>
          <a:bodyPr wrap="none">
            <a:spAutoFit/>
          </a:bodyPr>
          <a:lstStyle/>
          <a:p>
            <a:pPr algn="ctr"/>
            <a:r>
              <a:rPr lang="en-US" sz="4400" b="1" dirty="0"/>
              <a:t>How Firm A Foundation</a:t>
            </a:r>
          </a:p>
          <a:p>
            <a:pPr algn="ctr"/>
            <a:r>
              <a:rPr lang="en-US" sz="1200" b="1" dirty="0"/>
              <a:t>2 of 5</a:t>
            </a:r>
          </a:p>
        </p:txBody>
      </p:sp>
      <p:sp>
        <p:nvSpPr>
          <p:cNvPr id="8" name="Slide Number Placeholder 7"/>
          <p:cNvSpPr>
            <a:spLocks noGrp="1"/>
          </p:cNvSpPr>
          <p:nvPr>
            <p:ph type="sldNum" sz="quarter" idx="12"/>
          </p:nvPr>
        </p:nvSpPr>
        <p:spPr/>
        <p:txBody>
          <a:bodyPr/>
          <a:lstStyle/>
          <a:p>
            <a:fld id="{5762F52A-C960-462B-8236-8A9481EACB9C}" type="slidenum">
              <a:rPr lang="en-US" smtClean="0"/>
              <a:pPr/>
              <a:t>4</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sp>
        <p:nvSpPr>
          <p:cNvPr id="2" name="Date Placeholder 1">
            <a:extLst>
              <a:ext uri="{FF2B5EF4-FFF2-40B4-BE49-F238E27FC236}">
                <a16:creationId xmlns:a16="http://schemas.microsoft.com/office/drawing/2014/main" id="{866F5516-4C6E-BB33-2EC6-EA919BE15CC4}"/>
              </a:ext>
            </a:extLst>
          </p:cNvPr>
          <p:cNvSpPr>
            <a:spLocks noGrp="1"/>
          </p:cNvSpPr>
          <p:nvPr>
            <p:ph type="dt" sz="half" idx="10"/>
          </p:nvPr>
        </p:nvSpPr>
        <p:spPr/>
        <p:txBody>
          <a:bodyPr/>
          <a:lstStyle/>
          <a:p>
            <a:pPr>
              <a:defRPr/>
            </a:pPr>
            <a:r>
              <a:rPr lang="en-US"/>
              <a:t>September 26, 2023</a:t>
            </a:r>
          </a:p>
        </p:txBody>
      </p:sp>
      <p:sp>
        <p:nvSpPr>
          <p:cNvPr id="3" name="Footer Placeholder 2">
            <a:extLst>
              <a:ext uri="{FF2B5EF4-FFF2-40B4-BE49-F238E27FC236}">
                <a16:creationId xmlns:a16="http://schemas.microsoft.com/office/drawing/2014/main" id="{EB348119-B865-5FFE-5684-06C1B2FEE043}"/>
              </a:ext>
            </a:extLst>
          </p:cNvPr>
          <p:cNvSpPr>
            <a:spLocks noGrp="1"/>
          </p:cNvSpPr>
          <p:nvPr>
            <p:ph type="ftr" sz="quarter" idx="11"/>
          </p:nvPr>
        </p:nvSpPr>
        <p:spPr/>
        <p:txBody>
          <a:bodyPr/>
          <a:lstStyle/>
          <a:p>
            <a:pPr>
              <a:defRPr/>
            </a:pPr>
            <a:r>
              <a:rPr lang="en-US"/>
              <a:t>Isaiah 41:1-20</a:t>
            </a:r>
          </a:p>
        </p:txBody>
      </p:sp>
    </p:spTree>
    <p:extLst>
      <p:ext uri="{BB962C8B-B14F-4D97-AF65-F5344CB8AC3E}">
        <p14:creationId xmlns:p14="http://schemas.microsoft.com/office/powerpoint/2010/main" val="1817849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ChangeArrowheads="1"/>
          </p:cNvSpPr>
          <p:nvPr/>
        </p:nvSpPr>
        <p:spPr bwMode="auto">
          <a:xfrm>
            <a:off x="1219200" y="1613648"/>
            <a:ext cx="9996488" cy="3970318"/>
          </a:xfrm>
          <a:prstGeom prst="rect">
            <a:avLst/>
          </a:prstGeom>
          <a:noFill/>
          <a:ln w="9525">
            <a:noFill/>
            <a:miter lim="800000"/>
            <a:headEnd/>
            <a:tailEnd/>
          </a:ln>
        </p:spPr>
        <p:txBody>
          <a:bodyPr wrap="square">
            <a:spAutoFit/>
          </a:bodyPr>
          <a:lstStyle/>
          <a:p>
            <a:r>
              <a:rPr lang="en-US" sz="3600" b="1" dirty="0"/>
              <a:t>When through the deep waters I call you to go,</a:t>
            </a:r>
          </a:p>
          <a:p>
            <a:br>
              <a:rPr lang="en-US" sz="3600" b="1" dirty="0"/>
            </a:br>
            <a:r>
              <a:rPr lang="en-US" sz="3600" b="1" dirty="0"/>
              <a:t>the rivers of sorrow shall not overflow;</a:t>
            </a:r>
          </a:p>
          <a:p>
            <a:br>
              <a:rPr lang="en-US" sz="3600" b="1" dirty="0"/>
            </a:br>
            <a:r>
              <a:rPr lang="en-US" sz="3600" b="1" dirty="0"/>
              <a:t>for I will be with you, your troubles to bless,</a:t>
            </a:r>
          </a:p>
          <a:p>
            <a:br>
              <a:rPr lang="en-US" sz="3600" b="1" dirty="0"/>
            </a:br>
            <a:r>
              <a:rPr lang="en-US" sz="3600" b="1" dirty="0"/>
              <a:t>and sanctify to you, your deepest distress. </a:t>
            </a:r>
          </a:p>
        </p:txBody>
      </p:sp>
      <p:sp>
        <p:nvSpPr>
          <p:cNvPr id="2051" name="Rectangle 4"/>
          <p:cNvSpPr>
            <a:spLocks noChangeArrowheads="1"/>
          </p:cNvSpPr>
          <p:nvPr/>
        </p:nvSpPr>
        <p:spPr bwMode="auto">
          <a:xfrm>
            <a:off x="3229045" y="0"/>
            <a:ext cx="5722657" cy="954107"/>
          </a:xfrm>
          <a:prstGeom prst="rect">
            <a:avLst/>
          </a:prstGeom>
          <a:noFill/>
          <a:ln w="9525">
            <a:noFill/>
            <a:miter lim="800000"/>
            <a:headEnd/>
            <a:tailEnd/>
          </a:ln>
        </p:spPr>
        <p:txBody>
          <a:bodyPr wrap="none">
            <a:spAutoFit/>
          </a:bodyPr>
          <a:lstStyle/>
          <a:p>
            <a:pPr algn="ctr"/>
            <a:r>
              <a:rPr lang="en-US" sz="4400" b="1" dirty="0"/>
              <a:t>How Firm A Foundation</a:t>
            </a:r>
          </a:p>
          <a:p>
            <a:pPr algn="ctr"/>
            <a:r>
              <a:rPr lang="en-US" sz="1200" b="1" dirty="0"/>
              <a:t>3 of 5</a:t>
            </a:r>
          </a:p>
        </p:txBody>
      </p:sp>
      <p:sp>
        <p:nvSpPr>
          <p:cNvPr id="8" name="Slide Number Placeholder 7"/>
          <p:cNvSpPr>
            <a:spLocks noGrp="1"/>
          </p:cNvSpPr>
          <p:nvPr>
            <p:ph type="sldNum" sz="quarter" idx="12"/>
          </p:nvPr>
        </p:nvSpPr>
        <p:spPr/>
        <p:txBody>
          <a:bodyPr/>
          <a:lstStyle/>
          <a:p>
            <a:fld id="{5762F52A-C960-462B-8236-8A9481EACB9C}" type="slidenum">
              <a:rPr lang="en-US" smtClean="0"/>
              <a:pPr/>
              <a:t>5</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sp>
        <p:nvSpPr>
          <p:cNvPr id="2" name="Date Placeholder 1">
            <a:extLst>
              <a:ext uri="{FF2B5EF4-FFF2-40B4-BE49-F238E27FC236}">
                <a16:creationId xmlns:a16="http://schemas.microsoft.com/office/drawing/2014/main" id="{AB3792CE-FAE3-BA5A-1619-F68739D5B15A}"/>
              </a:ext>
            </a:extLst>
          </p:cNvPr>
          <p:cNvSpPr>
            <a:spLocks noGrp="1"/>
          </p:cNvSpPr>
          <p:nvPr>
            <p:ph type="dt" sz="half" idx="10"/>
          </p:nvPr>
        </p:nvSpPr>
        <p:spPr/>
        <p:txBody>
          <a:bodyPr/>
          <a:lstStyle/>
          <a:p>
            <a:pPr>
              <a:defRPr/>
            </a:pPr>
            <a:r>
              <a:rPr lang="en-US"/>
              <a:t>September 26, 2023</a:t>
            </a:r>
          </a:p>
        </p:txBody>
      </p:sp>
      <p:sp>
        <p:nvSpPr>
          <p:cNvPr id="3" name="Footer Placeholder 2">
            <a:extLst>
              <a:ext uri="{FF2B5EF4-FFF2-40B4-BE49-F238E27FC236}">
                <a16:creationId xmlns:a16="http://schemas.microsoft.com/office/drawing/2014/main" id="{2CED33AA-D51F-F335-635A-E93BB6A94434}"/>
              </a:ext>
            </a:extLst>
          </p:cNvPr>
          <p:cNvSpPr>
            <a:spLocks noGrp="1"/>
          </p:cNvSpPr>
          <p:nvPr>
            <p:ph type="ftr" sz="quarter" idx="11"/>
          </p:nvPr>
        </p:nvSpPr>
        <p:spPr/>
        <p:txBody>
          <a:bodyPr/>
          <a:lstStyle/>
          <a:p>
            <a:pPr>
              <a:defRPr/>
            </a:pPr>
            <a:r>
              <a:rPr lang="en-US"/>
              <a:t>Isaiah 41:1-20</a:t>
            </a:r>
          </a:p>
        </p:txBody>
      </p:sp>
    </p:spTree>
    <p:extLst>
      <p:ext uri="{BB962C8B-B14F-4D97-AF65-F5344CB8AC3E}">
        <p14:creationId xmlns:p14="http://schemas.microsoft.com/office/powerpoint/2010/main" val="3485183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ChangeArrowheads="1"/>
          </p:cNvSpPr>
          <p:nvPr/>
        </p:nvSpPr>
        <p:spPr bwMode="auto">
          <a:xfrm>
            <a:off x="1219200" y="1613648"/>
            <a:ext cx="9996488" cy="3970318"/>
          </a:xfrm>
          <a:prstGeom prst="rect">
            <a:avLst/>
          </a:prstGeom>
          <a:noFill/>
          <a:ln w="9525">
            <a:noFill/>
            <a:miter lim="800000"/>
            <a:headEnd/>
            <a:tailEnd/>
          </a:ln>
        </p:spPr>
        <p:txBody>
          <a:bodyPr wrap="square">
            <a:spAutoFit/>
          </a:bodyPr>
          <a:lstStyle/>
          <a:p>
            <a:r>
              <a:rPr lang="en-US" sz="3600" b="1" dirty="0"/>
              <a:t>When through fiery trials your pathway shall lie,</a:t>
            </a:r>
          </a:p>
          <a:p>
            <a:br>
              <a:rPr lang="en-US" sz="3600" b="1" dirty="0"/>
            </a:br>
            <a:r>
              <a:rPr lang="en-US" sz="3600" b="1" dirty="0"/>
              <a:t>my grace, all sufficient shall be your supply;</a:t>
            </a:r>
          </a:p>
          <a:p>
            <a:br>
              <a:rPr lang="en-US" sz="3600" b="1" dirty="0"/>
            </a:br>
            <a:r>
              <a:rPr lang="en-US" sz="3600" b="1" dirty="0"/>
              <a:t>the flame shall not hurt you, I only design</a:t>
            </a:r>
          </a:p>
          <a:p>
            <a:br>
              <a:rPr lang="en-US" sz="3600" b="1" dirty="0"/>
            </a:br>
            <a:r>
              <a:rPr lang="en-US" sz="3600" b="1" dirty="0"/>
              <a:t>your dross to consume, and your gold to refine.</a:t>
            </a:r>
          </a:p>
        </p:txBody>
      </p:sp>
      <p:sp>
        <p:nvSpPr>
          <p:cNvPr id="2051" name="Rectangle 4"/>
          <p:cNvSpPr>
            <a:spLocks noChangeArrowheads="1"/>
          </p:cNvSpPr>
          <p:nvPr/>
        </p:nvSpPr>
        <p:spPr bwMode="auto">
          <a:xfrm>
            <a:off x="3229045" y="0"/>
            <a:ext cx="5722657" cy="954107"/>
          </a:xfrm>
          <a:prstGeom prst="rect">
            <a:avLst/>
          </a:prstGeom>
          <a:noFill/>
          <a:ln w="9525">
            <a:noFill/>
            <a:miter lim="800000"/>
            <a:headEnd/>
            <a:tailEnd/>
          </a:ln>
        </p:spPr>
        <p:txBody>
          <a:bodyPr wrap="none">
            <a:spAutoFit/>
          </a:bodyPr>
          <a:lstStyle/>
          <a:p>
            <a:pPr algn="ctr"/>
            <a:r>
              <a:rPr lang="en-US" sz="4400" b="1" dirty="0"/>
              <a:t>How Firm A Foundation</a:t>
            </a:r>
          </a:p>
          <a:p>
            <a:pPr algn="ctr"/>
            <a:r>
              <a:rPr lang="en-US" sz="1200" b="1" dirty="0"/>
              <a:t>4 of 5</a:t>
            </a:r>
          </a:p>
        </p:txBody>
      </p:sp>
      <p:sp>
        <p:nvSpPr>
          <p:cNvPr id="8" name="Slide Number Placeholder 7"/>
          <p:cNvSpPr>
            <a:spLocks noGrp="1"/>
          </p:cNvSpPr>
          <p:nvPr>
            <p:ph type="sldNum" sz="quarter" idx="12"/>
          </p:nvPr>
        </p:nvSpPr>
        <p:spPr/>
        <p:txBody>
          <a:bodyPr/>
          <a:lstStyle/>
          <a:p>
            <a:fld id="{5762F52A-C960-462B-8236-8A9481EACB9C}" type="slidenum">
              <a:rPr lang="en-US" smtClean="0"/>
              <a:pPr/>
              <a:t>6</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sp>
        <p:nvSpPr>
          <p:cNvPr id="2" name="Date Placeholder 1">
            <a:extLst>
              <a:ext uri="{FF2B5EF4-FFF2-40B4-BE49-F238E27FC236}">
                <a16:creationId xmlns:a16="http://schemas.microsoft.com/office/drawing/2014/main" id="{D3BF9FF8-C81B-25F0-138A-CA7E36DED08C}"/>
              </a:ext>
            </a:extLst>
          </p:cNvPr>
          <p:cNvSpPr>
            <a:spLocks noGrp="1"/>
          </p:cNvSpPr>
          <p:nvPr>
            <p:ph type="dt" sz="half" idx="10"/>
          </p:nvPr>
        </p:nvSpPr>
        <p:spPr/>
        <p:txBody>
          <a:bodyPr/>
          <a:lstStyle/>
          <a:p>
            <a:pPr>
              <a:defRPr/>
            </a:pPr>
            <a:r>
              <a:rPr lang="en-US"/>
              <a:t>September 26, 2023</a:t>
            </a:r>
          </a:p>
        </p:txBody>
      </p:sp>
      <p:sp>
        <p:nvSpPr>
          <p:cNvPr id="3" name="Footer Placeholder 2">
            <a:extLst>
              <a:ext uri="{FF2B5EF4-FFF2-40B4-BE49-F238E27FC236}">
                <a16:creationId xmlns:a16="http://schemas.microsoft.com/office/drawing/2014/main" id="{464455F8-12EB-3D6C-A579-6CF4F7496FC8}"/>
              </a:ext>
            </a:extLst>
          </p:cNvPr>
          <p:cNvSpPr>
            <a:spLocks noGrp="1"/>
          </p:cNvSpPr>
          <p:nvPr>
            <p:ph type="ftr" sz="quarter" idx="11"/>
          </p:nvPr>
        </p:nvSpPr>
        <p:spPr/>
        <p:txBody>
          <a:bodyPr/>
          <a:lstStyle/>
          <a:p>
            <a:pPr>
              <a:defRPr/>
            </a:pPr>
            <a:r>
              <a:rPr lang="en-US"/>
              <a:t>Isaiah 41:1-20</a:t>
            </a:r>
          </a:p>
        </p:txBody>
      </p:sp>
    </p:spTree>
    <p:extLst>
      <p:ext uri="{BB962C8B-B14F-4D97-AF65-F5344CB8AC3E}">
        <p14:creationId xmlns:p14="http://schemas.microsoft.com/office/powerpoint/2010/main" val="3841630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ChangeArrowheads="1"/>
          </p:cNvSpPr>
          <p:nvPr/>
        </p:nvSpPr>
        <p:spPr bwMode="auto">
          <a:xfrm>
            <a:off x="990600" y="1613648"/>
            <a:ext cx="10225088" cy="3970318"/>
          </a:xfrm>
          <a:prstGeom prst="rect">
            <a:avLst/>
          </a:prstGeom>
          <a:noFill/>
          <a:ln w="9525">
            <a:noFill/>
            <a:miter lim="800000"/>
            <a:headEnd/>
            <a:tailEnd/>
          </a:ln>
        </p:spPr>
        <p:txBody>
          <a:bodyPr wrap="square">
            <a:spAutoFit/>
          </a:bodyPr>
          <a:lstStyle/>
          <a:p>
            <a:r>
              <a:rPr lang="en-US" sz="3600" b="1" dirty="0"/>
              <a:t>The soul that on Jesus still leans for repose,</a:t>
            </a:r>
          </a:p>
          <a:p>
            <a:br>
              <a:rPr lang="en-US" sz="3600" b="1" dirty="0"/>
            </a:br>
            <a:r>
              <a:rPr lang="en-US" sz="3600" b="1" dirty="0"/>
              <a:t>I will not, I will not desert to its foes;</a:t>
            </a:r>
          </a:p>
          <a:p>
            <a:br>
              <a:rPr lang="en-US" sz="3600" b="1" dirty="0"/>
            </a:br>
            <a:r>
              <a:rPr lang="en-US" sz="3600" b="1" dirty="0"/>
              <a:t>that soul, though all hell should endeavor to shake,</a:t>
            </a:r>
          </a:p>
          <a:p>
            <a:br>
              <a:rPr lang="en-US" sz="3600" b="1" dirty="0"/>
            </a:br>
            <a:r>
              <a:rPr lang="en-US" sz="3600" b="1" dirty="0"/>
              <a:t>I'll never, no never, no never forsake!</a:t>
            </a:r>
          </a:p>
        </p:txBody>
      </p:sp>
      <p:sp>
        <p:nvSpPr>
          <p:cNvPr id="2051" name="Rectangle 4"/>
          <p:cNvSpPr>
            <a:spLocks noChangeArrowheads="1"/>
          </p:cNvSpPr>
          <p:nvPr/>
        </p:nvSpPr>
        <p:spPr bwMode="auto">
          <a:xfrm>
            <a:off x="3229045" y="0"/>
            <a:ext cx="5722657" cy="954107"/>
          </a:xfrm>
          <a:prstGeom prst="rect">
            <a:avLst/>
          </a:prstGeom>
          <a:noFill/>
          <a:ln w="9525">
            <a:noFill/>
            <a:miter lim="800000"/>
            <a:headEnd/>
            <a:tailEnd/>
          </a:ln>
        </p:spPr>
        <p:txBody>
          <a:bodyPr wrap="none">
            <a:spAutoFit/>
          </a:bodyPr>
          <a:lstStyle/>
          <a:p>
            <a:pPr algn="ctr"/>
            <a:r>
              <a:rPr lang="en-US" sz="4400" b="1" dirty="0"/>
              <a:t>How Firm A Foundation</a:t>
            </a:r>
          </a:p>
          <a:p>
            <a:pPr algn="ctr"/>
            <a:r>
              <a:rPr lang="en-US" sz="1200" b="1" dirty="0"/>
              <a:t>5 of 5</a:t>
            </a:r>
          </a:p>
        </p:txBody>
      </p:sp>
      <p:sp>
        <p:nvSpPr>
          <p:cNvPr id="8" name="Slide Number Placeholder 7"/>
          <p:cNvSpPr>
            <a:spLocks noGrp="1"/>
          </p:cNvSpPr>
          <p:nvPr>
            <p:ph type="sldNum" sz="quarter" idx="12"/>
          </p:nvPr>
        </p:nvSpPr>
        <p:spPr/>
        <p:txBody>
          <a:bodyPr/>
          <a:lstStyle/>
          <a:p>
            <a:fld id="{5762F52A-C960-462B-8236-8A9481EACB9C}" type="slidenum">
              <a:rPr lang="en-US" smtClean="0"/>
              <a:pPr/>
              <a:t>7</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sp>
        <p:nvSpPr>
          <p:cNvPr id="2" name="Date Placeholder 1">
            <a:extLst>
              <a:ext uri="{FF2B5EF4-FFF2-40B4-BE49-F238E27FC236}">
                <a16:creationId xmlns:a16="http://schemas.microsoft.com/office/drawing/2014/main" id="{F8DAFACC-08AC-F704-844C-1220272DA373}"/>
              </a:ext>
            </a:extLst>
          </p:cNvPr>
          <p:cNvSpPr>
            <a:spLocks noGrp="1"/>
          </p:cNvSpPr>
          <p:nvPr>
            <p:ph type="dt" sz="half" idx="10"/>
          </p:nvPr>
        </p:nvSpPr>
        <p:spPr/>
        <p:txBody>
          <a:bodyPr/>
          <a:lstStyle/>
          <a:p>
            <a:pPr>
              <a:defRPr/>
            </a:pPr>
            <a:r>
              <a:rPr lang="en-US"/>
              <a:t>September 26, 2023</a:t>
            </a:r>
          </a:p>
        </p:txBody>
      </p:sp>
      <p:sp>
        <p:nvSpPr>
          <p:cNvPr id="3" name="Footer Placeholder 2">
            <a:extLst>
              <a:ext uri="{FF2B5EF4-FFF2-40B4-BE49-F238E27FC236}">
                <a16:creationId xmlns:a16="http://schemas.microsoft.com/office/drawing/2014/main" id="{3160B5DE-5B28-6909-C452-F4E1B6A5E46F}"/>
              </a:ext>
            </a:extLst>
          </p:cNvPr>
          <p:cNvSpPr>
            <a:spLocks noGrp="1"/>
          </p:cNvSpPr>
          <p:nvPr>
            <p:ph type="ftr" sz="quarter" idx="11"/>
          </p:nvPr>
        </p:nvSpPr>
        <p:spPr/>
        <p:txBody>
          <a:bodyPr/>
          <a:lstStyle/>
          <a:p>
            <a:pPr>
              <a:defRPr/>
            </a:pPr>
            <a:r>
              <a:rPr lang="en-US"/>
              <a:t>Isaiah 41:1-20</a:t>
            </a:r>
          </a:p>
        </p:txBody>
      </p:sp>
    </p:spTree>
    <p:extLst>
      <p:ext uri="{BB962C8B-B14F-4D97-AF65-F5344CB8AC3E}">
        <p14:creationId xmlns:p14="http://schemas.microsoft.com/office/powerpoint/2010/main" val="3424468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F012DBB5-59BF-1100-A0C1-1B2A15111AEA}"/>
              </a:ext>
            </a:extLst>
          </p:cNvPr>
          <p:cNvSpPr>
            <a:spLocks noGrp="1"/>
          </p:cNvSpPr>
          <p:nvPr>
            <p:ph type="title"/>
          </p:nvPr>
        </p:nvSpPr>
        <p:spPr>
          <a:xfrm>
            <a:off x="609600" y="0"/>
            <a:ext cx="10972800" cy="1143000"/>
          </a:xfrm>
        </p:spPr>
        <p:txBody>
          <a:bodyPr/>
          <a:lstStyle/>
          <a:p>
            <a:r>
              <a:rPr lang="en-US" altLang="en-US" sz="5400" b="1" dirty="0"/>
              <a:t>Our Study of Isaiah</a:t>
            </a:r>
          </a:p>
        </p:txBody>
      </p:sp>
      <p:sp>
        <p:nvSpPr>
          <p:cNvPr id="3" name="Content Placeholder 2">
            <a:extLst>
              <a:ext uri="{FF2B5EF4-FFF2-40B4-BE49-F238E27FC236}">
                <a16:creationId xmlns:a16="http://schemas.microsoft.com/office/drawing/2014/main" id="{72CDB225-D2D8-A3A0-47A6-9827190DF197}"/>
              </a:ext>
            </a:extLst>
          </p:cNvPr>
          <p:cNvSpPr>
            <a:spLocks noGrp="1"/>
          </p:cNvSpPr>
          <p:nvPr>
            <p:ph idx="1"/>
          </p:nvPr>
        </p:nvSpPr>
        <p:spPr/>
        <p:txBody>
          <a:bodyPr/>
          <a:lstStyle/>
          <a:p>
            <a:pPr marL="0" indent="0">
              <a:spcBef>
                <a:spcPts val="0"/>
              </a:spcBef>
              <a:spcAft>
                <a:spcPts val="0"/>
              </a:spcAft>
              <a:buFont typeface="Arial" panose="020B0604020202020204" pitchFamily="34" charset="0"/>
              <a:buNone/>
              <a:defRPr/>
            </a:pPr>
            <a:r>
              <a:rPr lang="fr-FR" altLang="en-US" sz="2800" b="1" dirty="0">
                <a:cs typeface="Arial" panose="020B0604020202020204" pitchFamily="34" charset="0"/>
              </a:rPr>
              <a:t>Last Meeting:</a:t>
            </a:r>
          </a:p>
          <a:p>
            <a:pPr marL="342900" indent="-342900">
              <a:spcBef>
                <a:spcPts val="0"/>
              </a:spcBef>
              <a:spcAft>
                <a:spcPts val="0"/>
              </a:spcAft>
              <a:defRPr/>
            </a:pPr>
            <a:r>
              <a:rPr lang="en-US" altLang="en-US" sz="2800" b="1" dirty="0">
                <a:cs typeface="Arial" panose="020B0604020202020204" pitchFamily="34" charset="0"/>
              </a:rPr>
              <a:t>Isaiah 40:21-31</a:t>
            </a:r>
          </a:p>
          <a:p>
            <a:pPr marL="342900" indent="-342900">
              <a:spcBef>
                <a:spcPts val="0"/>
              </a:spcBef>
              <a:spcAft>
                <a:spcPts val="0"/>
              </a:spcAft>
              <a:defRPr/>
            </a:pPr>
            <a:r>
              <a:rPr lang="en-US" altLang="en-US" sz="2800" b="1" dirty="0">
                <a:cs typeface="Arial" panose="020B0604020202020204" pitchFamily="34" charset="0"/>
              </a:rPr>
              <a:t>Memory Verse:  Isaiah 40:31</a:t>
            </a:r>
          </a:p>
          <a:p>
            <a:pPr marL="342900" indent="-342900">
              <a:spcBef>
                <a:spcPts val="0"/>
              </a:spcBef>
              <a:spcAft>
                <a:spcPts val="0"/>
              </a:spcAft>
              <a:defRPr/>
            </a:pPr>
            <a:r>
              <a:rPr lang="en-US" altLang="en-US" sz="2800" b="1" i="1" dirty="0">
                <a:cs typeface="Arial" panose="020B0604020202020204" pitchFamily="34" charset="0"/>
              </a:rPr>
              <a:t>Dr. Constable’s Notes, 2023 Ed., pp. 267-272; Motyer, pp. 305-308.</a:t>
            </a:r>
          </a:p>
          <a:p>
            <a:pPr marL="0" indent="0">
              <a:spcBef>
                <a:spcPts val="0"/>
              </a:spcBef>
              <a:spcAft>
                <a:spcPts val="0"/>
              </a:spcAft>
              <a:buFont typeface="Arial" panose="020B0604020202020204" pitchFamily="34" charset="0"/>
              <a:buNone/>
              <a:defRPr/>
            </a:pPr>
            <a:endParaRPr lang="fr-FR" altLang="en-US" sz="2800" b="1" dirty="0">
              <a:cs typeface="Arial" panose="020B0604020202020204" pitchFamily="34" charset="0"/>
            </a:endParaRPr>
          </a:p>
          <a:p>
            <a:pPr marL="0" indent="0">
              <a:spcBef>
                <a:spcPts val="0"/>
              </a:spcBef>
              <a:spcAft>
                <a:spcPts val="0"/>
              </a:spcAft>
              <a:buFont typeface="Arial" panose="020B0604020202020204" pitchFamily="34" charset="0"/>
              <a:buNone/>
              <a:defRPr/>
            </a:pPr>
            <a:r>
              <a:rPr lang="fr-FR" altLang="en-US" sz="2800" b="1" dirty="0">
                <a:cs typeface="Arial" panose="020B0604020202020204" pitchFamily="34" charset="0"/>
              </a:rPr>
              <a:t>This Meeting:</a:t>
            </a:r>
          </a:p>
          <a:p>
            <a:pPr marL="342900" indent="-342900">
              <a:spcBef>
                <a:spcPts val="0"/>
              </a:spcBef>
              <a:spcAft>
                <a:spcPts val="0"/>
              </a:spcAft>
              <a:defRPr/>
            </a:pPr>
            <a:r>
              <a:rPr lang="en-US" altLang="en-US" sz="2800" b="1" dirty="0">
                <a:cs typeface="Arial" panose="020B0604020202020204" pitchFamily="34" charset="0"/>
              </a:rPr>
              <a:t>Isaiah 41:1-20</a:t>
            </a:r>
          </a:p>
          <a:p>
            <a:pPr marL="342900" indent="-342900">
              <a:spcBef>
                <a:spcPts val="0"/>
              </a:spcBef>
              <a:spcAft>
                <a:spcPts val="0"/>
              </a:spcAft>
              <a:defRPr/>
            </a:pPr>
            <a:r>
              <a:rPr lang="en-US" altLang="en-US" sz="2800" b="1" dirty="0">
                <a:cs typeface="Arial" panose="020B0604020202020204" pitchFamily="34" charset="0"/>
              </a:rPr>
              <a:t>Memory Verse: Isaiah 41:10</a:t>
            </a:r>
          </a:p>
          <a:p>
            <a:pPr marL="342900" indent="-342900">
              <a:spcBef>
                <a:spcPts val="0"/>
              </a:spcBef>
              <a:spcAft>
                <a:spcPts val="0"/>
              </a:spcAft>
              <a:defRPr/>
            </a:pPr>
            <a:r>
              <a:rPr lang="en-US" altLang="en-US" sz="2800" b="1" i="1" dirty="0">
                <a:cs typeface="Arial" panose="020B0604020202020204" pitchFamily="34" charset="0"/>
              </a:rPr>
              <a:t>Dr. Constable’s Notes, 2023 Ed., pp.272-279; Motyer, pp.308-312.</a:t>
            </a:r>
          </a:p>
          <a:p>
            <a:pPr marL="342900" indent="-342900">
              <a:spcBef>
                <a:spcPts val="0"/>
              </a:spcBef>
              <a:spcAft>
                <a:spcPts val="0"/>
              </a:spcAft>
              <a:defRPr/>
            </a:pPr>
            <a:r>
              <a:rPr lang="en-US" altLang="en-US" sz="2800" b="1" dirty="0">
                <a:cs typeface="Arial" panose="020B0604020202020204" pitchFamily="34" charset="0"/>
              </a:rPr>
              <a:t>Refreshment Host:  C</a:t>
            </a:r>
            <a:endParaRPr lang="en-US" altLang="en-US" sz="2800" b="1" dirty="0">
              <a:solidFill>
                <a:schemeClr val="tx1">
                  <a:lumMod val="75000"/>
                  <a:lumOff val="25000"/>
                </a:schemeClr>
              </a:solidFill>
              <a:cs typeface="Arial" panose="020B0604020202020204" pitchFamily="34" charset="0"/>
            </a:endParaRPr>
          </a:p>
        </p:txBody>
      </p:sp>
      <p:sp>
        <p:nvSpPr>
          <p:cNvPr id="4" name="Date Placeholder 3">
            <a:extLst>
              <a:ext uri="{FF2B5EF4-FFF2-40B4-BE49-F238E27FC236}">
                <a16:creationId xmlns:a16="http://schemas.microsoft.com/office/drawing/2014/main" id="{CBBAA235-5DE0-FEAD-DB74-9DC581904B88}"/>
              </a:ext>
            </a:extLst>
          </p:cNvPr>
          <p:cNvSpPr>
            <a:spLocks noGrp="1"/>
          </p:cNvSpPr>
          <p:nvPr>
            <p:ph type="dt" sz="quarter" idx="10"/>
          </p:nvPr>
        </p:nvSpPr>
        <p:spPr/>
        <p:txBody>
          <a:bodyPr/>
          <a:lstStyle/>
          <a:p>
            <a:pPr>
              <a:defRPr/>
            </a:pPr>
            <a:r>
              <a:rPr lang="en-US"/>
              <a:t>September 26, 2023</a:t>
            </a:r>
            <a:endParaRPr lang="en-US" dirty="0"/>
          </a:p>
        </p:txBody>
      </p:sp>
      <p:sp>
        <p:nvSpPr>
          <p:cNvPr id="5" name="Footer Placeholder 4">
            <a:extLst>
              <a:ext uri="{FF2B5EF4-FFF2-40B4-BE49-F238E27FC236}">
                <a16:creationId xmlns:a16="http://schemas.microsoft.com/office/drawing/2014/main" id="{3A8525FE-4E4A-1E7B-7FFF-E4330C054196}"/>
              </a:ext>
            </a:extLst>
          </p:cNvPr>
          <p:cNvSpPr>
            <a:spLocks noGrp="1"/>
          </p:cNvSpPr>
          <p:nvPr>
            <p:ph type="ftr" sz="quarter" idx="11"/>
          </p:nvPr>
        </p:nvSpPr>
        <p:spPr/>
        <p:txBody>
          <a:bodyPr/>
          <a:lstStyle/>
          <a:p>
            <a:pPr>
              <a:defRPr/>
            </a:pPr>
            <a:r>
              <a:rPr lang="en-US"/>
              <a:t>Isaiah 41:1-20</a:t>
            </a:r>
          </a:p>
        </p:txBody>
      </p:sp>
      <p:sp>
        <p:nvSpPr>
          <p:cNvPr id="27654" name="Slide Number Placeholder 5">
            <a:extLst>
              <a:ext uri="{FF2B5EF4-FFF2-40B4-BE49-F238E27FC236}">
                <a16:creationId xmlns:a16="http://schemas.microsoft.com/office/drawing/2014/main" id="{0D28BBBB-9F26-1F42-6C08-E5DB0695D2B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83ABFF9-91EA-C740-89D1-36CB88044DD8}" type="slidenum">
              <a:rPr lang="en-US" altLang="en-US" smtClean="0"/>
              <a:pPr/>
              <a:t>8</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500"/>
                                        <p:tgtEl>
                                          <p:spTgt spid="38914"/>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30963</TotalTime>
  <Words>3294</Words>
  <Application>Microsoft Macintosh PowerPoint</Application>
  <PresentationFormat>Widescreen</PresentationFormat>
  <Paragraphs>403</Paragraphs>
  <Slides>31</Slides>
  <Notes>12</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31</vt:i4>
      </vt:variant>
    </vt:vector>
  </HeadingPairs>
  <TitlesOfParts>
    <vt:vector size="43" baseType="lpstr">
      <vt:lpstr>Arial</vt:lpstr>
      <vt:lpstr>Calibri</vt:lpstr>
      <vt:lpstr>Calibri Light</vt:lpstr>
      <vt:lpstr>Helvetica</vt:lpstr>
      <vt:lpstr>Times New Roman</vt:lpstr>
      <vt:lpstr>Office Theme</vt:lpstr>
      <vt:lpstr>3_Custom Design</vt:lpstr>
      <vt:lpstr>4_Custom Design</vt:lpstr>
      <vt:lpstr>5_Custom Design</vt:lpstr>
      <vt:lpstr>Custom Design</vt:lpstr>
      <vt:lpstr>1_Custom Design</vt:lpstr>
      <vt:lpstr>2_Custom Design</vt:lpstr>
      <vt:lpstr>WELCOME  TO  THE  MOB!</vt:lpstr>
      <vt:lpstr>Welcome To The MOB!</vt:lpstr>
      <vt:lpstr>Please Rise</vt:lpstr>
      <vt:lpstr>PowerPoint Presentation</vt:lpstr>
      <vt:lpstr>PowerPoint Presentation</vt:lpstr>
      <vt:lpstr>PowerPoint Presentation</vt:lpstr>
      <vt:lpstr>PowerPoint Presentation</vt:lpstr>
      <vt:lpstr>PowerPoint Presentation</vt:lpstr>
      <vt:lpstr>Our Study of Isaiah</vt:lpstr>
      <vt:lpstr>Memory Verse</vt:lpstr>
      <vt:lpstr>Isaiah Outline</vt:lpstr>
      <vt:lpstr>New Testament Use of Isaiah</vt:lpstr>
      <vt:lpstr>Review</vt:lpstr>
      <vt:lpstr>PowerPoint Presentation</vt:lpstr>
      <vt:lpstr>Isaiah 41:1-1</vt:lpstr>
      <vt:lpstr>Isaiah 41:2-4</vt:lpstr>
      <vt:lpstr>Isaiah 42:5-6</vt:lpstr>
      <vt:lpstr>Isaiah 41:8-10</vt:lpstr>
      <vt:lpstr>Isaiah 41:11-13</vt:lpstr>
      <vt:lpstr>Isaiah 41:14-16</vt:lpstr>
      <vt:lpstr>Isaiah 41:17-20</vt:lpstr>
      <vt:lpstr>Summary</vt:lpstr>
      <vt:lpstr>Questions &amp; Application Lowell’s Questions</vt:lpstr>
      <vt:lpstr>Questions &amp; Application Lowell’s Questions</vt:lpstr>
      <vt:lpstr>Next Meeting</vt:lpstr>
      <vt:lpstr>Closing</vt:lpstr>
      <vt:lpstr>PowerPoint Presentation</vt:lpstr>
      <vt:lpstr>Isaiah Bible Study Schedule  for Fall 2023 – Spring 2024 as of September 5, 2023</vt:lpstr>
      <vt:lpstr>Isaiah Bible Study Schedule  for Fall 2023 – Spring 2024 as of September 5, 2023</vt:lpstr>
      <vt:lpstr>Isaiah Bible Study Schedule  for Fall 2023 – Spring 2024 as of September 5, 2023</vt:lpstr>
      <vt:lpstr>Isaiah Bible Study Schedule  for Fall 2023 – Spring 2024 as of September 5, 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 Logan</dc:creator>
  <cp:lastModifiedBy>Joel Benson</cp:lastModifiedBy>
  <cp:revision>1194</cp:revision>
  <cp:lastPrinted>2021-11-09T23:03:59Z</cp:lastPrinted>
  <dcterms:created xsi:type="dcterms:W3CDTF">2012-01-22T12:15:41Z</dcterms:created>
  <dcterms:modified xsi:type="dcterms:W3CDTF">2023-09-25T00:35:38Z</dcterms:modified>
</cp:coreProperties>
</file>