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38" r:id="rId2"/>
    <p:sldMasterId id="2147483950" r:id="rId3"/>
    <p:sldMasterId id="2147483962" r:id="rId4"/>
    <p:sldMasterId id="2147483900" r:id="rId5"/>
    <p:sldMasterId id="2147483912" r:id="rId6"/>
    <p:sldMasterId id="2147483926" r:id="rId7"/>
  </p:sldMasterIdLst>
  <p:notesMasterIdLst>
    <p:notesMasterId r:id="rId42"/>
  </p:notesMasterIdLst>
  <p:handoutMasterIdLst>
    <p:handoutMasterId r:id="rId43"/>
  </p:handoutMasterIdLst>
  <p:sldIdLst>
    <p:sldId id="1310" r:id="rId8"/>
    <p:sldId id="1600" r:id="rId9"/>
    <p:sldId id="1312" r:id="rId10"/>
    <p:sldId id="302" r:id="rId11"/>
    <p:sldId id="1629" r:id="rId12"/>
    <p:sldId id="1627" r:id="rId13"/>
    <p:sldId id="1631" r:id="rId14"/>
    <p:sldId id="1628" r:id="rId15"/>
    <p:sldId id="1630" r:id="rId16"/>
    <p:sldId id="1589" r:id="rId17"/>
    <p:sldId id="470" r:id="rId18"/>
    <p:sldId id="484" r:id="rId19"/>
    <p:sldId id="1616" r:id="rId20"/>
    <p:sldId id="1328" r:id="rId21"/>
    <p:sldId id="1632" r:id="rId22"/>
    <p:sldId id="1605" r:id="rId23"/>
    <p:sldId id="1634" r:id="rId24"/>
    <p:sldId id="1591" r:id="rId25"/>
    <p:sldId id="1635" r:id="rId26"/>
    <p:sldId id="1617" r:id="rId27"/>
    <p:sldId id="1636" r:id="rId28"/>
    <p:sldId id="1633" r:id="rId29"/>
    <p:sldId id="1619" r:id="rId30"/>
    <p:sldId id="1637" r:id="rId31"/>
    <p:sldId id="1638" r:id="rId32"/>
    <p:sldId id="1598" r:id="rId33"/>
    <p:sldId id="1330" r:id="rId34"/>
    <p:sldId id="1332" r:id="rId35"/>
    <p:sldId id="1331" r:id="rId36"/>
    <p:sldId id="1189" r:id="rId37"/>
    <p:sldId id="1342" r:id="rId38"/>
    <p:sldId id="562" r:id="rId39"/>
    <p:sldId id="551" r:id="rId40"/>
    <p:sldId id="563" r:id="rId41"/>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68">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54" autoAdjust="0"/>
    <p:restoredTop sz="86785" autoAdjust="0"/>
  </p:normalViewPr>
  <p:slideViewPr>
    <p:cSldViewPr>
      <p:cViewPr>
        <p:scale>
          <a:sx n="120" d="100"/>
          <a:sy n="120" d="100"/>
        </p:scale>
        <p:origin x="1200" y="152"/>
      </p:cViewPr>
      <p:guideLst>
        <p:guide orient="horz" pos="1968"/>
        <p:guide pos="3840"/>
      </p:guideLst>
    </p:cSldViewPr>
  </p:slideViewPr>
  <p:outlineViewPr>
    <p:cViewPr>
      <p:scale>
        <a:sx n="33" d="100"/>
        <a:sy n="33" d="100"/>
      </p:scale>
      <p:origin x="0" y="-859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4048"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 Turk" userId="07228ad85b9b2d7f" providerId="LiveId" clId="{701EE586-DBCA-40F8-88C0-9706345C89F3}"/>
    <pc:docChg chg="undo custSel addSld delSld modSld sldOrd modMainMaster">
      <pc:chgData name="Rod Turk" userId="07228ad85b9b2d7f" providerId="LiveId" clId="{701EE586-DBCA-40F8-88C0-9706345C89F3}" dt="2023-09-29T18:44:31.124" v="4093" actId="113"/>
      <pc:docMkLst>
        <pc:docMk/>
      </pc:docMkLst>
      <pc:sldChg chg="addSp delSp modSp mod">
        <pc:chgData name="Rod Turk" userId="07228ad85b9b2d7f" providerId="LiveId" clId="{701EE586-DBCA-40F8-88C0-9706345C89F3}" dt="2023-09-27T12:20:53.601" v="419" actId="20577"/>
        <pc:sldMkLst>
          <pc:docMk/>
          <pc:sldMk cId="2329163502" sldId="302"/>
        </pc:sldMkLst>
        <pc:spChg chg="del">
          <ac:chgData name="Rod Turk" userId="07228ad85b9b2d7f" providerId="LiveId" clId="{701EE586-DBCA-40F8-88C0-9706345C89F3}" dt="2023-09-27T02:56:46.282" v="261" actId="478"/>
          <ac:spMkLst>
            <pc:docMk/>
            <pc:sldMk cId="2329163502" sldId="302"/>
            <ac:spMk id="2" creationId="{25BEF7CF-3D88-7AB8-3D7B-89A613DABF7D}"/>
          </ac:spMkLst>
        </pc:spChg>
        <pc:spChg chg="del">
          <ac:chgData name="Rod Turk" userId="07228ad85b9b2d7f" providerId="LiveId" clId="{701EE586-DBCA-40F8-88C0-9706345C89F3}" dt="2023-09-27T02:56:48.487" v="262" actId="478"/>
          <ac:spMkLst>
            <pc:docMk/>
            <pc:sldMk cId="2329163502" sldId="302"/>
            <ac:spMk id="3" creationId="{4C830A6D-D4A9-9920-F699-A48D958D0CFE}"/>
          </ac:spMkLst>
        </pc:spChg>
        <pc:spChg chg="add del mod">
          <ac:chgData name="Rod Turk" userId="07228ad85b9b2d7f" providerId="LiveId" clId="{701EE586-DBCA-40F8-88C0-9706345C89F3}" dt="2023-09-27T12:17:36.689" v="403" actId="1076"/>
          <ac:spMkLst>
            <pc:docMk/>
            <pc:sldMk cId="2329163502" sldId="302"/>
            <ac:spMk id="5" creationId="{99C0BC20-86BC-8138-F79A-D990D82DA0DD}"/>
          </ac:spMkLst>
        </pc:spChg>
        <pc:spChg chg="del mod">
          <ac:chgData name="Rod Turk" userId="07228ad85b9b2d7f" providerId="LiveId" clId="{701EE586-DBCA-40F8-88C0-9706345C89F3}" dt="2023-09-27T12:11:24.085" v="322"/>
          <ac:spMkLst>
            <pc:docMk/>
            <pc:sldMk cId="2329163502" sldId="302"/>
            <ac:spMk id="2050" creationId="{00000000-0000-0000-0000-000000000000}"/>
          </ac:spMkLst>
        </pc:spChg>
        <pc:spChg chg="mod">
          <ac:chgData name="Rod Turk" userId="07228ad85b9b2d7f" providerId="LiveId" clId="{701EE586-DBCA-40F8-88C0-9706345C89F3}" dt="2023-09-27T12:20:53.601" v="419" actId="20577"/>
          <ac:spMkLst>
            <pc:docMk/>
            <pc:sldMk cId="2329163502" sldId="302"/>
            <ac:spMk id="2051" creationId="{00000000-0000-0000-0000-000000000000}"/>
          </ac:spMkLst>
        </pc:spChg>
        <pc:cxnChg chg="add">
          <ac:chgData name="Rod Turk" userId="07228ad85b9b2d7f" providerId="LiveId" clId="{701EE586-DBCA-40F8-88C0-9706345C89F3}" dt="2023-09-27T12:15:42.861" v="393" actId="11529"/>
          <ac:cxnSpMkLst>
            <pc:docMk/>
            <pc:sldMk cId="2329163502" sldId="302"/>
            <ac:cxnSpMk id="9" creationId="{0EBFE09D-E3A7-9AE9-F730-C67A731D4382}"/>
          </ac:cxnSpMkLst>
        </pc:cxnChg>
      </pc:sldChg>
      <pc:sldChg chg="addSp delSp modSp mod modAnim modNotesTx">
        <pc:chgData name="Rod Turk" userId="07228ad85b9b2d7f" providerId="LiveId" clId="{701EE586-DBCA-40F8-88C0-9706345C89F3}" dt="2023-09-27T14:46:35.702" v="1043" actId="6549"/>
        <pc:sldMkLst>
          <pc:docMk/>
          <pc:sldMk cId="3400259565" sldId="470"/>
        </pc:sldMkLst>
        <pc:spChg chg="del">
          <ac:chgData name="Rod Turk" userId="07228ad85b9b2d7f" providerId="LiveId" clId="{701EE586-DBCA-40F8-88C0-9706345C89F3}" dt="2023-09-27T02:57:23.927" v="273" actId="478"/>
          <ac:spMkLst>
            <pc:docMk/>
            <pc:sldMk cId="3400259565" sldId="470"/>
            <ac:spMk id="2" creationId="{90AD4935-1C01-6585-C53A-AD9029E9B4A4}"/>
          </ac:spMkLst>
        </pc:spChg>
        <pc:spChg chg="mod">
          <ac:chgData name="Rod Turk" userId="07228ad85b9b2d7f" providerId="LiveId" clId="{701EE586-DBCA-40F8-88C0-9706345C89F3}" dt="2023-09-27T12:30:27.385" v="570" actId="6549"/>
          <ac:spMkLst>
            <pc:docMk/>
            <pc:sldMk cId="3400259565" sldId="470"/>
            <ac:spMk id="3" creationId="{00000000-0000-0000-0000-000000000000}"/>
          </ac:spMkLst>
        </pc:spChg>
        <pc:spChg chg="del">
          <ac:chgData name="Rod Turk" userId="07228ad85b9b2d7f" providerId="LiveId" clId="{701EE586-DBCA-40F8-88C0-9706345C89F3}" dt="2023-09-27T02:57:25.596" v="274" actId="478"/>
          <ac:spMkLst>
            <pc:docMk/>
            <pc:sldMk cId="3400259565" sldId="470"/>
            <ac:spMk id="4" creationId="{BEDBB8AD-388B-1596-33EB-72E48A2D6F3E}"/>
          </ac:spMkLst>
        </pc:spChg>
        <pc:cxnChg chg="add mod">
          <ac:chgData name="Rod Turk" userId="07228ad85b9b2d7f" providerId="LiveId" clId="{701EE586-DBCA-40F8-88C0-9706345C89F3}" dt="2023-09-27T12:29:55.801" v="567"/>
          <ac:cxnSpMkLst>
            <pc:docMk/>
            <pc:sldMk cId="3400259565" sldId="470"/>
            <ac:cxnSpMk id="5" creationId="{9C9A566E-863E-BB8B-4C8F-CFB68DFF1C03}"/>
          </ac:cxnSpMkLst>
        </pc:cxnChg>
      </pc:sldChg>
      <pc:sldChg chg="addSp delSp modSp mod">
        <pc:chgData name="Rod Turk" userId="07228ad85b9b2d7f" providerId="LiveId" clId="{701EE586-DBCA-40F8-88C0-9706345C89F3}" dt="2023-09-27T12:31:40.164" v="590" actId="113"/>
        <pc:sldMkLst>
          <pc:docMk/>
          <pc:sldMk cId="1329959407" sldId="484"/>
        </pc:sldMkLst>
        <pc:spChg chg="del mod">
          <ac:chgData name="Rod Turk" userId="07228ad85b9b2d7f" providerId="LiveId" clId="{701EE586-DBCA-40F8-88C0-9706345C89F3}" dt="2023-09-27T02:57:30.848" v="276" actId="478"/>
          <ac:spMkLst>
            <pc:docMk/>
            <pc:sldMk cId="1329959407" sldId="484"/>
            <ac:spMk id="2" creationId="{AC9664D9-13B1-B7D3-8918-5719BFA5E6AB}"/>
          </ac:spMkLst>
        </pc:spChg>
        <pc:spChg chg="del">
          <ac:chgData name="Rod Turk" userId="07228ad85b9b2d7f" providerId="LiveId" clId="{701EE586-DBCA-40F8-88C0-9706345C89F3}" dt="2023-09-27T02:57:34.835" v="277" actId="478"/>
          <ac:spMkLst>
            <pc:docMk/>
            <pc:sldMk cId="1329959407" sldId="484"/>
            <ac:spMk id="3" creationId="{A6D8E9E8-3BF4-0671-1DFB-95F4DD5997CE}"/>
          </ac:spMkLst>
        </pc:spChg>
        <pc:spChg chg="add mod">
          <ac:chgData name="Rod Turk" userId="07228ad85b9b2d7f" providerId="LiveId" clId="{701EE586-DBCA-40F8-88C0-9706345C89F3}" dt="2023-09-27T12:31:40.164" v="590" actId="113"/>
          <ac:spMkLst>
            <pc:docMk/>
            <pc:sldMk cId="1329959407" sldId="484"/>
            <ac:spMk id="4" creationId="{E27F9C1C-3810-F3D6-8764-2E753B66D557}"/>
          </ac:spMkLst>
        </pc:spChg>
      </pc:sldChg>
      <pc:sldChg chg="addSp delSp modSp mod modAnim">
        <pc:chgData name="Rod Turk" userId="07228ad85b9b2d7f" providerId="LiveId" clId="{701EE586-DBCA-40F8-88C0-9706345C89F3}" dt="2023-09-27T13:01:02.934" v="1038" actId="1076"/>
        <pc:sldMkLst>
          <pc:docMk/>
          <pc:sldMk cId="1444515818" sldId="532"/>
        </pc:sldMkLst>
        <pc:spChg chg="mod">
          <ac:chgData name="Rod Turk" userId="07228ad85b9b2d7f" providerId="LiveId" clId="{701EE586-DBCA-40F8-88C0-9706345C89F3}" dt="2023-09-27T02:51:46.832" v="195" actId="20577"/>
          <ac:spMkLst>
            <pc:docMk/>
            <pc:sldMk cId="1444515818" sldId="532"/>
            <ac:spMk id="2" creationId="{00000000-0000-0000-0000-000000000000}"/>
          </ac:spMkLst>
        </pc:spChg>
        <pc:spChg chg="del">
          <ac:chgData name="Rod Turk" userId="07228ad85b9b2d7f" providerId="LiveId" clId="{701EE586-DBCA-40F8-88C0-9706345C89F3}" dt="2023-09-27T02:39:30.771" v="70" actId="478"/>
          <ac:spMkLst>
            <pc:docMk/>
            <pc:sldMk cId="1444515818" sldId="532"/>
            <ac:spMk id="3" creationId="{00000000-0000-0000-0000-000000000000}"/>
          </ac:spMkLst>
        </pc:spChg>
        <pc:spChg chg="del">
          <ac:chgData name="Rod Turk" userId="07228ad85b9b2d7f" providerId="LiveId" clId="{701EE586-DBCA-40F8-88C0-9706345C89F3}" dt="2023-09-27T02:41:12.162" v="138" actId="478"/>
          <ac:spMkLst>
            <pc:docMk/>
            <pc:sldMk cId="1444515818" sldId="532"/>
            <ac:spMk id="4" creationId="{00000000-0000-0000-0000-000000000000}"/>
          </ac:spMkLst>
        </pc:spChg>
        <pc:spChg chg="del">
          <ac:chgData name="Rod Turk" userId="07228ad85b9b2d7f" providerId="LiveId" clId="{701EE586-DBCA-40F8-88C0-9706345C89F3}" dt="2023-09-27T02:57:38.981" v="278" actId="478"/>
          <ac:spMkLst>
            <pc:docMk/>
            <pc:sldMk cId="1444515818" sldId="532"/>
            <ac:spMk id="5" creationId="{F157937B-681C-F47D-C3FF-9CEEDEDF7E61}"/>
          </ac:spMkLst>
        </pc:spChg>
        <pc:spChg chg="del">
          <ac:chgData name="Rod Turk" userId="07228ad85b9b2d7f" providerId="LiveId" clId="{701EE586-DBCA-40F8-88C0-9706345C89F3}" dt="2023-09-27T02:57:41.284" v="279" actId="478"/>
          <ac:spMkLst>
            <pc:docMk/>
            <pc:sldMk cId="1444515818" sldId="532"/>
            <ac:spMk id="6" creationId="{FB3C3232-96A4-5F18-5058-5509D355D940}"/>
          </ac:spMkLst>
        </pc:spChg>
        <pc:spChg chg="add del mod">
          <ac:chgData name="Rod Turk" userId="07228ad85b9b2d7f" providerId="LiveId" clId="{701EE586-DBCA-40F8-88C0-9706345C89F3}" dt="2023-09-27T02:39:35.013" v="71" actId="478"/>
          <ac:spMkLst>
            <pc:docMk/>
            <pc:sldMk cId="1444515818" sldId="532"/>
            <ac:spMk id="10" creationId="{4989C653-59C2-C4C0-644A-19C53812EE02}"/>
          </ac:spMkLst>
        </pc:spChg>
        <pc:spChg chg="add mod">
          <ac:chgData name="Rod Turk" userId="07228ad85b9b2d7f" providerId="LiveId" clId="{701EE586-DBCA-40F8-88C0-9706345C89F3}" dt="2023-09-27T13:00:43.836" v="1034" actId="1037"/>
          <ac:spMkLst>
            <pc:docMk/>
            <pc:sldMk cId="1444515818" sldId="532"/>
            <ac:spMk id="13" creationId="{7F7CEC7D-9171-218B-FF01-3F4D26F89BD3}"/>
          </ac:spMkLst>
        </pc:spChg>
        <pc:spChg chg="add mod">
          <ac:chgData name="Rod Turk" userId="07228ad85b9b2d7f" providerId="LiveId" clId="{701EE586-DBCA-40F8-88C0-9706345C89F3}" dt="2023-09-27T13:01:02.934" v="1038" actId="1076"/>
          <ac:spMkLst>
            <pc:docMk/>
            <pc:sldMk cId="1444515818" sldId="532"/>
            <ac:spMk id="14" creationId="{50E22445-6142-C894-1650-C9826D27DB63}"/>
          </ac:spMkLst>
        </pc:spChg>
        <pc:spChg chg="add mod">
          <ac:chgData name="Rod Turk" userId="07228ad85b9b2d7f" providerId="LiveId" clId="{701EE586-DBCA-40F8-88C0-9706345C89F3}" dt="2023-09-27T13:00:48.855" v="1035" actId="1076"/>
          <ac:spMkLst>
            <pc:docMk/>
            <pc:sldMk cId="1444515818" sldId="532"/>
            <ac:spMk id="17" creationId="{1539F671-D326-71AE-AD7E-D12092DDEE59}"/>
          </ac:spMkLst>
        </pc:spChg>
        <pc:picChg chg="del">
          <ac:chgData name="Rod Turk" userId="07228ad85b9b2d7f" providerId="LiveId" clId="{701EE586-DBCA-40F8-88C0-9706345C89F3}" dt="2023-09-27T02:39:38.163" v="72" actId="478"/>
          <ac:picMkLst>
            <pc:docMk/>
            <pc:sldMk cId="1444515818" sldId="532"/>
            <ac:picMk id="8" creationId="{00000000-0000-0000-0000-000000000000}"/>
          </ac:picMkLst>
        </pc:picChg>
        <pc:picChg chg="add mod">
          <ac:chgData name="Rod Turk" userId="07228ad85b9b2d7f" providerId="LiveId" clId="{701EE586-DBCA-40F8-88C0-9706345C89F3}" dt="2023-09-27T13:00:36.450" v="1030" actId="1076"/>
          <ac:picMkLst>
            <pc:docMk/>
            <pc:sldMk cId="1444515818" sldId="532"/>
            <ac:picMk id="11" creationId="{DFB5A3B6-5DF8-642B-99DB-C96304A0DF20}"/>
          </ac:picMkLst>
        </pc:picChg>
        <pc:picChg chg="add mod">
          <ac:chgData name="Rod Turk" userId="07228ad85b9b2d7f" providerId="LiveId" clId="{701EE586-DBCA-40F8-88C0-9706345C89F3}" dt="2023-09-27T13:00:55.078" v="1037" actId="1076"/>
          <ac:picMkLst>
            <pc:docMk/>
            <pc:sldMk cId="1444515818" sldId="532"/>
            <ac:picMk id="12" creationId="{A42E1B3D-44A5-033B-CA5D-7C948D56E54B}"/>
          </ac:picMkLst>
        </pc:picChg>
        <pc:picChg chg="add mod">
          <ac:chgData name="Rod Turk" userId="07228ad85b9b2d7f" providerId="LiveId" clId="{701EE586-DBCA-40F8-88C0-9706345C89F3}" dt="2023-09-27T13:00:51.939" v="1036" actId="1076"/>
          <ac:picMkLst>
            <pc:docMk/>
            <pc:sldMk cId="1444515818" sldId="532"/>
            <ac:picMk id="15" creationId="{AFCCB89F-92BF-03D5-1148-526B6F3CDF94}"/>
          </ac:picMkLst>
        </pc:picChg>
        <pc:picChg chg="add del mod">
          <ac:chgData name="Rod Turk" userId="07228ad85b9b2d7f" providerId="LiveId" clId="{701EE586-DBCA-40F8-88C0-9706345C89F3}" dt="2023-09-27T02:51:20.442" v="192" actId="478"/>
          <ac:picMkLst>
            <pc:docMk/>
            <pc:sldMk cId="1444515818" sldId="532"/>
            <ac:picMk id="16" creationId="{046AD240-316F-DEF7-45E8-85176AA15201}"/>
          </ac:picMkLst>
        </pc:picChg>
        <pc:cxnChg chg="add mod">
          <ac:chgData name="Rod Turk" userId="07228ad85b9b2d7f" providerId="LiveId" clId="{701EE586-DBCA-40F8-88C0-9706345C89F3}" dt="2023-09-27T13:00:34.412" v="1029"/>
          <ac:cxnSpMkLst>
            <pc:docMk/>
            <pc:sldMk cId="1444515818" sldId="532"/>
            <ac:cxnSpMk id="18" creationId="{C1ED5176-3BE5-A139-B8B8-DF9B7A9B7448}"/>
          </ac:cxnSpMkLst>
        </pc:cxnChg>
      </pc:sldChg>
      <pc:sldChg chg="addSp delSp modSp mod">
        <pc:chgData name="Rod Turk" userId="07228ad85b9b2d7f" providerId="LiveId" clId="{701EE586-DBCA-40F8-88C0-9706345C89F3}" dt="2023-09-27T12:26:40.333" v="539" actId="1076"/>
        <pc:sldMkLst>
          <pc:docMk/>
          <pc:sldMk cId="0" sldId="1312"/>
        </pc:sldMkLst>
        <pc:spChg chg="mod">
          <ac:chgData name="Rod Turk" userId="07228ad85b9b2d7f" providerId="LiveId" clId="{701EE586-DBCA-40F8-88C0-9706345C89F3}" dt="2023-09-27T12:26:40.333" v="539" actId="1076"/>
          <ac:spMkLst>
            <pc:docMk/>
            <pc:sldMk cId="0" sldId="1312"/>
            <ac:spMk id="3" creationId="{3AF3DD01-BFFE-34B6-6099-0ED62FB707B1}"/>
          </ac:spMkLst>
        </pc:spChg>
        <pc:spChg chg="del">
          <ac:chgData name="Rod Turk" userId="07228ad85b9b2d7f" providerId="LiveId" clId="{701EE586-DBCA-40F8-88C0-9706345C89F3}" dt="2023-09-27T02:56:40.400" v="259" actId="478"/>
          <ac:spMkLst>
            <pc:docMk/>
            <pc:sldMk cId="0" sldId="1312"/>
            <ac:spMk id="4" creationId="{6A6D5A52-116F-E9F8-5393-CEB69A648E1B}"/>
          </ac:spMkLst>
        </pc:spChg>
        <pc:spChg chg="del">
          <ac:chgData name="Rod Turk" userId="07228ad85b9b2d7f" providerId="LiveId" clId="{701EE586-DBCA-40F8-88C0-9706345C89F3}" dt="2023-09-27T02:56:42.534" v="260" actId="478"/>
          <ac:spMkLst>
            <pc:docMk/>
            <pc:sldMk cId="0" sldId="1312"/>
            <ac:spMk id="5" creationId="{833FA90D-C333-E4F5-44B3-86E6BB4C9625}"/>
          </ac:spMkLst>
        </pc:spChg>
        <pc:cxnChg chg="add mod">
          <ac:chgData name="Rod Turk" userId="07228ad85b9b2d7f" providerId="LiveId" clId="{701EE586-DBCA-40F8-88C0-9706345C89F3}" dt="2023-09-27T12:16:22.131" v="396"/>
          <ac:cxnSpMkLst>
            <pc:docMk/>
            <pc:sldMk cId="0" sldId="1312"/>
            <ac:cxnSpMk id="2" creationId="{87C58922-981F-0532-E794-FB015D137BE1}"/>
          </ac:cxnSpMkLst>
        </pc:cxnChg>
      </pc:sldChg>
      <pc:sldChg chg="delSp modSp mod ord">
        <pc:chgData name="Rod Turk" userId="07228ad85b9b2d7f" providerId="LiveId" clId="{701EE586-DBCA-40F8-88C0-9706345C89F3}" dt="2023-09-29T16:27:50.668" v="4037" actId="6549"/>
        <pc:sldMkLst>
          <pc:docMk/>
          <pc:sldMk cId="0" sldId="1328"/>
        </pc:sldMkLst>
        <pc:spChg chg="mod">
          <ac:chgData name="Rod Turk" userId="07228ad85b9b2d7f" providerId="LiveId" clId="{701EE586-DBCA-40F8-88C0-9706345C89F3}" dt="2023-09-29T16:27:50.668" v="4037" actId="6549"/>
          <ac:spMkLst>
            <pc:docMk/>
            <pc:sldMk cId="0" sldId="1328"/>
            <ac:spMk id="4" creationId="{95B8AD59-FC88-3564-A9E2-E3BD1843CC17}"/>
          </ac:spMkLst>
        </pc:spChg>
        <pc:spChg chg="del">
          <ac:chgData name="Rod Turk" userId="07228ad85b9b2d7f" providerId="LiveId" clId="{701EE586-DBCA-40F8-88C0-9706345C89F3}" dt="2023-09-27T02:57:44.948" v="280" actId="478"/>
          <ac:spMkLst>
            <pc:docMk/>
            <pc:sldMk cId="0" sldId="1328"/>
            <ac:spMk id="5" creationId="{C2BA30F4-42B9-C7D7-DBFD-54C99FCCAB55}"/>
          </ac:spMkLst>
        </pc:spChg>
        <pc:spChg chg="del">
          <ac:chgData name="Rod Turk" userId="07228ad85b9b2d7f" providerId="LiveId" clId="{701EE586-DBCA-40F8-88C0-9706345C89F3}" dt="2023-09-27T03:01:13.284" v="306" actId="478"/>
          <ac:spMkLst>
            <pc:docMk/>
            <pc:sldMk cId="0" sldId="1328"/>
            <ac:spMk id="6" creationId="{E399885E-01FB-FC0D-D759-71F7C82E253D}"/>
          </ac:spMkLst>
        </pc:spChg>
      </pc:sldChg>
      <pc:sldChg chg="addSp modSp ord modAnim">
        <pc:chgData name="Rod Turk" userId="07228ad85b9b2d7f" providerId="LiveId" clId="{701EE586-DBCA-40F8-88C0-9706345C89F3}" dt="2023-09-29T16:37:06.332" v="4075"/>
        <pc:sldMkLst>
          <pc:docMk/>
          <pc:sldMk cId="0" sldId="1330"/>
        </pc:sldMkLst>
        <pc:spChg chg="mod">
          <ac:chgData name="Rod Turk" userId="07228ad85b9b2d7f" providerId="LiveId" clId="{701EE586-DBCA-40F8-88C0-9706345C89F3}" dt="2023-09-27T12:57:27.979" v="1009" actId="20577"/>
          <ac:spMkLst>
            <pc:docMk/>
            <pc:sldMk cId="0" sldId="1330"/>
            <ac:spMk id="3" creationId="{E9B0B767-004B-D6EC-A575-7C4195CB16C3}"/>
          </ac:spMkLst>
        </pc:spChg>
        <pc:cxnChg chg="add mod">
          <ac:chgData name="Rod Turk" userId="07228ad85b9b2d7f" providerId="LiveId" clId="{701EE586-DBCA-40F8-88C0-9706345C89F3}" dt="2023-09-27T12:57:39.428" v="1010"/>
          <ac:cxnSpMkLst>
            <pc:docMk/>
            <pc:sldMk cId="0" sldId="1330"/>
            <ac:cxnSpMk id="2" creationId="{BE725E35-F189-8D6A-D5C1-159155CB8D04}"/>
          </ac:cxnSpMkLst>
        </pc:cxnChg>
      </pc:sldChg>
      <pc:sldChg chg="addSp delSp modSp mod">
        <pc:chgData name="Rod Turk" userId="07228ad85b9b2d7f" providerId="LiveId" clId="{701EE586-DBCA-40F8-88C0-9706345C89F3}" dt="2023-09-27T12:57:52.452" v="1013" actId="478"/>
        <pc:sldMkLst>
          <pc:docMk/>
          <pc:sldMk cId="0" sldId="1331"/>
        </pc:sldMkLst>
        <pc:spChg chg="del">
          <ac:chgData name="Rod Turk" userId="07228ad85b9b2d7f" providerId="LiveId" clId="{701EE586-DBCA-40F8-88C0-9706345C89F3}" dt="2023-09-27T12:57:49.343" v="1012" actId="478"/>
          <ac:spMkLst>
            <pc:docMk/>
            <pc:sldMk cId="0" sldId="1331"/>
            <ac:spMk id="4" creationId="{AD21A2FB-39B1-45F3-5ED2-6452FBB98930}"/>
          </ac:spMkLst>
        </pc:spChg>
        <pc:spChg chg="del">
          <ac:chgData name="Rod Turk" userId="07228ad85b9b2d7f" providerId="LiveId" clId="{701EE586-DBCA-40F8-88C0-9706345C89F3}" dt="2023-09-27T12:57:52.452" v="1013" actId="478"/>
          <ac:spMkLst>
            <pc:docMk/>
            <pc:sldMk cId="0" sldId="1331"/>
            <ac:spMk id="5" creationId="{B607D5FC-D31E-B131-6E29-32EDE6ED88F1}"/>
          </ac:spMkLst>
        </pc:spChg>
        <pc:cxnChg chg="add mod">
          <ac:chgData name="Rod Turk" userId="07228ad85b9b2d7f" providerId="LiveId" clId="{701EE586-DBCA-40F8-88C0-9706345C89F3}" dt="2023-09-27T12:57:43.490" v="1011"/>
          <ac:cxnSpMkLst>
            <pc:docMk/>
            <pc:sldMk cId="0" sldId="1331"/>
            <ac:cxnSpMk id="2" creationId="{39DCC0E9-6495-DF76-F75F-F06C9068ADE3}"/>
          </ac:cxnSpMkLst>
        </pc:cxnChg>
      </pc:sldChg>
      <pc:sldChg chg="addSp delSp modSp mod">
        <pc:chgData name="Rod Turk" userId="07228ad85b9b2d7f" providerId="LiveId" clId="{701EE586-DBCA-40F8-88C0-9706345C89F3}" dt="2023-09-29T18:42:36.066" v="4085" actId="113"/>
        <pc:sldMkLst>
          <pc:docMk/>
          <pc:sldMk cId="0" sldId="1332"/>
        </pc:sldMkLst>
        <pc:spChg chg="del mod">
          <ac:chgData name="Rod Turk" userId="07228ad85b9b2d7f" providerId="LiveId" clId="{701EE586-DBCA-40F8-88C0-9706345C89F3}" dt="2023-09-27T12:54:59.327" v="979"/>
          <ac:spMkLst>
            <pc:docMk/>
            <pc:sldMk cId="0" sldId="1332"/>
            <ac:spMk id="2" creationId="{7CB8B86E-94D5-D98A-ECE2-9CE9742BE464}"/>
          </ac:spMkLst>
        </pc:spChg>
        <pc:spChg chg="add mod">
          <ac:chgData name="Rod Turk" userId="07228ad85b9b2d7f" providerId="LiveId" clId="{701EE586-DBCA-40F8-88C0-9706345C89F3}" dt="2023-09-29T18:42:36.066" v="4085" actId="113"/>
          <ac:spMkLst>
            <pc:docMk/>
            <pc:sldMk cId="0" sldId="1332"/>
            <ac:spMk id="2" creationId="{DC5CDE57-3D41-5937-DA0F-9B2585184166}"/>
          </ac:spMkLst>
        </pc:spChg>
        <pc:spChg chg="del mod">
          <ac:chgData name="Rod Turk" userId="07228ad85b9b2d7f" providerId="LiveId" clId="{701EE586-DBCA-40F8-88C0-9706345C89F3}" dt="2023-09-27T12:54:59.324" v="977" actId="478"/>
          <ac:spMkLst>
            <pc:docMk/>
            <pc:sldMk cId="0" sldId="1332"/>
            <ac:spMk id="4" creationId="{6551DEE2-09C5-1DFE-645C-EB31E243FA8F}"/>
          </ac:spMkLst>
        </pc:spChg>
        <pc:spChg chg="del">
          <ac:chgData name="Rod Turk" userId="07228ad85b9b2d7f" providerId="LiveId" clId="{701EE586-DBCA-40F8-88C0-9706345C89F3}" dt="2023-09-27T12:55:01.086" v="980" actId="478"/>
          <ac:spMkLst>
            <pc:docMk/>
            <pc:sldMk cId="0" sldId="1332"/>
            <ac:spMk id="5" creationId="{1B4AFC17-4241-021F-9629-7AE1FD66C2EE}"/>
          </ac:spMkLst>
        </pc:spChg>
        <pc:cxnChg chg="add mod">
          <ac:chgData name="Rod Turk" userId="07228ad85b9b2d7f" providerId="LiveId" clId="{701EE586-DBCA-40F8-88C0-9706345C89F3}" dt="2023-09-27T12:55:19.928" v="981"/>
          <ac:cxnSpMkLst>
            <pc:docMk/>
            <pc:sldMk cId="0" sldId="1332"/>
            <ac:cxnSpMk id="3" creationId="{62719B37-CA30-9843-B56E-D285D10F8937}"/>
          </ac:cxnSpMkLst>
        </pc:cxnChg>
      </pc:sldChg>
      <pc:sldChg chg="addSp delSp modSp mod modAnim">
        <pc:chgData name="Rod Turk" userId="07228ad85b9b2d7f" providerId="LiveId" clId="{701EE586-DBCA-40F8-88C0-9706345C89F3}" dt="2023-09-29T16:27:25.299" v="4036" actId="1036"/>
        <pc:sldMkLst>
          <pc:docMk/>
          <pc:sldMk cId="0" sldId="1589"/>
        </pc:sldMkLst>
        <pc:spChg chg="mod">
          <ac:chgData name="Rod Turk" userId="07228ad85b9b2d7f" providerId="LiveId" clId="{701EE586-DBCA-40F8-88C0-9706345C89F3}" dt="2023-09-29T16:27:25.299" v="4036" actId="1036"/>
          <ac:spMkLst>
            <pc:docMk/>
            <pc:sldMk cId="0" sldId="1589"/>
            <ac:spMk id="3" creationId="{72CDB225-D2D8-A3A0-47A6-9827190DF197}"/>
          </ac:spMkLst>
        </pc:spChg>
        <pc:spChg chg="del">
          <ac:chgData name="Rod Turk" userId="07228ad85b9b2d7f" providerId="LiveId" clId="{701EE586-DBCA-40F8-88C0-9706345C89F3}" dt="2023-09-27T02:56:09.644" v="254" actId="478"/>
          <ac:spMkLst>
            <pc:docMk/>
            <pc:sldMk cId="0" sldId="1589"/>
            <ac:spMk id="4" creationId="{CBBAA235-5DE0-FEAD-DB74-9DC581904B88}"/>
          </ac:spMkLst>
        </pc:spChg>
        <pc:spChg chg="del mod">
          <ac:chgData name="Rod Turk" userId="07228ad85b9b2d7f" providerId="LiveId" clId="{701EE586-DBCA-40F8-88C0-9706345C89F3}" dt="2023-09-27T02:56:12.217" v="256" actId="478"/>
          <ac:spMkLst>
            <pc:docMk/>
            <pc:sldMk cId="0" sldId="1589"/>
            <ac:spMk id="5" creationId="{3A8525FE-4E4A-1E7B-7FFF-E4330C054196}"/>
          </ac:spMkLst>
        </pc:spChg>
        <pc:cxnChg chg="add mod">
          <ac:chgData name="Rod Turk" userId="07228ad85b9b2d7f" providerId="LiveId" clId="{701EE586-DBCA-40F8-88C0-9706345C89F3}" dt="2023-09-27T12:25:29.794" v="485"/>
          <ac:cxnSpMkLst>
            <pc:docMk/>
            <pc:sldMk cId="0" sldId="1589"/>
            <ac:cxnSpMk id="2" creationId="{D77A268B-6DF7-4C84-0FF7-A1DBE6A6628B}"/>
          </ac:cxnSpMkLst>
        </pc:cxnChg>
      </pc:sldChg>
      <pc:sldChg chg="del">
        <pc:chgData name="Rod Turk" userId="07228ad85b9b2d7f" providerId="LiveId" clId="{701EE586-DBCA-40F8-88C0-9706345C89F3}" dt="2023-09-27T03:00:26.073" v="293" actId="47"/>
        <pc:sldMkLst>
          <pc:docMk/>
          <pc:sldMk cId="1979518980" sldId="1590"/>
        </pc:sldMkLst>
      </pc:sldChg>
      <pc:sldChg chg="addSp delSp modSp mod modAnim modNotesTx">
        <pc:chgData name="Rod Turk" userId="07228ad85b9b2d7f" providerId="LiveId" clId="{701EE586-DBCA-40F8-88C0-9706345C89F3}" dt="2023-09-29T14:04:27.992" v="2626" actId="20577"/>
        <pc:sldMkLst>
          <pc:docMk/>
          <pc:sldMk cId="2492944978" sldId="1591"/>
        </pc:sldMkLst>
        <pc:spChg chg="del mod">
          <ac:chgData name="Rod Turk" userId="07228ad85b9b2d7f" providerId="LiveId" clId="{701EE586-DBCA-40F8-88C0-9706345C89F3}" dt="2023-09-27T02:59:49.736" v="291" actId="478"/>
          <ac:spMkLst>
            <pc:docMk/>
            <pc:sldMk cId="2492944978" sldId="1591"/>
            <ac:spMk id="2" creationId="{9A8B0952-D2B2-696B-326E-7268C7F8DC5C}"/>
          </ac:spMkLst>
        </pc:spChg>
        <pc:spChg chg="del">
          <ac:chgData name="Rod Turk" userId="07228ad85b9b2d7f" providerId="LiveId" clId="{701EE586-DBCA-40F8-88C0-9706345C89F3}" dt="2023-09-27T02:59:51.883" v="292" actId="478"/>
          <ac:spMkLst>
            <pc:docMk/>
            <pc:sldMk cId="2492944978" sldId="1591"/>
            <ac:spMk id="3" creationId="{463D823E-1763-3504-DE8A-E03B3CA0E6BA}"/>
          </ac:spMkLst>
        </pc:spChg>
        <pc:spChg chg="mod">
          <ac:chgData name="Rod Turk" userId="07228ad85b9b2d7f" providerId="LiveId" clId="{701EE586-DBCA-40F8-88C0-9706345C89F3}" dt="2023-09-27T12:40:00.090" v="732" actId="6549"/>
          <ac:spMkLst>
            <pc:docMk/>
            <pc:sldMk cId="2492944978" sldId="1591"/>
            <ac:spMk id="8" creationId="{9B17C477-16BC-7D1D-4F0D-738846568C6B}"/>
          </ac:spMkLst>
        </pc:spChg>
        <pc:spChg chg="mod">
          <ac:chgData name="Rod Turk" userId="07228ad85b9b2d7f" providerId="LiveId" clId="{701EE586-DBCA-40F8-88C0-9706345C89F3}" dt="2023-09-27T12:39:44.271" v="726" actId="122"/>
          <ac:spMkLst>
            <pc:docMk/>
            <pc:sldMk cId="2492944978" sldId="1591"/>
            <ac:spMk id="9" creationId="{9E39ED72-EFEE-9181-0348-2E1F86D01522}"/>
          </ac:spMkLst>
        </pc:spChg>
        <pc:spChg chg="mod">
          <ac:chgData name="Rod Turk" userId="07228ad85b9b2d7f" providerId="LiveId" clId="{701EE586-DBCA-40F8-88C0-9706345C89F3}" dt="2023-09-29T14:03:07.257" v="2610" actId="1036"/>
          <ac:spMkLst>
            <pc:docMk/>
            <pc:sldMk cId="2492944978" sldId="1591"/>
            <ac:spMk id="10" creationId="{ECB327F3-7A4B-6FE4-47B4-3C1E4222ECBC}"/>
          </ac:spMkLst>
        </pc:spChg>
        <pc:cxnChg chg="add mod">
          <ac:chgData name="Rod Turk" userId="07228ad85b9b2d7f" providerId="LiveId" clId="{701EE586-DBCA-40F8-88C0-9706345C89F3}" dt="2023-09-27T02:59:38.038" v="288" actId="13822"/>
          <ac:cxnSpMkLst>
            <pc:docMk/>
            <pc:sldMk cId="2492944978" sldId="1591"/>
            <ac:cxnSpMk id="6" creationId="{DD8F2602-3E41-6340-07F1-CF8963C3C5E2}"/>
          </ac:cxnSpMkLst>
        </pc:cxnChg>
        <pc:cxnChg chg="add mod">
          <ac:chgData name="Rod Turk" userId="07228ad85b9b2d7f" providerId="LiveId" clId="{701EE586-DBCA-40F8-88C0-9706345C89F3}" dt="2023-09-27T12:39:29.701" v="725"/>
          <ac:cxnSpMkLst>
            <pc:docMk/>
            <pc:sldMk cId="2492944978" sldId="1591"/>
            <ac:cxnSpMk id="7" creationId="{3ABE6082-14C5-9664-B0BF-B4022A413FA2}"/>
          </ac:cxnSpMkLst>
        </pc:cxnChg>
      </pc:sldChg>
      <pc:sldChg chg="del">
        <pc:chgData name="Rod Turk" userId="07228ad85b9b2d7f" providerId="LiveId" clId="{701EE586-DBCA-40F8-88C0-9706345C89F3}" dt="2023-09-27T02:57:57.899" v="281" actId="47"/>
        <pc:sldMkLst>
          <pc:docMk/>
          <pc:sldMk cId="1942461191" sldId="1592"/>
        </pc:sldMkLst>
      </pc:sldChg>
      <pc:sldChg chg="del">
        <pc:chgData name="Rod Turk" userId="07228ad85b9b2d7f" providerId="LiveId" clId="{701EE586-DBCA-40F8-88C0-9706345C89F3}" dt="2023-09-27T03:00:27.657" v="294" actId="47"/>
        <pc:sldMkLst>
          <pc:docMk/>
          <pc:sldMk cId="1792407992" sldId="1593"/>
        </pc:sldMkLst>
      </pc:sldChg>
      <pc:sldChg chg="del">
        <pc:chgData name="Rod Turk" userId="07228ad85b9b2d7f" providerId="LiveId" clId="{701EE586-DBCA-40F8-88C0-9706345C89F3}" dt="2023-09-27T03:00:28.478" v="295" actId="47"/>
        <pc:sldMkLst>
          <pc:docMk/>
          <pc:sldMk cId="4050653187" sldId="1594"/>
        </pc:sldMkLst>
      </pc:sldChg>
      <pc:sldChg chg="del">
        <pc:chgData name="Rod Turk" userId="07228ad85b9b2d7f" providerId="LiveId" clId="{701EE586-DBCA-40F8-88C0-9706345C89F3}" dt="2023-09-27T03:00:29.243" v="296" actId="47"/>
        <pc:sldMkLst>
          <pc:docMk/>
          <pc:sldMk cId="2809937935" sldId="1595"/>
        </pc:sldMkLst>
      </pc:sldChg>
      <pc:sldChg chg="del">
        <pc:chgData name="Rod Turk" userId="07228ad85b9b2d7f" providerId="LiveId" clId="{701EE586-DBCA-40F8-88C0-9706345C89F3}" dt="2023-09-27T03:00:30.122" v="297" actId="47"/>
        <pc:sldMkLst>
          <pc:docMk/>
          <pc:sldMk cId="2396309264" sldId="1596"/>
        </pc:sldMkLst>
      </pc:sldChg>
      <pc:sldChg chg="del">
        <pc:chgData name="Rod Turk" userId="07228ad85b9b2d7f" providerId="LiveId" clId="{701EE586-DBCA-40F8-88C0-9706345C89F3}" dt="2023-09-27T03:00:30.932" v="298" actId="47"/>
        <pc:sldMkLst>
          <pc:docMk/>
          <pc:sldMk cId="10324699" sldId="1597"/>
        </pc:sldMkLst>
      </pc:sldChg>
      <pc:sldChg chg="addSp delSp modSp mod modAnim">
        <pc:chgData name="Rod Turk" userId="07228ad85b9b2d7f" providerId="LiveId" clId="{701EE586-DBCA-40F8-88C0-9706345C89F3}" dt="2023-09-27T12:54:19.025" v="974" actId="478"/>
        <pc:sldMkLst>
          <pc:docMk/>
          <pc:sldMk cId="1426632375" sldId="1598"/>
        </pc:sldMkLst>
        <pc:spChg chg="del">
          <ac:chgData name="Rod Turk" userId="07228ad85b9b2d7f" providerId="LiveId" clId="{701EE586-DBCA-40F8-88C0-9706345C89F3}" dt="2023-09-27T12:54:15.241" v="972" actId="478"/>
          <ac:spMkLst>
            <pc:docMk/>
            <pc:sldMk cId="1426632375" sldId="1598"/>
            <ac:spMk id="5" creationId="{18A69548-508C-25FD-8A35-15BEBCD9DC80}"/>
          </ac:spMkLst>
        </pc:spChg>
        <pc:spChg chg="del mod">
          <ac:chgData name="Rod Turk" userId="07228ad85b9b2d7f" providerId="LiveId" clId="{701EE586-DBCA-40F8-88C0-9706345C89F3}" dt="2023-09-27T12:54:19.025" v="974" actId="478"/>
          <ac:spMkLst>
            <pc:docMk/>
            <pc:sldMk cId="1426632375" sldId="1598"/>
            <ac:spMk id="6" creationId="{02B4BBFB-A7B6-6759-FEC3-79C51D219EE4}"/>
          </ac:spMkLst>
        </pc:spChg>
        <pc:spChg chg="mod">
          <ac:chgData name="Rod Turk" userId="07228ad85b9b2d7f" providerId="LiveId" clId="{701EE586-DBCA-40F8-88C0-9706345C89F3}" dt="2023-09-27T12:54:10.095" v="971" actId="20577"/>
          <ac:spMkLst>
            <pc:docMk/>
            <pc:sldMk cId="1426632375" sldId="1598"/>
            <ac:spMk id="9" creationId="{FD69713E-39F8-E2B2-4845-93B52E5E443E}"/>
          </ac:spMkLst>
        </pc:spChg>
        <pc:cxnChg chg="add mod">
          <ac:chgData name="Rod Turk" userId="07228ad85b9b2d7f" providerId="LiveId" clId="{701EE586-DBCA-40F8-88C0-9706345C89F3}" dt="2023-09-27T12:51:36.253" v="828"/>
          <ac:cxnSpMkLst>
            <pc:docMk/>
            <pc:sldMk cId="1426632375" sldId="1598"/>
            <ac:cxnSpMk id="2" creationId="{09674559-1076-4B1F-421E-9216330A2315}"/>
          </ac:cxnSpMkLst>
        </pc:cxnChg>
      </pc:sldChg>
      <pc:sldChg chg="del">
        <pc:chgData name="Rod Turk" userId="07228ad85b9b2d7f" providerId="LiveId" clId="{701EE586-DBCA-40F8-88C0-9706345C89F3}" dt="2023-09-27T12:55:23.212" v="982" actId="47"/>
        <pc:sldMkLst>
          <pc:docMk/>
          <pc:sldMk cId="984030142" sldId="1599"/>
        </pc:sldMkLst>
      </pc:sldChg>
      <pc:sldChg chg="addSp delSp modSp mod">
        <pc:chgData name="Rod Turk" userId="07228ad85b9b2d7f" providerId="LiveId" clId="{701EE586-DBCA-40F8-88C0-9706345C89F3}" dt="2023-09-27T12:16:10.500" v="395"/>
        <pc:sldMkLst>
          <pc:docMk/>
          <pc:sldMk cId="4000526962" sldId="1600"/>
        </pc:sldMkLst>
        <pc:spChg chg="mod">
          <ac:chgData name="Rod Turk" userId="07228ad85b9b2d7f" providerId="LiveId" clId="{701EE586-DBCA-40F8-88C0-9706345C89F3}" dt="2023-09-27T12:08:55.966" v="319" actId="1037"/>
          <ac:spMkLst>
            <pc:docMk/>
            <pc:sldMk cId="4000526962" sldId="1600"/>
            <ac:spMk id="2" creationId="{850673BE-ABF3-8D41-8390-F3CE8565A818}"/>
          </ac:spMkLst>
        </pc:spChg>
        <pc:spChg chg="del">
          <ac:chgData name="Rod Turk" userId="07228ad85b9b2d7f" providerId="LiveId" clId="{701EE586-DBCA-40F8-88C0-9706345C89F3}" dt="2023-09-27T02:56:35.002" v="257" actId="478"/>
          <ac:spMkLst>
            <pc:docMk/>
            <pc:sldMk cId="4000526962" sldId="1600"/>
            <ac:spMk id="4" creationId="{1626CB67-C3A4-B6B6-556E-A89476DF5260}"/>
          </ac:spMkLst>
        </pc:spChg>
        <pc:spChg chg="del">
          <ac:chgData name="Rod Turk" userId="07228ad85b9b2d7f" providerId="LiveId" clId="{701EE586-DBCA-40F8-88C0-9706345C89F3}" dt="2023-09-27T02:56:36.225" v="258" actId="478"/>
          <ac:spMkLst>
            <pc:docMk/>
            <pc:sldMk cId="4000526962" sldId="1600"/>
            <ac:spMk id="5" creationId="{A61D0DC3-E866-51C7-5B03-8A6E6787FF78}"/>
          </ac:spMkLst>
        </pc:spChg>
        <pc:spChg chg="mod">
          <ac:chgData name="Rod Turk" userId="07228ad85b9b2d7f" providerId="LiveId" clId="{701EE586-DBCA-40F8-88C0-9706345C89F3}" dt="2023-09-27T12:16:00.990" v="394" actId="1076"/>
          <ac:spMkLst>
            <pc:docMk/>
            <pc:sldMk cId="4000526962" sldId="1600"/>
            <ac:spMk id="21506" creationId="{B16CBD44-4289-1B40-2828-349631A80E78}"/>
          </ac:spMkLst>
        </pc:spChg>
        <pc:cxnChg chg="add mod">
          <ac:chgData name="Rod Turk" userId="07228ad85b9b2d7f" providerId="LiveId" clId="{701EE586-DBCA-40F8-88C0-9706345C89F3}" dt="2023-09-27T12:16:10.500" v="395"/>
          <ac:cxnSpMkLst>
            <pc:docMk/>
            <pc:sldMk cId="4000526962" sldId="1600"/>
            <ac:cxnSpMk id="3" creationId="{C8717B06-035A-AE88-A351-5D2DD457FB7F}"/>
          </ac:cxnSpMkLst>
        </pc:cxnChg>
      </pc:sldChg>
      <pc:sldChg chg="delSp del mod">
        <pc:chgData name="Rod Turk" userId="07228ad85b9b2d7f" providerId="LiveId" clId="{701EE586-DBCA-40F8-88C0-9706345C89F3}" dt="2023-09-27T12:21:24.558" v="423" actId="47"/>
        <pc:sldMkLst>
          <pc:docMk/>
          <pc:sldMk cId="1817849741" sldId="1601"/>
        </pc:sldMkLst>
        <pc:spChg chg="del">
          <ac:chgData name="Rod Turk" userId="07228ad85b9b2d7f" providerId="LiveId" clId="{701EE586-DBCA-40F8-88C0-9706345C89F3}" dt="2023-09-27T02:56:51.346" v="263" actId="478"/>
          <ac:spMkLst>
            <pc:docMk/>
            <pc:sldMk cId="1817849741" sldId="1601"/>
            <ac:spMk id="2" creationId="{866F5516-4C6E-BB33-2EC6-EA919BE15CC4}"/>
          </ac:spMkLst>
        </pc:spChg>
        <pc:spChg chg="del">
          <ac:chgData name="Rod Turk" userId="07228ad85b9b2d7f" providerId="LiveId" clId="{701EE586-DBCA-40F8-88C0-9706345C89F3}" dt="2023-09-27T02:56:53.325" v="264" actId="478"/>
          <ac:spMkLst>
            <pc:docMk/>
            <pc:sldMk cId="1817849741" sldId="1601"/>
            <ac:spMk id="3" creationId="{EB348119-B865-5FFE-5684-06C1B2FEE043}"/>
          </ac:spMkLst>
        </pc:spChg>
      </pc:sldChg>
      <pc:sldChg chg="delSp modSp del mod">
        <pc:chgData name="Rod Turk" userId="07228ad85b9b2d7f" providerId="LiveId" clId="{701EE586-DBCA-40F8-88C0-9706345C89F3}" dt="2023-09-27T12:21:26.922" v="424" actId="47"/>
        <pc:sldMkLst>
          <pc:docMk/>
          <pc:sldMk cId="3485183155" sldId="1602"/>
        </pc:sldMkLst>
        <pc:spChg chg="del mod">
          <ac:chgData name="Rod Turk" userId="07228ad85b9b2d7f" providerId="LiveId" clId="{701EE586-DBCA-40F8-88C0-9706345C89F3}" dt="2023-09-27T02:56:59.996" v="266" actId="478"/>
          <ac:spMkLst>
            <pc:docMk/>
            <pc:sldMk cId="3485183155" sldId="1602"/>
            <ac:spMk id="2" creationId="{AB3792CE-FAE3-BA5A-1619-F68739D5B15A}"/>
          </ac:spMkLst>
        </pc:spChg>
        <pc:spChg chg="del">
          <ac:chgData name="Rod Turk" userId="07228ad85b9b2d7f" providerId="LiveId" clId="{701EE586-DBCA-40F8-88C0-9706345C89F3}" dt="2023-09-27T02:57:01.950" v="267" actId="478"/>
          <ac:spMkLst>
            <pc:docMk/>
            <pc:sldMk cId="3485183155" sldId="1602"/>
            <ac:spMk id="3" creationId="{2CED33AA-D51F-F335-635A-E93BB6A94434}"/>
          </ac:spMkLst>
        </pc:spChg>
      </pc:sldChg>
      <pc:sldChg chg="delSp modSp del mod">
        <pc:chgData name="Rod Turk" userId="07228ad85b9b2d7f" providerId="LiveId" clId="{701EE586-DBCA-40F8-88C0-9706345C89F3}" dt="2023-09-27T12:21:28.241" v="425" actId="47"/>
        <pc:sldMkLst>
          <pc:docMk/>
          <pc:sldMk cId="3841630178" sldId="1603"/>
        </pc:sldMkLst>
        <pc:spChg chg="del mod">
          <ac:chgData name="Rod Turk" userId="07228ad85b9b2d7f" providerId="LiveId" clId="{701EE586-DBCA-40F8-88C0-9706345C89F3}" dt="2023-09-27T02:57:07.225" v="269" actId="478"/>
          <ac:spMkLst>
            <pc:docMk/>
            <pc:sldMk cId="3841630178" sldId="1603"/>
            <ac:spMk id="2" creationId="{D3BF9FF8-C81B-25F0-138A-CA7E36DED08C}"/>
          </ac:spMkLst>
        </pc:spChg>
        <pc:spChg chg="del">
          <ac:chgData name="Rod Turk" userId="07228ad85b9b2d7f" providerId="LiveId" clId="{701EE586-DBCA-40F8-88C0-9706345C89F3}" dt="2023-09-27T02:57:08.991" v="270" actId="478"/>
          <ac:spMkLst>
            <pc:docMk/>
            <pc:sldMk cId="3841630178" sldId="1603"/>
            <ac:spMk id="3" creationId="{464455F8-12EB-3D6C-A579-6CF4F7496FC8}"/>
          </ac:spMkLst>
        </pc:spChg>
      </pc:sldChg>
      <pc:sldChg chg="delSp del mod">
        <pc:chgData name="Rod Turk" userId="07228ad85b9b2d7f" providerId="LiveId" clId="{701EE586-DBCA-40F8-88C0-9706345C89F3}" dt="2023-09-27T12:21:29.328" v="426" actId="47"/>
        <pc:sldMkLst>
          <pc:docMk/>
          <pc:sldMk cId="3424468525" sldId="1604"/>
        </pc:sldMkLst>
        <pc:spChg chg="del">
          <ac:chgData name="Rod Turk" userId="07228ad85b9b2d7f" providerId="LiveId" clId="{701EE586-DBCA-40F8-88C0-9706345C89F3}" dt="2023-09-27T02:57:14.234" v="271" actId="478"/>
          <ac:spMkLst>
            <pc:docMk/>
            <pc:sldMk cId="3424468525" sldId="1604"/>
            <ac:spMk id="2" creationId="{F8DAFACC-08AC-F704-844C-1220272DA373}"/>
          </ac:spMkLst>
        </pc:spChg>
        <pc:spChg chg="del">
          <ac:chgData name="Rod Turk" userId="07228ad85b9b2d7f" providerId="LiveId" clId="{701EE586-DBCA-40F8-88C0-9706345C89F3}" dt="2023-09-27T02:57:16.360" v="272" actId="478"/>
          <ac:spMkLst>
            <pc:docMk/>
            <pc:sldMk cId="3424468525" sldId="1604"/>
            <ac:spMk id="3" creationId="{3160B5DE-5B28-6909-C452-F4E1B6A5E46F}"/>
          </ac:spMkLst>
        </pc:spChg>
      </pc:sldChg>
      <pc:sldChg chg="new del">
        <pc:chgData name="Rod Turk" userId="07228ad85b9b2d7f" providerId="LiveId" clId="{701EE586-DBCA-40F8-88C0-9706345C89F3}" dt="2023-09-26T23:26:18.631" v="4" actId="680"/>
        <pc:sldMkLst>
          <pc:docMk/>
          <pc:sldMk cId="3803820625" sldId="1605"/>
        </pc:sldMkLst>
      </pc:sldChg>
      <pc:sldChg chg="addSp delSp modSp new mod setBg">
        <pc:chgData name="Rod Turk" userId="07228ad85b9b2d7f" providerId="LiveId" clId="{701EE586-DBCA-40F8-88C0-9706345C89F3}" dt="2023-09-27T15:14:39.886" v="1587" actId="1076"/>
        <pc:sldMkLst>
          <pc:docMk/>
          <pc:sldMk cId="4216569396" sldId="1605"/>
        </pc:sldMkLst>
        <pc:spChg chg="del mod">
          <ac:chgData name="Rod Turk" userId="07228ad85b9b2d7f" providerId="LiveId" clId="{701EE586-DBCA-40F8-88C0-9706345C89F3}" dt="2023-09-27T02:58:10.742" v="285" actId="478"/>
          <ac:spMkLst>
            <pc:docMk/>
            <pc:sldMk cId="4216569396" sldId="1605"/>
            <ac:spMk id="2" creationId="{687EBA5A-582C-27EB-B8CC-52A39B791B2A}"/>
          </ac:spMkLst>
        </pc:spChg>
        <pc:spChg chg="del mod">
          <ac:chgData name="Rod Turk" userId="07228ad85b9b2d7f" providerId="LiveId" clId="{701EE586-DBCA-40F8-88C0-9706345C89F3}" dt="2023-09-27T02:58:13.176" v="286" actId="478"/>
          <ac:spMkLst>
            <pc:docMk/>
            <pc:sldMk cId="4216569396" sldId="1605"/>
            <ac:spMk id="3" creationId="{7812062E-C8C3-1594-37F7-5C3BEF4784D8}"/>
          </ac:spMkLst>
        </pc:spChg>
        <pc:spChg chg="mod">
          <ac:chgData name="Rod Turk" userId="07228ad85b9b2d7f" providerId="LiveId" clId="{701EE586-DBCA-40F8-88C0-9706345C89F3}" dt="2023-09-26T23:28:31.235" v="8" actId="26606"/>
          <ac:spMkLst>
            <pc:docMk/>
            <pc:sldMk cId="4216569396" sldId="1605"/>
            <ac:spMk id="4" creationId="{774598FC-F525-3F76-40CC-9C262AB4927E}"/>
          </ac:spMkLst>
        </pc:spChg>
        <pc:spChg chg="add del">
          <ac:chgData name="Rod Turk" userId="07228ad85b9b2d7f" providerId="LiveId" clId="{701EE586-DBCA-40F8-88C0-9706345C89F3}" dt="2023-09-26T23:29:47.098" v="10" actId="22"/>
          <ac:spMkLst>
            <pc:docMk/>
            <pc:sldMk cId="4216569396" sldId="1605"/>
            <ac:spMk id="7" creationId="{5AF64D06-8EF1-791F-991A-93466BF2B352}"/>
          </ac:spMkLst>
        </pc:spChg>
        <pc:spChg chg="add mod">
          <ac:chgData name="Rod Turk" userId="07228ad85b9b2d7f" providerId="LiveId" clId="{701EE586-DBCA-40F8-88C0-9706345C89F3}" dt="2023-09-27T12:40:21.432" v="734" actId="1076"/>
          <ac:spMkLst>
            <pc:docMk/>
            <pc:sldMk cId="4216569396" sldId="1605"/>
            <ac:spMk id="9" creationId="{B70BF274-CA38-8A9B-DFD5-7E4C2C3136B0}"/>
          </ac:spMkLst>
        </pc:spChg>
        <pc:spChg chg="add">
          <ac:chgData name="Rod Turk" userId="07228ad85b9b2d7f" providerId="LiveId" clId="{701EE586-DBCA-40F8-88C0-9706345C89F3}" dt="2023-09-26T23:28:31.235" v="8" actId="26606"/>
          <ac:spMkLst>
            <pc:docMk/>
            <pc:sldMk cId="4216569396" sldId="1605"/>
            <ac:spMk id="10" creationId="{42A4FC2C-047E-45A5-965D-8E1E3BF09BC6}"/>
          </ac:spMkLst>
        </pc:spChg>
        <pc:spChg chg="add mod">
          <ac:chgData name="Rod Turk" userId="07228ad85b9b2d7f" providerId="LiveId" clId="{701EE586-DBCA-40F8-88C0-9706345C89F3}" dt="2023-09-27T12:45:54.573" v="793" actId="1076"/>
          <ac:spMkLst>
            <pc:docMk/>
            <pc:sldMk cId="4216569396" sldId="1605"/>
            <ac:spMk id="12" creationId="{8CD3C81A-8CA0-16EB-9BF3-8CFCA765499C}"/>
          </ac:spMkLst>
        </pc:spChg>
        <pc:picChg chg="add mod ord">
          <ac:chgData name="Rod Turk" userId="07228ad85b9b2d7f" providerId="LiveId" clId="{701EE586-DBCA-40F8-88C0-9706345C89F3}" dt="2023-09-27T12:36:36.407" v="678" actId="29295"/>
          <ac:picMkLst>
            <pc:docMk/>
            <pc:sldMk cId="4216569396" sldId="1605"/>
            <ac:picMk id="5" creationId="{C07A1CD4-229F-B300-403D-C7F137250074}"/>
          </ac:picMkLst>
        </pc:picChg>
        <pc:picChg chg="add del mod">
          <ac:chgData name="Rod Turk" userId="07228ad85b9b2d7f" providerId="LiveId" clId="{701EE586-DBCA-40F8-88C0-9706345C89F3}" dt="2023-09-26T23:32:14.065" v="28"/>
          <ac:picMkLst>
            <pc:docMk/>
            <pc:sldMk cId="4216569396" sldId="1605"/>
            <ac:picMk id="11" creationId="{CEECF5B3-E6D3-A833-4539-AF429BD8C4DC}"/>
          </ac:picMkLst>
        </pc:picChg>
        <pc:picChg chg="mod">
          <ac:chgData name="Rod Turk" userId="07228ad85b9b2d7f" providerId="LiveId" clId="{701EE586-DBCA-40F8-88C0-9706345C89F3}" dt="2023-09-27T15:14:39.886" v="1587" actId="1076"/>
          <ac:picMkLst>
            <pc:docMk/>
            <pc:sldMk cId="4216569396" sldId="1605"/>
            <ac:picMk id="13" creationId="{8ADD7A2B-9BC4-55F9-38E1-337FF8440A73}"/>
          </ac:picMkLst>
        </pc:picChg>
      </pc:sldChg>
      <pc:sldChg chg="delSp modSp mod delDesignElem">
        <pc:chgData name="Rod Turk" userId="07228ad85b9b2d7f" providerId="LiveId" clId="{701EE586-DBCA-40F8-88C0-9706345C89F3}" dt="2023-09-27T02:58:06.228" v="283" actId="478"/>
        <pc:sldMkLst>
          <pc:docMk/>
          <pc:sldMk cId="4184675686" sldId="1606"/>
        </pc:sldMkLst>
        <pc:spChg chg="del">
          <ac:chgData name="Rod Turk" userId="07228ad85b9b2d7f" providerId="LiveId" clId="{701EE586-DBCA-40F8-88C0-9706345C89F3}" dt="2023-09-27T02:58:04.183" v="282" actId="478"/>
          <ac:spMkLst>
            <pc:docMk/>
            <pc:sldMk cId="4184675686" sldId="1606"/>
            <ac:spMk id="2" creationId="{687EBA5A-582C-27EB-B8CC-52A39B791B2A}"/>
          </ac:spMkLst>
        </pc:spChg>
        <pc:spChg chg="del">
          <ac:chgData name="Rod Turk" userId="07228ad85b9b2d7f" providerId="LiveId" clId="{701EE586-DBCA-40F8-88C0-9706345C89F3}" dt="2023-09-27T02:58:06.228" v="283" actId="478"/>
          <ac:spMkLst>
            <pc:docMk/>
            <pc:sldMk cId="4184675686" sldId="1606"/>
            <ac:spMk id="3" creationId="{7812062E-C8C3-1594-37F7-5C3BEF4784D8}"/>
          </ac:spMkLst>
        </pc:spChg>
        <pc:spChg chg="del mod">
          <ac:chgData name="Rod Turk" userId="07228ad85b9b2d7f" providerId="LiveId" clId="{701EE586-DBCA-40F8-88C0-9706345C89F3}" dt="2023-09-26T23:39:45.975" v="66" actId="478"/>
          <ac:spMkLst>
            <pc:docMk/>
            <pc:sldMk cId="4184675686" sldId="1606"/>
            <ac:spMk id="9" creationId="{B70BF274-CA38-8A9B-DFD5-7E4C2C3136B0}"/>
          </ac:spMkLst>
        </pc:spChg>
        <pc:spChg chg="del">
          <ac:chgData name="Rod Turk" userId="07228ad85b9b2d7f" providerId="LiveId" clId="{701EE586-DBCA-40F8-88C0-9706345C89F3}" dt="2023-09-26T23:39:48.217" v="67" actId="478"/>
          <ac:spMkLst>
            <pc:docMk/>
            <pc:sldMk cId="4184675686" sldId="1606"/>
            <ac:spMk id="12" creationId="{8CD3C81A-8CA0-16EB-9BF3-8CFCA765499C}"/>
          </ac:spMkLst>
        </pc:spChg>
        <pc:picChg chg="mod">
          <ac:chgData name="Rod Turk" userId="07228ad85b9b2d7f" providerId="LiveId" clId="{701EE586-DBCA-40F8-88C0-9706345C89F3}" dt="2023-09-26T23:40:11.766" v="69" actId="29295"/>
          <ac:picMkLst>
            <pc:docMk/>
            <pc:sldMk cId="4184675686" sldId="1606"/>
            <ac:picMk id="5" creationId="{C07A1CD4-229F-B300-403D-C7F137250074}"/>
          </ac:picMkLst>
        </pc:picChg>
      </pc:sldChg>
      <pc:sldChg chg="del">
        <pc:chgData name="Rod Turk" userId="07228ad85b9b2d7f" providerId="LiveId" clId="{701EE586-DBCA-40F8-88C0-9706345C89F3}" dt="2023-09-27T12:51:15.898" v="827" actId="47"/>
        <pc:sldMkLst>
          <pc:docMk/>
          <pc:sldMk cId="2273823686" sldId="1607"/>
        </pc:sldMkLst>
      </pc:sldChg>
      <pc:sldChg chg="del">
        <pc:chgData name="Rod Turk" userId="07228ad85b9b2d7f" providerId="LiveId" clId="{701EE586-DBCA-40F8-88C0-9706345C89F3}" dt="2023-09-27T12:51:14.780" v="826" actId="47"/>
        <pc:sldMkLst>
          <pc:docMk/>
          <pc:sldMk cId="2461360575" sldId="1608"/>
        </pc:sldMkLst>
      </pc:sldChg>
      <pc:sldChg chg="del">
        <pc:chgData name="Rod Turk" userId="07228ad85b9b2d7f" providerId="LiveId" clId="{701EE586-DBCA-40F8-88C0-9706345C89F3}" dt="2023-09-27T12:51:13.344" v="825" actId="47"/>
        <pc:sldMkLst>
          <pc:docMk/>
          <pc:sldMk cId="2043933003" sldId="1609"/>
        </pc:sldMkLst>
      </pc:sldChg>
      <pc:sldChg chg="del">
        <pc:chgData name="Rod Turk" userId="07228ad85b9b2d7f" providerId="LiveId" clId="{701EE586-DBCA-40F8-88C0-9706345C89F3}" dt="2023-09-27T12:51:12.459" v="824" actId="47"/>
        <pc:sldMkLst>
          <pc:docMk/>
          <pc:sldMk cId="3094593999" sldId="1610"/>
        </pc:sldMkLst>
      </pc:sldChg>
      <pc:sldChg chg="del">
        <pc:chgData name="Rod Turk" userId="07228ad85b9b2d7f" providerId="LiveId" clId="{701EE586-DBCA-40F8-88C0-9706345C89F3}" dt="2023-09-27T12:51:11.563" v="823" actId="47"/>
        <pc:sldMkLst>
          <pc:docMk/>
          <pc:sldMk cId="232956024" sldId="1611"/>
        </pc:sldMkLst>
      </pc:sldChg>
      <pc:sldChg chg="del">
        <pc:chgData name="Rod Turk" userId="07228ad85b9b2d7f" providerId="LiveId" clId="{701EE586-DBCA-40F8-88C0-9706345C89F3}" dt="2023-09-27T12:51:10.633" v="822" actId="47"/>
        <pc:sldMkLst>
          <pc:docMk/>
          <pc:sldMk cId="3167257269" sldId="1612"/>
        </pc:sldMkLst>
      </pc:sldChg>
      <pc:sldChg chg="del">
        <pc:chgData name="Rod Turk" userId="07228ad85b9b2d7f" providerId="LiveId" clId="{701EE586-DBCA-40F8-88C0-9706345C89F3}" dt="2023-09-27T12:16:30.994" v="397" actId="47"/>
        <pc:sldMkLst>
          <pc:docMk/>
          <pc:sldMk cId="226695830" sldId="1613"/>
        </pc:sldMkLst>
      </pc:sldChg>
      <pc:sldChg chg="modSp mod">
        <pc:chgData name="Rod Turk" userId="07228ad85b9b2d7f" providerId="LiveId" clId="{701EE586-DBCA-40F8-88C0-9706345C89F3}" dt="2023-09-29T16:26:57.812" v="4031" actId="20577"/>
        <pc:sldMkLst>
          <pc:docMk/>
          <pc:sldMk cId="3730205065" sldId="1613"/>
        </pc:sldMkLst>
        <pc:spChg chg="mod">
          <ac:chgData name="Rod Turk" userId="07228ad85b9b2d7f" providerId="LiveId" clId="{701EE586-DBCA-40F8-88C0-9706345C89F3}" dt="2023-09-27T12:18:36.823" v="408" actId="113"/>
          <ac:spMkLst>
            <pc:docMk/>
            <pc:sldMk cId="3730205065" sldId="1613"/>
            <ac:spMk id="5" creationId="{99C0BC20-86BC-8138-F79A-D990D82DA0DD}"/>
          </ac:spMkLst>
        </pc:spChg>
        <pc:spChg chg="mod">
          <ac:chgData name="Rod Turk" userId="07228ad85b9b2d7f" providerId="LiveId" clId="{701EE586-DBCA-40F8-88C0-9706345C89F3}" dt="2023-09-29T16:26:57.812" v="4031" actId="20577"/>
          <ac:spMkLst>
            <pc:docMk/>
            <pc:sldMk cId="3730205065" sldId="1613"/>
            <ac:spMk id="2051" creationId="{00000000-0000-0000-0000-000000000000}"/>
          </ac:spMkLst>
        </pc:spChg>
      </pc:sldChg>
      <pc:sldChg chg="modSp mod">
        <pc:chgData name="Rod Turk" userId="07228ad85b9b2d7f" providerId="LiveId" clId="{701EE586-DBCA-40F8-88C0-9706345C89F3}" dt="2023-09-29T16:27:02.841" v="4032" actId="20577"/>
        <pc:sldMkLst>
          <pc:docMk/>
          <pc:sldMk cId="1286755429" sldId="1614"/>
        </pc:sldMkLst>
        <pc:spChg chg="mod">
          <ac:chgData name="Rod Turk" userId="07228ad85b9b2d7f" providerId="LiveId" clId="{701EE586-DBCA-40F8-88C0-9706345C89F3}" dt="2023-09-27T12:19:33.460" v="413" actId="122"/>
          <ac:spMkLst>
            <pc:docMk/>
            <pc:sldMk cId="1286755429" sldId="1614"/>
            <ac:spMk id="5" creationId="{99C0BC20-86BC-8138-F79A-D990D82DA0DD}"/>
          </ac:spMkLst>
        </pc:spChg>
        <pc:spChg chg="mod">
          <ac:chgData name="Rod Turk" userId="07228ad85b9b2d7f" providerId="LiveId" clId="{701EE586-DBCA-40F8-88C0-9706345C89F3}" dt="2023-09-29T16:27:02.841" v="4032" actId="20577"/>
          <ac:spMkLst>
            <pc:docMk/>
            <pc:sldMk cId="1286755429" sldId="1614"/>
            <ac:spMk id="2051" creationId="{00000000-0000-0000-0000-000000000000}"/>
          </ac:spMkLst>
        </pc:spChg>
      </pc:sldChg>
      <pc:sldChg chg="modSp mod">
        <pc:chgData name="Rod Turk" userId="07228ad85b9b2d7f" providerId="LiveId" clId="{701EE586-DBCA-40F8-88C0-9706345C89F3}" dt="2023-09-29T16:27:10.565" v="4033" actId="20577"/>
        <pc:sldMkLst>
          <pc:docMk/>
          <pc:sldMk cId="592208369" sldId="1615"/>
        </pc:sldMkLst>
        <pc:spChg chg="mod">
          <ac:chgData name="Rod Turk" userId="07228ad85b9b2d7f" providerId="LiveId" clId="{701EE586-DBCA-40F8-88C0-9706345C89F3}" dt="2023-09-27T12:20:31.075" v="418" actId="122"/>
          <ac:spMkLst>
            <pc:docMk/>
            <pc:sldMk cId="592208369" sldId="1615"/>
            <ac:spMk id="5" creationId="{99C0BC20-86BC-8138-F79A-D990D82DA0DD}"/>
          </ac:spMkLst>
        </pc:spChg>
        <pc:spChg chg="mod">
          <ac:chgData name="Rod Turk" userId="07228ad85b9b2d7f" providerId="LiveId" clId="{701EE586-DBCA-40F8-88C0-9706345C89F3}" dt="2023-09-29T16:27:10.565" v="4033" actId="20577"/>
          <ac:spMkLst>
            <pc:docMk/>
            <pc:sldMk cId="592208369" sldId="1615"/>
            <ac:spMk id="2051" creationId="{00000000-0000-0000-0000-000000000000}"/>
          </ac:spMkLst>
        </pc:spChg>
      </pc:sldChg>
      <pc:sldChg chg="modSp modAnim modNotesTx">
        <pc:chgData name="Rod Turk" userId="07228ad85b9b2d7f" providerId="LiveId" clId="{701EE586-DBCA-40F8-88C0-9706345C89F3}" dt="2023-09-29T16:28:40.302" v="4044" actId="207"/>
        <pc:sldMkLst>
          <pc:docMk/>
          <pc:sldMk cId="4245449586" sldId="1616"/>
        </pc:sldMkLst>
        <pc:spChg chg="mod">
          <ac:chgData name="Rod Turk" userId="07228ad85b9b2d7f" providerId="LiveId" clId="{701EE586-DBCA-40F8-88C0-9706345C89F3}" dt="2023-09-29T16:28:40.302" v="4044" actId="207"/>
          <ac:spMkLst>
            <pc:docMk/>
            <pc:sldMk cId="4245449586" sldId="1616"/>
            <ac:spMk id="3" creationId="{00000000-0000-0000-0000-000000000000}"/>
          </ac:spMkLst>
        </pc:spChg>
        <pc:spChg chg="mod">
          <ac:chgData name="Rod Turk" userId="07228ad85b9b2d7f" providerId="LiveId" clId="{701EE586-DBCA-40F8-88C0-9706345C89F3}" dt="2023-09-27T12:35:32.245" v="663" actId="1076"/>
          <ac:spMkLst>
            <pc:docMk/>
            <pc:sldMk cId="4245449586" sldId="1616"/>
            <ac:spMk id="22530" creationId="{00000000-0000-0000-0000-000000000000}"/>
          </ac:spMkLst>
        </pc:spChg>
      </pc:sldChg>
      <pc:sldChg chg="modSp mod">
        <pc:chgData name="Rod Turk" userId="07228ad85b9b2d7f" providerId="LiveId" clId="{701EE586-DBCA-40F8-88C0-9706345C89F3}" dt="2023-09-29T16:32:50.967" v="4045" actId="20577"/>
        <pc:sldMkLst>
          <pc:docMk/>
          <pc:sldMk cId="3560681965" sldId="1617"/>
        </pc:sldMkLst>
        <pc:spChg chg="mod">
          <ac:chgData name="Rod Turk" userId="07228ad85b9b2d7f" providerId="LiveId" clId="{701EE586-DBCA-40F8-88C0-9706345C89F3}" dt="2023-09-27T12:42:55.514" v="772" actId="20577"/>
          <ac:spMkLst>
            <pc:docMk/>
            <pc:sldMk cId="3560681965" sldId="1617"/>
            <ac:spMk id="8" creationId="{9B17C477-16BC-7D1D-4F0D-738846568C6B}"/>
          </ac:spMkLst>
        </pc:spChg>
        <pc:spChg chg="mod">
          <ac:chgData name="Rod Turk" userId="07228ad85b9b2d7f" providerId="LiveId" clId="{701EE586-DBCA-40F8-88C0-9706345C89F3}" dt="2023-09-27T12:41:22.120" v="740" actId="1076"/>
          <ac:spMkLst>
            <pc:docMk/>
            <pc:sldMk cId="3560681965" sldId="1617"/>
            <ac:spMk id="9" creationId="{9E39ED72-EFEE-9181-0348-2E1F86D01522}"/>
          </ac:spMkLst>
        </pc:spChg>
        <pc:spChg chg="mod">
          <ac:chgData name="Rod Turk" userId="07228ad85b9b2d7f" providerId="LiveId" clId="{701EE586-DBCA-40F8-88C0-9706345C89F3}" dt="2023-09-29T16:32:50.967" v="4045" actId="20577"/>
          <ac:spMkLst>
            <pc:docMk/>
            <pc:sldMk cId="3560681965" sldId="1617"/>
            <ac:spMk id="10" creationId="{ECB327F3-7A4B-6FE4-47B4-3C1E4222ECBC}"/>
          </ac:spMkLst>
        </pc:spChg>
      </pc:sldChg>
      <pc:sldChg chg="addSp delSp modSp mod modAnim modNotes modNotesTx">
        <pc:chgData name="Rod Turk" userId="07228ad85b9b2d7f" providerId="LiveId" clId="{701EE586-DBCA-40F8-88C0-9706345C89F3}" dt="2023-09-29T16:46:10.408" v="4076" actId="20577"/>
        <pc:sldMkLst>
          <pc:docMk/>
          <pc:sldMk cId="1069996323" sldId="1618"/>
        </pc:sldMkLst>
        <pc:spChg chg="add del mod">
          <ac:chgData name="Rod Turk" userId="07228ad85b9b2d7f" providerId="LiveId" clId="{701EE586-DBCA-40F8-88C0-9706345C89F3}" dt="2023-09-27T14:46:10.970" v="1042"/>
          <ac:spMkLst>
            <pc:docMk/>
            <pc:sldMk cId="1069996323" sldId="1618"/>
            <ac:spMk id="2" creationId="{A0A66149-DBF3-EA61-4A92-630272FA3A99}"/>
          </ac:spMkLst>
        </pc:spChg>
        <pc:spChg chg="mod">
          <ac:chgData name="Rod Turk" userId="07228ad85b9b2d7f" providerId="LiveId" clId="{701EE586-DBCA-40F8-88C0-9706345C89F3}" dt="2023-09-27T14:54:06.250" v="1524" actId="14100"/>
          <ac:spMkLst>
            <pc:docMk/>
            <pc:sldMk cId="1069996323" sldId="1618"/>
            <ac:spMk id="3" creationId="{00000000-0000-0000-0000-000000000000}"/>
          </ac:spMkLst>
        </pc:spChg>
        <pc:spChg chg="add mod">
          <ac:chgData name="Rod Turk" userId="07228ad85b9b2d7f" providerId="LiveId" clId="{701EE586-DBCA-40F8-88C0-9706345C89F3}" dt="2023-09-29T16:46:10.408" v="4076" actId="20577"/>
          <ac:spMkLst>
            <pc:docMk/>
            <pc:sldMk cId="1069996323" sldId="1618"/>
            <ac:spMk id="4" creationId="{7BEE46B7-D2B8-895F-631C-AC0D82D82D7C}"/>
          </ac:spMkLst>
        </pc:spChg>
        <pc:spChg chg="mod">
          <ac:chgData name="Rod Turk" userId="07228ad85b9b2d7f" providerId="LiveId" clId="{701EE586-DBCA-40F8-88C0-9706345C89F3}" dt="2023-09-27T14:54:30.936" v="1577" actId="20577"/>
          <ac:spMkLst>
            <pc:docMk/>
            <pc:sldMk cId="1069996323" sldId="1618"/>
            <ac:spMk id="22530" creationId="{00000000-0000-0000-0000-000000000000}"/>
          </ac:spMkLst>
        </pc:spChg>
      </pc:sldChg>
      <pc:sldChg chg="addSp delSp modSp mod modNotesTx">
        <pc:chgData name="Rod Turk" userId="07228ad85b9b2d7f" providerId="LiveId" clId="{701EE586-DBCA-40F8-88C0-9706345C89F3}" dt="2023-09-29T14:17:49.823" v="3254" actId="20577"/>
        <pc:sldMkLst>
          <pc:docMk/>
          <pc:sldMk cId="2917203695" sldId="1619"/>
        </pc:sldMkLst>
        <pc:spChg chg="add mod">
          <ac:chgData name="Rod Turk" userId="07228ad85b9b2d7f" providerId="LiveId" clId="{701EE586-DBCA-40F8-88C0-9706345C89F3}" dt="2023-09-27T12:44:45.142" v="784" actId="1076"/>
          <ac:spMkLst>
            <pc:docMk/>
            <pc:sldMk cId="2917203695" sldId="1619"/>
            <ac:spMk id="5" creationId="{369F5440-1154-C515-22B3-0249B292B744}"/>
          </ac:spMkLst>
        </pc:spChg>
        <pc:spChg chg="mod">
          <ac:chgData name="Rod Turk" userId="07228ad85b9b2d7f" providerId="LiveId" clId="{701EE586-DBCA-40F8-88C0-9706345C89F3}" dt="2023-09-27T12:44:53.049" v="789" actId="20577"/>
          <ac:spMkLst>
            <pc:docMk/>
            <pc:sldMk cId="2917203695" sldId="1619"/>
            <ac:spMk id="8" creationId="{9B17C477-16BC-7D1D-4F0D-738846568C6B}"/>
          </ac:spMkLst>
        </pc:spChg>
        <pc:spChg chg="del mod">
          <ac:chgData name="Rod Turk" userId="07228ad85b9b2d7f" providerId="LiveId" clId="{701EE586-DBCA-40F8-88C0-9706345C89F3}" dt="2023-09-27T12:43:49.006" v="774" actId="22"/>
          <ac:spMkLst>
            <pc:docMk/>
            <pc:sldMk cId="2917203695" sldId="1619"/>
            <ac:spMk id="9" creationId="{9E39ED72-EFEE-9181-0348-2E1F86D01522}"/>
          </ac:spMkLst>
        </pc:spChg>
        <pc:spChg chg="mod">
          <ac:chgData name="Rod Turk" userId="07228ad85b9b2d7f" providerId="LiveId" clId="{701EE586-DBCA-40F8-88C0-9706345C89F3}" dt="2023-09-29T14:15:44.227" v="3223" actId="1076"/>
          <ac:spMkLst>
            <pc:docMk/>
            <pc:sldMk cId="2917203695" sldId="1619"/>
            <ac:spMk id="10" creationId="{ECB327F3-7A4B-6FE4-47B4-3C1E4222ECBC}"/>
          </ac:spMkLst>
        </pc:spChg>
        <pc:picChg chg="add del mod ord">
          <ac:chgData name="Rod Turk" userId="07228ad85b9b2d7f" providerId="LiveId" clId="{701EE586-DBCA-40F8-88C0-9706345C89F3}" dt="2023-09-27T12:43:58.066" v="775" actId="478"/>
          <ac:picMkLst>
            <pc:docMk/>
            <pc:sldMk cId="2917203695" sldId="1619"/>
            <ac:picMk id="3" creationId="{DB568BC3-C083-ED28-D3FA-AB3A3631A8E0}"/>
          </ac:picMkLst>
        </pc:picChg>
      </pc:sldChg>
      <pc:sldChg chg="modSp mod">
        <pc:chgData name="Rod Turk" userId="07228ad85b9b2d7f" providerId="LiveId" clId="{701EE586-DBCA-40F8-88C0-9706345C89F3}" dt="2023-09-29T16:33:36.838" v="4057" actId="20577"/>
        <pc:sldMkLst>
          <pc:docMk/>
          <pc:sldMk cId="1941592231" sldId="1620"/>
        </pc:sldMkLst>
        <pc:spChg chg="mod">
          <ac:chgData name="Rod Turk" userId="07228ad85b9b2d7f" providerId="LiveId" clId="{701EE586-DBCA-40F8-88C0-9706345C89F3}" dt="2023-09-27T12:46:52.400" v="802" actId="14100"/>
          <ac:spMkLst>
            <pc:docMk/>
            <pc:sldMk cId="1941592231" sldId="1620"/>
            <ac:spMk id="5" creationId="{369F5440-1154-C515-22B3-0249B292B744}"/>
          </ac:spMkLst>
        </pc:spChg>
        <pc:spChg chg="mod">
          <ac:chgData name="Rod Turk" userId="07228ad85b9b2d7f" providerId="LiveId" clId="{701EE586-DBCA-40F8-88C0-9706345C89F3}" dt="2023-09-27T12:46:58.607" v="804" actId="20577"/>
          <ac:spMkLst>
            <pc:docMk/>
            <pc:sldMk cId="1941592231" sldId="1620"/>
            <ac:spMk id="8" creationId="{9B17C477-16BC-7D1D-4F0D-738846568C6B}"/>
          </ac:spMkLst>
        </pc:spChg>
        <pc:spChg chg="mod">
          <ac:chgData name="Rod Turk" userId="07228ad85b9b2d7f" providerId="LiveId" clId="{701EE586-DBCA-40F8-88C0-9706345C89F3}" dt="2023-09-29T16:33:36.838" v="4057" actId="20577"/>
          <ac:spMkLst>
            <pc:docMk/>
            <pc:sldMk cId="1941592231" sldId="1620"/>
            <ac:spMk id="10" creationId="{ECB327F3-7A4B-6FE4-47B4-3C1E4222ECBC}"/>
          </ac:spMkLst>
        </pc:spChg>
      </pc:sldChg>
      <pc:sldChg chg="modSp mod">
        <pc:chgData name="Rod Turk" userId="07228ad85b9b2d7f" providerId="LiveId" clId="{701EE586-DBCA-40F8-88C0-9706345C89F3}" dt="2023-09-29T14:30:52.929" v="3726" actId="1076"/>
        <pc:sldMkLst>
          <pc:docMk/>
          <pc:sldMk cId="2138097413" sldId="1621"/>
        </pc:sldMkLst>
        <pc:spChg chg="mod">
          <ac:chgData name="Rod Turk" userId="07228ad85b9b2d7f" providerId="LiveId" clId="{701EE586-DBCA-40F8-88C0-9706345C89F3}" dt="2023-09-27T12:48:20.207" v="808" actId="14100"/>
          <ac:spMkLst>
            <pc:docMk/>
            <pc:sldMk cId="2138097413" sldId="1621"/>
            <ac:spMk id="5" creationId="{369F5440-1154-C515-22B3-0249B292B744}"/>
          </ac:spMkLst>
        </pc:spChg>
        <pc:spChg chg="mod">
          <ac:chgData name="Rod Turk" userId="07228ad85b9b2d7f" providerId="LiveId" clId="{701EE586-DBCA-40F8-88C0-9706345C89F3}" dt="2023-09-27T12:48:30.115" v="809" actId="20577"/>
          <ac:spMkLst>
            <pc:docMk/>
            <pc:sldMk cId="2138097413" sldId="1621"/>
            <ac:spMk id="8" creationId="{9B17C477-16BC-7D1D-4F0D-738846568C6B}"/>
          </ac:spMkLst>
        </pc:spChg>
        <pc:spChg chg="mod">
          <ac:chgData name="Rod Turk" userId="07228ad85b9b2d7f" providerId="LiveId" clId="{701EE586-DBCA-40F8-88C0-9706345C89F3}" dt="2023-09-29T14:30:52.929" v="3726" actId="1076"/>
          <ac:spMkLst>
            <pc:docMk/>
            <pc:sldMk cId="2138097413" sldId="1621"/>
            <ac:spMk id="10" creationId="{ECB327F3-7A4B-6FE4-47B4-3C1E4222ECBC}"/>
          </ac:spMkLst>
        </pc:spChg>
      </pc:sldChg>
      <pc:sldChg chg="modSp mod">
        <pc:chgData name="Rod Turk" userId="07228ad85b9b2d7f" providerId="LiveId" clId="{701EE586-DBCA-40F8-88C0-9706345C89F3}" dt="2023-09-29T16:34:59.066" v="4058" actId="20577"/>
        <pc:sldMkLst>
          <pc:docMk/>
          <pc:sldMk cId="4102806339" sldId="1622"/>
        </pc:sldMkLst>
        <pc:spChg chg="mod">
          <ac:chgData name="Rod Turk" userId="07228ad85b9b2d7f" providerId="LiveId" clId="{701EE586-DBCA-40F8-88C0-9706345C89F3}" dt="2023-09-27T12:49:29.735" v="813" actId="20577"/>
          <ac:spMkLst>
            <pc:docMk/>
            <pc:sldMk cId="4102806339" sldId="1622"/>
            <ac:spMk id="5" creationId="{369F5440-1154-C515-22B3-0249B292B744}"/>
          </ac:spMkLst>
        </pc:spChg>
        <pc:spChg chg="mod">
          <ac:chgData name="Rod Turk" userId="07228ad85b9b2d7f" providerId="LiveId" clId="{701EE586-DBCA-40F8-88C0-9706345C89F3}" dt="2023-09-27T12:49:45.812" v="817" actId="20577"/>
          <ac:spMkLst>
            <pc:docMk/>
            <pc:sldMk cId="4102806339" sldId="1622"/>
            <ac:spMk id="8" creationId="{9B17C477-16BC-7D1D-4F0D-738846568C6B}"/>
          </ac:spMkLst>
        </pc:spChg>
        <pc:spChg chg="mod">
          <ac:chgData name="Rod Turk" userId="07228ad85b9b2d7f" providerId="LiveId" clId="{701EE586-DBCA-40F8-88C0-9706345C89F3}" dt="2023-09-29T16:34:59.066" v="4058" actId="20577"/>
          <ac:spMkLst>
            <pc:docMk/>
            <pc:sldMk cId="4102806339" sldId="1622"/>
            <ac:spMk id="10" creationId="{ECB327F3-7A4B-6FE4-47B4-3C1E4222ECBC}"/>
          </ac:spMkLst>
        </pc:spChg>
      </pc:sldChg>
      <pc:sldChg chg="modSp mod modNotesTx">
        <pc:chgData name="Rod Turk" userId="07228ad85b9b2d7f" providerId="LiveId" clId="{701EE586-DBCA-40F8-88C0-9706345C89F3}" dt="2023-09-29T16:36:19.752" v="4073" actId="20577"/>
        <pc:sldMkLst>
          <pc:docMk/>
          <pc:sldMk cId="2487252685" sldId="1623"/>
        </pc:sldMkLst>
        <pc:spChg chg="mod">
          <ac:chgData name="Rod Turk" userId="07228ad85b9b2d7f" providerId="LiveId" clId="{701EE586-DBCA-40F8-88C0-9706345C89F3}" dt="2023-09-27T12:50:54.833" v="821" actId="1076"/>
          <ac:spMkLst>
            <pc:docMk/>
            <pc:sldMk cId="2487252685" sldId="1623"/>
            <ac:spMk id="5" creationId="{369F5440-1154-C515-22B3-0249B292B744}"/>
          </ac:spMkLst>
        </pc:spChg>
        <pc:spChg chg="mod">
          <ac:chgData name="Rod Turk" userId="07228ad85b9b2d7f" providerId="LiveId" clId="{701EE586-DBCA-40F8-88C0-9706345C89F3}" dt="2023-09-27T12:50:11.752" v="818" actId="20577"/>
          <ac:spMkLst>
            <pc:docMk/>
            <pc:sldMk cId="2487252685" sldId="1623"/>
            <ac:spMk id="8" creationId="{9B17C477-16BC-7D1D-4F0D-738846568C6B}"/>
          </ac:spMkLst>
        </pc:spChg>
        <pc:spChg chg="mod">
          <ac:chgData name="Rod Turk" userId="07228ad85b9b2d7f" providerId="LiveId" clId="{701EE586-DBCA-40F8-88C0-9706345C89F3}" dt="2023-09-29T16:36:19.752" v="4073" actId="20577"/>
          <ac:spMkLst>
            <pc:docMk/>
            <pc:sldMk cId="2487252685" sldId="1623"/>
            <ac:spMk id="10" creationId="{ECB327F3-7A4B-6FE4-47B4-3C1E4222ECBC}"/>
          </ac:spMkLst>
        </pc:spChg>
      </pc:sldChg>
      <pc:sldChg chg="addSp modSp mod">
        <pc:chgData name="Rod Turk" userId="07228ad85b9b2d7f" providerId="LiveId" clId="{701EE586-DBCA-40F8-88C0-9706345C89F3}" dt="2023-09-29T18:44:31.124" v="4093" actId="113"/>
        <pc:sldMkLst>
          <pc:docMk/>
          <pc:sldMk cId="157409874" sldId="1624"/>
        </pc:sldMkLst>
        <pc:spChg chg="add mod">
          <ac:chgData name="Rod Turk" userId="07228ad85b9b2d7f" providerId="LiveId" clId="{701EE586-DBCA-40F8-88C0-9706345C89F3}" dt="2023-09-29T18:44:31.124" v="4093" actId="113"/>
          <ac:spMkLst>
            <pc:docMk/>
            <pc:sldMk cId="157409874" sldId="1624"/>
            <ac:spMk id="2" creationId="{CC72E23C-B687-8521-F024-805A1BB4CDA9}"/>
          </ac:spMkLst>
        </pc:spChg>
      </pc:sldChg>
      <pc:sldChg chg="addSp delSp modSp new mod modNotes modNotesTx">
        <pc:chgData name="Rod Turk" userId="07228ad85b9b2d7f" providerId="LiveId" clId="{701EE586-DBCA-40F8-88C0-9706345C89F3}" dt="2023-09-27T15:12:56.878" v="1585" actId="27636"/>
        <pc:sldMkLst>
          <pc:docMk/>
          <pc:sldMk cId="3160093039" sldId="1625"/>
        </pc:sldMkLst>
        <pc:spChg chg="mod">
          <ac:chgData name="Rod Turk" userId="07228ad85b9b2d7f" providerId="LiveId" clId="{701EE586-DBCA-40F8-88C0-9706345C89F3}" dt="2023-09-27T12:58:09.888" v="1018" actId="20577"/>
          <ac:spMkLst>
            <pc:docMk/>
            <pc:sldMk cId="3160093039" sldId="1625"/>
            <ac:spMk id="2" creationId="{46ACB502-063D-437F-C36D-B92E0F136320}"/>
          </ac:spMkLst>
        </pc:spChg>
        <pc:spChg chg="del">
          <ac:chgData name="Rod Turk" userId="07228ad85b9b2d7f" providerId="LiveId" clId="{701EE586-DBCA-40F8-88C0-9706345C89F3}" dt="2023-09-27T12:59:22.547" v="1019"/>
          <ac:spMkLst>
            <pc:docMk/>
            <pc:sldMk cId="3160093039" sldId="1625"/>
            <ac:spMk id="3" creationId="{04444A17-94E6-262B-C84F-ABBF9166D080}"/>
          </ac:spMkLst>
        </pc:spChg>
        <pc:spChg chg="del">
          <ac:chgData name="Rod Turk" userId="07228ad85b9b2d7f" providerId="LiveId" clId="{701EE586-DBCA-40F8-88C0-9706345C89F3}" dt="2023-09-27T12:59:29.311" v="1020" actId="478"/>
          <ac:spMkLst>
            <pc:docMk/>
            <pc:sldMk cId="3160093039" sldId="1625"/>
            <ac:spMk id="4" creationId="{ED26438A-DB75-2B38-0503-1B726E02ED85}"/>
          </ac:spMkLst>
        </pc:spChg>
        <pc:spChg chg="del">
          <ac:chgData name="Rod Turk" userId="07228ad85b9b2d7f" providerId="LiveId" clId="{701EE586-DBCA-40F8-88C0-9706345C89F3}" dt="2023-09-27T12:59:49.080" v="1027" actId="478"/>
          <ac:spMkLst>
            <pc:docMk/>
            <pc:sldMk cId="3160093039" sldId="1625"/>
            <ac:spMk id="5" creationId="{2341B711-C8AB-56C4-7437-39BF370CA59D}"/>
          </ac:spMkLst>
        </pc:spChg>
        <pc:spChg chg="del">
          <ac:chgData name="Rod Turk" userId="07228ad85b9b2d7f" providerId="LiveId" clId="{701EE586-DBCA-40F8-88C0-9706345C89F3}" dt="2023-09-27T12:59:51.987" v="1028" actId="478"/>
          <ac:spMkLst>
            <pc:docMk/>
            <pc:sldMk cId="3160093039" sldId="1625"/>
            <ac:spMk id="6" creationId="{363871C8-B967-8527-F18B-279763AC8611}"/>
          </ac:spMkLst>
        </pc:spChg>
        <pc:picChg chg="add mod">
          <ac:chgData name="Rod Turk" userId="07228ad85b9b2d7f" providerId="LiveId" clId="{701EE586-DBCA-40F8-88C0-9706345C89F3}" dt="2023-09-27T12:59:45.498" v="1026" actId="14100"/>
          <ac:picMkLst>
            <pc:docMk/>
            <pc:sldMk cId="3160093039" sldId="1625"/>
            <ac:picMk id="9" creationId="{7B711A8F-0E24-0202-6A7E-86D290440179}"/>
          </ac:picMkLst>
        </pc:picChg>
        <pc:cxnChg chg="add mod">
          <ac:chgData name="Rod Turk" userId="07228ad85b9b2d7f" providerId="LiveId" clId="{701EE586-DBCA-40F8-88C0-9706345C89F3}" dt="2023-09-27T12:58:05.543" v="1015"/>
          <ac:cxnSpMkLst>
            <pc:docMk/>
            <pc:sldMk cId="3160093039" sldId="1625"/>
            <ac:cxnSpMk id="8" creationId="{0A2FC2CD-D1FA-E43F-01D8-A48FC9EC068C}"/>
          </ac:cxnSpMkLst>
        </pc:cxnChg>
      </pc:sldChg>
      <pc:sldChg chg="modSp mod">
        <pc:chgData name="Rod Turk" userId="07228ad85b9b2d7f" providerId="LiveId" clId="{701EE586-DBCA-40F8-88C0-9706345C89F3}" dt="2023-09-29T18:41:57.729" v="4081" actId="20577"/>
        <pc:sldMkLst>
          <pc:docMk/>
          <pc:sldMk cId="391793441" sldId="1626"/>
        </pc:sldMkLst>
        <pc:spChg chg="mod">
          <ac:chgData name="Rod Turk" userId="07228ad85b9b2d7f" providerId="LiveId" clId="{701EE586-DBCA-40F8-88C0-9706345C89F3}" dt="2023-09-29T18:41:57.729" v="4081" actId="20577"/>
          <ac:spMkLst>
            <pc:docMk/>
            <pc:sldMk cId="391793441" sldId="1626"/>
            <ac:spMk id="4" creationId="{7BEE46B7-D2B8-895F-631C-AC0D82D82D7C}"/>
          </ac:spMkLst>
        </pc:spChg>
        <pc:spChg chg="mod">
          <ac:chgData name="Rod Turk" userId="07228ad85b9b2d7f" providerId="LiveId" clId="{701EE586-DBCA-40F8-88C0-9706345C89F3}" dt="2023-09-29T13:41:13.696" v="1696" actId="20577"/>
          <ac:spMkLst>
            <pc:docMk/>
            <pc:sldMk cId="391793441" sldId="1626"/>
            <ac:spMk id="22530" creationId="{00000000-0000-0000-0000-000000000000}"/>
          </ac:spMkLst>
        </pc:spChg>
      </pc:sldChg>
      <pc:sldMasterChg chg="modSp setBg modSldLayout">
        <pc:chgData name="Rod Turk" userId="07228ad85b9b2d7f" providerId="LiveId" clId="{701EE586-DBCA-40F8-88C0-9706345C89F3}" dt="2023-09-27T12:37:02.768" v="718"/>
        <pc:sldMasterMkLst>
          <pc:docMk/>
          <pc:sldMasterMk cId="0" sldId="2147483648"/>
        </pc:sldMasterMkLst>
        <pc:sldLayoutChg chg="setBg">
          <pc:chgData name="Rod Turk" userId="07228ad85b9b2d7f" providerId="LiveId" clId="{701EE586-DBCA-40F8-88C0-9706345C89F3}" dt="2023-09-27T12:37:02.768" v="718"/>
          <pc:sldLayoutMkLst>
            <pc:docMk/>
            <pc:sldMasterMk cId="0" sldId="2147483648"/>
            <pc:sldLayoutMk cId="1700994456" sldId="2147486404"/>
          </pc:sldLayoutMkLst>
        </pc:sldLayoutChg>
        <pc:sldLayoutChg chg="setBg">
          <pc:chgData name="Rod Turk" userId="07228ad85b9b2d7f" providerId="LiveId" clId="{701EE586-DBCA-40F8-88C0-9706345C89F3}" dt="2023-09-27T12:37:02.768" v="718"/>
          <pc:sldLayoutMkLst>
            <pc:docMk/>
            <pc:sldMasterMk cId="0" sldId="2147483648"/>
            <pc:sldLayoutMk cId="2783559942" sldId="2147486405"/>
          </pc:sldLayoutMkLst>
        </pc:sldLayoutChg>
        <pc:sldLayoutChg chg="setBg">
          <pc:chgData name="Rod Turk" userId="07228ad85b9b2d7f" providerId="LiveId" clId="{701EE586-DBCA-40F8-88C0-9706345C89F3}" dt="2023-09-27T12:37:02.768" v="718"/>
          <pc:sldLayoutMkLst>
            <pc:docMk/>
            <pc:sldMasterMk cId="0" sldId="2147483648"/>
            <pc:sldLayoutMk cId="2174230441" sldId="2147486406"/>
          </pc:sldLayoutMkLst>
        </pc:sldLayoutChg>
        <pc:sldLayoutChg chg="setBg">
          <pc:chgData name="Rod Turk" userId="07228ad85b9b2d7f" providerId="LiveId" clId="{701EE586-DBCA-40F8-88C0-9706345C89F3}" dt="2023-09-27T12:37:02.768" v="718"/>
          <pc:sldLayoutMkLst>
            <pc:docMk/>
            <pc:sldMasterMk cId="0" sldId="2147483648"/>
            <pc:sldLayoutMk cId="2779328596" sldId="2147486407"/>
          </pc:sldLayoutMkLst>
        </pc:sldLayoutChg>
        <pc:sldLayoutChg chg="setBg">
          <pc:chgData name="Rod Turk" userId="07228ad85b9b2d7f" providerId="LiveId" clId="{701EE586-DBCA-40F8-88C0-9706345C89F3}" dt="2023-09-27T12:37:02.768" v="718"/>
          <pc:sldLayoutMkLst>
            <pc:docMk/>
            <pc:sldMasterMk cId="0" sldId="2147483648"/>
            <pc:sldLayoutMk cId="961890574" sldId="2147486408"/>
          </pc:sldLayoutMkLst>
        </pc:sldLayoutChg>
        <pc:sldLayoutChg chg="setBg">
          <pc:chgData name="Rod Turk" userId="07228ad85b9b2d7f" providerId="LiveId" clId="{701EE586-DBCA-40F8-88C0-9706345C89F3}" dt="2023-09-27T12:37:02.768" v="718"/>
          <pc:sldLayoutMkLst>
            <pc:docMk/>
            <pc:sldMasterMk cId="0" sldId="2147483648"/>
            <pc:sldLayoutMk cId="4140663562" sldId="2147486409"/>
          </pc:sldLayoutMkLst>
        </pc:sldLayoutChg>
        <pc:sldLayoutChg chg="modSp setBg">
          <pc:chgData name="Rod Turk" userId="07228ad85b9b2d7f" providerId="LiveId" clId="{701EE586-DBCA-40F8-88C0-9706345C89F3}" dt="2023-09-27T12:37:02.768" v="718"/>
          <pc:sldLayoutMkLst>
            <pc:docMk/>
            <pc:sldMasterMk cId="0" sldId="2147483648"/>
            <pc:sldLayoutMk cId="912747147" sldId="2147486410"/>
          </pc:sldLayoutMkLst>
        </pc:sldLayoutChg>
        <pc:sldLayoutChg chg="setBg">
          <pc:chgData name="Rod Turk" userId="07228ad85b9b2d7f" providerId="LiveId" clId="{701EE586-DBCA-40F8-88C0-9706345C89F3}" dt="2023-09-27T12:37:02.768" v="718"/>
          <pc:sldLayoutMkLst>
            <pc:docMk/>
            <pc:sldMasterMk cId="0" sldId="2147483648"/>
            <pc:sldLayoutMk cId="495248597" sldId="2147486411"/>
          </pc:sldLayoutMkLst>
        </pc:sldLayoutChg>
        <pc:sldLayoutChg chg="setBg">
          <pc:chgData name="Rod Turk" userId="07228ad85b9b2d7f" providerId="LiveId" clId="{701EE586-DBCA-40F8-88C0-9706345C89F3}" dt="2023-09-27T12:37:02.768" v="718"/>
          <pc:sldLayoutMkLst>
            <pc:docMk/>
            <pc:sldMasterMk cId="0" sldId="2147483648"/>
            <pc:sldLayoutMk cId="1671068978" sldId="2147486412"/>
          </pc:sldLayoutMkLst>
        </pc:sldLayoutChg>
        <pc:sldLayoutChg chg="setBg">
          <pc:chgData name="Rod Turk" userId="07228ad85b9b2d7f" providerId="LiveId" clId="{701EE586-DBCA-40F8-88C0-9706345C89F3}" dt="2023-09-27T12:37:02.768" v="718"/>
          <pc:sldLayoutMkLst>
            <pc:docMk/>
            <pc:sldMasterMk cId="0" sldId="2147483648"/>
            <pc:sldLayoutMk cId="1268378120" sldId="2147486413"/>
          </pc:sldLayoutMkLst>
        </pc:sldLayoutChg>
        <pc:sldLayoutChg chg="modSp setBg">
          <pc:chgData name="Rod Turk" userId="07228ad85b9b2d7f" providerId="LiveId" clId="{701EE586-DBCA-40F8-88C0-9706345C89F3}" dt="2023-09-27T12:37:02.768" v="718"/>
          <pc:sldLayoutMkLst>
            <pc:docMk/>
            <pc:sldMasterMk cId="0" sldId="2147483648"/>
            <pc:sldLayoutMk cId="2034683524" sldId="2147486414"/>
          </pc:sldLayoutMkLst>
        </pc:sldLayoutChg>
      </pc:sldMasterChg>
      <pc:sldMasterChg chg="setBg modSldLayout">
        <pc:chgData name="Rod Turk" userId="07228ad85b9b2d7f" providerId="LiveId" clId="{701EE586-DBCA-40F8-88C0-9706345C89F3}" dt="2023-09-27T12:37:02.768" v="718"/>
        <pc:sldMasterMkLst>
          <pc:docMk/>
          <pc:sldMasterMk cId="0" sldId="2147483900"/>
        </pc:sldMasterMkLst>
        <pc:sldLayoutChg chg="setBg">
          <pc:chgData name="Rod Turk" userId="07228ad85b9b2d7f" providerId="LiveId" clId="{701EE586-DBCA-40F8-88C0-9706345C89F3}" dt="2023-09-27T12:37:02.768" v="718"/>
          <pc:sldLayoutMkLst>
            <pc:docMk/>
            <pc:sldMasterMk cId="0" sldId="2147483900"/>
            <pc:sldLayoutMk cId="10301595" sldId="2147486369"/>
          </pc:sldLayoutMkLst>
        </pc:sldLayoutChg>
        <pc:sldLayoutChg chg="setBg">
          <pc:chgData name="Rod Turk" userId="07228ad85b9b2d7f" providerId="LiveId" clId="{701EE586-DBCA-40F8-88C0-9706345C89F3}" dt="2023-09-27T12:37:02.768" v="718"/>
          <pc:sldLayoutMkLst>
            <pc:docMk/>
            <pc:sldMasterMk cId="0" sldId="2147483900"/>
            <pc:sldLayoutMk cId="383474435" sldId="2147486370"/>
          </pc:sldLayoutMkLst>
        </pc:sldLayoutChg>
        <pc:sldLayoutChg chg="setBg">
          <pc:chgData name="Rod Turk" userId="07228ad85b9b2d7f" providerId="LiveId" clId="{701EE586-DBCA-40F8-88C0-9706345C89F3}" dt="2023-09-27T12:37:02.768" v="718"/>
          <pc:sldLayoutMkLst>
            <pc:docMk/>
            <pc:sldMasterMk cId="0" sldId="2147483900"/>
            <pc:sldLayoutMk cId="3494399662" sldId="2147486371"/>
          </pc:sldLayoutMkLst>
        </pc:sldLayoutChg>
        <pc:sldLayoutChg chg="setBg">
          <pc:chgData name="Rod Turk" userId="07228ad85b9b2d7f" providerId="LiveId" clId="{701EE586-DBCA-40F8-88C0-9706345C89F3}" dt="2023-09-27T12:37:02.768" v="718"/>
          <pc:sldLayoutMkLst>
            <pc:docMk/>
            <pc:sldMasterMk cId="0" sldId="2147483900"/>
            <pc:sldLayoutMk cId="3814420949" sldId="2147486372"/>
          </pc:sldLayoutMkLst>
        </pc:sldLayoutChg>
        <pc:sldLayoutChg chg="setBg">
          <pc:chgData name="Rod Turk" userId="07228ad85b9b2d7f" providerId="LiveId" clId="{701EE586-DBCA-40F8-88C0-9706345C89F3}" dt="2023-09-27T12:37:02.768" v="718"/>
          <pc:sldLayoutMkLst>
            <pc:docMk/>
            <pc:sldMasterMk cId="0" sldId="2147483900"/>
            <pc:sldLayoutMk cId="1008325077" sldId="2147486373"/>
          </pc:sldLayoutMkLst>
        </pc:sldLayoutChg>
        <pc:sldLayoutChg chg="setBg">
          <pc:chgData name="Rod Turk" userId="07228ad85b9b2d7f" providerId="LiveId" clId="{701EE586-DBCA-40F8-88C0-9706345C89F3}" dt="2023-09-27T12:37:02.768" v="718"/>
          <pc:sldLayoutMkLst>
            <pc:docMk/>
            <pc:sldMasterMk cId="0" sldId="2147483900"/>
            <pc:sldLayoutMk cId="1264074082" sldId="2147486374"/>
          </pc:sldLayoutMkLst>
        </pc:sldLayoutChg>
        <pc:sldLayoutChg chg="setBg">
          <pc:chgData name="Rod Turk" userId="07228ad85b9b2d7f" providerId="LiveId" clId="{701EE586-DBCA-40F8-88C0-9706345C89F3}" dt="2023-09-27T12:37:02.768" v="718"/>
          <pc:sldLayoutMkLst>
            <pc:docMk/>
            <pc:sldMasterMk cId="0" sldId="2147483900"/>
            <pc:sldLayoutMk cId="4042926082" sldId="2147486375"/>
          </pc:sldLayoutMkLst>
        </pc:sldLayoutChg>
        <pc:sldLayoutChg chg="setBg">
          <pc:chgData name="Rod Turk" userId="07228ad85b9b2d7f" providerId="LiveId" clId="{701EE586-DBCA-40F8-88C0-9706345C89F3}" dt="2023-09-27T12:37:02.768" v="718"/>
          <pc:sldLayoutMkLst>
            <pc:docMk/>
            <pc:sldMasterMk cId="0" sldId="2147483900"/>
            <pc:sldLayoutMk cId="3457334712" sldId="2147486376"/>
          </pc:sldLayoutMkLst>
        </pc:sldLayoutChg>
        <pc:sldLayoutChg chg="setBg">
          <pc:chgData name="Rod Turk" userId="07228ad85b9b2d7f" providerId="LiveId" clId="{701EE586-DBCA-40F8-88C0-9706345C89F3}" dt="2023-09-27T12:37:02.768" v="718"/>
          <pc:sldLayoutMkLst>
            <pc:docMk/>
            <pc:sldMasterMk cId="0" sldId="2147483900"/>
            <pc:sldLayoutMk cId="1308609659" sldId="2147486377"/>
          </pc:sldLayoutMkLst>
        </pc:sldLayoutChg>
        <pc:sldLayoutChg chg="setBg">
          <pc:chgData name="Rod Turk" userId="07228ad85b9b2d7f" providerId="LiveId" clId="{701EE586-DBCA-40F8-88C0-9706345C89F3}" dt="2023-09-27T12:37:02.768" v="718"/>
          <pc:sldLayoutMkLst>
            <pc:docMk/>
            <pc:sldMasterMk cId="0" sldId="2147483900"/>
            <pc:sldLayoutMk cId="3186905472" sldId="2147486378"/>
          </pc:sldLayoutMkLst>
        </pc:sldLayoutChg>
        <pc:sldLayoutChg chg="setBg">
          <pc:chgData name="Rod Turk" userId="07228ad85b9b2d7f" providerId="LiveId" clId="{701EE586-DBCA-40F8-88C0-9706345C89F3}" dt="2023-09-27T12:37:02.768" v="718"/>
          <pc:sldLayoutMkLst>
            <pc:docMk/>
            <pc:sldMasterMk cId="0" sldId="2147483900"/>
            <pc:sldLayoutMk cId="1877938658" sldId="2147486379"/>
          </pc:sldLayoutMkLst>
        </pc:sldLayoutChg>
      </pc:sldMasterChg>
      <pc:sldMasterChg chg="setBg modSldLayout">
        <pc:chgData name="Rod Turk" userId="07228ad85b9b2d7f" providerId="LiveId" clId="{701EE586-DBCA-40F8-88C0-9706345C89F3}" dt="2023-09-27T12:37:02.768" v="718"/>
        <pc:sldMasterMkLst>
          <pc:docMk/>
          <pc:sldMasterMk cId="0" sldId="2147483912"/>
        </pc:sldMasterMkLst>
        <pc:sldLayoutChg chg="setBg">
          <pc:chgData name="Rod Turk" userId="07228ad85b9b2d7f" providerId="LiveId" clId="{701EE586-DBCA-40F8-88C0-9706345C89F3}" dt="2023-09-27T12:37:02.768" v="718"/>
          <pc:sldLayoutMkLst>
            <pc:docMk/>
            <pc:sldMasterMk cId="0" sldId="2147483912"/>
            <pc:sldLayoutMk cId="2934427251" sldId="2147486380"/>
          </pc:sldLayoutMkLst>
        </pc:sldLayoutChg>
        <pc:sldLayoutChg chg="setBg">
          <pc:chgData name="Rod Turk" userId="07228ad85b9b2d7f" providerId="LiveId" clId="{701EE586-DBCA-40F8-88C0-9706345C89F3}" dt="2023-09-27T12:37:02.768" v="718"/>
          <pc:sldLayoutMkLst>
            <pc:docMk/>
            <pc:sldMasterMk cId="0" sldId="2147483912"/>
            <pc:sldLayoutMk cId="1046217317" sldId="2147486381"/>
          </pc:sldLayoutMkLst>
        </pc:sldLayoutChg>
        <pc:sldLayoutChg chg="setBg">
          <pc:chgData name="Rod Turk" userId="07228ad85b9b2d7f" providerId="LiveId" clId="{701EE586-DBCA-40F8-88C0-9706345C89F3}" dt="2023-09-27T12:37:02.768" v="718"/>
          <pc:sldLayoutMkLst>
            <pc:docMk/>
            <pc:sldMasterMk cId="0" sldId="2147483912"/>
            <pc:sldLayoutMk cId="1309917580" sldId="2147486382"/>
          </pc:sldLayoutMkLst>
        </pc:sldLayoutChg>
        <pc:sldLayoutChg chg="setBg">
          <pc:chgData name="Rod Turk" userId="07228ad85b9b2d7f" providerId="LiveId" clId="{701EE586-DBCA-40F8-88C0-9706345C89F3}" dt="2023-09-27T12:37:02.768" v="718"/>
          <pc:sldLayoutMkLst>
            <pc:docMk/>
            <pc:sldMasterMk cId="0" sldId="2147483912"/>
            <pc:sldLayoutMk cId="249256033" sldId="2147486383"/>
          </pc:sldLayoutMkLst>
        </pc:sldLayoutChg>
        <pc:sldLayoutChg chg="setBg">
          <pc:chgData name="Rod Turk" userId="07228ad85b9b2d7f" providerId="LiveId" clId="{701EE586-DBCA-40F8-88C0-9706345C89F3}" dt="2023-09-27T12:37:02.768" v="718"/>
          <pc:sldLayoutMkLst>
            <pc:docMk/>
            <pc:sldMasterMk cId="0" sldId="2147483912"/>
            <pc:sldLayoutMk cId="227132314" sldId="2147486384"/>
          </pc:sldLayoutMkLst>
        </pc:sldLayoutChg>
        <pc:sldLayoutChg chg="setBg">
          <pc:chgData name="Rod Turk" userId="07228ad85b9b2d7f" providerId="LiveId" clId="{701EE586-DBCA-40F8-88C0-9706345C89F3}" dt="2023-09-27T12:37:02.768" v="718"/>
          <pc:sldLayoutMkLst>
            <pc:docMk/>
            <pc:sldMasterMk cId="0" sldId="2147483912"/>
            <pc:sldLayoutMk cId="437852033" sldId="2147486385"/>
          </pc:sldLayoutMkLst>
        </pc:sldLayoutChg>
        <pc:sldLayoutChg chg="setBg">
          <pc:chgData name="Rod Turk" userId="07228ad85b9b2d7f" providerId="LiveId" clId="{701EE586-DBCA-40F8-88C0-9706345C89F3}" dt="2023-09-27T12:37:02.768" v="718"/>
          <pc:sldLayoutMkLst>
            <pc:docMk/>
            <pc:sldMasterMk cId="0" sldId="2147483912"/>
            <pc:sldLayoutMk cId="856709763" sldId="2147486386"/>
          </pc:sldLayoutMkLst>
        </pc:sldLayoutChg>
        <pc:sldLayoutChg chg="setBg">
          <pc:chgData name="Rod Turk" userId="07228ad85b9b2d7f" providerId="LiveId" clId="{701EE586-DBCA-40F8-88C0-9706345C89F3}" dt="2023-09-27T12:37:02.768" v="718"/>
          <pc:sldLayoutMkLst>
            <pc:docMk/>
            <pc:sldMasterMk cId="0" sldId="2147483912"/>
            <pc:sldLayoutMk cId="3449558420" sldId="2147486387"/>
          </pc:sldLayoutMkLst>
        </pc:sldLayoutChg>
        <pc:sldLayoutChg chg="setBg">
          <pc:chgData name="Rod Turk" userId="07228ad85b9b2d7f" providerId="LiveId" clId="{701EE586-DBCA-40F8-88C0-9706345C89F3}" dt="2023-09-27T12:37:02.768" v="718"/>
          <pc:sldLayoutMkLst>
            <pc:docMk/>
            <pc:sldMasterMk cId="0" sldId="2147483912"/>
            <pc:sldLayoutMk cId="3512114952" sldId="2147486388"/>
          </pc:sldLayoutMkLst>
        </pc:sldLayoutChg>
        <pc:sldLayoutChg chg="setBg">
          <pc:chgData name="Rod Turk" userId="07228ad85b9b2d7f" providerId="LiveId" clId="{701EE586-DBCA-40F8-88C0-9706345C89F3}" dt="2023-09-27T12:37:02.768" v="718"/>
          <pc:sldLayoutMkLst>
            <pc:docMk/>
            <pc:sldMasterMk cId="0" sldId="2147483912"/>
            <pc:sldLayoutMk cId="1130491737" sldId="2147486389"/>
          </pc:sldLayoutMkLst>
        </pc:sldLayoutChg>
        <pc:sldLayoutChg chg="setBg">
          <pc:chgData name="Rod Turk" userId="07228ad85b9b2d7f" providerId="LiveId" clId="{701EE586-DBCA-40F8-88C0-9706345C89F3}" dt="2023-09-27T12:37:02.768" v="718"/>
          <pc:sldLayoutMkLst>
            <pc:docMk/>
            <pc:sldMasterMk cId="0" sldId="2147483912"/>
            <pc:sldLayoutMk cId="2674406856" sldId="2147486390"/>
          </pc:sldLayoutMkLst>
        </pc:sldLayoutChg>
        <pc:sldLayoutChg chg="setBg">
          <pc:chgData name="Rod Turk" userId="07228ad85b9b2d7f" providerId="LiveId" clId="{701EE586-DBCA-40F8-88C0-9706345C89F3}" dt="2023-09-27T12:37:02.768" v="718"/>
          <pc:sldLayoutMkLst>
            <pc:docMk/>
            <pc:sldMasterMk cId="0" sldId="2147483912"/>
            <pc:sldLayoutMk cId="1456435413" sldId="2147486391"/>
          </pc:sldLayoutMkLst>
        </pc:sldLayoutChg>
        <pc:sldLayoutChg chg="setBg">
          <pc:chgData name="Rod Turk" userId="07228ad85b9b2d7f" providerId="LiveId" clId="{701EE586-DBCA-40F8-88C0-9706345C89F3}" dt="2023-09-27T12:37:02.768" v="718"/>
          <pc:sldLayoutMkLst>
            <pc:docMk/>
            <pc:sldMasterMk cId="0" sldId="2147483912"/>
            <pc:sldLayoutMk cId="1582942095" sldId="2147486392"/>
          </pc:sldLayoutMkLst>
        </pc:sldLayoutChg>
      </pc:sldMasterChg>
      <pc:sldMasterChg chg="setBg modSldLayout">
        <pc:chgData name="Rod Turk" userId="07228ad85b9b2d7f" providerId="LiveId" clId="{701EE586-DBCA-40F8-88C0-9706345C89F3}" dt="2023-09-27T12:37:02.768" v="718"/>
        <pc:sldMasterMkLst>
          <pc:docMk/>
          <pc:sldMasterMk cId="0" sldId="2147483926"/>
        </pc:sldMasterMkLst>
        <pc:sldLayoutChg chg="setBg">
          <pc:chgData name="Rod Turk" userId="07228ad85b9b2d7f" providerId="LiveId" clId="{701EE586-DBCA-40F8-88C0-9706345C89F3}" dt="2023-09-27T12:37:02.768" v="718"/>
          <pc:sldLayoutMkLst>
            <pc:docMk/>
            <pc:sldMasterMk cId="0" sldId="2147483926"/>
            <pc:sldLayoutMk cId="2627571583" sldId="2147486393"/>
          </pc:sldLayoutMkLst>
        </pc:sldLayoutChg>
        <pc:sldLayoutChg chg="setBg">
          <pc:chgData name="Rod Turk" userId="07228ad85b9b2d7f" providerId="LiveId" clId="{701EE586-DBCA-40F8-88C0-9706345C89F3}" dt="2023-09-27T12:37:02.768" v="718"/>
          <pc:sldLayoutMkLst>
            <pc:docMk/>
            <pc:sldMasterMk cId="0" sldId="2147483926"/>
            <pc:sldLayoutMk cId="894943583" sldId="2147486394"/>
          </pc:sldLayoutMkLst>
        </pc:sldLayoutChg>
        <pc:sldLayoutChg chg="setBg">
          <pc:chgData name="Rod Turk" userId="07228ad85b9b2d7f" providerId="LiveId" clId="{701EE586-DBCA-40F8-88C0-9706345C89F3}" dt="2023-09-27T12:37:02.768" v="718"/>
          <pc:sldLayoutMkLst>
            <pc:docMk/>
            <pc:sldMasterMk cId="0" sldId="2147483926"/>
            <pc:sldLayoutMk cId="2798110810" sldId="2147486395"/>
          </pc:sldLayoutMkLst>
        </pc:sldLayoutChg>
        <pc:sldLayoutChg chg="setBg">
          <pc:chgData name="Rod Turk" userId="07228ad85b9b2d7f" providerId="LiveId" clId="{701EE586-DBCA-40F8-88C0-9706345C89F3}" dt="2023-09-27T12:37:02.768" v="718"/>
          <pc:sldLayoutMkLst>
            <pc:docMk/>
            <pc:sldMasterMk cId="0" sldId="2147483926"/>
            <pc:sldLayoutMk cId="4247426093" sldId="2147486396"/>
          </pc:sldLayoutMkLst>
        </pc:sldLayoutChg>
        <pc:sldLayoutChg chg="setBg">
          <pc:chgData name="Rod Turk" userId="07228ad85b9b2d7f" providerId="LiveId" clId="{701EE586-DBCA-40F8-88C0-9706345C89F3}" dt="2023-09-27T12:37:02.768" v="718"/>
          <pc:sldLayoutMkLst>
            <pc:docMk/>
            <pc:sldMasterMk cId="0" sldId="2147483926"/>
            <pc:sldLayoutMk cId="3212433350" sldId="2147486397"/>
          </pc:sldLayoutMkLst>
        </pc:sldLayoutChg>
        <pc:sldLayoutChg chg="setBg">
          <pc:chgData name="Rod Turk" userId="07228ad85b9b2d7f" providerId="LiveId" clId="{701EE586-DBCA-40F8-88C0-9706345C89F3}" dt="2023-09-27T12:37:02.768" v="718"/>
          <pc:sldLayoutMkLst>
            <pc:docMk/>
            <pc:sldMasterMk cId="0" sldId="2147483926"/>
            <pc:sldLayoutMk cId="1899017472" sldId="2147486398"/>
          </pc:sldLayoutMkLst>
        </pc:sldLayoutChg>
        <pc:sldLayoutChg chg="setBg">
          <pc:chgData name="Rod Turk" userId="07228ad85b9b2d7f" providerId="LiveId" clId="{701EE586-DBCA-40F8-88C0-9706345C89F3}" dt="2023-09-27T12:37:02.768" v="718"/>
          <pc:sldLayoutMkLst>
            <pc:docMk/>
            <pc:sldMasterMk cId="0" sldId="2147483926"/>
            <pc:sldLayoutMk cId="3395140161" sldId="2147486399"/>
          </pc:sldLayoutMkLst>
        </pc:sldLayoutChg>
        <pc:sldLayoutChg chg="setBg">
          <pc:chgData name="Rod Turk" userId="07228ad85b9b2d7f" providerId="LiveId" clId="{701EE586-DBCA-40F8-88C0-9706345C89F3}" dt="2023-09-27T12:37:02.768" v="718"/>
          <pc:sldLayoutMkLst>
            <pc:docMk/>
            <pc:sldMasterMk cId="0" sldId="2147483926"/>
            <pc:sldLayoutMk cId="2296738197" sldId="2147486400"/>
          </pc:sldLayoutMkLst>
        </pc:sldLayoutChg>
        <pc:sldLayoutChg chg="setBg">
          <pc:chgData name="Rod Turk" userId="07228ad85b9b2d7f" providerId="LiveId" clId="{701EE586-DBCA-40F8-88C0-9706345C89F3}" dt="2023-09-27T12:37:02.768" v="718"/>
          <pc:sldLayoutMkLst>
            <pc:docMk/>
            <pc:sldMasterMk cId="0" sldId="2147483926"/>
            <pc:sldLayoutMk cId="1423766802" sldId="2147486401"/>
          </pc:sldLayoutMkLst>
        </pc:sldLayoutChg>
        <pc:sldLayoutChg chg="setBg">
          <pc:chgData name="Rod Turk" userId="07228ad85b9b2d7f" providerId="LiveId" clId="{701EE586-DBCA-40F8-88C0-9706345C89F3}" dt="2023-09-27T12:37:02.768" v="718"/>
          <pc:sldLayoutMkLst>
            <pc:docMk/>
            <pc:sldMasterMk cId="0" sldId="2147483926"/>
            <pc:sldLayoutMk cId="2109648620" sldId="2147486402"/>
          </pc:sldLayoutMkLst>
        </pc:sldLayoutChg>
        <pc:sldLayoutChg chg="setBg">
          <pc:chgData name="Rod Turk" userId="07228ad85b9b2d7f" providerId="LiveId" clId="{701EE586-DBCA-40F8-88C0-9706345C89F3}" dt="2023-09-27T12:37:02.768" v="718"/>
          <pc:sldLayoutMkLst>
            <pc:docMk/>
            <pc:sldMasterMk cId="0" sldId="2147483926"/>
            <pc:sldLayoutMk cId="2053714599" sldId="2147486403"/>
          </pc:sldLayoutMkLst>
        </pc:sldLayoutChg>
      </pc:sldMasterChg>
      <pc:sldMasterChg chg="modSp setBg modSldLayout">
        <pc:chgData name="Rod Turk" userId="07228ad85b9b2d7f" providerId="LiveId" clId="{701EE586-DBCA-40F8-88C0-9706345C89F3}" dt="2023-09-27T12:37:02.768" v="718"/>
        <pc:sldMasterMkLst>
          <pc:docMk/>
          <pc:sldMasterMk cId="0" sldId="2147483938"/>
        </pc:sldMasterMkLst>
        <pc:sldLayoutChg chg="setBg">
          <pc:chgData name="Rod Turk" userId="07228ad85b9b2d7f" providerId="LiveId" clId="{701EE586-DBCA-40F8-88C0-9706345C89F3}" dt="2023-09-27T12:37:02.768" v="718"/>
          <pc:sldLayoutMkLst>
            <pc:docMk/>
            <pc:sldMasterMk cId="0" sldId="2147483938"/>
            <pc:sldLayoutMk cId="2690897034" sldId="2147486336"/>
          </pc:sldLayoutMkLst>
        </pc:sldLayoutChg>
        <pc:sldLayoutChg chg="setBg">
          <pc:chgData name="Rod Turk" userId="07228ad85b9b2d7f" providerId="LiveId" clId="{701EE586-DBCA-40F8-88C0-9706345C89F3}" dt="2023-09-27T12:37:02.768" v="718"/>
          <pc:sldLayoutMkLst>
            <pc:docMk/>
            <pc:sldMasterMk cId="0" sldId="2147483938"/>
            <pc:sldLayoutMk cId="3402904624" sldId="2147486337"/>
          </pc:sldLayoutMkLst>
        </pc:sldLayoutChg>
        <pc:sldLayoutChg chg="setBg">
          <pc:chgData name="Rod Turk" userId="07228ad85b9b2d7f" providerId="LiveId" clId="{701EE586-DBCA-40F8-88C0-9706345C89F3}" dt="2023-09-27T12:37:02.768" v="718"/>
          <pc:sldLayoutMkLst>
            <pc:docMk/>
            <pc:sldMasterMk cId="0" sldId="2147483938"/>
            <pc:sldLayoutMk cId="2361792439" sldId="2147486338"/>
          </pc:sldLayoutMkLst>
        </pc:sldLayoutChg>
        <pc:sldLayoutChg chg="setBg">
          <pc:chgData name="Rod Turk" userId="07228ad85b9b2d7f" providerId="LiveId" clId="{701EE586-DBCA-40F8-88C0-9706345C89F3}" dt="2023-09-27T12:37:02.768" v="718"/>
          <pc:sldLayoutMkLst>
            <pc:docMk/>
            <pc:sldMasterMk cId="0" sldId="2147483938"/>
            <pc:sldLayoutMk cId="1224856813" sldId="2147486339"/>
          </pc:sldLayoutMkLst>
        </pc:sldLayoutChg>
        <pc:sldLayoutChg chg="setBg">
          <pc:chgData name="Rod Turk" userId="07228ad85b9b2d7f" providerId="LiveId" clId="{701EE586-DBCA-40F8-88C0-9706345C89F3}" dt="2023-09-27T12:37:02.768" v="718"/>
          <pc:sldLayoutMkLst>
            <pc:docMk/>
            <pc:sldMasterMk cId="0" sldId="2147483938"/>
            <pc:sldLayoutMk cId="1441434011" sldId="2147486340"/>
          </pc:sldLayoutMkLst>
        </pc:sldLayoutChg>
        <pc:sldLayoutChg chg="setBg">
          <pc:chgData name="Rod Turk" userId="07228ad85b9b2d7f" providerId="LiveId" clId="{701EE586-DBCA-40F8-88C0-9706345C89F3}" dt="2023-09-27T12:37:02.768" v="718"/>
          <pc:sldLayoutMkLst>
            <pc:docMk/>
            <pc:sldMasterMk cId="0" sldId="2147483938"/>
            <pc:sldLayoutMk cId="3362226571" sldId="2147486341"/>
          </pc:sldLayoutMkLst>
        </pc:sldLayoutChg>
        <pc:sldLayoutChg chg="setBg">
          <pc:chgData name="Rod Turk" userId="07228ad85b9b2d7f" providerId="LiveId" clId="{701EE586-DBCA-40F8-88C0-9706345C89F3}" dt="2023-09-27T12:37:02.768" v="718"/>
          <pc:sldLayoutMkLst>
            <pc:docMk/>
            <pc:sldMasterMk cId="0" sldId="2147483938"/>
            <pc:sldLayoutMk cId="2108631928" sldId="2147486342"/>
          </pc:sldLayoutMkLst>
        </pc:sldLayoutChg>
        <pc:sldLayoutChg chg="setBg">
          <pc:chgData name="Rod Turk" userId="07228ad85b9b2d7f" providerId="LiveId" clId="{701EE586-DBCA-40F8-88C0-9706345C89F3}" dt="2023-09-27T12:37:02.768" v="718"/>
          <pc:sldLayoutMkLst>
            <pc:docMk/>
            <pc:sldMasterMk cId="0" sldId="2147483938"/>
            <pc:sldLayoutMk cId="4255917329" sldId="2147486343"/>
          </pc:sldLayoutMkLst>
        </pc:sldLayoutChg>
        <pc:sldLayoutChg chg="setBg">
          <pc:chgData name="Rod Turk" userId="07228ad85b9b2d7f" providerId="LiveId" clId="{701EE586-DBCA-40F8-88C0-9706345C89F3}" dt="2023-09-27T12:37:02.768" v="718"/>
          <pc:sldLayoutMkLst>
            <pc:docMk/>
            <pc:sldMasterMk cId="0" sldId="2147483938"/>
            <pc:sldLayoutMk cId="2047793677" sldId="2147486344"/>
          </pc:sldLayoutMkLst>
        </pc:sldLayoutChg>
        <pc:sldLayoutChg chg="setBg">
          <pc:chgData name="Rod Turk" userId="07228ad85b9b2d7f" providerId="LiveId" clId="{701EE586-DBCA-40F8-88C0-9706345C89F3}" dt="2023-09-27T12:37:02.768" v="718"/>
          <pc:sldLayoutMkLst>
            <pc:docMk/>
            <pc:sldMasterMk cId="0" sldId="2147483938"/>
            <pc:sldLayoutMk cId="1938116956" sldId="2147486345"/>
          </pc:sldLayoutMkLst>
        </pc:sldLayoutChg>
        <pc:sldLayoutChg chg="setBg">
          <pc:chgData name="Rod Turk" userId="07228ad85b9b2d7f" providerId="LiveId" clId="{701EE586-DBCA-40F8-88C0-9706345C89F3}" dt="2023-09-27T12:37:02.768" v="718"/>
          <pc:sldLayoutMkLst>
            <pc:docMk/>
            <pc:sldMasterMk cId="0" sldId="2147483938"/>
            <pc:sldLayoutMk cId="2492323194" sldId="2147486346"/>
          </pc:sldLayoutMkLst>
        </pc:sldLayoutChg>
      </pc:sldMasterChg>
      <pc:sldMasterChg chg="setBg modSldLayout">
        <pc:chgData name="Rod Turk" userId="07228ad85b9b2d7f" providerId="LiveId" clId="{701EE586-DBCA-40F8-88C0-9706345C89F3}" dt="2023-09-27T12:37:02.768" v="718"/>
        <pc:sldMasterMkLst>
          <pc:docMk/>
          <pc:sldMasterMk cId="0" sldId="2147483950"/>
        </pc:sldMasterMkLst>
        <pc:sldLayoutChg chg="setBg">
          <pc:chgData name="Rod Turk" userId="07228ad85b9b2d7f" providerId="LiveId" clId="{701EE586-DBCA-40F8-88C0-9706345C89F3}" dt="2023-09-27T12:37:02.768" v="718"/>
          <pc:sldLayoutMkLst>
            <pc:docMk/>
            <pc:sldMasterMk cId="0" sldId="2147483950"/>
            <pc:sldLayoutMk cId="2479334017" sldId="2147486347"/>
          </pc:sldLayoutMkLst>
        </pc:sldLayoutChg>
        <pc:sldLayoutChg chg="setBg">
          <pc:chgData name="Rod Turk" userId="07228ad85b9b2d7f" providerId="LiveId" clId="{701EE586-DBCA-40F8-88C0-9706345C89F3}" dt="2023-09-27T12:37:02.768" v="718"/>
          <pc:sldLayoutMkLst>
            <pc:docMk/>
            <pc:sldMasterMk cId="0" sldId="2147483950"/>
            <pc:sldLayoutMk cId="4234759675" sldId="2147486348"/>
          </pc:sldLayoutMkLst>
        </pc:sldLayoutChg>
        <pc:sldLayoutChg chg="setBg">
          <pc:chgData name="Rod Turk" userId="07228ad85b9b2d7f" providerId="LiveId" clId="{701EE586-DBCA-40F8-88C0-9706345C89F3}" dt="2023-09-27T12:37:02.768" v="718"/>
          <pc:sldLayoutMkLst>
            <pc:docMk/>
            <pc:sldMasterMk cId="0" sldId="2147483950"/>
            <pc:sldLayoutMk cId="3337836104" sldId="2147486349"/>
          </pc:sldLayoutMkLst>
        </pc:sldLayoutChg>
        <pc:sldLayoutChg chg="setBg">
          <pc:chgData name="Rod Turk" userId="07228ad85b9b2d7f" providerId="LiveId" clId="{701EE586-DBCA-40F8-88C0-9706345C89F3}" dt="2023-09-27T12:37:02.768" v="718"/>
          <pc:sldLayoutMkLst>
            <pc:docMk/>
            <pc:sldMasterMk cId="0" sldId="2147483950"/>
            <pc:sldLayoutMk cId="2395124715" sldId="2147486350"/>
          </pc:sldLayoutMkLst>
        </pc:sldLayoutChg>
        <pc:sldLayoutChg chg="setBg">
          <pc:chgData name="Rod Turk" userId="07228ad85b9b2d7f" providerId="LiveId" clId="{701EE586-DBCA-40F8-88C0-9706345C89F3}" dt="2023-09-27T12:37:02.768" v="718"/>
          <pc:sldLayoutMkLst>
            <pc:docMk/>
            <pc:sldMasterMk cId="0" sldId="2147483950"/>
            <pc:sldLayoutMk cId="1690924197" sldId="2147486351"/>
          </pc:sldLayoutMkLst>
        </pc:sldLayoutChg>
        <pc:sldLayoutChg chg="setBg">
          <pc:chgData name="Rod Turk" userId="07228ad85b9b2d7f" providerId="LiveId" clId="{701EE586-DBCA-40F8-88C0-9706345C89F3}" dt="2023-09-27T12:37:02.768" v="718"/>
          <pc:sldLayoutMkLst>
            <pc:docMk/>
            <pc:sldMasterMk cId="0" sldId="2147483950"/>
            <pc:sldLayoutMk cId="154842899" sldId="2147486352"/>
          </pc:sldLayoutMkLst>
        </pc:sldLayoutChg>
        <pc:sldLayoutChg chg="setBg">
          <pc:chgData name="Rod Turk" userId="07228ad85b9b2d7f" providerId="LiveId" clId="{701EE586-DBCA-40F8-88C0-9706345C89F3}" dt="2023-09-27T12:37:02.768" v="718"/>
          <pc:sldLayoutMkLst>
            <pc:docMk/>
            <pc:sldMasterMk cId="0" sldId="2147483950"/>
            <pc:sldLayoutMk cId="2774701000" sldId="2147486353"/>
          </pc:sldLayoutMkLst>
        </pc:sldLayoutChg>
        <pc:sldLayoutChg chg="setBg">
          <pc:chgData name="Rod Turk" userId="07228ad85b9b2d7f" providerId="LiveId" clId="{701EE586-DBCA-40F8-88C0-9706345C89F3}" dt="2023-09-27T12:37:02.768" v="718"/>
          <pc:sldLayoutMkLst>
            <pc:docMk/>
            <pc:sldMasterMk cId="0" sldId="2147483950"/>
            <pc:sldLayoutMk cId="464869156" sldId="2147486354"/>
          </pc:sldLayoutMkLst>
        </pc:sldLayoutChg>
        <pc:sldLayoutChg chg="setBg">
          <pc:chgData name="Rod Turk" userId="07228ad85b9b2d7f" providerId="LiveId" clId="{701EE586-DBCA-40F8-88C0-9706345C89F3}" dt="2023-09-27T12:37:02.768" v="718"/>
          <pc:sldLayoutMkLst>
            <pc:docMk/>
            <pc:sldMasterMk cId="0" sldId="2147483950"/>
            <pc:sldLayoutMk cId="1504879834" sldId="2147486355"/>
          </pc:sldLayoutMkLst>
        </pc:sldLayoutChg>
        <pc:sldLayoutChg chg="setBg">
          <pc:chgData name="Rod Turk" userId="07228ad85b9b2d7f" providerId="LiveId" clId="{701EE586-DBCA-40F8-88C0-9706345C89F3}" dt="2023-09-27T12:37:02.768" v="718"/>
          <pc:sldLayoutMkLst>
            <pc:docMk/>
            <pc:sldMasterMk cId="0" sldId="2147483950"/>
            <pc:sldLayoutMk cId="666819884" sldId="2147486356"/>
          </pc:sldLayoutMkLst>
        </pc:sldLayoutChg>
        <pc:sldLayoutChg chg="setBg">
          <pc:chgData name="Rod Turk" userId="07228ad85b9b2d7f" providerId="LiveId" clId="{701EE586-DBCA-40F8-88C0-9706345C89F3}" dt="2023-09-27T12:37:02.768" v="718"/>
          <pc:sldLayoutMkLst>
            <pc:docMk/>
            <pc:sldMasterMk cId="0" sldId="2147483950"/>
            <pc:sldLayoutMk cId="825302455" sldId="2147486357"/>
          </pc:sldLayoutMkLst>
        </pc:sldLayoutChg>
      </pc:sldMasterChg>
      <pc:sldMasterChg chg="setBg modSldLayout">
        <pc:chgData name="Rod Turk" userId="07228ad85b9b2d7f" providerId="LiveId" clId="{701EE586-DBCA-40F8-88C0-9706345C89F3}" dt="2023-09-27T12:37:02.768" v="718"/>
        <pc:sldMasterMkLst>
          <pc:docMk/>
          <pc:sldMasterMk cId="0" sldId="2147483962"/>
        </pc:sldMasterMkLst>
        <pc:sldLayoutChg chg="setBg">
          <pc:chgData name="Rod Turk" userId="07228ad85b9b2d7f" providerId="LiveId" clId="{701EE586-DBCA-40F8-88C0-9706345C89F3}" dt="2023-09-27T12:37:02.768" v="718"/>
          <pc:sldLayoutMkLst>
            <pc:docMk/>
            <pc:sldMasterMk cId="0" sldId="2147483962"/>
            <pc:sldLayoutMk cId="2479540366" sldId="2147486358"/>
          </pc:sldLayoutMkLst>
        </pc:sldLayoutChg>
        <pc:sldLayoutChg chg="setBg">
          <pc:chgData name="Rod Turk" userId="07228ad85b9b2d7f" providerId="LiveId" clId="{701EE586-DBCA-40F8-88C0-9706345C89F3}" dt="2023-09-27T12:37:02.768" v="718"/>
          <pc:sldLayoutMkLst>
            <pc:docMk/>
            <pc:sldMasterMk cId="0" sldId="2147483962"/>
            <pc:sldLayoutMk cId="1660153592" sldId="2147486359"/>
          </pc:sldLayoutMkLst>
        </pc:sldLayoutChg>
        <pc:sldLayoutChg chg="setBg">
          <pc:chgData name="Rod Turk" userId="07228ad85b9b2d7f" providerId="LiveId" clId="{701EE586-DBCA-40F8-88C0-9706345C89F3}" dt="2023-09-27T12:37:02.768" v="718"/>
          <pc:sldLayoutMkLst>
            <pc:docMk/>
            <pc:sldMasterMk cId="0" sldId="2147483962"/>
            <pc:sldLayoutMk cId="3707350228" sldId="2147486360"/>
          </pc:sldLayoutMkLst>
        </pc:sldLayoutChg>
        <pc:sldLayoutChg chg="setBg">
          <pc:chgData name="Rod Turk" userId="07228ad85b9b2d7f" providerId="LiveId" clId="{701EE586-DBCA-40F8-88C0-9706345C89F3}" dt="2023-09-27T12:37:02.768" v="718"/>
          <pc:sldLayoutMkLst>
            <pc:docMk/>
            <pc:sldMasterMk cId="0" sldId="2147483962"/>
            <pc:sldLayoutMk cId="1617778144" sldId="2147486361"/>
          </pc:sldLayoutMkLst>
        </pc:sldLayoutChg>
        <pc:sldLayoutChg chg="setBg">
          <pc:chgData name="Rod Turk" userId="07228ad85b9b2d7f" providerId="LiveId" clId="{701EE586-DBCA-40F8-88C0-9706345C89F3}" dt="2023-09-27T12:37:02.768" v="718"/>
          <pc:sldLayoutMkLst>
            <pc:docMk/>
            <pc:sldMasterMk cId="0" sldId="2147483962"/>
            <pc:sldLayoutMk cId="2376301430" sldId="2147486362"/>
          </pc:sldLayoutMkLst>
        </pc:sldLayoutChg>
        <pc:sldLayoutChg chg="setBg">
          <pc:chgData name="Rod Turk" userId="07228ad85b9b2d7f" providerId="LiveId" clId="{701EE586-DBCA-40F8-88C0-9706345C89F3}" dt="2023-09-27T12:37:02.768" v="718"/>
          <pc:sldLayoutMkLst>
            <pc:docMk/>
            <pc:sldMasterMk cId="0" sldId="2147483962"/>
            <pc:sldLayoutMk cId="2654753981" sldId="2147486363"/>
          </pc:sldLayoutMkLst>
        </pc:sldLayoutChg>
        <pc:sldLayoutChg chg="setBg">
          <pc:chgData name="Rod Turk" userId="07228ad85b9b2d7f" providerId="LiveId" clId="{701EE586-DBCA-40F8-88C0-9706345C89F3}" dt="2023-09-27T12:37:02.768" v="718"/>
          <pc:sldLayoutMkLst>
            <pc:docMk/>
            <pc:sldMasterMk cId="0" sldId="2147483962"/>
            <pc:sldLayoutMk cId="923878660" sldId="2147486364"/>
          </pc:sldLayoutMkLst>
        </pc:sldLayoutChg>
        <pc:sldLayoutChg chg="setBg">
          <pc:chgData name="Rod Turk" userId="07228ad85b9b2d7f" providerId="LiveId" clId="{701EE586-DBCA-40F8-88C0-9706345C89F3}" dt="2023-09-27T12:37:02.768" v="718"/>
          <pc:sldLayoutMkLst>
            <pc:docMk/>
            <pc:sldMasterMk cId="0" sldId="2147483962"/>
            <pc:sldLayoutMk cId="3939881836" sldId="2147486365"/>
          </pc:sldLayoutMkLst>
        </pc:sldLayoutChg>
        <pc:sldLayoutChg chg="setBg">
          <pc:chgData name="Rod Turk" userId="07228ad85b9b2d7f" providerId="LiveId" clId="{701EE586-DBCA-40F8-88C0-9706345C89F3}" dt="2023-09-27T12:37:02.768" v="718"/>
          <pc:sldLayoutMkLst>
            <pc:docMk/>
            <pc:sldMasterMk cId="0" sldId="2147483962"/>
            <pc:sldLayoutMk cId="1396479902" sldId="2147486366"/>
          </pc:sldLayoutMkLst>
        </pc:sldLayoutChg>
        <pc:sldLayoutChg chg="setBg">
          <pc:chgData name="Rod Turk" userId="07228ad85b9b2d7f" providerId="LiveId" clId="{701EE586-DBCA-40F8-88C0-9706345C89F3}" dt="2023-09-27T12:37:02.768" v="718"/>
          <pc:sldLayoutMkLst>
            <pc:docMk/>
            <pc:sldMasterMk cId="0" sldId="2147483962"/>
            <pc:sldLayoutMk cId="3223021359" sldId="2147486367"/>
          </pc:sldLayoutMkLst>
        </pc:sldLayoutChg>
        <pc:sldLayoutChg chg="setBg">
          <pc:chgData name="Rod Turk" userId="07228ad85b9b2d7f" providerId="LiveId" clId="{701EE586-DBCA-40F8-88C0-9706345C89F3}" dt="2023-09-27T12:37:02.768" v="718"/>
          <pc:sldLayoutMkLst>
            <pc:docMk/>
            <pc:sldMasterMk cId="0" sldId="2147483962"/>
            <pc:sldLayoutMk cId="2082851301" sldId="214748636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20F333-90C7-D94D-4E27-850D04CB8B43}"/>
              </a:ext>
            </a:extLst>
          </p:cNvPr>
          <p:cNvSpPr>
            <a:spLocks noGrp="1"/>
          </p:cNvSpPr>
          <p:nvPr>
            <p:ph type="hdr" sz="quarter"/>
          </p:nvPr>
        </p:nvSpPr>
        <p:spPr>
          <a:xfrm>
            <a:off x="0" y="0"/>
            <a:ext cx="3038475" cy="463550"/>
          </a:xfrm>
          <a:prstGeom prst="rect">
            <a:avLst/>
          </a:prstGeom>
        </p:spPr>
        <p:txBody>
          <a:bodyPr vert="horz" lIns="91650" tIns="45825" rIns="91650" bIns="45825" rtlCol="0"/>
          <a:lstStyle>
            <a:lvl1pPr algn="l" defTabSz="916396"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3DCB4F-52A6-F00B-9D85-BC02B8AF8202}"/>
              </a:ext>
            </a:extLst>
          </p:cNvPr>
          <p:cNvSpPr>
            <a:spLocks noGrp="1"/>
          </p:cNvSpPr>
          <p:nvPr>
            <p:ph type="dt" idx="1"/>
          </p:nvPr>
        </p:nvSpPr>
        <p:spPr>
          <a:xfrm>
            <a:off x="3970338" y="0"/>
            <a:ext cx="3038475" cy="463550"/>
          </a:xfrm>
          <a:prstGeom prst="rect">
            <a:avLst/>
          </a:prstGeom>
        </p:spPr>
        <p:txBody>
          <a:bodyPr vert="horz" lIns="91650" tIns="45825" rIns="91650" bIns="45825" rtlCol="0"/>
          <a:lstStyle>
            <a:lvl1pPr algn="r" defTabSz="916396"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0189AD7F-0D2E-6B01-E121-8E75E58D132A}"/>
              </a:ext>
            </a:extLst>
          </p:cNvPr>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1650" tIns="45825" rIns="91650" bIns="45825" rtlCol="0" anchor="ctr"/>
          <a:lstStyle/>
          <a:p>
            <a:pPr lvl="0"/>
            <a:endParaRPr lang="en-US" noProof="0" dirty="0"/>
          </a:p>
        </p:txBody>
      </p:sp>
      <p:sp>
        <p:nvSpPr>
          <p:cNvPr id="5" name="Notes Placeholder 4">
            <a:extLst>
              <a:ext uri="{FF2B5EF4-FFF2-40B4-BE49-F238E27FC236}">
                <a16:creationId xmlns:a16="http://schemas.microsoft.com/office/drawing/2014/main" id="{F5FD94C9-271D-BEA6-2351-4E4DEEA352BC}"/>
              </a:ext>
            </a:extLst>
          </p:cNvPr>
          <p:cNvSpPr>
            <a:spLocks noGrp="1"/>
          </p:cNvSpPr>
          <p:nvPr>
            <p:ph type="body" sz="quarter" idx="3"/>
          </p:nvPr>
        </p:nvSpPr>
        <p:spPr>
          <a:xfrm>
            <a:off x="701675" y="4416425"/>
            <a:ext cx="5607050" cy="4181475"/>
          </a:xfrm>
          <a:prstGeom prst="rect">
            <a:avLst/>
          </a:prstGeom>
        </p:spPr>
        <p:txBody>
          <a:bodyPr vert="horz" lIns="91650" tIns="45825" rIns="91650" bIns="458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746923-1A26-E1AA-9A5A-3A376E3CE384}"/>
              </a:ext>
            </a:extLst>
          </p:cNvPr>
          <p:cNvSpPr>
            <a:spLocks noGrp="1"/>
          </p:cNvSpPr>
          <p:nvPr>
            <p:ph type="ftr" sz="quarter" idx="4"/>
          </p:nvPr>
        </p:nvSpPr>
        <p:spPr>
          <a:xfrm>
            <a:off x="0" y="8831263"/>
            <a:ext cx="3038475" cy="463550"/>
          </a:xfrm>
          <a:prstGeom prst="rect">
            <a:avLst/>
          </a:prstGeom>
        </p:spPr>
        <p:txBody>
          <a:bodyPr vert="horz" lIns="91650" tIns="45825" rIns="91650" bIns="45825" rtlCol="0" anchor="b"/>
          <a:lstStyle>
            <a:lvl1pPr algn="l" defTabSz="916396"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AF15D5D-3DEC-85F6-524D-0B5473325719}"/>
              </a:ext>
            </a:extLst>
          </p:cNvPr>
          <p:cNvSpPr>
            <a:spLocks noGrp="1"/>
          </p:cNvSpPr>
          <p:nvPr>
            <p:ph type="sldNum" sz="quarter" idx="5"/>
          </p:nvPr>
        </p:nvSpPr>
        <p:spPr>
          <a:xfrm>
            <a:off x="3970338" y="8831263"/>
            <a:ext cx="3038475" cy="463550"/>
          </a:xfrm>
          <a:prstGeom prst="rect">
            <a:avLst/>
          </a:prstGeom>
        </p:spPr>
        <p:txBody>
          <a:bodyPr vert="horz" wrap="square" lIns="91650" tIns="45825" rIns="91650" bIns="45825" numCol="1" anchor="b" anchorCtr="0" compatLnSpc="1">
            <a:prstTxWarp prst="textNoShape">
              <a:avLst/>
            </a:prstTxWarp>
          </a:bodyPr>
          <a:lstStyle>
            <a:lvl1pPr algn="r" eaLnBrk="1" hangingPunct="1">
              <a:defRPr sz="1200"/>
            </a:lvl1pPr>
          </a:lstStyle>
          <a:p>
            <a:pPr>
              <a:defRPr/>
            </a:pPr>
            <a:fld id="{543D8C1B-B194-4D48-8E44-9499D14AAB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0</a:t>
            </a:fld>
            <a:endParaRPr lang="en-US" altLang="en-US"/>
          </a:p>
        </p:txBody>
      </p:sp>
    </p:spTree>
    <p:extLst>
      <p:ext uri="{BB962C8B-B14F-4D97-AF65-F5344CB8AC3E}">
        <p14:creationId xmlns:p14="http://schemas.microsoft.com/office/powerpoint/2010/main" val="357785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2689411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16</a:t>
            </a:fld>
            <a:endParaRPr lang="en-US" altLang="en-US"/>
          </a:p>
        </p:txBody>
      </p:sp>
    </p:spTree>
    <p:extLst>
      <p:ext uri="{BB962C8B-B14F-4D97-AF65-F5344CB8AC3E}">
        <p14:creationId xmlns:p14="http://schemas.microsoft.com/office/powerpoint/2010/main" val="3168514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17</a:t>
            </a:fld>
            <a:endParaRPr lang="en-US" altLang="en-US"/>
          </a:p>
        </p:txBody>
      </p:sp>
    </p:spTree>
    <p:extLst>
      <p:ext uri="{BB962C8B-B14F-4D97-AF65-F5344CB8AC3E}">
        <p14:creationId xmlns:p14="http://schemas.microsoft.com/office/powerpoint/2010/main" val="3574885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18</a:t>
            </a:fld>
            <a:endParaRPr lang="en-US" altLang="en-US"/>
          </a:p>
        </p:txBody>
      </p:sp>
    </p:spTree>
    <p:extLst>
      <p:ext uri="{BB962C8B-B14F-4D97-AF65-F5344CB8AC3E}">
        <p14:creationId xmlns:p14="http://schemas.microsoft.com/office/powerpoint/2010/main" val="3922239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22</a:t>
            </a:fld>
            <a:endParaRPr lang="en-US" altLang="en-US"/>
          </a:p>
        </p:txBody>
      </p:sp>
    </p:spTree>
    <p:extLst>
      <p:ext uri="{BB962C8B-B14F-4D97-AF65-F5344CB8AC3E}">
        <p14:creationId xmlns:p14="http://schemas.microsoft.com/office/powerpoint/2010/main" val="2538445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23</a:t>
            </a:fld>
            <a:endParaRPr lang="en-US" altLang="en-US"/>
          </a:p>
        </p:txBody>
      </p:sp>
    </p:spTree>
    <p:extLst>
      <p:ext uri="{BB962C8B-B14F-4D97-AF65-F5344CB8AC3E}">
        <p14:creationId xmlns:p14="http://schemas.microsoft.com/office/powerpoint/2010/main" val="2900239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24</a:t>
            </a:fld>
            <a:endParaRPr lang="en-US" altLang="en-US"/>
          </a:p>
        </p:txBody>
      </p:sp>
    </p:spTree>
    <p:extLst>
      <p:ext uri="{BB962C8B-B14F-4D97-AF65-F5344CB8AC3E}">
        <p14:creationId xmlns:p14="http://schemas.microsoft.com/office/powerpoint/2010/main" val="1040843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25</a:t>
            </a:fld>
            <a:endParaRPr lang="en-US" altLang="en-US"/>
          </a:p>
        </p:txBody>
      </p:sp>
    </p:spTree>
    <p:extLst>
      <p:ext uri="{BB962C8B-B14F-4D97-AF65-F5344CB8AC3E}">
        <p14:creationId xmlns:p14="http://schemas.microsoft.com/office/powerpoint/2010/main" val="2016634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26</a:t>
            </a:fld>
            <a:endParaRPr lang="en-US" altLang="en-US"/>
          </a:p>
        </p:txBody>
      </p:sp>
    </p:spTree>
    <p:extLst>
      <p:ext uri="{BB962C8B-B14F-4D97-AF65-F5344CB8AC3E}">
        <p14:creationId xmlns:p14="http://schemas.microsoft.com/office/powerpoint/2010/main" val="1400697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F73FB7E2-8C56-C1C3-4093-A85A1DB1FB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27B7DAD-D6D6-9A50-AB54-FFEE8F1988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0964" name="Slide Number Placeholder 3">
            <a:extLst>
              <a:ext uri="{FF2B5EF4-FFF2-40B4-BE49-F238E27FC236}">
                <a16:creationId xmlns:a16="http://schemas.microsoft.com/office/drawing/2014/main" id="{53386998-AA25-E945-9ACB-38E3AFD732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96743D-44E9-7D4F-9FA6-05213D56640D}" type="slidenum">
              <a:rPr lang="en-US" altLang="en-US" smtClean="0"/>
              <a:pPr/>
              <a:t>30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2189492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0BC517B-90A2-F5C7-FF48-51508697A1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4C83945-179A-9F1F-5CD9-B234E9755B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967668C4-FC0A-8CA9-05E2-E4F97E61D4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96FE334-B1A4-9741-ACDB-578515E568DE}" type="slidenum">
              <a:rPr lang="en-US" altLang="en-US" smtClean="0"/>
              <a:pPr/>
              <a:t>31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F9B79BC-792E-9A19-EBBA-9BA1F8A66C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C39C8D3-AB10-6D56-DC7C-2F2B8E16B3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a:extLst>
              <a:ext uri="{FF2B5EF4-FFF2-40B4-BE49-F238E27FC236}">
                <a16:creationId xmlns:a16="http://schemas.microsoft.com/office/drawing/2014/main" id="{DCFECC26-949F-F25F-42BC-5210F96FAB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15E4180-3837-6C41-B36F-48F969D1F68D}" type="slidenum">
              <a:rPr lang="en-US" altLang="en-US" smtClean="0"/>
              <a:pPr/>
              <a:t>32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FC8A876-76D7-EEA1-AA4C-EE6BFC536A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056D843-9527-D8D1-D3C8-68011B4E27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Slide Number Placeholder 3">
            <a:extLst>
              <a:ext uri="{FF2B5EF4-FFF2-40B4-BE49-F238E27FC236}">
                <a16:creationId xmlns:a16="http://schemas.microsoft.com/office/drawing/2014/main" id="{536A3D3F-B11B-6D51-0639-AE038B5425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A5BA278-93F7-714C-9EA0-70398C4963A3}" type="slidenum">
              <a:rPr lang="en-US" altLang="en-US" smtClean="0"/>
              <a:pPr/>
              <a:t>33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2313702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142573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6</a:t>
            </a:fld>
            <a:endParaRPr lang="en-US" dirty="0"/>
          </a:p>
        </p:txBody>
      </p:sp>
    </p:spTree>
    <p:extLst>
      <p:ext uri="{BB962C8B-B14F-4D97-AF65-F5344CB8AC3E}">
        <p14:creationId xmlns:p14="http://schemas.microsoft.com/office/powerpoint/2010/main" val="237239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157148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362381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10</a:t>
            </a:fld>
            <a:endParaRPr lang="en-US"/>
          </a:p>
        </p:txBody>
      </p:sp>
    </p:spTree>
    <p:extLst>
      <p:ext uri="{BB962C8B-B14F-4D97-AF65-F5344CB8AC3E}">
        <p14:creationId xmlns:p14="http://schemas.microsoft.com/office/powerpoint/2010/main" val="3513078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2210275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4FAA23E-4B93-5405-AA7F-1AB49B6290E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7353A81-2AF3-B10D-AC2C-16D0A20B269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9E0BB69-6352-3637-BBB7-AAE14E557D04}"/>
              </a:ext>
            </a:extLst>
          </p:cNvPr>
          <p:cNvSpPr>
            <a:spLocks noGrp="1"/>
          </p:cNvSpPr>
          <p:nvPr>
            <p:ph type="sldNum" sz="quarter" idx="12"/>
          </p:nvPr>
        </p:nvSpPr>
        <p:spPr/>
        <p:txBody>
          <a:bodyPr/>
          <a:lstStyle>
            <a:lvl1pPr>
              <a:defRPr/>
            </a:lvl1pPr>
          </a:lstStyle>
          <a:p>
            <a:pPr>
              <a:defRPr/>
            </a:pPr>
            <a:fld id="{9ED644A7-F153-B344-BD17-BBA8950DDFC0}" type="slidenum">
              <a:rPr lang="en-US" altLang="en-US"/>
              <a:pPr>
                <a:defRPr/>
              </a:pPr>
              <a:t>‹#›</a:t>
            </a:fld>
            <a:endParaRPr lang="en-US" altLang="en-US"/>
          </a:p>
        </p:txBody>
      </p:sp>
    </p:spTree>
    <p:extLst>
      <p:ext uri="{BB962C8B-B14F-4D97-AF65-F5344CB8AC3E}">
        <p14:creationId xmlns:p14="http://schemas.microsoft.com/office/powerpoint/2010/main" val="1700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9ACD0-C668-6260-DF25-7360E34E04E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5EA1A1F-7C49-FEA7-8C0A-608B3422D3C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B9F4C56-1537-45C4-63A6-50BE22AACB5F}"/>
              </a:ext>
            </a:extLst>
          </p:cNvPr>
          <p:cNvSpPr>
            <a:spLocks noGrp="1"/>
          </p:cNvSpPr>
          <p:nvPr>
            <p:ph type="sldNum" sz="quarter" idx="12"/>
          </p:nvPr>
        </p:nvSpPr>
        <p:spPr/>
        <p:txBody>
          <a:bodyPr/>
          <a:lstStyle>
            <a:lvl1pPr>
              <a:defRPr/>
            </a:lvl1pPr>
          </a:lstStyle>
          <a:p>
            <a:pPr>
              <a:defRPr/>
            </a:pPr>
            <a:fld id="{76DFFC6B-0E89-7B46-85F9-9B9CD99B5256}" type="slidenum">
              <a:rPr lang="en-US" altLang="en-US"/>
              <a:pPr>
                <a:defRPr/>
              </a:pPr>
              <a:t>‹#›</a:t>
            </a:fld>
            <a:endParaRPr lang="en-US" altLang="en-US"/>
          </a:p>
        </p:txBody>
      </p:sp>
    </p:spTree>
    <p:extLst>
      <p:ext uri="{BB962C8B-B14F-4D97-AF65-F5344CB8AC3E}">
        <p14:creationId xmlns:p14="http://schemas.microsoft.com/office/powerpoint/2010/main" val="126837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59329-05A0-E528-066B-3597444316C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06B09B8-92E0-1986-1B12-283BC0941B7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32CF8A1-2044-E9A4-803F-F649BA108FB6}"/>
              </a:ext>
            </a:extLst>
          </p:cNvPr>
          <p:cNvSpPr>
            <a:spLocks noGrp="1"/>
          </p:cNvSpPr>
          <p:nvPr>
            <p:ph type="sldNum" sz="quarter" idx="12"/>
          </p:nvPr>
        </p:nvSpPr>
        <p:spPr/>
        <p:txBody>
          <a:bodyPr/>
          <a:lstStyle>
            <a:lvl1pPr>
              <a:defRPr/>
            </a:lvl1pPr>
          </a:lstStyle>
          <a:p>
            <a:pPr>
              <a:defRPr/>
            </a:pPr>
            <a:fld id="{76019AF3-33E9-0F48-BA8C-BC2E2CE277DA}" type="slidenum">
              <a:rPr lang="en-US" altLang="en-US"/>
              <a:pPr>
                <a:defRPr/>
              </a:pPr>
              <a:t>‹#›</a:t>
            </a:fld>
            <a:endParaRPr lang="en-US" altLang="en-US"/>
          </a:p>
        </p:txBody>
      </p:sp>
    </p:spTree>
    <p:extLst>
      <p:ext uri="{BB962C8B-B14F-4D97-AF65-F5344CB8AC3E}">
        <p14:creationId xmlns:p14="http://schemas.microsoft.com/office/powerpoint/2010/main" val="20346835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4F55D-4CB5-0884-150F-7EFCAECF600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68667A50-1066-3360-DD02-19F2D1C0097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E22B115-6EF1-EE88-5AEF-9B50EC863E92}"/>
              </a:ext>
            </a:extLst>
          </p:cNvPr>
          <p:cNvSpPr>
            <a:spLocks noGrp="1"/>
          </p:cNvSpPr>
          <p:nvPr>
            <p:ph type="sldNum" sz="quarter" idx="12"/>
          </p:nvPr>
        </p:nvSpPr>
        <p:spPr/>
        <p:txBody>
          <a:bodyPr/>
          <a:lstStyle>
            <a:lvl1pPr>
              <a:defRPr/>
            </a:lvl1pPr>
          </a:lstStyle>
          <a:p>
            <a:pPr>
              <a:defRPr/>
            </a:pPr>
            <a:fld id="{BF23DEA8-4EDA-0449-A0C3-2575D71B0B4B}" type="slidenum">
              <a:rPr lang="en-US" altLang="en-US"/>
              <a:pPr>
                <a:defRPr/>
              </a:pPr>
              <a:t>‹#›</a:t>
            </a:fld>
            <a:endParaRPr lang="en-US" altLang="en-US"/>
          </a:p>
        </p:txBody>
      </p:sp>
    </p:spTree>
    <p:extLst>
      <p:ext uri="{BB962C8B-B14F-4D97-AF65-F5344CB8AC3E}">
        <p14:creationId xmlns:p14="http://schemas.microsoft.com/office/powerpoint/2010/main" val="269089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E9983-D47C-D762-9355-FDA79F49652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48162E-A761-AC11-211C-907AB0DCC3D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1C78A5BF-908C-06F5-36FD-F184671EF269}"/>
              </a:ext>
            </a:extLst>
          </p:cNvPr>
          <p:cNvSpPr>
            <a:spLocks noGrp="1"/>
          </p:cNvSpPr>
          <p:nvPr>
            <p:ph type="sldNum" sz="quarter" idx="12"/>
          </p:nvPr>
        </p:nvSpPr>
        <p:spPr/>
        <p:txBody>
          <a:bodyPr/>
          <a:lstStyle>
            <a:lvl1pPr>
              <a:defRPr/>
            </a:lvl1pPr>
          </a:lstStyle>
          <a:p>
            <a:pPr>
              <a:defRPr/>
            </a:pPr>
            <a:fld id="{4303CB39-F204-5E45-825A-9B0BCF146D8C}" type="slidenum">
              <a:rPr lang="en-US" altLang="en-US"/>
              <a:pPr>
                <a:defRPr/>
              </a:pPr>
              <a:t>‹#›</a:t>
            </a:fld>
            <a:endParaRPr lang="en-US" altLang="en-US"/>
          </a:p>
        </p:txBody>
      </p:sp>
    </p:spTree>
    <p:extLst>
      <p:ext uri="{BB962C8B-B14F-4D97-AF65-F5344CB8AC3E}">
        <p14:creationId xmlns:p14="http://schemas.microsoft.com/office/powerpoint/2010/main" val="3402904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CA0AF-4C48-7C87-0487-ECF1A097792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94D96FA-CB63-1798-5CFA-FBBB699989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55245B8-462D-39A0-E20D-A58D9D4A9DFF}"/>
              </a:ext>
            </a:extLst>
          </p:cNvPr>
          <p:cNvSpPr>
            <a:spLocks noGrp="1"/>
          </p:cNvSpPr>
          <p:nvPr>
            <p:ph type="sldNum" sz="quarter" idx="12"/>
          </p:nvPr>
        </p:nvSpPr>
        <p:spPr/>
        <p:txBody>
          <a:bodyPr/>
          <a:lstStyle>
            <a:lvl1pPr>
              <a:defRPr/>
            </a:lvl1pPr>
          </a:lstStyle>
          <a:p>
            <a:pPr>
              <a:defRPr/>
            </a:pPr>
            <a:fld id="{3448B30B-9CD7-3B45-A0E6-4969835583FC}" type="slidenum">
              <a:rPr lang="en-US" altLang="en-US"/>
              <a:pPr>
                <a:defRPr/>
              </a:pPr>
              <a:t>‹#›</a:t>
            </a:fld>
            <a:endParaRPr lang="en-US" altLang="en-US"/>
          </a:p>
        </p:txBody>
      </p:sp>
    </p:spTree>
    <p:extLst>
      <p:ext uri="{BB962C8B-B14F-4D97-AF65-F5344CB8AC3E}">
        <p14:creationId xmlns:p14="http://schemas.microsoft.com/office/powerpoint/2010/main" val="2361792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004204B-66AC-E454-6B10-6BBDB87365F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6277DE5-D1C7-9E75-C336-46654C11294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7386C057-27D3-31EA-BF54-F00F4E88A6E9}"/>
              </a:ext>
            </a:extLst>
          </p:cNvPr>
          <p:cNvSpPr>
            <a:spLocks noGrp="1"/>
          </p:cNvSpPr>
          <p:nvPr>
            <p:ph type="sldNum" sz="quarter" idx="12"/>
          </p:nvPr>
        </p:nvSpPr>
        <p:spPr/>
        <p:txBody>
          <a:bodyPr/>
          <a:lstStyle>
            <a:lvl1pPr>
              <a:defRPr/>
            </a:lvl1pPr>
          </a:lstStyle>
          <a:p>
            <a:pPr>
              <a:defRPr/>
            </a:pPr>
            <a:fld id="{2273DD98-D31A-5341-9E3F-2C26E6FBC9BA}" type="slidenum">
              <a:rPr lang="en-US" altLang="en-US"/>
              <a:pPr>
                <a:defRPr/>
              </a:pPr>
              <a:t>‹#›</a:t>
            </a:fld>
            <a:endParaRPr lang="en-US" altLang="en-US"/>
          </a:p>
        </p:txBody>
      </p:sp>
    </p:spTree>
    <p:extLst>
      <p:ext uri="{BB962C8B-B14F-4D97-AF65-F5344CB8AC3E}">
        <p14:creationId xmlns:p14="http://schemas.microsoft.com/office/powerpoint/2010/main" val="122485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A830681-5144-4A6F-2D79-2C29F596BEE3}"/>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4A8B108C-3B83-7358-50D5-114DB93786F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7E6C571-29E0-63F5-BC14-E1E5620993C1}"/>
              </a:ext>
            </a:extLst>
          </p:cNvPr>
          <p:cNvSpPr>
            <a:spLocks noGrp="1"/>
          </p:cNvSpPr>
          <p:nvPr>
            <p:ph type="sldNum" sz="quarter" idx="12"/>
          </p:nvPr>
        </p:nvSpPr>
        <p:spPr/>
        <p:txBody>
          <a:bodyPr/>
          <a:lstStyle>
            <a:lvl1pPr>
              <a:defRPr/>
            </a:lvl1pPr>
          </a:lstStyle>
          <a:p>
            <a:pPr>
              <a:defRPr/>
            </a:pPr>
            <a:fld id="{BA87F1DB-8DC6-1D4F-9351-52078CA5A994}" type="slidenum">
              <a:rPr lang="en-US" altLang="en-US"/>
              <a:pPr>
                <a:defRPr/>
              </a:pPr>
              <a:t>‹#›</a:t>
            </a:fld>
            <a:endParaRPr lang="en-US" altLang="en-US"/>
          </a:p>
        </p:txBody>
      </p:sp>
    </p:spTree>
    <p:extLst>
      <p:ext uri="{BB962C8B-B14F-4D97-AF65-F5344CB8AC3E}">
        <p14:creationId xmlns:p14="http://schemas.microsoft.com/office/powerpoint/2010/main" val="144143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50E5B20-F938-22C3-68DE-C12115C29DF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22A17DA-98A2-7739-9B58-357C9E0F0F15}"/>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569298BE-0033-88AD-3E39-229425363B61}"/>
              </a:ext>
            </a:extLst>
          </p:cNvPr>
          <p:cNvSpPr>
            <a:spLocks noGrp="1"/>
          </p:cNvSpPr>
          <p:nvPr>
            <p:ph type="sldNum" sz="quarter" idx="12"/>
          </p:nvPr>
        </p:nvSpPr>
        <p:spPr/>
        <p:txBody>
          <a:bodyPr/>
          <a:lstStyle>
            <a:lvl1pPr>
              <a:defRPr/>
            </a:lvl1pPr>
          </a:lstStyle>
          <a:p>
            <a:pPr>
              <a:defRPr/>
            </a:pPr>
            <a:fld id="{2F6A4CA6-6DF6-ED4C-AF67-57EB009216FB}" type="slidenum">
              <a:rPr lang="en-US" altLang="en-US"/>
              <a:pPr>
                <a:defRPr/>
              </a:pPr>
              <a:t>‹#›</a:t>
            </a:fld>
            <a:endParaRPr lang="en-US" altLang="en-US"/>
          </a:p>
        </p:txBody>
      </p:sp>
    </p:spTree>
    <p:extLst>
      <p:ext uri="{BB962C8B-B14F-4D97-AF65-F5344CB8AC3E}">
        <p14:creationId xmlns:p14="http://schemas.microsoft.com/office/powerpoint/2010/main" val="3362226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273F3DA-7633-59E6-3D9A-49AA4F5651B3}"/>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8BAEE2CF-475C-C874-EF98-DC5389FD5D5F}"/>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6C36AC8-F558-D34E-88F2-F273C933599A}"/>
              </a:ext>
            </a:extLst>
          </p:cNvPr>
          <p:cNvSpPr>
            <a:spLocks noGrp="1"/>
          </p:cNvSpPr>
          <p:nvPr>
            <p:ph type="sldNum" sz="quarter" idx="12"/>
          </p:nvPr>
        </p:nvSpPr>
        <p:spPr/>
        <p:txBody>
          <a:bodyPr/>
          <a:lstStyle>
            <a:lvl1pPr>
              <a:defRPr/>
            </a:lvl1pPr>
          </a:lstStyle>
          <a:p>
            <a:pPr>
              <a:defRPr/>
            </a:pPr>
            <a:fld id="{B7D9B1DB-F565-B94E-8453-B02D4AD46537}" type="slidenum">
              <a:rPr lang="en-US" altLang="en-US"/>
              <a:pPr>
                <a:defRPr/>
              </a:pPr>
              <a:t>‹#›</a:t>
            </a:fld>
            <a:endParaRPr lang="en-US" altLang="en-US"/>
          </a:p>
        </p:txBody>
      </p:sp>
    </p:spTree>
    <p:extLst>
      <p:ext uri="{BB962C8B-B14F-4D97-AF65-F5344CB8AC3E}">
        <p14:creationId xmlns:p14="http://schemas.microsoft.com/office/powerpoint/2010/main" val="2108631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CEE931E-FC2D-AF10-D03C-C4C426C5881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B1BCC04-A61F-C74E-D2D5-02CF06C0657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A18B9EE-24AB-00BB-DF25-0EBDE52F150F}"/>
              </a:ext>
            </a:extLst>
          </p:cNvPr>
          <p:cNvSpPr>
            <a:spLocks noGrp="1"/>
          </p:cNvSpPr>
          <p:nvPr>
            <p:ph type="sldNum" sz="quarter" idx="12"/>
          </p:nvPr>
        </p:nvSpPr>
        <p:spPr/>
        <p:txBody>
          <a:bodyPr/>
          <a:lstStyle>
            <a:lvl1pPr>
              <a:defRPr/>
            </a:lvl1pPr>
          </a:lstStyle>
          <a:p>
            <a:pPr>
              <a:defRPr/>
            </a:pPr>
            <a:fld id="{05BCC1BA-738C-E64C-A2CA-861AD17F6874}" type="slidenum">
              <a:rPr lang="en-US" altLang="en-US"/>
              <a:pPr>
                <a:defRPr/>
              </a:pPr>
              <a:t>‹#›</a:t>
            </a:fld>
            <a:endParaRPr lang="en-US" altLang="en-US"/>
          </a:p>
        </p:txBody>
      </p:sp>
    </p:spTree>
    <p:extLst>
      <p:ext uri="{BB962C8B-B14F-4D97-AF65-F5344CB8AC3E}">
        <p14:creationId xmlns:p14="http://schemas.microsoft.com/office/powerpoint/2010/main" val="425591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40BF1-8145-CE65-7ACF-4426B2191EA1}"/>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3D7C0C4-E013-AD02-41C5-5259853EBAC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388CF2-F272-CA70-205F-B61AAA05EDD0}"/>
              </a:ext>
            </a:extLst>
          </p:cNvPr>
          <p:cNvSpPr>
            <a:spLocks noGrp="1"/>
          </p:cNvSpPr>
          <p:nvPr>
            <p:ph type="sldNum" sz="quarter" idx="12"/>
          </p:nvPr>
        </p:nvSpPr>
        <p:spPr/>
        <p:txBody>
          <a:bodyPr/>
          <a:lstStyle>
            <a:lvl1pPr>
              <a:defRPr/>
            </a:lvl1pPr>
          </a:lstStyle>
          <a:p>
            <a:pPr>
              <a:defRPr/>
            </a:pPr>
            <a:fld id="{FD082CFF-930D-4043-B3E3-233330BDFA02}" type="slidenum">
              <a:rPr lang="en-US" altLang="en-US"/>
              <a:pPr>
                <a:defRPr/>
              </a:pPr>
              <a:t>‹#›</a:t>
            </a:fld>
            <a:endParaRPr lang="en-US" altLang="en-US"/>
          </a:p>
        </p:txBody>
      </p:sp>
    </p:spTree>
    <p:extLst>
      <p:ext uri="{BB962C8B-B14F-4D97-AF65-F5344CB8AC3E}">
        <p14:creationId xmlns:p14="http://schemas.microsoft.com/office/powerpoint/2010/main" val="2783559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455277D-3F90-6C98-A7FB-3BD01FD4062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A7BE531-6510-E341-7E7A-CFAE6E3EF59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A8745FE4-C1EE-E964-989E-8E993D399E1D}"/>
              </a:ext>
            </a:extLst>
          </p:cNvPr>
          <p:cNvSpPr>
            <a:spLocks noGrp="1"/>
          </p:cNvSpPr>
          <p:nvPr>
            <p:ph type="sldNum" sz="quarter" idx="12"/>
          </p:nvPr>
        </p:nvSpPr>
        <p:spPr/>
        <p:txBody>
          <a:bodyPr/>
          <a:lstStyle>
            <a:lvl1pPr>
              <a:defRPr/>
            </a:lvl1pPr>
          </a:lstStyle>
          <a:p>
            <a:pPr>
              <a:defRPr/>
            </a:pPr>
            <a:fld id="{AD16E504-B477-3D48-AC69-291EB3DC6DF0}" type="slidenum">
              <a:rPr lang="en-US" altLang="en-US"/>
              <a:pPr>
                <a:defRPr/>
              </a:pPr>
              <a:t>‹#›</a:t>
            </a:fld>
            <a:endParaRPr lang="en-US" altLang="en-US"/>
          </a:p>
        </p:txBody>
      </p:sp>
    </p:spTree>
    <p:extLst>
      <p:ext uri="{BB962C8B-B14F-4D97-AF65-F5344CB8AC3E}">
        <p14:creationId xmlns:p14="http://schemas.microsoft.com/office/powerpoint/2010/main" val="204779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2FC02-A9F6-35A0-E3BF-A0D6202FF7F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291BB55-FBAB-3B19-697C-E9574BF10612}"/>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3497B9C-5B29-7C43-84D1-43F61B3D399E}"/>
              </a:ext>
            </a:extLst>
          </p:cNvPr>
          <p:cNvSpPr>
            <a:spLocks noGrp="1"/>
          </p:cNvSpPr>
          <p:nvPr>
            <p:ph type="sldNum" sz="quarter" idx="12"/>
          </p:nvPr>
        </p:nvSpPr>
        <p:spPr/>
        <p:txBody>
          <a:bodyPr/>
          <a:lstStyle>
            <a:lvl1pPr>
              <a:defRPr/>
            </a:lvl1pPr>
          </a:lstStyle>
          <a:p>
            <a:pPr>
              <a:defRPr/>
            </a:pPr>
            <a:fld id="{69FC4EAD-1C9F-D94A-9174-BBF2901FFAEC}" type="slidenum">
              <a:rPr lang="en-US" altLang="en-US"/>
              <a:pPr>
                <a:defRPr/>
              </a:pPr>
              <a:t>‹#›</a:t>
            </a:fld>
            <a:endParaRPr lang="en-US" altLang="en-US"/>
          </a:p>
        </p:txBody>
      </p:sp>
    </p:spTree>
    <p:extLst>
      <p:ext uri="{BB962C8B-B14F-4D97-AF65-F5344CB8AC3E}">
        <p14:creationId xmlns:p14="http://schemas.microsoft.com/office/powerpoint/2010/main" val="1938116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90BEC-96AC-60ED-AEBE-47E0EFBBA357}"/>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110530-7609-2288-B7F8-78B1EBD5984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A410E932-EAC4-1646-D1F7-7EA402EAB71E}"/>
              </a:ext>
            </a:extLst>
          </p:cNvPr>
          <p:cNvSpPr>
            <a:spLocks noGrp="1"/>
          </p:cNvSpPr>
          <p:nvPr>
            <p:ph type="sldNum" sz="quarter" idx="12"/>
          </p:nvPr>
        </p:nvSpPr>
        <p:spPr/>
        <p:txBody>
          <a:bodyPr/>
          <a:lstStyle>
            <a:lvl1pPr>
              <a:defRPr/>
            </a:lvl1pPr>
          </a:lstStyle>
          <a:p>
            <a:pPr>
              <a:defRPr/>
            </a:pPr>
            <a:fld id="{30DF4731-5C59-5B4F-B810-51869EF75B39}" type="slidenum">
              <a:rPr lang="en-US" altLang="en-US"/>
              <a:pPr>
                <a:defRPr/>
              </a:pPr>
              <a:t>‹#›</a:t>
            </a:fld>
            <a:endParaRPr lang="en-US" altLang="en-US"/>
          </a:p>
        </p:txBody>
      </p:sp>
    </p:spTree>
    <p:extLst>
      <p:ext uri="{BB962C8B-B14F-4D97-AF65-F5344CB8AC3E}">
        <p14:creationId xmlns:p14="http://schemas.microsoft.com/office/powerpoint/2010/main" val="2492323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D9C48D-3C8C-F831-CDFE-6A8A535CFB5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2407C80-E215-32C0-8611-5E25CB47BBA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8706016-E8EA-D604-D9E9-592A27992C82}"/>
              </a:ext>
            </a:extLst>
          </p:cNvPr>
          <p:cNvSpPr>
            <a:spLocks noGrp="1"/>
          </p:cNvSpPr>
          <p:nvPr>
            <p:ph type="sldNum" sz="quarter" idx="12"/>
          </p:nvPr>
        </p:nvSpPr>
        <p:spPr/>
        <p:txBody>
          <a:bodyPr/>
          <a:lstStyle>
            <a:lvl1pPr>
              <a:defRPr/>
            </a:lvl1pPr>
          </a:lstStyle>
          <a:p>
            <a:pPr>
              <a:defRPr/>
            </a:pPr>
            <a:fld id="{346C27C5-3BBB-9B41-A862-73A1B45BBBEE}" type="slidenum">
              <a:rPr lang="en-US" altLang="en-US"/>
              <a:pPr>
                <a:defRPr/>
              </a:pPr>
              <a:t>‹#›</a:t>
            </a:fld>
            <a:endParaRPr lang="en-US" altLang="en-US"/>
          </a:p>
        </p:txBody>
      </p:sp>
    </p:spTree>
    <p:extLst>
      <p:ext uri="{BB962C8B-B14F-4D97-AF65-F5344CB8AC3E}">
        <p14:creationId xmlns:p14="http://schemas.microsoft.com/office/powerpoint/2010/main" val="2479334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EA5DA-4BBD-D25C-6DDD-30841B9F224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5FE5394-B116-1A80-D242-96674B8350C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044954-28AB-A28E-36FE-3DC2C2D0D40B}"/>
              </a:ext>
            </a:extLst>
          </p:cNvPr>
          <p:cNvSpPr>
            <a:spLocks noGrp="1"/>
          </p:cNvSpPr>
          <p:nvPr>
            <p:ph type="sldNum" sz="quarter" idx="12"/>
          </p:nvPr>
        </p:nvSpPr>
        <p:spPr/>
        <p:txBody>
          <a:bodyPr/>
          <a:lstStyle>
            <a:lvl1pPr>
              <a:defRPr/>
            </a:lvl1pPr>
          </a:lstStyle>
          <a:p>
            <a:pPr>
              <a:defRPr/>
            </a:pPr>
            <a:fld id="{43AD7ADA-4B0B-2A48-AFB7-8480914ED956}" type="slidenum">
              <a:rPr lang="en-US" altLang="en-US"/>
              <a:pPr>
                <a:defRPr/>
              </a:pPr>
              <a:t>‹#›</a:t>
            </a:fld>
            <a:endParaRPr lang="en-US" altLang="en-US"/>
          </a:p>
        </p:txBody>
      </p:sp>
    </p:spTree>
    <p:extLst>
      <p:ext uri="{BB962C8B-B14F-4D97-AF65-F5344CB8AC3E}">
        <p14:creationId xmlns:p14="http://schemas.microsoft.com/office/powerpoint/2010/main" val="4234759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84CDC-44A0-0E4D-4B88-B22531F898D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2C6A8C-0C68-E4EF-4B7B-CF9A467E288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27C6055-CBAC-9E96-171F-F6EE263F0668}"/>
              </a:ext>
            </a:extLst>
          </p:cNvPr>
          <p:cNvSpPr>
            <a:spLocks noGrp="1"/>
          </p:cNvSpPr>
          <p:nvPr>
            <p:ph type="sldNum" sz="quarter" idx="12"/>
          </p:nvPr>
        </p:nvSpPr>
        <p:spPr/>
        <p:txBody>
          <a:bodyPr/>
          <a:lstStyle>
            <a:lvl1pPr>
              <a:defRPr/>
            </a:lvl1pPr>
          </a:lstStyle>
          <a:p>
            <a:pPr>
              <a:defRPr/>
            </a:pPr>
            <a:fld id="{8C831512-6762-9742-89D6-FA16FB6B48A4}" type="slidenum">
              <a:rPr lang="en-US" altLang="en-US"/>
              <a:pPr>
                <a:defRPr/>
              </a:pPr>
              <a:t>‹#›</a:t>
            </a:fld>
            <a:endParaRPr lang="en-US" altLang="en-US"/>
          </a:p>
        </p:txBody>
      </p:sp>
    </p:spTree>
    <p:extLst>
      <p:ext uri="{BB962C8B-B14F-4D97-AF65-F5344CB8AC3E}">
        <p14:creationId xmlns:p14="http://schemas.microsoft.com/office/powerpoint/2010/main" val="3337836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83A595-94AE-71FB-5F0D-AC7E44EF925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9C734B3-75EB-DC12-9663-4514EE6DF63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6E98656-F5E6-EC21-6B24-D105983C98B2}"/>
              </a:ext>
            </a:extLst>
          </p:cNvPr>
          <p:cNvSpPr>
            <a:spLocks noGrp="1"/>
          </p:cNvSpPr>
          <p:nvPr>
            <p:ph type="sldNum" sz="quarter" idx="12"/>
          </p:nvPr>
        </p:nvSpPr>
        <p:spPr/>
        <p:txBody>
          <a:bodyPr/>
          <a:lstStyle>
            <a:lvl1pPr>
              <a:defRPr/>
            </a:lvl1pPr>
          </a:lstStyle>
          <a:p>
            <a:pPr>
              <a:defRPr/>
            </a:pPr>
            <a:fld id="{35A89F2F-165C-CE41-B035-667A0E42372B}" type="slidenum">
              <a:rPr lang="en-US" altLang="en-US"/>
              <a:pPr>
                <a:defRPr/>
              </a:pPr>
              <a:t>‹#›</a:t>
            </a:fld>
            <a:endParaRPr lang="en-US" altLang="en-US"/>
          </a:p>
        </p:txBody>
      </p:sp>
    </p:spTree>
    <p:extLst>
      <p:ext uri="{BB962C8B-B14F-4D97-AF65-F5344CB8AC3E}">
        <p14:creationId xmlns:p14="http://schemas.microsoft.com/office/powerpoint/2010/main" val="2395124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E6CA2E-257D-4C63-2FDA-C470154E177B}"/>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9C0EF1-ED45-8CA8-81FE-79DA7A56D19E}"/>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1BB56582-90D0-C100-D01E-939ABD93A64B}"/>
              </a:ext>
            </a:extLst>
          </p:cNvPr>
          <p:cNvSpPr>
            <a:spLocks noGrp="1"/>
          </p:cNvSpPr>
          <p:nvPr>
            <p:ph type="sldNum" sz="quarter" idx="12"/>
          </p:nvPr>
        </p:nvSpPr>
        <p:spPr/>
        <p:txBody>
          <a:bodyPr/>
          <a:lstStyle>
            <a:lvl1pPr>
              <a:defRPr/>
            </a:lvl1pPr>
          </a:lstStyle>
          <a:p>
            <a:pPr>
              <a:defRPr/>
            </a:pPr>
            <a:fld id="{F261AFCD-4B97-6E41-A8A9-26F4A130CAE5}" type="slidenum">
              <a:rPr lang="en-US" altLang="en-US"/>
              <a:pPr>
                <a:defRPr/>
              </a:pPr>
              <a:t>‹#›</a:t>
            </a:fld>
            <a:endParaRPr lang="en-US" altLang="en-US"/>
          </a:p>
        </p:txBody>
      </p:sp>
    </p:spTree>
    <p:extLst>
      <p:ext uri="{BB962C8B-B14F-4D97-AF65-F5344CB8AC3E}">
        <p14:creationId xmlns:p14="http://schemas.microsoft.com/office/powerpoint/2010/main" val="1690924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FE1195F-6818-85CD-3CF3-DA0F39024D4B}"/>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B09391A-D5B0-90E6-E7B8-4BE3057C4872}"/>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4FB693CC-7FCE-C5BB-21C0-3BE9D71EC087}"/>
              </a:ext>
            </a:extLst>
          </p:cNvPr>
          <p:cNvSpPr>
            <a:spLocks noGrp="1"/>
          </p:cNvSpPr>
          <p:nvPr>
            <p:ph type="sldNum" sz="quarter" idx="12"/>
          </p:nvPr>
        </p:nvSpPr>
        <p:spPr/>
        <p:txBody>
          <a:bodyPr/>
          <a:lstStyle>
            <a:lvl1pPr>
              <a:defRPr/>
            </a:lvl1pPr>
          </a:lstStyle>
          <a:p>
            <a:pPr>
              <a:defRPr/>
            </a:pPr>
            <a:fld id="{EC20A2A9-695E-1847-8EAE-0668A48F3807}" type="slidenum">
              <a:rPr lang="en-US" altLang="en-US"/>
              <a:pPr>
                <a:defRPr/>
              </a:pPr>
              <a:t>‹#›</a:t>
            </a:fld>
            <a:endParaRPr lang="en-US" altLang="en-US"/>
          </a:p>
        </p:txBody>
      </p:sp>
    </p:spTree>
    <p:extLst>
      <p:ext uri="{BB962C8B-B14F-4D97-AF65-F5344CB8AC3E}">
        <p14:creationId xmlns:p14="http://schemas.microsoft.com/office/powerpoint/2010/main" val="154842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88B6E0-6C5A-3CB4-4E2F-F79341B08E0A}"/>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BB08C3-CAF6-5247-FBB0-E371B4207AF0}"/>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B6E4CAC-9510-CFED-5DC0-BC87871931A9}"/>
              </a:ext>
            </a:extLst>
          </p:cNvPr>
          <p:cNvSpPr>
            <a:spLocks noGrp="1"/>
          </p:cNvSpPr>
          <p:nvPr>
            <p:ph type="sldNum" sz="quarter" idx="12"/>
          </p:nvPr>
        </p:nvSpPr>
        <p:spPr/>
        <p:txBody>
          <a:bodyPr/>
          <a:lstStyle>
            <a:lvl1pPr>
              <a:defRPr/>
            </a:lvl1pPr>
          </a:lstStyle>
          <a:p>
            <a:pPr>
              <a:defRPr/>
            </a:pPr>
            <a:fld id="{4B1BD3DC-940C-084F-824B-EBF43E54A963}" type="slidenum">
              <a:rPr lang="en-US" altLang="en-US"/>
              <a:pPr>
                <a:defRPr/>
              </a:pPr>
              <a:t>‹#›</a:t>
            </a:fld>
            <a:endParaRPr lang="en-US" altLang="en-US"/>
          </a:p>
        </p:txBody>
      </p:sp>
    </p:spTree>
    <p:extLst>
      <p:ext uri="{BB962C8B-B14F-4D97-AF65-F5344CB8AC3E}">
        <p14:creationId xmlns:p14="http://schemas.microsoft.com/office/powerpoint/2010/main" val="277470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1E843-5B5D-3EF7-5FCF-49E9F407E5F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D3DAA68B-5CC0-1CE8-7910-DED44C4A6A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716D4AB-EDA0-F099-A71F-6AE464B5888D}"/>
              </a:ext>
            </a:extLst>
          </p:cNvPr>
          <p:cNvSpPr>
            <a:spLocks noGrp="1"/>
          </p:cNvSpPr>
          <p:nvPr>
            <p:ph type="sldNum" sz="quarter" idx="12"/>
          </p:nvPr>
        </p:nvSpPr>
        <p:spPr/>
        <p:txBody>
          <a:bodyPr/>
          <a:lstStyle>
            <a:lvl1pPr>
              <a:defRPr/>
            </a:lvl1pPr>
          </a:lstStyle>
          <a:p>
            <a:pPr>
              <a:defRPr/>
            </a:pPr>
            <a:fld id="{73C7CBA1-B78A-3C46-9BB4-DF2605439DF9}" type="slidenum">
              <a:rPr lang="en-US" altLang="en-US"/>
              <a:pPr>
                <a:defRPr/>
              </a:pPr>
              <a:t>‹#›</a:t>
            </a:fld>
            <a:endParaRPr lang="en-US" altLang="en-US"/>
          </a:p>
        </p:txBody>
      </p:sp>
    </p:spTree>
    <p:extLst>
      <p:ext uri="{BB962C8B-B14F-4D97-AF65-F5344CB8AC3E}">
        <p14:creationId xmlns:p14="http://schemas.microsoft.com/office/powerpoint/2010/main" val="2174230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29BCCE2-56EF-DC99-9EC6-058B179D230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AA2B714-ADD0-28FE-7688-3E0FA2AD1AF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0A75B2-16E9-4545-5F43-DBD24DB761D9}"/>
              </a:ext>
            </a:extLst>
          </p:cNvPr>
          <p:cNvSpPr>
            <a:spLocks noGrp="1"/>
          </p:cNvSpPr>
          <p:nvPr>
            <p:ph type="sldNum" sz="quarter" idx="12"/>
          </p:nvPr>
        </p:nvSpPr>
        <p:spPr/>
        <p:txBody>
          <a:bodyPr/>
          <a:lstStyle>
            <a:lvl1pPr>
              <a:defRPr/>
            </a:lvl1pPr>
          </a:lstStyle>
          <a:p>
            <a:pPr>
              <a:defRPr/>
            </a:pPr>
            <a:fld id="{E6FC612D-4361-D641-8EBB-E8D2AD74588F}" type="slidenum">
              <a:rPr lang="en-US" altLang="en-US"/>
              <a:pPr>
                <a:defRPr/>
              </a:pPr>
              <a:t>‹#›</a:t>
            </a:fld>
            <a:endParaRPr lang="en-US" altLang="en-US"/>
          </a:p>
        </p:txBody>
      </p:sp>
    </p:spTree>
    <p:extLst>
      <p:ext uri="{BB962C8B-B14F-4D97-AF65-F5344CB8AC3E}">
        <p14:creationId xmlns:p14="http://schemas.microsoft.com/office/powerpoint/2010/main" val="464869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E2E4BA4-E9DA-0ECA-29D9-2B51A952E58B}"/>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ABAC0AD-0871-643F-86F6-B0175AACC7F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63E8AA6-0C45-59E1-98AA-B500393D7BDE}"/>
              </a:ext>
            </a:extLst>
          </p:cNvPr>
          <p:cNvSpPr>
            <a:spLocks noGrp="1"/>
          </p:cNvSpPr>
          <p:nvPr>
            <p:ph type="sldNum" sz="quarter" idx="12"/>
          </p:nvPr>
        </p:nvSpPr>
        <p:spPr/>
        <p:txBody>
          <a:bodyPr/>
          <a:lstStyle>
            <a:lvl1pPr>
              <a:defRPr/>
            </a:lvl1pPr>
          </a:lstStyle>
          <a:p>
            <a:pPr>
              <a:defRPr/>
            </a:pPr>
            <a:fld id="{59F4E19B-CEFE-4248-B412-AC7675D1C04A}" type="slidenum">
              <a:rPr lang="en-US" altLang="en-US"/>
              <a:pPr>
                <a:defRPr/>
              </a:pPr>
              <a:t>‹#›</a:t>
            </a:fld>
            <a:endParaRPr lang="en-US" altLang="en-US"/>
          </a:p>
        </p:txBody>
      </p:sp>
    </p:spTree>
    <p:extLst>
      <p:ext uri="{BB962C8B-B14F-4D97-AF65-F5344CB8AC3E}">
        <p14:creationId xmlns:p14="http://schemas.microsoft.com/office/powerpoint/2010/main" val="1504879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FBDC1-ADD2-637E-C0AE-2DCEA6976B0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7DC146E-5363-88AE-0118-BC40B00BF5D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EB5C6770-C74F-669F-092F-C2563D9EEBEF}"/>
              </a:ext>
            </a:extLst>
          </p:cNvPr>
          <p:cNvSpPr>
            <a:spLocks noGrp="1"/>
          </p:cNvSpPr>
          <p:nvPr>
            <p:ph type="sldNum" sz="quarter" idx="12"/>
          </p:nvPr>
        </p:nvSpPr>
        <p:spPr/>
        <p:txBody>
          <a:bodyPr/>
          <a:lstStyle>
            <a:lvl1pPr>
              <a:defRPr/>
            </a:lvl1pPr>
          </a:lstStyle>
          <a:p>
            <a:pPr>
              <a:defRPr/>
            </a:pPr>
            <a:fld id="{3F1A40E2-0C99-FC42-B167-18FF07BD4B7C}" type="slidenum">
              <a:rPr lang="en-US" altLang="en-US"/>
              <a:pPr>
                <a:defRPr/>
              </a:pPr>
              <a:t>‹#›</a:t>
            </a:fld>
            <a:endParaRPr lang="en-US" altLang="en-US"/>
          </a:p>
        </p:txBody>
      </p:sp>
    </p:spTree>
    <p:extLst>
      <p:ext uri="{BB962C8B-B14F-4D97-AF65-F5344CB8AC3E}">
        <p14:creationId xmlns:p14="http://schemas.microsoft.com/office/powerpoint/2010/main" val="66681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1C803-19BD-9041-15F0-44A3DD3CB89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0FFEE7C-2889-451B-3818-5A6479954FE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A8F1F58-033C-5330-CA42-884EA759BFCD}"/>
              </a:ext>
            </a:extLst>
          </p:cNvPr>
          <p:cNvSpPr>
            <a:spLocks noGrp="1"/>
          </p:cNvSpPr>
          <p:nvPr>
            <p:ph type="sldNum" sz="quarter" idx="12"/>
          </p:nvPr>
        </p:nvSpPr>
        <p:spPr/>
        <p:txBody>
          <a:bodyPr/>
          <a:lstStyle>
            <a:lvl1pPr>
              <a:defRPr/>
            </a:lvl1pPr>
          </a:lstStyle>
          <a:p>
            <a:pPr>
              <a:defRPr/>
            </a:pPr>
            <a:fld id="{A804A0B8-0009-5546-91EF-01B9A3FB0318}" type="slidenum">
              <a:rPr lang="en-US" altLang="en-US"/>
              <a:pPr>
                <a:defRPr/>
              </a:pPr>
              <a:t>‹#›</a:t>
            </a:fld>
            <a:endParaRPr lang="en-US" altLang="en-US"/>
          </a:p>
        </p:txBody>
      </p:sp>
    </p:spTree>
    <p:extLst>
      <p:ext uri="{BB962C8B-B14F-4D97-AF65-F5344CB8AC3E}">
        <p14:creationId xmlns:p14="http://schemas.microsoft.com/office/powerpoint/2010/main" val="825302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D6362-288D-1575-1405-DABFBEF8D9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F381BE-FFAB-E287-4E46-0D4DA987EDD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C7582F6-200F-8B22-47A2-58A4EEB04A8E}"/>
              </a:ext>
            </a:extLst>
          </p:cNvPr>
          <p:cNvSpPr>
            <a:spLocks noGrp="1"/>
          </p:cNvSpPr>
          <p:nvPr>
            <p:ph type="sldNum" sz="quarter" idx="12"/>
          </p:nvPr>
        </p:nvSpPr>
        <p:spPr/>
        <p:txBody>
          <a:bodyPr/>
          <a:lstStyle>
            <a:lvl1pPr>
              <a:defRPr/>
            </a:lvl1pPr>
          </a:lstStyle>
          <a:p>
            <a:pPr>
              <a:defRPr/>
            </a:pPr>
            <a:fld id="{4E0FE9F6-CD68-6448-B86D-226E90C084F6}" type="slidenum">
              <a:rPr lang="en-US" altLang="en-US"/>
              <a:pPr>
                <a:defRPr/>
              </a:pPr>
              <a:t>‹#›</a:t>
            </a:fld>
            <a:endParaRPr lang="en-US" altLang="en-US"/>
          </a:p>
        </p:txBody>
      </p:sp>
    </p:spTree>
    <p:extLst>
      <p:ext uri="{BB962C8B-B14F-4D97-AF65-F5344CB8AC3E}">
        <p14:creationId xmlns:p14="http://schemas.microsoft.com/office/powerpoint/2010/main" val="2479540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5F5E3-1799-D8E8-7A36-9072D2BD300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F156867-0007-EB1D-7C6E-A4E3F04F26B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BE77F20-783B-CDE2-D2A0-6FDC718081E6}"/>
              </a:ext>
            </a:extLst>
          </p:cNvPr>
          <p:cNvSpPr>
            <a:spLocks noGrp="1"/>
          </p:cNvSpPr>
          <p:nvPr>
            <p:ph type="sldNum" sz="quarter" idx="12"/>
          </p:nvPr>
        </p:nvSpPr>
        <p:spPr/>
        <p:txBody>
          <a:bodyPr/>
          <a:lstStyle>
            <a:lvl1pPr>
              <a:defRPr/>
            </a:lvl1pPr>
          </a:lstStyle>
          <a:p>
            <a:pPr>
              <a:defRPr/>
            </a:pPr>
            <a:fld id="{DAC668E4-7F91-9243-A2D8-8D24EA9B141B}" type="slidenum">
              <a:rPr lang="en-US" altLang="en-US"/>
              <a:pPr>
                <a:defRPr/>
              </a:pPr>
              <a:t>‹#›</a:t>
            </a:fld>
            <a:endParaRPr lang="en-US" altLang="en-US"/>
          </a:p>
        </p:txBody>
      </p:sp>
    </p:spTree>
    <p:extLst>
      <p:ext uri="{BB962C8B-B14F-4D97-AF65-F5344CB8AC3E}">
        <p14:creationId xmlns:p14="http://schemas.microsoft.com/office/powerpoint/2010/main" val="16601535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92C4F-C7DE-D702-6520-2A788BF9EB7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AB12FFA7-C18E-F80B-BD6A-CC60C95723E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2AEE7B9B-5D59-1BB2-F760-E6767F62446D}"/>
              </a:ext>
            </a:extLst>
          </p:cNvPr>
          <p:cNvSpPr>
            <a:spLocks noGrp="1"/>
          </p:cNvSpPr>
          <p:nvPr>
            <p:ph type="sldNum" sz="quarter" idx="12"/>
          </p:nvPr>
        </p:nvSpPr>
        <p:spPr/>
        <p:txBody>
          <a:bodyPr/>
          <a:lstStyle>
            <a:lvl1pPr>
              <a:defRPr/>
            </a:lvl1pPr>
          </a:lstStyle>
          <a:p>
            <a:pPr>
              <a:defRPr/>
            </a:pPr>
            <a:fld id="{D9D7E968-5CCF-5D44-99B0-193B4A98D61D}" type="slidenum">
              <a:rPr lang="en-US" altLang="en-US"/>
              <a:pPr>
                <a:defRPr/>
              </a:pPr>
              <a:t>‹#›</a:t>
            </a:fld>
            <a:endParaRPr lang="en-US" altLang="en-US"/>
          </a:p>
        </p:txBody>
      </p:sp>
    </p:spTree>
    <p:extLst>
      <p:ext uri="{BB962C8B-B14F-4D97-AF65-F5344CB8AC3E}">
        <p14:creationId xmlns:p14="http://schemas.microsoft.com/office/powerpoint/2010/main" val="3707350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1344F5-6D41-87B3-E363-20676790181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47DEEE2-0284-17D1-3493-5CD7494966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9F4E548-380F-BCA7-DBB3-64E91EA87C01}"/>
              </a:ext>
            </a:extLst>
          </p:cNvPr>
          <p:cNvSpPr>
            <a:spLocks noGrp="1"/>
          </p:cNvSpPr>
          <p:nvPr>
            <p:ph type="sldNum" sz="quarter" idx="12"/>
          </p:nvPr>
        </p:nvSpPr>
        <p:spPr/>
        <p:txBody>
          <a:bodyPr/>
          <a:lstStyle>
            <a:lvl1pPr>
              <a:defRPr/>
            </a:lvl1pPr>
          </a:lstStyle>
          <a:p>
            <a:pPr>
              <a:defRPr/>
            </a:pPr>
            <a:fld id="{71518C15-CAED-414B-89A5-34844AE8AD64}" type="slidenum">
              <a:rPr lang="en-US" altLang="en-US"/>
              <a:pPr>
                <a:defRPr/>
              </a:pPr>
              <a:t>‹#›</a:t>
            </a:fld>
            <a:endParaRPr lang="en-US" altLang="en-US"/>
          </a:p>
        </p:txBody>
      </p:sp>
    </p:spTree>
    <p:extLst>
      <p:ext uri="{BB962C8B-B14F-4D97-AF65-F5344CB8AC3E}">
        <p14:creationId xmlns:p14="http://schemas.microsoft.com/office/powerpoint/2010/main" val="16177781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D9E2847-A37B-B3E5-DEB4-AC34A7549E22}"/>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1770A19A-3866-0B9C-916A-803FEA761C65}"/>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97A152A4-0FBF-9987-5A8C-8ADEFC945957}"/>
              </a:ext>
            </a:extLst>
          </p:cNvPr>
          <p:cNvSpPr>
            <a:spLocks noGrp="1"/>
          </p:cNvSpPr>
          <p:nvPr>
            <p:ph type="sldNum" sz="quarter" idx="12"/>
          </p:nvPr>
        </p:nvSpPr>
        <p:spPr/>
        <p:txBody>
          <a:bodyPr/>
          <a:lstStyle>
            <a:lvl1pPr>
              <a:defRPr/>
            </a:lvl1pPr>
          </a:lstStyle>
          <a:p>
            <a:pPr>
              <a:defRPr/>
            </a:pPr>
            <a:fld id="{A4A19E32-1864-1149-BF90-1181495D85ED}" type="slidenum">
              <a:rPr lang="en-US" altLang="en-US"/>
              <a:pPr>
                <a:defRPr/>
              </a:pPr>
              <a:t>‹#›</a:t>
            </a:fld>
            <a:endParaRPr lang="en-US" altLang="en-US"/>
          </a:p>
        </p:txBody>
      </p:sp>
    </p:spTree>
    <p:extLst>
      <p:ext uri="{BB962C8B-B14F-4D97-AF65-F5344CB8AC3E}">
        <p14:creationId xmlns:p14="http://schemas.microsoft.com/office/powerpoint/2010/main" val="2376301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427492-7C66-2238-76DE-C464AABE382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577A8B2-768A-124B-67ED-A14073D7325A}"/>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8A9B158-B0BB-A9AF-E4F2-59A028215AE0}"/>
              </a:ext>
            </a:extLst>
          </p:cNvPr>
          <p:cNvSpPr>
            <a:spLocks noGrp="1"/>
          </p:cNvSpPr>
          <p:nvPr>
            <p:ph type="sldNum" sz="quarter" idx="12"/>
          </p:nvPr>
        </p:nvSpPr>
        <p:spPr/>
        <p:txBody>
          <a:bodyPr/>
          <a:lstStyle>
            <a:lvl1pPr>
              <a:defRPr/>
            </a:lvl1pPr>
          </a:lstStyle>
          <a:p>
            <a:pPr>
              <a:defRPr/>
            </a:pPr>
            <a:fld id="{AB5EA4B0-281D-F446-A060-6854647766ED}" type="slidenum">
              <a:rPr lang="en-US" altLang="en-US"/>
              <a:pPr>
                <a:defRPr/>
              </a:pPr>
              <a:t>‹#›</a:t>
            </a:fld>
            <a:endParaRPr lang="en-US" altLang="en-US"/>
          </a:p>
        </p:txBody>
      </p:sp>
    </p:spTree>
    <p:extLst>
      <p:ext uri="{BB962C8B-B14F-4D97-AF65-F5344CB8AC3E}">
        <p14:creationId xmlns:p14="http://schemas.microsoft.com/office/powerpoint/2010/main" val="265475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2BA543A-4624-1569-57FA-DBEEB9D1792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2E1C69-7089-6CDD-42D2-2517F6D0F59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42F5F46-01EE-A1FC-5BCB-7BA6AA7EA093}"/>
              </a:ext>
            </a:extLst>
          </p:cNvPr>
          <p:cNvSpPr>
            <a:spLocks noGrp="1"/>
          </p:cNvSpPr>
          <p:nvPr>
            <p:ph type="sldNum" sz="quarter" idx="12"/>
          </p:nvPr>
        </p:nvSpPr>
        <p:spPr/>
        <p:txBody>
          <a:bodyPr/>
          <a:lstStyle>
            <a:lvl1pPr>
              <a:defRPr/>
            </a:lvl1pPr>
          </a:lstStyle>
          <a:p>
            <a:pPr>
              <a:defRPr/>
            </a:pPr>
            <a:fld id="{7A788AB6-241E-3148-A545-CE51DF67FBD9}" type="slidenum">
              <a:rPr lang="en-US" altLang="en-US"/>
              <a:pPr>
                <a:defRPr/>
              </a:pPr>
              <a:t>‹#›</a:t>
            </a:fld>
            <a:endParaRPr lang="en-US" altLang="en-US"/>
          </a:p>
        </p:txBody>
      </p:sp>
    </p:spTree>
    <p:extLst>
      <p:ext uri="{BB962C8B-B14F-4D97-AF65-F5344CB8AC3E}">
        <p14:creationId xmlns:p14="http://schemas.microsoft.com/office/powerpoint/2010/main" val="2779328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E60CA4-DD77-4DA9-6490-F4E967C20491}"/>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5D146CD6-D31D-FAD6-7D8D-1D900B2C7616}"/>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3155AF27-92E1-54F6-4746-6DCA98FCD497}"/>
              </a:ext>
            </a:extLst>
          </p:cNvPr>
          <p:cNvSpPr>
            <a:spLocks noGrp="1"/>
          </p:cNvSpPr>
          <p:nvPr>
            <p:ph type="sldNum" sz="quarter" idx="12"/>
          </p:nvPr>
        </p:nvSpPr>
        <p:spPr/>
        <p:txBody>
          <a:bodyPr/>
          <a:lstStyle>
            <a:lvl1pPr>
              <a:defRPr/>
            </a:lvl1pPr>
          </a:lstStyle>
          <a:p>
            <a:pPr>
              <a:defRPr/>
            </a:pPr>
            <a:fld id="{F93D580A-D56A-964F-A628-E3C72B6E2E94}" type="slidenum">
              <a:rPr lang="en-US" altLang="en-US"/>
              <a:pPr>
                <a:defRPr/>
              </a:pPr>
              <a:t>‹#›</a:t>
            </a:fld>
            <a:endParaRPr lang="en-US" altLang="en-US"/>
          </a:p>
        </p:txBody>
      </p:sp>
    </p:spTree>
    <p:extLst>
      <p:ext uri="{BB962C8B-B14F-4D97-AF65-F5344CB8AC3E}">
        <p14:creationId xmlns:p14="http://schemas.microsoft.com/office/powerpoint/2010/main" val="9238786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F110FE1-2003-9EF6-9847-95DF31B4EA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82571EF-B4F5-96FC-4CB6-A26D12783E2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D3EEBF0-5E12-E1B7-7769-7270BAA16891}"/>
              </a:ext>
            </a:extLst>
          </p:cNvPr>
          <p:cNvSpPr>
            <a:spLocks noGrp="1"/>
          </p:cNvSpPr>
          <p:nvPr>
            <p:ph type="sldNum" sz="quarter" idx="12"/>
          </p:nvPr>
        </p:nvSpPr>
        <p:spPr/>
        <p:txBody>
          <a:bodyPr/>
          <a:lstStyle>
            <a:lvl1pPr>
              <a:defRPr/>
            </a:lvl1pPr>
          </a:lstStyle>
          <a:p>
            <a:pPr>
              <a:defRPr/>
            </a:pPr>
            <a:fld id="{3051FD20-3FF9-BA47-A57E-B7F750A39ED2}" type="slidenum">
              <a:rPr lang="en-US" altLang="en-US"/>
              <a:pPr>
                <a:defRPr/>
              </a:pPr>
              <a:t>‹#›</a:t>
            </a:fld>
            <a:endParaRPr lang="en-US" altLang="en-US"/>
          </a:p>
        </p:txBody>
      </p:sp>
    </p:spTree>
    <p:extLst>
      <p:ext uri="{BB962C8B-B14F-4D97-AF65-F5344CB8AC3E}">
        <p14:creationId xmlns:p14="http://schemas.microsoft.com/office/powerpoint/2010/main" val="3939881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163F56D-78C3-48B1-D170-74F8B9BF75B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37E6CC7A-398A-DF5C-B228-5D1B5DFD9CC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3EEE42-11FE-1CE9-68CB-3364E4F3238C}"/>
              </a:ext>
            </a:extLst>
          </p:cNvPr>
          <p:cNvSpPr>
            <a:spLocks noGrp="1"/>
          </p:cNvSpPr>
          <p:nvPr>
            <p:ph type="sldNum" sz="quarter" idx="12"/>
          </p:nvPr>
        </p:nvSpPr>
        <p:spPr/>
        <p:txBody>
          <a:bodyPr/>
          <a:lstStyle>
            <a:lvl1pPr>
              <a:defRPr/>
            </a:lvl1pPr>
          </a:lstStyle>
          <a:p>
            <a:pPr>
              <a:defRPr/>
            </a:pPr>
            <a:fld id="{4434FA45-CD5C-BB48-9295-A11A98BBD849}" type="slidenum">
              <a:rPr lang="en-US" altLang="en-US"/>
              <a:pPr>
                <a:defRPr/>
              </a:pPr>
              <a:t>‹#›</a:t>
            </a:fld>
            <a:endParaRPr lang="en-US" altLang="en-US"/>
          </a:p>
        </p:txBody>
      </p:sp>
    </p:spTree>
    <p:extLst>
      <p:ext uri="{BB962C8B-B14F-4D97-AF65-F5344CB8AC3E}">
        <p14:creationId xmlns:p14="http://schemas.microsoft.com/office/powerpoint/2010/main" val="13964799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57BAF-786A-F856-0048-81CD2380880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AA57CB3-D006-81EC-1618-6918FDE3647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EFEA348-BEDA-9153-3485-ABDC14780D91}"/>
              </a:ext>
            </a:extLst>
          </p:cNvPr>
          <p:cNvSpPr>
            <a:spLocks noGrp="1"/>
          </p:cNvSpPr>
          <p:nvPr>
            <p:ph type="sldNum" sz="quarter" idx="12"/>
          </p:nvPr>
        </p:nvSpPr>
        <p:spPr/>
        <p:txBody>
          <a:bodyPr/>
          <a:lstStyle>
            <a:lvl1pPr>
              <a:defRPr/>
            </a:lvl1pPr>
          </a:lstStyle>
          <a:p>
            <a:pPr>
              <a:defRPr/>
            </a:pPr>
            <a:fld id="{8F6D0D41-13B9-C141-BBD5-1D56EC0C2021}" type="slidenum">
              <a:rPr lang="en-US" altLang="en-US"/>
              <a:pPr>
                <a:defRPr/>
              </a:pPr>
              <a:t>‹#›</a:t>
            </a:fld>
            <a:endParaRPr lang="en-US" altLang="en-US"/>
          </a:p>
        </p:txBody>
      </p:sp>
    </p:spTree>
    <p:extLst>
      <p:ext uri="{BB962C8B-B14F-4D97-AF65-F5344CB8AC3E}">
        <p14:creationId xmlns:p14="http://schemas.microsoft.com/office/powerpoint/2010/main" val="3223021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73B69-C4BC-083A-9948-BDE9FC9740D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CD9E76EB-5966-D41A-E5FD-F150A0F6DD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51EC066-FE41-799F-831B-EFC9FC3F3405}"/>
              </a:ext>
            </a:extLst>
          </p:cNvPr>
          <p:cNvSpPr>
            <a:spLocks noGrp="1"/>
          </p:cNvSpPr>
          <p:nvPr>
            <p:ph type="sldNum" sz="quarter" idx="12"/>
          </p:nvPr>
        </p:nvSpPr>
        <p:spPr/>
        <p:txBody>
          <a:bodyPr/>
          <a:lstStyle>
            <a:lvl1pPr>
              <a:defRPr/>
            </a:lvl1pPr>
          </a:lstStyle>
          <a:p>
            <a:pPr>
              <a:defRPr/>
            </a:pPr>
            <a:fld id="{9AB8C1AF-89D5-D145-B796-C00BB862B0AE}" type="slidenum">
              <a:rPr lang="en-US" altLang="en-US"/>
              <a:pPr>
                <a:defRPr/>
              </a:pPr>
              <a:t>‹#›</a:t>
            </a:fld>
            <a:endParaRPr lang="en-US" altLang="en-US"/>
          </a:p>
        </p:txBody>
      </p:sp>
    </p:spTree>
    <p:extLst>
      <p:ext uri="{BB962C8B-B14F-4D97-AF65-F5344CB8AC3E}">
        <p14:creationId xmlns:p14="http://schemas.microsoft.com/office/powerpoint/2010/main" val="2082851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079C79-F87A-5713-4A92-382CC4836D0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C37FA25-F056-ED4F-C046-F53B8FDC22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4542895-692D-40FC-7225-137392C3B6D5}"/>
              </a:ext>
            </a:extLst>
          </p:cNvPr>
          <p:cNvSpPr>
            <a:spLocks noGrp="1"/>
          </p:cNvSpPr>
          <p:nvPr>
            <p:ph type="sldNum" sz="quarter" idx="12"/>
          </p:nvPr>
        </p:nvSpPr>
        <p:spPr/>
        <p:txBody>
          <a:bodyPr/>
          <a:lstStyle>
            <a:lvl1pPr>
              <a:defRPr/>
            </a:lvl1pPr>
          </a:lstStyle>
          <a:p>
            <a:pPr>
              <a:defRPr/>
            </a:pPr>
            <a:fld id="{89D6F441-673E-3B4D-980E-DA092F5D5F6C}" type="slidenum">
              <a:rPr lang="en-US" altLang="en-US"/>
              <a:pPr>
                <a:defRPr/>
              </a:pPr>
              <a:t>‹#›</a:t>
            </a:fld>
            <a:endParaRPr lang="en-US" altLang="en-US"/>
          </a:p>
        </p:txBody>
      </p:sp>
    </p:spTree>
    <p:extLst>
      <p:ext uri="{BB962C8B-B14F-4D97-AF65-F5344CB8AC3E}">
        <p14:creationId xmlns:p14="http://schemas.microsoft.com/office/powerpoint/2010/main" val="103015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EA0E0-2060-4DB0-5A67-C2F840C82B1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E720F9-EC4C-BB68-402C-B0DE953C94E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443B1AA-2515-D4E0-760B-1441E6DB3BDB}"/>
              </a:ext>
            </a:extLst>
          </p:cNvPr>
          <p:cNvSpPr>
            <a:spLocks noGrp="1"/>
          </p:cNvSpPr>
          <p:nvPr>
            <p:ph type="sldNum" sz="quarter" idx="12"/>
          </p:nvPr>
        </p:nvSpPr>
        <p:spPr/>
        <p:txBody>
          <a:bodyPr/>
          <a:lstStyle>
            <a:lvl1pPr>
              <a:defRPr/>
            </a:lvl1pPr>
          </a:lstStyle>
          <a:p>
            <a:pPr>
              <a:defRPr/>
            </a:pPr>
            <a:fld id="{8DA0CDF1-3196-5A43-B133-53DACA39A27F}" type="slidenum">
              <a:rPr lang="en-US" altLang="en-US"/>
              <a:pPr>
                <a:defRPr/>
              </a:pPr>
              <a:t>‹#›</a:t>
            </a:fld>
            <a:endParaRPr lang="en-US" altLang="en-US"/>
          </a:p>
        </p:txBody>
      </p:sp>
    </p:spTree>
    <p:extLst>
      <p:ext uri="{BB962C8B-B14F-4D97-AF65-F5344CB8AC3E}">
        <p14:creationId xmlns:p14="http://schemas.microsoft.com/office/powerpoint/2010/main" val="383474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6B3039-04B9-098F-9846-A51F38CCD44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B35CAB5-0684-2A30-658E-832F3998CEA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A5F3A23-F63F-999E-4B68-AE0BD76E3BDA}"/>
              </a:ext>
            </a:extLst>
          </p:cNvPr>
          <p:cNvSpPr>
            <a:spLocks noGrp="1"/>
          </p:cNvSpPr>
          <p:nvPr>
            <p:ph type="sldNum" sz="quarter" idx="12"/>
          </p:nvPr>
        </p:nvSpPr>
        <p:spPr/>
        <p:txBody>
          <a:bodyPr/>
          <a:lstStyle>
            <a:lvl1pPr>
              <a:defRPr/>
            </a:lvl1pPr>
          </a:lstStyle>
          <a:p>
            <a:pPr>
              <a:defRPr/>
            </a:pPr>
            <a:fld id="{B30A104B-9088-6C4C-9448-8C283CCF0EF6}" type="slidenum">
              <a:rPr lang="en-US" altLang="en-US"/>
              <a:pPr>
                <a:defRPr/>
              </a:pPr>
              <a:t>‹#›</a:t>
            </a:fld>
            <a:endParaRPr lang="en-US" altLang="en-US"/>
          </a:p>
        </p:txBody>
      </p:sp>
    </p:spTree>
    <p:extLst>
      <p:ext uri="{BB962C8B-B14F-4D97-AF65-F5344CB8AC3E}">
        <p14:creationId xmlns:p14="http://schemas.microsoft.com/office/powerpoint/2010/main" val="34943996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FF7651-ED37-582E-D968-906978C26BF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1FC5328D-7D1B-D88C-20AC-086C4DDB39A4}"/>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2F959D9-D30D-F0BC-F35F-C529EEBD566F}"/>
              </a:ext>
            </a:extLst>
          </p:cNvPr>
          <p:cNvSpPr>
            <a:spLocks noGrp="1"/>
          </p:cNvSpPr>
          <p:nvPr>
            <p:ph type="sldNum" sz="quarter" idx="12"/>
          </p:nvPr>
        </p:nvSpPr>
        <p:spPr/>
        <p:txBody>
          <a:bodyPr/>
          <a:lstStyle>
            <a:lvl1pPr>
              <a:defRPr/>
            </a:lvl1pPr>
          </a:lstStyle>
          <a:p>
            <a:pPr>
              <a:defRPr/>
            </a:pPr>
            <a:fld id="{1FD6C58D-F67E-D843-B223-AECF6F543DD3}" type="slidenum">
              <a:rPr lang="en-US" altLang="en-US"/>
              <a:pPr>
                <a:defRPr/>
              </a:pPr>
              <a:t>‹#›</a:t>
            </a:fld>
            <a:endParaRPr lang="en-US" altLang="en-US"/>
          </a:p>
        </p:txBody>
      </p:sp>
    </p:spTree>
    <p:extLst>
      <p:ext uri="{BB962C8B-B14F-4D97-AF65-F5344CB8AC3E}">
        <p14:creationId xmlns:p14="http://schemas.microsoft.com/office/powerpoint/2010/main" val="38144209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AF9799C-64E4-CD3A-50E4-67BDCF21AA0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782B5F58-63B6-432C-1B0B-E276D847BCCC}"/>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9F305B4-B316-D8AB-3DA9-1F397E520F14}"/>
              </a:ext>
            </a:extLst>
          </p:cNvPr>
          <p:cNvSpPr>
            <a:spLocks noGrp="1"/>
          </p:cNvSpPr>
          <p:nvPr>
            <p:ph type="sldNum" sz="quarter" idx="12"/>
          </p:nvPr>
        </p:nvSpPr>
        <p:spPr/>
        <p:txBody>
          <a:bodyPr/>
          <a:lstStyle>
            <a:lvl1pPr>
              <a:defRPr/>
            </a:lvl1pPr>
          </a:lstStyle>
          <a:p>
            <a:pPr>
              <a:defRPr/>
            </a:pPr>
            <a:fld id="{2A388012-716B-ED4A-8F40-E7E563116988}" type="slidenum">
              <a:rPr lang="en-US" altLang="en-US"/>
              <a:pPr>
                <a:defRPr/>
              </a:pPr>
              <a:t>‹#›</a:t>
            </a:fld>
            <a:endParaRPr lang="en-US" altLang="en-US"/>
          </a:p>
        </p:txBody>
      </p:sp>
    </p:spTree>
    <p:extLst>
      <p:ext uri="{BB962C8B-B14F-4D97-AF65-F5344CB8AC3E}">
        <p14:creationId xmlns:p14="http://schemas.microsoft.com/office/powerpoint/2010/main" val="10083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B59DF22-EC2E-9D4E-1C8F-E1A79721F1DF}"/>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BF982F5F-3CDF-7699-5D59-1A3F063C46AA}"/>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DC22B785-222C-EA25-8CF6-AA8072F64B15}"/>
              </a:ext>
            </a:extLst>
          </p:cNvPr>
          <p:cNvSpPr>
            <a:spLocks noGrp="1"/>
          </p:cNvSpPr>
          <p:nvPr>
            <p:ph type="sldNum" sz="quarter" idx="12"/>
          </p:nvPr>
        </p:nvSpPr>
        <p:spPr/>
        <p:txBody>
          <a:bodyPr/>
          <a:lstStyle>
            <a:lvl1pPr>
              <a:defRPr/>
            </a:lvl1pPr>
          </a:lstStyle>
          <a:p>
            <a:pPr>
              <a:defRPr/>
            </a:pPr>
            <a:fld id="{19807D73-F3B9-D249-8F87-449E0AE5D9F2}" type="slidenum">
              <a:rPr lang="en-US" altLang="en-US"/>
              <a:pPr>
                <a:defRPr/>
              </a:pPr>
              <a:t>‹#›</a:t>
            </a:fld>
            <a:endParaRPr lang="en-US" altLang="en-US"/>
          </a:p>
        </p:txBody>
      </p:sp>
    </p:spTree>
    <p:extLst>
      <p:ext uri="{BB962C8B-B14F-4D97-AF65-F5344CB8AC3E}">
        <p14:creationId xmlns:p14="http://schemas.microsoft.com/office/powerpoint/2010/main" val="9618905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BFE4DC-B583-2603-A9B4-127642589D57}"/>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3A997119-BE7A-379E-A250-27BC71B375A9}"/>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67CFEBB-79DF-EC80-7782-01F12A8C7019}"/>
              </a:ext>
            </a:extLst>
          </p:cNvPr>
          <p:cNvSpPr>
            <a:spLocks noGrp="1"/>
          </p:cNvSpPr>
          <p:nvPr>
            <p:ph type="sldNum" sz="quarter" idx="12"/>
          </p:nvPr>
        </p:nvSpPr>
        <p:spPr/>
        <p:txBody>
          <a:bodyPr/>
          <a:lstStyle>
            <a:lvl1pPr>
              <a:defRPr/>
            </a:lvl1pPr>
          </a:lstStyle>
          <a:p>
            <a:pPr>
              <a:defRPr/>
            </a:pPr>
            <a:fld id="{0A07B293-5EC1-474E-99E3-EF621FDCC090}" type="slidenum">
              <a:rPr lang="en-US" altLang="en-US"/>
              <a:pPr>
                <a:defRPr/>
              </a:pPr>
              <a:t>‹#›</a:t>
            </a:fld>
            <a:endParaRPr lang="en-US" altLang="en-US"/>
          </a:p>
        </p:txBody>
      </p:sp>
    </p:spTree>
    <p:extLst>
      <p:ext uri="{BB962C8B-B14F-4D97-AF65-F5344CB8AC3E}">
        <p14:creationId xmlns:p14="http://schemas.microsoft.com/office/powerpoint/2010/main" val="12640740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F50F75-D0F4-1F6A-6F8F-405FCA528F7F}"/>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27DE6730-746D-0215-4908-E7109928BCB5}"/>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8EF6A4A-644F-9C76-919B-5EACF9A11884}"/>
              </a:ext>
            </a:extLst>
          </p:cNvPr>
          <p:cNvSpPr>
            <a:spLocks noGrp="1"/>
          </p:cNvSpPr>
          <p:nvPr>
            <p:ph type="sldNum" sz="quarter" idx="12"/>
          </p:nvPr>
        </p:nvSpPr>
        <p:spPr/>
        <p:txBody>
          <a:bodyPr/>
          <a:lstStyle>
            <a:lvl1pPr>
              <a:defRPr/>
            </a:lvl1pPr>
          </a:lstStyle>
          <a:p>
            <a:pPr>
              <a:defRPr/>
            </a:pPr>
            <a:fld id="{768D0C78-3BD3-FD4C-8332-C5E38F80CF13}" type="slidenum">
              <a:rPr lang="en-US" altLang="en-US"/>
              <a:pPr>
                <a:defRPr/>
              </a:pPr>
              <a:t>‹#›</a:t>
            </a:fld>
            <a:endParaRPr lang="en-US" altLang="en-US"/>
          </a:p>
        </p:txBody>
      </p:sp>
    </p:spTree>
    <p:extLst>
      <p:ext uri="{BB962C8B-B14F-4D97-AF65-F5344CB8AC3E}">
        <p14:creationId xmlns:p14="http://schemas.microsoft.com/office/powerpoint/2010/main" val="40429260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A5209B1-20E2-9B57-D83B-DDD2FE79ACD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E439005-3F8D-8F84-607D-7F1F41E366B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18084B7-8143-CA36-1179-3E238EAAFA11}"/>
              </a:ext>
            </a:extLst>
          </p:cNvPr>
          <p:cNvSpPr>
            <a:spLocks noGrp="1"/>
          </p:cNvSpPr>
          <p:nvPr>
            <p:ph type="sldNum" sz="quarter" idx="12"/>
          </p:nvPr>
        </p:nvSpPr>
        <p:spPr/>
        <p:txBody>
          <a:bodyPr/>
          <a:lstStyle>
            <a:lvl1pPr>
              <a:defRPr/>
            </a:lvl1pPr>
          </a:lstStyle>
          <a:p>
            <a:pPr>
              <a:defRPr/>
            </a:pPr>
            <a:fld id="{C8DA2C0C-2098-B244-834C-C65C715BBD55}" type="slidenum">
              <a:rPr lang="en-US" altLang="en-US"/>
              <a:pPr>
                <a:defRPr/>
              </a:pPr>
              <a:t>‹#›</a:t>
            </a:fld>
            <a:endParaRPr lang="en-US" altLang="en-US"/>
          </a:p>
        </p:txBody>
      </p:sp>
    </p:spTree>
    <p:extLst>
      <p:ext uri="{BB962C8B-B14F-4D97-AF65-F5344CB8AC3E}">
        <p14:creationId xmlns:p14="http://schemas.microsoft.com/office/powerpoint/2010/main" val="34573347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A63CF34-205A-78FE-97E8-3DE3E6EA208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F8DED031-4444-E835-22F4-C6B051D7C3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DEF911C-4449-2472-D23B-D1166F9523A7}"/>
              </a:ext>
            </a:extLst>
          </p:cNvPr>
          <p:cNvSpPr>
            <a:spLocks noGrp="1"/>
          </p:cNvSpPr>
          <p:nvPr>
            <p:ph type="sldNum" sz="quarter" idx="12"/>
          </p:nvPr>
        </p:nvSpPr>
        <p:spPr/>
        <p:txBody>
          <a:bodyPr/>
          <a:lstStyle>
            <a:lvl1pPr>
              <a:defRPr/>
            </a:lvl1pPr>
          </a:lstStyle>
          <a:p>
            <a:pPr>
              <a:defRPr/>
            </a:pPr>
            <a:fld id="{7240FB46-0467-5541-98E9-FEFBC2BA16D5}" type="slidenum">
              <a:rPr lang="en-US" altLang="en-US"/>
              <a:pPr>
                <a:defRPr/>
              </a:pPr>
              <a:t>‹#›</a:t>
            </a:fld>
            <a:endParaRPr lang="en-US" altLang="en-US"/>
          </a:p>
        </p:txBody>
      </p:sp>
    </p:spTree>
    <p:extLst>
      <p:ext uri="{BB962C8B-B14F-4D97-AF65-F5344CB8AC3E}">
        <p14:creationId xmlns:p14="http://schemas.microsoft.com/office/powerpoint/2010/main" val="13086096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02934-7105-2196-FBF7-9CF505C7295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1595590-2138-3E4D-CF5C-CF709240099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7B522D5-B846-BAE0-FA56-6B1E6FB7CC5D}"/>
              </a:ext>
            </a:extLst>
          </p:cNvPr>
          <p:cNvSpPr>
            <a:spLocks noGrp="1"/>
          </p:cNvSpPr>
          <p:nvPr>
            <p:ph type="sldNum" sz="quarter" idx="12"/>
          </p:nvPr>
        </p:nvSpPr>
        <p:spPr/>
        <p:txBody>
          <a:bodyPr/>
          <a:lstStyle>
            <a:lvl1pPr>
              <a:defRPr/>
            </a:lvl1pPr>
          </a:lstStyle>
          <a:p>
            <a:pPr>
              <a:defRPr/>
            </a:pPr>
            <a:fld id="{1EB3F421-F221-944D-9AD3-1E4F129456F9}" type="slidenum">
              <a:rPr lang="en-US" altLang="en-US"/>
              <a:pPr>
                <a:defRPr/>
              </a:pPr>
              <a:t>‹#›</a:t>
            </a:fld>
            <a:endParaRPr lang="en-US" altLang="en-US"/>
          </a:p>
        </p:txBody>
      </p:sp>
    </p:spTree>
    <p:extLst>
      <p:ext uri="{BB962C8B-B14F-4D97-AF65-F5344CB8AC3E}">
        <p14:creationId xmlns:p14="http://schemas.microsoft.com/office/powerpoint/2010/main" val="31869054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5F739-77FF-B81A-A48B-9B48078C0C2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5C91394-9994-BED1-FFCD-0B150B770C6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7E253A1-2723-5E0C-F662-F0F8052D9FC6}"/>
              </a:ext>
            </a:extLst>
          </p:cNvPr>
          <p:cNvSpPr>
            <a:spLocks noGrp="1"/>
          </p:cNvSpPr>
          <p:nvPr>
            <p:ph type="sldNum" sz="quarter" idx="12"/>
          </p:nvPr>
        </p:nvSpPr>
        <p:spPr/>
        <p:txBody>
          <a:bodyPr/>
          <a:lstStyle>
            <a:lvl1pPr>
              <a:defRPr/>
            </a:lvl1pPr>
          </a:lstStyle>
          <a:p>
            <a:pPr>
              <a:defRPr/>
            </a:pPr>
            <a:fld id="{6494C3DA-359F-0446-849A-7CB7A745E2F4}" type="slidenum">
              <a:rPr lang="en-US" altLang="en-US"/>
              <a:pPr>
                <a:defRPr/>
              </a:pPr>
              <a:t>‹#›</a:t>
            </a:fld>
            <a:endParaRPr lang="en-US" altLang="en-US"/>
          </a:p>
        </p:txBody>
      </p:sp>
    </p:spTree>
    <p:extLst>
      <p:ext uri="{BB962C8B-B14F-4D97-AF65-F5344CB8AC3E}">
        <p14:creationId xmlns:p14="http://schemas.microsoft.com/office/powerpoint/2010/main" val="18779386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A6E202-CB31-BDD6-6B18-9D4BA08D5C6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F716C7-89D4-1DC1-13F0-86AA829E453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574F5CB-3A2A-E0E4-CD27-5EFEB427B64F}"/>
              </a:ext>
            </a:extLst>
          </p:cNvPr>
          <p:cNvSpPr>
            <a:spLocks noGrp="1"/>
          </p:cNvSpPr>
          <p:nvPr>
            <p:ph type="sldNum" sz="quarter" idx="12"/>
          </p:nvPr>
        </p:nvSpPr>
        <p:spPr/>
        <p:txBody>
          <a:bodyPr/>
          <a:lstStyle>
            <a:lvl1pPr>
              <a:defRPr/>
            </a:lvl1pPr>
          </a:lstStyle>
          <a:p>
            <a:pPr>
              <a:defRPr/>
            </a:pPr>
            <a:fld id="{32102B71-D705-4048-8C87-B2C6EEA7C9DE}" type="slidenum">
              <a:rPr lang="en-US" altLang="en-US"/>
              <a:pPr>
                <a:defRPr/>
              </a:pPr>
              <a:t>‹#›</a:t>
            </a:fld>
            <a:endParaRPr lang="en-US" altLang="en-US"/>
          </a:p>
        </p:txBody>
      </p:sp>
    </p:spTree>
    <p:extLst>
      <p:ext uri="{BB962C8B-B14F-4D97-AF65-F5344CB8AC3E}">
        <p14:creationId xmlns:p14="http://schemas.microsoft.com/office/powerpoint/2010/main" val="29344272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B9E3F-A50E-53E7-7A5C-0A6E6087493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F9A614F-4CB9-9129-BA8F-B81460A5644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3646B89-6E20-3E5C-94EB-731C12E9871F}"/>
              </a:ext>
            </a:extLst>
          </p:cNvPr>
          <p:cNvSpPr>
            <a:spLocks noGrp="1"/>
          </p:cNvSpPr>
          <p:nvPr>
            <p:ph type="sldNum" sz="quarter" idx="12"/>
          </p:nvPr>
        </p:nvSpPr>
        <p:spPr/>
        <p:txBody>
          <a:bodyPr/>
          <a:lstStyle>
            <a:lvl1pPr>
              <a:defRPr/>
            </a:lvl1pPr>
          </a:lstStyle>
          <a:p>
            <a:pPr>
              <a:defRPr/>
            </a:pPr>
            <a:fld id="{1CE7D835-7A5F-E846-BC1D-FD695E01012A}" type="slidenum">
              <a:rPr lang="en-US" altLang="en-US"/>
              <a:pPr>
                <a:defRPr/>
              </a:pPr>
              <a:t>‹#›</a:t>
            </a:fld>
            <a:endParaRPr lang="en-US" altLang="en-US"/>
          </a:p>
        </p:txBody>
      </p:sp>
    </p:spTree>
    <p:extLst>
      <p:ext uri="{BB962C8B-B14F-4D97-AF65-F5344CB8AC3E}">
        <p14:creationId xmlns:p14="http://schemas.microsoft.com/office/powerpoint/2010/main" val="10462173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BB611-DE34-126A-6A1D-96637BDD87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B52711-ADD3-CDD2-5DF6-23F636C43E2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225AB2F-5FE5-48A7-6D31-ECFF21F7E206}"/>
              </a:ext>
            </a:extLst>
          </p:cNvPr>
          <p:cNvSpPr>
            <a:spLocks noGrp="1"/>
          </p:cNvSpPr>
          <p:nvPr>
            <p:ph type="sldNum" sz="quarter" idx="12"/>
          </p:nvPr>
        </p:nvSpPr>
        <p:spPr/>
        <p:txBody>
          <a:bodyPr/>
          <a:lstStyle>
            <a:lvl1pPr>
              <a:defRPr/>
            </a:lvl1pPr>
          </a:lstStyle>
          <a:p>
            <a:pPr>
              <a:defRPr/>
            </a:pPr>
            <a:fld id="{C4FF916F-861B-1946-BAAC-78317372B736}" type="slidenum">
              <a:rPr lang="en-US" altLang="en-US"/>
              <a:pPr>
                <a:defRPr/>
              </a:pPr>
              <a:t>‹#›</a:t>
            </a:fld>
            <a:endParaRPr lang="en-US" altLang="en-US"/>
          </a:p>
        </p:txBody>
      </p:sp>
    </p:spTree>
    <p:extLst>
      <p:ext uri="{BB962C8B-B14F-4D97-AF65-F5344CB8AC3E}">
        <p14:creationId xmlns:p14="http://schemas.microsoft.com/office/powerpoint/2010/main" val="1309917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0C9A14D-5FD7-1501-A082-0DAAE270DA93}"/>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A44BC35-5428-1ABF-307A-A535005043B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60AE93B-0D91-A952-C4CB-DFF7E0E5396D}"/>
              </a:ext>
            </a:extLst>
          </p:cNvPr>
          <p:cNvSpPr>
            <a:spLocks noGrp="1"/>
          </p:cNvSpPr>
          <p:nvPr>
            <p:ph type="sldNum" sz="quarter" idx="12"/>
          </p:nvPr>
        </p:nvSpPr>
        <p:spPr/>
        <p:txBody>
          <a:bodyPr/>
          <a:lstStyle>
            <a:lvl1pPr>
              <a:defRPr/>
            </a:lvl1pPr>
          </a:lstStyle>
          <a:p>
            <a:pPr>
              <a:defRPr/>
            </a:pPr>
            <a:fld id="{F05E3AE9-C765-CE48-851E-5B0F7001F19C}" type="slidenum">
              <a:rPr lang="en-US" altLang="en-US"/>
              <a:pPr>
                <a:defRPr/>
              </a:pPr>
              <a:t>‹#›</a:t>
            </a:fld>
            <a:endParaRPr lang="en-US" altLang="en-US"/>
          </a:p>
        </p:txBody>
      </p:sp>
    </p:spTree>
    <p:extLst>
      <p:ext uri="{BB962C8B-B14F-4D97-AF65-F5344CB8AC3E}">
        <p14:creationId xmlns:p14="http://schemas.microsoft.com/office/powerpoint/2010/main" val="2492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B77318B-B489-F159-8F45-07255A894D5C}"/>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470DE88-75C9-A499-6486-93DBA036D986}"/>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9DF99A1A-66B7-2DF1-C4B4-909C5A378A14}"/>
              </a:ext>
            </a:extLst>
          </p:cNvPr>
          <p:cNvSpPr>
            <a:spLocks noGrp="1"/>
          </p:cNvSpPr>
          <p:nvPr>
            <p:ph type="sldNum" sz="quarter" idx="12"/>
          </p:nvPr>
        </p:nvSpPr>
        <p:spPr/>
        <p:txBody>
          <a:bodyPr/>
          <a:lstStyle>
            <a:lvl1pPr>
              <a:defRPr/>
            </a:lvl1pPr>
          </a:lstStyle>
          <a:p>
            <a:pPr>
              <a:defRPr/>
            </a:pPr>
            <a:fld id="{1F4C4529-48BF-BA4A-AA2F-588D27213A43}" type="slidenum">
              <a:rPr lang="en-US" altLang="en-US"/>
              <a:pPr>
                <a:defRPr/>
              </a:pPr>
              <a:t>‹#›</a:t>
            </a:fld>
            <a:endParaRPr lang="en-US" altLang="en-US"/>
          </a:p>
        </p:txBody>
      </p:sp>
    </p:spTree>
    <p:extLst>
      <p:ext uri="{BB962C8B-B14F-4D97-AF65-F5344CB8AC3E}">
        <p14:creationId xmlns:p14="http://schemas.microsoft.com/office/powerpoint/2010/main" val="41406635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6B89827-AC75-41ED-2E12-DEF05508D2B6}"/>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DEF01C7A-79D4-61F9-1566-B2020FC20AEF}"/>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681237F-A696-1C49-FB58-400CF8700A29}"/>
              </a:ext>
            </a:extLst>
          </p:cNvPr>
          <p:cNvSpPr>
            <a:spLocks noGrp="1"/>
          </p:cNvSpPr>
          <p:nvPr>
            <p:ph type="sldNum" sz="quarter" idx="12"/>
          </p:nvPr>
        </p:nvSpPr>
        <p:spPr/>
        <p:txBody>
          <a:bodyPr/>
          <a:lstStyle>
            <a:lvl1pPr>
              <a:defRPr/>
            </a:lvl1pPr>
          </a:lstStyle>
          <a:p>
            <a:pPr>
              <a:defRPr/>
            </a:pPr>
            <a:fld id="{8FF0029F-3284-D44D-A086-3FE00ED003B9}" type="slidenum">
              <a:rPr lang="en-US" altLang="en-US"/>
              <a:pPr>
                <a:defRPr/>
              </a:pPr>
              <a:t>‹#›</a:t>
            </a:fld>
            <a:endParaRPr lang="en-US" altLang="en-US"/>
          </a:p>
        </p:txBody>
      </p:sp>
    </p:spTree>
    <p:extLst>
      <p:ext uri="{BB962C8B-B14F-4D97-AF65-F5344CB8AC3E}">
        <p14:creationId xmlns:p14="http://schemas.microsoft.com/office/powerpoint/2010/main" val="2271323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36B9B22-04FB-B87E-8852-66866ADD30E9}"/>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6198EC9B-63A4-8994-3475-4E8B156C62FB}"/>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09066DCD-200B-C013-35EE-959CB161F890}"/>
              </a:ext>
            </a:extLst>
          </p:cNvPr>
          <p:cNvSpPr>
            <a:spLocks noGrp="1"/>
          </p:cNvSpPr>
          <p:nvPr>
            <p:ph type="sldNum" sz="quarter" idx="12"/>
          </p:nvPr>
        </p:nvSpPr>
        <p:spPr/>
        <p:txBody>
          <a:bodyPr/>
          <a:lstStyle>
            <a:lvl1pPr>
              <a:defRPr/>
            </a:lvl1pPr>
          </a:lstStyle>
          <a:p>
            <a:pPr>
              <a:defRPr/>
            </a:pPr>
            <a:fld id="{4E6B6B64-BBAD-F749-9A12-8A70D54FD21F}" type="slidenum">
              <a:rPr lang="en-US" altLang="en-US"/>
              <a:pPr>
                <a:defRPr/>
              </a:pPr>
              <a:t>‹#›</a:t>
            </a:fld>
            <a:endParaRPr lang="en-US" altLang="en-US"/>
          </a:p>
        </p:txBody>
      </p:sp>
    </p:spTree>
    <p:extLst>
      <p:ext uri="{BB962C8B-B14F-4D97-AF65-F5344CB8AC3E}">
        <p14:creationId xmlns:p14="http://schemas.microsoft.com/office/powerpoint/2010/main" val="4378520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63C136-9638-74DB-FD43-1D822C3CEAB9}"/>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580EFB-3348-8E20-5645-A386D0C3F044}"/>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D591095-7C7C-91D4-FCF3-402B6EF93B24}"/>
              </a:ext>
            </a:extLst>
          </p:cNvPr>
          <p:cNvSpPr>
            <a:spLocks noGrp="1"/>
          </p:cNvSpPr>
          <p:nvPr>
            <p:ph type="sldNum" sz="quarter" idx="12"/>
          </p:nvPr>
        </p:nvSpPr>
        <p:spPr/>
        <p:txBody>
          <a:bodyPr/>
          <a:lstStyle>
            <a:lvl1pPr>
              <a:defRPr/>
            </a:lvl1pPr>
          </a:lstStyle>
          <a:p>
            <a:pPr>
              <a:defRPr/>
            </a:pPr>
            <a:fld id="{44B6BA79-7222-894C-9521-AF82CE89C8C4}" type="slidenum">
              <a:rPr lang="en-US" altLang="en-US"/>
              <a:pPr>
                <a:defRPr/>
              </a:pPr>
              <a:t>‹#›</a:t>
            </a:fld>
            <a:endParaRPr lang="en-US" altLang="en-US"/>
          </a:p>
        </p:txBody>
      </p:sp>
    </p:spTree>
    <p:extLst>
      <p:ext uri="{BB962C8B-B14F-4D97-AF65-F5344CB8AC3E}">
        <p14:creationId xmlns:p14="http://schemas.microsoft.com/office/powerpoint/2010/main" val="8567097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754CD6A-C166-C69D-C395-F06F84683048}"/>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36029F-3DAF-2B83-533E-A2DDC495545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FDE1E3-6D3A-A80C-97D4-AFD012FE7DC5}"/>
              </a:ext>
            </a:extLst>
          </p:cNvPr>
          <p:cNvSpPr>
            <a:spLocks noGrp="1"/>
          </p:cNvSpPr>
          <p:nvPr>
            <p:ph type="sldNum" sz="quarter" idx="12"/>
          </p:nvPr>
        </p:nvSpPr>
        <p:spPr/>
        <p:txBody>
          <a:bodyPr/>
          <a:lstStyle>
            <a:lvl1pPr>
              <a:defRPr/>
            </a:lvl1pPr>
          </a:lstStyle>
          <a:p>
            <a:pPr>
              <a:defRPr/>
            </a:pPr>
            <a:fld id="{EB88CA36-0C42-CA4D-81F3-38567D087F1E}" type="slidenum">
              <a:rPr lang="en-US" altLang="en-US"/>
              <a:pPr>
                <a:defRPr/>
              </a:pPr>
              <a:t>‹#›</a:t>
            </a:fld>
            <a:endParaRPr lang="en-US" altLang="en-US"/>
          </a:p>
        </p:txBody>
      </p:sp>
    </p:spTree>
    <p:extLst>
      <p:ext uri="{BB962C8B-B14F-4D97-AF65-F5344CB8AC3E}">
        <p14:creationId xmlns:p14="http://schemas.microsoft.com/office/powerpoint/2010/main" val="34495584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4F22837-19A9-8E16-3826-D60A4E939A5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2ABD880-1120-4F60-7602-442A8B4B69C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647645FA-C2DC-3153-4715-9EB6F617C8ED}"/>
              </a:ext>
            </a:extLst>
          </p:cNvPr>
          <p:cNvSpPr>
            <a:spLocks noGrp="1"/>
          </p:cNvSpPr>
          <p:nvPr>
            <p:ph type="sldNum" sz="quarter" idx="12"/>
          </p:nvPr>
        </p:nvSpPr>
        <p:spPr/>
        <p:txBody>
          <a:bodyPr/>
          <a:lstStyle>
            <a:lvl1pPr>
              <a:defRPr/>
            </a:lvl1pPr>
          </a:lstStyle>
          <a:p>
            <a:pPr>
              <a:defRPr/>
            </a:pPr>
            <a:fld id="{FE23B4D8-26E5-144E-9F8F-3445C646FC44}" type="slidenum">
              <a:rPr lang="en-US" altLang="en-US"/>
              <a:pPr>
                <a:defRPr/>
              </a:pPr>
              <a:t>‹#›</a:t>
            </a:fld>
            <a:endParaRPr lang="en-US" altLang="en-US"/>
          </a:p>
        </p:txBody>
      </p:sp>
    </p:spTree>
    <p:extLst>
      <p:ext uri="{BB962C8B-B14F-4D97-AF65-F5344CB8AC3E}">
        <p14:creationId xmlns:p14="http://schemas.microsoft.com/office/powerpoint/2010/main" val="35121149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46456-867D-0D0E-1A3A-D0DA4A4D513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8E228FA7-5B10-047E-8BBB-0BB2E7AD2C4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57A3E76-45E7-CB84-7B00-3494FB6994AB}"/>
              </a:ext>
            </a:extLst>
          </p:cNvPr>
          <p:cNvSpPr>
            <a:spLocks noGrp="1"/>
          </p:cNvSpPr>
          <p:nvPr>
            <p:ph type="sldNum" sz="quarter" idx="12"/>
          </p:nvPr>
        </p:nvSpPr>
        <p:spPr/>
        <p:txBody>
          <a:bodyPr/>
          <a:lstStyle>
            <a:lvl1pPr>
              <a:defRPr/>
            </a:lvl1pPr>
          </a:lstStyle>
          <a:p>
            <a:pPr>
              <a:defRPr/>
            </a:pPr>
            <a:fld id="{BBB7FA81-D01A-1641-982D-5C379AE33811}" type="slidenum">
              <a:rPr lang="en-US" altLang="en-US"/>
              <a:pPr>
                <a:defRPr/>
              </a:pPr>
              <a:t>‹#›</a:t>
            </a:fld>
            <a:endParaRPr lang="en-US" altLang="en-US"/>
          </a:p>
        </p:txBody>
      </p:sp>
    </p:spTree>
    <p:extLst>
      <p:ext uri="{BB962C8B-B14F-4D97-AF65-F5344CB8AC3E}">
        <p14:creationId xmlns:p14="http://schemas.microsoft.com/office/powerpoint/2010/main" val="1130491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F10A4-6482-C91D-0339-ADABC6CACAE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D6349E2-F503-6FF1-1DE7-5B0C89124D3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034D726-28E7-F214-582A-EB6B7DABB6E2}"/>
              </a:ext>
            </a:extLst>
          </p:cNvPr>
          <p:cNvSpPr>
            <a:spLocks noGrp="1"/>
          </p:cNvSpPr>
          <p:nvPr>
            <p:ph type="sldNum" sz="quarter" idx="12"/>
          </p:nvPr>
        </p:nvSpPr>
        <p:spPr/>
        <p:txBody>
          <a:bodyPr/>
          <a:lstStyle>
            <a:lvl1pPr>
              <a:defRPr/>
            </a:lvl1pPr>
          </a:lstStyle>
          <a:p>
            <a:pPr>
              <a:defRPr/>
            </a:pPr>
            <a:fld id="{73999827-3BE0-464D-859B-2602B2D32F01}" type="slidenum">
              <a:rPr lang="en-US" altLang="en-US"/>
              <a:pPr>
                <a:defRPr/>
              </a:pPr>
              <a:t>‹#›</a:t>
            </a:fld>
            <a:endParaRPr lang="en-US" altLang="en-US"/>
          </a:p>
        </p:txBody>
      </p:sp>
    </p:spTree>
    <p:extLst>
      <p:ext uri="{BB962C8B-B14F-4D97-AF65-F5344CB8AC3E}">
        <p14:creationId xmlns:p14="http://schemas.microsoft.com/office/powerpoint/2010/main" val="26744068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56DBCD-8761-5215-53ED-2BDACEEDF635}"/>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D1ACF9B7-39C1-C37A-B076-A621EA478571}"/>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D9EEC485-1F69-A9D9-BD6B-98DD4909B27F}"/>
              </a:ext>
            </a:extLst>
          </p:cNvPr>
          <p:cNvSpPr>
            <a:spLocks noGrp="1"/>
          </p:cNvSpPr>
          <p:nvPr>
            <p:ph type="sldNum" sz="quarter" idx="12"/>
          </p:nvPr>
        </p:nvSpPr>
        <p:spPr/>
        <p:txBody>
          <a:bodyPr/>
          <a:lstStyle>
            <a:lvl1pPr>
              <a:defRPr/>
            </a:lvl1pPr>
          </a:lstStyle>
          <a:p>
            <a:pPr>
              <a:defRPr/>
            </a:pPr>
            <a:fld id="{7E3C545A-4DB6-1F4F-B39A-6F487888DB76}" type="slidenum">
              <a:rPr lang="en-US" altLang="en-US"/>
              <a:pPr>
                <a:defRPr/>
              </a:pPr>
              <a:t>‹#›</a:t>
            </a:fld>
            <a:endParaRPr lang="en-US" altLang="en-US"/>
          </a:p>
        </p:txBody>
      </p:sp>
    </p:spTree>
    <p:extLst>
      <p:ext uri="{BB962C8B-B14F-4D97-AF65-F5344CB8AC3E}">
        <p14:creationId xmlns:p14="http://schemas.microsoft.com/office/powerpoint/2010/main" val="14564354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D1F1824-CC03-D9AD-D795-26BBE1F8E4F1}"/>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92B5147F-84FC-417D-E0C5-EAD268EA8FE7}"/>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3776857F-608B-AE06-8D96-36B9075AEB5F}"/>
              </a:ext>
            </a:extLst>
          </p:cNvPr>
          <p:cNvSpPr>
            <a:spLocks noGrp="1"/>
          </p:cNvSpPr>
          <p:nvPr>
            <p:ph type="sldNum" sz="quarter" idx="12"/>
          </p:nvPr>
        </p:nvSpPr>
        <p:spPr/>
        <p:txBody>
          <a:bodyPr/>
          <a:lstStyle>
            <a:lvl1pPr>
              <a:defRPr/>
            </a:lvl1pPr>
          </a:lstStyle>
          <a:p>
            <a:pPr>
              <a:defRPr/>
            </a:pPr>
            <a:fld id="{8B259BC7-6877-5848-8ADF-FAF2ACF0A232}" type="slidenum">
              <a:rPr lang="en-US" altLang="en-US"/>
              <a:pPr>
                <a:defRPr/>
              </a:pPr>
              <a:t>‹#›</a:t>
            </a:fld>
            <a:endParaRPr lang="en-US" altLang="en-US"/>
          </a:p>
        </p:txBody>
      </p:sp>
    </p:spTree>
    <p:extLst>
      <p:ext uri="{BB962C8B-B14F-4D97-AF65-F5344CB8AC3E}">
        <p14:creationId xmlns:p14="http://schemas.microsoft.com/office/powerpoint/2010/main" val="15829420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83BD27-D2F6-BA32-B845-2E9739D629F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07A4E7-B737-1D75-277B-E8B6538FC8C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326F90B-9E86-C301-CDA3-0DBED015BAF3}"/>
              </a:ext>
            </a:extLst>
          </p:cNvPr>
          <p:cNvSpPr>
            <a:spLocks noGrp="1"/>
          </p:cNvSpPr>
          <p:nvPr>
            <p:ph type="sldNum" sz="quarter" idx="12"/>
          </p:nvPr>
        </p:nvSpPr>
        <p:spPr/>
        <p:txBody>
          <a:bodyPr/>
          <a:lstStyle>
            <a:lvl1pPr>
              <a:defRPr/>
            </a:lvl1pPr>
          </a:lstStyle>
          <a:p>
            <a:pPr>
              <a:defRPr/>
            </a:pPr>
            <a:fld id="{16D52A83-32A0-3144-B819-2A956448BD5F}" type="slidenum">
              <a:rPr lang="en-US" altLang="en-US"/>
              <a:pPr>
                <a:defRPr/>
              </a:pPr>
              <a:t>‹#›</a:t>
            </a:fld>
            <a:endParaRPr lang="en-US" altLang="en-US"/>
          </a:p>
        </p:txBody>
      </p:sp>
    </p:spTree>
    <p:extLst>
      <p:ext uri="{BB962C8B-B14F-4D97-AF65-F5344CB8AC3E}">
        <p14:creationId xmlns:p14="http://schemas.microsoft.com/office/powerpoint/2010/main" val="26275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556926-765C-E75F-E792-D4358678FE4A}"/>
              </a:ext>
            </a:extLst>
          </p:cNvPr>
          <p:cNvSpPr>
            <a:spLocks noGrp="1"/>
          </p:cNvSpPr>
          <p:nvPr>
            <p:ph type="dt" sz="half" idx="10"/>
          </p:nvPr>
        </p:nvSpPr>
        <p:spPr>
          <a:xfrm>
            <a:off x="169863" y="6548438"/>
            <a:ext cx="1930400" cy="365125"/>
          </a:xfrm>
        </p:spPr>
        <p:txBody>
          <a:bodyPr/>
          <a:lstStyle>
            <a:lvl1pPr>
              <a:defRPr/>
            </a:lvl1pPr>
          </a:lstStyle>
          <a:p>
            <a:pPr>
              <a:defRPr/>
            </a:pPr>
            <a:r>
              <a:rPr lang="en-US"/>
              <a:t>September 26, 2023</a:t>
            </a:r>
          </a:p>
        </p:txBody>
      </p:sp>
      <p:sp>
        <p:nvSpPr>
          <p:cNvPr id="3" name="Footer Placeholder 2">
            <a:extLst>
              <a:ext uri="{FF2B5EF4-FFF2-40B4-BE49-F238E27FC236}">
                <a16:creationId xmlns:a16="http://schemas.microsoft.com/office/drawing/2014/main" id="{6BD44B5D-6076-9FDA-31C9-974D59F9DBDA}"/>
              </a:ext>
            </a:extLst>
          </p:cNvPr>
          <p:cNvSpPr>
            <a:spLocks noGrp="1"/>
          </p:cNvSpPr>
          <p:nvPr>
            <p:ph type="ftr" sz="quarter" idx="11"/>
          </p:nvPr>
        </p:nvSpPr>
        <p:spPr>
          <a:xfrm>
            <a:off x="2782888" y="6559550"/>
            <a:ext cx="6604000" cy="365125"/>
          </a:xfrm>
        </p:spPr>
        <p:txBody>
          <a:bodyPr/>
          <a:lstStyle>
            <a:lvl1pPr>
              <a:defRPr/>
            </a:lvl1pPr>
          </a:lstStyle>
          <a:p>
            <a:pPr>
              <a:defRPr/>
            </a:pPr>
            <a:r>
              <a:rPr lang="en-US"/>
              <a:t>Isaiah 41:1-20</a:t>
            </a:r>
          </a:p>
        </p:txBody>
      </p:sp>
      <p:sp>
        <p:nvSpPr>
          <p:cNvPr id="4" name="Slide Number Placeholder 3">
            <a:extLst>
              <a:ext uri="{FF2B5EF4-FFF2-40B4-BE49-F238E27FC236}">
                <a16:creationId xmlns:a16="http://schemas.microsoft.com/office/drawing/2014/main" id="{4593E99A-747B-DDBD-E459-5096947A93BE}"/>
              </a:ext>
            </a:extLst>
          </p:cNvPr>
          <p:cNvSpPr>
            <a:spLocks noGrp="1"/>
          </p:cNvSpPr>
          <p:nvPr>
            <p:ph type="sldNum" sz="quarter" idx="12"/>
          </p:nvPr>
        </p:nvSpPr>
        <p:spPr>
          <a:xfrm>
            <a:off x="11215688" y="6518275"/>
            <a:ext cx="914400" cy="365125"/>
          </a:xfrm>
        </p:spPr>
        <p:txBody>
          <a:bodyPr/>
          <a:lstStyle>
            <a:lvl1pPr>
              <a:defRPr/>
            </a:lvl1pPr>
          </a:lstStyle>
          <a:p>
            <a:pPr>
              <a:defRPr/>
            </a:pPr>
            <a:fld id="{68E5D92A-A086-EB4A-898C-93B14FCD6C4D}" type="slidenum">
              <a:rPr lang="en-US" altLang="en-US"/>
              <a:pPr>
                <a:defRPr/>
              </a:pPr>
              <a:t>‹#›</a:t>
            </a:fld>
            <a:endParaRPr lang="en-US" altLang="en-US"/>
          </a:p>
        </p:txBody>
      </p:sp>
    </p:spTree>
    <p:extLst>
      <p:ext uri="{BB962C8B-B14F-4D97-AF65-F5344CB8AC3E}">
        <p14:creationId xmlns:p14="http://schemas.microsoft.com/office/powerpoint/2010/main" val="912747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CC33C-B7DF-621B-65D1-10783D162EEA}"/>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A114C8-2A2A-67F2-7A5A-E7C94B399CE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22952F4-2EF9-2CC0-7CB2-71D323BE377C}"/>
              </a:ext>
            </a:extLst>
          </p:cNvPr>
          <p:cNvSpPr>
            <a:spLocks noGrp="1"/>
          </p:cNvSpPr>
          <p:nvPr>
            <p:ph type="sldNum" sz="quarter" idx="12"/>
          </p:nvPr>
        </p:nvSpPr>
        <p:spPr/>
        <p:txBody>
          <a:bodyPr/>
          <a:lstStyle>
            <a:lvl1pPr>
              <a:defRPr/>
            </a:lvl1pPr>
          </a:lstStyle>
          <a:p>
            <a:pPr>
              <a:defRPr/>
            </a:pPr>
            <a:fld id="{CF728B22-D0E2-4946-9454-D49F3C36B345}" type="slidenum">
              <a:rPr lang="en-US" altLang="en-US"/>
              <a:pPr>
                <a:defRPr/>
              </a:pPr>
              <a:t>‹#›</a:t>
            </a:fld>
            <a:endParaRPr lang="en-US" altLang="en-US"/>
          </a:p>
        </p:txBody>
      </p:sp>
    </p:spTree>
    <p:extLst>
      <p:ext uri="{BB962C8B-B14F-4D97-AF65-F5344CB8AC3E}">
        <p14:creationId xmlns:p14="http://schemas.microsoft.com/office/powerpoint/2010/main" val="8949435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7DC1DF-2E77-FB60-5680-6733E47E88F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A040352-17A1-76BF-9F23-18D9E95BDC3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21AD4A-62C7-5296-2299-0E517DF3C5E3}"/>
              </a:ext>
            </a:extLst>
          </p:cNvPr>
          <p:cNvSpPr>
            <a:spLocks noGrp="1"/>
          </p:cNvSpPr>
          <p:nvPr>
            <p:ph type="sldNum" sz="quarter" idx="12"/>
          </p:nvPr>
        </p:nvSpPr>
        <p:spPr/>
        <p:txBody>
          <a:bodyPr/>
          <a:lstStyle>
            <a:lvl1pPr>
              <a:defRPr/>
            </a:lvl1pPr>
          </a:lstStyle>
          <a:p>
            <a:pPr>
              <a:defRPr/>
            </a:pPr>
            <a:fld id="{004F175D-F17F-3946-AA8C-CEB67A02ABC1}" type="slidenum">
              <a:rPr lang="en-US" altLang="en-US"/>
              <a:pPr>
                <a:defRPr/>
              </a:pPr>
              <a:t>‹#›</a:t>
            </a:fld>
            <a:endParaRPr lang="en-US" altLang="en-US"/>
          </a:p>
        </p:txBody>
      </p:sp>
    </p:spTree>
    <p:extLst>
      <p:ext uri="{BB962C8B-B14F-4D97-AF65-F5344CB8AC3E}">
        <p14:creationId xmlns:p14="http://schemas.microsoft.com/office/powerpoint/2010/main" val="27981108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415A94F-E4D7-DDA1-32FE-926098296E7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5438560-512C-A6FB-B5D2-4BB67A749E4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701EA5F-3BB8-B42E-A701-C24ECCDCE1A9}"/>
              </a:ext>
            </a:extLst>
          </p:cNvPr>
          <p:cNvSpPr>
            <a:spLocks noGrp="1"/>
          </p:cNvSpPr>
          <p:nvPr>
            <p:ph type="sldNum" sz="quarter" idx="12"/>
          </p:nvPr>
        </p:nvSpPr>
        <p:spPr/>
        <p:txBody>
          <a:bodyPr/>
          <a:lstStyle>
            <a:lvl1pPr>
              <a:defRPr/>
            </a:lvl1pPr>
          </a:lstStyle>
          <a:p>
            <a:pPr>
              <a:defRPr/>
            </a:pPr>
            <a:fld id="{D73D84AB-0E19-CB44-910F-D4B9642C7166}" type="slidenum">
              <a:rPr lang="en-US" altLang="en-US"/>
              <a:pPr>
                <a:defRPr/>
              </a:pPr>
              <a:t>‹#›</a:t>
            </a:fld>
            <a:endParaRPr lang="en-US" altLang="en-US"/>
          </a:p>
        </p:txBody>
      </p:sp>
    </p:spTree>
    <p:extLst>
      <p:ext uri="{BB962C8B-B14F-4D97-AF65-F5344CB8AC3E}">
        <p14:creationId xmlns:p14="http://schemas.microsoft.com/office/powerpoint/2010/main" val="4247426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D1C0FDE-B44A-9B23-1EEF-DC31282BBB1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81FB9C-76E2-BEFA-E18D-548E7B6150E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11177BD-165F-5186-44FA-3FC0580F1F3D}"/>
              </a:ext>
            </a:extLst>
          </p:cNvPr>
          <p:cNvSpPr>
            <a:spLocks noGrp="1"/>
          </p:cNvSpPr>
          <p:nvPr>
            <p:ph type="sldNum" sz="quarter" idx="12"/>
          </p:nvPr>
        </p:nvSpPr>
        <p:spPr/>
        <p:txBody>
          <a:bodyPr/>
          <a:lstStyle>
            <a:lvl1pPr>
              <a:defRPr/>
            </a:lvl1pPr>
          </a:lstStyle>
          <a:p>
            <a:pPr>
              <a:defRPr/>
            </a:pPr>
            <a:fld id="{2EBB870E-763F-CD42-AC29-30D99CDAF7EE}" type="slidenum">
              <a:rPr lang="en-US" altLang="en-US"/>
              <a:pPr>
                <a:defRPr/>
              </a:pPr>
              <a:t>‹#›</a:t>
            </a:fld>
            <a:endParaRPr lang="en-US" altLang="en-US"/>
          </a:p>
        </p:txBody>
      </p:sp>
    </p:spTree>
    <p:extLst>
      <p:ext uri="{BB962C8B-B14F-4D97-AF65-F5344CB8AC3E}">
        <p14:creationId xmlns:p14="http://schemas.microsoft.com/office/powerpoint/2010/main" val="3212433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E12C74-52A2-0289-27E2-98617FE6B6B8}"/>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BCBDEFF2-343C-7F0E-E384-4DE639EB708D}"/>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ED521F11-AFFC-39BC-934F-A3C62F5B698A}"/>
              </a:ext>
            </a:extLst>
          </p:cNvPr>
          <p:cNvSpPr>
            <a:spLocks noGrp="1"/>
          </p:cNvSpPr>
          <p:nvPr>
            <p:ph type="sldNum" sz="quarter" idx="12"/>
          </p:nvPr>
        </p:nvSpPr>
        <p:spPr/>
        <p:txBody>
          <a:bodyPr/>
          <a:lstStyle>
            <a:lvl1pPr>
              <a:defRPr/>
            </a:lvl1pPr>
          </a:lstStyle>
          <a:p>
            <a:pPr>
              <a:defRPr/>
            </a:pPr>
            <a:fld id="{248EAFE1-AB57-934D-BA46-E040B27F06FD}" type="slidenum">
              <a:rPr lang="en-US" altLang="en-US"/>
              <a:pPr>
                <a:defRPr/>
              </a:pPr>
              <a:t>‹#›</a:t>
            </a:fld>
            <a:endParaRPr lang="en-US" altLang="en-US"/>
          </a:p>
        </p:txBody>
      </p:sp>
    </p:spTree>
    <p:extLst>
      <p:ext uri="{BB962C8B-B14F-4D97-AF65-F5344CB8AC3E}">
        <p14:creationId xmlns:p14="http://schemas.microsoft.com/office/powerpoint/2010/main" val="18990174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B0FBED-5B27-0AE4-3505-01D81548523E}"/>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B3EEDB76-DD4D-D7E7-25A4-3690844E4D98}"/>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E26CC0A0-677E-2834-2EA3-534E762EBACE}"/>
              </a:ext>
            </a:extLst>
          </p:cNvPr>
          <p:cNvSpPr>
            <a:spLocks noGrp="1"/>
          </p:cNvSpPr>
          <p:nvPr>
            <p:ph type="sldNum" sz="quarter" idx="12"/>
          </p:nvPr>
        </p:nvSpPr>
        <p:spPr/>
        <p:txBody>
          <a:bodyPr/>
          <a:lstStyle>
            <a:lvl1pPr>
              <a:defRPr/>
            </a:lvl1pPr>
          </a:lstStyle>
          <a:p>
            <a:pPr>
              <a:defRPr/>
            </a:pPr>
            <a:fld id="{19AA5689-99C3-0643-9C94-D50FCACFBB60}" type="slidenum">
              <a:rPr lang="en-US" altLang="en-US"/>
              <a:pPr>
                <a:defRPr/>
              </a:pPr>
              <a:t>‹#›</a:t>
            </a:fld>
            <a:endParaRPr lang="en-US" altLang="en-US"/>
          </a:p>
        </p:txBody>
      </p:sp>
    </p:spTree>
    <p:extLst>
      <p:ext uri="{BB962C8B-B14F-4D97-AF65-F5344CB8AC3E}">
        <p14:creationId xmlns:p14="http://schemas.microsoft.com/office/powerpoint/2010/main" val="33951401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64425CE-48FA-EAD8-487A-0354CCF156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0FA01ED-AF00-9A18-B657-C72AB6EAD9E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040679E-DA66-6D07-886A-C1FE74CCF4F9}"/>
              </a:ext>
            </a:extLst>
          </p:cNvPr>
          <p:cNvSpPr>
            <a:spLocks noGrp="1"/>
          </p:cNvSpPr>
          <p:nvPr>
            <p:ph type="sldNum" sz="quarter" idx="12"/>
          </p:nvPr>
        </p:nvSpPr>
        <p:spPr/>
        <p:txBody>
          <a:bodyPr/>
          <a:lstStyle>
            <a:lvl1pPr>
              <a:defRPr/>
            </a:lvl1pPr>
          </a:lstStyle>
          <a:p>
            <a:pPr>
              <a:defRPr/>
            </a:pPr>
            <a:fld id="{F76429C2-E02B-3542-83D7-A33F71396631}" type="slidenum">
              <a:rPr lang="en-US" altLang="en-US"/>
              <a:pPr>
                <a:defRPr/>
              </a:pPr>
              <a:t>‹#›</a:t>
            </a:fld>
            <a:endParaRPr lang="en-US" altLang="en-US"/>
          </a:p>
        </p:txBody>
      </p:sp>
    </p:spTree>
    <p:extLst>
      <p:ext uri="{BB962C8B-B14F-4D97-AF65-F5344CB8AC3E}">
        <p14:creationId xmlns:p14="http://schemas.microsoft.com/office/powerpoint/2010/main" val="2296738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F1E8EB-D8DE-B4CA-9409-0282159046F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9157673-8903-DBF1-555F-96DB2CD145A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CC18284-93A7-8A5C-2875-578BEB7A66B6}"/>
              </a:ext>
            </a:extLst>
          </p:cNvPr>
          <p:cNvSpPr>
            <a:spLocks noGrp="1"/>
          </p:cNvSpPr>
          <p:nvPr>
            <p:ph type="sldNum" sz="quarter" idx="12"/>
          </p:nvPr>
        </p:nvSpPr>
        <p:spPr/>
        <p:txBody>
          <a:bodyPr/>
          <a:lstStyle>
            <a:lvl1pPr>
              <a:defRPr/>
            </a:lvl1pPr>
          </a:lstStyle>
          <a:p>
            <a:pPr>
              <a:defRPr/>
            </a:pPr>
            <a:fld id="{7CDEC500-F1A5-D049-91BE-1C8F8AA92CB9}" type="slidenum">
              <a:rPr lang="en-US" altLang="en-US"/>
              <a:pPr>
                <a:defRPr/>
              </a:pPr>
              <a:t>‹#›</a:t>
            </a:fld>
            <a:endParaRPr lang="en-US" altLang="en-US"/>
          </a:p>
        </p:txBody>
      </p:sp>
    </p:spTree>
    <p:extLst>
      <p:ext uri="{BB962C8B-B14F-4D97-AF65-F5344CB8AC3E}">
        <p14:creationId xmlns:p14="http://schemas.microsoft.com/office/powerpoint/2010/main" val="14237668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A072A-7821-3023-5BED-712EFC324FC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83B6F3-A0B3-613D-4C11-82B3A686058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4D7A695D-7CFF-3379-529D-D433382FB712}"/>
              </a:ext>
            </a:extLst>
          </p:cNvPr>
          <p:cNvSpPr>
            <a:spLocks noGrp="1"/>
          </p:cNvSpPr>
          <p:nvPr>
            <p:ph type="sldNum" sz="quarter" idx="12"/>
          </p:nvPr>
        </p:nvSpPr>
        <p:spPr/>
        <p:txBody>
          <a:bodyPr/>
          <a:lstStyle>
            <a:lvl1pPr>
              <a:defRPr/>
            </a:lvl1pPr>
          </a:lstStyle>
          <a:p>
            <a:pPr>
              <a:defRPr/>
            </a:pPr>
            <a:fld id="{42A8D9FB-99D7-BD4B-AA06-16A32053BDE1}" type="slidenum">
              <a:rPr lang="en-US" altLang="en-US"/>
              <a:pPr>
                <a:defRPr/>
              </a:pPr>
              <a:t>‹#›</a:t>
            </a:fld>
            <a:endParaRPr lang="en-US" altLang="en-US"/>
          </a:p>
        </p:txBody>
      </p:sp>
    </p:spTree>
    <p:extLst>
      <p:ext uri="{BB962C8B-B14F-4D97-AF65-F5344CB8AC3E}">
        <p14:creationId xmlns:p14="http://schemas.microsoft.com/office/powerpoint/2010/main" val="21096486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6D031-E8DA-EAE7-035D-BDD911FC0F3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02F3038-BBC5-95EA-D77B-D83E3EEE64F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D4544E-8930-37EF-EB03-22A35BD39F34}"/>
              </a:ext>
            </a:extLst>
          </p:cNvPr>
          <p:cNvSpPr>
            <a:spLocks noGrp="1"/>
          </p:cNvSpPr>
          <p:nvPr>
            <p:ph type="sldNum" sz="quarter" idx="12"/>
          </p:nvPr>
        </p:nvSpPr>
        <p:spPr/>
        <p:txBody>
          <a:bodyPr/>
          <a:lstStyle>
            <a:lvl1pPr>
              <a:defRPr/>
            </a:lvl1pPr>
          </a:lstStyle>
          <a:p>
            <a:pPr>
              <a:defRPr/>
            </a:pPr>
            <a:fld id="{BBD67BA6-5719-6740-B15F-3BD3FAEB7B25}" type="slidenum">
              <a:rPr lang="en-US" altLang="en-US"/>
              <a:pPr>
                <a:defRPr/>
              </a:pPr>
              <a:t>‹#›</a:t>
            </a:fld>
            <a:endParaRPr lang="en-US" altLang="en-US"/>
          </a:p>
        </p:txBody>
      </p:sp>
    </p:spTree>
    <p:extLst>
      <p:ext uri="{BB962C8B-B14F-4D97-AF65-F5344CB8AC3E}">
        <p14:creationId xmlns:p14="http://schemas.microsoft.com/office/powerpoint/2010/main" val="205371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91F2BA-E107-1981-69BF-054D1A3151FC}"/>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CFFA003-F537-0938-FD53-92D3AFE63EA6}"/>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1D37E7-DA9D-AD63-26C5-68A8184C0795}"/>
              </a:ext>
            </a:extLst>
          </p:cNvPr>
          <p:cNvSpPr>
            <a:spLocks noGrp="1"/>
          </p:cNvSpPr>
          <p:nvPr>
            <p:ph type="sldNum" sz="quarter" idx="12"/>
          </p:nvPr>
        </p:nvSpPr>
        <p:spPr/>
        <p:txBody>
          <a:bodyPr/>
          <a:lstStyle>
            <a:lvl1pPr>
              <a:defRPr/>
            </a:lvl1pPr>
          </a:lstStyle>
          <a:p>
            <a:pPr>
              <a:defRPr/>
            </a:pPr>
            <a:fld id="{C2D6FE4D-8F01-3241-914D-FAE9B93B3BF6}" type="slidenum">
              <a:rPr lang="en-US" altLang="en-US"/>
              <a:pPr>
                <a:defRPr/>
              </a:pPr>
              <a:t>‹#›</a:t>
            </a:fld>
            <a:endParaRPr lang="en-US" altLang="en-US"/>
          </a:p>
        </p:txBody>
      </p:sp>
    </p:spTree>
    <p:extLst>
      <p:ext uri="{BB962C8B-B14F-4D97-AF65-F5344CB8AC3E}">
        <p14:creationId xmlns:p14="http://schemas.microsoft.com/office/powerpoint/2010/main" val="49524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EF9045C-942F-0543-E673-1E7E95681A39}"/>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907DBFB-F695-3055-80B2-9D80B6A49A4A}"/>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92F35EA-0664-20AE-796F-0CC92D347050}"/>
              </a:ext>
            </a:extLst>
          </p:cNvPr>
          <p:cNvSpPr>
            <a:spLocks noGrp="1"/>
          </p:cNvSpPr>
          <p:nvPr>
            <p:ph type="sldNum" sz="quarter" idx="12"/>
          </p:nvPr>
        </p:nvSpPr>
        <p:spPr/>
        <p:txBody>
          <a:bodyPr/>
          <a:lstStyle>
            <a:lvl1pPr>
              <a:defRPr/>
            </a:lvl1pPr>
          </a:lstStyle>
          <a:p>
            <a:pPr>
              <a:defRPr/>
            </a:pPr>
            <a:fld id="{80D1D230-E738-2D48-A6A2-62EFDE47EE46}" type="slidenum">
              <a:rPr lang="en-US" altLang="en-US"/>
              <a:pPr>
                <a:defRPr/>
              </a:pPr>
              <a:t>‹#›</a:t>
            </a:fld>
            <a:endParaRPr lang="en-US" altLang="en-US"/>
          </a:p>
        </p:txBody>
      </p:sp>
    </p:spTree>
    <p:extLst>
      <p:ext uri="{BB962C8B-B14F-4D97-AF65-F5344CB8AC3E}">
        <p14:creationId xmlns:p14="http://schemas.microsoft.com/office/powerpoint/2010/main" val="167106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DFB6F73-8DDF-EE02-DD67-E3DC3A61841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B3B666-F07D-485B-5050-E97BDC5EE6A4}"/>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3A64FE3-F6D7-3BE3-B3FB-642E3D0728F9}"/>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September 26, 2023</a:t>
            </a:r>
          </a:p>
        </p:txBody>
      </p:sp>
      <p:sp>
        <p:nvSpPr>
          <p:cNvPr id="5" name="Footer Placeholder 4">
            <a:extLst>
              <a:ext uri="{FF2B5EF4-FFF2-40B4-BE49-F238E27FC236}">
                <a16:creationId xmlns:a16="http://schemas.microsoft.com/office/drawing/2014/main" id="{4450F10F-C6D5-2278-229A-B186A9F30A02}"/>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41:1-20</a:t>
            </a:r>
          </a:p>
        </p:txBody>
      </p:sp>
      <p:sp>
        <p:nvSpPr>
          <p:cNvPr id="6" name="Slide Number Placeholder 5">
            <a:extLst>
              <a:ext uri="{FF2B5EF4-FFF2-40B4-BE49-F238E27FC236}">
                <a16:creationId xmlns:a16="http://schemas.microsoft.com/office/drawing/2014/main" id="{F94E7E5A-EA70-7624-D66C-8D2C90E6E5D1}"/>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BCBB6987-3252-9743-A735-6D1DFE37F0D3}"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D2634F63-28B2-20D9-26FA-0682E0EF41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B23C7539-3BE5-35ED-2FFB-6A016D97F97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404" r:id="rId1"/>
    <p:sldLayoutId id="2147486405" r:id="rId2"/>
    <p:sldLayoutId id="2147486406" r:id="rId3"/>
    <p:sldLayoutId id="2147486407" r:id="rId4"/>
    <p:sldLayoutId id="2147486408" r:id="rId5"/>
    <p:sldLayoutId id="2147486409" r:id="rId6"/>
    <p:sldLayoutId id="2147486410" r:id="rId7"/>
    <p:sldLayoutId id="2147486411" r:id="rId8"/>
    <p:sldLayoutId id="2147486412" r:id="rId9"/>
    <p:sldLayoutId id="2147486413" r:id="rId10"/>
    <p:sldLayoutId id="2147486414" r:id="rId11"/>
  </p:sldLayoutIdLs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EEBC336-5741-B017-1696-AEA062E4F3F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FB945F00-874E-14A9-1A84-B696ED845DB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F10EE4-7BEB-04CD-39B6-5190816D0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78AB5612-31D0-34BC-29EA-5ADF88495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78A75D9F-FAD6-C871-C40E-2CC726D8E7E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9FD911E-567D-374E-B9F4-2F5EA8FF8D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36" r:id="rId1"/>
    <p:sldLayoutId id="2147486337" r:id="rId2"/>
    <p:sldLayoutId id="2147486338" r:id="rId3"/>
    <p:sldLayoutId id="2147486339" r:id="rId4"/>
    <p:sldLayoutId id="2147486340" r:id="rId5"/>
    <p:sldLayoutId id="2147486341" r:id="rId6"/>
    <p:sldLayoutId id="2147486342" r:id="rId7"/>
    <p:sldLayoutId id="2147486343" r:id="rId8"/>
    <p:sldLayoutId id="2147486344" r:id="rId9"/>
    <p:sldLayoutId id="2147486345" r:id="rId10"/>
    <p:sldLayoutId id="2147486346"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2F53F2F-C425-CF41-C5D1-A9C1CA6DE5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A15037CF-E3E7-B29E-1C8D-6DFF3161160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A98CB77-13D9-A40B-1DA3-3FDBB9AEF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AD9FF3A0-3A71-8C77-B5ED-3A43E8255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2674853-757B-620C-EAC8-ED73AABC585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59067CB-8D82-7344-8894-A8CB23DC3B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47" r:id="rId1"/>
    <p:sldLayoutId id="2147486348" r:id="rId2"/>
    <p:sldLayoutId id="2147486349" r:id="rId3"/>
    <p:sldLayoutId id="2147486350" r:id="rId4"/>
    <p:sldLayoutId id="2147486351" r:id="rId5"/>
    <p:sldLayoutId id="2147486352" r:id="rId6"/>
    <p:sldLayoutId id="2147486353" r:id="rId7"/>
    <p:sldLayoutId id="2147486354" r:id="rId8"/>
    <p:sldLayoutId id="2147486355" r:id="rId9"/>
    <p:sldLayoutId id="2147486356" r:id="rId10"/>
    <p:sldLayoutId id="2147486357"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84A3ECE3-2C22-3DA7-32CF-408E76311AF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91ED66A6-8743-FB54-885F-22943CCF4C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10513F-6A9F-714A-63ED-E9A15BDFED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6306788A-65FA-C8B5-2D45-CD177F7DC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7CFF36D-6A3F-B054-6B27-CC0D15037D3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349630-7746-8C4F-AACE-9AE75350F1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58" r:id="rId1"/>
    <p:sldLayoutId id="2147486359" r:id="rId2"/>
    <p:sldLayoutId id="2147486360" r:id="rId3"/>
    <p:sldLayoutId id="2147486361" r:id="rId4"/>
    <p:sldLayoutId id="2147486362" r:id="rId5"/>
    <p:sldLayoutId id="2147486363" r:id="rId6"/>
    <p:sldLayoutId id="2147486364" r:id="rId7"/>
    <p:sldLayoutId id="2147486365" r:id="rId8"/>
    <p:sldLayoutId id="2147486366" r:id="rId9"/>
    <p:sldLayoutId id="2147486367" r:id="rId10"/>
    <p:sldLayoutId id="2147486368"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03328BEF-35F6-4F26-E1FB-B54F0768580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166540D2-1A63-B7EC-E595-F1BF339A01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E059CF-E8A0-B892-961F-C2C4F222F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00B277F6-BB3C-0113-42D3-F60B2C08D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976FAD08-E676-7943-104F-76DAE058E0C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827D14A-D4AD-624D-B3C5-D102314C45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766E6572-453B-EDD5-2BC8-96B2B83C5F6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D258382F-BF66-D680-766E-72949BCE416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2D75EB4-04C7-4F73-5BC0-4169A2158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1A37E1D6-EB9F-BFD2-D763-D077A7472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61B8A2CD-A3EF-E888-6D07-BEC33848810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8495DFA-A312-FA44-8606-F4DDCE1F0B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80" r:id="rId1"/>
    <p:sldLayoutId id="2147486381" r:id="rId2"/>
    <p:sldLayoutId id="2147486382" r:id="rId3"/>
    <p:sldLayoutId id="2147486383" r:id="rId4"/>
    <p:sldLayoutId id="2147486384" r:id="rId5"/>
    <p:sldLayoutId id="2147486385" r:id="rId6"/>
    <p:sldLayoutId id="2147486386" r:id="rId7"/>
    <p:sldLayoutId id="2147486387" r:id="rId8"/>
    <p:sldLayoutId id="2147486388" r:id="rId9"/>
    <p:sldLayoutId id="2147486389" r:id="rId10"/>
    <p:sldLayoutId id="2147486390" r:id="rId11"/>
    <p:sldLayoutId id="2147486391" r:id="rId12"/>
    <p:sldLayoutId id="2147486392" r:id="rId13"/>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E27FCE70-7F76-AEE3-EEA3-58E7B5907B8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067020F6-238B-AEF6-23D1-47B1C0A40AB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8FB766-9BEB-B150-1318-42D8A7F06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BCE521C0-F6DD-4841-1C98-12AA21E06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0331F75-BDC2-E046-0F70-7D756606609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C3CDD98-9797-024B-A30C-11C151745C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93" r:id="rId1"/>
    <p:sldLayoutId id="2147486394" r:id="rId2"/>
    <p:sldLayoutId id="2147486395" r:id="rId3"/>
    <p:sldLayoutId id="2147486396" r:id="rId4"/>
    <p:sldLayoutId id="2147486397" r:id="rId5"/>
    <p:sldLayoutId id="2147486398" r:id="rId6"/>
    <p:sldLayoutId id="2147486399" r:id="rId7"/>
    <p:sldLayoutId id="2147486400" r:id="rId8"/>
    <p:sldLayoutId id="2147486401" r:id="rId9"/>
    <p:sldLayoutId id="2147486402" r:id="rId10"/>
    <p:sldLayoutId id="2147486403"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immanuelbible.church/visit/fall-outreach-fest" TargetMode="External"/><Relationship Id="rId2" Type="http://schemas.openxmlformats.org/officeDocument/2006/relationships/hyperlink" Target="http://www.ibcmob.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D08286C-DDA3-85CC-C950-E88164681F3A}"/>
              </a:ext>
            </a:extLst>
          </p:cNvPr>
          <p:cNvSpPr>
            <a:spLocks noGrp="1"/>
          </p:cNvSpPr>
          <p:nvPr>
            <p:ph type="ctrTitle"/>
          </p:nvPr>
        </p:nvSpPr>
        <p:spPr>
          <a:xfrm>
            <a:off x="914400" y="1905000"/>
            <a:ext cx="10363200" cy="1470025"/>
          </a:xfrm>
        </p:spPr>
        <p:txBody>
          <a:bodyPr/>
          <a:lstStyle/>
          <a:p>
            <a:r>
              <a:rPr lang="en-US" altLang="en-US" sz="7200" b="1" dirty="0">
                <a:ea typeface="MS PGothic" panose="020B0600070205080204" pitchFamily="34" charset="-128"/>
              </a:rPr>
              <a:t>WELCOME  TO  THE  MOB!</a:t>
            </a:r>
            <a:endParaRPr lang="en-US" altLang="en-US" dirty="0"/>
          </a:p>
        </p:txBody>
      </p:sp>
      <p:sp>
        <p:nvSpPr>
          <p:cNvPr id="3" name="Subtitle 2">
            <a:extLst>
              <a:ext uri="{FF2B5EF4-FFF2-40B4-BE49-F238E27FC236}">
                <a16:creationId xmlns:a16="http://schemas.microsoft.com/office/drawing/2014/main" id="{67A75ED9-FE9C-4A95-8F60-9F12CF6CAD93}"/>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012DBB5-59BF-1100-A0C1-1B2A15111AEA}"/>
              </a:ext>
            </a:extLst>
          </p:cNvPr>
          <p:cNvSpPr>
            <a:spLocks noGrp="1"/>
          </p:cNvSpPr>
          <p:nvPr>
            <p:ph type="title"/>
          </p:nvPr>
        </p:nvSpPr>
        <p:spPr>
          <a:xfrm>
            <a:off x="609600" y="0"/>
            <a:ext cx="10972800" cy="1143000"/>
          </a:xfrm>
        </p:spPr>
        <p:txBody>
          <a:bodyPr/>
          <a:lstStyle/>
          <a:p>
            <a:r>
              <a:rPr lang="en-US" altLang="en-US" sz="5400" b="1" dirty="0"/>
              <a:t>Our Study of Isaiah</a:t>
            </a:r>
          </a:p>
        </p:txBody>
      </p:sp>
      <p:sp>
        <p:nvSpPr>
          <p:cNvPr id="3" name="Content Placeholder 2">
            <a:extLst>
              <a:ext uri="{FF2B5EF4-FFF2-40B4-BE49-F238E27FC236}">
                <a16:creationId xmlns:a16="http://schemas.microsoft.com/office/drawing/2014/main" id="{72CDB225-D2D8-A3A0-47A6-9827190DF197}"/>
              </a:ext>
            </a:extLst>
          </p:cNvPr>
          <p:cNvSpPr>
            <a:spLocks noGrp="1"/>
          </p:cNvSpPr>
          <p:nvPr>
            <p:ph idx="1"/>
          </p:nvPr>
        </p:nvSpPr>
        <p:spPr>
          <a:xfrm>
            <a:off x="990600" y="1798637"/>
            <a:ext cx="10439400" cy="4525963"/>
          </a:xfrm>
        </p:spPr>
        <p:txBody>
          <a:bodyPr/>
          <a:lstStyle/>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Last Meeting:</a:t>
            </a:r>
          </a:p>
          <a:p>
            <a:pPr marL="342900" indent="-342900">
              <a:spcBef>
                <a:spcPts val="0"/>
              </a:spcBef>
              <a:spcAft>
                <a:spcPts val="0"/>
              </a:spcAft>
              <a:defRPr/>
            </a:pPr>
            <a:r>
              <a:rPr lang="en-US" altLang="en-US" sz="2800" b="1" dirty="0">
                <a:cs typeface="Arial" panose="020B0604020202020204" pitchFamily="34" charset="0"/>
              </a:rPr>
              <a:t>Isaiah </a:t>
            </a:r>
            <a:r>
              <a:rPr lang="fr-FR" altLang="en-US" sz="2800" b="1" dirty="0">
                <a:cs typeface="Arial" panose="020B0604020202020204" pitchFamily="34" charset="0"/>
              </a:rPr>
              <a:t>41:21-29</a:t>
            </a:r>
            <a:endParaRPr lang="en-US" altLang="en-US" sz="2800" b="1" dirty="0">
              <a:cs typeface="Arial" panose="020B0604020202020204" pitchFamily="34" charset="0"/>
            </a:endParaRPr>
          </a:p>
          <a:p>
            <a:pPr marL="342900" indent="-342900">
              <a:spcBef>
                <a:spcPts val="0"/>
              </a:spcBef>
              <a:spcAft>
                <a:spcPts val="0"/>
              </a:spcAft>
              <a:defRPr/>
            </a:pPr>
            <a:r>
              <a:rPr lang="en-US" altLang="en-US" sz="2800" b="1" dirty="0">
                <a:cs typeface="Arial" panose="020B0604020202020204" pitchFamily="34" charset="0"/>
              </a:rPr>
              <a:t>Memory Verse: </a:t>
            </a:r>
            <a:r>
              <a:rPr lang="fr-FR" altLang="en-US" sz="2800" b="1" dirty="0">
                <a:cs typeface="Arial" panose="020B0604020202020204" pitchFamily="34" charset="0"/>
              </a:rPr>
              <a:t>41:23-24</a:t>
            </a:r>
            <a:endParaRPr lang="en-US" altLang="en-US" sz="2800" b="1" dirty="0">
              <a:cs typeface="Arial" panose="020B0604020202020204" pitchFamily="34" charset="0"/>
            </a:endParaRPr>
          </a:p>
          <a:p>
            <a:pPr marL="342900" indent="-342900">
              <a:spcBef>
                <a:spcPts val="0"/>
              </a:spcBef>
              <a:spcAft>
                <a:spcPts val="0"/>
              </a:spcAft>
              <a:defRPr/>
            </a:pPr>
            <a:r>
              <a:rPr lang="en-US" altLang="en-US" sz="2800" b="1" i="1" dirty="0">
                <a:cs typeface="Arial" panose="020B0604020202020204" pitchFamily="34" charset="0"/>
              </a:rPr>
              <a:t>Dr. Constable’s Notes, 2023 Ed., pp. 279-281; </a:t>
            </a:r>
            <a:r>
              <a:rPr lang="en-US" altLang="en-US" sz="2800" b="1" i="1" dirty="0" err="1">
                <a:cs typeface="Arial" panose="020B0604020202020204" pitchFamily="34" charset="0"/>
              </a:rPr>
              <a:t>Motyer</a:t>
            </a:r>
            <a:r>
              <a:rPr lang="en-US" altLang="en-US" sz="2800" b="1" i="1" dirty="0">
                <a:cs typeface="Arial" panose="020B0604020202020204" pitchFamily="34" charset="0"/>
              </a:rPr>
              <a:t>, pp. 312-318.</a:t>
            </a:r>
          </a:p>
          <a:p>
            <a:pPr marL="342900" indent="-342900">
              <a:spcBef>
                <a:spcPts val="0"/>
              </a:spcBef>
              <a:spcAft>
                <a:spcPts val="0"/>
              </a:spcAft>
              <a:defRPr/>
            </a:pPr>
            <a:r>
              <a:rPr lang="en-US" altLang="en-US" sz="2800" b="1" dirty="0">
                <a:cs typeface="Arial" panose="020B0604020202020204" pitchFamily="34" charset="0"/>
              </a:rPr>
              <a:t>Refreshment Host:  D</a:t>
            </a:r>
            <a:endParaRPr lang="en-US" altLang="en-US" sz="2800" b="1" dirty="0">
              <a:solidFill>
                <a:schemeClr val="tx1">
                  <a:lumMod val="75000"/>
                  <a:lumOff val="25000"/>
                </a:schemeClr>
              </a:solidFill>
              <a:cs typeface="Arial" panose="020B0604020202020204" pitchFamily="34" charset="0"/>
            </a:endParaRPr>
          </a:p>
          <a:p>
            <a:pPr marL="0" indent="0">
              <a:spcBef>
                <a:spcPts val="0"/>
              </a:spcBef>
              <a:spcAft>
                <a:spcPts val="0"/>
              </a:spcAft>
              <a:buFont typeface="Arial" panose="020B0604020202020204" pitchFamily="34" charset="0"/>
              <a:buNone/>
              <a:defRPr/>
            </a:pPr>
            <a:endParaRPr lang="fr-FR" altLang="en-US" sz="2000" b="1" dirty="0">
              <a:cs typeface="Arial" panose="020B0604020202020204" pitchFamily="34" charset="0"/>
            </a:endParaRPr>
          </a:p>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This Meeting:</a:t>
            </a:r>
          </a:p>
          <a:p>
            <a:pPr>
              <a:spcBef>
                <a:spcPts val="0"/>
              </a:spcBef>
              <a:spcAft>
                <a:spcPts val="0"/>
              </a:spcAft>
              <a:defRPr/>
            </a:pPr>
            <a:r>
              <a:rPr lang="fr-FR" altLang="en-US" sz="2800" b="1" dirty="0" err="1">
                <a:cs typeface="Arial" panose="020B0604020202020204" pitchFamily="34" charset="0"/>
              </a:rPr>
              <a:t>Isaiah</a:t>
            </a:r>
            <a:r>
              <a:rPr lang="fr-FR" altLang="en-US" sz="2800" b="1" dirty="0">
                <a:cs typeface="Arial" panose="020B0604020202020204" pitchFamily="34" charset="0"/>
              </a:rPr>
              <a:t> 42:1-17</a:t>
            </a:r>
          </a:p>
          <a:p>
            <a:pPr>
              <a:spcBef>
                <a:spcPts val="0"/>
              </a:spcBef>
              <a:spcAft>
                <a:spcPts val="0"/>
              </a:spcAft>
              <a:defRPr/>
            </a:pPr>
            <a:r>
              <a:rPr lang="fr-FR" altLang="en-US" sz="2800" b="1" dirty="0">
                <a:cs typeface="Arial" panose="020B0604020202020204" pitchFamily="34" charset="0"/>
              </a:rPr>
              <a:t>Memory Verse: 42:8</a:t>
            </a:r>
          </a:p>
          <a:p>
            <a:pPr marL="342900" indent="-342900">
              <a:spcBef>
                <a:spcPts val="0"/>
              </a:spcBef>
              <a:spcAft>
                <a:spcPts val="0"/>
              </a:spcAft>
              <a:defRPr/>
            </a:pPr>
            <a:r>
              <a:rPr lang="en-US" altLang="en-US" sz="2800" b="1" i="1" dirty="0">
                <a:cs typeface="Arial" panose="020B0604020202020204" pitchFamily="34" charset="0"/>
              </a:rPr>
              <a:t>Dr. Constable’s Notes, 2023 Ed., pp. 281-289; </a:t>
            </a:r>
            <a:r>
              <a:rPr lang="en-US" altLang="en-US" sz="2800" b="1" i="1" dirty="0" err="1">
                <a:cs typeface="Arial" panose="020B0604020202020204" pitchFamily="34" charset="0"/>
              </a:rPr>
              <a:t>Motyer</a:t>
            </a:r>
            <a:r>
              <a:rPr lang="en-US" altLang="en-US" sz="2800" b="1" i="1" dirty="0">
                <a:cs typeface="Arial" panose="020B0604020202020204" pitchFamily="34" charset="0"/>
              </a:rPr>
              <a:t>, pp. 318-325</a:t>
            </a:r>
          </a:p>
          <a:p>
            <a:pPr marL="342900" indent="-342900">
              <a:spcBef>
                <a:spcPts val="0"/>
              </a:spcBef>
              <a:spcAft>
                <a:spcPts val="0"/>
              </a:spcAft>
              <a:defRPr/>
            </a:pPr>
            <a:r>
              <a:rPr lang="en-US" altLang="en-US" sz="2800" b="1" dirty="0">
                <a:cs typeface="Arial" panose="020B0604020202020204" pitchFamily="34" charset="0"/>
              </a:rPr>
              <a:t>Refreshment Host:  E</a:t>
            </a:r>
            <a:endParaRPr lang="en-US" altLang="en-US" sz="2800" b="1" dirty="0">
              <a:solidFill>
                <a:schemeClr val="tx1">
                  <a:lumMod val="75000"/>
                  <a:lumOff val="25000"/>
                </a:schemeClr>
              </a:solidFill>
              <a:cs typeface="Arial" panose="020B0604020202020204" pitchFamily="34" charset="0"/>
            </a:endParaRPr>
          </a:p>
          <a:p>
            <a:pPr marL="0" indent="0">
              <a:spcBef>
                <a:spcPts val="0"/>
              </a:spcBef>
              <a:spcAft>
                <a:spcPts val="0"/>
              </a:spcAft>
              <a:buNone/>
              <a:defRPr/>
            </a:pPr>
            <a:endParaRPr lang="fr-FR" altLang="en-US" sz="2800" b="1" dirty="0">
              <a:cs typeface="Arial" panose="020B0604020202020204" pitchFamily="34" charset="0"/>
            </a:endParaRPr>
          </a:p>
        </p:txBody>
      </p:sp>
      <p:sp>
        <p:nvSpPr>
          <p:cNvPr id="27654" name="Slide Number Placeholder 5">
            <a:extLst>
              <a:ext uri="{FF2B5EF4-FFF2-40B4-BE49-F238E27FC236}">
                <a16:creationId xmlns:a16="http://schemas.microsoft.com/office/drawing/2014/main" id="{0D28BBBB-9F26-1F42-6C08-E5DB0695D2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83ABFF9-91EA-C740-89D1-36CB88044DD8}" type="slidenum">
              <a:rPr lang="en-US" altLang="en-US" smtClean="0"/>
              <a:pPr/>
              <a:t>9</a:t>
            </a:fld>
            <a:endParaRPr lang="en-US" altLang="en-US"/>
          </a:p>
        </p:txBody>
      </p:sp>
      <p:cxnSp>
        <p:nvCxnSpPr>
          <p:cNvPr id="2" name="Straight Connector 1">
            <a:extLst>
              <a:ext uri="{FF2B5EF4-FFF2-40B4-BE49-F238E27FC236}">
                <a16:creationId xmlns:a16="http://schemas.microsoft.com/office/drawing/2014/main" id="{D77A268B-6DF7-4C84-0FF7-A1DBE6A6628B}"/>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0"/>
            <a:ext cx="10972800" cy="1143000"/>
          </a:xfrm>
        </p:spPr>
        <p:txBody>
          <a:bodyPr/>
          <a:lstStyle/>
          <a:p>
            <a:r>
              <a:rPr lang="en-US" altLang="en-US" sz="4800" b="1" dirty="0"/>
              <a:t>Memory Verse</a:t>
            </a:r>
          </a:p>
        </p:txBody>
      </p:sp>
      <p:sp>
        <p:nvSpPr>
          <p:cNvPr id="3" name="Content Placeholder 2"/>
          <p:cNvSpPr>
            <a:spLocks noGrp="1"/>
          </p:cNvSpPr>
          <p:nvPr>
            <p:ph idx="1"/>
          </p:nvPr>
        </p:nvSpPr>
        <p:spPr>
          <a:xfrm>
            <a:off x="609600" y="757237"/>
            <a:ext cx="10972800" cy="4525963"/>
          </a:xfrm>
        </p:spPr>
        <p:txBody>
          <a:bodyPr/>
          <a:lstStyle/>
          <a:p>
            <a:pPr marL="0" indent="0">
              <a:spcAft>
                <a:spcPts val="600"/>
              </a:spcAft>
              <a:buNone/>
              <a:defRPr/>
            </a:pPr>
            <a:endParaRPr lang="en-US" altLang="en-US" sz="3600" b="1" dirty="0"/>
          </a:p>
          <a:p>
            <a:pPr marL="0" indent="0">
              <a:spcAft>
                <a:spcPts val="600"/>
              </a:spcAft>
              <a:buNone/>
              <a:defRPr/>
            </a:pPr>
            <a:endParaRPr lang="en-US" altLang="en-US" sz="1050" b="1" dirty="0"/>
          </a:p>
          <a:p>
            <a:pPr marL="0" indent="0">
              <a:spcAft>
                <a:spcPts val="600"/>
              </a:spcAft>
              <a:buNone/>
              <a:defRPr/>
            </a:pPr>
            <a:r>
              <a:rPr lang="en-US" altLang="en-US" b="1" dirty="0"/>
              <a:t>Isaiah 42:8 (ESV)</a:t>
            </a:r>
          </a:p>
          <a:p>
            <a:pPr marL="0" indent="0" algn="ctr">
              <a:spcAft>
                <a:spcPts val="600"/>
              </a:spcAft>
              <a:buNone/>
              <a:defRPr/>
            </a:pPr>
            <a:endParaRPr lang="en-US" sz="3600" b="1" baseline="30000" dirty="0"/>
          </a:p>
          <a:p>
            <a:pPr marL="0" indent="0" algn="ctr">
              <a:spcAft>
                <a:spcPts val="600"/>
              </a:spcAft>
              <a:buNone/>
              <a:defRPr/>
            </a:pPr>
            <a:r>
              <a:rPr lang="en-US" sz="3600" b="1" baseline="30000" dirty="0"/>
              <a:t>8 </a:t>
            </a:r>
            <a:r>
              <a:rPr lang="en-US" sz="3600" b="1" dirty="0"/>
              <a:t>I am the LORD; that is my name;</a:t>
            </a:r>
          </a:p>
          <a:p>
            <a:pPr marL="0" indent="0" algn="ctr">
              <a:spcAft>
                <a:spcPts val="600"/>
              </a:spcAft>
              <a:buNone/>
              <a:defRPr/>
            </a:pPr>
            <a:r>
              <a:rPr lang="en-US" sz="3600" b="1" dirty="0"/>
              <a:t>my glory I give to no other,</a:t>
            </a:r>
          </a:p>
          <a:p>
            <a:pPr marL="0" indent="0" algn="ctr">
              <a:spcAft>
                <a:spcPts val="600"/>
              </a:spcAft>
              <a:buNone/>
              <a:defRPr/>
            </a:pPr>
            <a:r>
              <a:rPr lang="en-US" sz="3600" b="1" dirty="0"/>
              <a:t>nor my praise to carved idols.</a:t>
            </a:r>
          </a:p>
          <a:p>
            <a:pPr marL="0" indent="0">
              <a:buNone/>
              <a:defRPr/>
            </a:pPr>
            <a:endParaRPr lang="en-US" sz="3600"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10</a:t>
            </a:fld>
            <a:endParaRPr lang="en-US" altLang="en-US" dirty="0"/>
          </a:p>
        </p:txBody>
      </p:sp>
      <p:cxnSp>
        <p:nvCxnSpPr>
          <p:cNvPr id="5" name="Straight Connector 4">
            <a:extLst>
              <a:ext uri="{FF2B5EF4-FFF2-40B4-BE49-F238E27FC236}">
                <a16:creationId xmlns:a16="http://schemas.microsoft.com/office/drawing/2014/main" id="{9C9A566E-863E-BB8B-4C8F-CFB68DFF1C0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259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0"/>
            <a:ext cx="10972800" cy="1143000"/>
          </a:xfrm>
        </p:spPr>
        <p:txBody>
          <a:bodyPr/>
          <a:lstStyle/>
          <a:p>
            <a:r>
              <a:rPr lang="en-US" altLang="en-US" b="1" dirty="0"/>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11</a:t>
            </a:fld>
            <a:endParaRPr lang="en-US" altLang="en-US"/>
          </a:p>
        </p:txBody>
      </p:sp>
      <p:graphicFrame>
        <p:nvGraphicFramePr>
          <p:cNvPr id="8" name="Table 7"/>
          <p:cNvGraphicFramePr>
            <a:graphicFrameLocks noGrp="1"/>
          </p:cNvGraphicFramePr>
          <p:nvPr/>
        </p:nvGraphicFramePr>
        <p:xfrm>
          <a:off x="258132" y="1465748"/>
          <a:ext cx="11672564" cy="5000925"/>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932">
                <a:tc vMerge="1">
                  <a:txBody>
                    <a:bodyPr/>
                    <a:lstStyle/>
                    <a:p>
                      <a:endParaRPr lang="en-US"/>
                    </a:p>
                  </a:txBody>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a:solidFill>
                            <a:schemeClr val="tx1"/>
                          </a:solidFill>
                          <a:effectLst/>
                          <a:latin typeface="Calibri" panose="020F0502020204030204" pitchFamily="34" charset="0"/>
                        </a:rPr>
                        <a:t> 35:10</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a:solidFill>
                            <a:schemeClr val="tx1"/>
                          </a:solidFill>
                          <a:effectLst/>
                          <a:latin typeface="Calibri" panose="020F0502020204030204" pitchFamily="34" charset="0"/>
                        </a:rPr>
                        <a:t>  36:1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                   39:8</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a:solidFill>
                            <a:schemeClr val="tx1"/>
                          </a:solidFill>
                          <a:effectLst/>
                          <a:latin typeface="Calibri" panose="020F0502020204030204" pitchFamily="34" charset="0"/>
                        </a:rPr>
                        <a:t>1:1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12:6</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13:1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23:18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24:1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27:13</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35:10</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36:1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39:8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40:1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a:solidFill>
                            <a:schemeClr val="tx1"/>
                          </a:solidFill>
                          <a:effectLst/>
                          <a:latin typeface="Calibri" panose="020F0502020204030204" pitchFamily="34" charset="0"/>
                        </a:rPr>
                        <a:t>48:22</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49:1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57:21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66:24</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01613" y="6419852"/>
            <a:ext cx="47182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00" dirty="0"/>
              <a:t>Bruce Wilkinson and Kenneth Boa, Talk Thru the Bible </a:t>
            </a:r>
            <a:r>
              <a:rPr lang="en-US" altLang="en-US" sz="1000"/>
              <a:t>(Nashville: </a:t>
            </a:r>
            <a:r>
              <a:rPr lang="en-US" altLang="en-US" sz="1000" dirty="0"/>
              <a:t>T. Nelson, 1983), 189.</a:t>
            </a:r>
            <a:endParaRPr lang="en-US" altLang="en-US" sz="1400" dirty="0"/>
          </a:p>
        </p:txBody>
      </p:sp>
      <p:sp>
        <p:nvSpPr>
          <p:cNvPr id="6" name="Arrow: Right 1">
            <a:extLst>
              <a:ext uri="{FF2B5EF4-FFF2-40B4-BE49-F238E27FC236}">
                <a16:creationId xmlns:a16="http://schemas.microsoft.com/office/drawing/2014/main" id="{B4B9CC16-E6CF-FDAC-7FEB-CE78AC48E442}"/>
              </a:ext>
            </a:extLst>
          </p:cNvPr>
          <p:cNvSpPr/>
          <p:nvPr/>
        </p:nvSpPr>
        <p:spPr>
          <a:xfrm rot="17274955">
            <a:off x="8735434" y="4958208"/>
            <a:ext cx="550862" cy="3429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9" name="Rectangle 8">
            <a:extLst>
              <a:ext uri="{FF2B5EF4-FFF2-40B4-BE49-F238E27FC236}">
                <a16:creationId xmlns:a16="http://schemas.microsoft.com/office/drawing/2014/main" id="{D03C9EA7-272B-BF02-EE27-9566E070D2A1}"/>
              </a:ext>
            </a:extLst>
          </p:cNvPr>
          <p:cNvSpPr/>
          <p:nvPr/>
        </p:nvSpPr>
        <p:spPr>
          <a:xfrm>
            <a:off x="8718937" y="2172620"/>
            <a:ext cx="1002518" cy="22720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42"/>
            <a:endParaRPr lang="en-US">
              <a:solidFill>
                <a:prstClr val="white"/>
              </a:solidFill>
              <a:latin typeface="Calibri"/>
            </a:endParaRPr>
          </a:p>
        </p:txBody>
      </p:sp>
      <p:sp>
        <p:nvSpPr>
          <p:cNvPr id="4" name="TextBox 3">
            <a:extLst>
              <a:ext uri="{FF2B5EF4-FFF2-40B4-BE49-F238E27FC236}">
                <a16:creationId xmlns:a16="http://schemas.microsoft.com/office/drawing/2014/main" id="{E27F9C1C-3810-F3D6-8764-2E753B66D557}"/>
              </a:ext>
            </a:extLst>
          </p:cNvPr>
          <p:cNvSpPr txBox="1"/>
          <p:nvPr/>
        </p:nvSpPr>
        <p:spPr>
          <a:xfrm>
            <a:off x="7982165" y="5582557"/>
            <a:ext cx="2057400" cy="369332"/>
          </a:xfrm>
          <a:prstGeom prst="rect">
            <a:avLst/>
          </a:prstGeom>
          <a:noFill/>
        </p:spPr>
        <p:txBody>
          <a:bodyPr wrap="square" rtlCol="0">
            <a:spAutoFit/>
          </a:bodyPr>
          <a:lstStyle/>
          <a:p>
            <a:pPr algn="ctr"/>
            <a:r>
              <a:rPr lang="en-US" b="1" dirty="0">
                <a:solidFill>
                  <a:srgbClr val="FF0000"/>
                </a:solidFill>
              </a:rPr>
              <a:t>You Are Here!</a:t>
            </a:r>
          </a:p>
        </p:txBody>
      </p:sp>
    </p:spTree>
    <p:extLst>
      <p:ext uri="{BB962C8B-B14F-4D97-AF65-F5344CB8AC3E}">
        <p14:creationId xmlns:p14="http://schemas.microsoft.com/office/powerpoint/2010/main" val="132995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6" grpId="1"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228600"/>
            <a:ext cx="10972800" cy="1143000"/>
          </a:xfrm>
        </p:spPr>
        <p:txBody>
          <a:bodyPr/>
          <a:lstStyle/>
          <a:p>
            <a:r>
              <a:rPr lang="en-US" altLang="en-US" sz="4800" b="1" dirty="0"/>
              <a:t>How To Interpret Scripture</a:t>
            </a:r>
            <a:br>
              <a:rPr lang="en-US" altLang="en-US" sz="4800" b="1" dirty="0"/>
            </a:br>
            <a:r>
              <a:rPr lang="en-US" altLang="en-US" sz="4800" b="1" dirty="0"/>
              <a:t>The Immanuel Way</a:t>
            </a:r>
          </a:p>
        </p:txBody>
      </p:sp>
      <p:sp>
        <p:nvSpPr>
          <p:cNvPr id="3" name="Content Placeholder 2"/>
          <p:cNvSpPr>
            <a:spLocks noGrp="1"/>
          </p:cNvSpPr>
          <p:nvPr>
            <p:ph idx="1"/>
          </p:nvPr>
        </p:nvSpPr>
        <p:spPr>
          <a:xfrm>
            <a:off x="152400" y="1265237"/>
            <a:ext cx="11887200" cy="4525963"/>
          </a:xfrm>
        </p:spPr>
        <p:txBody>
          <a:bodyPr/>
          <a:lstStyle/>
          <a:p>
            <a:pPr marL="0" indent="0">
              <a:spcAft>
                <a:spcPts val="600"/>
              </a:spcAft>
              <a:buNone/>
              <a:defRPr/>
            </a:pPr>
            <a:endParaRPr lang="en-US" altLang="en-US" b="1" dirty="0"/>
          </a:p>
          <a:p>
            <a:pPr>
              <a:spcBef>
                <a:spcPts val="600"/>
              </a:spcBef>
            </a:pPr>
            <a:r>
              <a:rPr lang="en-US" sz="2800" b="1" dirty="0"/>
              <a:t>Normal</a:t>
            </a:r>
            <a:r>
              <a:rPr lang="en-US" sz="2800" dirty="0"/>
              <a:t> - understanding the words of Scripture in their common usage unless otherwise indicated by the context.</a:t>
            </a:r>
          </a:p>
          <a:p>
            <a:pPr>
              <a:spcBef>
                <a:spcPts val="600"/>
              </a:spcBef>
            </a:pPr>
            <a:r>
              <a:rPr lang="en-US" sz="2800" b="1" dirty="0"/>
              <a:t>Literal</a:t>
            </a:r>
            <a:r>
              <a:rPr lang="en-US" sz="2800" dirty="0"/>
              <a:t> - understanding the meaning of Scripture in its ordinary sense unless the context requires a figurative interpretation.</a:t>
            </a:r>
          </a:p>
          <a:p>
            <a:pPr>
              <a:spcBef>
                <a:spcPts val="600"/>
              </a:spcBef>
            </a:pPr>
            <a:r>
              <a:rPr lang="en-US" sz="2800" b="1" dirty="0"/>
              <a:t>Grammatical</a:t>
            </a:r>
            <a:r>
              <a:rPr lang="en-US" sz="2800" dirty="0"/>
              <a:t> - using the recognized rules of grammar to interpret the text.</a:t>
            </a:r>
          </a:p>
          <a:p>
            <a:pPr>
              <a:spcBef>
                <a:spcPts val="600"/>
              </a:spcBef>
            </a:pPr>
            <a:r>
              <a:rPr lang="en-US" sz="2800" b="1" dirty="0"/>
              <a:t>Historical</a:t>
            </a:r>
            <a:r>
              <a:rPr lang="en-US" sz="2800" dirty="0"/>
              <a:t> - understanding the words of Scripture in the context of the times in which they were written.</a:t>
            </a:r>
          </a:p>
          <a:p>
            <a:pPr>
              <a:spcBef>
                <a:spcPts val="600"/>
              </a:spcBef>
            </a:pPr>
            <a:r>
              <a:rPr lang="en-US" sz="2800" b="1" dirty="0"/>
              <a:t>Systematic</a:t>
            </a:r>
            <a:r>
              <a:rPr lang="en-US" sz="2800" dirty="0"/>
              <a:t> - categorizing and comparing the teaching of the Scriptures with the whole of Scripture in view.</a:t>
            </a:r>
          </a:p>
          <a:p>
            <a:pPr marL="0" indent="0">
              <a:buNone/>
              <a:defRPr/>
            </a:pPr>
            <a:endParaRPr lang="en-US"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12</a:t>
            </a:fld>
            <a:endParaRPr lang="en-US" altLang="en-US" dirty="0"/>
          </a:p>
        </p:txBody>
      </p:sp>
      <p:cxnSp>
        <p:nvCxnSpPr>
          <p:cNvPr id="5" name="Straight Connector 4">
            <a:extLst>
              <a:ext uri="{FF2B5EF4-FFF2-40B4-BE49-F238E27FC236}">
                <a16:creationId xmlns:a16="http://schemas.microsoft.com/office/drawing/2014/main" id="{9C9A566E-863E-BB8B-4C8F-CFB68DFF1C0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449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Slide Number Placeholder 6">
            <a:extLst>
              <a:ext uri="{FF2B5EF4-FFF2-40B4-BE49-F238E27FC236}">
                <a16:creationId xmlns:a16="http://schemas.microsoft.com/office/drawing/2014/main" id="{B0A8FAF1-4DF4-8A65-1EF7-918081A6C9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1DF60F-6843-B54C-B5C6-9F813A8B8832}" type="slidenum">
              <a:rPr lang="en-US" altLang="en-US" smtClean="0"/>
              <a:pPr/>
              <a:t>13</a:t>
            </a:fld>
            <a:endParaRPr lang="en-US" altLang="en-US"/>
          </a:p>
        </p:txBody>
      </p:sp>
      <p:sp>
        <p:nvSpPr>
          <p:cNvPr id="34818" name="Title 1">
            <a:extLst>
              <a:ext uri="{FF2B5EF4-FFF2-40B4-BE49-F238E27FC236}">
                <a16:creationId xmlns:a16="http://schemas.microsoft.com/office/drawing/2014/main" id="{E788AC5A-A2D9-8CCD-51B9-88547743CB3A}"/>
              </a:ext>
            </a:extLst>
          </p:cNvPr>
          <p:cNvSpPr>
            <a:spLocks noGrp="1"/>
          </p:cNvSpPr>
          <p:nvPr>
            <p:ph type="title" idx="4294967295"/>
          </p:nvPr>
        </p:nvSpPr>
        <p:spPr>
          <a:xfrm>
            <a:off x="3352800" y="228600"/>
            <a:ext cx="5334000" cy="1295400"/>
          </a:xfrm>
        </p:spPr>
        <p:txBody>
          <a:bodyPr/>
          <a:lstStyle/>
          <a:p>
            <a:r>
              <a:rPr lang="en-US" altLang="en-US" b="1" dirty="0"/>
              <a:t>Outline</a:t>
            </a:r>
            <a:endParaRPr lang="en-US" altLang="en-US" dirty="0"/>
          </a:p>
        </p:txBody>
      </p:sp>
      <p:sp>
        <p:nvSpPr>
          <p:cNvPr id="3" name="TextBox 2">
            <a:extLst>
              <a:ext uri="{FF2B5EF4-FFF2-40B4-BE49-F238E27FC236}">
                <a16:creationId xmlns:a16="http://schemas.microsoft.com/office/drawing/2014/main" id="{09F0F9C1-8FFC-E44D-8A3A-20252DCFD9C1}"/>
              </a:ext>
            </a:extLst>
          </p:cNvPr>
          <p:cNvSpPr txBox="1"/>
          <p:nvPr/>
        </p:nvSpPr>
        <p:spPr>
          <a:xfrm>
            <a:off x="7620000" y="5181600"/>
            <a:ext cx="3352800" cy="400110"/>
          </a:xfrm>
          <a:prstGeom prst="rect">
            <a:avLst/>
          </a:prstGeom>
          <a:noFill/>
        </p:spPr>
        <p:txBody>
          <a:bodyPr wrap="square" rtlCol="0">
            <a:spAutoFit/>
          </a:bodyPr>
          <a:lstStyle/>
          <a:p>
            <a:r>
              <a:rPr lang="en-US" sz="2000" dirty="0"/>
              <a:t>Matthew Henry Commentary</a:t>
            </a:r>
          </a:p>
        </p:txBody>
      </p:sp>
      <p:pic>
        <p:nvPicPr>
          <p:cNvPr id="5" name="Picture 4">
            <a:extLst>
              <a:ext uri="{FF2B5EF4-FFF2-40B4-BE49-F238E27FC236}">
                <a16:creationId xmlns:a16="http://schemas.microsoft.com/office/drawing/2014/main" id="{54B2E04A-D5DB-5048-83A0-56E08D5258F2}"/>
              </a:ext>
            </a:extLst>
          </p:cNvPr>
          <p:cNvPicPr>
            <a:picLocks noChangeAspect="1"/>
          </p:cNvPicPr>
          <p:nvPr/>
        </p:nvPicPr>
        <p:blipFill>
          <a:blip r:embed="rId2"/>
          <a:stretch>
            <a:fillRect/>
          </a:stretch>
        </p:blipFill>
        <p:spPr>
          <a:xfrm>
            <a:off x="457200" y="2222500"/>
            <a:ext cx="11550650" cy="2501900"/>
          </a:xfrm>
          <a:prstGeom prst="rect">
            <a:avLst/>
          </a:prstGeom>
        </p:spPr>
      </p:pic>
      <p:sp>
        <p:nvSpPr>
          <p:cNvPr id="6" name="Rectangle 5">
            <a:extLst>
              <a:ext uri="{FF2B5EF4-FFF2-40B4-BE49-F238E27FC236}">
                <a16:creationId xmlns:a16="http://schemas.microsoft.com/office/drawing/2014/main" id="{8C6F5BB6-9BB9-3F47-90B4-18663B69FC15}"/>
              </a:ext>
            </a:extLst>
          </p:cNvPr>
          <p:cNvSpPr/>
          <p:nvPr/>
        </p:nvSpPr>
        <p:spPr>
          <a:xfrm>
            <a:off x="4419600" y="2438400"/>
            <a:ext cx="5334000" cy="381000"/>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5AB23F-D733-4A49-8658-BD95F09AAC28}"/>
              </a:ext>
            </a:extLst>
          </p:cNvPr>
          <p:cNvSpPr/>
          <p:nvPr/>
        </p:nvSpPr>
        <p:spPr>
          <a:xfrm>
            <a:off x="990600" y="3282950"/>
            <a:ext cx="3048000" cy="381000"/>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6"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Slide Number Placeholder 6">
            <a:extLst>
              <a:ext uri="{FF2B5EF4-FFF2-40B4-BE49-F238E27FC236}">
                <a16:creationId xmlns:a16="http://schemas.microsoft.com/office/drawing/2014/main" id="{B0A8FAF1-4DF4-8A65-1EF7-918081A6C9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1DF60F-6843-B54C-B5C6-9F813A8B8832}" type="slidenum">
              <a:rPr lang="en-US" altLang="en-US" smtClean="0"/>
              <a:pPr/>
              <a:t>14</a:t>
            </a:fld>
            <a:endParaRPr lang="en-US" altLang="en-US"/>
          </a:p>
        </p:txBody>
      </p:sp>
      <p:sp>
        <p:nvSpPr>
          <p:cNvPr id="34818" name="Title 1">
            <a:extLst>
              <a:ext uri="{FF2B5EF4-FFF2-40B4-BE49-F238E27FC236}">
                <a16:creationId xmlns:a16="http://schemas.microsoft.com/office/drawing/2014/main" id="{E788AC5A-A2D9-8CCD-51B9-88547743CB3A}"/>
              </a:ext>
            </a:extLst>
          </p:cNvPr>
          <p:cNvSpPr>
            <a:spLocks noGrp="1"/>
          </p:cNvSpPr>
          <p:nvPr>
            <p:ph type="title" idx="4294967295"/>
          </p:nvPr>
        </p:nvSpPr>
        <p:spPr>
          <a:xfrm>
            <a:off x="3238500" y="381000"/>
            <a:ext cx="5867400" cy="1295400"/>
          </a:xfrm>
        </p:spPr>
        <p:txBody>
          <a:bodyPr/>
          <a:lstStyle/>
          <a:p>
            <a:r>
              <a:rPr lang="en-US" altLang="en-US" b="1" dirty="0"/>
              <a:t>“Behold” Statements</a:t>
            </a:r>
            <a:endParaRPr lang="en-US" altLang="en-US" dirty="0"/>
          </a:p>
        </p:txBody>
      </p:sp>
      <p:sp>
        <p:nvSpPr>
          <p:cNvPr id="2" name="TextBox 1">
            <a:extLst>
              <a:ext uri="{FF2B5EF4-FFF2-40B4-BE49-F238E27FC236}">
                <a16:creationId xmlns:a16="http://schemas.microsoft.com/office/drawing/2014/main" id="{5C29F607-FA0C-E340-A1F1-AEEC1E35E3B8}"/>
              </a:ext>
            </a:extLst>
          </p:cNvPr>
          <p:cNvSpPr txBox="1"/>
          <p:nvPr/>
        </p:nvSpPr>
        <p:spPr>
          <a:xfrm>
            <a:off x="800100" y="2146518"/>
            <a:ext cx="10744200" cy="1815882"/>
          </a:xfrm>
          <a:prstGeom prst="rect">
            <a:avLst/>
          </a:prstGeom>
          <a:noFill/>
        </p:spPr>
        <p:txBody>
          <a:bodyPr wrap="square" rtlCol="0">
            <a:spAutoFit/>
          </a:bodyPr>
          <a:lstStyle/>
          <a:p>
            <a:r>
              <a:rPr lang="en-US" sz="2800" dirty="0"/>
              <a:t>41:24 BEHOLD you are nothing, and your work is less than nothing..</a:t>
            </a:r>
          </a:p>
          <a:p>
            <a:endParaRPr lang="en-US" sz="2800" dirty="0"/>
          </a:p>
          <a:p>
            <a:r>
              <a:rPr lang="en-US" sz="2800" dirty="0"/>
              <a:t>41:29 BEHOLD, they are all a delusion; their works are nothing; their metal images are empty wind</a:t>
            </a:r>
          </a:p>
        </p:txBody>
      </p:sp>
      <p:cxnSp>
        <p:nvCxnSpPr>
          <p:cNvPr id="7" name="Straight Connector 6">
            <a:extLst>
              <a:ext uri="{FF2B5EF4-FFF2-40B4-BE49-F238E27FC236}">
                <a16:creationId xmlns:a16="http://schemas.microsoft.com/office/drawing/2014/main" id="{43A34A87-5801-B84F-8E16-ACB933D826FB}"/>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660240-041E-194E-A903-528BEA4444B2}"/>
              </a:ext>
            </a:extLst>
          </p:cNvPr>
          <p:cNvSpPr txBox="1"/>
          <p:nvPr/>
        </p:nvSpPr>
        <p:spPr>
          <a:xfrm>
            <a:off x="1143000" y="4648200"/>
            <a:ext cx="10058400" cy="923330"/>
          </a:xfrm>
          <a:prstGeom prst="rect">
            <a:avLst/>
          </a:prstGeom>
          <a:noFill/>
        </p:spPr>
        <p:txBody>
          <a:bodyPr wrap="square" rtlCol="0">
            <a:spAutoFit/>
          </a:bodyPr>
          <a:lstStyle/>
          <a:p>
            <a:pPr algn="ctr"/>
            <a:r>
              <a:rPr lang="en-US" sz="5400" dirty="0">
                <a:latin typeface="Engravers MT" panose="02090707080505020304" pitchFamily="18" charset="77"/>
              </a:rPr>
              <a:t>Behold My Servant</a:t>
            </a:r>
          </a:p>
        </p:txBody>
      </p:sp>
    </p:spTree>
    <p:extLst>
      <p:ext uri="{BB962C8B-B14F-4D97-AF65-F5344CB8AC3E}">
        <p14:creationId xmlns:p14="http://schemas.microsoft.com/office/powerpoint/2010/main" val="238423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ppt_x</p:attrName>
                                        </p:attrNameLst>
                                      </p:cBhvr>
                                      <p:tavLst>
                                        <p:tav tm="0">
                                          <p:val>
                                            <p:strVal val="#ppt_x"/>
                                          </p:val>
                                        </p:tav>
                                        <p:tav tm="100000">
                                          <p:val>
                                            <p:strVal val="#ppt_x"/>
                                          </p:val>
                                        </p:tav>
                                      </p:tavLst>
                                    </p:anim>
                                    <p:anim calcmode="lin" valueType="num">
                                      <p:cBhvr>
                                        <p:cTn id="14"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2"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alpha val="64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Slide Number Placeholder 3">
            <a:extLst>
              <a:ext uri="{FF2B5EF4-FFF2-40B4-BE49-F238E27FC236}">
                <a16:creationId xmlns:a16="http://schemas.microsoft.com/office/drawing/2014/main" id="{774598FC-F525-3F76-40CC-9C262AB4927E}"/>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4B1BD3DC-940C-084F-824B-EBF43E54A963}" type="slidenum">
              <a:rPr lang="en-US" altLang="en-US">
                <a:solidFill>
                  <a:srgbClr val="FFFFFF"/>
                </a:solidFill>
              </a:rPr>
              <a:pPr>
                <a:spcAft>
                  <a:spcPts val="600"/>
                </a:spcAft>
                <a:defRPr/>
              </a:pPr>
              <a:t>15</a:t>
            </a:fld>
            <a:endParaRPr lang="en-US" altLang="en-US">
              <a:solidFill>
                <a:srgbClr val="FFFFFF"/>
              </a:solidFill>
            </a:endParaRPr>
          </a:p>
        </p:txBody>
      </p:sp>
      <p:sp>
        <p:nvSpPr>
          <p:cNvPr id="9" name="TextBox 8">
            <a:extLst>
              <a:ext uri="{FF2B5EF4-FFF2-40B4-BE49-F238E27FC236}">
                <a16:creationId xmlns:a16="http://schemas.microsoft.com/office/drawing/2014/main" id="{B70BF274-CA38-8A9B-DFD5-7E4C2C3136B0}"/>
              </a:ext>
            </a:extLst>
          </p:cNvPr>
          <p:cNvSpPr txBox="1"/>
          <p:nvPr/>
        </p:nvSpPr>
        <p:spPr>
          <a:xfrm>
            <a:off x="228600" y="26894"/>
            <a:ext cx="11734800" cy="7263527"/>
          </a:xfrm>
          <a:prstGeom prst="rect">
            <a:avLst/>
          </a:prstGeom>
          <a:noFill/>
        </p:spPr>
        <p:txBody>
          <a:bodyPr wrap="square">
            <a:spAutoFit/>
          </a:bodyPr>
          <a:lstStyle/>
          <a:p>
            <a:r>
              <a:rPr lang="en-US" sz="2100" b="1" dirty="0"/>
              <a:t>The Lord’s Chosen Servant</a:t>
            </a:r>
            <a:endParaRPr lang="en-US" sz="2100" dirty="0"/>
          </a:p>
          <a:p>
            <a:r>
              <a:rPr lang="en-US" sz="2100" b="1" dirty="0"/>
              <a:t>42 </a:t>
            </a:r>
            <a:r>
              <a:rPr lang="en-US" sz="2400" dirty="0"/>
              <a:t>Behold my servant, whom I uphold, my chosen, in whom my soul delights; </a:t>
            </a:r>
          </a:p>
          <a:p>
            <a:r>
              <a:rPr lang="en-US" sz="2400" dirty="0"/>
              <a:t>I have put my Spirit upon him; he will bring forth justice to the nations. </a:t>
            </a:r>
          </a:p>
          <a:p>
            <a:r>
              <a:rPr lang="en-US" sz="2400" b="1" baseline="30000" dirty="0"/>
              <a:t>2 </a:t>
            </a:r>
            <a:r>
              <a:rPr lang="en-US" sz="2400" dirty="0"/>
              <a:t> He will not cry aloud or lift up his voice, or make it heard in the street; </a:t>
            </a:r>
          </a:p>
          <a:p>
            <a:r>
              <a:rPr lang="en-US" sz="2400" b="1" baseline="30000" dirty="0"/>
              <a:t>3 </a:t>
            </a:r>
            <a:r>
              <a:rPr lang="en-US" sz="2400" dirty="0"/>
              <a:t> a bruised reed he will not break, and a faintly burning wick he will not quench; </a:t>
            </a:r>
          </a:p>
          <a:p>
            <a:r>
              <a:rPr lang="en-US" sz="2400" dirty="0"/>
              <a:t>he will faithfully bring forth justice. </a:t>
            </a:r>
          </a:p>
          <a:p>
            <a:r>
              <a:rPr lang="en-US" sz="2400" b="1" baseline="30000" dirty="0"/>
              <a:t>4 </a:t>
            </a:r>
            <a:r>
              <a:rPr lang="en-US" sz="2400" dirty="0"/>
              <a:t> He will not grow faint or be discouraged till he has established justice in the earth; </a:t>
            </a:r>
          </a:p>
          <a:p>
            <a:r>
              <a:rPr lang="en-US" sz="2400" dirty="0"/>
              <a:t>and the coastlands wait for his law. </a:t>
            </a:r>
          </a:p>
          <a:p>
            <a:r>
              <a:rPr lang="en-US" sz="2400" b="1" baseline="30000" dirty="0"/>
              <a:t>5 </a:t>
            </a:r>
            <a:r>
              <a:rPr lang="en-US" sz="2400" dirty="0"/>
              <a:t> Thus says God, the Lord, who created the heavens and stretched them out, who spread out the earth and what comes from it, who gives breath to the people on it and spirit to those who walk in it: </a:t>
            </a:r>
          </a:p>
          <a:p>
            <a:r>
              <a:rPr lang="en-US" sz="2400" b="1" baseline="30000" dirty="0"/>
              <a:t>6 </a:t>
            </a:r>
            <a:r>
              <a:rPr lang="en-US" sz="2400" dirty="0"/>
              <a:t> “I am the Lord; I have called you in righteousness; I will take you by the hand and keep you; </a:t>
            </a:r>
          </a:p>
          <a:p>
            <a:r>
              <a:rPr lang="en-US" sz="2400" dirty="0"/>
              <a:t>I will give you as a covenant for the people, a light for the nations, </a:t>
            </a:r>
          </a:p>
          <a:p>
            <a:r>
              <a:rPr lang="en-US" sz="2400" b="1" baseline="30000" dirty="0"/>
              <a:t>7 </a:t>
            </a:r>
            <a:r>
              <a:rPr lang="en-US" sz="2400" dirty="0"/>
              <a:t> to open the eyes that are blind, to bring out the prisoners from the dungeon, from the prison those who sit in darkness. </a:t>
            </a:r>
          </a:p>
          <a:p>
            <a:r>
              <a:rPr lang="en-US" sz="2400" b="1" baseline="30000" dirty="0"/>
              <a:t>8 </a:t>
            </a:r>
            <a:r>
              <a:rPr lang="en-US" sz="2400" dirty="0"/>
              <a:t> I am the Lord; that is my name; my glory I give to no other, nor my praise to carved idols. </a:t>
            </a:r>
          </a:p>
          <a:p>
            <a:r>
              <a:rPr lang="en-US" sz="2400" b="1" baseline="30000" dirty="0"/>
              <a:t>9 </a:t>
            </a:r>
            <a:r>
              <a:rPr lang="en-US" sz="2400" dirty="0"/>
              <a:t> Behold, the former things have come to pass, and new things I now declare; before they spring forth I tell you of them.”</a:t>
            </a:r>
          </a:p>
          <a:p>
            <a:endParaRPr lang="en-US" sz="2100" dirty="0"/>
          </a:p>
        </p:txBody>
      </p:sp>
    </p:spTree>
    <p:extLst>
      <p:ext uri="{BB962C8B-B14F-4D97-AF65-F5344CB8AC3E}">
        <p14:creationId xmlns:p14="http://schemas.microsoft.com/office/powerpoint/2010/main" val="421656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My Servant</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6056" y="2013393"/>
            <a:ext cx="5384800" cy="4525963"/>
          </a:xfrm>
        </p:spPr>
        <p:txBody>
          <a:bodyPr/>
          <a:lstStyle/>
          <a:p>
            <a:pPr marL="0" marR="0" lvl="0" indent="0" algn="ctr" defTabSz="912813" rtl="0" eaLnBrk="0" fontAlgn="base" latinLnBrk="0" hangingPunct="0">
              <a:lnSpc>
                <a:spcPct val="100000"/>
              </a:lnSpc>
              <a:spcBef>
                <a:spcPct val="0"/>
              </a:spcBef>
              <a:spcAft>
                <a:spcPct val="0"/>
              </a:spcAft>
              <a:buClrTx/>
              <a:buSzTx/>
              <a:buFontTx/>
              <a:buNone/>
              <a:tabLst/>
              <a:defRPr/>
            </a:pPr>
            <a:endParaRPr kumimoji="0" lang="en-US" sz="3600" b="1"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endParaRPr>
          </a:p>
          <a:p>
            <a:pPr marL="0" marR="0" lvl="0" indent="0" algn="ctr" defTabSz="912813" rtl="0" eaLnBrk="0" fontAlgn="base" latinLnBrk="0" hangingPunct="0">
              <a:lnSpc>
                <a:spcPct val="100000"/>
              </a:lnSpc>
              <a:spcBef>
                <a:spcPct val="0"/>
              </a:spcBef>
              <a:spcAft>
                <a:spcPct val="0"/>
              </a:spcAft>
              <a:buClrTx/>
              <a:buSzTx/>
              <a:buFontTx/>
              <a:buNone/>
              <a:tabLst/>
              <a:defRPr/>
            </a:pPr>
            <a:r>
              <a:rPr kumimoji="0" lang="en-US" sz="5400" b="1"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rPr>
              <a:t>Verses 1-4</a:t>
            </a:r>
          </a:p>
          <a:p>
            <a:pPr marL="0" marR="0" lvl="0" indent="0" algn="ctr" defTabSz="912813" rtl="0" eaLnBrk="0" fontAlgn="base" latinLnBrk="0" hangingPunct="0">
              <a:lnSpc>
                <a:spcPct val="100000"/>
              </a:lnSpc>
              <a:spcBef>
                <a:spcPct val="0"/>
              </a:spcBef>
              <a:spcAft>
                <a:spcPct val="0"/>
              </a:spcAft>
              <a:buClrTx/>
              <a:buSzTx/>
              <a:buFontTx/>
              <a:buNone/>
              <a:tabLst/>
              <a:defRPr/>
            </a:pPr>
            <a:endParaRPr lang="en-US" sz="3600" b="1" baseline="30000" dirty="0">
              <a:solidFill>
                <a:prstClr val="black"/>
              </a:solidFill>
              <a:latin typeface="Calibri" panose="020F0502020204030204" pitchFamily="34" charset="0"/>
            </a:endParaRPr>
          </a:p>
          <a:p>
            <a:pPr marL="0" marR="0" lvl="0" indent="0" algn="ctr" defTabSz="912813" rtl="0" eaLnBrk="0" fontAlgn="base" latinLnBrk="0" hangingPunct="0">
              <a:lnSpc>
                <a:spcPct val="100000"/>
              </a:lnSpc>
              <a:spcBef>
                <a:spcPct val="0"/>
              </a:spcBef>
              <a:spcAft>
                <a:spcPct val="0"/>
              </a:spcAft>
              <a:buClrTx/>
              <a:buSzTx/>
              <a:buFontTx/>
              <a:buNone/>
              <a:tabLst/>
              <a:defRPr/>
            </a:pPr>
            <a:endParaRPr lang="en-US" sz="3600" b="1" baseline="30000" dirty="0">
              <a:solidFill>
                <a:prstClr val="black"/>
              </a:solidFill>
              <a:latin typeface="Calibri" panose="020F0502020204030204" pitchFamily="34" charset="0"/>
            </a:endParaRPr>
          </a:p>
          <a:p>
            <a:pPr marL="0" marR="0" lvl="0" indent="0" algn="ctr" defTabSz="912813" rtl="0" eaLnBrk="0" fontAlgn="base" latinLnBrk="0" hangingPunct="0">
              <a:lnSpc>
                <a:spcPct val="100000"/>
              </a:lnSpc>
              <a:spcBef>
                <a:spcPct val="0"/>
              </a:spcBef>
              <a:spcAft>
                <a:spcPct val="0"/>
              </a:spcAft>
              <a:buClrTx/>
              <a:buSzTx/>
              <a:buFontTx/>
              <a:buNone/>
              <a:tabLst/>
              <a:defRPr/>
            </a:pPr>
            <a:endParaRPr lang="en-US" sz="3600" b="1" baseline="30000" dirty="0">
              <a:solidFill>
                <a:prstClr val="black"/>
              </a:solidFill>
              <a:latin typeface="Calibri" panose="020F0502020204030204" pitchFamily="34" charset="0"/>
            </a:endParaRPr>
          </a:p>
          <a:p>
            <a:pPr marL="0" marR="0" lvl="0" indent="0" algn="ctr" defTabSz="912813" rtl="0" eaLnBrk="0" fontAlgn="base" latinLnBrk="0" hangingPunct="0">
              <a:lnSpc>
                <a:spcPct val="100000"/>
              </a:lnSpc>
              <a:spcBef>
                <a:spcPct val="0"/>
              </a:spcBef>
              <a:spcAft>
                <a:spcPct val="0"/>
              </a:spcAft>
              <a:buClrTx/>
              <a:buSzTx/>
              <a:buFontTx/>
              <a:buNone/>
              <a:tabLst/>
              <a:defRPr/>
            </a:pPr>
            <a:r>
              <a:rPr lang="en-US" sz="9600" b="1" baseline="30000" dirty="0">
                <a:solidFill>
                  <a:prstClr val="black"/>
                </a:solidFill>
                <a:latin typeface="Calibri" panose="020F0502020204030204" pitchFamily="34" charset="0"/>
              </a:rPr>
              <a:t>“Of”</a:t>
            </a:r>
            <a:endParaRPr kumimoji="0" lang="en-US" sz="9600" b="1" i="0" u="none" strike="noStrike" kern="1200" cap="none" spc="0" normalizeH="0" baseline="30000" noProof="0" dirty="0">
              <a:ln>
                <a:noFill/>
              </a:ln>
              <a:solidFill>
                <a:prstClr val="black"/>
              </a:solidFill>
              <a:effectLst/>
              <a:uLnTx/>
              <a:uFillTx/>
              <a:latin typeface="Calibri" panose="020F0502020204030204" pitchFamily="34" charset="0"/>
              <a:ea typeface="+mn-ea"/>
              <a:cs typeface="+mn-cs"/>
            </a:endParaRP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16</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Content Placeholder 8">
            <a:extLst>
              <a:ext uri="{FF2B5EF4-FFF2-40B4-BE49-F238E27FC236}">
                <a16:creationId xmlns:a16="http://schemas.microsoft.com/office/drawing/2014/main" id="{CBD210DE-72D5-4E42-9278-3DF608F80649}"/>
              </a:ext>
            </a:extLst>
          </p:cNvPr>
          <p:cNvSpPr txBox="1">
            <a:spLocks/>
          </p:cNvSpPr>
          <p:nvPr/>
        </p:nvSpPr>
        <p:spPr bwMode="auto">
          <a:xfrm>
            <a:off x="6288088" y="2013392"/>
            <a:ext cx="5384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ctr">
              <a:spcBef>
                <a:spcPct val="0"/>
              </a:spcBef>
              <a:buFontTx/>
              <a:buNone/>
              <a:defRPr/>
            </a:pPr>
            <a:endParaRPr lang="en-US" sz="3600" b="1" baseline="30000" dirty="0">
              <a:solidFill>
                <a:prstClr val="black"/>
              </a:solidFill>
              <a:latin typeface="Calibri" panose="020F0502020204030204" pitchFamily="34" charset="0"/>
            </a:endParaRPr>
          </a:p>
          <a:p>
            <a:pPr marL="0" indent="0" algn="ctr">
              <a:spcBef>
                <a:spcPct val="0"/>
              </a:spcBef>
              <a:buFontTx/>
              <a:buNone/>
              <a:defRPr/>
            </a:pPr>
            <a:r>
              <a:rPr lang="en-US" sz="5400" b="1" baseline="30000" dirty="0">
                <a:solidFill>
                  <a:prstClr val="black"/>
                </a:solidFill>
                <a:latin typeface="Calibri" panose="020F0502020204030204" pitchFamily="34" charset="0"/>
              </a:rPr>
              <a:t>Verses 5-9</a:t>
            </a:r>
          </a:p>
          <a:p>
            <a:pPr marL="0" indent="0" algn="ctr">
              <a:spcBef>
                <a:spcPct val="0"/>
              </a:spcBef>
              <a:buFontTx/>
              <a:buNone/>
              <a:defRPr/>
            </a:pPr>
            <a:endParaRPr lang="en-US" sz="3600" b="1" baseline="30000" dirty="0">
              <a:solidFill>
                <a:prstClr val="black"/>
              </a:solidFill>
              <a:latin typeface="Calibri" panose="020F0502020204030204" pitchFamily="34" charset="0"/>
            </a:endParaRPr>
          </a:p>
          <a:p>
            <a:pPr marL="0" indent="0" algn="ctr">
              <a:spcBef>
                <a:spcPct val="0"/>
              </a:spcBef>
              <a:buFontTx/>
              <a:buNone/>
              <a:defRPr/>
            </a:pPr>
            <a:endParaRPr lang="en-US" sz="3600" b="1" baseline="30000" dirty="0">
              <a:solidFill>
                <a:prstClr val="black"/>
              </a:solidFill>
              <a:latin typeface="Calibri" panose="020F0502020204030204" pitchFamily="34" charset="0"/>
            </a:endParaRPr>
          </a:p>
          <a:p>
            <a:pPr marL="0" indent="0" algn="ctr">
              <a:spcBef>
                <a:spcPct val="0"/>
              </a:spcBef>
              <a:buFontTx/>
              <a:buNone/>
              <a:defRPr/>
            </a:pPr>
            <a:endParaRPr lang="en-US" sz="3600" b="1" baseline="30000" dirty="0">
              <a:solidFill>
                <a:prstClr val="black"/>
              </a:solidFill>
              <a:latin typeface="Calibri" panose="020F0502020204030204" pitchFamily="34" charset="0"/>
            </a:endParaRPr>
          </a:p>
          <a:p>
            <a:pPr marL="0" indent="0" algn="ctr">
              <a:spcBef>
                <a:spcPct val="0"/>
              </a:spcBef>
              <a:buFontTx/>
              <a:buNone/>
              <a:defRPr/>
            </a:pPr>
            <a:r>
              <a:rPr lang="en-US" sz="9600" b="1" baseline="30000" dirty="0">
                <a:solidFill>
                  <a:prstClr val="black"/>
                </a:solidFill>
                <a:latin typeface="Calibri" panose="020F0502020204030204" pitchFamily="34" charset="0"/>
              </a:rPr>
              <a:t>“To”</a:t>
            </a:r>
          </a:p>
        </p:txBody>
      </p:sp>
    </p:spTree>
    <p:extLst>
      <p:ext uri="{BB962C8B-B14F-4D97-AF65-F5344CB8AC3E}">
        <p14:creationId xmlns:p14="http://schemas.microsoft.com/office/powerpoint/2010/main" val="1349031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42:1</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962002"/>
            <a:ext cx="5867401" cy="4525963"/>
          </a:xfrm>
        </p:spPr>
        <p:txBody>
          <a:bodyPr/>
          <a:lstStyle/>
          <a:p>
            <a:pPr marL="0" indent="0">
              <a:buNone/>
            </a:pPr>
            <a:endParaRPr lang="en-US" b="1" dirty="0"/>
          </a:p>
          <a:p>
            <a:pPr marL="0" indent="0">
              <a:buNone/>
            </a:pPr>
            <a:r>
              <a:rPr lang="en-US" b="1" dirty="0"/>
              <a:t>The Lord’s Chosen Servant</a:t>
            </a:r>
            <a:endParaRPr lang="en-US" dirty="0"/>
          </a:p>
          <a:p>
            <a:pPr marL="0" indent="0">
              <a:buNone/>
            </a:pPr>
            <a:r>
              <a:rPr lang="en-US" b="1" dirty="0"/>
              <a:t>1 </a:t>
            </a:r>
            <a:r>
              <a:rPr lang="en-US" dirty="0"/>
              <a:t>Behold my servant, whom I uphold, </a:t>
            </a:r>
          </a:p>
          <a:p>
            <a:pPr marL="0" indent="0">
              <a:buNone/>
            </a:pPr>
            <a:r>
              <a:rPr lang="en-US" dirty="0"/>
              <a:t>my chosen, in whom my soul delights; </a:t>
            </a:r>
          </a:p>
          <a:p>
            <a:pPr marL="0" indent="0">
              <a:buNone/>
            </a:pPr>
            <a:r>
              <a:rPr lang="en-US" dirty="0"/>
              <a:t>I have put my Spirit upon him; </a:t>
            </a:r>
          </a:p>
          <a:p>
            <a:pPr marL="0" indent="0">
              <a:buNone/>
            </a:pPr>
            <a:r>
              <a:rPr lang="en-US" dirty="0"/>
              <a:t>he will bring forth justice to the nations.</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05600" y="1798637"/>
            <a:ext cx="4876800" cy="4525963"/>
          </a:xfrm>
        </p:spPr>
        <p:txBody>
          <a:bodyPr/>
          <a:lstStyle/>
          <a:p>
            <a:endParaRPr lang="en-US" dirty="0"/>
          </a:p>
          <a:p>
            <a:endParaRPr lang="en-US" dirty="0"/>
          </a:p>
          <a:p>
            <a:r>
              <a:rPr lang="en-US" dirty="0"/>
              <a:t>Spirit upon him – see 11:1-5</a:t>
            </a:r>
          </a:p>
          <a:p>
            <a:r>
              <a:rPr lang="en-US" dirty="0"/>
              <a:t>Justice to the nations – it is not only Israel in view here</a:t>
            </a:r>
          </a:p>
          <a:p>
            <a:endParaRPr lang="en-US" sz="24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17</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5532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944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42:2-4</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599" y="1962002"/>
            <a:ext cx="5867401" cy="4525963"/>
          </a:xfrm>
        </p:spPr>
        <p:txBody>
          <a:bodyPr/>
          <a:lstStyle/>
          <a:p>
            <a:pPr marL="0" indent="0">
              <a:buNone/>
            </a:pPr>
            <a:r>
              <a:rPr lang="en-US" sz="2600" b="1" baseline="30000" dirty="0"/>
              <a:t>2 </a:t>
            </a:r>
            <a:r>
              <a:rPr lang="en-US" sz="2600" dirty="0"/>
              <a:t> He will not cry aloud or lift up his voice, </a:t>
            </a:r>
          </a:p>
          <a:p>
            <a:pPr marL="0" indent="0">
              <a:buNone/>
            </a:pPr>
            <a:r>
              <a:rPr lang="en-US" sz="2600" dirty="0"/>
              <a:t>or make it heard in the street; </a:t>
            </a:r>
          </a:p>
          <a:p>
            <a:pPr marL="0" indent="0">
              <a:buNone/>
            </a:pPr>
            <a:r>
              <a:rPr lang="en-US" sz="2600" b="1" baseline="30000" dirty="0"/>
              <a:t>3 </a:t>
            </a:r>
            <a:r>
              <a:rPr lang="en-US" sz="2600" dirty="0"/>
              <a:t> a bruised reed he will not break, </a:t>
            </a:r>
          </a:p>
          <a:p>
            <a:pPr marL="0" indent="0">
              <a:buNone/>
            </a:pPr>
            <a:r>
              <a:rPr lang="en-US" sz="2600" dirty="0"/>
              <a:t>and a faintly burning wick he will not quench; </a:t>
            </a:r>
          </a:p>
          <a:p>
            <a:pPr marL="0" indent="0">
              <a:buNone/>
            </a:pPr>
            <a:r>
              <a:rPr lang="en-US" sz="2600" dirty="0"/>
              <a:t>he will faithfully bring forth justice. </a:t>
            </a:r>
          </a:p>
          <a:p>
            <a:pPr marL="0" indent="0">
              <a:buNone/>
            </a:pPr>
            <a:r>
              <a:rPr lang="en-US" sz="2600" b="1" baseline="30000" dirty="0"/>
              <a:t>4 </a:t>
            </a:r>
            <a:r>
              <a:rPr lang="en-US" sz="2600" dirty="0"/>
              <a:t> He will not grow faint or be discouraged </a:t>
            </a:r>
          </a:p>
          <a:p>
            <a:pPr marL="0" indent="0">
              <a:buNone/>
            </a:pPr>
            <a:r>
              <a:rPr lang="en-US" sz="2600" dirty="0"/>
              <a:t>till he has established justice in the earth; </a:t>
            </a:r>
          </a:p>
          <a:p>
            <a:pPr marL="0" indent="0">
              <a:buNone/>
            </a:pPr>
            <a:r>
              <a:rPr lang="en-US" sz="2600" dirty="0"/>
              <a:t>and the coastlands wait for his law.</a:t>
            </a:r>
          </a:p>
          <a:p>
            <a:pPr marL="0" indent="0">
              <a:buNone/>
            </a:pPr>
            <a:endParaRPr lang="en-US" sz="26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705600" y="1798637"/>
            <a:ext cx="4876800" cy="4525963"/>
          </a:xfrm>
        </p:spPr>
        <p:txBody>
          <a:bodyPr/>
          <a:lstStyle/>
          <a:p>
            <a:endParaRPr lang="en-US" dirty="0"/>
          </a:p>
          <a:p>
            <a:r>
              <a:rPr lang="en-US" dirty="0"/>
              <a:t>“In verse 1 we met the quintessential servant; here is quintessential service.” (</a:t>
            </a:r>
            <a:r>
              <a:rPr lang="en-US" dirty="0" err="1"/>
              <a:t>Motyer</a:t>
            </a:r>
            <a:r>
              <a:rPr lang="en-US" dirty="0"/>
              <a:t>)</a:t>
            </a:r>
          </a:p>
          <a:p>
            <a:r>
              <a:rPr lang="en-US" dirty="0"/>
              <a:t> Bruised reed? Burning wick?</a:t>
            </a:r>
          </a:p>
          <a:p>
            <a:r>
              <a:rPr lang="en-US" dirty="0"/>
              <a:t>Matthew 12:15-21</a:t>
            </a:r>
          </a:p>
          <a:p>
            <a:endParaRPr lang="en-US" sz="2400"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18</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5532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CDA257CF-06C6-7A40-B6C6-114C8FBF0A0A}"/>
              </a:ext>
            </a:extLst>
          </p:cNvPr>
          <p:cNvSpPr txBox="1"/>
          <p:nvPr/>
        </p:nvSpPr>
        <p:spPr>
          <a:xfrm>
            <a:off x="1828800" y="2286000"/>
            <a:ext cx="8229600" cy="3754874"/>
          </a:xfrm>
          <a:prstGeom prst="rect">
            <a:avLst/>
          </a:prstGeom>
          <a:solidFill>
            <a:schemeClr val="bg2">
              <a:lumMod val="90000"/>
            </a:schemeClr>
          </a:solidFill>
          <a:ln>
            <a:solidFill>
              <a:schemeClr val="dk1"/>
            </a:solidFill>
          </a:ln>
        </p:spPr>
        <p:txBody>
          <a:bodyPr wrap="square" lIns="274320" tIns="91440" rIns="274320" bIns="91440" rtlCol="0">
            <a:spAutoFit/>
          </a:bodyPr>
          <a:lstStyle/>
          <a:p>
            <a:pPr algn="just"/>
            <a:r>
              <a:rPr lang="en-US" sz="4000" dirty="0"/>
              <a:t>One who united thus the attributes of divine power with such entire freedom from the ostentation of ambition could be none other than the true ideal King.</a:t>
            </a:r>
          </a:p>
          <a:p>
            <a:pPr algn="r"/>
            <a:r>
              <a:rPr lang="en-US" sz="2400" dirty="0"/>
              <a:t>Ellicott’s Commentary for English Readers</a:t>
            </a:r>
          </a:p>
        </p:txBody>
      </p:sp>
    </p:spTree>
    <p:extLst>
      <p:ext uri="{BB962C8B-B14F-4D97-AF65-F5344CB8AC3E}">
        <p14:creationId xmlns:p14="http://schemas.microsoft.com/office/powerpoint/2010/main" val="35592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16CBD44-4289-1B40-2828-349631A80E78}"/>
              </a:ext>
            </a:extLst>
          </p:cNvPr>
          <p:cNvSpPr>
            <a:spLocks noGrp="1"/>
          </p:cNvSpPr>
          <p:nvPr>
            <p:ph type="title"/>
          </p:nvPr>
        </p:nvSpPr>
        <p:spPr>
          <a:xfrm>
            <a:off x="609600" y="304800"/>
            <a:ext cx="10972800" cy="1143000"/>
          </a:xfrm>
        </p:spPr>
        <p:txBody>
          <a:bodyPr/>
          <a:lstStyle/>
          <a:p>
            <a:r>
              <a:rPr lang="en-US" altLang="en-US" b="1" dirty="0"/>
              <a:t>Welcome To The MOB!</a:t>
            </a:r>
          </a:p>
        </p:txBody>
      </p:sp>
      <p:sp>
        <p:nvSpPr>
          <p:cNvPr id="21510" name="Slide Number Placeholder 5">
            <a:extLst>
              <a:ext uri="{FF2B5EF4-FFF2-40B4-BE49-F238E27FC236}">
                <a16:creationId xmlns:a16="http://schemas.microsoft.com/office/drawing/2014/main" id="{9E55D972-590B-33DA-99B7-EDAD3638C13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8208B86-6625-0F4E-B8E9-98D78AD3BB55}" type="slidenum">
              <a:rPr lang="en-US" altLang="en-US" smtClean="0"/>
              <a:pPr/>
              <a:t>1</a:t>
            </a:fld>
            <a:endParaRPr lang="en-US" altLang="en-US" dirty="0"/>
          </a:p>
        </p:txBody>
      </p:sp>
      <p:sp>
        <p:nvSpPr>
          <p:cNvPr id="2" name="Content Placeholder 1">
            <a:extLst>
              <a:ext uri="{FF2B5EF4-FFF2-40B4-BE49-F238E27FC236}">
                <a16:creationId xmlns:a16="http://schemas.microsoft.com/office/drawing/2014/main" id="{850673BE-ABF3-8D41-8390-F3CE8565A818}"/>
              </a:ext>
            </a:extLst>
          </p:cNvPr>
          <p:cNvSpPr>
            <a:spLocks noGrp="1"/>
          </p:cNvSpPr>
          <p:nvPr>
            <p:ph idx="1"/>
          </p:nvPr>
        </p:nvSpPr>
        <p:spPr>
          <a:xfrm>
            <a:off x="1447800" y="1676400"/>
            <a:ext cx="9315979" cy="4525963"/>
          </a:xfrm>
        </p:spPr>
        <p:txBody>
          <a:bodyPr/>
          <a:lstStyle/>
          <a:p>
            <a:pPr>
              <a:lnSpc>
                <a:spcPct val="150000"/>
              </a:lnSpc>
            </a:pPr>
            <a:r>
              <a:rPr lang="en-US" sz="2800" b="1" dirty="0"/>
              <a:t>MOB Website &amp; Resources: </a:t>
            </a:r>
            <a:r>
              <a:rPr lang="en-US" altLang="en-US" sz="2800" b="1" dirty="0" err="1">
                <a:hlinkClick r:id="rId2"/>
              </a:rPr>
              <a:t>www.ibcmob.net</a:t>
            </a:r>
            <a:endParaRPr lang="en-US" sz="2800" b="1" dirty="0"/>
          </a:p>
          <a:p>
            <a:pPr>
              <a:lnSpc>
                <a:spcPct val="150000"/>
              </a:lnSpc>
            </a:pPr>
            <a:r>
              <a:rPr lang="en-US" sz="2800" b="1" i="1" dirty="0"/>
              <a:t>Assist Pregnancy Center’s Fundraising Vision Dinner, </a:t>
            </a:r>
            <a:br>
              <a:rPr lang="en-US" sz="2800" b="1" dirty="0"/>
            </a:br>
            <a:r>
              <a:rPr lang="en-US" sz="2800" b="1" dirty="0"/>
              <a:t>Friday, Oct. 13, 2023, 6:30-9:00 PM, Fairview Park Marriott</a:t>
            </a:r>
          </a:p>
          <a:p>
            <a:pPr>
              <a:lnSpc>
                <a:spcPct val="150000"/>
              </a:lnSpc>
            </a:pPr>
            <a:r>
              <a:rPr lang="en-US" sz="2800" b="1" i="1" dirty="0"/>
              <a:t>Christian Embassy Fellowship Dinner Fundraiser,</a:t>
            </a:r>
            <a:br>
              <a:rPr lang="en-US" sz="2800" b="1" i="1" dirty="0"/>
            </a:br>
            <a:r>
              <a:rPr lang="en-US" sz="2800" b="1" dirty="0"/>
              <a:t>Friday, Oct. 20, 2023, 6:30-8:30 PM, Fairview Park Marriott</a:t>
            </a:r>
          </a:p>
          <a:p>
            <a:pPr>
              <a:lnSpc>
                <a:spcPct val="150000"/>
              </a:lnSpc>
            </a:pPr>
            <a:r>
              <a:rPr lang="en-US" sz="2800" b="1" dirty="0"/>
              <a:t>IBC Fall Outreach Festival Oct. 28, 1-4 PM </a:t>
            </a:r>
          </a:p>
          <a:p>
            <a:pPr lvl="1">
              <a:lnSpc>
                <a:spcPct val="150000"/>
              </a:lnSpc>
            </a:pPr>
            <a:r>
              <a:rPr lang="en-US" sz="2400" b="1" dirty="0">
                <a:hlinkClick r:id="rId3"/>
              </a:rPr>
              <a:t>https://</a:t>
            </a:r>
            <a:r>
              <a:rPr lang="en-US" sz="2400" b="1" dirty="0" err="1">
                <a:hlinkClick r:id="rId3"/>
              </a:rPr>
              <a:t>immanuelbible.church</a:t>
            </a:r>
            <a:r>
              <a:rPr lang="en-US" sz="2400" b="1" dirty="0">
                <a:hlinkClick r:id="rId3"/>
              </a:rPr>
              <a:t>/visit/fall-outreach-fest</a:t>
            </a:r>
            <a:endParaRPr lang="en-US" sz="2400" b="1" dirty="0"/>
          </a:p>
        </p:txBody>
      </p:sp>
      <p:cxnSp>
        <p:nvCxnSpPr>
          <p:cNvPr id="3" name="Straight Connector 2">
            <a:extLst>
              <a:ext uri="{FF2B5EF4-FFF2-40B4-BE49-F238E27FC236}">
                <a16:creationId xmlns:a16="http://schemas.microsoft.com/office/drawing/2014/main" id="{C8717B06-035A-AE88-A351-5D2DD457FB7F}"/>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526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42:5-7</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737519"/>
            <a:ext cx="5384800" cy="4525963"/>
          </a:xfrm>
        </p:spPr>
        <p:txBody>
          <a:bodyPr/>
          <a:lstStyle/>
          <a:p>
            <a:pPr marL="0" indent="0">
              <a:buNone/>
            </a:pPr>
            <a:endParaRPr lang="en-US" sz="1900" b="1" baseline="30000" dirty="0"/>
          </a:p>
          <a:p>
            <a:pPr marL="0" indent="0">
              <a:buNone/>
            </a:pPr>
            <a:r>
              <a:rPr lang="en-US" sz="1900" b="1" baseline="30000" dirty="0"/>
              <a:t>5 </a:t>
            </a:r>
            <a:r>
              <a:rPr lang="en-US" sz="1900" dirty="0"/>
              <a:t> Thus says God, the Lord, </a:t>
            </a:r>
          </a:p>
          <a:p>
            <a:pPr marL="0" indent="0">
              <a:buNone/>
            </a:pPr>
            <a:r>
              <a:rPr lang="en-US" sz="1900" dirty="0"/>
              <a:t>who created the heavens and stretched them out, </a:t>
            </a:r>
          </a:p>
          <a:p>
            <a:pPr marL="0" indent="0">
              <a:buNone/>
            </a:pPr>
            <a:r>
              <a:rPr lang="en-US" sz="1900" dirty="0"/>
              <a:t>who spread out the earth and what comes from it, </a:t>
            </a:r>
          </a:p>
          <a:p>
            <a:pPr marL="0" indent="0">
              <a:buNone/>
            </a:pPr>
            <a:r>
              <a:rPr lang="en-US" sz="1900" dirty="0"/>
              <a:t>who gives breath to the people on it and spirit to those who walk in it: </a:t>
            </a:r>
          </a:p>
          <a:p>
            <a:pPr marL="0" indent="0">
              <a:buNone/>
            </a:pPr>
            <a:r>
              <a:rPr lang="en-US" sz="1900" b="1" baseline="30000" dirty="0"/>
              <a:t>6 </a:t>
            </a:r>
            <a:r>
              <a:rPr lang="en-US" sz="1900" dirty="0"/>
              <a:t> “I am the Lord; I have called you in righteousness; </a:t>
            </a:r>
          </a:p>
          <a:p>
            <a:pPr marL="0" indent="0">
              <a:buNone/>
            </a:pPr>
            <a:r>
              <a:rPr lang="en-US" sz="1900" dirty="0"/>
              <a:t>I will take you by the hand and keep you; </a:t>
            </a:r>
          </a:p>
          <a:p>
            <a:pPr marL="0" indent="0">
              <a:buNone/>
            </a:pPr>
            <a:r>
              <a:rPr lang="en-US" sz="1900" dirty="0"/>
              <a:t>I will give you as a covenant for the people, </a:t>
            </a:r>
          </a:p>
          <a:p>
            <a:pPr marL="0" indent="0">
              <a:buNone/>
            </a:pPr>
            <a:r>
              <a:rPr lang="en-US" sz="1900" dirty="0"/>
              <a:t>a light for the nations, </a:t>
            </a:r>
          </a:p>
          <a:p>
            <a:pPr marL="0" indent="0">
              <a:buNone/>
            </a:pPr>
            <a:r>
              <a:rPr lang="en-US" sz="1900" b="1" baseline="30000" dirty="0"/>
              <a:t>7 </a:t>
            </a:r>
            <a:r>
              <a:rPr lang="en-US" sz="1900" dirty="0"/>
              <a:t> to open the eyes that are blind, </a:t>
            </a:r>
          </a:p>
          <a:p>
            <a:pPr marL="0" indent="0">
              <a:buNone/>
            </a:pPr>
            <a:r>
              <a:rPr lang="en-US" sz="1900" dirty="0"/>
              <a:t>to bring out the prisoners from the dungeon, </a:t>
            </a:r>
          </a:p>
          <a:p>
            <a:pPr marL="0" indent="0">
              <a:buNone/>
            </a:pPr>
            <a:r>
              <a:rPr lang="en-US" sz="1900" dirty="0"/>
              <a:t>from the prison those who sit in darkness.</a:t>
            </a:r>
          </a:p>
          <a:p>
            <a:pPr marL="0" indent="0">
              <a:buNone/>
            </a:pPr>
            <a:endParaRPr lang="en-US" sz="19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p:txBody>
          <a:bodyPr/>
          <a:lstStyle/>
          <a:p>
            <a:endParaRPr lang="en-US" sz="1400" dirty="0"/>
          </a:p>
          <a:p>
            <a:r>
              <a:rPr lang="en-US" dirty="0"/>
              <a:t>“The Servant’s ministry will fulfill the Creator’s original intention for the earth.”  -- </a:t>
            </a:r>
            <a:r>
              <a:rPr lang="en-US" dirty="0" err="1"/>
              <a:t>Motyer</a:t>
            </a:r>
            <a:endParaRPr lang="en-US" dirty="0"/>
          </a:p>
          <a:p>
            <a:r>
              <a:rPr lang="en-US" dirty="0"/>
              <a:t>Covenant for the people – a “world-wide covenantal task”</a:t>
            </a:r>
          </a:p>
          <a:p>
            <a:r>
              <a:rPr lang="en-US" dirty="0"/>
              <a:t>The Messiah demonstrated power and authority over all realms - and ultimately power to conquer sin and death.</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19</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681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42:8-9</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737519"/>
            <a:ext cx="5384800" cy="4525963"/>
          </a:xfrm>
        </p:spPr>
        <p:txBody>
          <a:bodyPr/>
          <a:lstStyle/>
          <a:p>
            <a:pPr marL="0" indent="0">
              <a:buNone/>
            </a:pPr>
            <a:r>
              <a:rPr lang="en-US" b="1" baseline="30000" dirty="0"/>
              <a:t>8 </a:t>
            </a:r>
            <a:r>
              <a:rPr lang="en-US" dirty="0"/>
              <a:t> I am the Lord; that is my name; </a:t>
            </a:r>
          </a:p>
          <a:p>
            <a:pPr marL="0" indent="0">
              <a:buNone/>
            </a:pPr>
            <a:r>
              <a:rPr lang="en-US" dirty="0"/>
              <a:t>my glory I give to no other, </a:t>
            </a:r>
          </a:p>
          <a:p>
            <a:pPr marL="0" indent="0">
              <a:buNone/>
            </a:pPr>
            <a:r>
              <a:rPr lang="en-US" dirty="0"/>
              <a:t>nor my praise to carved idols. </a:t>
            </a:r>
          </a:p>
          <a:p>
            <a:pPr marL="0" indent="0">
              <a:buNone/>
            </a:pPr>
            <a:r>
              <a:rPr lang="en-US" b="1" baseline="30000" dirty="0"/>
              <a:t>9 </a:t>
            </a:r>
            <a:r>
              <a:rPr lang="en-US" dirty="0"/>
              <a:t> Behold, the former things have come to pass, </a:t>
            </a:r>
          </a:p>
          <a:p>
            <a:pPr marL="0" indent="0">
              <a:buNone/>
            </a:pPr>
            <a:r>
              <a:rPr lang="en-US" dirty="0"/>
              <a:t>and new things I now declare; </a:t>
            </a:r>
          </a:p>
          <a:p>
            <a:pPr marL="0" indent="0">
              <a:buNone/>
            </a:pPr>
            <a:r>
              <a:rPr lang="en-US" dirty="0"/>
              <a:t>before they spring forth </a:t>
            </a:r>
          </a:p>
          <a:p>
            <a:pPr marL="0" indent="0">
              <a:buNone/>
            </a:pPr>
            <a:r>
              <a:rPr lang="en-US" dirty="0"/>
              <a:t>I tell you of them.”</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722437"/>
            <a:ext cx="5384800" cy="4525963"/>
          </a:xfrm>
        </p:spPr>
        <p:txBody>
          <a:bodyPr/>
          <a:lstStyle/>
          <a:p>
            <a:r>
              <a:rPr lang="en-US" dirty="0"/>
              <a:t>The L</a:t>
            </a:r>
            <a:r>
              <a:rPr lang="en-US" sz="2400" dirty="0"/>
              <a:t>ORD – </a:t>
            </a:r>
            <a:r>
              <a:rPr lang="en-US" dirty="0"/>
              <a:t>Yahweh</a:t>
            </a:r>
            <a:r>
              <a:rPr lang="en-US" sz="2400" dirty="0"/>
              <a:t> – </a:t>
            </a:r>
            <a:r>
              <a:rPr lang="en-US" dirty="0"/>
              <a:t>He will keep his covenant with Israel</a:t>
            </a:r>
          </a:p>
          <a:p>
            <a:r>
              <a:rPr lang="en-US" dirty="0"/>
              <a:t>Once again calling out the inferiority of idols</a:t>
            </a:r>
          </a:p>
          <a:p>
            <a:r>
              <a:rPr lang="en-US" dirty="0"/>
              <a:t>Former things – new things?</a:t>
            </a:r>
          </a:p>
          <a:p>
            <a:r>
              <a:rPr lang="en-US" dirty="0"/>
              <a:t>A concluding “behold” for this passage</a:t>
            </a:r>
          </a:p>
          <a:p>
            <a:r>
              <a:rPr lang="en-US" dirty="0"/>
              <a:t>First of six times God claimed the ability to predict the future in Isaiah.  -- Constable</a:t>
            </a:r>
          </a:p>
          <a:p>
            <a:endParaRPr lang="en-US"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20</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352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alpha val="64000"/>
          </a:schemeClr>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4598FC-F525-3F76-40CC-9C262AB4927E}"/>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4B1BD3DC-940C-084F-824B-EBF43E54A963}" type="slidenum">
              <a:rPr lang="en-US" altLang="en-US">
                <a:solidFill>
                  <a:srgbClr val="FFFFFF"/>
                </a:solidFill>
              </a:rPr>
              <a:pPr>
                <a:spcAft>
                  <a:spcPts val="600"/>
                </a:spcAft>
                <a:defRPr/>
              </a:pPr>
              <a:t>21</a:t>
            </a:fld>
            <a:endParaRPr lang="en-US" altLang="en-US">
              <a:solidFill>
                <a:srgbClr val="FFFFFF"/>
              </a:solidFill>
            </a:endParaRPr>
          </a:p>
        </p:txBody>
      </p:sp>
      <p:sp>
        <p:nvSpPr>
          <p:cNvPr id="9" name="TextBox 8">
            <a:extLst>
              <a:ext uri="{FF2B5EF4-FFF2-40B4-BE49-F238E27FC236}">
                <a16:creationId xmlns:a16="http://schemas.microsoft.com/office/drawing/2014/main" id="{B70BF274-CA38-8A9B-DFD5-7E4C2C3136B0}"/>
              </a:ext>
            </a:extLst>
          </p:cNvPr>
          <p:cNvSpPr txBox="1"/>
          <p:nvPr/>
        </p:nvSpPr>
        <p:spPr>
          <a:xfrm>
            <a:off x="228600" y="26894"/>
            <a:ext cx="11734800" cy="6740307"/>
          </a:xfrm>
          <a:prstGeom prst="rect">
            <a:avLst/>
          </a:prstGeom>
          <a:noFill/>
        </p:spPr>
        <p:txBody>
          <a:bodyPr wrap="square">
            <a:spAutoFit/>
          </a:bodyPr>
          <a:lstStyle/>
          <a:p>
            <a:r>
              <a:rPr lang="en-US" sz="2400" b="1" dirty="0"/>
              <a:t>Sing to the Lord a New Song</a:t>
            </a:r>
            <a:endParaRPr lang="en-US" sz="2400" dirty="0"/>
          </a:p>
          <a:p>
            <a:r>
              <a:rPr lang="en-US" sz="2400" b="1" baseline="30000" dirty="0"/>
              <a:t>10 </a:t>
            </a:r>
            <a:r>
              <a:rPr lang="en-US" sz="2400" dirty="0"/>
              <a:t> Sing to the Lord a new song, his praise from the end of the earth, you who go down to the sea, and all that fills it, the coastlands and their inhabitants. </a:t>
            </a:r>
          </a:p>
          <a:p>
            <a:r>
              <a:rPr lang="en-US" sz="2400" b="1" baseline="30000" dirty="0"/>
              <a:t>11 </a:t>
            </a:r>
            <a:r>
              <a:rPr lang="en-US" sz="2400" dirty="0"/>
              <a:t> Let the desert and its cities lift up their voice, the villages that </a:t>
            </a:r>
            <a:r>
              <a:rPr lang="en-US" sz="2400" dirty="0" err="1"/>
              <a:t>Kedar</a:t>
            </a:r>
            <a:r>
              <a:rPr lang="en-US" sz="2400" dirty="0"/>
              <a:t> inhabits; let the habitants of </a:t>
            </a:r>
            <a:r>
              <a:rPr lang="en-US" sz="2400" dirty="0" err="1"/>
              <a:t>Sela</a:t>
            </a:r>
            <a:r>
              <a:rPr lang="en-US" sz="2400" dirty="0"/>
              <a:t> sing for joy, let them shout from the top of the mountains. </a:t>
            </a:r>
          </a:p>
          <a:p>
            <a:r>
              <a:rPr lang="en-US" sz="2400" b="1" baseline="30000" dirty="0"/>
              <a:t>12 </a:t>
            </a:r>
            <a:r>
              <a:rPr lang="en-US" sz="2400" dirty="0"/>
              <a:t> Let them give glory to the Lord, and declare his praise in the coastlands. </a:t>
            </a:r>
          </a:p>
          <a:p>
            <a:r>
              <a:rPr lang="en-US" sz="2400" b="1" baseline="30000" dirty="0"/>
              <a:t>13 </a:t>
            </a:r>
            <a:r>
              <a:rPr lang="en-US" sz="2400" dirty="0"/>
              <a:t> The Lord goes out like a mighty man, like a man of war he stirs up his zeal; he cries out, he shouts aloud, he shows himself mighty against his foes. </a:t>
            </a:r>
          </a:p>
          <a:p>
            <a:r>
              <a:rPr lang="en-US" sz="2400" b="1" baseline="30000" dirty="0"/>
              <a:t>14 </a:t>
            </a:r>
            <a:r>
              <a:rPr lang="en-US" sz="2400" dirty="0"/>
              <a:t> For a long time I have held my peace; I have kept still and restrained myself; now I will cry out like a woman in labor; I will gasp and pant. </a:t>
            </a:r>
          </a:p>
          <a:p>
            <a:r>
              <a:rPr lang="en-US" sz="2400" b="1" baseline="30000" dirty="0"/>
              <a:t>15 </a:t>
            </a:r>
            <a:r>
              <a:rPr lang="en-US" sz="2400" dirty="0"/>
              <a:t> I will lay waste mountains and hills, and dry up all their vegetation; I will turn the rivers into islands, and dry up the pools. </a:t>
            </a:r>
          </a:p>
          <a:p>
            <a:r>
              <a:rPr lang="en-US" sz="2400" b="1" baseline="30000" dirty="0"/>
              <a:t>16 </a:t>
            </a:r>
            <a:r>
              <a:rPr lang="en-US" sz="2400" dirty="0"/>
              <a:t> And I will lead the blind in a way that they do not know, in paths that they have not known I will guide them. I will turn the darkness before them into light, the rough places into level ground. These are the things I do, and I do not forsake them. </a:t>
            </a:r>
          </a:p>
          <a:p>
            <a:r>
              <a:rPr lang="en-US" sz="2400" b="1" baseline="30000" dirty="0"/>
              <a:t>17 </a:t>
            </a:r>
            <a:r>
              <a:rPr lang="en-US" sz="2400" dirty="0"/>
              <a:t> They are turned back and utterly put to shame, who trust in carved idols, who say to metal images, “You are our gods.”</a:t>
            </a:r>
          </a:p>
          <a:p>
            <a:endParaRPr lang="en-US" sz="2400" dirty="0"/>
          </a:p>
        </p:txBody>
      </p:sp>
    </p:spTree>
    <p:extLst>
      <p:ext uri="{BB962C8B-B14F-4D97-AF65-F5344CB8AC3E}">
        <p14:creationId xmlns:p14="http://schemas.microsoft.com/office/powerpoint/2010/main" val="1080464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42:10-12</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288088" y="1840970"/>
            <a:ext cx="5384800" cy="4525963"/>
          </a:xfrm>
        </p:spPr>
        <p:txBody>
          <a:bodyPr/>
          <a:lstStyle/>
          <a:p>
            <a:endParaRPr lang="en-US" dirty="0"/>
          </a:p>
          <a:p>
            <a:r>
              <a:rPr lang="en-US" dirty="0"/>
              <a:t>”New song” – a “new manifestation of God’s grace” – MacArthur</a:t>
            </a:r>
          </a:p>
          <a:p>
            <a:r>
              <a:rPr lang="en-US" dirty="0"/>
              <a:t>The groans of creation in Romans 8 turn to song.</a:t>
            </a:r>
          </a:p>
          <a:p>
            <a:r>
              <a:rPr lang="en-US" dirty="0"/>
              <a:t>Ends of the earth, Coastlands – the words paint a picture of a worldwide praise</a:t>
            </a:r>
          </a:p>
          <a:p>
            <a:endParaRPr lang="en-US" dirty="0"/>
          </a:p>
          <a:p>
            <a:endParaRPr lang="en-US"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22</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457204" y="1752600"/>
            <a:ext cx="5638795" cy="4525963"/>
          </a:xfrm>
        </p:spPr>
        <p:txBody>
          <a:bodyPr/>
          <a:lstStyle/>
          <a:p>
            <a:pPr marL="0" indent="0">
              <a:buNone/>
            </a:pPr>
            <a:r>
              <a:rPr lang="en-US" sz="2200" b="1" dirty="0"/>
              <a:t>Sing to the Lord a New Song</a:t>
            </a:r>
            <a:endParaRPr lang="en-US" sz="2200" dirty="0"/>
          </a:p>
          <a:p>
            <a:pPr marL="0" indent="0">
              <a:buNone/>
            </a:pPr>
            <a:r>
              <a:rPr lang="en-US" sz="2200" b="1" baseline="30000" dirty="0"/>
              <a:t>10 </a:t>
            </a:r>
            <a:r>
              <a:rPr lang="en-US" sz="2200" dirty="0"/>
              <a:t> Sing to the Lord a new song, </a:t>
            </a:r>
          </a:p>
          <a:p>
            <a:pPr marL="0" indent="0">
              <a:buNone/>
            </a:pPr>
            <a:r>
              <a:rPr lang="en-US" sz="2200" dirty="0"/>
              <a:t>his praise from the end of the earth, </a:t>
            </a:r>
          </a:p>
          <a:p>
            <a:pPr marL="0" indent="0">
              <a:buNone/>
            </a:pPr>
            <a:r>
              <a:rPr lang="en-US" sz="2200" dirty="0"/>
              <a:t>you who go down to the sea, and all that fills it, </a:t>
            </a:r>
          </a:p>
          <a:p>
            <a:pPr marL="0" indent="0">
              <a:buNone/>
            </a:pPr>
            <a:r>
              <a:rPr lang="en-US" sz="2200" dirty="0"/>
              <a:t>the coastlands and their inhabitants. </a:t>
            </a:r>
          </a:p>
          <a:p>
            <a:pPr marL="0" indent="0">
              <a:buNone/>
            </a:pPr>
            <a:r>
              <a:rPr lang="en-US" sz="2200" b="1" baseline="30000" dirty="0"/>
              <a:t>11 </a:t>
            </a:r>
            <a:r>
              <a:rPr lang="en-US" sz="2200" dirty="0"/>
              <a:t> Let the desert and its cities lift up their voice, </a:t>
            </a:r>
          </a:p>
          <a:p>
            <a:pPr marL="0" indent="0">
              <a:buNone/>
            </a:pPr>
            <a:r>
              <a:rPr lang="en-US" sz="2200" dirty="0"/>
              <a:t>the villages that </a:t>
            </a:r>
            <a:r>
              <a:rPr lang="en-US" sz="2200" dirty="0" err="1"/>
              <a:t>Kedar</a:t>
            </a:r>
            <a:r>
              <a:rPr lang="en-US" sz="2200" dirty="0"/>
              <a:t> inhabits; </a:t>
            </a:r>
          </a:p>
          <a:p>
            <a:pPr marL="0" indent="0">
              <a:buNone/>
            </a:pPr>
            <a:r>
              <a:rPr lang="en-US" sz="2200" dirty="0"/>
              <a:t>let the habitants of </a:t>
            </a:r>
            <a:r>
              <a:rPr lang="en-US" sz="2200" dirty="0" err="1"/>
              <a:t>Sela</a:t>
            </a:r>
            <a:r>
              <a:rPr lang="en-US" sz="2200" dirty="0"/>
              <a:t> sing for joy, </a:t>
            </a:r>
          </a:p>
          <a:p>
            <a:pPr marL="0" indent="0">
              <a:buNone/>
            </a:pPr>
            <a:r>
              <a:rPr lang="en-US" sz="2200" dirty="0"/>
              <a:t>let them shout from the top of the mountains. </a:t>
            </a:r>
          </a:p>
          <a:p>
            <a:pPr marL="0" indent="0">
              <a:buNone/>
            </a:pPr>
            <a:r>
              <a:rPr lang="en-US" sz="2200" b="1" baseline="30000" dirty="0"/>
              <a:t>12 </a:t>
            </a:r>
            <a:r>
              <a:rPr lang="en-US" sz="2200" dirty="0"/>
              <a:t> Let them give glory to the Lord, </a:t>
            </a:r>
          </a:p>
          <a:p>
            <a:pPr marL="0" indent="0">
              <a:buNone/>
            </a:pPr>
            <a:r>
              <a:rPr lang="en-US" sz="2200" dirty="0"/>
              <a:t>and declare his praise in the coastlands.</a:t>
            </a:r>
          </a:p>
          <a:p>
            <a:pPr marL="0" indent="0">
              <a:buNone/>
            </a:pPr>
            <a:endParaRPr lang="en-US" sz="2200" dirty="0"/>
          </a:p>
        </p:txBody>
      </p:sp>
    </p:spTree>
    <p:extLst>
      <p:ext uri="{BB962C8B-B14F-4D97-AF65-F5344CB8AC3E}">
        <p14:creationId xmlns:p14="http://schemas.microsoft.com/office/powerpoint/2010/main" val="2917203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42:13-14</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288088" y="1840970"/>
            <a:ext cx="5384800" cy="4525963"/>
          </a:xfrm>
        </p:spPr>
        <p:txBody>
          <a:bodyPr/>
          <a:lstStyle/>
          <a:p>
            <a:endParaRPr lang="en-US" dirty="0"/>
          </a:p>
          <a:p>
            <a:r>
              <a:rPr lang="en-US" dirty="0"/>
              <a:t>Mighty man – “shouts aloud” – a stark contrast from verse 2</a:t>
            </a:r>
          </a:p>
          <a:p>
            <a:r>
              <a:rPr lang="en-US" dirty="0"/>
              <a:t>Zechariah 14:3 Then the LORD will go out and fight against those nations as when he fights on a day of battle.</a:t>
            </a:r>
          </a:p>
          <a:p>
            <a:r>
              <a:rPr lang="en-US" dirty="0"/>
              <a:t>Long time = From Eternity Past</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23</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457204" y="1874837"/>
            <a:ext cx="5830884" cy="4525963"/>
          </a:xfrm>
        </p:spPr>
        <p:txBody>
          <a:bodyPr/>
          <a:lstStyle/>
          <a:p>
            <a:pPr marL="0" indent="0">
              <a:buNone/>
            </a:pPr>
            <a:r>
              <a:rPr lang="en-US" sz="2600" b="1" baseline="30000" dirty="0"/>
              <a:t>13 </a:t>
            </a:r>
            <a:r>
              <a:rPr lang="en-US" sz="2600" dirty="0"/>
              <a:t> The Lord goes out like a mighty man, </a:t>
            </a:r>
          </a:p>
          <a:p>
            <a:pPr marL="0" indent="0">
              <a:buNone/>
            </a:pPr>
            <a:r>
              <a:rPr lang="en-US" sz="2600" dirty="0"/>
              <a:t>like a man of war he stirs up his zeal; </a:t>
            </a:r>
          </a:p>
          <a:p>
            <a:pPr marL="0" indent="0">
              <a:buNone/>
            </a:pPr>
            <a:r>
              <a:rPr lang="en-US" sz="2600" dirty="0"/>
              <a:t>he cries out, he shouts aloud, </a:t>
            </a:r>
          </a:p>
          <a:p>
            <a:pPr marL="0" indent="0">
              <a:buNone/>
            </a:pPr>
            <a:r>
              <a:rPr lang="en-US" sz="2600" dirty="0"/>
              <a:t>he shows himself mighty against his foes. </a:t>
            </a:r>
          </a:p>
          <a:p>
            <a:pPr marL="0" indent="0">
              <a:buNone/>
            </a:pPr>
            <a:r>
              <a:rPr lang="en-US" sz="2600" b="1" baseline="30000" dirty="0"/>
              <a:t>14 </a:t>
            </a:r>
            <a:r>
              <a:rPr lang="en-US" sz="2600" dirty="0"/>
              <a:t> For a long time I have held my peace; </a:t>
            </a:r>
          </a:p>
          <a:p>
            <a:pPr marL="0" indent="0">
              <a:buNone/>
            </a:pPr>
            <a:r>
              <a:rPr lang="en-US" sz="2600" dirty="0"/>
              <a:t>I have kept still and restrained myself; </a:t>
            </a:r>
          </a:p>
          <a:p>
            <a:pPr marL="0" indent="0">
              <a:buNone/>
            </a:pPr>
            <a:r>
              <a:rPr lang="en-US" sz="2600" dirty="0"/>
              <a:t>now I will cry out like a woman in labor; </a:t>
            </a:r>
          </a:p>
          <a:p>
            <a:pPr marL="0" indent="0">
              <a:buNone/>
            </a:pPr>
            <a:r>
              <a:rPr lang="en-US" sz="2600" dirty="0"/>
              <a:t>I will gasp and pant.</a:t>
            </a:r>
          </a:p>
          <a:p>
            <a:pPr marL="0" indent="0">
              <a:buNone/>
            </a:pPr>
            <a:endParaRPr lang="en-US" sz="2600" dirty="0"/>
          </a:p>
        </p:txBody>
      </p:sp>
    </p:spTree>
    <p:extLst>
      <p:ext uri="{BB962C8B-B14F-4D97-AF65-F5344CB8AC3E}">
        <p14:creationId xmlns:p14="http://schemas.microsoft.com/office/powerpoint/2010/main" val="3030789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42:15-17</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553200" y="1840970"/>
            <a:ext cx="5119688" cy="4525963"/>
          </a:xfrm>
        </p:spPr>
        <p:txBody>
          <a:bodyPr/>
          <a:lstStyle/>
          <a:p>
            <a:endParaRPr lang="en-US" dirty="0"/>
          </a:p>
          <a:p>
            <a:r>
              <a:rPr lang="en-US" dirty="0"/>
              <a:t>Destruction contrasted with restoration</a:t>
            </a:r>
          </a:p>
          <a:p>
            <a:r>
              <a:rPr lang="en-US" dirty="0"/>
              <a:t>In verse 16, “The destroyer turned rescuer” – </a:t>
            </a:r>
            <a:r>
              <a:rPr lang="en-US" dirty="0" err="1"/>
              <a:t>Motyer</a:t>
            </a:r>
            <a:endParaRPr lang="en-US" dirty="0"/>
          </a:p>
          <a:p>
            <a:r>
              <a:rPr lang="en-US" dirty="0"/>
              <a:t>Another scoff at idols – “utterly put to shame”</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24</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324600" y="1600202"/>
            <a:ext cx="0" cy="4800598"/>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a:extLst>
              <a:ext uri="{FF2B5EF4-FFF2-40B4-BE49-F238E27FC236}">
                <a16:creationId xmlns:a16="http://schemas.microsoft.com/office/drawing/2014/main" id="{3ABE6082-14C5-9664-B0BF-B4022A413FA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457204" y="1874837"/>
            <a:ext cx="5830884" cy="4525963"/>
          </a:xfrm>
        </p:spPr>
        <p:txBody>
          <a:bodyPr/>
          <a:lstStyle/>
          <a:p>
            <a:pPr marL="0" indent="0">
              <a:buNone/>
            </a:pPr>
            <a:r>
              <a:rPr lang="en-US" sz="2100" b="1" baseline="30000" dirty="0"/>
              <a:t>15 </a:t>
            </a:r>
            <a:r>
              <a:rPr lang="en-US" sz="2100" dirty="0"/>
              <a:t> I will lay waste mountains and hills, </a:t>
            </a:r>
          </a:p>
          <a:p>
            <a:pPr marL="0" indent="0">
              <a:buNone/>
            </a:pPr>
            <a:r>
              <a:rPr lang="en-US" sz="2100" dirty="0"/>
              <a:t>and dry up all their vegetation; I will turn the rivers into islands, and dry up the pools. </a:t>
            </a:r>
          </a:p>
          <a:p>
            <a:pPr marL="0" indent="0">
              <a:buNone/>
            </a:pPr>
            <a:r>
              <a:rPr lang="en-US" sz="2100" b="1" baseline="30000" dirty="0"/>
              <a:t>16 </a:t>
            </a:r>
            <a:r>
              <a:rPr lang="en-US" sz="2100" dirty="0"/>
              <a:t> And I will lead the blind in a way that they do not know, in paths that they have not known I will guide them. I will turn the darkness before them into light, </a:t>
            </a:r>
          </a:p>
          <a:p>
            <a:pPr marL="0" indent="0">
              <a:buNone/>
            </a:pPr>
            <a:r>
              <a:rPr lang="en-US" sz="2100" dirty="0"/>
              <a:t>the rough places into level ground. These are the things I do, and I do not forsake them. </a:t>
            </a:r>
          </a:p>
          <a:p>
            <a:pPr marL="0" indent="0">
              <a:buNone/>
            </a:pPr>
            <a:r>
              <a:rPr lang="en-US" sz="2100" b="1" baseline="30000" dirty="0"/>
              <a:t>17 </a:t>
            </a:r>
            <a:r>
              <a:rPr lang="en-US" sz="2100" dirty="0"/>
              <a:t> They are turned back and utterly put to shame, </a:t>
            </a:r>
          </a:p>
          <a:p>
            <a:pPr marL="0" indent="0">
              <a:buNone/>
            </a:pPr>
            <a:r>
              <a:rPr lang="en-US" sz="2100" dirty="0"/>
              <a:t>who trust in carved idols, who say to metal images, </a:t>
            </a:r>
          </a:p>
          <a:p>
            <a:pPr marL="0" indent="0">
              <a:buNone/>
            </a:pPr>
            <a:r>
              <a:rPr lang="en-US" sz="2100" dirty="0"/>
              <a:t>“You are our gods.”</a:t>
            </a:r>
          </a:p>
          <a:p>
            <a:pPr marL="0" indent="0">
              <a:buNone/>
            </a:pPr>
            <a:endParaRPr lang="en-US" sz="2100" dirty="0"/>
          </a:p>
        </p:txBody>
      </p:sp>
    </p:spTree>
    <p:extLst>
      <p:ext uri="{BB962C8B-B14F-4D97-AF65-F5344CB8AC3E}">
        <p14:creationId xmlns:p14="http://schemas.microsoft.com/office/powerpoint/2010/main" val="3705010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D091371-6394-93AF-8FD9-8FC03778582B}"/>
              </a:ext>
            </a:extLst>
          </p:cNvPr>
          <p:cNvSpPr>
            <a:spLocks noGrp="1"/>
          </p:cNvSpPr>
          <p:nvPr>
            <p:ph type="title"/>
          </p:nvPr>
        </p:nvSpPr>
        <p:spPr>
          <a:xfrm>
            <a:off x="609600" y="0"/>
            <a:ext cx="10972800" cy="1143000"/>
          </a:xfrm>
        </p:spPr>
        <p:txBody>
          <a:bodyPr/>
          <a:lstStyle/>
          <a:p>
            <a:r>
              <a:rPr lang="en-US" b="1" dirty="0"/>
              <a:t>Conclusion</a:t>
            </a:r>
          </a:p>
        </p:txBody>
      </p:sp>
      <p:sp>
        <p:nvSpPr>
          <p:cNvPr id="9" name="Content Placeholder 8">
            <a:extLst>
              <a:ext uri="{FF2B5EF4-FFF2-40B4-BE49-F238E27FC236}">
                <a16:creationId xmlns:a16="http://schemas.microsoft.com/office/drawing/2014/main" id="{FD69713E-39F8-E2B2-4845-93B52E5E443E}"/>
              </a:ext>
            </a:extLst>
          </p:cNvPr>
          <p:cNvSpPr>
            <a:spLocks noGrp="1"/>
          </p:cNvSpPr>
          <p:nvPr>
            <p:ph idx="1"/>
          </p:nvPr>
        </p:nvSpPr>
        <p:spPr>
          <a:xfrm>
            <a:off x="2209800" y="2176462"/>
            <a:ext cx="8153400" cy="4525963"/>
          </a:xfrm>
        </p:spPr>
        <p:txBody>
          <a:bodyPr/>
          <a:lstStyle/>
          <a:p>
            <a:r>
              <a:rPr lang="en-US" sz="4400" dirty="0"/>
              <a:t>Idols -&gt; Messiah</a:t>
            </a:r>
          </a:p>
          <a:p>
            <a:r>
              <a:rPr lang="en-US" sz="4400" dirty="0"/>
              <a:t>Safety vs destruction</a:t>
            </a:r>
          </a:p>
          <a:p>
            <a:endParaRPr lang="en-US" sz="4400" dirty="0"/>
          </a:p>
          <a:p>
            <a:r>
              <a:rPr lang="en-US" sz="4400" dirty="0"/>
              <a:t>What strengthens your faith?</a:t>
            </a:r>
            <a:endParaRPr lang="en-US" sz="2800" dirty="0"/>
          </a:p>
          <a:p>
            <a:endParaRPr lang="en-US" sz="2800" dirty="0"/>
          </a:p>
          <a:p>
            <a:endParaRPr lang="en-US" sz="2800" dirty="0"/>
          </a:p>
        </p:txBody>
      </p:sp>
      <p:sp>
        <p:nvSpPr>
          <p:cNvPr id="7" name="Slide Number Placeholder 6">
            <a:extLst>
              <a:ext uri="{FF2B5EF4-FFF2-40B4-BE49-F238E27FC236}">
                <a16:creationId xmlns:a16="http://schemas.microsoft.com/office/drawing/2014/main" id="{1C8539A8-3BD6-056E-A01E-5CD9A20F3F4D}"/>
              </a:ext>
            </a:extLst>
          </p:cNvPr>
          <p:cNvSpPr>
            <a:spLocks noGrp="1"/>
          </p:cNvSpPr>
          <p:nvPr>
            <p:ph type="sldNum" sz="quarter" idx="12"/>
          </p:nvPr>
        </p:nvSpPr>
        <p:spPr/>
        <p:txBody>
          <a:bodyPr/>
          <a:lstStyle/>
          <a:p>
            <a:pPr>
              <a:defRPr/>
            </a:pPr>
            <a:fld id="{7A788AB6-241E-3148-A545-CE51DF67FBD9}" type="slidenum">
              <a:rPr lang="en-US" altLang="en-US" smtClean="0"/>
              <a:pPr>
                <a:defRPr/>
              </a:pPr>
              <a:t>25</a:t>
            </a:fld>
            <a:endParaRPr lang="en-US" altLang="en-US"/>
          </a:p>
        </p:txBody>
      </p:sp>
      <p:cxnSp>
        <p:nvCxnSpPr>
          <p:cNvPr id="2" name="Straight Connector 1">
            <a:extLst>
              <a:ext uri="{FF2B5EF4-FFF2-40B4-BE49-F238E27FC236}">
                <a16:creationId xmlns:a16="http://schemas.microsoft.com/office/drawing/2014/main" id="{09674559-1076-4B1F-421E-9216330A2315}"/>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632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C551A525-30DB-9790-211E-72240A8BF7E1}"/>
              </a:ext>
            </a:extLst>
          </p:cNvPr>
          <p:cNvSpPr>
            <a:spLocks noGrp="1"/>
          </p:cNvSpPr>
          <p:nvPr>
            <p:ph type="title"/>
          </p:nvPr>
        </p:nvSpPr>
        <p:spPr>
          <a:xfrm>
            <a:off x="609600" y="0"/>
            <a:ext cx="10972800" cy="1143000"/>
          </a:xfrm>
        </p:spPr>
        <p:txBody>
          <a:bodyPr/>
          <a:lstStyle/>
          <a:p>
            <a:r>
              <a:rPr lang="en-US" altLang="en-US" sz="5400" b="1" dirty="0"/>
              <a:t>Next Meeting</a:t>
            </a:r>
          </a:p>
        </p:txBody>
      </p:sp>
      <p:sp>
        <p:nvSpPr>
          <p:cNvPr id="3" name="Content Placeholder 2">
            <a:extLst>
              <a:ext uri="{FF2B5EF4-FFF2-40B4-BE49-F238E27FC236}">
                <a16:creationId xmlns:a16="http://schemas.microsoft.com/office/drawing/2014/main" id="{E9B0B767-004B-D6EC-A575-7C4195CB16C3}"/>
              </a:ext>
            </a:extLst>
          </p:cNvPr>
          <p:cNvSpPr>
            <a:spLocks noGrp="1"/>
          </p:cNvSpPr>
          <p:nvPr>
            <p:ph idx="1"/>
          </p:nvPr>
        </p:nvSpPr>
        <p:spPr/>
        <p:txBody>
          <a:bodyPr/>
          <a:lstStyle/>
          <a:p>
            <a:pPr marL="0" indent="0">
              <a:spcBef>
                <a:spcPts val="0"/>
              </a:spcBef>
              <a:spcAft>
                <a:spcPts val="0"/>
              </a:spcAft>
              <a:buNone/>
              <a:defRPr/>
            </a:pPr>
            <a:r>
              <a:rPr lang="fr-FR" altLang="en-US" sz="2800" b="1" dirty="0" err="1">
                <a:cs typeface="Arial" panose="020B0604020202020204" pitchFamily="34" charset="0"/>
              </a:rPr>
              <a:t>Review</a:t>
            </a:r>
            <a:r>
              <a:rPr lang="fr-FR" altLang="en-US" sz="2800" b="1" dirty="0">
                <a:cs typeface="Arial" panose="020B0604020202020204" pitchFamily="34" charset="0"/>
              </a:rPr>
              <a:t>:</a:t>
            </a:r>
          </a:p>
          <a:p>
            <a:pPr marL="342900" indent="-342900">
              <a:spcBef>
                <a:spcPts val="0"/>
              </a:spcBef>
              <a:spcAft>
                <a:spcPts val="0"/>
              </a:spcAft>
              <a:defRPr/>
            </a:pPr>
            <a:r>
              <a:rPr lang="en-US" altLang="en-US" sz="2800" b="1" dirty="0">
                <a:cs typeface="Arial" panose="020B0604020202020204" pitchFamily="34" charset="0"/>
              </a:rPr>
              <a:t>Isaiah 42:1-17</a:t>
            </a:r>
          </a:p>
          <a:p>
            <a:pPr marL="342900" indent="-342900">
              <a:spcBef>
                <a:spcPts val="0"/>
              </a:spcBef>
              <a:spcAft>
                <a:spcPts val="0"/>
              </a:spcAft>
              <a:defRPr/>
            </a:pPr>
            <a:r>
              <a:rPr lang="en-US" altLang="en-US" sz="2800" b="1" dirty="0">
                <a:cs typeface="Arial" panose="020B0604020202020204" pitchFamily="34" charset="0"/>
              </a:rPr>
              <a:t>Memory Verse:  Isaiah 42:8</a:t>
            </a:r>
          </a:p>
          <a:p>
            <a:pPr marL="342900" indent="-342900">
              <a:spcBef>
                <a:spcPts val="0"/>
              </a:spcBef>
              <a:spcAft>
                <a:spcPts val="0"/>
              </a:spcAft>
              <a:defRPr/>
            </a:pPr>
            <a:r>
              <a:rPr lang="en-US" altLang="en-US" sz="2800" b="1" i="1" dirty="0">
                <a:cs typeface="Arial" panose="020B0604020202020204" pitchFamily="34" charset="0"/>
              </a:rPr>
              <a:t>Dr. Constable’s Notes, 2023 Ed., pp. pp. 281-289; </a:t>
            </a:r>
            <a:r>
              <a:rPr lang="en-US" altLang="en-US" sz="2800" b="1" i="1" dirty="0" err="1">
                <a:cs typeface="Arial" panose="020B0604020202020204" pitchFamily="34" charset="0"/>
              </a:rPr>
              <a:t>Motyer</a:t>
            </a:r>
            <a:r>
              <a:rPr lang="en-US" altLang="en-US" sz="2800" b="1" i="1" dirty="0">
                <a:cs typeface="Arial" panose="020B0604020202020204" pitchFamily="34" charset="0"/>
              </a:rPr>
              <a:t>, pp. 318-325</a:t>
            </a:r>
          </a:p>
          <a:p>
            <a:pPr marL="0" indent="0">
              <a:spcBef>
                <a:spcPts val="0"/>
              </a:spcBef>
              <a:spcAft>
                <a:spcPts val="0"/>
              </a:spcAft>
              <a:buNone/>
              <a:defRPr/>
            </a:pPr>
            <a:endParaRPr lang="en-US" altLang="en-US" sz="2800" b="1" dirty="0">
              <a:cs typeface="Arial" panose="020B0604020202020204" pitchFamily="34" charset="0"/>
            </a:endParaRPr>
          </a:p>
          <a:p>
            <a:pPr marL="0" indent="0">
              <a:spcBef>
                <a:spcPts val="0"/>
              </a:spcBef>
              <a:spcAft>
                <a:spcPts val="0"/>
              </a:spcAft>
              <a:buNone/>
              <a:defRPr/>
            </a:pPr>
            <a:r>
              <a:rPr lang="fr-FR" altLang="en-US" sz="2800" b="1" dirty="0" err="1">
                <a:cs typeface="Arial" panose="020B0604020202020204" pitchFamily="34" charset="0"/>
              </a:rPr>
              <a:t>Study</a:t>
            </a:r>
            <a:r>
              <a:rPr lang="fr-FR" altLang="en-US" sz="2800" b="1" dirty="0">
                <a:cs typeface="Arial" panose="020B0604020202020204" pitchFamily="34" charset="0"/>
              </a:rPr>
              <a:t>:</a:t>
            </a:r>
          </a:p>
          <a:p>
            <a:pPr marL="342900" indent="-342900">
              <a:spcBef>
                <a:spcPts val="0"/>
              </a:spcBef>
              <a:spcAft>
                <a:spcPts val="0"/>
              </a:spcAft>
              <a:defRPr/>
            </a:pPr>
            <a:r>
              <a:rPr lang="en-US" altLang="en-US" sz="2800" b="1" dirty="0">
                <a:cs typeface="Arial" panose="020B0604020202020204" pitchFamily="34" charset="0"/>
              </a:rPr>
              <a:t>Isaiah 42:18-25</a:t>
            </a:r>
          </a:p>
          <a:p>
            <a:pPr marL="342900" indent="-342900">
              <a:spcBef>
                <a:spcPts val="0"/>
              </a:spcBef>
              <a:spcAft>
                <a:spcPts val="0"/>
              </a:spcAft>
              <a:defRPr/>
            </a:pPr>
            <a:r>
              <a:rPr lang="en-US" altLang="en-US" sz="2800" b="1" dirty="0">
                <a:cs typeface="Arial" panose="020B0604020202020204" pitchFamily="34" charset="0"/>
              </a:rPr>
              <a:t>Memory Verse:  Isaiah 42:19</a:t>
            </a:r>
          </a:p>
          <a:p>
            <a:pPr marL="342900" indent="-342900">
              <a:spcBef>
                <a:spcPts val="0"/>
              </a:spcBef>
              <a:spcAft>
                <a:spcPts val="0"/>
              </a:spcAft>
              <a:defRPr/>
            </a:pPr>
            <a:r>
              <a:rPr lang="en-US" altLang="en-US" sz="2800" b="1" i="1" dirty="0">
                <a:cs typeface="Arial" panose="020B0604020202020204" pitchFamily="34" charset="0"/>
              </a:rPr>
              <a:t>Dr. Constable’s Notes, 2023 Ed., pp. 289-290; </a:t>
            </a:r>
            <a:r>
              <a:rPr lang="en-US" altLang="en-US" sz="2800" b="1" i="1" dirty="0" err="1">
                <a:cs typeface="Arial" panose="020B0604020202020204" pitchFamily="34" charset="0"/>
              </a:rPr>
              <a:t>Motyer</a:t>
            </a:r>
            <a:r>
              <a:rPr lang="en-US" altLang="en-US" sz="2800" b="1" i="1" dirty="0">
                <a:cs typeface="Arial" panose="020B0604020202020204" pitchFamily="34" charset="0"/>
              </a:rPr>
              <a:t>, pp. 326-330</a:t>
            </a:r>
          </a:p>
          <a:p>
            <a:pPr marL="342900" indent="-342900">
              <a:spcBef>
                <a:spcPts val="0"/>
              </a:spcBef>
              <a:spcAft>
                <a:spcPts val="0"/>
              </a:spcAft>
              <a:defRPr/>
            </a:pPr>
            <a:r>
              <a:rPr lang="en-US" altLang="en-US" sz="2800" b="1" dirty="0">
                <a:cs typeface="Arial" panose="020B0604020202020204" pitchFamily="34" charset="0"/>
              </a:rPr>
              <a:t>Refreshment Host:  F</a:t>
            </a:r>
          </a:p>
        </p:txBody>
      </p:sp>
      <p:sp>
        <p:nvSpPr>
          <p:cNvPr id="4" name="Date Placeholder 3">
            <a:extLst>
              <a:ext uri="{FF2B5EF4-FFF2-40B4-BE49-F238E27FC236}">
                <a16:creationId xmlns:a16="http://schemas.microsoft.com/office/drawing/2014/main" id="{83AE44C2-7D3C-579A-D78D-EEB2247CF780}"/>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AC1D3771-0A3B-AAF2-41DB-EBB7C82145E7}"/>
              </a:ext>
            </a:extLst>
          </p:cNvPr>
          <p:cNvSpPr>
            <a:spLocks noGrp="1"/>
          </p:cNvSpPr>
          <p:nvPr>
            <p:ph type="ftr" sz="quarter" idx="11"/>
          </p:nvPr>
        </p:nvSpPr>
        <p:spPr/>
        <p:txBody>
          <a:bodyPr/>
          <a:lstStyle/>
          <a:p>
            <a:pPr>
              <a:defRPr/>
            </a:pPr>
            <a:r>
              <a:rPr lang="en-US"/>
              <a:t>Isaiah 41:1-20</a:t>
            </a:r>
          </a:p>
        </p:txBody>
      </p:sp>
      <p:sp>
        <p:nvSpPr>
          <p:cNvPr id="41990" name="Slide Number Placeholder 5">
            <a:extLst>
              <a:ext uri="{FF2B5EF4-FFF2-40B4-BE49-F238E27FC236}">
                <a16:creationId xmlns:a16="http://schemas.microsoft.com/office/drawing/2014/main" id="{EB742CD0-926B-E648-EFF4-1C58D2A25B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0C1DAB-7E02-6943-8423-D4A148AAA666}" type="slidenum">
              <a:rPr lang="en-US" altLang="en-US" smtClean="0"/>
              <a:pPr/>
              <a:t>26</a:t>
            </a:fld>
            <a:endParaRPr lang="en-US" altLang="en-US"/>
          </a:p>
        </p:txBody>
      </p:sp>
      <p:cxnSp>
        <p:nvCxnSpPr>
          <p:cNvPr id="2" name="Straight Connector 1">
            <a:extLst>
              <a:ext uri="{FF2B5EF4-FFF2-40B4-BE49-F238E27FC236}">
                <a16:creationId xmlns:a16="http://schemas.microsoft.com/office/drawing/2014/main" id="{BE725E35-F189-8D6A-D5C1-159155CB8D04}"/>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8914"/>
                                        </p:tgtEl>
                                        <p:attrNameLst>
                                          <p:attrName>style.visibility</p:attrName>
                                        </p:attrNameLst>
                                      </p:cBhvr>
                                      <p:to>
                                        <p:strVal val="visible"/>
                                      </p:to>
                                    </p:set>
                                    <p:animEffect transition="in" filter="fade">
                                      <p:cBhvr>
                                        <p:cTn id="34"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27</a:t>
            </a:fld>
            <a:endParaRPr lang="en-US" altLang="en-US"/>
          </a:p>
        </p:txBody>
      </p:sp>
      <p:cxnSp>
        <p:nvCxnSpPr>
          <p:cNvPr id="3" name="Straight Connector 2">
            <a:extLst>
              <a:ext uri="{FF2B5EF4-FFF2-40B4-BE49-F238E27FC236}">
                <a16:creationId xmlns:a16="http://schemas.microsoft.com/office/drawing/2014/main" id="{62719B37-CA30-9843-B56E-D285D10F8937}"/>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C5CDE57-3D41-5937-DA0F-9B2585184166}"/>
              </a:ext>
            </a:extLst>
          </p:cNvPr>
          <p:cNvSpPr txBox="1"/>
          <p:nvPr/>
        </p:nvSpPr>
        <p:spPr>
          <a:xfrm>
            <a:off x="609600" y="1828800"/>
            <a:ext cx="10972800" cy="5164171"/>
          </a:xfrm>
          <a:prstGeom prst="rect">
            <a:avLst/>
          </a:prstGeom>
          <a:noFill/>
        </p:spPr>
        <p:txBody>
          <a:bodyPr wrap="square" rtlCol="0">
            <a:spAutoFit/>
          </a:bodyPr>
          <a:lstStyle/>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 verse 1 of chapter 42, what are we called to “behold”? In our lives today, do we often lose our proper focus on our Savior? If so, how can we combat that?</a:t>
            </a:r>
          </a:p>
          <a:p>
            <a:pPr marL="342900" marR="0" lvl="0" indent="-342900">
              <a:lnSpc>
                <a:spcPct val="115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In what ways does it become clear that the servant being described in chapter 42 is the Messiah?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does the LORD defend His position to commission His Servant?</a:t>
            </a:r>
          </a:p>
          <a:p>
            <a:pPr marL="342900" marR="0" lvl="0" indent="-342900">
              <a:lnSpc>
                <a:spcPct val="115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In 42:8, God says “my glory I give to no other”. How would you describe the jealous nature of God? What scripture comes to mind?</a:t>
            </a:r>
          </a:p>
          <a:p>
            <a:pPr marL="342900" marR="0" lvl="0" indent="-342900">
              <a:lnSpc>
                <a:spcPct val="115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What are the “former things” and the “new things” spoken of in verse 9?</a:t>
            </a:r>
          </a:p>
          <a:p>
            <a:pPr marL="342900" marR="0" lvl="0" indent="-342900">
              <a:lnSpc>
                <a:spcPct val="115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Verse 13 speaks of a “mighty man”, one who “shouts aloud” and “shows himself might against his foes”. What might this be referencing? When might it come to pass?</a:t>
            </a:r>
          </a:p>
          <a:p>
            <a:pPr marL="342900" marR="0" lvl="0" indent="-342900">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236B12-04A9-593E-915E-F56A0951A2DB}"/>
              </a:ext>
            </a:extLst>
          </p:cNvPr>
          <p:cNvSpPr>
            <a:spLocks noGrp="1"/>
          </p:cNvSpPr>
          <p:nvPr>
            <p:ph type="title"/>
          </p:nvPr>
        </p:nvSpPr>
        <p:spPr>
          <a:xfrm>
            <a:off x="609600" y="0"/>
            <a:ext cx="10972800" cy="1143000"/>
          </a:xfrm>
        </p:spPr>
        <p:txBody>
          <a:bodyPr/>
          <a:lstStyle/>
          <a:p>
            <a:r>
              <a:rPr lang="en-US" altLang="en-US" sz="5400" b="1" dirty="0"/>
              <a:t>Closing</a:t>
            </a:r>
          </a:p>
        </p:txBody>
      </p:sp>
      <p:sp>
        <p:nvSpPr>
          <p:cNvPr id="39939" name="Content Placeholder 2">
            <a:extLst>
              <a:ext uri="{FF2B5EF4-FFF2-40B4-BE49-F238E27FC236}">
                <a16:creationId xmlns:a16="http://schemas.microsoft.com/office/drawing/2014/main" id="{94EF8A84-5BD4-401B-7B04-963909ECEC06}"/>
              </a:ext>
            </a:extLst>
          </p:cNvPr>
          <p:cNvSpPr>
            <a:spLocks noGrp="1"/>
          </p:cNvSpPr>
          <p:nvPr>
            <p:ph idx="1"/>
          </p:nvPr>
        </p:nvSpPr>
        <p:spPr/>
        <p:txBody>
          <a:bodyPr/>
          <a:lstStyle/>
          <a:p>
            <a:pPr algn="ctr" eaLnBrk="1" hangingPunct="1">
              <a:lnSpc>
                <a:spcPct val="200000"/>
              </a:lnSpc>
            </a:pPr>
            <a:r>
              <a:rPr lang="en-US" altLang="en-US" sz="5400" b="1" dirty="0"/>
              <a:t>Benediction </a:t>
            </a:r>
          </a:p>
          <a:p>
            <a:pPr algn="ctr" eaLnBrk="1" hangingPunct="1">
              <a:lnSpc>
                <a:spcPct val="300000"/>
              </a:lnSpc>
              <a:spcBef>
                <a:spcPts val="600"/>
              </a:spcBef>
              <a:spcAft>
                <a:spcPts val="600"/>
              </a:spcAft>
            </a:pPr>
            <a:r>
              <a:rPr lang="en-US" altLang="en-US" sz="5400" b="1" dirty="0"/>
              <a:t>Small Groups</a:t>
            </a:r>
            <a:endParaRPr lang="en-US" altLang="en-US" sz="5400" dirty="0"/>
          </a:p>
        </p:txBody>
      </p:sp>
      <p:sp>
        <p:nvSpPr>
          <p:cNvPr id="44038" name="Slide Number Placeholder 5">
            <a:extLst>
              <a:ext uri="{FF2B5EF4-FFF2-40B4-BE49-F238E27FC236}">
                <a16:creationId xmlns:a16="http://schemas.microsoft.com/office/drawing/2014/main" id="{6C2940BA-E1B4-7C2B-4F99-3D0E2D5180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95CDDB9-563D-B64E-A0FF-F0F5322F9760}" type="slidenum">
              <a:rPr lang="en-US" altLang="en-US" smtClean="0"/>
              <a:pPr/>
              <a:t>28</a:t>
            </a:fld>
            <a:endParaRPr lang="en-US" altLang="en-US"/>
          </a:p>
        </p:txBody>
      </p:sp>
      <p:cxnSp>
        <p:nvCxnSpPr>
          <p:cNvPr id="2" name="Straight Connector 1">
            <a:extLst>
              <a:ext uri="{FF2B5EF4-FFF2-40B4-BE49-F238E27FC236}">
                <a16:creationId xmlns:a16="http://schemas.microsoft.com/office/drawing/2014/main" id="{39DCC0E9-6495-DF76-F75F-F06C9068ADE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183CCEF-187B-2F00-1B03-AD8EC0D52255}"/>
              </a:ext>
            </a:extLst>
          </p:cNvPr>
          <p:cNvSpPr>
            <a:spLocks noGrp="1"/>
          </p:cNvSpPr>
          <p:nvPr>
            <p:ph type="title"/>
          </p:nvPr>
        </p:nvSpPr>
        <p:spPr>
          <a:xfrm>
            <a:off x="609600" y="0"/>
            <a:ext cx="10972800" cy="1143000"/>
          </a:xfrm>
        </p:spPr>
        <p:txBody>
          <a:bodyPr/>
          <a:lstStyle/>
          <a:p>
            <a:r>
              <a:rPr lang="en-US" altLang="en-US" sz="4800" b="1" dirty="0"/>
              <a:t>Please Rise</a:t>
            </a:r>
          </a:p>
        </p:txBody>
      </p:sp>
      <p:sp>
        <p:nvSpPr>
          <p:cNvPr id="3" name="Content Placeholder 2">
            <a:extLst>
              <a:ext uri="{FF2B5EF4-FFF2-40B4-BE49-F238E27FC236}">
                <a16:creationId xmlns:a16="http://schemas.microsoft.com/office/drawing/2014/main" id="{3AF3DD01-BFFE-34B6-6099-0ED62FB707B1}"/>
              </a:ext>
            </a:extLst>
          </p:cNvPr>
          <p:cNvSpPr>
            <a:spLocks noGrp="1"/>
          </p:cNvSpPr>
          <p:nvPr>
            <p:ph idx="1"/>
          </p:nvPr>
        </p:nvSpPr>
        <p:spPr>
          <a:xfrm>
            <a:off x="1714500" y="2438400"/>
            <a:ext cx="8763000" cy="4525963"/>
          </a:xfrm>
        </p:spPr>
        <p:txBody>
          <a:bodyPr/>
          <a:lstStyle/>
          <a:p>
            <a:pPr eaLnBrk="1" hangingPunct="1">
              <a:spcAft>
                <a:spcPts val="600"/>
              </a:spcAft>
              <a:defRPr/>
            </a:pPr>
            <a:r>
              <a:rPr lang="en-US" altLang="en-US" sz="4400" b="1" dirty="0"/>
              <a:t>Invocation/Prayer</a:t>
            </a:r>
            <a:br>
              <a:rPr lang="en-US" altLang="en-US" sz="4400" b="1" dirty="0"/>
            </a:br>
            <a:r>
              <a:rPr lang="en-US" altLang="en-US" sz="4400" b="1" i="1" dirty="0"/>
              <a:t>  </a:t>
            </a:r>
            <a:endParaRPr lang="en-US" altLang="en-US" sz="1200" b="1" i="1" dirty="0">
              <a:solidFill>
                <a:srgbClr val="0000FF"/>
              </a:solidFill>
            </a:endParaRPr>
          </a:p>
          <a:p>
            <a:pPr eaLnBrk="1" hangingPunct="1">
              <a:spcAft>
                <a:spcPts val="600"/>
              </a:spcAft>
              <a:defRPr/>
            </a:pPr>
            <a:r>
              <a:rPr lang="en-US" altLang="en-US" sz="4400" b="1" dirty="0"/>
              <a:t>Song: Turn Your Eyes Upon Jesus</a:t>
            </a:r>
          </a:p>
          <a:p>
            <a:pPr>
              <a:defRPr/>
            </a:pPr>
            <a:endParaRPr lang="en-US" sz="4400" dirty="0"/>
          </a:p>
        </p:txBody>
      </p:sp>
      <p:sp>
        <p:nvSpPr>
          <p:cNvPr id="22534" name="Slide Number Placeholder 5">
            <a:extLst>
              <a:ext uri="{FF2B5EF4-FFF2-40B4-BE49-F238E27FC236}">
                <a16:creationId xmlns:a16="http://schemas.microsoft.com/office/drawing/2014/main" id="{68D920DB-B011-B670-81EB-66C72263AB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91BA9D7-1503-1041-B477-0B4A52ED9255}" type="slidenum">
              <a:rPr lang="en-US" altLang="en-US" smtClean="0"/>
              <a:pPr/>
              <a:t>2</a:t>
            </a:fld>
            <a:endParaRPr lang="en-US" altLang="en-US"/>
          </a:p>
        </p:txBody>
      </p:sp>
      <p:cxnSp>
        <p:nvCxnSpPr>
          <p:cNvPr id="2" name="Straight Connector 1">
            <a:extLst>
              <a:ext uri="{FF2B5EF4-FFF2-40B4-BE49-F238E27FC236}">
                <a16:creationId xmlns:a16="http://schemas.microsoft.com/office/drawing/2014/main" id="{87C58922-981F-0532-E794-FB015D137BE1}"/>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fade">
                                      <p:cBhvr>
                                        <p:cTn id="13"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F434B-A981-2085-7365-3E79A4189BC7}"/>
              </a:ext>
            </a:extLst>
          </p:cNvPr>
          <p:cNvSpPr>
            <a:spLocks noGrp="1"/>
          </p:cNvSpPr>
          <p:nvPr>
            <p:ph type="dt" sz="quarter"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513F7040-D075-10DB-7F9E-2ED394A6BF0C}"/>
              </a:ext>
            </a:extLst>
          </p:cNvPr>
          <p:cNvSpPr>
            <a:spLocks noGrp="1"/>
          </p:cNvSpPr>
          <p:nvPr>
            <p:ph type="ftr" sz="quarter" idx="11"/>
          </p:nvPr>
        </p:nvSpPr>
        <p:spPr/>
        <p:txBody>
          <a:bodyPr/>
          <a:lstStyle/>
          <a:p>
            <a:pPr>
              <a:defRPr/>
            </a:pPr>
            <a:r>
              <a:rPr lang="en-US"/>
              <a:t>Isaiah 41:1-20</a:t>
            </a:r>
          </a:p>
        </p:txBody>
      </p:sp>
      <p:sp>
        <p:nvSpPr>
          <p:cNvPr id="46084" name="Slide Number Placeholder 3">
            <a:extLst>
              <a:ext uri="{FF2B5EF4-FFF2-40B4-BE49-F238E27FC236}">
                <a16:creationId xmlns:a16="http://schemas.microsoft.com/office/drawing/2014/main" id="{D99674FE-46E8-7134-8F57-4FC1E42343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EC5D28-933D-EA47-8089-EC124D9915D8}" type="slidenum">
              <a:rPr lang="en-US" altLang="en-US" smtClean="0"/>
              <a:pPr/>
              <a:t>29</a:t>
            </a:fld>
            <a:endParaRPr lang="en-US" altLang="en-US"/>
          </a:p>
        </p:txBody>
      </p:sp>
      <p:sp>
        <p:nvSpPr>
          <p:cNvPr id="5" name="Rectangle 4">
            <a:extLst>
              <a:ext uri="{FF2B5EF4-FFF2-40B4-BE49-F238E27FC236}">
                <a16:creationId xmlns:a16="http://schemas.microsoft.com/office/drawing/2014/main" id="{20C0E4EF-7057-6F2B-3362-B5FAD74CDFE6}"/>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a:extLst>
              <a:ext uri="{FF2B5EF4-FFF2-40B4-BE49-F238E27FC236}">
                <a16:creationId xmlns:a16="http://schemas.microsoft.com/office/drawing/2014/main" id="{C28F16B8-0DFD-3A14-2CA0-BF7C05DF3B9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0EFF8CF-45C6-5349-9065-48B2A4E8CCCA}" type="slidenum">
              <a:rPr lang="en-US" altLang="en-US" smtClean="0"/>
              <a:pPr/>
              <a:t>30</a:t>
            </a:fld>
            <a:endParaRPr lang="en-US" altLang="en-US"/>
          </a:p>
        </p:txBody>
      </p:sp>
      <p:sp>
        <p:nvSpPr>
          <p:cNvPr id="36871" name="Title 1">
            <a:extLst>
              <a:ext uri="{FF2B5EF4-FFF2-40B4-BE49-F238E27FC236}">
                <a16:creationId xmlns:a16="http://schemas.microsoft.com/office/drawing/2014/main" id="{5DCCC3B8-E33C-D43B-AF66-B09C76F76680}"/>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sp>
        <p:nvSpPr>
          <p:cNvPr id="3" name="Date Placeholder 3">
            <a:extLst>
              <a:ext uri="{FF2B5EF4-FFF2-40B4-BE49-F238E27FC236}">
                <a16:creationId xmlns:a16="http://schemas.microsoft.com/office/drawing/2014/main" id="{AB86E2C5-C96C-7A34-AE48-83663471ABDF}"/>
              </a:ext>
            </a:extLst>
          </p:cNvPr>
          <p:cNvSpPr>
            <a:spLocks noGrp="1"/>
          </p:cNvSpPr>
          <p:nvPr>
            <p:ph type="dt" sz="quarter" idx="10"/>
          </p:nvPr>
        </p:nvSpPr>
        <p:spPr/>
        <p:txBody>
          <a:bodyPr/>
          <a:lstStyle/>
          <a:p>
            <a:pPr>
              <a:defRPr/>
            </a:pPr>
            <a:r>
              <a:rPr lang="en-US"/>
              <a:t>September 26, 2023</a:t>
            </a:r>
          </a:p>
        </p:txBody>
      </p:sp>
      <p:sp>
        <p:nvSpPr>
          <p:cNvPr id="5" name="Footer Placeholder 4">
            <a:extLst>
              <a:ext uri="{FF2B5EF4-FFF2-40B4-BE49-F238E27FC236}">
                <a16:creationId xmlns:a16="http://schemas.microsoft.com/office/drawing/2014/main" id="{E5D7A6CF-3510-2FC8-F79E-D53C5E52EC50}"/>
              </a:ext>
            </a:extLst>
          </p:cNvPr>
          <p:cNvSpPr>
            <a:spLocks noGrp="1"/>
          </p:cNvSpPr>
          <p:nvPr>
            <p:ph type="ftr" sz="quarter" idx="11"/>
          </p:nvPr>
        </p:nvSpPr>
        <p:spPr/>
        <p:txBody>
          <a:bodyPr/>
          <a:lstStyle/>
          <a:p>
            <a:pPr>
              <a:defRPr/>
            </a:pPr>
            <a:r>
              <a:rPr lang="en-US"/>
              <a:t>Isaiah 41:1-20</a:t>
            </a:r>
          </a:p>
        </p:txBody>
      </p:sp>
      <p:grpSp>
        <p:nvGrpSpPr>
          <p:cNvPr id="7" name="Group 6">
            <a:extLst>
              <a:ext uri="{FF2B5EF4-FFF2-40B4-BE49-F238E27FC236}">
                <a16:creationId xmlns:a16="http://schemas.microsoft.com/office/drawing/2014/main" id="{A27D9AD6-3252-2FF3-15B3-0A3D50E8FBC4}"/>
              </a:ext>
            </a:extLst>
          </p:cNvPr>
          <p:cNvGrpSpPr>
            <a:grpSpLocks/>
          </p:cNvGrpSpPr>
          <p:nvPr/>
        </p:nvGrpSpPr>
        <p:grpSpPr bwMode="auto">
          <a:xfrm>
            <a:off x="523875" y="1925638"/>
            <a:ext cx="11199813" cy="4795837"/>
            <a:chOff x="523875" y="1925638"/>
            <a:chExt cx="11199813" cy="4795837"/>
          </a:xfrm>
        </p:grpSpPr>
        <p:pic>
          <p:nvPicPr>
            <p:cNvPr id="39944" name="Picture 3">
              <a:extLst>
                <a:ext uri="{FF2B5EF4-FFF2-40B4-BE49-F238E27FC236}">
                  <a16:creationId xmlns:a16="http://schemas.microsoft.com/office/drawing/2014/main" id="{0BE8D252-BD89-8013-1A50-53A675A26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5" name="Picture 5">
              <a:extLst>
                <a:ext uri="{FF2B5EF4-FFF2-40B4-BE49-F238E27FC236}">
                  <a16:creationId xmlns:a16="http://schemas.microsoft.com/office/drawing/2014/main" id="{1553DD9D-C15B-A07C-5DBC-AE849B0001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3381" y="4519640"/>
              <a:ext cx="346364" cy="281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Oval 1">
            <a:extLst>
              <a:ext uri="{FF2B5EF4-FFF2-40B4-BE49-F238E27FC236}">
                <a16:creationId xmlns:a16="http://schemas.microsoft.com/office/drawing/2014/main" id="{4A11BA0B-5D62-FAD2-AB08-47434108B63A}"/>
              </a:ext>
            </a:extLst>
          </p:cNvPr>
          <p:cNvSpPr/>
          <p:nvPr/>
        </p:nvSpPr>
        <p:spPr bwMode="auto">
          <a:xfrm>
            <a:off x="1019175" y="3351212"/>
            <a:ext cx="37782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EAA206EF-87AD-B814-AA20-AFAC2AE93F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AC53E38-2E8D-A246-8209-D24CA3F90F27}" type="slidenum">
              <a:rPr lang="en-US" altLang="en-US" smtClean="0"/>
              <a:pPr/>
              <a:t>31</a:t>
            </a:fld>
            <a:endParaRPr lang="en-US" altLang="en-US"/>
          </a:p>
        </p:txBody>
      </p:sp>
      <p:sp>
        <p:nvSpPr>
          <p:cNvPr id="36871" name="Title 1">
            <a:extLst>
              <a:ext uri="{FF2B5EF4-FFF2-40B4-BE49-F238E27FC236}">
                <a16:creationId xmlns:a16="http://schemas.microsoft.com/office/drawing/2014/main" id="{95371CAC-5EF6-1EBC-C68E-1727C84FBC53}"/>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3" name="Picture 2">
            <a:extLst>
              <a:ext uri="{FF2B5EF4-FFF2-40B4-BE49-F238E27FC236}">
                <a16:creationId xmlns:a16="http://schemas.microsoft.com/office/drawing/2014/main" id="{9CED0295-D6D7-23A1-1515-9EF621F6AB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13" y="2279650"/>
            <a:ext cx="11153775"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6">
            <a:extLst>
              <a:ext uri="{FF2B5EF4-FFF2-40B4-BE49-F238E27FC236}">
                <a16:creationId xmlns:a16="http://schemas.microsoft.com/office/drawing/2014/main" id="{E4329964-51B6-F876-8579-090A6D89E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3">
            <a:extLst>
              <a:ext uri="{FF2B5EF4-FFF2-40B4-BE49-F238E27FC236}">
                <a16:creationId xmlns:a16="http://schemas.microsoft.com/office/drawing/2014/main" id="{0593A8B8-BDEF-00E4-B576-05D19A770846}"/>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4BDD0142-80BA-2F74-86ED-C0BB12E49F96}"/>
              </a:ext>
            </a:extLst>
          </p:cNvPr>
          <p:cNvSpPr>
            <a:spLocks noGrp="1"/>
          </p:cNvSpPr>
          <p:nvPr>
            <p:ph type="ftr" sz="quarter" idx="11"/>
          </p:nvPr>
        </p:nvSpPr>
        <p:spPr/>
        <p:txBody>
          <a:bodyPr/>
          <a:lstStyle/>
          <a:p>
            <a:pPr>
              <a:defRPr/>
            </a:pPr>
            <a:r>
              <a:rPr lang="en-US"/>
              <a:t>Isaiah 41:1-20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C5CC762D-FAF6-BD9C-3D58-5013B512FFB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D431FA-F97D-4040-8285-42D95ACB0B1C}" type="slidenum">
              <a:rPr lang="en-US" altLang="en-US" smtClean="0"/>
              <a:pPr/>
              <a:t>32</a:t>
            </a:fld>
            <a:endParaRPr lang="en-US" altLang="en-US"/>
          </a:p>
        </p:txBody>
      </p:sp>
      <p:sp>
        <p:nvSpPr>
          <p:cNvPr id="36871" name="Title 1">
            <a:extLst>
              <a:ext uri="{FF2B5EF4-FFF2-40B4-BE49-F238E27FC236}">
                <a16:creationId xmlns:a16="http://schemas.microsoft.com/office/drawing/2014/main" id="{22D9D904-BB4D-196E-D545-1D6627C18C20}"/>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a:extLst>
              <a:ext uri="{FF2B5EF4-FFF2-40B4-BE49-F238E27FC236}">
                <a16:creationId xmlns:a16="http://schemas.microsoft.com/office/drawing/2014/main" id="{90C336FF-A1F9-C288-C9D1-EAEAA8C09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3">
            <a:extLst>
              <a:ext uri="{FF2B5EF4-FFF2-40B4-BE49-F238E27FC236}">
                <a16:creationId xmlns:a16="http://schemas.microsoft.com/office/drawing/2014/main" id="{5443C343-2707-AF0B-C212-872A5C7E61C7}"/>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76155B34-A7D3-1D91-68C4-8D10AB590901}"/>
              </a:ext>
            </a:extLst>
          </p:cNvPr>
          <p:cNvSpPr>
            <a:spLocks noGrp="1"/>
          </p:cNvSpPr>
          <p:nvPr>
            <p:ph type="ftr" sz="quarter" idx="11"/>
          </p:nvPr>
        </p:nvSpPr>
        <p:spPr/>
        <p:txBody>
          <a:bodyPr/>
          <a:lstStyle/>
          <a:p>
            <a:pPr>
              <a:defRPr/>
            </a:pPr>
            <a:r>
              <a:rPr lang="en-US"/>
              <a:t>Isaiah 41:1-20</a:t>
            </a:r>
          </a:p>
        </p:txBody>
      </p:sp>
      <p:grpSp>
        <p:nvGrpSpPr>
          <p:cNvPr id="51207" name="Group 8">
            <a:extLst>
              <a:ext uri="{FF2B5EF4-FFF2-40B4-BE49-F238E27FC236}">
                <a16:creationId xmlns:a16="http://schemas.microsoft.com/office/drawing/2014/main" id="{47C3747D-C689-458E-7EB8-FC7D27160216}"/>
              </a:ext>
            </a:extLst>
          </p:cNvPr>
          <p:cNvGrpSpPr>
            <a:grpSpLocks/>
          </p:cNvGrpSpPr>
          <p:nvPr/>
        </p:nvGrpSpPr>
        <p:grpSpPr bwMode="auto">
          <a:xfrm>
            <a:off x="514350" y="2286000"/>
            <a:ext cx="11163300" cy="3305175"/>
            <a:chOff x="514350" y="2286000"/>
            <a:chExt cx="11163300" cy="3305175"/>
          </a:xfrm>
        </p:grpSpPr>
        <p:pic>
          <p:nvPicPr>
            <p:cNvPr id="51208" name="Picture 2">
              <a:extLst>
                <a:ext uri="{FF2B5EF4-FFF2-40B4-BE49-F238E27FC236}">
                  <a16:creationId xmlns:a16="http://schemas.microsoft.com/office/drawing/2014/main" id="{862D69A7-812D-B158-02BD-85926C7403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2286000"/>
              <a:ext cx="111633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Picture 7">
              <a:extLst>
                <a:ext uri="{FF2B5EF4-FFF2-40B4-BE49-F238E27FC236}">
                  <a16:creationId xmlns:a16="http://schemas.microsoft.com/office/drawing/2014/main" id="{2299D058-D7B3-A62E-70B8-2A6E40B40B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1386" y="2709016"/>
              <a:ext cx="337548" cy="24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CEE87D41-0722-E6F8-1D5B-4D81EF366B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3982F93-6B36-7D4B-A2B6-E79BF0A718CB}" type="slidenum">
              <a:rPr lang="en-US" altLang="en-US" smtClean="0"/>
              <a:pPr/>
              <a:t>33</a:t>
            </a:fld>
            <a:endParaRPr lang="en-US" altLang="en-US"/>
          </a:p>
        </p:txBody>
      </p:sp>
      <p:sp>
        <p:nvSpPr>
          <p:cNvPr id="36871" name="Title 1">
            <a:extLst>
              <a:ext uri="{FF2B5EF4-FFF2-40B4-BE49-F238E27FC236}">
                <a16:creationId xmlns:a16="http://schemas.microsoft.com/office/drawing/2014/main" id="{0492ADFD-A9B7-CFB2-94E8-5DC6B1251A22}"/>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September 5, 2023</a:t>
            </a:r>
            <a:endParaRPr lang="en-US" altLang="en-US" sz="1031" i="1" dirty="0">
              <a:solidFill>
                <a:srgbClr val="0000FF"/>
              </a:solidFill>
            </a:endParaRPr>
          </a:p>
        </p:txBody>
      </p:sp>
      <p:pic>
        <p:nvPicPr>
          <p:cNvPr id="6" name="Picture 5">
            <a:extLst>
              <a:ext uri="{FF2B5EF4-FFF2-40B4-BE49-F238E27FC236}">
                <a16:creationId xmlns:a16="http://schemas.microsoft.com/office/drawing/2014/main" id="{BE7BAD55-98AF-4A25-CA31-B602B2DC7F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925638"/>
            <a:ext cx="111998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7F63D794-97D0-9224-F28B-4930CB774D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588" y="2286000"/>
            <a:ext cx="1117282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a:extLst>
              <a:ext uri="{FF2B5EF4-FFF2-40B4-BE49-F238E27FC236}">
                <a16:creationId xmlns:a16="http://schemas.microsoft.com/office/drawing/2014/main" id="{5013D6C3-F00A-B09A-63DC-87FB16546737}"/>
              </a:ext>
            </a:extLst>
          </p:cNvPr>
          <p:cNvSpPr>
            <a:spLocks noGrp="1"/>
          </p:cNvSpPr>
          <p:nvPr>
            <p:ph type="dt" sz="quarter" idx="10"/>
          </p:nvPr>
        </p:nvSpPr>
        <p:spPr/>
        <p:txBody>
          <a:bodyPr/>
          <a:lstStyle/>
          <a:p>
            <a:pPr>
              <a:defRPr/>
            </a:pPr>
            <a:r>
              <a:rPr lang="en-US"/>
              <a:t>September 26, 2023</a:t>
            </a:r>
          </a:p>
        </p:txBody>
      </p:sp>
      <p:sp>
        <p:nvSpPr>
          <p:cNvPr id="4" name="Footer Placeholder 4">
            <a:extLst>
              <a:ext uri="{FF2B5EF4-FFF2-40B4-BE49-F238E27FC236}">
                <a16:creationId xmlns:a16="http://schemas.microsoft.com/office/drawing/2014/main" id="{CD5B4A6E-0A8D-B033-092A-58033DDF8C11}"/>
              </a:ext>
            </a:extLst>
          </p:cNvPr>
          <p:cNvSpPr>
            <a:spLocks noGrp="1"/>
          </p:cNvSpPr>
          <p:nvPr>
            <p:ph type="ftr" sz="quarter" idx="11"/>
          </p:nvPr>
        </p:nvSpPr>
        <p:spPr/>
        <p:txBody>
          <a:bodyPr/>
          <a:lstStyle/>
          <a:p>
            <a:pPr>
              <a:defRPr/>
            </a:pPr>
            <a:r>
              <a:rPr lang="en-US"/>
              <a:t>Isaiah 41:1-20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966053" y="539780"/>
            <a:ext cx="6339428" cy="954107"/>
          </a:xfrm>
          <a:prstGeom prst="rect">
            <a:avLst/>
          </a:prstGeom>
          <a:noFill/>
          <a:ln w="9525">
            <a:noFill/>
            <a:miter lim="800000"/>
            <a:headEnd/>
            <a:tailEnd/>
          </a:ln>
        </p:spPr>
        <p:txBody>
          <a:bodyPr wrap="none">
            <a:spAutoFit/>
          </a:bodyPr>
          <a:lstStyle/>
          <a:p>
            <a:pPr algn="ctr"/>
            <a:r>
              <a:rPr lang="en-US" sz="4400" b="1" dirty="0"/>
              <a:t>Turn Your Eyes Upon Jesus</a:t>
            </a:r>
          </a:p>
          <a:p>
            <a:pPr algn="ctr"/>
            <a:r>
              <a:rPr lang="en-US" sz="1200" b="1" dirty="0"/>
              <a:t>1 of 6</a:t>
            </a:r>
          </a:p>
        </p:txBody>
      </p:sp>
      <p:sp>
        <p:nvSpPr>
          <p:cNvPr id="8" name="Slide Number Placeholder 7"/>
          <p:cNvSpPr>
            <a:spLocks noGrp="1"/>
          </p:cNvSpPr>
          <p:nvPr>
            <p:ph type="sldNum" sz="quarter" idx="12"/>
          </p:nvPr>
        </p:nvSpPr>
        <p:spPr/>
        <p:txBody>
          <a:bodyPr/>
          <a:lstStyle/>
          <a:p>
            <a:fld id="{5762F52A-C960-462B-8236-8A9481EACB9C}" type="slidenum">
              <a:rPr lang="en-US" smtClean="0"/>
              <a:pPr/>
              <a:t>3</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5" name="TextBox 4">
            <a:extLst>
              <a:ext uri="{FF2B5EF4-FFF2-40B4-BE49-F238E27FC236}">
                <a16:creationId xmlns:a16="http://schemas.microsoft.com/office/drawing/2014/main" id="{99C0BC20-86BC-8138-F79A-D990D82DA0DD}"/>
              </a:ext>
            </a:extLst>
          </p:cNvPr>
          <p:cNvSpPr txBox="1"/>
          <p:nvPr/>
        </p:nvSpPr>
        <p:spPr>
          <a:xfrm>
            <a:off x="0" y="2392639"/>
            <a:ext cx="12192000" cy="3046988"/>
          </a:xfrm>
          <a:prstGeom prst="rect">
            <a:avLst/>
          </a:prstGeom>
          <a:noFill/>
        </p:spPr>
        <p:txBody>
          <a:bodyPr wrap="square">
            <a:spAutoFit/>
          </a:bodyPr>
          <a:lstStyle/>
          <a:p>
            <a:pPr algn="ctr">
              <a:spcAft>
                <a:spcPts val="1200"/>
              </a:spcAft>
            </a:pPr>
            <a:r>
              <a:rPr lang="en-US" sz="4800" dirty="0"/>
              <a:t>O soul, are you weary and troubled?</a:t>
            </a:r>
            <a:br>
              <a:rPr lang="en-US" sz="4800" dirty="0"/>
            </a:br>
            <a:r>
              <a:rPr lang="en-US" sz="4800" dirty="0"/>
              <a:t>No light in the darkness you see?</a:t>
            </a:r>
            <a:br>
              <a:rPr lang="en-US" sz="4800" dirty="0"/>
            </a:br>
            <a:r>
              <a:rPr lang="en-US" sz="4800" dirty="0"/>
              <a:t>There’s light for a look at the Savior,</a:t>
            </a:r>
            <a:br>
              <a:rPr lang="en-US" sz="4800" dirty="0"/>
            </a:br>
            <a:r>
              <a:rPr lang="en-US" sz="4800" dirty="0"/>
              <a:t>And life more abundant and free.</a:t>
            </a:r>
            <a:endParaRPr lang="en-US" sz="4800" b="1" i="0" dirty="0">
              <a:solidFill>
                <a:srgbClr val="000000"/>
              </a:solidFill>
              <a:effectLst/>
              <a:latin typeface="Trebuchet MS" panose="020B0603020202020204" pitchFamily="34" charset="0"/>
            </a:endParaRPr>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16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966053" y="539780"/>
            <a:ext cx="6339428" cy="954107"/>
          </a:xfrm>
          <a:prstGeom prst="rect">
            <a:avLst/>
          </a:prstGeom>
          <a:noFill/>
          <a:ln w="9525">
            <a:noFill/>
            <a:miter lim="800000"/>
            <a:headEnd/>
            <a:tailEnd/>
          </a:ln>
        </p:spPr>
        <p:txBody>
          <a:bodyPr wrap="none">
            <a:spAutoFit/>
          </a:bodyPr>
          <a:lstStyle/>
          <a:p>
            <a:pPr algn="ctr"/>
            <a:r>
              <a:rPr lang="en-US" sz="4400" b="1" dirty="0"/>
              <a:t>Turn Your Eyes Upon Jesus</a:t>
            </a:r>
          </a:p>
          <a:p>
            <a:pPr algn="ctr"/>
            <a:r>
              <a:rPr lang="en-US" sz="1200" b="1" dirty="0"/>
              <a:t>2 of 6</a:t>
            </a:r>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5" name="TextBox 4">
            <a:extLst>
              <a:ext uri="{FF2B5EF4-FFF2-40B4-BE49-F238E27FC236}">
                <a16:creationId xmlns:a16="http://schemas.microsoft.com/office/drawing/2014/main" id="{99C0BC20-86BC-8138-F79A-D990D82DA0DD}"/>
              </a:ext>
            </a:extLst>
          </p:cNvPr>
          <p:cNvSpPr txBox="1"/>
          <p:nvPr/>
        </p:nvSpPr>
        <p:spPr>
          <a:xfrm>
            <a:off x="0" y="2392639"/>
            <a:ext cx="12192000" cy="3046988"/>
          </a:xfrm>
          <a:prstGeom prst="rect">
            <a:avLst/>
          </a:prstGeom>
          <a:noFill/>
        </p:spPr>
        <p:txBody>
          <a:bodyPr wrap="square">
            <a:spAutoFit/>
          </a:bodyPr>
          <a:lstStyle/>
          <a:p>
            <a:pPr algn="ctr">
              <a:spcAft>
                <a:spcPts val="1200"/>
              </a:spcAft>
            </a:pPr>
            <a:r>
              <a:rPr lang="en-US" sz="4800" dirty="0"/>
              <a:t>Turn your eyes upon Jesus,</a:t>
            </a:r>
            <a:br>
              <a:rPr lang="en-US" sz="4800" dirty="0"/>
            </a:br>
            <a:r>
              <a:rPr lang="en-US" sz="4800" dirty="0"/>
              <a:t>Look full in His wonderful face,</a:t>
            </a:r>
            <a:br>
              <a:rPr lang="en-US" sz="4800" dirty="0"/>
            </a:br>
            <a:r>
              <a:rPr lang="en-US" sz="4800" dirty="0"/>
              <a:t>And the things of earth will grow strangely dim,</a:t>
            </a:r>
            <a:br>
              <a:rPr lang="en-US" sz="4800" dirty="0"/>
            </a:br>
            <a:r>
              <a:rPr lang="en-US" sz="4800" dirty="0"/>
              <a:t>  In the light of His glory and grace.</a:t>
            </a:r>
            <a:endParaRPr lang="en-US" sz="4800" b="1" i="0" dirty="0">
              <a:solidFill>
                <a:srgbClr val="000000"/>
              </a:solidFill>
              <a:effectLst/>
              <a:latin typeface="Trebuchet MS" panose="020B0603020202020204" pitchFamily="34" charset="0"/>
            </a:endParaRPr>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91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966053" y="539780"/>
            <a:ext cx="6339428" cy="954107"/>
          </a:xfrm>
          <a:prstGeom prst="rect">
            <a:avLst/>
          </a:prstGeom>
          <a:noFill/>
          <a:ln w="9525">
            <a:noFill/>
            <a:miter lim="800000"/>
            <a:headEnd/>
            <a:tailEnd/>
          </a:ln>
        </p:spPr>
        <p:txBody>
          <a:bodyPr wrap="none">
            <a:spAutoFit/>
          </a:bodyPr>
          <a:lstStyle/>
          <a:p>
            <a:pPr algn="ctr"/>
            <a:r>
              <a:rPr lang="en-US" sz="4400" b="1" dirty="0"/>
              <a:t>Turn Your Eyes Upon Jesus</a:t>
            </a:r>
          </a:p>
          <a:p>
            <a:pPr algn="ctr"/>
            <a:r>
              <a:rPr lang="en-US" sz="1200" b="1" dirty="0"/>
              <a:t>3 of 6</a:t>
            </a:r>
          </a:p>
        </p:txBody>
      </p:sp>
      <p:sp>
        <p:nvSpPr>
          <p:cNvPr id="8" name="Slide Number Placeholder 7"/>
          <p:cNvSpPr>
            <a:spLocks noGrp="1"/>
          </p:cNvSpPr>
          <p:nvPr>
            <p:ph type="sldNum" sz="quarter" idx="12"/>
          </p:nvPr>
        </p:nvSpPr>
        <p:spPr/>
        <p:txBody>
          <a:bodyPr/>
          <a:lstStyle/>
          <a:p>
            <a:fld id="{5762F52A-C960-462B-8236-8A9481EACB9C}" type="slidenum">
              <a:rPr lang="en-US" smtClean="0"/>
              <a:pPr/>
              <a:t>5</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5" name="TextBox 4">
            <a:extLst>
              <a:ext uri="{FF2B5EF4-FFF2-40B4-BE49-F238E27FC236}">
                <a16:creationId xmlns:a16="http://schemas.microsoft.com/office/drawing/2014/main" id="{99C0BC20-86BC-8138-F79A-D990D82DA0DD}"/>
              </a:ext>
            </a:extLst>
          </p:cNvPr>
          <p:cNvSpPr txBox="1"/>
          <p:nvPr/>
        </p:nvSpPr>
        <p:spPr>
          <a:xfrm>
            <a:off x="0" y="2392639"/>
            <a:ext cx="12192000" cy="3046988"/>
          </a:xfrm>
          <a:prstGeom prst="rect">
            <a:avLst/>
          </a:prstGeom>
          <a:noFill/>
        </p:spPr>
        <p:txBody>
          <a:bodyPr wrap="square">
            <a:spAutoFit/>
          </a:bodyPr>
          <a:lstStyle/>
          <a:p>
            <a:pPr algn="ctr">
              <a:spcAft>
                <a:spcPts val="1200"/>
              </a:spcAft>
            </a:pPr>
            <a:r>
              <a:rPr lang="en-US" sz="4800" dirty="0"/>
              <a:t>Through death into life everlasting</a:t>
            </a:r>
            <a:br>
              <a:rPr lang="en-US" sz="4800" dirty="0"/>
            </a:br>
            <a:r>
              <a:rPr lang="en-US" sz="4800" dirty="0"/>
              <a:t>He passed, and we follow Him there;</a:t>
            </a:r>
            <a:br>
              <a:rPr lang="en-US" sz="4800" dirty="0"/>
            </a:br>
            <a:r>
              <a:rPr lang="en-US" sz="4800" dirty="0"/>
              <a:t>O’er us sin no more hath dominion</a:t>
            </a:r>
            <a:br>
              <a:rPr lang="en-US" sz="4800" dirty="0"/>
            </a:br>
            <a:r>
              <a:rPr lang="en-US" sz="4800" dirty="0"/>
              <a:t>For more than </a:t>
            </a:r>
            <a:r>
              <a:rPr lang="en-US" sz="4800" dirty="0" err="1"/>
              <a:t>conqu’rors</a:t>
            </a:r>
            <a:r>
              <a:rPr lang="en-US" sz="4800" dirty="0"/>
              <a:t> we are!</a:t>
            </a:r>
            <a:endParaRPr lang="en-US" sz="4800" b="1" i="0" dirty="0">
              <a:solidFill>
                <a:srgbClr val="000000"/>
              </a:solidFill>
              <a:effectLst/>
              <a:latin typeface="Trebuchet MS" panose="020B0603020202020204" pitchFamily="34" charset="0"/>
            </a:endParaRPr>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36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966053" y="539780"/>
            <a:ext cx="6339428" cy="954107"/>
          </a:xfrm>
          <a:prstGeom prst="rect">
            <a:avLst/>
          </a:prstGeom>
          <a:noFill/>
          <a:ln w="9525">
            <a:noFill/>
            <a:miter lim="800000"/>
            <a:headEnd/>
            <a:tailEnd/>
          </a:ln>
        </p:spPr>
        <p:txBody>
          <a:bodyPr wrap="none">
            <a:spAutoFit/>
          </a:bodyPr>
          <a:lstStyle/>
          <a:p>
            <a:pPr algn="ctr"/>
            <a:r>
              <a:rPr lang="en-US" sz="4400" b="1" dirty="0"/>
              <a:t>Turn Your Eyes Upon Jesus</a:t>
            </a:r>
          </a:p>
          <a:p>
            <a:pPr algn="ctr"/>
            <a:r>
              <a:rPr lang="en-US" sz="1200" b="1" dirty="0"/>
              <a:t>4 of 6</a:t>
            </a:r>
          </a:p>
        </p:txBody>
      </p:sp>
      <p:sp>
        <p:nvSpPr>
          <p:cNvPr id="8" name="Slide Number Placeholder 7"/>
          <p:cNvSpPr>
            <a:spLocks noGrp="1"/>
          </p:cNvSpPr>
          <p:nvPr>
            <p:ph type="sldNum" sz="quarter" idx="12"/>
          </p:nvPr>
        </p:nvSpPr>
        <p:spPr/>
        <p:txBody>
          <a:bodyPr/>
          <a:lstStyle/>
          <a:p>
            <a:fld id="{5762F52A-C960-462B-8236-8A9481EACB9C}" type="slidenum">
              <a:rPr lang="en-US" smtClean="0"/>
              <a:pPr/>
              <a:t>6</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5" name="TextBox 4">
            <a:extLst>
              <a:ext uri="{FF2B5EF4-FFF2-40B4-BE49-F238E27FC236}">
                <a16:creationId xmlns:a16="http://schemas.microsoft.com/office/drawing/2014/main" id="{99C0BC20-86BC-8138-F79A-D990D82DA0DD}"/>
              </a:ext>
            </a:extLst>
          </p:cNvPr>
          <p:cNvSpPr txBox="1"/>
          <p:nvPr/>
        </p:nvSpPr>
        <p:spPr>
          <a:xfrm>
            <a:off x="0" y="2392639"/>
            <a:ext cx="12192000" cy="3046988"/>
          </a:xfrm>
          <a:prstGeom prst="rect">
            <a:avLst/>
          </a:prstGeom>
          <a:noFill/>
        </p:spPr>
        <p:txBody>
          <a:bodyPr wrap="square">
            <a:spAutoFit/>
          </a:bodyPr>
          <a:lstStyle/>
          <a:p>
            <a:pPr algn="ctr">
              <a:spcAft>
                <a:spcPts val="1200"/>
              </a:spcAft>
            </a:pPr>
            <a:r>
              <a:rPr lang="en-US" sz="4800" dirty="0"/>
              <a:t>Turn your eyes upon Jesus,</a:t>
            </a:r>
            <a:br>
              <a:rPr lang="en-US" sz="4800" dirty="0"/>
            </a:br>
            <a:r>
              <a:rPr lang="en-US" sz="4800" dirty="0"/>
              <a:t>Look full in His wonderful face,</a:t>
            </a:r>
            <a:br>
              <a:rPr lang="en-US" sz="4800" dirty="0"/>
            </a:br>
            <a:r>
              <a:rPr lang="en-US" sz="4800" dirty="0"/>
              <a:t>And the things of earth will grow strangely dim,</a:t>
            </a:r>
            <a:br>
              <a:rPr lang="en-US" sz="4800" dirty="0"/>
            </a:br>
            <a:r>
              <a:rPr lang="en-US" sz="4800" dirty="0"/>
              <a:t>  In the light of His glory and grace.</a:t>
            </a:r>
            <a:endParaRPr lang="en-US" sz="4800" b="1" i="0" dirty="0">
              <a:solidFill>
                <a:srgbClr val="000000"/>
              </a:solidFill>
              <a:effectLst/>
              <a:latin typeface="Trebuchet MS" panose="020B0603020202020204" pitchFamily="34" charset="0"/>
            </a:endParaRPr>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2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966053" y="539780"/>
            <a:ext cx="6339428" cy="954107"/>
          </a:xfrm>
          <a:prstGeom prst="rect">
            <a:avLst/>
          </a:prstGeom>
          <a:noFill/>
          <a:ln w="9525">
            <a:noFill/>
            <a:miter lim="800000"/>
            <a:headEnd/>
            <a:tailEnd/>
          </a:ln>
        </p:spPr>
        <p:txBody>
          <a:bodyPr wrap="none">
            <a:spAutoFit/>
          </a:bodyPr>
          <a:lstStyle/>
          <a:p>
            <a:pPr algn="ctr"/>
            <a:r>
              <a:rPr lang="en-US" sz="4400" b="1" dirty="0"/>
              <a:t>Turn Your Eyes Upon Jesus</a:t>
            </a:r>
          </a:p>
          <a:p>
            <a:pPr algn="ctr"/>
            <a:r>
              <a:rPr lang="en-US" sz="1200" b="1" dirty="0"/>
              <a:t>5 of 6</a:t>
            </a:r>
          </a:p>
        </p:txBody>
      </p:sp>
      <p:sp>
        <p:nvSpPr>
          <p:cNvPr id="8" name="Slide Number Placeholder 7"/>
          <p:cNvSpPr>
            <a:spLocks noGrp="1"/>
          </p:cNvSpPr>
          <p:nvPr>
            <p:ph type="sldNum" sz="quarter" idx="12"/>
          </p:nvPr>
        </p:nvSpPr>
        <p:spPr/>
        <p:txBody>
          <a:bodyPr/>
          <a:lstStyle/>
          <a:p>
            <a:fld id="{5762F52A-C960-462B-8236-8A9481EACB9C}" type="slidenum">
              <a:rPr lang="en-US" smtClean="0"/>
              <a:pPr/>
              <a:t>7</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5" name="TextBox 4">
            <a:extLst>
              <a:ext uri="{FF2B5EF4-FFF2-40B4-BE49-F238E27FC236}">
                <a16:creationId xmlns:a16="http://schemas.microsoft.com/office/drawing/2014/main" id="{99C0BC20-86BC-8138-F79A-D990D82DA0DD}"/>
              </a:ext>
            </a:extLst>
          </p:cNvPr>
          <p:cNvSpPr txBox="1"/>
          <p:nvPr/>
        </p:nvSpPr>
        <p:spPr>
          <a:xfrm>
            <a:off x="0" y="2392639"/>
            <a:ext cx="12192000" cy="3046988"/>
          </a:xfrm>
          <a:prstGeom prst="rect">
            <a:avLst/>
          </a:prstGeom>
          <a:noFill/>
        </p:spPr>
        <p:txBody>
          <a:bodyPr wrap="square">
            <a:spAutoFit/>
          </a:bodyPr>
          <a:lstStyle/>
          <a:p>
            <a:pPr algn="ctr">
              <a:spcAft>
                <a:spcPts val="1200"/>
              </a:spcAft>
            </a:pPr>
            <a:r>
              <a:rPr lang="en-US" sz="4800" dirty="0"/>
              <a:t>His Word shall not fail you, He promised;</a:t>
            </a:r>
            <a:br>
              <a:rPr lang="en-US" sz="4800" dirty="0"/>
            </a:br>
            <a:r>
              <a:rPr lang="en-US" sz="4800" dirty="0"/>
              <a:t>Believe Him and all will be well;</a:t>
            </a:r>
            <a:br>
              <a:rPr lang="en-US" sz="4800" dirty="0"/>
            </a:br>
            <a:r>
              <a:rPr lang="en-US" sz="4800" dirty="0"/>
              <a:t>Then go to a world that is dying,</a:t>
            </a:r>
            <a:br>
              <a:rPr lang="en-US" sz="4800" dirty="0"/>
            </a:br>
            <a:r>
              <a:rPr lang="en-US" sz="4800" dirty="0"/>
              <a:t>His perfect salvation to tell!</a:t>
            </a:r>
            <a:endParaRPr lang="en-US" sz="4800" b="1" i="0" dirty="0">
              <a:solidFill>
                <a:srgbClr val="000000"/>
              </a:solidFill>
              <a:effectLst/>
              <a:latin typeface="Trebuchet MS" panose="020B0603020202020204" pitchFamily="34" charset="0"/>
            </a:endParaRPr>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94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966053" y="539780"/>
            <a:ext cx="6339428" cy="954107"/>
          </a:xfrm>
          <a:prstGeom prst="rect">
            <a:avLst/>
          </a:prstGeom>
          <a:noFill/>
          <a:ln w="9525">
            <a:noFill/>
            <a:miter lim="800000"/>
            <a:headEnd/>
            <a:tailEnd/>
          </a:ln>
        </p:spPr>
        <p:txBody>
          <a:bodyPr wrap="none">
            <a:spAutoFit/>
          </a:bodyPr>
          <a:lstStyle/>
          <a:p>
            <a:pPr algn="ctr"/>
            <a:r>
              <a:rPr lang="en-US" sz="4400" b="1" dirty="0"/>
              <a:t>Turn Your Eyes Upon Jesus</a:t>
            </a:r>
          </a:p>
          <a:p>
            <a:pPr algn="ctr"/>
            <a:r>
              <a:rPr lang="en-US" sz="1200" b="1" dirty="0"/>
              <a:t>6 of 6</a:t>
            </a:r>
          </a:p>
        </p:txBody>
      </p:sp>
      <p:sp>
        <p:nvSpPr>
          <p:cNvPr id="8" name="Slide Number Placeholder 7"/>
          <p:cNvSpPr>
            <a:spLocks noGrp="1"/>
          </p:cNvSpPr>
          <p:nvPr>
            <p:ph type="sldNum" sz="quarter" idx="12"/>
          </p:nvPr>
        </p:nvSpPr>
        <p:spPr/>
        <p:txBody>
          <a:bodyPr/>
          <a:lstStyle/>
          <a:p>
            <a:fld id="{5762F52A-C960-462B-8236-8A9481EACB9C}" type="slidenum">
              <a:rPr lang="en-US" smtClean="0"/>
              <a:pPr/>
              <a:t>8</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5" name="TextBox 4">
            <a:extLst>
              <a:ext uri="{FF2B5EF4-FFF2-40B4-BE49-F238E27FC236}">
                <a16:creationId xmlns:a16="http://schemas.microsoft.com/office/drawing/2014/main" id="{99C0BC20-86BC-8138-F79A-D990D82DA0DD}"/>
              </a:ext>
            </a:extLst>
          </p:cNvPr>
          <p:cNvSpPr txBox="1"/>
          <p:nvPr/>
        </p:nvSpPr>
        <p:spPr>
          <a:xfrm>
            <a:off x="0" y="2392639"/>
            <a:ext cx="12192000" cy="3046988"/>
          </a:xfrm>
          <a:prstGeom prst="rect">
            <a:avLst/>
          </a:prstGeom>
          <a:noFill/>
        </p:spPr>
        <p:txBody>
          <a:bodyPr wrap="square">
            <a:spAutoFit/>
          </a:bodyPr>
          <a:lstStyle/>
          <a:p>
            <a:pPr algn="ctr">
              <a:spcAft>
                <a:spcPts val="1200"/>
              </a:spcAft>
            </a:pPr>
            <a:r>
              <a:rPr lang="en-US" sz="4800" dirty="0"/>
              <a:t>Turn your eyes upon Jesus,</a:t>
            </a:r>
            <a:br>
              <a:rPr lang="en-US" sz="4800" dirty="0"/>
            </a:br>
            <a:r>
              <a:rPr lang="en-US" sz="4800" dirty="0"/>
              <a:t>Look full in His wonderful face,</a:t>
            </a:r>
            <a:br>
              <a:rPr lang="en-US" sz="4800" dirty="0"/>
            </a:br>
            <a:r>
              <a:rPr lang="en-US" sz="4800" dirty="0"/>
              <a:t>And the things of earth will grow strangely dim,</a:t>
            </a:r>
            <a:br>
              <a:rPr lang="en-US" sz="4800" dirty="0"/>
            </a:br>
            <a:r>
              <a:rPr lang="en-US" sz="4800" dirty="0"/>
              <a:t>  In the light of His glory and grace.</a:t>
            </a:r>
            <a:endParaRPr lang="en-US" sz="4800" b="1" i="0" dirty="0">
              <a:solidFill>
                <a:srgbClr val="000000"/>
              </a:solidFill>
              <a:effectLst/>
              <a:latin typeface="Trebuchet MS" panose="020B0603020202020204" pitchFamily="34" charset="0"/>
            </a:endParaRPr>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696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37863</TotalTime>
  <Words>2808</Words>
  <Application>Microsoft Macintosh PowerPoint</Application>
  <PresentationFormat>Widescreen</PresentationFormat>
  <Paragraphs>360</Paragraphs>
  <Slides>34</Slides>
  <Notes>22</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34</vt:i4>
      </vt:variant>
    </vt:vector>
  </HeadingPairs>
  <TitlesOfParts>
    <vt:vector size="49" baseType="lpstr">
      <vt:lpstr>MS PGothic</vt:lpstr>
      <vt:lpstr>Arial</vt:lpstr>
      <vt:lpstr>Calibri</vt:lpstr>
      <vt:lpstr>Calibri Light</vt:lpstr>
      <vt:lpstr>Engravers MT</vt:lpstr>
      <vt:lpstr>Symbol</vt:lpstr>
      <vt:lpstr>Times New Roman</vt:lpstr>
      <vt:lpstr>Trebuchet MS</vt:lpstr>
      <vt:lpstr>Office Theme</vt:lpstr>
      <vt:lpstr>3_Custom Design</vt:lpstr>
      <vt:lpstr>4_Custom Design</vt:lpstr>
      <vt:lpstr>5_Custom Design</vt:lpstr>
      <vt:lpstr>Custom Design</vt:lpstr>
      <vt:lpstr>1_Custom Design</vt:lpstr>
      <vt:lpstr>2_Custom Design</vt:lpstr>
      <vt:lpstr>WELCOME  TO  THE  MOB!</vt:lpstr>
      <vt:lpstr>Welcome To The MOB!</vt:lpstr>
      <vt:lpstr>Please Rise</vt:lpstr>
      <vt:lpstr>PowerPoint Presentation</vt:lpstr>
      <vt:lpstr>PowerPoint Presentation</vt:lpstr>
      <vt:lpstr>PowerPoint Presentation</vt:lpstr>
      <vt:lpstr>PowerPoint Presentation</vt:lpstr>
      <vt:lpstr>PowerPoint Presentation</vt:lpstr>
      <vt:lpstr>PowerPoint Presentation</vt:lpstr>
      <vt:lpstr>Our Study of Isaiah</vt:lpstr>
      <vt:lpstr>Memory Verse</vt:lpstr>
      <vt:lpstr>Isaiah Outline</vt:lpstr>
      <vt:lpstr>How To Interpret Scripture The Immanuel Way</vt:lpstr>
      <vt:lpstr>Outline</vt:lpstr>
      <vt:lpstr>“Behold” Statements</vt:lpstr>
      <vt:lpstr>PowerPoint Presentation</vt:lpstr>
      <vt:lpstr>My Servant</vt:lpstr>
      <vt:lpstr>Isaiah 42:1</vt:lpstr>
      <vt:lpstr>Isaiah 42:2-4</vt:lpstr>
      <vt:lpstr>Isaiah 42:5-7</vt:lpstr>
      <vt:lpstr>Isaiah 42:8-9</vt:lpstr>
      <vt:lpstr>PowerPoint Presentation</vt:lpstr>
      <vt:lpstr>Isaiah 42:10-12</vt:lpstr>
      <vt:lpstr>Isaiah 42:13-14</vt:lpstr>
      <vt:lpstr>Isaiah 42:15-17</vt:lpstr>
      <vt:lpstr>Conclusion</vt:lpstr>
      <vt:lpstr>Next Meeting</vt:lpstr>
      <vt:lpstr>Questions &amp; Application</vt:lpstr>
      <vt:lpstr>Closing</vt:lpstr>
      <vt:lpstr>PowerPoint Presentation</vt:lpstr>
      <vt:lpstr>Isaiah Bible Study Schedule  for Fall 2023 – Spring 2024 as of September 5, 2023</vt:lpstr>
      <vt:lpstr>Isaiah Bible Study Schedule  for Fall 2023 – Spring 2024 as of September 5, 2023</vt:lpstr>
      <vt:lpstr>Isaiah Bible Study Schedule  for Fall 2023 – Spring 2024 as of September 5, 2023</vt:lpstr>
      <vt:lpstr>Isaiah Bible Study Schedule  for Fall 2023 – Spring 2024 as of September 5, 2023</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Jim Clingenpeel</cp:lastModifiedBy>
  <cp:revision>1234</cp:revision>
  <cp:lastPrinted>2021-11-09T23:03:59Z</cp:lastPrinted>
  <dcterms:created xsi:type="dcterms:W3CDTF">2012-01-22T12:15:41Z</dcterms:created>
  <dcterms:modified xsi:type="dcterms:W3CDTF">2023-10-09T22:25:16Z</dcterms:modified>
</cp:coreProperties>
</file>