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938" r:id="rId2"/>
    <p:sldMasterId id="2147483950" r:id="rId3"/>
    <p:sldMasterId id="2147483962" r:id="rId4"/>
    <p:sldMasterId id="2147483900" r:id="rId5"/>
    <p:sldMasterId id="2147483912" r:id="rId6"/>
    <p:sldMasterId id="2147483926" r:id="rId7"/>
  </p:sldMasterIdLst>
  <p:notesMasterIdLst>
    <p:notesMasterId r:id="rId39"/>
  </p:notesMasterIdLst>
  <p:handoutMasterIdLst>
    <p:handoutMasterId r:id="rId40"/>
  </p:handoutMasterIdLst>
  <p:sldIdLst>
    <p:sldId id="1310" r:id="rId8"/>
    <p:sldId id="1604" r:id="rId9"/>
    <p:sldId id="1312" r:id="rId10"/>
    <p:sldId id="1636" r:id="rId11"/>
    <p:sldId id="302" r:id="rId12"/>
    <p:sldId id="1656" r:id="rId13"/>
    <p:sldId id="1635" r:id="rId14"/>
    <p:sldId id="1657" r:id="rId15"/>
    <p:sldId id="1658" r:id="rId16"/>
    <p:sldId id="1659" r:id="rId17"/>
    <p:sldId id="1651" r:id="rId18"/>
    <p:sldId id="470" r:id="rId19"/>
    <p:sldId id="1652" r:id="rId20"/>
    <p:sldId id="1639" r:id="rId21"/>
    <p:sldId id="1627" r:id="rId22"/>
    <p:sldId id="1660" r:id="rId23"/>
    <p:sldId id="1591" r:id="rId24"/>
    <p:sldId id="1649" r:id="rId25"/>
    <p:sldId id="1650" r:id="rId26"/>
    <p:sldId id="1619" r:id="rId27"/>
    <p:sldId id="1620" r:id="rId28"/>
    <p:sldId id="1621" r:id="rId29"/>
    <p:sldId id="1653" r:id="rId30"/>
    <p:sldId id="1654" r:id="rId31"/>
    <p:sldId id="1655" r:id="rId32"/>
    <p:sldId id="1598" r:id="rId33"/>
    <p:sldId id="1634" r:id="rId34"/>
    <p:sldId id="1332" r:id="rId35"/>
    <p:sldId id="1624" r:id="rId36"/>
    <p:sldId id="1331" r:id="rId37"/>
    <p:sldId id="1189" r:id="rId38"/>
  </p:sldIdLst>
  <p:sldSz cx="12192000" cy="6858000"/>
  <p:notesSz cx="7102475" cy="9388475"/>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968">
          <p15:clr>
            <a:srgbClr val="A4A3A4"/>
          </p15:clr>
        </p15:guide>
        <p15:guide id="2" pos="384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D693B1-E6B0-44AE-8264-88F5491DF97A}" v="721" dt="2024-03-18T01:44:19.3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56" autoAdjust="0"/>
    <p:restoredTop sz="89732" autoAdjust="0"/>
  </p:normalViewPr>
  <p:slideViewPr>
    <p:cSldViewPr>
      <p:cViewPr varScale="1">
        <p:scale>
          <a:sx n="75" d="100"/>
          <a:sy n="75" d="100"/>
        </p:scale>
        <p:origin x="56" y="256"/>
      </p:cViewPr>
      <p:guideLst>
        <p:guide orient="horz" pos="1968"/>
        <p:guide pos="3840"/>
      </p:guideLst>
    </p:cSldViewPr>
  </p:slideViewPr>
  <p:outlineViewPr>
    <p:cViewPr>
      <p:scale>
        <a:sx n="33" d="100"/>
        <a:sy n="33" d="100"/>
      </p:scale>
      <p:origin x="0" y="-8296"/>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9" d="100"/>
          <a:sy n="79" d="100"/>
        </p:scale>
        <p:origin x="4048" y="20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notesMaster" Target="notesMasters/notesMaster1.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microsoft.com/office/2015/10/relationships/revisionInfo" Target="revisionInfo.xml"/><Relationship Id="rId20" Type="http://schemas.openxmlformats.org/officeDocument/2006/relationships/slide" Target="slides/slide13.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d Turk" userId="07228ad85b9b2d7f" providerId="LiveId" clId="{3CD693B1-E6B0-44AE-8264-88F5491DF97A}"/>
    <pc:docChg chg="undo custSel addSld delSld modSld sldOrd">
      <pc:chgData name="Rod Turk" userId="07228ad85b9b2d7f" providerId="LiveId" clId="{3CD693B1-E6B0-44AE-8264-88F5491DF97A}" dt="2024-03-18T01:45:12.483" v="4458" actId="2711"/>
      <pc:docMkLst>
        <pc:docMk/>
      </pc:docMkLst>
      <pc:sldChg chg="addSp delSp modSp mod">
        <pc:chgData name="Rod Turk" userId="07228ad85b9b2d7f" providerId="LiveId" clId="{3CD693B1-E6B0-44AE-8264-88F5491DF97A}" dt="2024-03-15T01:27:52.366" v="681" actId="20577"/>
        <pc:sldMkLst>
          <pc:docMk/>
          <pc:sldMk cId="2329163502" sldId="302"/>
        </pc:sldMkLst>
        <pc:spChg chg="del mod">
          <ac:chgData name="Rod Turk" userId="07228ad85b9b2d7f" providerId="LiveId" clId="{3CD693B1-E6B0-44AE-8264-88F5491DF97A}" dt="2024-03-12T21:47:14.245" v="558"/>
          <ac:spMkLst>
            <pc:docMk/>
            <pc:sldMk cId="2329163502" sldId="302"/>
            <ac:spMk id="3" creationId="{36A2A7C2-CD53-5176-818F-373EC10268E5}"/>
          </ac:spMkLst>
        </pc:spChg>
        <pc:spChg chg="add mod">
          <ac:chgData name="Rod Turk" userId="07228ad85b9b2d7f" providerId="LiveId" clId="{3CD693B1-E6B0-44AE-8264-88F5491DF97A}" dt="2024-03-15T01:25:34.445" v="628" actId="14100"/>
          <ac:spMkLst>
            <pc:docMk/>
            <pc:sldMk cId="2329163502" sldId="302"/>
            <ac:spMk id="3" creationId="{81C9F434-ED52-232D-117D-9B442AE70B58}"/>
          </ac:spMkLst>
        </pc:spChg>
        <pc:spChg chg="mod">
          <ac:chgData name="Rod Turk" userId="07228ad85b9b2d7f" providerId="LiveId" clId="{3CD693B1-E6B0-44AE-8264-88F5491DF97A}" dt="2024-03-15T01:27:52.366" v="681" actId="20577"/>
          <ac:spMkLst>
            <pc:docMk/>
            <pc:sldMk cId="2329163502" sldId="302"/>
            <ac:spMk id="2051" creationId="{00000000-0000-0000-0000-000000000000}"/>
          </ac:spMkLst>
        </pc:spChg>
      </pc:sldChg>
      <pc:sldChg chg="delSp del">
        <pc:chgData name="Rod Turk" userId="07228ad85b9b2d7f" providerId="LiveId" clId="{3CD693B1-E6B0-44AE-8264-88F5491DF97A}" dt="2024-03-18T01:21:19.846" v="4393" actId="47"/>
        <pc:sldMkLst>
          <pc:docMk/>
          <pc:sldMk cId="0" sldId="551"/>
        </pc:sldMkLst>
        <pc:grpChg chg="del">
          <ac:chgData name="Rod Turk" userId="07228ad85b9b2d7f" providerId="LiveId" clId="{3CD693B1-E6B0-44AE-8264-88F5491DF97A}" dt="2024-03-18T01:21:16.076" v="4392" actId="478"/>
          <ac:grpSpMkLst>
            <pc:docMk/>
            <pc:sldMk cId="0" sldId="551"/>
            <ac:grpSpMk id="55303" creationId="{00000000-0000-0000-0000-000000000000}"/>
          </ac:grpSpMkLst>
        </pc:grpChg>
      </pc:sldChg>
      <pc:sldChg chg="modSp modAnim">
        <pc:chgData name="Rod Turk" userId="07228ad85b9b2d7f" providerId="LiveId" clId="{3CD693B1-E6B0-44AE-8264-88F5491DF97A}" dt="2024-03-15T01:30:05.307" v="710" actId="20577"/>
        <pc:sldMkLst>
          <pc:docMk/>
          <pc:sldMk cId="0" sldId="1312"/>
        </pc:sldMkLst>
        <pc:spChg chg="mod">
          <ac:chgData name="Rod Turk" userId="07228ad85b9b2d7f" providerId="LiveId" clId="{3CD693B1-E6B0-44AE-8264-88F5491DF97A}" dt="2024-03-15T01:30:05.307" v="710" actId="20577"/>
          <ac:spMkLst>
            <pc:docMk/>
            <pc:sldMk cId="0" sldId="1312"/>
            <ac:spMk id="3" creationId="{3AF3DD01-BFFE-34B6-6099-0ED62FB707B1}"/>
          </ac:spMkLst>
        </pc:spChg>
      </pc:sldChg>
      <pc:sldChg chg="addSp modSp mod">
        <pc:chgData name="Rod Turk" userId="07228ad85b9b2d7f" providerId="LiveId" clId="{3CD693B1-E6B0-44AE-8264-88F5491DF97A}" dt="2024-03-18T01:44:56.834" v="4457" actId="2711"/>
        <pc:sldMkLst>
          <pc:docMk/>
          <pc:sldMk cId="0" sldId="1332"/>
        </pc:sldMkLst>
        <pc:spChg chg="add mod">
          <ac:chgData name="Rod Turk" userId="07228ad85b9b2d7f" providerId="LiveId" clId="{3CD693B1-E6B0-44AE-8264-88F5491DF97A}" dt="2024-03-18T01:44:56.834" v="4457" actId="2711"/>
          <ac:spMkLst>
            <pc:docMk/>
            <pc:sldMk cId="0" sldId="1332"/>
            <ac:spMk id="4" creationId="{B02DCED3-C7D3-9DD2-908E-161312A2B405}"/>
          </ac:spMkLst>
        </pc:spChg>
        <pc:spChg chg="mod">
          <ac:chgData name="Rod Turk" userId="07228ad85b9b2d7f" providerId="LiveId" clId="{3CD693B1-E6B0-44AE-8264-88F5491DF97A}" dt="2024-03-12T21:46:46.190" v="549" actId="6549"/>
          <ac:spMkLst>
            <pc:docMk/>
            <pc:sldMk cId="0" sldId="1332"/>
            <ac:spMk id="5" creationId="{E1E7D769-9C65-4EC2-20EB-22A816FB57C3}"/>
          </ac:spMkLst>
        </pc:spChg>
      </pc:sldChg>
      <pc:sldChg chg="addSp delSp modSp mod modNotes modNotesTx">
        <pc:chgData name="Rod Turk" userId="07228ad85b9b2d7f" providerId="LiveId" clId="{3CD693B1-E6B0-44AE-8264-88F5491DF97A}" dt="2024-03-18T01:35:58.613" v="4441" actId="1035"/>
        <pc:sldMkLst>
          <pc:docMk/>
          <pc:sldMk cId="2492944978" sldId="1591"/>
        </pc:sldMkLst>
        <pc:spChg chg="add del mod">
          <ac:chgData name="Rod Turk" userId="07228ad85b9b2d7f" providerId="LiveId" clId="{3CD693B1-E6B0-44AE-8264-88F5491DF97A}" dt="2024-03-12T21:38:21.300" v="438" actId="1076"/>
          <ac:spMkLst>
            <pc:docMk/>
            <pc:sldMk cId="2492944978" sldId="1591"/>
            <ac:spMk id="2" creationId="{AB3C814A-5BB3-6F73-F507-B33013B4F8CB}"/>
          </ac:spMkLst>
        </pc:spChg>
        <pc:spChg chg="mod">
          <ac:chgData name="Rod Turk" userId="07228ad85b9b2d7f" providerId="LiveId" clId="{3CD693B1-E6B0-44AE-8264-88F5491DF97A}" dt="2024-03-15T18:06:11.551" v="1431" actId="947"/>
          <ac:spMkLst>
            <pc:docMk/>
            <pc:sldMk cId="2492944978" sldId="1591"/>
            <ac:spMk id="9" creationId="{9E39ED72-EFEE-9181-0348-2E1F86D01522}"/>
          </ac:spMkLst>
        </pc:spChg>
        <pc:spChg chg="mod">
          <ac:chgData name="Rod Turk" userId="07228ad85b9b2d7f" providerId="LiveId" clId="{3CD693B1-E6B0-44AE-8264-88F5491DF97A}" dt="2024-03-18T01:35:58.613" v="4441" actId="1035"/>
          <ac:spMkLst>
            <pc:docMk/>
            <pc:sldMk cId="2492944978" sldId="1591"/>
            <ac:spMk id="10" creationId="{ECB327F3-7A4B-6FE4-47B4-3C1E4222ECBC}"/>
          </ac:spMkLst>
        </pc:spChg>
        <pc:cxnChg chg="add del mod">
          <ac:chgData name="Rod Turk" userId="07228ad85b9b2d7f" providerId="LiveId" clId="{3CD693B1-E6B0-44AE-8264-88F5491DF97A}" dt="2024-03-12T21:38:16.658" v="437" actId="478"/>
          <ac:cxnSpMkLst>
            <pc:docMk/>
            <pc:sldMk cId="2492944978" sldId="1591"/>
            <ac:cxnSpMk id="7" creationId="{3ABE6082-14C5-9664-B0BF-B4022A413FA2}"/>
          </ac:cxnSpMkLst>
        </pc:cxnChg>
      </pc:sldChg>
      <pc:sldChg chg="addSp delSp modSp mod">
        <pc:chgData name="Rod Turk" userId="07228ad85b9b2d7f" providerId="LiveId" clId="{3CD693B1-E6B0-44AE-8264-88F5491DF97A}" dt="2024-03-18T01:16:53.600" v="4391" actId="1036"/>
        <pc:sldMkLst>
          <pc:docMk/>
          <pc:sldMk cId="1426632375" sldId="1598"/>
        </pc:sldMkLst>
        <pc:spChg chg="mod">
          <ac:chgData name="Rod Turk" userId="07228ad85b9b2d7f" providerId="LiveId" clId="{3CD693B1-E6B0-44AE-8264-88F5491DF97A}" dt="2024-03-18T01:16:43.698" v="4388" actId="1038"/>
          <ac:spMkLst>
            <pc:docMk/>
            <pc:sldMk cId="1426632375" sldId="1598"/>
            <ac:spMk id="3" creationId="{D2960C09-8C77-8C07-159C-811C4365CD38}"/>
          </ac:spMkLst>
        </pc:spChg>
        <pc:spChg chg="add del mod">
          <ac:chgData name="Rod Turk" userId="07228ad85b9b2d7f" providerId="LiveId" clId="{3CD693B1-E6B0-44AE-8264-88F5491DF97A}" dt="2024-03-15T19:16:06.634" v="3867" actId="478"/>
          <ac:spMkLst>
            <pc:docMk/>
            <pc:sldMk cId="1426632375" sldId="1598"/>
            <ac:spMk id="4" creationId="{EA5B5DF6-BEDC-6E0D-2781-9BBA6DCE55B7}"/>
          </ac:spMkLst>
        </pc:spChg>
        <pc:spChg chg="mod">
          <ac:chgData name="Rod Turk" userId="07228ad85b9b2d7f" providerId="LiveId" clId="{3CD693B1-E6B0-44AE-8264-88F5491DF97A}" dt="2024-03-18T01:16:53.600" v="4391" actId="1036"/>
          <ac:spMkLst>
            <pc:docMk/>
            <pc:sldMk cId="1426632375" sldId="1598"/>
            <ac:spMk id="8" creationId="{CD091371-6394-93AF-8FD9-8FC03778582B}"/>
          </ac:spMkLst>
        </pc:spChg>
        <pc:spChg chg="del mod">
          <ac:chgData name="Rod Turk" userId="07228ad85b9b2d7f" providerId="LiveId" clId="{3CD693B1-E6B0-44AE-8264-88F5491DF97A}" dt="2024-03-15T19:15:50.543" v="3857" actId="478"/>
          <ac:spMkLst>
            <pc:docMk/>
            <pc:sldMk cId="1426632375" sldId="1598"/>
            <ac:spMk id="9" creationId="{FD69713E-39F8-E2B2-4845-93B52E5E443E}"/>
          </ac:spMkLst>
        </pc:spChg>
      </pc:sldChg>
      <pc:sldChg chg="modSp mod">
        <pc:chgData name="Rod Turk" userId="07228ad85b9b2d7f" providerId="LiveId" clId="{3CD693B1-E6B0-44AE-8264-88F5491DF97A}" dt="2024-03-18T01:32:37.362" v="4424" actId="20577"/>
        <pc:sldMkLst>
          <pc:docMk/>
          <pc:sldMk cId="4217729364" sldId="1604"/>
        </pc:sldMkLst>
        <pc:spChg chg="mod">
          <ac:chgData name="Rod Turk" userId="07228ad85b9b2d7f" providerId="LiveId" clId="{3CD693B1-E6B0-44AE-8264-88F5491DF97A}" dt="2024-03-18T01:32:37.362" v="4424" actId="20577"/>
          <ac:spMkLst>
            <pc:docMk/>
            <pc:sldMk cId="4217729364" sldId="1604"/>
            <ac:spMk id="21507" creationId="{00000000-0000-0000-0000-000000000000}"/>
          </ac:spMkLst>
        </pc:spChg>
      </pc:sldChg>
      <pc:sldChg chg="del">
        <pc:chgData name="Rod Turk" userId="07228ad85b9b2d7f" providerId="LiveId" clId="{3CD693B1-E6B0-44AE-8264-88F5491DF97A}" dt="2024-03-12T21:21:26.085" v="144" actId="47"/>
        <pc:sldMkLst>
          <pc:docMk/>
          <pc:sldMk cId="3560681965" sldId="1617"/>
        </pc:sldMkLst>
      </pc:sldChg>
      <pc:sldChg chg="delSp modSp mod modNotes modNotesTx">
        <pc:chgData name="Rod Turk" userId="07228ad85b9b2d7f" providerId="LiveId" clId="{3CD693B1-E6B0-44AE-8264-88F5491DF97A}" dt="2024-03-18T01:14:59.951" v="4377" actId="20577"/>
        <pc:sldMkLst>
          <pc:docMk/>
          <pc:sldMk cId="2917203695" sldId="1619"/>
        </pc:sldMkLst>
        <pc:spChg chg="del">
          <ac:chgData name="Rod Turk" userId="07228ad85b9b2d7f" providerId="LiveId" clId="{3CD693B1-E6B0-44AE-8264-88F5491DF97A}" dt="2024-03-12T21:25:37.773" v="207" actId="478"/>
          <ac:spMkLst>
            <pc:docMk/>
            <pc:sldMk cId="2917203695" sldId="1619"/>
            <ac:spMk id="3" creationId="{3BDC75A9-E906-56D3-2C80-28204B02FFA7}"/>
          </ac:spMkLst>
        </pc:spChg>
        <pc:spChg chg="mod">
          <ac:chgData name="Rod Turk" userId="07228ad85b9b2d7f" providerId="LiveId" clId="{3CD693B1-E6B0-44AE-8264-88F5491DF97A}" dt="2024-03-15T18:50:13.328" v="2697" actId="20577"/>
          <ac:spMkLst>
            <pc:docMk/>
            <pc:sldMk cId="2917203695" sldId="1619"/>
            <ac:spMk id="5" creationId="{369F5440-1154-C515-22B3-0249B292B744}"/>
          </ac:spMkLst>
        </pc:spChg>
        <pc:spChg chg="mod">
          <ac:chgData name="Rod Turk" userId="07228ad85b9b2d7f" providerId="LiveId" clId="{3CD693B1-E6B0-44AE-8264-88F5491DF97A}" dt="2024-03-12T21:29:54.930" v="289" actId="20577"/>
          <ac:spMkLst>
            <pc:docMk/>
            <pc:sldMk cId="2917203695" sldId="1619"/>
            <ac:spMk id="8" creationId="{9B17C477-16BC-7D1D-4F0D-738846568C6B}"/>
          </ac:spMkLst>
        </pc:spChg>
        <pc:spChg chg="del">
          <ac:chgData name="Rod Turk" userId="07228ad85b9b2d7f" providerId="LiveId" clId="{3CD693B1-E6B0-44AE-8264-88F5491DF97A}" dt="2024-03-12T21:25:32.950" v="204" actId="478"/>
          <ac:spMkLst>
            <pc:docMk/>
            <pc:sldMk cId="2917203695" sldId="1619"/>
            <ac:spMk id="9" creationId="{65F39C12-5B1F-1670-E693-A5EAE51B5F42}"/>
          </ac:spMkLst>
        </pc:spChg>
        <pc:spChg chg="mod">
          <ac:chgData name="Rod Turk" userId="07228ad85b9b2d7f" providerId="LiveId" clId="{3CD693B1-E6B0-44AE-8264-88F5491DF97A}" dt="2024-03-18T01:14:59.951" v="4377" actId="20577"/>
          <ac:spMkLst>
            <pc:docMk/>
            <pc:sldMk cId="2917203695" sldId="1619"/>
            <ac:spMk id="10" creationId="{ECB327F3-7A4B-6FE4-47B4-3C1E4222ECBC}"/>
          </ac:spMkLst>
        </pc:spChg>
        <pc:spChg chg="del">
          <ac:chgData name="Rod Turk" userId="07228ad85b9b2d7f" providerId="LiveId" clId="{3CD693B1-E6B0-44AE-8264-88F5491DF97A}" dt="2024-03-12T21:25:34.424" v="205" actId="478"/>
          <ac:spMkLst>
            <pc:docMk/>
            <pc:sldMk cId="2917203695" sldId="1619"/>
            <ac:spMk id="11" creationId="{FDB4B74C-4299-E9EF-3B30-42845ADC2B2B}"/>
          </ac:spMkLst>
        </pc:spChg>
        <pc:spChg chg="del">
          <ac:chgData name="Rod Turk" userId="07228ad85b9b2d7f" providerId="LiveId" clId="{3CD693B1-E6B0-44AE-8264-88F5491DF97A}" dt="2024-03-12T21:25:35.858" v="206" actId="478"/>
          <ac:spMkLst>
            <pc:docMk/>
            <pc:sldMk cId="2917203695" sldId="1619"/>
            <ac:spMk id="12" creationId="{4EFCB0BF-7084-B8E4-F86C-D2FC6504AB12}"/>
          </ac:spMkLst>
        </pc:spChg>
        <pc:cxnChg chg="del mod">
          <ac:chgData name="Rod Turk" userId="07228ad85b9b2d7f" providerId="LiveId" clId="{3CD693B1-E6B0-44AE-8264-88F5491DF97A}" dt="2024-03-12T21:38:40.977" v="441" actId="478"/>
          <ac:cxnSpMkLst>
            <pc:docMk/>
            <pc:sldMk cId="2917203695" sldId="1619"/>
            <ac:cxnSpMk id="7" creationId="{3ABE6082-14C5-9664-B0BF-B4022A413FA2}"/>
          </ac:cxnSpMkLst>
        </pc:cxnChg>
      </pc:sldChg>
      <pc:sldChg chg="delSp modSp mod modNotes modNotesTx">
        <pc:chgData name="Rod Turk" userId="07228ad85b9b2d7f" providerId="LiveId" clId="{3CD693B1-E6B0-44AE-8264-88F5491DF97A}" dt="2024-03-18T01:40:27.137" v="4447" actId="5793"/>
        <pc:sldMkLst>
          <pc:docMk/>
          <pc:sldMk cId="1941592231" sldId="1620"/>
        </pc:sldMkLst>
        <pc:spChg chg="mod">
          <ac:chgData name="Rod Turk" userId="07228ad85b9b2d7f" providerId="LiveId" clId="{3CD693B1-E6B0-44AE-8264-88F5491DF97A}" dt="2024-03-18T01:25:15.497" v="4419" actId="1036"/>
          <ac:spMkLst>
            <pc:docMk/>
            <pc:sldMk cId="1941592231" sldId="1620"/>
            <ac:spMk id="5" creationId="{369F5440-1154-C515-22B3-0249B292B744}"/>
          </ac:spMkLst>
        </pc:spChg>
        <pc:spChg chg="mod">
          <ac:chgData name="Rod Turk" userId="07228ad85b9b2d7f" providerId="LiveId" clId="{3CD693B1-E6B0-44AE-8264-88F5491DF97A}" dt="2024-03-12T21:30:28.945" v="300" actId="20577"/>
          <ac:spMkLst>
            <pc:docMk/>
            <pc:sldMk cId="1941592231" sldId="1620"/>
            <ac:spMk id="8" creationId="{9B17C477-16BC-7D1D-4F0D-738846568C6B}"/>
          </ac:spMkLst>
        </pc:spChg>
        <pc:spChg chg="mod">
          <ac:chgData name="Rod Turk" userId="07228ad85b9b2d7f" providerId="LiveId" clId="{3CD693B1-E6B0-44AE-8264-88F5491DF97A}" dt="2024-03-18T01:40:27.137" v="4447" actId="5793"/>
          <ac:spMkLst>
            <pc:docMk/>
            <pc:sldMk cId="1941592231" sldId="1620"/>
            <ac:spMk id="10" creationId="{ECB327F3-7A4B-6FE4-47B4-3C1E4222ECBC}"/>
          </ac:spMkLst>
        </pc:spChg>
        <pc:cxnChg chg="del">
          <ac:chgData name="Rod Turk" userId="07228ad85b9b2d7f" providerId="LiveId" clId="{3CD693B1-E6B0-44AE-8264-88F5491DF97A}" dt="2024-03-12T21:37:30.286" v="431" actId="478"/>
          <ac:cxnSpMkLst>
            <pc:docMk/>
            <pc:sldMk cId="1941592231" sldId="1620"/>
            <ac:cxnSpMk id="7" creationId="{3ABE6082-14C5-9664-B0BF-B4022A413FA2}"/>
          </ac:cxnSpMkLst>
        </pc:cxnChg>
      </pc:sldChg>
      <pc:sldChg chg="delSp modSp mod modNotes modNotesTx">
        <pc:chgData name="Rod Turk" userId="07228ad85b9b2d7f" providerId="LiveId" clId="{3CD693B1-E6B0-44AE-8264-88F5491DF97A}" dt="2024-03-18T01:41:06.685" v="4451" actId="20577"/>
        <pc:sldMkLst>
          <pc:docMk/>
          <pc:sldMk cId="2138097413" sldId="1621"/>
        </pc:sldMkLst>
        <pc:spChg chg="mod">
          <ac:chgData name="Rod Turk" userId="07228ad85b9b2d7f" providerId="LiveId" clId="{3CD693B1-E6B0-44AE-8264-88F5491DF97A}" dt="2024-03-12T21:34:19.711" v="362" actId="1076"/>
          <ac:spMkLst>
            <pc:docMk/>
            <pc:sldMk cId="2138097413" sldId="1621"/>
            <ac:spMk id="4" creationId="{99CACF50-8AC1-FC11-95E0-66F874802B11}"/>
          </ac:spMkLst>
        </pc:spChg>
        <pc:spChg chg="mod">
          <ac:chgData name="Rod Turk" userId="07228ad85b9b2d7f" providerId="LiveId" clId="{3CD693B1-E6B0-44AE-8264-88F5491DF97A}" dt="2024-03-18T01:22:21.452" v="4395" actId="1035"/>
          <ac:spMkLst>
            <pc:docMk/>
            <pc:sldMk cId="2138097413" sldId="1621"/>
            <ac:spMk id="5" creationId="{369F5440-1154-C515-22B3-0249B292B744}"/>
          </ac:spMkLst>
        </pc:spChg>
        <pc:spChg chg="mod">
          <ac:chgData name="Rod Turk" userId="07228ad85b9b2d7f" providerId="LiveId" clId="{3CD693B1-E6B0-44AE-8264-88F5491DF97A}" dt="2024-03-12T21:34:12.928" v="360" actId="20577"/>
          <ac:spMkLst>
            <pc:docMk/>
            <pc:sldMk cId="2138097413" sldId="1621"/>
            <ac:spMk id="8" creationId="{9B17C477-16BC-7D1D-4F0D-738846568C6B}"/>
          </ac:spMkLst>
        </pc:spChg>
        <pc:spChg chg="mod">
          <ac:chgData name="Rod Turk" userId="07228ad85b9b2d7f" providerId="LiveId" clId="{3CD693B1-E6B0-44AE-8264-88F5491DF97A}" dt="2024-03-18T01:41:06.685" v="4451" actId="20577"/>
          <ac:spMkLst>
            <pc:docMk/>
            <pc:sldMk cId="2138097413" sldId="1621"/>
            <ac:spMk id="10" creationId="{ECB327F3-7A4B-6FE4-47B4-3C1E4222ECBC}"/>
          </ac:spMkLst>
        </pc:spChg>
        <pc:cxnChg chg="del mod">
          <ac:chgData name="Rod Turk" userId="07228ad85b9b2d7f" providerId="LiveId" clId="{3CD693B1-E6B0-44AE-8264-88F5491DF97A}" dt="2024-03-12T21:38:46.048" v="442" actId="478"/>
          <ac:cxnSpMkLst>
            <pc:docMk/>
            <pc:sldMk cId="2138097413" sldId="1621"/>
            <ac:cxnSpMk id="7" creationId="{3ABE6082-14C5-9664-B0BF-B4022A413FA2}"/>
          </ac:cxnSpMkLst>
        </pc:cxnChg>
      </pc:sldChg>
      <pc:sldChg chg="addSp delSp modSp mod">
        <pc:chgData name="Rod Turk" userId="07228ad85b9b2d7f" providerId="LiveId" clId="{3CD693B1-E6B0-44AE-8264-88F5491DF97A}" dt="2024-03-18T01:45:12.483" v="4458" actId="2711"/>
        <pc:sldMkLst>
          <pc:docMk/>
          <pc:sldMk cId="157409874" sldId="1624"/>
        </pc:sldMkLst>
        <pc:spChg chg="add mod">
          <ac:chgData name="Rod Turk" userId="07228ad85b9b2d7f" providerId="LiveId" clId="{3CD693B1-E6B0-44AE-8264-88F5491DF97A}" dt="2024-03-18T01:45:12.483" v="4458" actId="2711"/>
          <ac:spMkLst>
            <pc:docMk/>
            <pc:sldMk cId="157409874" sldId="1624"/>
            <ac:spMk id="4" creationId="{409468B6-66AA-ABA7-F949-8C37BC358F5A}"/>
          </ac:spMkLst>
        </pc:spChg>
        <pc:spChg chg="del mod">
          <ac:chgData name="Rod Turk" userId="07228ad85b9b2d7f" providerId="LiveId" clId="{3CD693B1-E6B0-44AE-8264-88F5491DF97A}" dt="2024-03-12T21:46:51.536" v="552"/>
          <ac:spMkLst>
            <pc:docMk/>
            <pc:sldMk cId="157409874" sldId="1624"/>
            <ac:spMk id="5" creationId="{894D1C12-35BD-F082-2B5B-E9EEF087ED97}"/>
          </ac:spMkLst>
        </pc:spChg>
      </pc:sldChg>
      <pc:sldChg chg="modSp mod">
        <pc:chgData name="Rod Turk" userId="07228ad85b9b2d7f" providerId="LiveId" clId="{3CD693B1-E6B0-44AE-8264-88F5491DF97A}" dt="2024-03-15T19:33:05.052" v="4263" actId="313"/>
        <pc:sldMkLst>
          <pc:docMk/>
          <pc:sldMk cId="2619487998" sldId="1627"/>
        </pc:sldMkLst>
        <pc:spChg chg="mod">
          <ac:chgData name="Rod Turk" userId="07228ad85b9b2d7f" providerId="LiveId" clId="{3CD693B1-E6B0-44AE-8264-88F5491DF97A}" dt="2024-03-15T17:53:34.007" v="927" actId="1076"/>
          <ac:spMkLst>
            <pc:docMk/>
            <pc:sldMk cId="2619487998" sldId="1627"/>
            <ac:spMk id="2" creationId="{EDC2CA19-8847-E200-7936-F5FEDEABC8BC}"/>
          </ac:spMkLst>
        </pc:spChg>
        <pc:spChg chg="mod">
          <ac:chgData name="Rod Turk" userId="07228ad85b9b2d7f" providerId="LiveId" clId="{3CD693B1-E6B0-44AE-8264-88F5491DF97A}" dt="2024-03-15T19:33:05.052" v="4263" actId="313"/>
          <ac:spMkLst>
            <pc:docMk/>
            <pc:sldMk cId="2619487998" sldId="1627"/>
            <ac:spMk id="3" creationId="{BF9465A8-DB04-469C-C053-00D7815CBC36}"/>
          </ac:spMkLst>
        </pc:spChg>
      </pc:sldChg>
      <pc:sldChg chg="modSp modAnim">
        <pc:chgData name="Rod Turk" userId="07228ad85b9b2d7f" providerId="LiveId" clId="{3CD693B1-E6B0-44AE-8264-88F5491DF97A}" dt="2024-03-18T01:44:19.378" v="4456"/>
        <pc:sldMkLst>
          <pc:docMk/>
          <pc:sldMk cId="3418842638" sldId="1634"/>
        </pc:sldMkLst>
        <pc:spChg chg="mod">
          <ac:chgData name="Rod Turk" userId="07228ad85b9b2d7f" providerId="LiveId" clId="{3CD693B1-E6B0-44AE-8264-88F5491DF97A}" dt="2024-03-17T10:17:07.224" v="4359" actId="20577"/>
          <ac:spMkLst>
            <pc:docMk/>
            <pc:sldMk cId="3418842638" sldId="1634"/>
            <ac:spMk id="3" creationId="{3362F261-A048-3914-E5D5-4AD32D0B0944}"/>
          </ac:spMkLst>
        </pc:spChg>
        <pc:spChg chg="mod">
          <ac:chgData name="Rod Turk" userId="07228ad85b9b2d7f" providerId="LiveId" clId="{3CD693B1-E6B0-44AE-8264-88F5491DF97A}" dt="2024-03-17T10:16:35.738" v="4353" actId="20577"/>
          <ac:spMkLst>
            <pc:docMk/>
            <pc:sldMk cId="3418842638" sldId="1634"/>
            <ac:spMk id="22530" creationId="{C91023C5-A422-61BC-CA8C-CFDBF0B60CF0}"/>
          </ac:spMkLst>
        </pc:spChg>
      </pc:sldChg>
      <pc:sldChg chg="addSp delSp modSp mod">
        <pc:chgData name="Rod Turk" userId="07228ad85b9b2d7f" providerId="LiveId" clId="{3CD693B1-E6B0-44AE-8264-88F5491DF97A}" dt="2024-03-15T01:28:01.453" v="682" actId="20577"/>
        <pc:sldMkLst>
          <pc:docMk/>
          <pc:sldMk cId="1870829391" sldId="1635"/>
        </pc:sldMkLst>
        <pc:spChg chg="add mod">
          <ac:chgData name="Rod Turk" userId="07228ad85b9b2d7f" providerId="LiveId" clId="{3CD693B1-E6B0-44AE-8264-88F5491DF97A}" dt="2024-03-15T01:27:19.157" v="677" actId="122"/>
          <ac:spMkLst>
            <pc:docMk/>
            <pc:sldMk cId="1870829391" sldId="1635"/>
            <ac:spMk id="3" creationId="{91B7250C-9D41-4440-9CBD-4892AB35C741}"/>
          </ac:spMkLst>
        </pc:spChg>
        <pc:spChg chg="del mod">
          <ac:chgData name="Rod Turk" userId="07228ad85b9b2d7f" providerId="LiveId" clId="{3CD693B1-E6B0-44AE-8264-88F5491DF97A}" dt="2024-03-12T21:47:20.092" v="561"/>
          <ac:spMkLst>
            <pc:docMk/>
            <pc:sldMk cId="1870829391" sldId="1635"/>
            <ac:spMk id="3" creationId="{F000B4FC-7EFB-BDE5-9952-5E4B0E5571DD}"/>
          </ac:spMkLst>
        </pc:spChg>
        <pc:spChg chg="mod">
          <ac:chgData name="Rod Turk" userId="07228ad85b9b2d7f" providerId="LiveId" clId="{3CD693B1-E6B0-44AE-8264-88F5491DF97A}" dt="2024-03-15T01:28:01.453" v="682" actId="20577"/>
          <ac:spMkLst>
            <pc:docMk/>
            <pc:sldMk cId="1870829391" sldId="1635"/>
            <ac:spMk id="2051" creationId="{00000000-0000-0000-0000-000000000000}"/>
          </ac:spMkLst>
        </pc:spChg>
      </pc:sldChg>
      <pc:sldChg chg="addSp delSp modSp mod">
        <pc:chgData name="Rod Turk" userId="07228ad85b9b2d7f" providerId="LiveId" clId="{3CD693B1-E6B0-44AE-8264-88F5491DF97A}" dt="2024-03-15T01:24:19.660" v="619" actId="20577"/>
        <pc:sldMkLst>
          <pc:docMk/>
          <pc:sldMk cId="83253574" sldId="1636"/>
        </pc:sldMkLst>
        <pc:spChg chg="del mod">
          <ac:chgData name="Rod Turk" userId="07228ad85b9b2d7f" providerId="LiveId" clId="{3CD693B1-E6B0-44AE-8264-88F5491DF97A}" dt="2024-03-12T21:47:08.733" v="555"/>
          <ac:spMkLst>
            <pc:docMk/>
            <pc:sldMk cId="83253574" sldId="1636"/>
            <ac:spMk id="3" creationId="{653698ED-3DD4-2C29-76FD-D652B6D5A6B2}"/>
          </ac:spMkLst>
        </pc:spChg>
        <pc:spChg chg="add mod">
          <ac:chgData name="Rod Turk" userId="07228ad85b9b2d7f" providerId="LiveId" clId="{3CD693B1-E6B0-44AE-8264-88F5491DF97A}" dt="2024-03-15T01:24:06.251" v="612" actId="1037"/>
          <ac:spMkLst>
            <pc:docMk/>
            <pc:sldMk cId="83253574" sldId="1636"/>
            <ac:spMk id="3" creationId="{815BB56C-C338-3A37-7FCF-22DAE829EE35}"/>
          </ac:spMkLst>
        </pc:spChg>
        <pc:spChg chg="mod">
          <ac:chgData name="Rod Turk" userId="07228ad85b9b2d7f" providerId="LiveId" clId="{3CD693B1-E6B0-44AE-8264-88F5491DF97A}" dt="2024-03-15T01:24:19.660" v="619" actId="20577"/>
          <ac:spMkLst>
            <pc:docMk/>
            <pc:sldMk cId="83253574" sldId="1636"/>
            <ac:spMk id="2051" creationId="{00000000-0000-0000-0000-000000000000}"/>
          </ac:spMkLst>
        </pc:spChg>
      </pc:sldChg>
      <pc:sldChg chg="modSp mod ord modNotes modNotesTx">
        <pc:chgData name="Rod Turk" userId="07228ad85b9b2d7f" providerId="LiveId" clId="{3CD693B1-E6B0-44AE-8264-88F5491DF97A}" dt="2024-03-18T01:37:33.667" v="4443"/>
        <pc:sldMkLst>
          <pc:docMk/>
          <pc:sldMk cId="2748818912" sldId="1639"/>
        </pc:sldMkLst>
        <pc:spChg chg="mod">
          <ac:chgData name="Rod Turk" userId="07228ad85b9b2d7f" providerId="LiveId" clId="{3CD693B1-E6B0-44AE-8264-88F5491DF97A}" dt="2024-03-18T01:24:41.594" v="4416" actId="20577"/>
          <ac:spMkLst>
            <pc:docMk/>
            <pc:sldMk cId="2748818912" sldId="1639"/>
            <ac:spMk id="2" creationId="{EDC2CA19-8847-E200-7936-F5FEDEABC8BC}"/>
          </ac:spMkLst>
        </pc:spChg>
        <pc:spChg chg="mod">
          <ac:chgData name="Rod Turk" userId="07228ad85b9b2d7f" providerId="LiveId" clId="{3CD693B1-E6B0-44AE-8264-88F5491DF97A}" dt="2024-03-17T10:09:13.346" v="4264" actId="20577"/>
          <ac:spMkLst>
            <pc:docMk/>
            <pc:sldMk cId="2748818912" sldId="1639"/>
            <ac:spMk id="3" creationId="{BF9465A8-DB04-469C-C053-00D7815CBC36}"/>
          </ac:spMkLst>
        </pc:spChg>
      </pc:sldChg>
      <pc:sldChg chg="del">
        <pc:chgData name="Rod Turk" userId="07228ad85b9b2d7f" providerId="LiveId" clId="{3CD693B1-E6B0-44AE-8264-88F5491DF97A}" dt="2024-03-12T21:10:36.878" v="3" actId="47"/>
        <pc:sldMkLst>
          <pc:docMk/>
          <pc:sldMk cId="2372425459" sldId="1640"/>
        </pc:sldMkLst>
      </pc:sldChg>
      <pc:sldChg chg="del">
        <pc:chgData name="Rod Turk" userId="07228ad85b9b2d7f" providerId="LiveId" clId="{3CD693B1-E6B0-44AE-8264-88F5491DF97A}" dt="2024-03-12T21:10:36.065" v="2" actId="47"/>
        <pc:sldMkLst>
          <pc:docMk/>
          <pc:sldMk cId="775830435" sldId="1641"/>
        </pc:sldMkLst>
      </pc:sldChg>
      <pc:sldChg chg="del">
        <pc:chgData name="Rod Turk" userId="07228ad85b9b2d7f" providerId="LiveId" clId="{3CD693B1-E6B0-44AE-8264-88F5491DF97A}" dt="2024-03-12T21:10:32.627" v="0" actId="47"/>
        <pc:sldMkLst>
          <pc:docMk/>
          <pc:sldMk cId="2294946474" sldId="1642"/>
        </pc:sldMkLst>
      </pc:sldChg>
      <pc:sldChg chg="del">
        <pc:chgData name="Rod Turk" userId="07228ad85b9b2d7f" providerId="LiveId" clId="{3CD693B1-E6B0-44AE-8264-88F5491DF97A}" dt="2024-03-12T21:10:34.562" v="1" actId="47"/>
        <pc:sldMkLst>
          <pc:docMk/>
          <pc:sldMk cId="2226768241" sldId="1643"/>
        </pc:sldMkLst>
      </pc:sldChg>
      <pc:sldChg chg="del">
        <pc:chgData name="Rod Turk" userId="07228ad85b9b2d7f" providerId="LiveId" clId="{3CD693B1-E6B0-44AE-8264-88F5491DF97A}" dt="2024-03-12T21:10:37.677" v="4" actId="47"/>
        <pc:sldMkLst>
          <pc:docMk/>
          <pc:sldMk cId="3226976210" sldId="1644"/>
        </pc:sldMkLst>
      </pc:sldChg>
      <pc:sldChg chg="del">
        <pc:chgData name="Rod Turk" userId="07228ad85b9b2d7f" providerId="LiveId" clId="{3CD693B1-E6B0-44AE-8264-88F5491DF97A}" dt="2024-03-12T21:29:39.313" v="287" actId="47"/>
        <pc:sldMkLst>
          <pc:docMk/>
          <pc:sldMk cId="1386920661" sldId="1645"/>
        </pc:sldMkLst>
      </pc:sldChg>
      <pc:sldChg chg="del">
        <pc:chgData name="Rod Turk" userId="07228ad85b9b2d7f" providerId="LiveId" clId="{3CD693B1-E6B0-44AE-8264-88F5491DF97A}" dt="2024-03-12T21:29:36.828" v="286" actId="47"/>
        <pc:sldMkLst>
          <pc:docMk/>
          <pc:sldMk cId="4273783467" sldId="1646"/>
        </pc:sldMkLst>
      </pc:sldChg>
      <pc:sldChg chg="delSp modSp mod modNotesTx">
        <pc:chgData name="Rod Turk" userId="07228ad85b9b2d7f" providerId="LiveId" clId="{3CD693B1-E6B0-44AE-8264-88F5491DF97A}" dt="2024-03-18T01:42:42.482" v="4454" actId="1036"/>
        <pc:sldMkLst>
          <pc:docMk/>
          <pc:sldMk cId="2538923259" sldId="1649"/>
        </pc:sldMkLst>
        <pc:spChg chg="mod">
          <ac:chgData name="Rod Turk" userId="07228ad85b9b2d7f" providerId="LiveId" clId="{3CD693B1-E6B0-44AE-8264-88F5491DF97A}" dt="2024-03-18T01:42:42.482" v="4454" actId="1036"/>
          <ac:spMkLst>
            <pc:docMk/>
            <pc:sldMk cId="2538923259" sldId="1649"/>
            <ac:spMk id="8" creationId="{9B17C477-16BC-7D1D-4F0D-738846568C6B}"/>
          </ac:spMkLst>
        </pc:spChg>
        <pc:spChg chg="mod">
          <ac:chgData name="Rod Turk" userId="07228ad85b9b2d7f" providerId="LiveId" clId="{3CD693B1-E6B0-44AE-8264-88F5491DF97A}" dt="2024-03-12T21:20:59.562" v="143" actId="20577"/>
          <ac:spMkLst>
            <pc:docMk/>
            <pc:sldMk cId="2538923259" sldId="1649"/>
            <ac:spMk id="9" creationId="{9E39ED72-EFEE-9181-0348-2E1F86D01522}"/>
          </ac:spMkLst>
        </pc:spChg>
        <pc:spChg chg="mod">
          <ac:chgData name="Rod Turk" userId="07228ad85b9b2d7f" providerId="LiveId" clId="{3CD693B1-E6B0-44AE-8264-88F5491DF97A}" dt="2024-03-17T10:10:48.389" v="4266" actId="20577"/>
          <ac:spMkLst>
            <pc:docMk/>
            <pc:sldMk cId="2538923259" sldId="1649"/>
            <ac:spMk id="10" creationId="{ECB327F3-7A4B-6FE4-47B4-3C1E4222ECBC}"/>
          </ac:spMkLst>
        </pc:spChg>
        <pc:cxnChg chg="del mod">
          <ac:chgData name="Rod Turk" userId="07228ad85b9b2d7f" providerId="LiveId" clId="{3CD693B1-E6B0-44AE-8264-88F5491DF97A}" dt="2024-03-12T21:38:30.402" v="439" actId="478"/>
          <ac:cxnSpMkLst>
            <pc:docMk/>
            <pc:sldMk cId="2538923259" sldId="1649"/>
            <ac:cxnSpMk id="7" creationId="{3ABE6082-14C5-9664-B0BF-B4022A413FA2}"/>
          </ac:cxnSpMkLst>
        </pc:cxnChg>
      </pc:sldChg>
      <pc:sldChg chg="delSp modSp mod modNotes modNotesTx">
        <pc:chgData name="Rod Turk" userId="07228ad85b9b2d7f" providerId="LiveId" clId="{3CD693B1-E6B0-44AE-8264-88F5491DF97A}" dt="2024-03-17T10:11:16.360" v="4271" actId="20577"/>
        <pc:sldMkLst>
          <pc:docMk/>
          <pc:sldMk cId="801336463" sldId="1650"/>
        </pc:sldMkLst>
        <pc:spChg chg="mod">
          <ac:chgData name="Rod Turk" userId="07228ad85b9b2d7f" providerId="LiveId" clId="{3CD693B1-E6B0-44AE-8264-88F5491DF97A}" dt="2024-03-12T21:25:04.380" v="199" actId="122"/>
          <ac:spMkLst>
            <pc:docMk/>
            <pc:sldMk cId="801336463" sldId="1650"/>
            <ac:spMk id="5" creationId="{369F5440-1154-C515-22B3-0249B292B744}"/>
          </ac:spMkLst>
        </pc:spChg>
        <pc:spChg chg="mod">
          <ac:chgData name="Rod Turk" userId="07228ad85b9b2d7f" providerId="LiveId" clId="{3CD693B1-E6B0-44AE-8264-88F5491DF97A}" dt="2024-03-12T21:29:50.034" v="288" actId="20577"/>
          <ac:spMkLst>
            <pc:docMk/>
            <pc:sldMk cId="801336463" sldId="1650"/>
            <ac:spMk id="8" creationId="{9B17C477-16BC-7D1D-4F0D-738846568C6B}"/>
          </ac:spMkLst>
        </pc:spChg>
        <pc:spChg chg="mod">
          <ac:chgData name="Rod Turk" userId="07228ad85b9b2d7f" providerId="LiveId" clId="{3CD693B1-E6B0-44AE-8264-88F5491DF97A}" dt="2024-03-17T10:11:16.360" v="4271" actId="20577"/>
          <ac:spMkLst>
            <pc:docMk/>
            <pc:sldMk cId="801336463" sldId="1650"/>
            <ac:spMk id="10" creationId="{ECB327F3-7A4B-6FE4-47B4-3C1E4222ECBC}"/>
          </ac:spMkLst>
        </pc:spChg>
        <pc:cxnChg chg="del mod">
          <ac:chgData name="Rod Turk" userId="07228ad85b9b2d7f" providerId="LiveId" clId="{3CD693B1-E6B0-44AE-8264-88F5491DF97A}" dt="2024-03-12T21:38:35.656" v="440" actId="478"/>
          <ac:cxnSpMkLst>
            <pc:docMk/>
            <pc:sldMk cId="801336463" sldId="1650"/>
            <ac:cxnSpMk id="7" creationId="{3ABE6082-14C5-9664-B0BF-B4022A413FA2}"/>
          </ac:cxnSpMkLst>
        </pc:cxnChg>
      </pc:sldChg>
      <pc:sldChg chg="modSp modAnim">
        <pc:chgData name="Rod Turk" userId="07228ad85b9b2d7f" providerId="LiveId" clId="{3CD693B1-E6B0-44AE-8264-88F5491DF97A}" dt="2024-03-18T01:34:08.449" v="4434"/>
        <pc:sldMkLst>
          <pc:docMk/>
          <pc:sldMk cId="1890201309" sldId="1651"/>
        </pc:sldMkLst>
        <pc:spChg chg="mod">
          <ac:chgData name="Rod Turk" userId="07228ad85b9b2d7f" providerId="LiveId" clId="{3CD693B1-E6B0-44AE-8264-88F5491DF97A}" dt="2024-03-17T10:17:54.962" v="4375" actId="20577"/>
          <ac:spMkLst>
            <pc:docMk/>
            <pc:sldMk cId="1890201309" sldId="1651"/>
            <ac:spMk id="3" creationId="{3362F261-A048-3914-E5D5-4AD32D0B0944}"/>
          </ac:spMkLst>
        </pc:spChg>
      </pc:sldChg>
      <pc:sldChg chg="modSp mod modNotes modNotesTx">
        <pc:chgData name="Rod Turk" userId="07228ad85b9b2d7f" providerId="LiveId" clId="{3CD693B1-E6B0-44AE-8264-88F5491DF97A}" dt="2024-03-17T10:12:46.093" v="4281" actId="33524"/>
        <pc:sldMkLst>
          <pc:docMk/>
          <pc:sldMk cId="1912041767" sldId="1653"/>
        </pc:sldMkLst>
        <pc:spChg chg="mod">
          <ac:chgData name="Rod Turk" userId="07228ad85b9b2d7f" providerId="LiveId" clId="{3CD693B1-E6B0-44AE-8264-88F5491DF97A}" dt="2024-03-17T10:12:46.093" v="4281" actId="33524"/>
          <ac:spMkLst>
            <pc:docMk/>
            <pc:sldMk cId="1912041767" sldId="1653"/>
            <ac:spMk id="5" creationId="{369F5440-1154-C515-22B3-0249B292B744}"/>
          </ac:spMkLst>
        </pc:spChg>
        <pc:spChg chg="mod">
          <ac:chgData name="Rod Turk" userId="07228ad85b9b2d7f" providerId="LiveId" clId="{3CD693B1-E6B0-44AE-8264-88F5491DF97A}" dt="2024-03-12T21:41:08.987" v="482" actId="6549"/>
          <ac:spMkLst>
            <pc:docMk/>
            <pc:sldMk cId="1912041767" sldId="1653"/>
            <ac:spMk id="8" creationId="{9B17C477-16BC-7D1D-4F0D-738846568C6B}"/>
          </ac:spMkLst>
        </pc:spChg>
        <pc:spChg chg="mod">
          <ac:chgData name="Rod Turk" userId="07228ad85b9b2d7f" providerId="LiveId" clId="{3CD693B1-E6B0-44AE-8264-88F5491DF97A}" dt="2024-03-17T10:12:25.801" v="4280" actId="20577"/>
          <ac:spMkLst>
            <pc:docMk/>
            <pc:sldMk cId="1912041767" sldId="1653"/>
            <ac:spMk id="10" creationId="{ECB327F3-7A4B-6FE4-47B4-3C1E4222ECBC}"/>
          </ac:spMkLst>
        </pc:spChg>
      </pc:sldChg>
      <pc:sldChg chg="modSp mod modNotes modNotesTx">
        <pc:chgData name="Rod Turk" userId="07228ad85b9b2d7f" providerId="LiveId" clId="{3CD693B1-E6B0-44AE-8264-88F5491DF97A}" dt="2024-03-18T01:25:34.093" v="4420" actId="1035"/>
        <pc:sldMkLst>
          <pc:docMk/>
          <pc:sldMk cId="260747462" sldId="1654"/>
        </pc:sldMkLst>
        <pc:spChg chg="mod">
          <ac:chgData name="Rod Turk" userId="07228ad85b9b2d7f" providerId="LiveId" clId="{3CD693B1-E6B0-44AE-8264-88F5491DF97A}" dt="2024-03-18T01:25:34.093" v="4420" actId="1035"/>
          <ac:spMkLst>
            <pc:docMk/>
            <pc:sldMk cId="260747462" sldId="1654"/>
            <ac:spMk id="5" creationId="{369F5440-1154-C515-22B3-0249B292B744}"/>
          </ac:spMkLst>
        </pc:spChg>
        <pc:spChg chg="mod">
          <ac:chgData name="Rod Turk" userId="07228ad85b9b2d7f" providerId="LiveId" clId="{3CD693B1-E6B0-44AE-8264-88F5491DF97A}" dt="2024-03-12T21:41:29.962" v="487" actId="6549"/>
          <ac:spMkLst>
            <pc:docMk/>
            <pc:sldMk cId="260747462" sldId="1654"/>
            <ac:spMk id="8" creationId="{9B17C477-16BC-7D1D-4F0D-738846568C6B}"/>
          </ac:spMkLst>
        </pc:spChg>
        <pc:spChg chg="mod">
          <ac:chgData name="Rod Turk" userId="07228ad85b9b2d7f" providerId="LiveId" clId="{3CD693B1-E6B0-44AE-8264-88F5491DF97A}" dt="2024-03-17T10:13:01.235" v="4285" actId="313"/>
          <ac:spMkLst>
            <pc:docMk/>
            <pc:sldMk cId="260747462" sldId="1654"/>
            <ac:spMk id="10" creationId="{ECB327F3-7A4B-6FE4-47B4-3C1E4222ECBC}"/>
          </ac:spMkLst>
        </pc:spChg>
      </pc:sldChg>
      <pc:sldChg chg="delSp modSp mod modNotes modNotesTx">
        <pc:chgData name="Rod Turk" userId="07228ad85b9b2d7f" providerId="LiveId" clId="{3CD693B1-E6B0-44AE-8264-88F5491DF97A}" dt="2024-03-18T01:24:03.553" v="4400" actId="6549"/>
        <pc:sldMkLst>
          <pc:docMk/>
          <pc:sldMk cId="1003506414" sldId="1655"/>
        </pc:sldMkLst>
        <pc:spChg chg="mod">
          <ac:chgData name="Rod Turk" userId="07228ad85b9b2d7f" providerId="LiveId" clId="{3CD693B1-E6B0-44AE-8264-88F5491DF97A}" dt="2024-03-12T21:45:05.575" v="537" actId="113"/>
          <ac:spMkLst>
            <pc:docMk/>
            <pc:sldMk cId="1003506414" sldId="1655"/>
            <ac:spMk id="5" creationId="{369F5440-1154-C515-22B3-0249B292B744}"/>
          </ac:spMkLst>
        </pc:spChg>
        <pc:spChg chg="mod">
          <ac:chgData name="Rod Turk" userId="07228ad85b9b2d7f" providerId="LiveId" clId="{3CD693B1-E6B0-44AE-8264-88F5491DF97A}" dt="2024-03-18T01:24:03.553" v="4400" actId="6549"/>
          <ac:spMkLst>
            <pc:docMk/>
            <pc:sldMk cId="1003506414" sldId="1655"/>
            <ac:spMk id="8" creationId="{9B17C477-16BC-7D1D-4F0D-738846568C6B}"/>
          </ac:spMkLst>
        </pc:spChg>
        <pc:spChg chg="del">
          <ac:chgData name="Rod Turk" userId="07228ad85b9b2d7f" providerId="LiveId" clId="{3CD693B1-E6B0-44AE-8264-88F5491DF97A}" dt="2024-03-12T21:44:40.508" v="532" actId="478"/>
          <ac:spMkLst>
            <pc:docMk/>
            <pc:sldMk cId="1003506414" sldId="1655"/>
            <ac:spMk id="10" creationId="{ECB327F3-7A4B-6FE4-47B4-3C1E4222ECBC}"/>
          </ac:spMkLst>
        </pc:spChg>
        <pc:cxnChg chg="del">
          <ac:chgData name="Rod Turk" userId="07228ad85b9b2d7f" providerId="LiveId" clId="{3CD693B1-E6B0-44AE-8264-88F5491DF97A}" dt="2024-03-12T21:44:37.906" v="531" actId="478"/>
          <ac:cxnSpMkLst>
            <pc:docMk/>
            <pc:sldMk cId="1003506414" sldId="1655"/>
            <ac:cxnSpMk id="6" creationId="{DD8F2602-3E41-6340-07F1-CF8963C3C5E2}"/>
          </ac:cxnSpMkLst>
        </pc:cxnChg>
      </pc:sldChg>
      <pc:sldChg chg="modSp mod">
        <pc:chgData name="Rod Turk" userId="07228ad85b9b2d7f" providerId="LiveId" clId="{3CD693B1-E6B0-44AE-8264-88F5491DF97A}" dt="2024-03-15T01:29:07.736" v="689" actId="255"/>
        <pc:sldMkLst>
          <pc:docMk/>
          <pc:sldMk cId="54438361" sldId="1658"/>
        </pc:sldMkLst>
        <pc:spChg chg="mod">
          <ac:chgData name="Rod Turk" userId="07228ad85b9b2d7f" providerId="LiveId" clId="{3CD693B1-E6B0-44AE-8264-88F5491DF97A}" dt="2024-03-15T01:29:07.736" v="689" actId="255"/>
          <ac:spMkLst>
            <pc:docMk/>
            <pc:sldMk cId="54438361" sldId="1658"/>
            <ac:spMk id="3" creationId="{91B7250C-9D41-4440-9CBD-4892AB35C741}"/>
          </ac:spMkLst>
        </pc:spChg>
      </pc:sldChg>
      <pc:sldChg chg="delSp modSp new mod">
        <pc:chgData name="Rod Turk" userId="07228ad85b9b2d7f" providerId="LiveId" clId="{3CD693B1-E6B0-44AE-8264-88F5491DF97A}" dt="2024-03-18T01:35:37.693" v="4439" actId="20577"/>
        <pc:sldMkLst>
          <pc:docMk/>
          <pc:sldMk cId="390225462" sldId="1660"/>
        </pc:sldMkLst>
        <pc:spChg chg="mod">
          <ac:chgData name="Rod Turk" userId="07228ad85b9b2d7f" providerId="LiveId" clId="{3CD693B1-E6B0-44AE-8264-88F5491DF97A}" dt="2024-03-15T18:17:26.711" v="1468" actId="20577"/>
          <ac:spMkLst>
            <pc:docMk/>
            <pc:sldMk cId="390225462" sldId="1660"/>
            <ac:spMk id="2" creationId="{C75DA466-CBFC-49CD-6566-B27D5F558C3F}"/>
          </ac:spMkLst>
        </pc:spChg>
        <pc:spChg chg="mod">
          <ac:chgData name="Rod Turk" userId="07228ad85b9b2d7f" providerId="LiveId" clId="{3CD693B1-E6B0-44AE-8264-88F5491DF97A}" dt="2024-03-18T01:35:37.693" v="4439" actId="20577"/>
          <ac:spMkLst>
            <pc:docMk/>
            <pc:sldMk cId="390225462" sldId="1660"/>
            <ac:spMk id="3" creationId="{B563CE70-C33B-D03C-3C81-8F5A76ACC2C2}"/>
          </ac:spMkLst>
        </pc:spChg>
        <pc:spChg chg="del">
          <ac:chgData name="Rod Turk" userId="07228ad85b9b2d7f" providerId="LiveId" clId="{3CD693B1-E6B0-44AE-8264-88F5491DF97A}" dt="2024-03-15T19:27:05.676" v="4256" actId="478"/>
          <ac:spMkLst>
            <pc:docMk/>
            <pc:sldMk cId="390225462" sldId="1660"/>
            <ac:spMk id="4" creationId="{9073462F-97AE-580E-B5B4-3422482B24D8}"/>
          </ac:spMkLst>
        </pc:spChg>
        <pc:spChg chg="del">
          <ac:chgData name="Rod Turk" userId="07228ad85b9b2d7f" providerId="LiveId" clId="{3CD693B1-E6B0-44AE-8264-88F5491DF97A}" dt="2024-03-15T19:27:13.600" v="4257" actId="478"/>
          <ac:spMkLst>
            <pc:docMk/>
            <pc:sldMk cId="390225462" sldId="1660"/>
            <ac:spMk id="5" creationId="{2230702B-34E8-2ABE-4454-5C2B27DCB5A4}"/>
          </ac:spMkLst>
        </pc:spChg>
      </pc:sldChg>
      <pc:sldChg chg="del">
        <pc:chgData name="Rod Turk" userId="07228ad85b9b2d7f" providerId="LiveId" clId="{3CD693B1-E6B0-44AE-8264-88F5491DF97A}" dt="2024-03-17T10:16:50.875" v="4354" actId="47"/>
        <pc:sldMkLst>
          <pc:docMk/>
          <pc:sldMk cId="3471219517" sldId="166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20F333-90C7-D94D-4E27-850D04CB8B43}"/>
              </a:ext>
            </a:extLst>
          </p:cNvPr>
          <p:cNvSpPr>
            <a:spLocks noGrp="1"/>
          </p:cNvSpPr>
          <p:nvPr>
            <p:ph type="hdr" sz="quarter"/>
          </p:nvPr>
        </p:nvSpPr>
        <p:spPr>
          <a:xfrm>
            <a:off x="0" y="0"/>
            <a:ext cx="3078383" cy="468141"/>
          </a:xfrm>
          <a:prstGeom prst="rect">
            <a:avLst/>
          </a:prstGeom>
        </p:spPr>
        <p:txBody>
          <a:bodyPr vert="horz" lIns="92676" tIns="46338" rIns="92676" bIns="46338" rtlCol="0"/>
          <a:lstStyle>
            <a:lvl1pPr algn="l" defTabSz="926660"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243DCB4F-52A6-F00B-9D85-BC02B8AF8202}"/>
              </a:ext>
            </a:extLst>
          </p:cNvPr>
          <p:cNvSpPr>
            <a:spLocks noGrp="1"/>
          </p:cNvSpPr>
          <p:nvPr>
            <p:ph type="dt" idx="1"/>
          </p:nvPr>
        </p:nvSpPr>
        <p:spPr>
          <a:xfrm>
            <a:off x="4022485" y="0"/>
            <a:ext cx="3078383" cy="468141"/>
          </a:xfrm>
          <a:prstGeom prst="rect">
            <a:avLst/>
          </a:prstGeom>
        </p:spPr>
        <p:txBody>
          <a:bodyPr vert="horz" lIns="92676" tIns="46338" rIns="92676" bIns="46338" rtlCol="0"/>
          <a:lstStyle>
            <a:lvl1pPr algn="r" defTabSz="926660" eaLnBrk="1" fontAlgn="auto" hangingPunct="1">
              <a:spcBef>
                <a:spcPts val="0"/>
              </a:spcBef>
              <a:spcAft>
                <a:spcPts val="0"/>
              </a:spcAft>
              <a:defRPr sz="1200">
                <a:latin typeface="+mn-lt"/>
              </a:defRPr>
            </a:lvl1pPr>
          </a:lstStyle>
          <a:p>
            <a:pPr>
              <a:defRPr/>
            </a:pPr>
            <a:r>
              <a:rPr lang="en-US"/>
              <a:t>10/19/21</a:t>
            </a:r>
          </a:p>
        </p:txBody>
      </p:sp>
      <p:sp>
        <p:nvSpPr>
          <p:cNvPr id="4" name="Slide Image Placeholder 3">
            <a:extLst>
              <a:ext uri="{FF2B5EF4-FFF2-40B4-BE49-F238E27FC236}">
                <a16:creationId xmlns:a16="http://schemas.microsoft.com/office/drawing/2014/main" id="{0189AD7F-0D2E-6B01-E121-8E75E58D132A}"/>
              </a:ext>
            </a:extLst>
          </p:cNvPr>
          <p:cNvSpPr>
            <a:spLocks noGrp="1" noRot="1" noChangeAspect="1"/>
          </p:cNvSpPr>
          <p:nvPr>
            <p:ph type="sldImg" idx="2"/>
          </p:nvPr>
        </p:nvSpPr>
        <p:spPr>
          <a:xfrm>
            <a:off x="420688" y="704850"/>
            <a:ext cx="6261100" cy="3521075"/>
          </a:xfrm>
          <a:prstGeom prst="rect">
            <a:avLst/>
          </a:prstGeom>
          <a:noFill/>
          <a:ln w="12700">
            <a:solidFill>
              <a:prstClr val="black"/>
            </a:solidFill>
          </a:ln>
        </p:spPr>
        <p:txBody>
          <a:bodyPr vert="horz" lIns="92676" tIns="46338" rIns="92676" bIns="46338" rtlCol="0" anchor="ctr"/>
          <a:lstStyle/>
          <a:p>
            <a:pPr lvl="0"/>
            <a:endParaRPr lang="en-US" noProof="0" dirty="0"/>
          </a:p>
        </p:txBody>
      </p:sp>
      <p:sp>
        <p:nvSpPr>
          <p:cNvPr id="5" name="Notes Placeholder 4">
            <a:extLst>
              <a:ext uri="{FF2B5EF4-FFF2-40B4-BE49-F238E27FC236}">
                <a16:creationId xmlns:a16="http://schemas.microsoft.com/office/drawing/2014/main" id="{F5FD94C9-271D-BEA6-2351-4E4DEEA352BC}"/>
              </a:ext>
            </a:extLst>
          </p:cNvPr>
          <p:cNvSpPr>
            <a:spLocks noGrp="1"/>
          </p:cNvSpPr>
          <p:nvPr>
            <p:ph type="body" sz="quarter" idx="3"/>
          </p:nvPr>
        </p:nvSpPr>
        <p:spPr>
          <a:xfrm>
            <a:off x="710891" y="4460167"/>
            <a:ext cx="5680693" cy="4222890"/>
          </a:xfrm>
          <a:prstGeom prst="rect">
            <a:avLst/>
          </a:prstGeom>
        </p:spPr>
        <p:txBody>
          <a:bodyPr vert="horz" lIns="92676" tIns="46338" rIns="92676" bIns="4633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4746923-1A26-E1AA-9A5A-3A376E3CE384}"/>
              </a:ext>
            </a:extLst>
          </p:cNvPr>
          <p:cNvSpPr>
            <a:spLocks noGrp="1"/>
          </p:cNvSpPr>
          <p:nvPr>
            <p:ph type="ftr" sz="quarter" idx="4"/>
          </p:nvPr>
        </p:nvSpPr>
        <p:spPr>
          <a:xfrm>
            <a:off x="0" y="8918731"/>
            <a:ext cx="3078383" cy="468141"/>
          </a:xfrm>
          <a:prstGeom prst="rect">
            <a:avLst/>
          </a:prstGeom>
        </p:spPr>
        <p:txBody>
          <a:bodyPr vert="horz" lIns="92676" tIns="46338" rIns="92676" bIns="46338" rtlCol="0" anchor="b"/>
          <a:lstStyle>
            <a:lvl1pPr algn="l" defTabSz="926660"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6AF15D5D-3DEC-85F6-524D-0B5473325719}"/>
              </a:ext>
            </a:extLst>
          </p:cNvPr>
          <p:cNvSpPr>
            <a:spLocks noGrp="1"/>
          </p:cNvSpPr>
          <p:nvPr>
            <p:ph type="sldNum" sz="quarter" idx="5"/>
          </p:nvPr>
        </p:nvSpPr>
        <p:spPr>
          <a:xfrm>
            <a:off x="4022485" y="8918731"/>
            <a:ext cx="3078383" cy="468141"/>
          </a:xfrm>
          <a:prstGeom prst="rect">
            <a:avLst/>
          </a:prstGeom>
        </p:spPr>
        <p:txBody>
          <a:bodyPr vert="horz" wrap="square" lIns="92676" tIns="46338" rIns="92676" bIns="46338" numCol="1" anchor="b" anchorCtr="0" compatLnSpc="1">
            <a:prstTxWarp prst="textNoShape">
              <a:avLst/>
            </a:prstTxWarp>
          </a:bodyPr>
          <a:lstStyle>
            <a:lvl1pPr algn="r" eaLnBrk="1" hangingPunct="1">
              <a:defRPr sz="1200"/>
            </a:lvl1pPr>
          </a:lstStyle>
          <a:p>
            <a:pPr>
              <a:defRPr/>
            </a:pPr>
            <a:fld id="{543D8C1B-B194-4D48-8E44-9499D14AAB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733" algn="l" defTabSz="914293" rtl="0" eaLnBrk="1" latinLnBrk="0" hangingPunct="1">
      <a:defRPr sz="1200" kern="1200">
        <a:solidFill>
          <a:schemeClr val="tx1"/>
        </a:solidFill>
        <a:latin typeface="+mn-lt"/>
        <a:ea typeface="+mn-ea"/>
        <a:cs typeface="+mn-cs"/>
      </a:defRPr>
    </a:lvl6pPr>
    <a:lvl7pPr marL="2742879" algn="l" defTabSz="914293" rtl="0" eaLnBrk="1" latinLnBrk="0" hangingPunct="1">
      <a:defRPr sz="1200" kern="1200">
        <a:solidFill>
          <a:schemeClr val="tx1"/>
        </a:solidFill>
        <a:latin typeface="+mn-lt"/>
        <a:ea typeface="+mn-ea"/>
        <a:cs typeface="+mn-cs"/>
      </a:defRPr>
    </a:lvl7pPr>
    <a:lvl8pPr marL="3200026" algn="l" defTabSz="914293" rtl="0" eaLnBrk="1" latinLnBrk="0" hangingPunct="1">
      <a:defRPr sz="1200" kern="1200">
        <a:solidFill>
          <a:schemeClr val="tx1"/>
        </a:solidFill>
        <a:latin typeface="+mn-lt"/>
        <a:ea typeface="+mn-ea"/>
        <a:cs typeface="+mn-cs"/>
      </a:defRPr>
    </a:lvl8pPr>
    <a:lvl9pPr marL="3657172" algn="l" defTabSz="9142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ref.ly/logosres/gs-tc-notes?ref=Bible.Is59.17&amp;off=0&amp;ctx=e+astonishment.%E2%80%9D846%0a~59%3a17+Like+a+warrior"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0</a:t>
            </a:fld>
            <a:endParaRPr lang="en-US" altLang="en-US"/>
          </a:p>
        </p:txBody>
      </p:sp>
    </p:spTree>
    <p:extLst>
      <p:ext uri="{BB962C8B-B14F-4D97-AF65-F5344CB8AC3E}">
        <p14:creationId xmlns:p14="http://schemas.microsoft.com/office/powerpoint/2010/main" val="3577853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9</a:t>
            </a:fld>
            <a:endParaRPr lang="en-US" dirty="0"/>
          </a:p>
        </p:txBody>
      </p:sp>
    </p:spTree>
    <p:extLst>
      <p:ext uri="{BB962C8B-B14F-4D97-AF65-F5344CB8AC3E}">
        <p14:creationId xmlns:p14="http://schemas.microsoft.com/office/powerpoint/2010/main" val="3334230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B8936B2B-283F-4EBD-9BF9-B15FF86877AE}"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3454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11</a:t>
            </a:fld>
            <a:endParaRPr lang="en-US"/>
          </a:p>
        </p:txBody>
      </p:sp>
    </p:spTree>
    <p:extLst>
      <p:ext uri="{BB962C8B-B14F-4D97-AF65-F5344CB8AC3E}">
        <p14:creationId xmlns:p14="http://schemas.microsoft.com/office/powerpoint/2010/main" val="3513078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2B7343-4559-4655-B0BC-11E2F39BB687}" type="slidenum">
              <a:rPr lang="en-US" smtClean="0"/>
              <a:pPr/>
              <a:t>12</a:t>
            </a:fld>
            <a:endParaRPr lang="en-US"/>
          </a:p>
        </p:txBody>
      </p:sp>
    </p:spTree>
    <p:extLst>
      <p:ext uri="{BB962C8B-B14F-4D97-AF65-F5344CB8AC3E}">
        <p14:creationId xmlns:p14="http://schemas.microsoft.com/office/powerpoint/2010/main" val="2210275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2813"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13</a:t>
            </a:fld>
            <a:endParaRPr lang="en-US" altLang="en-US"/>
          </a:p>
        </p:txBody>
      </p:sp>
    </p:spTree>
    <p:extLst>
      <p:ext uri="{BB962C8B-B14F-4D97-AF65-F5344CB8AC3E}">
        <p14:creationId xmlns:p14="http://schemas.microsoft.com/office/powerpoint/2010/main" val="4086967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14</a:t>
            </a:fld>
            <a:endParaRPr lang="en-US" altLang="en-US"/>
          </a:p>
        </p:txBody>
      </p:sp>
    </p:spTree>
    <p:extLst>
      <p:ext uri="{BB962C8B-B14F-4D97-AF65-F5344CB8AC3E}">
        <p14:creationId xmlns:p14="http://schemas.microsoft.com/office/powerpoint/2010/main" val="13188621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16</a:t>
            </a:fld>
            <a:endParaRPr lang="en-US" altLang="en-US"/>
          </a:p>
        </p:txBody>
      </p:sp>
    </p:spTree>
    <p:extLst>
      <p:ext uri="{BB962C8B-B14F-4D97-AF65-F5344CB8AC3E}">
        <p14:creationId xmlns:p14="http://schemas.microsoft.com/office/powerpoint/2010/main" val="3574885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17</a:t>
            </a:fld>
            <a:endParaRPr lang="en-US" altLang="en-US"/>
          </a:p>
        </p:txBody>
      </p:sp>
    </p:spTree>
    <p:extLst>
      <p:ext uri="{BB962C8B-B14F-4D97-AF65-F5344CB8AC3E}">
        <p14:creationId xmlns:p14="http://schemas.microsoft.com/office/powerpoint/2010/main" val="3012924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18</a:t>
            </a:fld>
            <a:endParaRPr lang="en-US" altLang="en-US"/>
          </a:p>
        </p:txBody>
      </p:sp>
    </p:spTree>
    <p:extLst>
      <p:ext uri="{BB962C8B-B14F-4D97-AF65-F5344CB8AC3E}">
        <p14:creationId xmlns:p14="http://schemas.microsoft.com/office/powerpoint/2010/main" val="2478855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God’s lampstands in Revelation</a:t>
            </a:r>
          </a:p>
          <a:p>
            <a:endParaRPr lang="en-US" dirty="0"/>
          </a:p>
          <a:p>
            <a:r>
              <a:rPr lang="en-US" dirty="0"/>
              <a:t>They word is a lamp unto my feet.</a:t>
            </a:r>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19</a:t>
            </a:fld>
            <a:endParaRPr lang="en-US" altLang="en-US"/>
          </a:p>
        </p:txBody>
      </p:sp>
    </p:spTree>
    <p:extLst>
      <p:ext uri="{BB962C8B-B14F-4D97-AF65-F5344CB8AC3E}">
        <p14:creationId xmlns:p14="http://schemas.microsoft.com/office/powerpoint/2010/main" val="2538445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4D2B7343-4559-4655-B0BC-11E2F39BB687}"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6893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20</a:t>
            </a:fld>
            <a:endParaRPr lang="en-US" altLang="en-US"/>
          </a:p>
        </p:txBody>
      </p:sp>
    </p:spTree>
    <p:extLst>
      <p:ext uri="{BB962C8B-B14F-4D97-AF65-F5344CB8AC3E}">
        <p14:creationId xmlns:p14="http://schemas.microsoft.com/office/powerpoint/2010/main" val="41492600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21</a:t>
            </a:fld>
            <a:endParaRPr lang="en-US" altLang="en-US"/>
          </a:p>
        </p:txBody>
      </p:sp>
    </p:spTree>
    <p:extLst>
      <p:ext uri="{BB962C8B-B14F-4D97-AF65-F5344CB8AC3E}">
        <p14:creationId xmlns:p14="http://schemas.microsoft.com/office/powerpoint/2010/main" val="995963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Ephesians</a:t>
            </a:r>
          </a:p>
          <a:p>
            <a:endParaRPr lang="en-US" dirty="0"/>
          </a:p>
          <a:p>
            <a:r>
              <a:rPr lang="en-US" sz="1200" dirty="0"/>
              <a:t>59:17 Like a warrior preparing for battle, the Lord made ready to defend His people (cf. Eph. 6:13–17).</a:t>
            </a:r>
          </a:p>
          <a:p>
            <a:pPr lvl="1"/>
            <a:r>
              <a:rPr lang="en-US" dirty="0"/>
              <a:t> Tom Constable,  (</a:t>
            </a:r>
            <a:r>
              <a:rPr lang="en-US" dirty="0" err="1"/>
              <a:t>Galaxie</a:t>
            </a:r>
            <a:r>
              <a:rPr lang="en-US" dirty="0"/>
              <a:t> Software, 2003), Is 59:17.</a:t>
            </a:r>
          </a:p>
          <a:p>
            <a:r>
              <a:rPr lang="en-US" b="0" i="0" u="none" strike="noStrike" baseline="0" dirty="0"/>
              <a:t> Tom Constable, </a:t>
            </a:r>
            <a:r>
              <a:rPr lang="en-US" b="0" i="1" u="sng" strike="noStrike" baseline="0" dirty="0">
                <a:solidFill>
                  <a:srgbClr val="0000FF"/>
                </a:solidFill>
                <a:hlinkClick r:id="rId3"/>
              </a:rPr>
              <a:t>Tom Constable’s Expository Notes on the Bible</a:t>
            </a:r>
            <a:r>
              <a:rPr lang="en-US" b="0" i="0" u="none" strike="noStrike" baseline="0" dirty="0">
                <a:solidFill>
                  <a:srgbClr val="0000FF"/>
                </a:solidFill>
                <a:hlinkClick r:id="rId3"/>
              </a:rPr>
              <a:t> (</a:t>
            </a:r>
            <a:r>
              <a:rPr lang="en-US" b="0" i="0" u="none" strike="noStrike" baseline="0" dirty="0" err="1">
                <a:solidFill>
                  <a:srgbClr val="0000FF"/>
                </a:solidFill>
                <a:hlinkClick r:id="rId3"/>
              </a:rPr>
              <a:t>Galaxie</a:t>
            </a:r>
            <a:r>
              <a:rPr lang="en-US" b="0" i="0" u="none" strike="noStrike" baseline="0" dirty="0">
                <a:solidFill>
                  <a:srgbClr val="0000FF"/>
                </a:solidFill>
                <a:hlinkClick r:id="rId3"/>
              </a:rPr>
              <a:t> Software, 2003), Is 59:17.</a:t>
            </a:r>
          </a:p>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22</a:t>
            </a:fld>
            <a:endParaRPr lang="en-US" altLang="en-US"/>
          </a:p>
        </p:txBody>
      </p:sp>
    </p:spTree>
    <p:extLst>
      <p:ext uri="{BB962C8B-B14F-4D97-AF65-F5344CB8AC3E}">
        <p14:creationId xmlns:p14="http://schemas.microsoft.com/office/powerpoint/2010/main" val="23435328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2813" rtl="0" eaLnBrk="0" fontAlgn="base" latinLnBrk="0" hangingPunct="0">
              <a:lnSpc>
                <a:spcPct val="100000"/>
              </a:lnSpc>
              <a:spcBef>
                <a:spcPct val="30000"/>
              </a:spcBef>
              <a:spcAft>
                <a:spcPct val="0"/>
              </a:spcAft>
              <a:buClrTx/>
              <a:buSzTx/>
              <a:buFontTx/>
              <a:buNone/>
              <a:tabLst/>
              <a:defRPr/>
            </a:pPr>
            <a:r>
              <a:rPr lang="en-US" b="1" dirty="0"/>
              <a:t>. (Exod. 34:6–7; Num. 14:18; Neh. 9:17; Ps. 86:15; 103:8–10; 145:8–9).</a:t>
            </a:r>
          </a:p>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23</a:t>
            </a:fld>
            <a:endParaRPr lang="en-US" altLang="en-US"/>
          </a:p>
        </p:txBody>
      </p:sp>
    </p:spTree>
    <p:extLst>
      <p:ext uri="{BB962C8B-B14F-4D97-AF65-F5344CB8AC3E}">
        <p14:creationId xmlns:p14="http://schemas.microsoft.com/office/powerpoint/2010/main" val="13272830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24</a:t>
            </a:fld>
            <a:endParaRPr lang="en-US" altLang="en-US"/>
          </a:p>
        </p:txBody>
      </p:sp>
    </p:spTree>
    <p:extLst>
      <p:ext uri="{BB962C8B-B14F-4D97-AF65-F5344CB8AC3E}">
        <p14:creationId xmlns:p14="http://schemas.microsoft.com/office/powerpoint/2010/main" val="4441485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25</a:t>
            </a:fld>
            <a:endParaRPr lang="en-US" altLang="en-US"/>
          </a:p>
        </p:txBody>
      </p:sp>
    </p:spTree>
    <p:extLst>
      <p:ext uri="{BB962C8B-B14F-4D97-AF65-F5344CB8AC3E}">
        <p14:creationId xmlns:p14="http://schemas.microsoft.com/office/powerpoint/2010/main" val="92543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8936B2B-283F-4EBD-9BF9-B15FF86877AE}" type="slidenum">
              <a:rPr lang="en-US" altLang="en-US" smtClean="0"/>
              <a:pPr>
                <a:defRPr/>
              </a:pPr>
              <a:t>26</a:t>
            </a:fld>
            <a:endParaRPr lang="en-US" altLang="en-US"/>
          </a:p>
        </p:txBody>
      </p:sp>
    </p:spTree>
    <p:extLst>
      <p:ext uri="{BB962C8B-B14F-4D97-AF65-F5344CB8AC3E}">
        <p14:creationId xmlns:p14="http://schemas.microsoft.com/office/powerpoint/2010/main" val="24486679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27</a:t>
            </a:fld>
            <a:endParaRPr lang="en-US" altLang="en-US"/>
          </a:p>
        </p:txBody>
      </p:sp>
    </p:spTree>
    <p:extLst>
      <p:ext uri="{BB962C8B-B14F-4D97-AF65-F5344CB8AC3E}">
        <p14:creationId xmlns:p14="http://schemas.microsoft.com/office/powerpoint/2010/main" val="26242926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28</a:t>
            </a:fld>
            <a:endParaRPr lang="en-US" altLang="en-US"/>
          </a:p>
        </p:txBody>
      </p:sp>
    </p:spTree>
    <p:extLst>
      <p:ext uri="{BB962C8B-B14F-4D97-AF65-F5344CB8AC3E}">
        <p14:creationId xmlns:p14="http://schemas.microsoft.com/office/powerpoint/2010/main" val="26216926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29</a:t>
            </a:fld>
            <a:endParaRPr lang="en-US" altLang="en-US"/>
          </a:p>
        </p:txBody>
      </p:sp>
    </p:spTree>
    <p:extLst>
      <p:ext uri="{BB962C8B-B14F-4D97-AF65-F5344CB8AC3E}">
        <p14:creationId xmlns:p14="http://schemas.microsoft.com/office/powerpoint/2010/main" val="3218567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2</a:t>
            </a:fld>
            <a:endParaRPr lang="en-US" altLang="en-US"/>
          </a:p>
        </p:txBody>
      </p:sp>
    </p:spTree>
    <p:extLst>
      <p:ext uri="{BB962C8B-B14F-4D97-AF65-F5344CB8AC3E}">
        <p14:creationId xmlns:p14="http://schemas.microsoft.com/office/powerpoint/2010/main" val="22894491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43D8C1B-B194-4D48-8E44-9499D14AABA0}" type="slidenum">
              <a:rPr lang="en-US" altLang="en-US" smtClean="0"/>
              <a:pPr>
                <a:defRPr/>
              </a:pPr>
              <a:t>30</a:t>
            </a:fld>
            <a:endParaRPr lang="en-US" altLang="en-US"/>
          </a:p>
        </p:txBody>
      </p:sp>
    </p:spTree>
    <p:extLst>
      <p:ext uri="{BB962C8B-B14F-4D97-AF65-F5344CB8AC3E}">
        <p14:creationId xmlns:p14="http://schemas.microsoft.com/office/powerpoint/2010/main" val="1607179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3</a:t>
            </a:fld>
            <a:endParaRPr lang="en-US" dirty="0"/>
          </a:p>
        </p:txBody>
      </p:sp>
    </p:spTree>
    <p:extLst>
      <p:ext uri="{BB962C8B-B14F-4D97-AF65-F5344CB8AC3E}">
        <p14:creationId xmlns:p14="http://schemas.microsoft.com/office/powerpoint/2010/main" val="1972020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4</a:t>
            </a:fld>
            <a:endParaRPr lang="en-US" dirty="0"/>
          </a:p>
        </p:txBody>
      </p:sp>
    </p:spTree>
    <p:extLst>
      <p:ext uri="{BB962C8B-B14F-4D97-AF65-F5344CB8AC3E}">
        <p14:creationId xmlns:p14="http://schemas.microsoft.com/office/powerpoint/2010/main" val="2189492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5</a:t>
            </a:fld>
            <a:endParaRPr lang="en-US" dirty="0"/>
          </a:p>
        </p:txBody>
      </p:sp>
    </p:spTree>
    <p:extLst>
      <p:ext uri="{BB962C8B-B14F-4D97-AF65-F5344CB8AC3E}">
        <p14:creationId xmlns:p14="http://schemas.microsoft.com/office/powerpoint/2010/main" val="2219153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6</a:t>
            </a:fld>
            <a:endParaRPr lang="en-US" dirty="0"/>
          </a:p>
        </p:txBody>
      </p:sp>
    </p:spTree>
    <p:extLst>
      <p:ext uri="{BB962C8B-B14F-4D97-AF65-F5344CB8AC3E}">
        <p14:creationId xmlns:p14="http://schemas.microsoft.com/office/powerpoint/2010/main" val="157486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7</a:t>
            </a:fld>
            <a:endParaRPr lang="en-US" dirty="0"/>
          </a:p>
        </p:txBody>
      </p:sp>
    </p:spTree>
    <p:extLst>
      <p:ext uri="{BB962C8B-B14F-4D97-AF65-F5344CB8AC3E}">
        <p14:creationId xmlns:p14="http://schemas.microsoft.com/office/powerpoint/2010/main" val="2467647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2CA1EB-B427-4E05-97C7-BF0A56AD723F}" type="slidenum">
              <a:rPr lang="en-US" smtClean="0"/>
              <a:pPr/>
              <a:t>8</a:t>
            </a:fld>
            <a:endParaRPr lang="en-US" dirty="0"/>
          </a:p>
        </p:txBody>
      </p:sp>
    </p:spTree>
    <p:extLst>
      <p:ext uri="{BB962C8B-B14F-4D97-AF65-F5344CB8AC3E}">
        <p14:creationId xmlns:p14="http://schemas.microsoft.com/office/powerpoint/2010/main" val="212026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4FAA23E-4B93-5405-AA7F-1AB49B6290E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7353A81-2AF3-B10D-AC2C-16D0A20B269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9E0BB69-6352-3637-BBB7-AAE14E557D04}"/>
              </a:ext>
            </a:extLst>
          </p:cNvPr>
          <p:cNvSpPr>
            <a:spLocks noGrp="1"/>
          </p:cNvSpPr>
          <p:nvPr>
            <p:ph type="sldNum" sz="quarter" idx="12"/>
          </p:nvPr>
        </p:nvSpPr>
        <p:spPr/>
        <p:txBody>
          <a:bodyPr/>
          <a:lstStyle>
            <a:lvl1pPr>
              <a:defRPr/>
            </a:lvl1pPr>
          </a:lstStyle>
          <a:p>
            <a:pPr>
              <a:defRPr/>
            </a:pPr>
            <a:fld id="{9ED644A7-F153-B344-BD17-BBA8950DDFC0}" type="slidenum">
              <a:rPr lang="en-US" altLang="en-US"/>
              <a:pPr>
                <a:defRPr/>
              </a:pPr>
              <a:t>‹#›</a:t>
            </a:fld>
            <a:endParaRPr lang="en-US" altLang="en-US"/>
          </a:p>
        </p:txBody>
      </p:sp>
    </p:spTree>
    <p:extLst>
      <p:ext uri="{BB962C8B-B14F-4D97-AF65-F5344CB8AC3E}">
        <p14:creationId xmlns:p14="http://schemas.microsoft.com/office/powerpoint/2010/main" val="170099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F9ACD0-C668-6260-DF25-7360E34E04E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5EA1A1F-7C49-FEA7-8C0A-608B3422D3C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B9F4C56-1537-45C4-63A6-50BE22AACB5F}"/>
              </a:ext>
            </a:extLst>
          </p:cNvPr>
          <p:cNvSpPr>
            <a:spLocks noGrp="1"/>
          </p:cNvSpPr>
          <p:nvPr>
            <p:ph type="sldNum" sz="quarter" idx="12"/>
          </p:nvPr>
        </p:nvSpPr>
        <p:spPr/>
        <p:txBody>
          <a:bodyPr/>
          <a:lstStyle>
            <a:lvl1pPr>
              <a:defRPr/>
            </a:lvl1pPr>
          </a:lstStyle>
          <a:p>
            <a:pPr>
              <a:defRPr/>
            </a:pPr>
            <a:fld id="{76DFFC6B-0E89-7B46-85F9-9B9CD99B5256}" type="slidenum">
              <a:rPr lang="en-US" altLang="en-US"/>
              <a:pPr>
                <a:defRPr/>
              </a:pPr>
              <a:t>‹#›</a:t>
            </a:fld>
            <a:endParaRPr lang="en-US" altLang="en-US"/>
          </a:p>
        </p:txBody>
      </p:sp>
    </p:spTree>
    <p:extLst>
      <p:ext uri="{BB962C8B-B14F-4D97-AF65-F5344CB8AC3E}">
        <p14:creationId xmlns:p14="http://schemas.microsoft.com/office/powerpoint/2010/main" val="126837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59329-05A0-E528-066B-3597444316C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06B09B8-92E0-1986-1B12-283BC0941B7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732CF8A1-2044-E9A4-803F-F649BA108FB6}"/>
              </a:ext>
            </a:extLst>
          </p:cNvPr>
          <p:cNvSpPr>
            <a:spLocks noGrp="1"/>
          </p:cNvSpPr>
          <p:nvPr>
            <p:ph type="sldNum" sz="quarter" idx="12"/>
          </p:nvPr>
        </p:nvSpPr>
        <p:spPr/>
        <p:txBody>
          <a:bodyPr/>
          <a:lstStyle>
            <a:lvl1pPr>
              <a:defRPr/>
            </a:lvl1pPr>
          </a:lstStyle>
          <a:p>
            <a:pPr>
              <a:defRPr/>
            </a:pPr>
            <a:fld id="{76019AF3-33E9-0F48-BA8C-BC2E2CE277DA}" type="slidenum">
              <a:rPr lang="en-US" altLang="en-US"/>
              <a:pPr>
                <a:defRPr/>
              </a:pPr>
              <a:t>‹#›</a:t>
            </a:fld>
            <a:endParaRPr lang="en-US" altLang="en-US"/>
          </a:p>
        </p:txBody>
      </p:sp>
    </p:spTree>
    <p:extLst>
      <p:ext uri="{BB962C8B-B14F-4D97-AF65-F5344CB8AC3E}">
        <p14:creationId xmlns:p14="http://schemas.microsoft.com/office/powerpoint/2010/main" val="203468352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24F55D-4CB5-0884-150F-7EFCAECF6004}"/>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68667A50-1066-3360-DD02-19F2D1C0097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7E22B115-6EF1-EE88-5AEF-9B50EC863E92}"/>
              </a:ext>
            </a:extLst>
          </p:cNvPr>
          <p:cNvSpPr>
            <a:spLocks noGrp="1"/>
          </p:cNvSpPr>
          <p:nvPr>
            <p:ph type="sldNum" sz="quarter" idx="12"/>
          </p:nvPr>
        </p:nvSpPr>
        <p:spPr/>
        <p:txBody>
          <a:bodyPr/>
          <a:lstStyle>
            <a:lvl1pPr>
              <a:defRPr/>
            </a:lvl1pPr>
          </a:lstStyle>
          <a:p>
            <a:pPr>
              <a:defRPr/>
            </a:pPr>
            <a:fld id="{BF23DEA8-4EDA-0449-A0C3-2575D71B0B4B}" type="slidenum">
              <a:rPr lang="en-US" altLang="en-US"/>
              <a:pPr>
                <a:defRPr/>
              </a:pPr>
              <a:t>‹#›</a:t>
            </a:fld>
            <a:endParaRPr lang="en-US" altLang="en-US"/>
          </a:p>
        </p:txBody>
      </p:sp>
    </p:spTree>
    <p:extLst>
      <p:ext uri="{BB962C8B-B14F-4D97-AF65-F5344CB8AC3E}">
        <p14:creationId xmlns:p14="http://schemas.microsoft.com/office/powerpoint/2010/main" val="2690897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E9983-D47C-D762-9355-FDA79F49652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848162E-A761-AC11-211C-907AB0DCC3DD}"/>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1C78A5BF-908C-06F5-36FD-F184671EF269}"/>
              </a:ext>
            </a:extLst>
          </p:cNvPr>
          <p:cNvSpPr>
            <a:spLocks noGrp="1"/>
          </p:cNvSpPr>
          <p:nvPr>
            <p:ph type="sldNum" sz="quarter" idx="12"/>
          </p:nvPr>
        </p:nvSpPr>
        <p:spPr/>
        <p:txBody>
          <a:bodyPr/>
          <a:lstStyle>
            <a:lvl1pPr>
              <a:defRPr/>
            </a:lvl1pPr>
          </a:lstStyle>
          <a:p>
            <a:pPr>
              <a:defRPr/>
            </a:pPr>
            <a:fld id="{4303CB39-F204-5E45-825A-9B0BCF146D8C}" type="slidenum">
              <a:rPr lang="en-US" altLang="en-US"/>
              <a:pPr>
                <a:defRPr/>
              </a:pPr>
              <a:t>‹#›</a:t>
            </a:fld>
            <a:endParaRPr lang="en-US" altLang="en-US"/>
          </a:p>
        </p:txBody>
      </p:sp>
    </p:spTree>
    <p:extLst>
      <p:ext uri="{BB962C8B-B14F-4D97-AF65-F5344CB8AC3E}">
        <p14:creationId xmlns:p14="http://schemas.microsoft.com/office/powerpoint/2010/main" val="3402904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ECA0AF-4C48-7C87-0487-ECF1A097792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94D96FA-CB63-1798-5CFA-FBBB699989B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55245B8-462D-39A0-E20D-A58D9D4A9DFF}"/>
              </a:ext>
            </a:extLst>
          </p:cNvPr>
          <p:cNvSpPr>
            <a:spLocks noGrp="1"/>
          </p:cNvSpPr>
          <p:nvPr>
            <p:ph type="sldNum" sz="quarter" idx="12"/>
          </p:nvPr>
        </p:nvSpPr>
        <p:spPr/>
        <p:txBody>
          <a:bodyPr/>
          <a:lstStyle>
            <a:lvl1pPr>
              <a:defRPr/>
            </a:lvl1pPr>
          </a:lstStyle>
          <a:p>
            <a:pPr>
              <a:defRPr/>
            </a:pPr>
            <a:fld id="{3448B30B-9CD7-3B45-A0E6-4969835583FC}" type="slidenum">
              <a:rPr lang="en-US" altLang="en-US"/>
              <a:pPr>
                <a:defRPr/>
              </a:pPr>
              <a:t>‹#›</a:t>
            </a:fld>
            <a:endParaRPr lang="en-US" altLang="en-US"/>
          </a:p>
        </p:txBody>
      </p:sp>
    </p:spTree>
    <p:extLst>
      <p:ext uri="{BB962C8B-B14F-4D97-AF65-F5344CB8AC3E}">
        <p14:creationId xmlns:p14="http://schemas.microsoft.com/office/powerpoint/2010/main" val="23617924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004204B-66AC-E454-6B10-6BBDB87365F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6277DE5-D1C7-9E75-C336-46654C11294E}"/>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7386C057-27D3-31EA-BF54-F00F4E88A6E9}"/>
              </a:ext>
            </a:extLst>
          </p:cNvPr>
          <p:cNvSpPr>
            <a:spLocks noGrp="1"/>
          </p:cNvSpPr>
          <p:nvPr>
            <p:ph type="sldNum" sz="quarter" idx="12"/>
          </p:nvPr>
        </p:nvSpPr>
        <p:spPr/>
        <p:txBody>
          <a:bodyPr/>
          <a:lstStyle>
            <a:lvl1pPr>
              <a:defRPr/>
            </a:lvl1pPr>
          </a:lstStyle>
          <a:p>
            <a:pPr>
              <a:defRPr/>
            </a:pPr>
            <a:fld id="{2273DD98-D31A-5341-9E3F-2C26E6FBC9BA}" type="slidenum">
              <a:rPr lang="en-US" altLang="en-US"/>
              <a:pPr>
                <a:defRPr/>
              </a:pPr>
              <a:t>‹#›</a:t>
            </a:fld>
            <a:endParaRPr lang="en-US" altLang="en-US"/>
          </a:p>
        </p:txBody>
      </p:sp>
    </p:spTree>
    <p:extLst>
      <p:ext uri="{BB962C8B-B14F-4D97-AF65-F5344CB8AC3E}">
        <p14:creationId xmlns:p14="http://schemas.microsoft.com/office/powerpoint/2010/main" val="1224856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A830681-5144-4A6F-2D79-2C29F596BEE3}"/>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4A8B108C-3B83-7358-50D5-114DB93786FD}"/>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07E6C571-29E0-63F5-BC14-E1E5620993C1}"/>
              </a:ext>
            </a:extLst>
          </p:cNvPr>
          <p:cNvSpPr>
            <a:spLocks noGrp="1"/>
          </p:cNvSpPr>
          <p:nvPr>
            <p:ph type="sldNum" sz="quarter" idx="12"/>
          </p:nvPr>
        </p:nvSpPr>
        <p:spPr/>
        <p:txBody>
          <a:bodyPr/>
          <a:lstStyle>
            <a:lvl1pPr>
              <a:defRPr/>
            </a:lvl1pPr>
          </a:lstStyle>
          <a:p>
            <a:pPr>
              <a:defRPr/>
            </a:pPr>
            <a:fld id="{BA87F1DB-8DC6-1D4F-9351-52078CA5A994}" type="slidenum">
              <a:rPr lang="en-US" altLang="en-US"/>
              <a:pPr>
                <a:defRPr/>
              </a:pPr>
              <a:t>‹#›</a:t>
            </a:fld>
            <a:endParaRPr lang="en-US" altLang="en-US"/>
          </a:p>
        </p:txBody>
      </p:sp>
    </p:spTree>
    <p:extLst>
      <p:ext uri="{BB962C8B-B14F-4D97-AF65-F5344CB8AC3E}">
        <p14:creationId xmlns:p14="http://schemas.microsoft.com/office/powerpoint/2010/main" val="14414340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50E5B20-F938-22C3-68DE-C12115C29DFF}"/>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222A17DA-98A2-7739-9B58-357C9E0F0F15}"/>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569298BE-0033-88AD-3E39-229425363B61}"/>
              </a:ext>
            </a:extLst>
          </p:cNvPr>
          <p:cNvSpPr>
            <a:spLocks noGrp="1"/>
          </p:cNvSpPr>
          <p:nvPr>
            <p:ph type="sldNum" sz="quarter" idx="12"/>
          </p:nvPr>
        </p:nvSpPr>
        <p:spPr/>
        <p:txBody>
          <a:bodyPr/>
          <a:lstStyle>
            <a:lvl1pPr>
              <a:defRPr/>
            </a:lvl1pPr>
          </a:lstStyle>
          <a:p>
            <a:pPr>
              <a:defRPr/>
            </a:pPr>
            <a:fld id="{2F6A4CA6-6DF6-ED4C-AF67-57EB009216FB}" type="slidenum">
              <a:rPr lang="en-US" altLang="en-US"/>
              <a:pPr>
                <a:defRPr/>
              </a:pPr>
              <a:t>‹#›</a:t>
            </a:fld>
            <a:endParaRPr lang="en-US" altLang="en-US"/>
          </a:p>
        </p:txBody>
      </p:sp>
    </p:spTree>
    <p:extLst>
      <p:ext uri="{BB962C8B-B14F-4D97-AF65-F5344CB8AC3E}">
        <p14:creationId xmlns:p14="http://schemas.microsoft.com/office/powerpoint/2010/main" val="3362226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273F3DA-7633-59E6-3D9A-49AA4F5651B3}"/>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8BAEE2CF-475C-C874-EF98-DC5389FD5D5F}"/>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B6C36AC8-F558-D34E-88F2-F273C933599A}"/>
              </a:ext>
            </a:extLst>
          </p:cNvPr>
          <p:cNvSpPr>
            <a:spLocks noGrp="1"/>
          </p:cNvSpPr>
          <p:nvPr>
            <p:ph type="sldNum" sz="quarter" idx="12"/>
          </p:nvPr>
        </p:nvSpPr>
        <p:spPr/>
        <p:txBody>
          <a:bodyPr/>
          <a:lstStyle>
            <a:lvl1pPr>
              <a:defRPr/>
            </a:lvl1pPr>
          </a:lstStyle>
          <a:p>
            <a:pPr>
              <a:defRPr/>
            </a:pPr>
            <a:fld id="{B7D9B1DB-F565-B94E-8453-B02D4AD46537}" type="slidenum">
              <a:rPr lang="en-US" altLang="en-US"/>
              <a:pPr>
                <a:defRPr/>
              </a:pPr>
              <a:t>‹#›</a:t>
            </a:fld>
            <a:endParaRPr lang="en-US" altLang="en-US"/>
          </a:p>
        </p:txBody>
      </p:sp>
    </p:spTree>
    <p:extLst>
      <p:ext uri="{BB962C8B-B14F-4D97-AF65-F5344CB8AC3E}">
        <p14:creationId xmlns:p14="http://schemas.microsoft.com/office/powerpoint/2010/main" val="2108631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7CEE931E-FC2D-AF10-D03C-C4C426C5881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EB1BCC04-A61F-C74E-D2D5-02CF06C0657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A18B9EE-24AB-00BB-DF25-0EBDE52F150F}"/>
              </a:ext>
            </a:extLst>
          </p:cNvPr>
          <p:cNvSpPr>
            <a:spLocks noGrp="1"/>
          </p:cNvSpPr>
          <p:nvPr>
            <p:ph type="sldNum" sz="quarter" idx="12"/>
          </p:nvPr>
        </p:nvSpPr>
        <p:spPr/>
        <p:txBody>
          <a:bodyPr/>
          <a:lstStyle>
            <a:lvl1pPr>
              <a:defRPr/>
            </a:lvl1pPr>
          </a:lstStyle>
          <a:p>
            <a:pPr>
              <a:defRPr/>
            </a:pPr>
            <a:fld id="{05BCC1BA-738C-E64C-A2CA-861AD17F6874}" type="slidenum">
              <a:rPr lang="en-US" altLang="en-US"/>
              <a:pPr>
                <a:defRPr/>
              </a:pPr>
              <a:t>‹#›</a:t>
            </a:fld>
            <a:endParaRPr lang="en-US" altLang="en-US"/>
          </a:p>
        </p:txBody>
      </p:sp>
    </p:spTree>
    <p:extLst>
      <p:ext uri="{BB962C8B-B14F-4D97-AF65-F5344CB8AC3E}">
        <p14:creationId xmlns:p14="http://schemas.microsoft.com/office/powerpoint/2010/main" val="425591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040BF1-8145-CE65-7ACF-4426B2191EA1}"/>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3D7C0C4-E013-AD02-41C5-5259853EBAC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D0388CF2-F272-CA70-205F-B61AAA05EDD0}"/>
              </a:ext>
            </a:extLst>
          </p:cNvPr>
          <p:cNvSpPr>
            <a:spLocks noGrp="1"/>
          </p:cNvSpPr>
          <p:nvPr>
            <p:ph type="sldNum" sz="quarter" idx="12"/>
          </p:nvPr>
        </p:nvSpPr>
        <p:spPr/>
        <p:txBody>
          <a:bodyPr/>
          <a:lstStyle>
            <a:lvl1pPr>
              <a:defRPr/>
            </a:lvl1pPr>
          </a:lstStyle>
          <a:p>
            <a:pPr>
              <a:defRPr/>
            </a:pPr>
            <a:fld id="{FD082CFF-930D-4043-B3E3-233330BDFA02}" type="slidenum">
              <a:rPr lang="en-US" altLang="en-US"/>
              <a:pPr>
                <a:defRPr/>
              </a:pPr>
              <a:t>‹#›</a:t>
            </a:fld>
            <a:endParaRPr lang="en-US" altLang="en-US"/>
          </a:p>
        </p:txBody>
      </p:sp>
    </p:spTree>
    <p:extLst>
      <p:ext uri="{BB962C8B-B14F-4D97-AF65-F5344CB8AC3E}">
        <p14:creationId xmlns:p14="http://schemas.microsoft.com/office/powerpoint/2010/main" val="2783559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455277D-3F90-6C98-A7FB-3BD01FD4062A}"/>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EA7BE531-6510-E341-7E7A-CFAE6E3EF591}"/>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A8745FE4-C1EE-E964-989E-8E993D399E1D}"/>
              </a:ext>
            </a:extLst>
          </p:cNvPr>
          <p:cNvSpPr>
            <a:spLocks noGrp="1"/>
          </p:cNvSpPr>
          <p:nvPr>
            <p:ph type="sldNum" sz="quarter" idx="12"/>
          </p:nvPr>
        </p:nvSpPr>
        <p:spPr/>
        <p:txBody>
          <a:bodyPr/>
          <a:lstStyle>
            <a:lvl1pPr>
              <a:defRPr/>
            </a:lvl1pPr>
          </a:lstStyle>
          <a:p>
            <a:pPr>
              <a:defRPr/>
            </a:pPr>
            <a:fld id="{AD16E504-B477-3D48-AC69-291EB3DC6DF0}" type="slidenum">
              <a:rPr lang="en-US" altLang="en-US"/>
              <a:pPr>
                <a:defRPr/>
              </a:pPr>
              <a:t>‹#›</a:t>
            </a:fld>
            <a:endParaRPr lang="en-US" altLang="en-US"/>
          </a:p>
        </p:txBody>
      </p:sp>
    </p:spTree>
    <p:extLst>
      <p:ext uri="{BB962C8B-B14F-4D97-AF65-F5344CB8AC3E}">
        <p14:creationId xmlns:p14="http://schemas.microsoft.com/office/powerpoint/2010/main" val="20477936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2FC02-A9F6-35A0-E3BF-A0D6202FF7F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291BB55-FBAB-3B19-697C-E9574BF10612}"/>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3497B9C-5B29-7C43-84D1-43F61B3D399E}"/>
              </a:ext>
            </a:extLst>
          </p:cNvPr>
          <p:cNvSpPr>
            <a:spLocks noGrp="1"/>
          </p:cNvSpPr>
          <p:nvPr>
            <p:ph type="sldNum" sz="quarter" idx="12"/>
          </p:nvPr>
        </p:nvSpPr>
        <p:spPr/>
        <p:txBody>
          <a:bodyPr/>
          <a:lstStyle>
            <a:lvl1pPr>
              <a:defRPr/>
            </a:lvl1pPr>
          </a:lstStyle>
          <a:p>
            <a:pPr>
              <a:defRPr/>
            </a:pPr>
            <a:fld id="{69FC4EAD-1C9F-D94A-9174-BBF2901FFAEC}" type="slidenum">
              <a:rPr lang="en-US" altLang="en-US"/>
              <a:pPr>
                <a:defRPr/>
              </a:pPr>
              <a:t>‹#›</a:t>
            </a:fld>
            <a:endParaRPr lang="en-US" altLang="en-US"/>
          </a:p>
        </p:txBody>
      </p:sp>
    </p:spTree>
    <p:extLst>
      <p:ext uri="{BB962C8B-B14F-4D97-AF65-F5344CB8AC3E}">
        <p14:creationId xmlns:p14="http://schemas.microsoft.com/office/powerpoint/2010/main" val="19381169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90BEC-96AC-60ED-AEBE-47E0EFBBA357}"/>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5110530-7609-2288-B7F8-78B1EBD5984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A410E932-EAC4-1646-D1F7-7EA402EAB71E}"/>
              </a:ext>
            </a:extLst>
          </p:cNvPr>
          <p:cNvSpPr>
            <a:spLocks noGrp="1"/>
          </p:cNvSpPr>
          <p:nvPr>
            <p:ph type="sldNum" sz="quarter" idx="12"/>
          </p:nvPr>
        </p:nvSpPr>
        <p:spPr/>
        <p:txBody>
          <a:bodyPr/>
          <a:lstStyle>
            <a:lvl1pPr>
              <a:defRPr/>
            </a:lvl1pPr>
          </a:lstStyle>
          <a:p>
            <a:pPr>
              <a:defRPr/>
            </a:pPr>
            <a:fld id="{30DF4731-5C59-5B4F-B810-51869EF75B39}" type="slidenum">
              <a:rPr lang="en-US" altLang="en-US"/>
              <a:pPr>
                <a:defRPr/>
              </a:pPr>
              <a:t>‹#›</a:t>
            </a:fld>
            <a:endParaRPr lang="en-US" altLang="en-US"/>
          </a:p>
        </p:txBody>
      </p:sp>
    </p:spTree>
    <p:extLst>
      <p:ext uri="{BB962C8B-B14F-4D97-AF65-F5344CB8AC3E}">
        <p14:creationId xmlns:p14="http://schemas.microsoft.com/office/powerpoint/2010/main" val="24923231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D9C48D-3C8C-F831-CDFE-6A8A535CFB5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2407C80-E215-32C0-8611-5E25CB47BBA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8706016-E8EA-D604-D9E9-592A27992C82}"/>
              </a:ext>
            </a:extLst>
          </p:cNvPr>
          <p:cNvSpPr>
            <a:spLocks noGrp="1"/>
          </p:cNvSpPr>
          <p:nvPr>
            <p:ph type="sldNum" sz="quarter" idx="12"/>
          </p:nvPr>
        </p:nvSpPr>
        <p:spPr/>
        <p:txBody>
          <a:bodyPr/>
          <a:lstStyle>
            <a:lvl1pPr>
              <a:defRPr/>
            </a:lvl1pPr>
          </a:lstStyle>
          <a:p>
            <a:pPr>
              <a:defRPr/>
            </a:pPr>
            <a:fld id="{346C27C5-3BBB-9B41-A862-73A1B45BBBEE}" type="slidenum">
              <a:rPr lang="en-US" altLang="en-US"/>
              <a:pPr>
                <a:defRPr/>
              </a:pPr>
              <a:t>‹#›</a:t>
            </a:fld>
            <a:endParaRPr lang="en-US" altLang="en-US"/>
          </a:p>
        </p:txBody>
      </p:sp>
    </p:spTree>
    <p:extLst>
      <p:ext uri="{BB962C8B-B14F-4D97-AF65-F5344CB8AC3E}">
        <p14:creationId xmlns:p14="http://schemas.microsoft.com/office/powerpoint/2010/main" val="2479334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EA5DA-4BBD-D25C-6DDD-30841B9F224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5FE5394-B116-1A80-D242-96674B8350C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7044954-28AB-A28E-36FE-3DC2C2D0D40B}"/>
              </a:ext>
            </a:extLst>
          </p:cNvPr>
          <p:cNvSpPr>
            <a:spLocks noGrp="1"/>
          </p:cNvSpPr>
          <p:nvPr>
            <p:ph type="sldNum" sz="quarter" idx="12"/>
          </p:nvPr>
        </p:nvSpPr>
        <p:spPr/>
        <p:txBody>
          <a:bodyPr/>
          <a:lstStyle>
            <a:lvl1pPr>
              <a:defRPr/>
            </a:lvl1pPr>
          </a:lstStyle>
          <a:p>
            <a:pPr>
              <a:defRPr/>
            </a:pPr>
            <a:fld id="{43AD7ADA-4B0B-2A48-AFB7-8480914ED956}" type="slidenum">
              <a:rPr lang="en-US" altLang="en-US"/>
              <a:pPr>
                <a:defRPr/>
              </a:pPr>
              <a:t>‹#›</a:t>
            </a:fld>
            <a:endParaRPr lang="en-US" altLang="en-US"/>
          </a:p>
        </p:txBody>
      </p:sp>
    </p:spTree>
    <p:extLst>
      <p:ext uri="{BB962C8B-B14F-4D97-AF65-F5344CB8AC3E}">
        <p14:creationId xmlns:p14="http://schemas.microsoft.com/office/powerpoint/2010/main" val="42347596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E84CDC-44A0-0E4D-4B88-B22531F898D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FF2C6A8C-0C68-E4EF-4B7B-CF9A467E288D}"/>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C27C6055-CBAC-9E96-171F-F6EE263F0668}"/>
              </a:ext>
            </a:extLst>
          </p:cNvPr>
          <p:cNvSpPr>
            <a:spLocks noGrp="1"/>
          </p:cNvSpPr>
          <p:nvPr>
            <p:ph type="sldNum" sz="quarter" idx="12"/>
          </p:nvPr>
        </p:nvSpPr>
        <p:spPr/>
        <p:txBody>
          <a:bodyPr/>
          <a:lstStyle>
            <a:lvl1pPr>
              <a:defRPr/>
            </a:lvl1pPr>
          </a:lstStyle>
          <a:p>
            <a:pPr>
              <a:defRPr/>
            </a:pPr>
            <a:fld id="{8C831512-6762-9742-89D6-FA16FB6B48A4}" type="slidenum">
              <a:rPr lang="en-US" altLang="en-US"/>
              <a:pPr>
                <a:defRPr/>
              </a:pPr>
              <a:t>‹#›</a:t>
            </a:fld>
            <a:endParaRPr lang="en-US" altLang="en-US"/>
          </a:p>
        </p:txBody>
      </p:sp>
    </p:spTree>
    <p:extLst>
      <p:ext uri="{BB962C8B-B14F-4D97-AF65-F5344CB8AC3E}">
        <p14:creationId xmlns:p14="http://schemas.microsoft.com/office/powerpoint/2010/main" val="33378361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083A595-94AE-71FB-5F0D-AC7E44EF925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29C734B3-75EB-DC12-9663-4514EE6DF63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26E98656-F5E6-EC21-6B24-D105983C98B2}"/>
              </a:ext>
            </a:extLst>
          </p:cNvPr>
          <p:cNvSpPr>
            <a:spLocks noGrp="1"/>
          </p:cNvSpPr>
          <p:nvPr>
            <p:ph type="sldNum" sz="quarter" idx="12"/>
          </p:nvPr>
        </p:nvSpPr>
        <p:spPr/>
        <p:txBody>
          <a:bodyPr/>
          <a:lstStyle>
            <a:lvl1pPr>
              <a:defRPr/>
            </a:lvl1pPr>
          </a:lstStyle>
          <a:p>
            <a:pPr>
              <a:defRPr/>
            </a:pPr>
            <a:fld id="{35A89F2F-165C-CE41-B035-667A0E42372B}" type="slidenum">
              <a:rPr lang="en-US" altLang="en-US"/>
              <a:pPr>
                <a:defRPr/>
              </a:pPr>
              <a:t>‹#›</a:t>
            </a:fld>
            <a:endParaRPr lang="en-US" altLang="en-US"/>
          </a:p>
        </p:txBody>
      </p:sp>
    </p:spTree>
    <p:extLst>
      <p:ext uri="{BB962C8B-B14F-4D97-AF65-F5344CB8AC3E}">
        <p14:creationId xmlns:p14="http://schemas.microsoft.com/office/powerpoint/2010/main" val="2395124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7E6CA2E-257D-4C63-2FDA-C470154E177B}"/>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A39C0EF1-ED45-8CA8-81FE-79DA7A56D19E}"/>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1BB56582-90D0-C100-D01E-939ABD93A64B}"/>
              </a:ext>
            </a:extLst>
          </p:cNvPr>
          <p:cNvSpPr>
            <a:spLocks noGrp="1"/>
          </p:cNvSpPr>
          <p:nvPr>
            <p:ph type="sldNum" sz="quarter" idx="12"/>
          </p:nvPr>
        </p:nvSpPr>
        <p:spPr/>
        <p:txBody>
          <a:bodyPr/>
          <a:lstStyle>
            <a:lvl1pPr>
              <a:defRPr/>
            </a:lvl1pPr>
          </a:lstStyle>
          <a:p>
            <a:pPr>
              <a:defRPr/>
            </a:pPr>
            <a:fld id="{F261AFCD-4B97-6E41-A8A9-26F4A130CAE5}" type="slidenum">
              <a:rPr lang="en-US" altLang="en-US"/>
              <a:pPr>
                <a:defRPr/>
              </a:pPr>
              <a:t>‹#›</a:t>
            </a:fld>
            <a:endParaRPr lang="en-US" altLang="en-US"/>
          </a:p>
        </p:txBody>
      </p:sp>
    </p:spTree>
    <p:extLst>
      <p:ext uri="{BB962C8B-B14F-4D97-AF65-F5344CB8AC3E}">
        <p14:creationId xmlns:p14="http://schemas.microsoft.com/office/powerpoint/2010/main" val="1690924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FE1195F-6818-85CD-3CF3-DA0F39024D4B}"/>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1B09391A-D5B0-90E6-E7B8-4BE3057C4872}"/>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4FB693CC-7FCE-C5BB-21C0-3BE9D71EC087}"/>
              </a:ext>
            </a:extLst>
          </p:cNvPr>
          <p:cNvSpPr>
            <a:spLocks noGrp="1"/>
          </p:cNvSpPr>
          <p:nvPr>
            <p:ph type="sldNum" sz="quarter" idx="12"/>
          </p:nvPr>
        </p:nvSpPr>
        <p:spPr/>
        <p:txBody>
          <a:bodyPr/>
          <a:lstStyle>
            <a:lvl1pPr>
              <a:defRPr/>
            </a:lvl1pPr>
          </a:lstStyle>
          <a:p>
            <a:pPr>
              <a:defRPr/>
            </a:pPr>
            <a:fld id="{EC20A2A9-695E-1847-8EAE-0668A48F3807}" type="slidenum">
              <a:rPr lang="en-US" altLang="en-US"/>
              <a:pPr>
                <a:defRPr/>
              </a:pPr>
              <a:t>‹#›</a:t>
            </a:fld>
            <a:endParaRPr lang="en-US" altLang="en-US"/>
          </a:p>
        </p:txBody>
      </p:sp>
    </p:spTree>
    <p:extLst>
      <p:ext uri="{BB962C8B-B14F-4D97-AF65-F5344CB8AC3E}">
        <p14:creationId xmlns:p14="http://schemas.microsoft.com/office/powerpoint/2010/main" val="1548428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E88B6E0-6C5A-3CB4-4E2F-F79341B08E0A}"/>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E5BB08C3-CAF6-5247-FBB0-E371B4207AF0}"/>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AB6E4CAC-9510-CFED-5DC0-BC87871931A9}"/>
              </a:ext>
            </a:extLst>
          </p:cNvPr>
          <p:cNvSpPr>
            <a:spLocks noGrp="1"/>
          </p:cNvSpPr>
          <p:nvPr>
            <p:ph type="sldNum" sz="quarter" idx="12"/>
          </p:nvPr>
        </p:nvSpPr>
        <p:spPr/>
        <p:txBody>
          <a:bodyPr/>
          <a:lstStyle>
            <a:lvl1pPr>
              <a:defRPr/>
            </a:lvl1pPr>
          </a:lstStyle>
          <a:p>
            <a:pPr>
              <a:defRPr/>
            </a:pPr>
            <a:fld id="{4B1BD3DC-940C-084F-824B-EBF43E54A963}" type="slidenum">
              <a:rPr lang="en-US" altLang="en-US"/>
              <a:pPr>
                <a:defRPr/>
              </a:pPr>
              <a:t>‹#›</a:t>
            </a:fld>
            <a:endParaRPr lang="en-US" altLang="en-US"/>
          </a:p>
        </p:txBody>
      </p:sp>
    </p:spTree>
    <p:extLst>
      <p:ext uri="{BB962C8B-B14F-4D97-AF65-F5344CB8AC3E}">
        <p14:creationId xmlns:p14="http://schemas.microsoft.com/office/powerpoint/2010/main" val="2774701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41E843-5B5D-3EF7-5FCF-49E9F407E5F0}"/>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D3DAA68B-5CC0-1CE8-7910-DED44C4A6A7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716D4AB-EDA0-F099-A71F-6AE464B5888D}"/>
              </a:ext>
            </a:extLst>
          </p:cNvPr>
          <p:cNvSpPr>
            <a:spLocks noGrp="1"/>
          </p:cNvSpPr>
          <p:nvPr>
            <p:ph type="sldNum" sz="quarter" idx="12"/>
          </p:nvPr>
        </p:nvSpPr>
        <p:spPr/>
        <p:txBody>
          <a:bodyPr/>
          <a:lstStyle>
            <a:lvl1pPr>
              <a:defRPr/>
            </a:lvl1pPr>
          </a:lstStyle>
          <a:p>
            <a:pPr>
              <a:defRPr/>
            </a:pPr>
            <a:fld id="{73C7CBA1-B78A-3C46-9BB4-DF2605439DF9}" type="slidenum">
              <a:rPr lang="en-US" altLang="en-US"/>
              <a:pPr>
                <a:defRPr/>
              </a:pPr>
              <a:t>‹#›</a:t>
            </a:fld>
            <a:endParaRPr lang="en-US" altLang="en-US"/>
          </a:p>
        </p:txBody>
      </p:sp>
    </p:spTree>
    <p:extLst>
      <p:ext uri="{BB962C8B-B14F-4D97-AF65-F5344CB8AC3E}">
        <p14:creationId xmlns:p14="http://schemas.microsoft.com/office/powerpoint/2010/main" val="21742304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29BCCE2-56EF-DC99-9EC6-058B179D2302}"/>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6AA2B714-ADD0-28FE-7688-3E0FA2AD1AFD}"/>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E80A75B2-16E9-4545-5F43-DBD24DB761D9}"/>
              </a:ext>
            </a:extLst>
          </p:cNvPr>
          <p:cNvSpPr>
            <a:spLocks noGrp="1"/>
          </p:cNvSpPr>
          <p:nvPr>
            <p:ph type="sldNum" sz="quarter" idx="12"/>
          </p:nvPr>
        </p:nvSpPr>
        <p:spPr/>
        <p:txBody>
          <a:bodyPr/>
          <a:lstStyle>
            <a:lvl1pPr>
              <a:defRPr/>
            </a:lvl1pPr>
          </a:lstStyle>
          <a:p>
            <a:pPr>
              <a:defRPr/>
            </a:pPr>
            <a:fld id="{E6FC612D-4361-D641-8EBB-E8D2AD74588F}" type="slidenum">
              <a:rPr lang="en-US" altLang="en-US"/>
              <a:pPr>
                <a:defRPr/>
              </a:pPr>
              <a:t>‹#›</a:t>
            </a:fld>
            <a:endParaRPr lang="en-US" altLang="en-US"/>
          </a:p>
        </p:txBody>
      </p:sp>
    </p:spTree>
    <p:extLst>
      <p:ext uri="{BB962C8B-B14F-4D97-AF65-F5344CB8AC3E}">
        <p14:creationId xmlns:p14="http://schemas.microsoft.com/office/powerpoint/2010/main" val="464869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E2E4BA4-E9DA-0ECA-29D9-2B51A952E58B}"/>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ABAC0AD-0871-643F-86F6-B0175AACC7F7}"/>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963E8AA6-0C45-59E1-98AA-B500393D7BDE}"/>
              </a:ext>
            </a:extLst>
          </p:cNvPr>
          <p:cNvSpPr>
            <a:spLocks noGrp="1"/>
          </p:cNvSpPr>
          <p:nvPr>
            <p:ph type="sldNum" sz="quarter" idx="12"/>
          </p:nvPr>
        </p:nvSpPr>
        <p:spPr/>
        <p:txBody>
          <a:bodyPr/>
          <a:lstStyle>
            <a:lvl1pPr>
              <a:defRPr/>
            </a:lvl1pPr>
          </a:lstStyle>
          <a:p>
            <a:pPr>
              <a:defRPr/>
            </a:pPr>
            <a:fld id="{59F4E19B-CEFE-4248-B412-AC7675D1C04A}" type="slidenum">
              <a:rPr lang="en-US" altLang="en-US"/>
              <a:pPr>
                <a:defRPr/>
              </a:pPr>
              <a:t>‹#›</a:t>
            </a:fld>
            <a:endParaRPr lang="en-US" altLang="en-US"/>
          </a:p>
        </p:txBody>
      </p:sp>
    </p:spTree>
    <p:extLst>
      <p:ext uri="{BB962C8B-B14F-4D97-AF65-F5344CB8AC3E}">
        <p14:creationId xmlns:p14="http://schemas.microsoft.com/office/powerpoint/2010/main" val="15048798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3FBDC1-ADD2-637E-C0AE-2DCEA6976B0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7DC146E-5363-88AE-0118-BC40B00BF5D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EB5C6770-C74F-669F-092F-C2563D9EEBEF}"/>
              </a:ext>
            </a:extLst>
          </p:cNvPr>
          <p:cNvSpPr>
            <a:spLocks noGrp="1"/>
          </p:cNvSpPr>
          <p:nvPr>
            <p:ph type="sldNum" sz="quarter" idx="12"/>
          </p:nvPr>
        </p:nvSpPr>
        <p:spPr/>
        <p:txBody>
          <a:bodyPr/>
          <a:lstStyle>
            <a:lvl1pPr>
              <a:defRPr/>
            </a:lvl1pPr>
          </a:lstStyle>
          <a:p>
            <a:pPr>
              <a:defRPr/>
            </a:pPr>
            <a:fld id="{3F1A40E2-0C99-FC42-B167-18FF07BD4B7C}" type="slidenum">
              <a:rPr lang="en-US" altLang="en-US"/>
              <a:pPr>
                <a:defRPr/>
              </a:pPr>
              <a:t>‹#›</a:t>
            </a:fld>
            <a:endParaRPr lang="en-US" altLang="en-US"/>
          </a:p>
        </p:txBody>
      </p:sp>
    </p:spTree>
    <p:extLst>
      <p:ext uri="{BB962C8B-B14F-4D97-AF65-F5344CB8AC3E}">
        <p14:creationId xmlns:p14="http://schemas.microsoft.com/office/powerpoint/2010/main" val="6668198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1C803-19BD-9041-15F0-44A3DD3CB89D}"/>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0FFEE7C-2889-451B-3818-5A6479954FE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A8F1F58-033C-5330-CA42-884EA759BFCD}"/>
              </a:ext>
            </a:extLst>
          </p:cNvPr>
          <p:cNvSpPr>
            <a:spLocks noGrp="1"/>
          </p:cNvSpPr>
          <p:nvPr>
            <p:ph type="sldNum" sz="quarter" idx="12"/>
          </p:nvPr>
        </p:nvSpPr>
        <p:spPr/>
        <p:txBody>
          <a:bodyPr/>
          <a:lstStyle>
            <a:lvl1pPr>
              <a:defRPr/>
            </a:lvl1pPr>
          </a:lstStyle>
          <a:p>
            <a:pPr>
              <a:defRPr/>
            </a:pPr>
            <a:fld id="{A804A0B8-0009-5546-91EF-01B9A3FB0318}" type="slidenum">
              <a:rPr lang="en-US" altLang="en-US"/>
              <a:pPr>
                <a:defRPr/>
              </a:pPr>
              <a:t>‹#›</a:t>
            </a:fld>
            <a:endParaRPr lang="en-US" altLang="en-US"/>
          </a:p>
        </p:txBody>
      </p:sp>
    </p:spTree>
    <p:extLst>
      <p:ext uri="{BB962C8B-B14F-4D97-AF65-F5344CB8AC3E}">
        <p14:creationId xmlns:p14="http://schemas.microsoft.com/office/powerpoint/2010/main" val="8253024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5D6362-288D-1575-1405-DABFBEF8D9A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3F381BE-FFAB-E287-4E46-0D4DA987EDD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BC7582F6-200F-8B22-47A2-58A4EEB04A8E}"/>
              </a:ext>
            </a:extLst>
          </p:cNvPr>
          <p:cNvSpPr>
            <a:spLocks noGrp="1"/>
          </p:cNvSpPr>
          <p:nvPr>
            <p:ph type="sldNum" sz="quarter" idx="12"/>
          </p:nvPr>
        </p:nvSpPr>
        <p:spPr/>
        <p:txBody>
          <a:bodyPr/>
          <a:lstStyle>
            <a:lvl1pPr>
              <a:defRPr/>
            </a:lvl1pPr>
          </a:lstStyle>
          <a:p>
            <a:pPr>
              <a:defRPr/>
            </a:pPr>
            <a:fld id="{4E0FE9F6-CD68-6448-B86D-226E90C084F6}" type="slidenum">
              <a:rPr lang="en-US" altLang="en-US"/>
              <a:pPr>
                <a:defRPr/>
              </a:pPr>
              <a:t>‹#›</a:t>
            </a:fld>
            <a:endParaRPr lang="en-US" altLang="en-US"/>
          </a:p>
        </p:txBody>
      </p:sp>
    </p:spTree>
    <p:extLst>
      <p:ext uri="{BB962C8B-B14F-4D97-AF65-F5344CB8AC3E}">
        <p14:creationId xmlns:p14="http://schemas.microsoft.com/office/powerpoint/2010/main" val="24795403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5F5E3-1799-D8E8-7A36-9072D2BD3000}"/>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F156867-0007-EB1D-7C6E-A4E3F04F26B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BE77F20-783B-CDE2-D2A0-6FDC718081E6}"/>
              </a:ext>
            </a:extLst>
          </p:cNvPr>
          <p:cNvSpPr>
            <a:spLocks noGrp="1"/>
          </p:cNvSpPr>
          <p:nvPr>
            <p:ph type="sldNum" sz="quarter" idx="12"/>
          </p:nvPr>
        </p:nvSpPr>
        <p:spPr/>
        <p:txBody>
          <a:bodyPr/>
          <a:lstStyle>
            <a:lvl1pPr>
              <a:defRPr/>
            </a:lvl1pPr>
          </a:lstStyle>
          <a:p>
            <a:pPr>
              <a:defRPr/>
            </a:pPr>
            <a:fld id="{DAC668E4-7F91-9243-A2D8-8D24EA9B141B}" type="slidenum">
              <a:rPr lang="en-US" altLang="en-US"/>
              <a:pPr>
                <a:defRPr/>
              </a:pPr>
              <a:t>‹#›</a:t>
            </a:fld>
            <a:endParaRPr lang="en-US" altLang="en-US"/>
          </a:p>
        </p:txBody>
      </p:sp>
    </p:spTree>
    <p:extLst>
      <p:ext uri="{BB962C8B-B14F-4D97-AF65-F5344CB8AC3E}">
        <p14:creationId xmlns:p14="http://schemas.microsoft.com/office/powerpoint/2010/main" val="16601535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892C4F-C7DE-D702-6520-2A788BF9EB7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AB12FFA7-C18E-F80B-BD6A-CC60C95723E5}"/>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2AEE7B9B-5D59-1BB2-F760-E6767F62446D}"/>
              </a:ext>
            </a:extLst>
          </p:cNvPr>
          <p:cNvSpPr>
            <a:spLocks noGrp="1"/>
          </p:cNvSpPr>
          <p:nvPr>
            <p:ph type="sldNum" sz="quarter" idx="12"/>
          </p:nvPr>
        </p:nvSpPr>
        <p:spPr/>
        <p:txBody>
          <a:bodyPr/>
          <a:lstStyle>
            <a:lvl1pPr>
              <a:defRPr/>
            </a:lvl1pPr>
          </a:lstStyle>
          <a:p>
            <a:pPr>
              <a:defRPr/>
            </a:pPr>
            <a:fld id="{D9D7E968-5CCF-5D44-99B0-193B4A98D61D}" type="slidenum">
              <a:rPr lang="en-US" altLang="en-US"/>
              <a:pPr>
                <a:defRPr/>
              </a:pPr>
              <a:t>‹#›</a:t>
            </a:fld>
            <a:endParaRPr lang="en-US" altLang="en-US"/>
          </a:p>
        </p:txBody>
      </p:sp>
    </p:spTree>
    <p:extLst>
      <p:ext uri="{BB962C8B-B14F-4D97-AF65-F5344CB8AC3E}">
        <p14:creationId xmlns:p14="http://schemas.microsoft.com/office/powerpoint/2010/main" val="37073502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B1344F5-6D41-87B3-E363-20676790181A}"/>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447DEEE2-0284-17D1-3493-5CD7494966B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29F4E548-380F-BCA7-DBB3-64E91EA87C01}"/>
              </a:ext>
            </a:extLst>
          </p:cNvPr>
          <p:cNvSpPr>
            <a:spLocks noGrp="1"/>
          </p:cNvSpPr>
          <p:nvPr>
            <p:ph type="sldNum" sz="quarter" idx="12"/>
          </p:nvPr>
        </p:nvSpPr>
        <p:spPr/>
        <p:txBody>
          <a:bodyPr/>
          <a:lstStyle>
            <a:lvl1pPr>
              <a:defRPr/>
            </a:lvl1pPr>
          </a:lstStyle>
          <a:p>
            <a:pPr>
              <a:defRPr/>
            </a:pPr>
            <a:fld id="{71518C15-CAED-414B-89A5-34844AE8AD64}" type="slidenum">
              <a:rPr lang="en-US" altLang="en-US"/>
              <a:pPr>
                <a:defRPr/>
              </a:pPr>
              <a:t>‹#›</a:t>
            </a:fld>
            <a:endParaRPr lang="en-US" altLang="en-US"/>
          </a:p>
        </p:txBody>
      </p:sp>
    </p:spTree>
    <p:extLst>
      <p:ext uri="{BB962C8B-B14F-4D97-AF65-F5344CB8AC3E}">
        <p14:creationId xmlns:p14="http://schemas.microsoft.com/office/powerpoint/2010/main" val="16177781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D9E2847-A37B-B3E5-DEB4-AC34A7549E22}"/>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1770A19A-3866-0B9C-916A-803FEA761C65}"/>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97A152A4-0FBF-9987-5A8C-8ADEFC945957}"/>
              </a:ext>
            </a:extLst>
          </p:cNvPr>
          <p:cNvSpPr>
            <a:spLocks noGrp="1"/>
          </p:cNvSpPr>
          <p:nvPr>
            <p:ph type="sldNum" sz="quarter" idx="12"/>
          </p:nvPr>
        </p:nvSpPr>
        <p:spPr/>
        <p:txBody>
          <a:bodyPr/>
          <a:lstStyle>
            <a:lvl1pPr>
              <a:defRPr/>
            </a:lvl1pPr>
          </a:lstStyle>
          <a:p>
            <a:pPr>
              <a:defRPr/>
            </a:pPr>
            <a:fld id="{A4A19E32-1864-1149-BF90-1181495D85ED}" type="slidenum">
              <a:rPr lang="en-US" altLang="en-US"/>
              <a:pPr>
                <a:defRPr/>
              </a:pPr>
              <a:t>‹#›</a:t>
            </a:fld>
            <a:endParaRPr lang="en-US" altLang="en-US"/>
          </a:p>
        </p:txBody>
      </p:sp>
    </p:spTree>
    <p:extLst>
      <p:ext uri="{BB962C8B-B14F-4D97-AF65-F5344CB8AC3E}">
        <p14:creationId xmlns:p14="http://schemas.microsoft.com/office/powerpoint/2010/main" val="23763014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9427492-7C66-2238-76DE-C464AABE382F}"/>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1577A8B2-768A-124B-67ED-A14073D7325A}"/>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78A9B158-B0BB-A9AF-E4F2-59A028215AE0}"/>
              </a:ext>
            </a:extLst>
          </p:cNvPr>
          <p:cNvSpPr>
            <a:spLocks noGrp="1"/>
          </p:cNvSpPr>
          <p:nvPr>
            <p:ph type="sldNum" sz="quarter" idx="12"/>
          </p:nvPr>
        </p:nvSpPr>
        <p:spPr/>
        <p:txBody>
          <a:bodyPr/>
          <a:lstStyle>
            <a:lvl1pPr>
              <a:defRPr/>
            </a:lvl1pPr>
          </a:lstStyle>
          <a:p>
            <a:pPr>
              <a:defRPr/>
            </a:pPr>
            <a:fld id="{AB5EA4B0-281D-F446-A060-6854647766ED}" type="slidenum">
              <a:rPr lang="en-US" altLang="en-US"/>
              <a:pPr>
                <a:defRPr/>
              </a:pPr>
              <a:t>‹#›</a:t>
            </a:fld>
            <a:endParaRPr lang="en-US" altLang="en-US"/>
          </a:p>
        </p:txBody>
      </p:sp>
    </p:spTree>
    <p:extLst>
      <p:ext uri="{BB962C8B-B14F-4D97-AF65-F5344CB8AC3E}">
        <p14:creationId xmlns:p14="http://schemas.microsoft.com/office/powerpoint/2010/main" val="265475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2BA543A-4624-1569-57FA-DBEEB9D1792F}"/>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A72E1C69-7089-6CDD-42D2-2517F6D0F59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942F5F46-01EE-A1FC-5BCB-7BA6AA7EA093}"/>
              </a:ext>
            </a:extLst>
          </p:cNvPr>
          <p:cNvSpPr>
            <a:spLocks noGrp="1"/>
          </p:cNvSpPr>
          <p:nvPr>
            <p:ph type="sldNum" sz="quarter" idx="12"/>
          </p:nvPr>
        </p:nvSpPr>
        <p:spPr/>
        <p:txBody>
          <a:bodyPr/>
          <a:lstStyle>
            <a:lvl1pPr>
              <a:defRPr/>
            </a:lvl1pPr>
          </a:lstStyle>
          <a:p>
            <a:pPr>
              <a:defRPr/>
            </a:pPr>
            <a:fld id="{7A788AB6-241E-3148-A545-CE51DF67FBD9}" type="slidenum">
              <a:rPr lang="en-US" altLang="en-US"/>
              <a:pPr>
                <a:defRPr/>
              </a:pPr>
              <a:t>‹#›</a:t>
            </a:fld>
            <a:endParaRPr lang="en-US" altLang="en-US"/>
          </a:p>
        </p:txBody>
      </p:sp>
    </p:spTree>
    <p:extLst>
      <p:ext uri="{BB962C8B-B14F-4D97-AF65-F5344CB8AC3E}">
        <p14:creationId xmlns:p14="http://schemas.microsoft.com/office/powerpoint/2010/main" val="27793285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0E60CA4-DD77-4DA9-6490-F4E967C20491}"/>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5D146CD6-D31D-FAD6-7D8D-1D900B2C7616}"/>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3155AF27-92E1-54F6-4746-6DCA98FCD497}"/>
              </a:ext>
            </a:extLst>
          </p:cNvPr>
          <p:cNvSpPr>
            <a:spLocks noGrp="1"/>
          </p:cNvSpPr>
          <p:nvPr>
            <p:ph type="sldNum" sz="quarter" idx="12"/>
          </p:nvPr>
        </p:nvSpPr>
        <p:spPr/>
        <p:txBody>
          <a:bodyPr/>
          <a:lstStyle>
            <a:lvl1pPr>
              <a:defRPr/>
            </a:lvl1pPr>
          </a:lstStyle>
          <a:p>
            <a:pPr>
              <a:defRPr/>
            </a:pPr>
            <a:fld id="{F93D580A-D56A-964F-A628-E3C72B6E2E94}" type="slidenum">
              <a:rPr lang="en-US" altLang="en-US"/>
              <a:pPr>
                <a:defRPr/>
              </a:pPr>
              <a:t>‹#›</a:t>
            </a:fld>
            <a:endParaRPr lang="en-US" altLang="en-US"/>
          </a:p>
        </p:txBody>
      </p:sp>
    </p:spTree>
    <p:extLst>
      <p:ext uri="{BB962C8B-B14F-4D97-AF65-F5344CB8AC3E}">
        <p14:creationId xmlns:p14="http://schemas.microsoft.com/office/powerpoint/2010/main" val="92387866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F110FE1-2003-9EF6-9847-95DF31B4EA4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282571EF-B4F5-96FC-4CB6-A26D12783E2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D3EEBF0-5E12-E1B7-7769-7270BAA16891}"/>
              </a:ext>
            </a:extLst>
          </p:cNvPr>
          <p:cNvSpPr>
            <a:spLocks noGrp="1"/>
          </p:cNvSpPr>
          <p:nvPr>
            <p:ph type="sldNum" sz="quarter" idx="12"/>
          </p:nvPr>
        </p:nvSpPr>
        <p:spPr/>
        <p:txBody>
          <a:bodyPr/>
          <a:lstStyle>
            <a:lvl1pPr>
              <a:defRPr/>
            </a:lvl1pPr>
          </a:lstStyle>
          <a:p>
            <a:pPr>
              <a:defRPr/>
            </a:pPr>
            <a:fld id="{3051FD20-3FF9-BA47-A57E-B7F750A39ED2}" type="slidenum">
              <a:rPr lang="en-US" altLang="en-US"/>
              <a:pPr>
                <a:defRPr/>
              </a:pPr>
              <a:t>‹#›</a:t>
            </a:fld>
            <a:endParaRPr lang="en-US" altLang="en-US"/>
          </a:p>
        </p:txBody>
      </p:sp>
    </p:spTree>
    <p:extLst>
      <p:ext uri="{BB962C8B-B14F-4D97-AF65-F5344CB8AC3E}">
        <p14:creationId xmlns:p14="http://schemas.microsoft.com/office/powerpoint/2010/main" val="393988183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163F56D-78C3-48B1-D170-74F8B9BF75B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37E6CC7A-398A-DF5C-B228-5D1B5DFD9CCC}"/>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33EEE42-11FE-1CE9-68CB-3364E4F3238C}"/>
              </a:ext>
            </a:extLst>
          </p:cNvPr>
          <p:cNvSpPr>
            <a:spLocks noGrp="1"/>
          </p:cNvSpPr>
          <p:nvPr>
            <p:ph type="sldNum" sz="quarter" idx="12"/>
          </p:nvPr>
        </p:nvSpPr>
        <p:spPr/>
        <p:txBody>
          <a:bodyPr/>
          <a:lstStyle>
            <a:lvl1pPr>
              <a:defRPr/>
            </a:lvl1pPr>
          </a:lstStyle>
          <a:p>
            <a:pPr>
              <a:defRPr/>
            </a:pPr>
            <a:fld id="{4434FA45-CD5C-BB48-9295-A11A98BBD849}" type="slidenum">
              <a:rPr lang="en-US" altLang="en-US"/>
              <a:pPr>
                <a:defRPr/>
              </a:pPr>
              <a:t>‹#›</a:t>
            </a:fld>
            <a:endParaRPr lang="en-US" altLang="en-US"/>
          </a:p>
        </p:txBody>
      </p:sp>
    </p:spTree>
    <p:extLst>
      <p:ext uri="{BB962C8B-B14F-4D97-AF65-F5344CB8AC3E}">
        <p14:creationId xmlns:p14="http://schemas.microsoft.com/office/powerpoint/2010/main" val="13964799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F57BAF-786A-F856-0048-81CD2380880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BAA57CB3-D006-81EC-1618-6918FDE36477}"/>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9EFEA348-BEDA-9153-3485-ABDC14780D91}"/>
              </a:ext>
            </a:extLst>
          </p:cNvPr>
          <p:cNvSpPr>
            <a:spLocks noGrp="1"/>
          </p:cNvSpPr>
          <p:nvPr>
            <p:ph type="sldNum" sz="quarter" idx="12"/>
          </p:nvPr>
        </p:nvSpPr>
        <p:spPr/>
        <p:txBody>
          <a:bodyPr/>
          <a:lstStyle>
            <a:lvl1pPr>
              <a:defRPr/>
            </a:lvl1pPr>
          </a:lstStyle>
          <a:p>
            <a:pPr>
              <a:defRPr/>
            </a:pPr>
            <a:fld id="{8F6D0D41-13B9-C141-BBD5-1D56EC0C2021}" type="slidenum">
              <a:rPr lang="en-US" altLang="en-US"/>
              <a:pPr>
                <a:defRPr/>
              </a:pPr>
              <a:t>‹#›</a:t>
            </a:fld>
            <a:endParaRPr lang="en-US" altLang="en-US"/>
          </a:p>
        </p:txBody>
      </p:sp>
    </p:spTree>
    <p:extLst>
      <p:ext uri="{BB962C8B-B14F-4D97-AF65-F5344CB8AC3E}">
        <p14:creationId xmlns:p14="http://schemas.microsoft.com/office/powerpoint/2010/main" val="32230213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473B69-C4BC-083A-9948-BDE9FC9740D8}"/>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CD9E76EB-5966-D41A-E5FD-F150A0F6DD7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051EC066-FE41-799F-831B-EFC9FC3F3405}"/>
              </a:ext>
            </a:extLst>
          </p:cNvPr>
          <p:cNvSpPr>
            <a:spLocks noGrp="1"/>
          </p:cNvSpPr>
          <p:nvPr>
            <p:ph type="sldNum" sz="quarter" idx="12"/>
          </p:nvPr>
        </p:nvSpPr>
        <p:spPr/>
        <p:txBody>
          <a:bodyPr/>
          <a:lstStyle>
            <a:lvl1pPr>
              <a:defRPr/>
            </a:lvl1pPr>
          </a:lstStyle>
          <a:p>
            <a:pPr>
              <a:defRPr/>
            </a:pPr>
            <a:fld id="{9AB8C1AF-89D5-D145-B796-C00BB862B0AE}" type="slidenum">
              <a:rPr lang="en-US" altLang="en-US"/>
              <a:pPr>
                <a:defRPr/>
              </a:pPr>
              <a:t>‹#›</a:t>
            </a:fld>
            <a:endParaRPr lang="en-US" altLang="en-US"/>
          </a:p>
        </p:txBody>
      </p:sp>
    </p:spTree>
    <p:extLst>
      <p:ext uri="{BB962C8B-B14F-4D97-AF65-F5344CB8AC3E}">
        <p14:creationId xmlns:p14="http://schemas.microsoft.com/office/powerpoint/2010/main" val="20828513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079C79-F87A-5713-4A92-382CC4836D0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0C37FA25-F056-ED4F-C046-F53B8FDC22B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4542895-692D-40FC-7225-137392C3B6D5}"/>
              </a:ext>
            </a:extLst>
          </p:cNvPr>
          <p:cNvSpPr>
            <a:spLocks noGrp="1"/>
          </p:cNvSpPr>
          <p:nvPr>
            <p:ph type="sldNum" sz="quarter" idx="12"/>
          </p:nvPr>
        </p:nvSpPr>
        <p:spPr/>
        <p:txBody>
          <a:bodyPr/>
          <a:lstStyle>
            <a:lvl1pPr>
              <a:defRPr/>
            </a:lvl1pPr>
          </a:lstStyle>
          <a:p>
            <a:pPr>
              <a:defRPr/>
            </a:pPr>
            <a:fld id="{89D6F441-673E-3B4D-980E-DA092F5D5F6C}" type="slidenum">
              <a:rPr lang="en-US" altLang="en-US"/>
              <a:pPr>
                <a:defRPr/>
              </a:pPr>
              <a:t>‹#›</a:t>
            </a:fld>
            <a:endParaRPr lang="en-US" altLang="en-US"/>
          </a:p>
        </p:txBody>
      </p:sp>
    </p:spTree>
    <p:extLst>
      <p:ext uri="{BB962C8B-B14F-4D97-AF65-F5344CB8AC3E}">
        <p14:creationId xmlns:p14="http://schemas.microsoft.com/office/powerpoint/2010/main" val="103015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FEA0E0-2060-4DB0-5A67-C2F840C82B1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33E720F9-EC4C-BB68-402C-B0DE953C94E6}"/>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443B1AA-2515-D4E0-760B-1441E6DB3BDB}"/>
              </a:ext>
            </a:extLst>
          </p:cNvPr>
          <p:cNvSpPr>
            <a:spLocks noGrp="1"/>
          </p:cNvSpPr>
          <p:nvPr>
            <p:ph type="sldNum" sz="quarter" idx="12"/>
          </p:nvPr>
        </p:nvSpPr>
        <p:spPr/>
        <p:txBody>
          <a:bodyPr/>
          <a:lstStyle>
            <a:lvl1pPr>
              <a:defRPr/>
            </a:lvl1pPr>
          </a:lstStyle>
          <a:p>
            <a:pPr>
              <a:defRPr/>
            </a:pPr>
            <a:fld id="{8DA0CDF1-3196-5A43-B133-53DACA39A27F}" type="slidenum">
              <a:rPr lang="en-US" altLang="en-US"/>
              <a:pPr>
                <a:defRPr/>
              </a:pPr>
              <a:t>‹#›</a:t>
            </a:fld>
            <a:endParaRPr lang="en-US" altLang="en-US"/>
          </a:p>
        </p:txBody>
      </p:sp>
    </p:spTree>
    <p:extLst>
      <p:ext uri="{BB962C8B-B14F-4D97-AF65-F5344CB8AC3E}">
        <p14:creationId xmlns:p14="http://schemas.microsoft.com/office/powerpoint/2010/main" val="38347443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6B3039-04B9-098F-9846-A51F38CCD44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B35CAB5-0684-2A30-658E-832F3998CEA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8A5F3A23-F63F-999E-4B68-AE0BD76E3BDA}"/>
              </a:ext>
            </a:extLst>
          </p:cNvPr>
          <p:cNvSpPr>
            <a:spLocks noGrp="1"/>
          </p:cNvSpPr>
          <p:nvPr>
            <p:ph type="sldNum" sz="quarter" idx="12"/>
          </p:nvPr>
        </p:nvSpPr>
        <p:spPr/>
        <p:txBody>
          <a:bodyPr/>
          <a:lstStyle>
            <a:lvl1pPr>
              <a:defRPr/>
            </a:lvl1pPr>
          </a:lstStyle>
          <a:p>
            <a:pPr>
              <a:defRPr/>
            </a:pPr>
            <a:fld id="{B30A104B-9088-6C4C-9448-8C283CCF0EF6}" type="slidenum">
              <a:rPr lang="en-US" altLang="en-US"/>
              <a:pPr>
                <a:defRPr/>
              </a:pPr>
              <a:t>‹#›</a:t>
            </a:fld>
            <a:endParaRPr lang="en-US" altLang="en-US"/>
          </a:p>
        </p:txBody>
      </p:sp>
    </p:spTree>
    <p:extLst>
      <p:ext uri="{BB962C8B-B14F-4D97-AF65-F5344CB8AC3E}">
        <p14:creationId xmlns:p14="http://schemas.microsoft.com/office/powerpoint/2010/main" val="349439966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9FF7651-ED37-582E-D968-906978C26BF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1FC5328D-7D1B-D88C-20AC-086C4DDB39A4}"/>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2F959D9-D30D-F0BC-F35F-C529EEBD566F}"/>
              </a:ext>
            </a:extLst>
          </p:cNvPr>
          <p:cNvSpPr>
            <a:spLocks noGrp="1"/>
          </p:cNvSpPr>
          <p:nvPr>
            <p:ph type="sldNum" sz="quarter" idx="12"/>
          </p:nvPr>
        </p:nvSpPr>
        <p:spPr/>
        <p:txBody>
          <a:bodyPr/>
          <a:lstStyle>
            <a:lvl1pPr>
              <a:defRPr/>
            </a:lvl1pPr>
          </a:lstStyle>
          <a:p>
            <a:pPr>
              <a:defRPr/>
            </a:pPr>
            <a:fld id="{1FD6C58D-F67E-D843-B223-AECF6F543DD3}" type="slidenum">
              <a:rPr lang="en-US" altLang="en-US"/>
              <a:pPr>
                <a:defRPr/>
              </a:pPr>
              <a:t>‹#›</a:t>
            </a:fld>
            <a:endParaRPr lang="en-US" altLang="en-US"/>
          </a:p>
        </p:txBody>
      </p:sp>
    </p:spTree>
    <p:extLst>
      <p:ext uri="{BB962C8B-B14F-4D97-AF65-F5344CB8AC3E}">
        <p14:creationId xmlns:p14="http://schemas.microsoft.com/office/powerpoint/2010/main" val="38144209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AF9799C-64E4-CD3A-50E4-67BDCF21AA05}"/>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782B5F58-63B6-432C-1B0B-E276D847BCCC}"/>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C9F305B4-B316-D8AB-3DA9-1F397E520F14}"/>
              </a:ext>
            </a:extLst>
          </p:cNvPr>
          <p:cNvSpPr>
            <a:spLocks noGrp="1"/>
          </p:cNvSpPr>
          <p:nvPr>
            <p:ph type="sldNum" sz="quarter" idx="12"/>
          </p:nvPr>
        </p:nvSpPr>
        <p:spPr/>
        <p:txBody>
          <a:bodyPr/>
          <a:lstStyle>
            <a:lvl1pPr>
              <a:defRPr/>
            </a:lvl1pPr>
          </a:lstStyle>
          <a:p>
            <a:pPr>
              <a:defRPr/>
            </a:pPr>
            <a:fld id="{2A388012-716B-ED4A-8F40-E7E563116988}" type="slidenum">
              <a:rPr lang="en-US" altLang="en-US"/>
              <a:pPr>
                <a:defRPr/>
              </a:pPr>
              <a:t>‹#›</a:t>
            </a:fld>
            <a:endParaRPr lang="en-US" altLang="en-US"/>
          </a:p>
        </p:txBody>
      </p:sp>
    </p:spTree>
    <p:extLst>
      <p:ext uri="{BB962C8B-B14F-4D97-AF65-F5344CB8AC3E}">
        <p14:creationId xmlns:p14="http://schemas.microsoft.com/office/powerpoint/2010/main" val="100832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2" y="1535113"/>
            <a:ext cx="5386917"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B59DF22-EC2E-9D4E-1C8F-E1A79721F1DF}"/>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BF982F5F-3CDF-7699-5D59-1A3F063C46AA}"/>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DC22B785-222C-EA25-8CF6-AA8072F64B15}"/>
              </a:ext>
            </a:extLst>
          </p:cNvPr>
          <p:cNvSpPr>
            <a:spLocks noGrp="1"/>
          </p:cNvSpPr>
          <p:nvPr>
            <p:ph type="sldNum" sz="quarter" idx="12"/>
          </p:nvPr>
        </p:nvSpPr>
        <p:spPr/>
        <p:txBody>
          <a:bodyPr/>
          <a:lstStyle>
            <a:lvl1pPr>
              <a:defRPr/>
            </a:lvl1pPr>
          </a:lstStyle>
          <a:p>
            <a:pPr>
              <a:defRPr/>
            </a:pPr>
            <a:fld id="{19807D73-F3B9-D249-8F87-449E0AE5D9F2}" type="slidenum">
              <a:rPr lang="en-US" altLang="en-US"/>
              <a:pPr>
                <a:defRPr/>
              </a:pPr>
              <a:t>‹#›</a:t>
            </a:fld>
            <a:endParaRPr lang="en-US" altLang="en-US"/>
          </a:p>
        </p:txBody>
      </p:sp>
    </p:spTree>
    <p:extLst>
      <p:ext uri="{BB962C8B-B14F-4D97-AF65-F5344CB8AC3E}">
        <p14:creationId xmlns:p14="http://schemas.microsoft.com/office/powerpoint/2010/main" val="9618905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0BFE4DC-B583-2603-A9B4-127642589D57}"/>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3A997119-BE7A-379E-A250-27BC71B375A9}"/>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767CFEBB-79DF-EC80-7782-01F12A8C7019}"/>
              </a:ext>
            </a:extLst>
          </p:cNvPr>
          <p:cNvSpPr>
            <a:spLocks noGrp="1"/>
          </p:cNvSpPr>
          <p:nvPr>
            <p:ph type="sldNum" sz="quarter" idx="12"/>
          </p:nvPr>
        </p:nvSpPr>
        <p:spPr/>
        <p:txBody>
          <a:bodyPr/>
          <a:lstStyle>
            <a:lvl1pPr>
              <a:defRPr/>
            </a:lvl1pPr>
          </a:lstStyle>
          <a:p>
            <a:pPr>
              <a:defRPr/>
            </a:pPr>
            <a:fld id="{0A07B293-5EC1-474E-99E3-EF621FDCC090}" type="slidenum">
              <a:rPr lang="en-US" altLang="en-US"/>
              <a:pPr>
                <a:defRPr/>
              </a:pPr>
              <a:t>‹#›</a:t>
            </a:fld>
            <a:endParaRPr lang="en-US" altLang="en-US"/>
          </a:p>
        </p:txBody>
      </p:sp>
    </p:spTree>
    <p:extLst>
      <p:ext uri="{BB962C8B-B14F-4D97-AF65-F5344CB8AC3E}">
        <p14:creationId xmlns:p14="http://schemas.microsoft.com/office/powerpoint/2010/main" val="126407408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DF50F75-D0F4-1F6A-6F8F-405FCA528F7F}"/>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27DE6730-746D-0215-4908-E7109928BCB5}"/>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A8EF6A4A-644F-9C76-919B-5EACF9A11884}"/>
              </a:ext>
            </a:extLst>
          </p:cNvPr>
          <p:cNvSpPr>
            <a:spLocks noGrp="1"/>
          </p:cNvSpPr>
          <p:nvPr>
            <p:ph type="sldNum" sz="quarter" idx="12"/>
          </p:nvPr>
        </p:nvSpPr>
        <p:spPr/>
        <p:txBody>
          <a:bodyPr/>
          <a:lstStyle>
            <a:lvl1pPr>
              <a:defRPr/>
            </a:lvl1pPr>
          </a:lstStyle>
          <a:p>
            <a:pPr>
              <a:defRPr/>
            </a:pPr>
            <a:fld id="{768D0C78-3BD3-FD4C-8332-C5E38F80CF13}" type="slidenum">
              <a:rPr lang="en-US" altLang="en-US"/>
              <a:pPr>
                <a:defRPr/>
              </a:pPr>
              <a:t>‹#›</a:t>
            </a:fld>
            <a:endParaRPr lang="en-US" altLang="en-US"/>
          </a:p>
        </p:txBody>
      </p:sp>
    </p:spTree>
    <p:extLst>
      <p:ext uri="{BB962C8B-B14F-4D97-AF65-F5344CB8AC3E}">
        <p14:creationId xmlns:p14="http://schemas.microsoft.com/office/powerpoint/2010/main" val="40429260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2A5209B1-20E2-9B57-D83B-DDD2FE79ACD7}"/>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E439005-3F8D-8F84-607D-7F1F41E366B7}"/>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018084B7-8143-CA36-1179-3E238EAAFA11}"/>
              </a:ext>
            </a:extLst>
          </p:cNvPr>
          <p:cNvSpPr>
            <a:spLocks noGrp="1"/>
          </p:cNvSpPr>
          <p:nvPr>
            <p:ph type="sldNum" sz="quarter" idx="12"/>
          </p:nvPr>
        </p:nvSpPr>
        <p:spPr/>
        <p:txBody>
          <a:bodyPr/>
          <a:lstStyle>
            <a:lvl1pPr>
              <a:defRPr/>
            </a:lvl1pPr>
          </a:lstStyle>
          <a:p>
            <a:pPr>
              <a:defRPr/>
            </a:pPr>
            <a:fld id="{C8DA2C0C-2098-B244-834C-C65C715BBD55}" type="slidenum">
              <a:rPr lang="en-US" altLang="en-US"/>
              <a:pPr>
                <a:defRPr/>
              </a:pPr>
              <a:t>‹#›</a:t>
            </a:fld>
            <a:endParaRPr lang="en-US" altLang="en-US"/>
          </a:p>
        </p:txBody>
      </p:sp>
    </p:spTree>
    <p:extLst>
      <p:ext uri="{BB962C8B-B14F-4D97-AF65-F5344CB8AC3E}">
        <p14:creationId xmlns:p14="http://schemas.microsoft.com/office/powerpoint/2010/main" val="34573347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AA63CF34-205A-78FE-97E8-3DE3E6EA208F}"/>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F8DED031-4444-E835-22F4-C6B051D7C3B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3DEF911C-4449-2472-D23B-D1166F9523A7}"/>
              </a:ext>
            </a:extLst>
          </p:cNvPr>
          <p:cNvSpPr>
            <a:spLocks noGrp="1"/>
          </p:cNvSpPr>
          <p:nvPr>
            <p:ph type="sldNum" sz="quarter" idx="12"/>
          </p:nvPr>
        </p:nvSpPr>
        <p:spPr/>
        <p:txBody>
          <a:bodyPr/>
          <a:lstStyle>
            <a:lvl1pPr>
              <a:defRPr/>
            </a:lvl1pPr>
          </a:lstStyle>
          <a:p>
            <a:pPr>
              <a:defRPr/>
            </a:pPr>
            <a:fld id="{7240FB46-0467-5541-98E9-FEFBC2BA16D5}" type="slidenum">
              <a:rPr lang="en-US" altLang="en-US"/>
              <a:pPr>
                <a:defRPr/>
              </a:pPr>
              <a:t>‹#›</a:t>
            </a:fld>
            <a:endParaRPr lang="en-US" altLang="en-US"/>
          </a:p>
        </p:txBody>
      </p:sp>
    </p:spTree>
    <p:extLst>
      <p:ext uri="{BB962C8B-B14F-4D97-AF65-F5344CB8AC3E}">
        <p14:creationId xmlns:p14="http://schemas.microsoft.com/office/powerpoint/2010/main" val="130860965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02934-7105-2196-FBF7-9CF505C7295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1595590-2138-3E4D-CF5C-CF709240099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7B522D5-B846-BAE0-FA56-6B1E6FB7CC5D}"/>
              </a:ext>
            </a:extLst>
          </p:cNvPr>
          <p:cNvSpPr>
            <a:spLocks noGrp="1"/>
          </p:cNvSpPr>
          <p:nvPr>
            <p:ph type="sldNum" sz="quarter" idx="12"/>
          </p:nvPr>
        </p:nvSpPr>
        <p:spPr/>
        <p:txBody>
          <a:bodyPr/>
          <a:lstStyle>
            <a:lvl1pPr>
              <a:defRPr/>
            </a:lvl1pPr>
          </a:lstStyle>
          <a:p>
            <a:pPr>
              <a:defRPr/>
            </a:pPr>
            <a:fld id="{1EB3F421-F221-944D-9AD3-1E4F129456F9}" type="slidenum">
              <a:rPr lang="en-US" altLang="en-US"/>
              <a:pPr>
                <a:defRPr/>
              </a:pPr>
              <a:t>‹#›</a:t>
            </a:fld>
            <a:endParaRPr lang="en-US" altLang="en-US"/>
          </a:p>
        </p:txBody>
      </p:sp>
    </p:spTree>
    <p:extLst>
      <p:ext uri="{BB962C8B-B14F-4D97-AF65-F5344CB8AC3E}">
        <p14:creationId xmlns:p14="http://schemas.microsoft.com/office/powerpoint/2010/main" val="31869054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55F739-77FF-B81A-A48B-9B48078C0C2E}"/>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05C91394-9994-BED1-FFCD-0B150B770C64}"/>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87E253A1-2723-5E0C-F662-F0F8052D9FC6}"/>
              </a:ext>
            </a:extLst>
          </p:cNvPr>
          <p:cNvSpPr>
            <a:spLocks noGrp="1"/>
          </p:cNvSpPr>
          <p:nvPr>
            <p:ph type="sldNum" sz="quarter" idx="12"/>
          </p:nvPr>
        </p:nvSpPr>
        <p:spPr/>
        <p:txBody>
          <a:bodyPr/>
          <a:lstStyle>
            <a:lvl1pPr>
              <a:defRPr/>
            </a:lvl1pPr>
          </a:lstStyle>
          <a:p>
            <a:pPr>
              <a:defRPr/>
            </a:pPr>
            <a:fld id="{6494C3DA-359F-0446-849A-7CB7A745E2F4}" type="slidenum">
              <a:rPr lang="en-US" altLang="en-US"/>
              <a:pPr>
                <a:defRPr/>
              </a:pPr>
              <a:t>‹#›</a:t>
            </a:fld>
            <a:endParaRPr lang="en-US" altLang="en-US"/>
          </a:p>
        </p:txBody>
      </p:sp>
    </p:spTree>
    <p:extLst>
      <p:ext uri="{BB962C8B-B14F-4D97-AF65-F5344CB8AC3E}">
        <p14:creationId xmlns:p14="http://schemas.microsoft.com/office/powerpoint/2010/main" val="187793865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A6E202-CB31-BDD6-6B18-9D4BA08D5C63}"/>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4F716C7-89D4-1DC1-13F0-86AA829E453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574F5CB-3A2A-E0E4-CD27-5EFEB427B64F}"/>
              </a:ext>
            </a:extLst>
          </p:cNvPr>
          <p:cNvSpPr>
            <a:spLocks noGrp="1"/>
          </p:cNvSpPr>
          <p:nvPr>
            <p:ph type="sldNum" sz="quarter" idx="12"/>
          </p:nvPr>
        </p:nvSpPr>
        <p:spPr/>
        <p:txBody>
          <a:bodyPr/>
          <a:lstStyle>
            <a:lvl1pPr>
              <a:defRPr/>
            </a:lvl1pPr>
          </a:lstStyle>
          <a:p>
            <a:pPr>
              <a:defRPr/>
            </a:pPr>
            <a:fld id="{32102B71-D705-4048-8C87-B2C6EEA7C9DE}" type="slidenum">
              <a:rPr lang="en-US" altLang="en-US"/>
              <a:pPr>
                <a:defRPr/>
              </a:pPr>
              <a:t>‹#›</a:t>
            </a:fld>
            <a:endParaRPr lang="en-US" altLang="en-US"/>
          </a:p>
        </p:txBody>
      </p:sp>
    </p:spTree>
    <p:extLst>
      <p:ext uri="{BB962C8B-B14F-4D97-AF65-F5344CB8AC3E}">
        <p14:creationId xmlns:p14="http://schemas.microsoft.com/office/powerpoint/2010/main" val="29344272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B9E3F-A50E-53E7-7A5C-0A6E6087493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7F9A614F-4CB9-9129-BA8F-B81460A5644A}"/>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B3646B89-6E20-3E5C-94EB-731C12E9871F}"/>
              </a:ext>
            </a:extLst>
          </p:cNvPr>
          <p:cNvSpPr>
            <a:spLocks noGrp="1"/>
          </p:cNvSpPr>
          <p:nvPr>
            <p:ph type="sldNum" sz="quarter" idx="12"/>
          </p:nvPr>
        </p:nvSpPr>
        <p:spPr/>
        <p:txBody>
          <a:bodyPr/>
          <a:lstStyle>
            <a:lvl1pPr>
              <a:defRPr/>
            </a:lvl1pPr>
          </a:lstStyle>
          <a:p>
            <a:pPr>
              <a:defRPr/>
            </a:pPr>
            <a:fld id="{1CE7D835-7A5F-E846-BC1D-FD695E01012A}" type="slidenum">
              <a:rPr lang="en-US" altLang="en-US"/>
              <a:pPr>
                <a:defRPr/>
              </a:pPr>
              <a:t>‹#›</a:t>
            </a:fld>
            <a:endParaRPr lang="en-US" altLang="en-US"/>
          </a:p>
        </p:txBody>
      </p:sp>
    </p:spTree>
    <p:extLst>
      <p:ext uri="{BB962C8B-B14F-4D97-AF65-F5344CB8AC3E}">
        <p14:creationId xmlns:p14="http://schemas.microsoft.com/office/powerpoint/2010/main" val="10462173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BB611-DE34-126A-6A1D-96637BDD87A9}"/>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58B52711-ADD3-CDD2-5DF6-23F636C43E2F}"/>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3225AB2F-5FE5-48A7-6D31-ECFF21F7E206}"/>
              </a:ext>
            </a:extLst>
          </p:cNvPr>
          <p:cNvSpPr>
            <a:spLocks noGrp="1"/>
          </p:cNvSpPr>
          <p:nvPr>
            <p:ph type="sldNum" sz="quarter" idx="12"/>
          </p:nvPr>
        </p:nvSpPr>
        <p:spPr/>
        <p:txBody>
          <a:bodyPr/>
          <a:lstStyle>
            <a:lvl1pPr>
              <a:defRPr/>
            </a:lvl1pPr>
          </a:lstStyle>
          <a:p>
            <a:pPr>
              <a:defRPr/>
            </a:pPr>
            <a:fld id="{C4FF916F-861B-1946-BAAC-78317372B736}" type="slidenum">
              <a:rPr lang="en-US" altLang="en-US"/>
              <a:pPr>
                <a:defRPr/>
              </a:pPr>
              <a:t>‹#›</a:t>
            </a:fld>
            <a:endParaRPr lang="en-US" altLang="en-US"/>
          </a:p>
        </p:txBody>
      </p:sp>
    </p:spTree>
    <p:extLst>
      <p:ext uri="{BB962C8B-B14F-4D97-AF65-F5344CB8AC3E}">
        <p14:creationId xmlns:p14="http://schemas.microsoft.com/office/powerpoint/2010/main" val="130991758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0C9A14D-5FD7-1501-A082-0DAAE270DA93}"/>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BA44BC35-5428-1ABF-307A-A535005043B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360AE93B-0D91-A952-C4CB-DFF7E0E5396D}"/>
              </a:ext>
            </a:extLst>
          </p:cNvPr>
          <p:cNvSpPr>
            <a:spLocks noGrp="1"/>
          </p:cNvSpPr>
          <p:nvPr>
            <p:ph type="sldNum" sz="quarter" idx="12"/>
          </p:nvPr>
        </p:nvSpPr>
        <p:spPr/>
        <p:txBody>
          <a:bodyPr/>
          <a:lstStyle>
            <a:lvl1pPr>
              <a:defRPr/>
            </a:lvl1pPr>
          </a:lstStyle>
          <a:p>
            <a:pPr>
              <a:defRPr/>
            </a:pPr>
            <a:fld id="{F05E3AE9-C765-CE48-851E-5B0F7001F19C}" type="slidenum">
              <a:rPr lang="en-US" altLang="en-US"/>
              <a:pPr>
                <a:defRPr/>
              </a:pPr>
              <a:t>‹#›</a:t>
            </a:fld>
            <a:endParaRPr lang="en-US" altLang="en-US"/>
          </a:p>
        </p:txBody>
      </p:sp>
    </p:spTree>
    <p:extLst>
      <p:ext uri="{BB962C8B-B14F-4D97-AF65-F5344CB8AC3E}">
        <p14:creationId xmlns:p14="http://schemas.microsoft.com/office/powerpoint/2010/main" val="249256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B77318B-B489-F159-8F45-07255A894D5C}"/>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2470DE88-75C9-A499-6486-93DBA036D986}"/>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9DF99A1A-66B7-2DF1-C4B4-909C5A378A14}"/>
              </a:ext>
            </a:extLst>
          </p:cNvPr>
          <p:cNvSpPr>
            <a:spLocks noGrp="1"/>
          </p:cNvSpPr>
          <p:nvPr>
            <p:ph type="sldNum" sz="quarter" idx="12"/>
          </p:nvPr>
        </p:nvSpPr>
        <p:spPr/>
        <p:txBody>
          <a:bodyPr/>
          <a:lstStyle>
            <a:lvl1pPr>
              <a:defRPr/>
            </a:lvl1pPr>
          </a:lstStyle>
          <a:p>
            <a:pPr>
              <a:defRPr/>
            </a:pPr>
            <a:fld id="{1F4C4529-48BF-BA4A-AA2F-588D27213A43}" type="slidenum">
              <a:rPr lang="en-US" altLang="en-US"/>
              <a:pPr>
                <a:defRPr/>
              </a:pPr>
              <a:t>‹#›</a:t>
            </a:fld>
            <a:endParaRPr lang="en-US" altLang="en-US"/>
          </a:p>
        </p:txBody>
      </p:sp>
    </p:spTree>
    <p:extLst>
      <p:ext uri="{BB962C8B-B14F-4D97-AF65-F5344CB8AC3E}">
        <p14:creationId xmlns:p14="http://schemas.microsoft.com/office/powerpoint/2010/main" val="41406635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6B89827-AC75-41ED-2E12-DEF05508D2B6}"/>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DEF01C7A-79D4-61F9-1566-B2020FC20AEF}"/>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0681237F-A696-1C49-FB58-400CF8700A29}"/>
              </a:ext>
            </a:extLst>
          </p:cNvPr>
          <p:cNvSpPr>
            <a:spLocks noGrp="1"/>
          </p:cNvSpPr>
          <p:nvPr>
            <p:ph type="sldNum" sz="quarter" idx="12"/>
          </p:nvPr>
        </p:nvSpPr>
        <p:spPr/>
        <p:txBody>
          <a:bodyPr/>
          <a:lstStyle>
            <a:lvl1pPr>
              <a:defRPr/>
            </a:lvl1pPr>
          </a:lstStyle>
          <a:p>
            <a:pPr>
              <a:defRPr/>
            </a:pPr>
            <a:fld id="{8FF0029F-3284-D44D-A086-3FE00ED003B9}" type="slidenum">
              <a:rPr lang="en-US" altLang="en-US"/>
              <a:pPr>
                <a:defRPr/>
              </a:pPr>
              <a:t>‹#›</a:t>
            </a:fld>
            <a:endParaRPr lang="en-US" altLang="en-US"/>
          </a:p>
        </p:txBody>
      </p:sp>
    </p:spTree>
    <p:extLst>
      <p:ext uri="{BB962C8B-B14F-4D97-AF65-F5344CB8AC3E}">
        <p14:creationId xmlns:p14="http://schemas.microsoft.com/office/powerpoint/2010/main" val="2271323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36B9B22-04FB-B87E-8852-66866ADD30E9}"/>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6198EC9B-63A4-8994-3475-4E8B156C62FB}"/>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09066DCD-200B-C013-35EE-959CB161F890}"/>
              </a:ext>
            </a:extLst>
          </p:cNvPr>
          <p:cNvSpPr>
            <a:spLocks noGrp="1"/>
          </p:cNvSpPr>
          <p:nvPr>
            <p:ph type="sldNum" sz="quarter" idx="12"/>
          </p:nvPr>
        </p:nvSpPr>
        <p:spPr/>
        <p:txBody>
          <a:bodyPr/>
          <a:lstStyle>
            <a:lvl1pPr>
              <a:defRPr/>
            </a:lvl1pPr>
          </a:lstStyle>
          <a:p>
            <a:pPr>
              <a:defRPr/>
            </a:pPr>
            <a:fld id="{4E6B6B64-BBAD-F749-9A12-8A70D54FD21F}" type="slidenum">
              <a:rPr lang="en-US" altLang="en-US"/>
              <a:pPr>
                <a:defRPr/>
              </a:pPr>
              <a:t>‹#›</a:t>
            </a:fld>
            <a:endParaRPr lang="en-US" altLang="en-US"/>
          </a:p>
        </p:txBody>
      </p:sp>
    </p:spTree>
    <p:extLst>
      <p:ext uri="{BB962C8B-B14F-4D97-AF65-F5344CB8AC3E}">
        <p14:creationId xmlns:p14="http://schemas.microsoft.com/office/powerpoint/2010/main" val="4378520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763C136-9638-74DB-FD43-1D822C3CEAB9}"/>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E5580EFB-3348-8E20-5645-A386D0C3F044}"/>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BD591095-7C7C-91D4-FCF3-402B6EF93B24}"/>
              </a:ext>
            </a:extLst>
          </p:cNvPr>
          <p:cNvSpPr>
            <a:spLocks noGrp="1"/>
          </p:cNvSpPr>
          <p:nvPr>
            <p:ph type="sldNum" sz="quarter" idx="12"/>
          </p:nvPr>
        </p:nvSpPr>
        <p:spPr/>
        <p:txBody>
          <a:bodyPr/>
          <a:lstStyle>
            <a:lvl1pPr>
              <a:defRPr/>
            </a:lvl1pPr>
          </a:lstStyle>
          <a:p>
            <a:pPr>
              <a:defRPr/>
            </a:pPr>
            <a:fld id="{44B6BA79-7222-894C-9521-AF82CE89C8C4}" type="slidenum">
              <a:rPr lang="en-US" altLang="en-US"/>
              <a:pPr>
                <a:defRPr/>
              </a:pPr>
              <a:t>‹#›</a:t>
            </a:fld>
            <a:endParaRPr lang="en-US" altLang="en-US"/>
          </a:p>
        </p:txBody>
      </p:sp>
    </p:spTree>
    <p:extLst>
      <p:ext uri="{BB962C8B-B14F-4D97-AF65-F5344CB8AC3E}">
        <p14:creationId xmlns:p14="http://schemas.microsoft.com/office/powerpoint/2010/main" val="85670976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754CD6A-C166-C69D-C395-F06F84683048}"/>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A736029F-3DAF-2B83-533E-A2DDC495545D}"/>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C3FDE1E3-6D3A-A80C-97D4-AFD012FE7DC5}"/>
              </a:ext>
            </a:extLst>
          </p:cNvPr>
          <p:cNvSpPr>
            <a:spLocks noGrp="1"/>
          </p:cNvSpPr>
          <p:nvPr>
            <p:ph type="sldNum" sz="quarter" idx="12"/>
          </p:nvPr>
        </p:nvSpPr>
        <p:spPr/>
        <p:txBody>
          <a:bodyPr/>
          <a:lstStyle>
            <a:lvl1pPr>
              <a:defRPr/>
            </a:lvl1pPr>
          </a:lstStyle>
          <a:p>
            <a:pPr>
              <a:defRPr/>
            </a:pPr>
            <a:fld id="{EB88CA36-0C42-CA4D-81F3-38567D087F1E}" type="slidenum">
              <a:rPr lang="en-US" altLang="en-US"/>
              <a:pPr>
                <a:defRPr/>
              </a:pPr>
              <a:t>‹#›</a:t>
            </a:fld>
            <a:endParaRPr lang="en-US" altLang="en-US"/>
          </a:p>
        </p:txBody>
      </p:sp>
    </p:spTree>
    <p:extLst>
      <p:ext uri="{BB962C8B-B14F-4D97-AF65-F5344CB8AC3E}">
        <p14:creationId xmlns:p14="http://schemas.microsoft.com/office/powerpoint/2010/main" val="34495584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4F22837-19A9-8E16-3826-D60A4E939A5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2ABD880-1120-4F60-7602-442A8B4B69C8}"/>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647645FA-C2DC-3153-4715-9EB6F617C8ED}"/>
              </a:ext>
            </a:extLst>
          </p:cNvPr>
          <p:cNvSpPr>
            <a:spLocks noGrp="1"/>
          </p:cNvSpPr>
          <p:nvPr>
            <p:ph type="sldNum" sz="quarter" idx="12"/>
          </p:nvPr>
        </p:nvSpPr>
        <p:spPr/>
        <p:txBody>
          <a:bodyPr/>
          <a:lstStyle>
            <a:lvl1pPr>
              <a:defRPr/>
            </a:lvl1pPr>
          </a:lstStyle>
          <a:p>
            <a:pPr>
              <a:defRPr/>
            </a:pPr>
            <a:fld id="{FE23B4D8-26E5-144E-9F8F-3445C646FC44}" type="slidenum">
              <a:rPr lang="en-US" altLang="en-US"/>
              <a:pPr>
                <a:defRPr/>
              </a:pPr>
              <a:t>‹#›</a:t>
            </a:fld>
            <a:endParaRPr lang="en-US" altLang="en-US"/>
          </a:p>
        </p:txBody>
      </p:sp>
    </p:spTree>
    <p:extLst>
      <p:ext uri="{BB962C8B-B14F-4D97-AF65-F5344CB8AC3E}">
        <p14:creationId xmlns:p14="http://schemas.microsoft.com/office/powerpoint/2010/main" val="351211495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E46456-867D-0D0E-1A3A-D0DA4A4D5134}"/>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8E228FA7-5B10-047E-8BBB-0BB2E7AD2C43}"/>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57A3E76-45E7-CB84-7B00-3494FB6994AB}"/>
              </a:ext>
            </a:extLst>
          </p:cNvPr>
          <p:cNvSpPr>
            <a:spLocks noGrp="1"/>
          </p:cNvSpPr>
          <p:nvPr>
            <p:ph type="sldNum" sz="quarter" idx="12"/>
          </p:nvPr>
        </p:nvSpPr>
        <p:spPr/>
        <p:txBody>
          <a:bodyPr/>
          <a:lstStyle>
            <a:lvl1pPr>
              <a:defRPr/>
            </a:lvl1pPr>
          </a:lstStyle>
          <a:p>
            <a:pPr>
              <a:defRPr/>
            </a:pPr>
            <a:fld id="{BBB7FA81-D01A-1641-982D-5C379AE33811}" type="slidenum">
              <a:rPr lang="en-US" altLang="en-US"/>
              <a:pPr>
                <a:defRPr/>
              </a:pPr>
              <a:t>‹#›</a:t>
            </a:fld>
            <a:endParaRPr lang="en-US" altLang="en-US"/>
          </a:p>
        </p:txBody>
      </p:sp>
    </p:spTree>
    <p:extLst>
      <p:ext uri="{BB962C8B-B14F-4D97-AF65-F5344CB8AC3E}">
        <p14:creationId xmlns:p14="http://schemas.microsoft.com/office/powerpoint/2010/main" val="11304917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0F10A4-6482-C91D-0339-ADABC6CACAE6}"/>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7D6349E2-F503-6FF1-1DE7-5B0C89124D31}"/>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6034D726-28E7-F214-582A-EB6B7DABB6E2}"/>
              </a:ext>
            </a:extLst>
          </p:cNvPr>
          <p:cNvSpPr>
            <a:spLocks noGrp="1"/>
          </p:cNvSpPr>
          <p:nvPr>
            <p:ph type="sldNum" sz="quarter" idx="12"/>
          </p:nvPr>
        </p:nvSpPr>
        <p:spPr/>
        <p:txBody>
          <a:bodyPr/>
          <a:lstStyle>
            <a:lvl1pPr>
              <a:defRPr/>
            </a:lvl1pPr>
          </a:lstStyle>
          <a:p>
            <a:pPr>
              <a:defRPr/>
            </a:pPr>
            <a:fld id="{73999827-3BE0-464D-859B-2602B2D32F01}" type="slidenum">
              <a:rPr lang="en-US" altLang="en-US"/>
              <a:pPr>
                <a:defRPr/>
              </a:pPr>
              <a:t>‹#›</a:t>
            </a:fld>
            <a:endParaRPr lang="en-US" altLang="en-US"/>
          </a:p>
        </p:txBody>
      </p:sp>
    </p:spTree>
    <p:extLst>
      <p:ext uri="{BB962C8B-B14F-4D97-AF65-F5344CB8AC3E}">
        <p14:creationId xmlns:p14="http://schemas.microsoft.com/office/powerpoint/2010/main" val="26744068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F56DBCD-8761-5215-53ED-2BDACEEDF635}"/>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D1ACF9B7-39C1-C37A-B076-A621EA478571}"/>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D9EEC485-1F69-A9D9-BD6B-98DD4909B27F}"/>
              </a:ext>
            </a:extLst>
          </p:cNvPr>
          <p:cNvSpPr>
            <a:spLocks noGrp="1"/>
          </p:cNvSpPr>
          <p:nvPr>
            <p:ph type="sldNum" sz="quarter" idx="12"/>
          </p:nvPr>
        </p:nvSpPr>
        <p:spPr/>
        <p:txBody>
          <a:bodyPr/>
          <a:lstStyle>
            <a:lvl1pPr>
              <a:defRPr/>
            </a:lvl1pPr>
          </a:lstStyle>
          <a:p>
            <a:pPr>
              <a:defRPr/>
            </a:pPr>
            <a:fld id="{7E3C545A-4DB6-1F4F-B39A-6F487888DB76}" type="slidenum">
              <a:rPr lang="en-US" altLang="en-US"/>
              <a:pPr>
                <a:defRPr/>
              </a:pPr>
              <a:t>‹#›</a:t>
            </a:fld>
            <a:endParaRPr lang="en-US" altLang="en-US"/>
          </a:p>
        </p:txBody>
      </p:sp>
    </p:spTree>
    <p:extLst>
      <p:ext uri="{BB962C8B-B14F-4D97-AF65-F5344CB8AC3E}">
        <p14:creationId xmlns:p14="http://schemas.microsoft.com/office/powerpoint/2010/main" val="145643541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D1F1824-CC03-D9AD-D795-26BBE1F8E4F1}"/>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92B5147F-84FC-417D-E0C5-EAD268EA8FE7}"/>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3776857F-608B-AE06-8D96-36B9075AEB5F}"/>
              </a:ext>
            </a:extLst>
          </p:cNvPr>
          <p:cNvSpPr>
            <a:spLocks noGrp="1"/>
          </p:cNvSpPr>
          <p:nvPr>
            <p:ph type="sldNum" sz="quarter" idx="12"/>
          </p:nvPr>
        </p:nvSpPr>
        <p:spPr/>
        <p:txBody>
          <a:bodyPr/>
          <a:lstStyle>
            <a:lvl1pPr>
              <a:defRPr/>
            </a:lvl1pPr>
          </a:lstStyle>
          <a:p>
            <a:pPr>
              <a:defRPr/>
            </a:pPr>
            <a:fld id="{8B259BC7-6877-5848-8ADF-FAF2ACF0A232}" type="slidenum">
              <a:rPr lang="en-US" altLang="en-US"/>
              <a:pPr>
                <a:defRPr/>
              </a:pPr>
              <a:t>‹#›</a:t>
            </a:fld>
            <a:endParaRPr lang="en-US" altLang="en-US"/>
          </a:p>
        </p:txBody>
      </p:sp>
    </p:spTree>
    <p:extLst>
      <p:ext uri="{BB962C8B-B14F-4D97-AF65-F5344CB8AC3E}">
        <p14:creationId xmlns:p14="http://schemas.microsoft.com/office/powerpoint/2010/main" val="158294209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83BD27-D2F6-BA32-B845-2E9739D629FB}"/>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9507A4E7-B737-1D75-277B-E8B6538FC8C0}"/>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0326F90B-9E86-C301-CDA3-0DBED015BAF3}"/>
              </a:ext>
            </a:extLst>
          </p:cNvPr>
          <p:cNvSpPr>
            <a:spLocks noGrp="1"/>
          </p:cNvSpPr>
          <p:nvPr>
            <p:ph type="sldNum" sz="quarter" idx="12"/>
          </p:nvPr>
        </p:nvSpPr>
        <p:spPr/>
        <p:txBody>
          <a:bodyPr/>
          <a:lstStyle>
            <a:lvl1pPr>
              <a:defRPr/>
            </a:lvl1pPr>
          </a:lstStyle>
          <a:p>
            <a:pPr>
              <a:defRPr/>
            </a:pPr>
            <a:fld id="{16D52A83-32A0-3144-B819-2A956448BD5F}" type="slidenum">
              <a:rPr lang="en-US" altLang="en-US"/>
              <a:pPr>
                <a:defRPr/>
              </a:pPr>
              <a:t>‹#›</a:t>
            </a:fld>
            <a:endParaRPr lang="en-US" altLang="en-US"/>
          </a:p>
        </p:txBody>
      </p:sp>
    </p:spTree>
    <p:extLst>
      <p:ext uri="{BB962C8B-B14F-4D97-AF65-F5344CB8AC3E}">
        <p14:creationId xmlns:p14="http://schemas.microsoft.com/office/powerpoint/2010/main" val="2627571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556926-765C-E75F-E792-D4358678FE4A}"/>
              </a:ext>
            </a:extLst>
          </p:cNvPr>
          <p:cNvSpPr>
            <a:spLocks noGrp="1"/>
          </p:cNvSpPr>
          <p:nvPr>
            <p:ph type="dt" sz="half" idx="10"/>
          </p:nvPr>
        </p:nvSpPr>
        <p:spPr>
          <a:xfrm>
            <a:off x="169863" y="6548438"/>
            <a:ext cx="1930400" cy="365125"/>
          </a:xfrm>
        </p:spPr>
        <p:txBody>
          <a:bodyPr/>
          <a:lstStyle>
            <a:lvl1pPr>
              <a:defRPr/>
            </a:lvl1pPr>
          </a:lstStyle>
          <a:p>
            <a:pPr>
              <a:defRPr/>
            </a:pPr>
            <a:r>
              <a:rPr lang="en-US"/>
              <a:t>September 26, 2023</a:t>
            </a:r>
          </a:p>
        </p:txBody>
      </p:sp>
      <p:sp>
        <p:nvSpPr>
          <p:cNvPr id="3" name="Footer Placeholder 2">
            <a:extLst>
              <a:ext uri="{FF2B5EF4-FFF2-40B4-BE49-F238E27FC236}">
                <a16:creationId xmlns:a16="http://schemas.microsoft.com/office/drawing/2014/main" id="{6BD44B5D-6076-9FDA-31C9-974D59F9DBDA}"/>
              </a:ext>
            </a:extLst>
          </p:cNvPr>
          <p:cNvSpPr>
            <a:spLocks noGrp="1"/>
          </p:cNvSpPr>
          <p:nvPr>
            <p:ph type="ftr" sz="quarter" idx="11"/>
          </p:nvPr>
        </p:nvSpPr>
        <p:spPr>
          <a:xfrm>
            <a:off x="2782888" y="6559550"/>
            <a:ext cx="6604000" cy="365125"/>
          </a:xfrm>
        </p:spPr>
        <p:txBody>
          <a:bodyPr/>
          <a:lstStyle>
            <a:lvl1pPr>
              <a:defRPr/>
            </a:lvl1pPr>
          </a:lstStyle>
          <a:p>
            <a:pPr>
              <a:defRPr/>
            </a:pPr>
            <a:r>
              <a:rPr lang="en-US"/>
              <a:t>Isaiah 41:1-20</a:t>
            </a:r>
          </a:p>
        </p:txBody>
      </p:sp>
      <p:sp>
        <p:nvSpPr>
          <p:cNvPr id="4" name="Slide Number Placeholder 3">
            <a:extLst>
              <a:ext uri="{FF2B5EF4-FFF2-40B4-BE49-F238E27FC236}">
                <a16:creationId xmlns:a16="http://schemas.microsoft.com/office/drawing/2014/main" id="{4593E99A-747B-DDBD-E459-5096947A93BE}"/>
              </a:ext>
            </a:extLst>
          </p:cNvPr>
          <p:cNvSpPr>
            <a:spLocks noGrp="1"/>
          </p:cNvSpPr>
          <p:nvPr>
            <p:ph type="sldNum" sz="quarter" idx="12"/>
          </p:nvPr>
        </p:nvSpPr>
        <p:spPr>
          <a:xfrm>
            <a:off x="11215688" y="6518275"/>
            <a:ext cx="914400" cy="365125"/>
          </a:xfrm>
        </p:spPr>
        <p:txBody>
          <a:bodyPr/>
          <a:lstStyle>
            <a:lvl1pPr>
              <a:defRPr/>
            </a:lvl1pPr>
          </a:lstStyle>
          <a:p>
            <a:pPr>
              <a:defRPr/>
            </a:pPr>
            <a:fld id="{68E5D92A-A086-EB4A-898C-93B14FCD6C4D}" type="slidenum">
              <a:rPr lang="en-US" altLang="en-US"/>
              <a:pPr>
                <a:defRPr/>
              </a:pPr>
              <a:t>‹#›</a:t>
            </a:fld>
            <a:endParaRPr lang="en-US" altLang="en-US"/>
          </a:p>
        </p:txBody>
      </p:sp>
    </p:spTree>
    <p:extLst>
      <p:ext uri="{BB962C8B-B14F-4D97-AF65-F5344CB8AC3E}">
        <p14:creationId xmlns:p14="http://schemas.microsoft.com/office/powerpoint/2010/main" val="9127471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CC33C-B7DF-621B-65D1-10783D162EEA}"/>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FFA114C8-2A2A-67F2-7A5A-E7C94B399CE1}"/>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22952F4-2EF9-2CC0-7CB2-71D323BE377C}"/>
              </a:ext>
            </a:extLst>
          </p:cNvPr>
          <p:cNvSpPr>
            <a:spLocks noGrp="1"/>
          </p:cNvSpPr>
          <p:nvPr>
            <p:ph type="sldNum" sz="quarter" idx="12"/>
          </p:nvPr>
        </p:nvSpPr>
        <p:spPr/>
        <p:txBody>
          <a:bodyPr/>
          <a:lstStyle>
            <a:lvl1pPr>
              <a:defRPr/>
            </a:lvl1pPr>
          </a:lstStyle>
          <a:p>
            <a:pPr>
              <a:defRPr/>
            </a:pPr>
            <a:fld id="{CF728B22-D0E2-4946-9454-D49F3C36B345}" type="slidenum">
              <a:rPr lang="en-US" altLang="en-US"/>
              <a:pPr>
                <a:defRPr/>
              </a:pPr>
              <a:t>‹#›</a:t>
            </a:fld>
            <a:endParaRPr lang="en-US" altLang="en-US"/>
          </a:p>
        </p:txBody>
      </p:sp>
    </p:spTree>
    <p:extLst>
      <p:ext uri="{BB962C8B-B14F-4D97-AF65-F5344CB8AC3E}">
        <p14:creationId xmlns:p14="http://schemas.microsoft.com/office/powerpoint/2010/main" val="8949435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7DC1DF-2E77-FB60-5680-6733E47E88FD}"/>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4A040352-17A1-76BF-9F23-18D9E95BDC3F}"/>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D021AD4A-62C7-5296-2299-0E517DF3C5E3}"/>
              </a:ext>
            </a:extLst>
          </p:cNvPr>
          <p:cNvSpPr>
            <a:spLocks noGrp="1"/>
          </p:cNvSpPr>
          <p:nvPr>
            <p:ph type="sldNum" sz="quarter" idx="12"/>
          </p:nvPr>
        </p:nvSpPr>
        <p:spPr/>
        <p:txBody>
          <a:bodyPr/>
          <a:lstStyle>
            <a:lvl1pPr>
              <a:defRPr/>
            </a:lvl1pPr>
          </a:lstStyle>
          <a:p>
            <a:pPr>
              <a:defRPr/>
            </a:pPr>
            <a:fld id="{004F175D-F17F-3946-AA8C-CEB67A02ABC1}" type="slidenum">
              <a:rPr lang="en-US" altLang="en-US"/>
              <a:pPr>
                <a:defRPr/>
              </a:pPr>
              <a:t>‹#›</a:t>
            </a:fld>
            <a:endParaRPr lang="en-US" altLang="en-US"/>
          </a:p>
        </p:txBody>
      </p:sp>
    </p:spTree>
    <p:extLst>
      <p:ext uri="{BB962C8B-B14F-4D97-AF65-F5344CB8AC3E}">
        <p14:creationId xmlns:p14="http://schemas.microsoft.com/office/powerpoint/2010/main" val="279811081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415A94F-E4D7-DDA1-32FE-926098296E7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B5438560-512C-A6FB-B5D2-4BB67A749E41}"/>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8701EA5F-3BB8-B42E-A701-C24ECCDCE1A9}"/>
              </a:ext>
            </a:extLst>
          </p:cNvPr>
          <p:cNvSpPr>
            <a:spLocks noGrp="1"/>
          </p:cNvSpPr>
          <p:nvPr>
            <p:ph type="sldNum" sz="quarter" idx="12"/>
          </p:nvPr>
        </p:nvSpPr>
        <p:spPr/>
        <p:txBody>
          <a:bodyPr/>
          <a:lstStyle>
            <a:lvl1pPr>
              <a:defRPr/>
            </a:lvl1pPr>
          </a:lstStyle>
          <a:p>
            <a:pPr>
              <a:defRPr/>
            </a:pPr>
            <a:fld id="{D73D84AB-0E19-CB44-910F-D4B9642C7166}" type="slidenum">
              <a:rPr lang="en-US" altLang="en-US"/>
              <a:pPr>
                <a:defRPr/>
              </a:pPr>
              <a:t>‹#›</a:t>
            </a:fld>
            <a:endParaRPr lang="en-US" altLang="en-US"/>
          </a:p>
        </p:txBody>
      </p:sp>
    </p:spTree>
    <p:extLst>
      <p:ext uri="{BB962C8B-B14F-4D97-AF65-F5344CB8AC3E}">
        <p14:creationId xmlns:p14="http://schemas.microsoft.com/office/powerpoint/2010/main" val="42474260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D1C0FDE-B44A-9B23-1EEF-DC31282BBB15}"/>
              </a:ext>
            </a:extLst>
          </p:cNvPr>
          <p:cNvSpPr>
            <a:spLocks noGrp="1"/>
          </p:cNvSpPr>
          <p:nvPr>
            <p:ph type="dt" sz="half" idx="10"/>
          </p:nvPr>
        </p:nvSpPr>
        <p:spPr/>
        <p:txBody>
          <a:bodyPr/>
          <a:lstStyle>
            <a:lvl1pPr>
              <a:defRPr/>
            </a:lvl1pPr>
          </a:lstStyle>
          <a:p>
            <a:pPr>
              <a:defRPr/>
            </a:pPr>
            <a:r>
              <a:rPr lang="en-US"/>
              <a:t>September 26, 2023</a:t>
            </a:r>
          </a:p>
        </p:txBody>
      </p:sp>
      <p:sp>
        <p:nvSpPr>
          <p:cNvPr id="8" name="Footer Placeholder 4">
            <a:extLst>
              <a:ext uri="{FF2B5EF4-FFF2-40B4-BE49-F238E27FC236}">
                <a16:creationId xmlns:a16="http://schemas.microsoft.com/office/drawing/2014/main" id="{A381FB9C-76E2-BEFA-E18D-548E7B6150ED}"/>
              </a:ext>
            </a:extLst>
          </p:cNvPr>
          <p:cNvSpPr>
            <a:spLocks noGrp="1"/>
          </p:cNvSpPr>
          <p:nvPr>
            <p:ph type="ftr" sz="quarter" idx="11"/>
          </p:nvPr>
        </p:nvSpPr>
        <p:spPr/>
        <p:txBody>
          <a:bodyPr/>
          <a:lstStyle>
            <a:lvl1pPr>
              <a:defRPr/>
            </a:lvl1pPr>
          </a:lstStyle>
          <a:p>
            <a:pPr>
              <a:defRPr/>
            </a:pPr>
            <a:r>
              <a:rPr lang="en-US"/>
              <a:t>Isaiah 41:1-20</a:t>
            </a:r>
          </a:p>
        </p:txBody>
      </p:sp>
      <p:sp>
        <p:nvSpPr>
          <p:cNvPr id="9" name="Slide Number Placeholder 5">
            <a:extLst>
              <a:ext uri="{FF2B5EF4-FFF2-40B4-BE49-F238E27FC236}">
                <a16:creationId xmlns:a16="http://schemas.microsoft.com/office/drawing/2014/main" id="{C11177BD-165F-5186-44FA-3FC0580F1F3D}"/>
              </a:ext>
            </a:extLst>
          </p:cNvPr>
          <p:cNvSpPr>
            <a:spLocks noGrp="1"/>
          </p:cNvSpPr>
          <p:nvPr>
            <p:ph type="sldNum" sz="quarter" idx="12"/>
          </p:nvPr>
        </p:nvSpPr>
        <p:spPr/>
        <p:txBody>
          <a:bodyPr/>
          <a:lstStyle>
            <a:lvl1pPr>
              <a:defRPr/>
            </a:lvl1pPr>
          </a:lstStyle>
          <a:p>
            <a:pPr>
              <a:defRPr/>
            </a:pPr>
            <a:fld id="{2EBB870E-763F-CD42-AC29-30D99CDAF7EE}" type="slidenum">
              <a:rPr lang="en-US" altLang="en-US"/>
              <a:pPr>
                <a:defRPr/>
              </a:pPr>
              <a:t>‹#›</a:t>
            </a:fld>
            <a:endParaRPr lang="en-US" altLang="en-US"/>
          </a:p>
        </p:txBody>
      </p:sp>
    </p:spTree>
    <p:extLst>
      <p:ext uri="{BB962C8B-B14F-4D97-AF65-F5344CB8AC3E}">
        <p14:creationId xmlns:p14="http://schemas.microsoft.com/office/powerpoint/2010/main" val="321243335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9E12C74-52A2-0289-27E2-98617FE6B6B8}"/>
              </a:ext>
            </a:extLst>
          </p:cNvPr>
          <p:cNvSpPr>
            <a:spLocks noGrp="1"/>
          </p:cNvSpPr>
          <p:nvPr>
            <p:ph type="dt" sz="half" idx="10"/>
          </p:nvPr>
        </p:nvSpPr>
        <p:spPr/>
        <p:txBody>
          <a:bodyPr/>
          <a:lstStyle>
            <a:lvl1pPr>
              <a:defRPr/>
            </a:lvl1pPr>
          </a:lstStyle>
          <a:p>
            <a:pPr>
              <a:defRPr/>
            </a:pPr>
            <a:r>
              <a:rPr lang="en-US"/>
              <a:t>September 26, 2023</a:t>
            </a:r>
          </a:p>
        </p:txBody>
      </p:sp>
      <p:sp>
        <p:nvSpPr>
          <p:cNvPr id="4" name="Footer Placeholder 4">
            <a:extLst>
              <a:ext uri="{FF2B5EF4-FFF2-40B4-BE49-F238E27FC236}">
                <a16:creationId xmlns:a16="http://schemas.microsoft.com/office/drawing/2014/main" id="{BCBDEFF2-343C-7F0E-E384-4DE639EB708D}"/>
              </a:ext>
            </a:extLst>
          </p:cNvPr>
          <p:cNvSpPr>
            <a:spLocks noGrp="1"/>
          </p:cNvSpPr>
          <p:nvPr>
            <p:ph type="ftr" sz="quarter" idx="11"/>
          </p:nvPr>
        </p:nvSpPr>
        <p:spPr/>
        <p:txBody>
          <a:bodyPr/>
          <a:lstStyle>
            <a:lvl1pPr>
              <a:defRPr/>
            </a:lvl1pPr>
          </a:lstStyle>
          <a:p>
            <a:pPr>
              <a:defRPr/>
            </a:pPr>
            <a:r>
              <a:rPr lang="en-US"/>
              <a:t>Isaiah 41:1-20</a:t>
            </a:r>
          </a:p>
        </p:txBody>
      </p:sp>
      <p:sp>
        <p:nvSpPr>
          <p:cNvPr id="5" name="Slide Number Placeholder 5">
            <a:extLst>
              <a:ext uri="{FF2B5EF4-FFF2-40B4-BE49-F238E27FC236}">
                <a16:creationId xmlns:a16="http://schemas.microsoft.com/office/drawing/2014/main" id="{ED521F11-AFFC-39BC-934F-A3C62F5B698A}"/>
              </a:ext>
            </a:extLst>
          </p:cNvPr>
          <p:cNvSpPr>
            <a:spLocks noGrp="1"/>
          </p:cNvSpPr>
          <p:nvPr>
            <p:ph type="sldNum" sz="quarter" idx="12"/>
          </p:nvPr>
        </p:nvSpPr>
        <p:spPr/>
        <p:txBody>
          <a:bodyPr/>
          <a:lstStyle>
            <a:lvl1pPr>
              <a:defRPr/>
            </a:lvl1pPr>
          </a:lstStyle>
          <a:p>
            <a:pPr>
              <a:defRPr/>
            </a:pPr>
            <a:fld id="{248EAFE1-AB57-934D-BA46-E040B27F06FD}" type="slidenum">
              <a:rPr lang="en-US" altLang="en-US"/>
              <a:pPr>
                <a:defRPr/>
              </a:pPr>
              <a:t>‹#›</a:t>
            </a:fld>
            <a:endParaRPr lang="en-US" altLang="en-US"/>
          </a:p>
        </p:txBody>
      </p:sp>
    </p:spTree>
    <p:extLst>
      <p:ext uri="{BB962C8B-B14F-4D97-AF65-F5344CB8AC3E}">
        <p14:creationId xmlns:p14="http://schemas.microsoft.com/office/powerpoint/2010/main" val="18990174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1B0FBED-5B27-0AE4-3505-01D81548523E}"/>
              </a:ext>
            </a:extLst>
          </p:cNvPr>
          <p:cNvSpPr>
            <a:spLocks noGrp="1"/>
          </p:cNvSpPr>
          <p:nvPr>
            <p:ph type="dt" sz="half" idx="10"/>
          </p:nvPr>
        </p:nvSpPr>
        <p:spPr/>
        <p:txBody>
          <a:bodyPr/>
          <a:lstStyle>
            <a:lvl1pPr>
              <a:defRPr/>
            </a:lvl1pPr>
          </a:lstStyle>
          <a:p>
            <a:pPr>
              <a:defRPr/>
            </a:pPr>
            <a:r>
              <a:rPr lang="en-US"/>
              <a:t>September 26, 2023</a:t>
            </a:r>
          </a:p>
        </p:txBody>
      </p:sp>
      <p:sp>
        <p:nvSpPr>
          <p:cNvPr id="3" name="Footer Placeholder 4">
            <a:extLst>
              <a:ext uri="{FF2B5EF4-FFF2-40B4-BE49-F238E27FC236}">
                <a16:creationId xmlns:a16="http://schemas.microsoft.com/office/drawing/2014/main" id="{B3EEDB76-DD4D-D7E7-25A4-3690844E4D98}"/>
              </a:ext>
            </a:extLst>
          </p:cNvPr>
          <p:cNvSpPr>
            <a:spLocks noGrp="1"/>
          </p:cNvSpPr>
          <p:nvPr>
            <p:ph type="ftr" sz="quarter" idx="11"/>
          </p:nvPr>
        </p:nvSpPr>
        <p:spPr/>
        <p:txBody>
          <a:bodyPr/>
          <a:lstStyle>
            <a:lvl1pPr>
              <a:defRPr/>
            </a:lvl1pPr>
          </a:lstStyle>
          <a:p>
            <a:pPr>
              <a:defRPr/>
            </a:pPr>
            <a:r>
              <a:rPr lang="en-US"/>
              <a:t>Isaiah 41:1-20</a:t>
            </a:r>
          </a:p>
        </p:txBody>
      </p:sp>
      <p:sp>
        <p:nvSpPr>
          <p:cNvPr id="4" name="Slide Number Placeholder 5">
            <a:extLst>
              <a:ext uri="{FF2B5EF4-FFF2-40B4-BE49-F238E27FC236}">
                <a16:creationId xmlns:a16="http://schemas.microsoft.com/office/drawing/2014/main" id="{E26CC0A0-677E-2834-2EA3-534E762EBACE}"/>
              </a:ext>
            </a:extLst>
          </p:cNvPr>
          <p:cNvSpPr>
            <a:spLocks noGrp="1"/>
          </p:cNvSpPr>
          <p:nvPr>
            <p:ph type="sldNum" sz="quarter" idx="12"/>
          </p:nvPr>
        </p:nvSpPr>
        <p:spPr/>
        <p:txBody>
          <a:bodyPr/>
          <a:lstStyle>
            <a:lvl1pPr>
              <a:defRPr/>
            </a:lvl1pPr>
          </a:lstStyle>
          <a:p>
            <a:pPr>
              <a:defRPr/>
            </a:pPr>
            <a:fld id="{19AA5689-99C3-0643-9C94-D50FCACFBB60}" type="slidenum">
              <a:rPr lang="en-US" altLang="en-US"/>
              <a:pPr>
                <a:defRPr/>
              </a:pPr>
              <a:t>‹#›</a:t>
            </a:fld>
            <a:endParaRPr lang="en-US" altLang="en-US"/>
          </a:p>
        </p:txBody>
      </p:sp>
    </p:spTree>
    <p:extLst>
      <p:ext uri="{BB962C8B-B14F-4D97-AF65-F5344CB8AC3E}">
        <p14:creationId xmlns:p14="http://schemas.microsoft.com/office/powerpoint/2010/main" val="33951401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64425CE-48FA-EAD8-487A-0354CCF15645}"/>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40FA01ED-AF00-9A18-B657-C72AB6EAD9EE}"/>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1040679E-DA66-6D07-886A-C1FE74CCF4F9}"/>
              </a:ext>
            </a:extLst>
          </p:cNvPr>
          <p:cNvSpPr>
            <a:spLocks noGrp="1"/>
          </p:cNvSpPr>
          <p:nvPr>
            <p:ph type="sldNum" sz="quarter" idx="12"/>
          </p:nvPr>
        </p:nvSpPr>
        <p:spPr/>
        <p:txBody>
          <a:bodyPr/>
          <a:lstStyle>
            <a:lvl1pPr>
              <a:defRPr/>
            </a:lvl1pPr>
          </a:lstStyle>
          <a:p>
            <a:pPr>
              <a:defRPr/>
            </a:pPr>
            <a:fld id="{F76429C2-E02B-3542-83D7-A33F71396631}" type="slidenum">
              <a:rPr lang="en-US" altLang="en-US"/>
              <a:pPr>
                <a:defRPr/>
              </a:pPr>
              <a:t>‹#›</a:t>
            </a:fld>
            <a:endParaRPr lang="en-US" altLang="en-US"/>
          </a:p>
        </p:txBody>
      </p:sp>
    </p:spTree>
    <p:extLst>
      <p:ext uri="{BB962C8B-B14F-4D97-AF65-F5344CB8AC3E}">
        <p14:creationId xmlns:p14="http://schemas.microsoft.com/office/powerpoint/2010/main" val="229673819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63F1E8EB-D8DE-B4CA-9409-0282159046FE}"/>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D9157673-8903-DBF1-555F-96DB2CD145A9}"/>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8CC18284-93A7-8A5C-2875-578BEB7A66B6}"/>
              </a:ext>
            </a:extLst>
          </p:cNvPr>
          <p:cNvSpPr>
            <a:spLocks noGrp="1"/>
          </p:cNvSpPr>
          <p:nvPr>
            <p:ph type="sldNum" sz="quarter" idx="12"/>
          </p:nvPr>
        </p:nvSpPr>
        <p:spPr/>
        <p:txBody>
          <a:bodyPr/>
          <a:lstStyle>
            <a:lvl1pPr>
              <a:defRPr/>
            </a:lvl1pPr>
          </a:lstStyle>
          <a:p>
            <a:pPr>
              <a:defRPr/>
            </a:pPr>
            <a:fld id="{7CDEC500-F1A5-D049-91BE-1C8F8AA92CB9}" type="slidenum">
              <a:rPr lang="en-US" altLang="en-US"/>
              <a:pPr>
                <a:defRPr/>
              </a:pPr>
              <a:t>‹#›</a:t>
            </a:fld>
            <a:endParaRPr lang="en-US" altLang="en-US"/>
          </a:p>
        </p:txBody>
      </p:sp>
    </p:spTree>
    <p:extLst>
      <p:ext uri="{BB962C8B-B14F-4D97-AF65-F5344CB8AC3E}">
        <p14:creationId xmlns:p14="http://schemas.microsoft.com/office/powerpoint/2010/main" val="14237668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3A072A-7821-3023-5BED-712EFC324FC5}"/>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2483B6F3-A0B3-613D-4C11-82B3A6860583}"/>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4D7A695D-7CFF-3379-529D-D433382FB712}"/>
              </a:ext>
            </a:extLst>
          </p:cNvPr>
          <p:cNvSpPr>
            <a:spLocks noGrp="1"/>
          </p:cNvSpPr>
          <p:nvPr>
            <p:ph type="sldNum" sz="quarter" idx="12"/>
          </p:nvPr>
        </p:nvSpPr>
        <p:spPr/>
        <p:txBody>
          <a:bodyPr/>
          <a:lstStyle>
            <a:lvl1pPr>
              <a:defRPr/>
            </a:lvl1pPr>
          </a:lstStyle>
          <a:p>
            <a:pPr>
              <a:defRPr/>
            </a:pPr>
            <a:fld id="{42A8D9FB-99D7-BD4B-AA06-16A32053BDE1}" type="slidenum">
              <a:rPr lang="en-US" altLang="en-US"/>
              <a:pPr>
                <a:defRPr/>
              </a:pPr>
              <a:t>‹#›</a:t>
            </a:fld>
            <a:endParaRPr lang="en-US" altLang="en-US"/>
          </a:p>
        </p:txBody>
      </p:sp>
    </p:spTree>
    <p:extLst>
      <p:ext uri="{BB962C8B-B14F-4D97-AF65-F5344CB8AC3E}">
        <p14:creationId xmlns:p14="http://schemas.microsoft.com/office/powerpoint/2010/main" val="21096486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6D031-E8DA-EAE7-035D-BDD911FC0F3F}"/>
              </a:ext>
            </a:extLst>
          </p:cNvPr>
          <p:cNvSpPr>
            <a:spLocks noGrp="1"/>
          </p:cNvSpPr>
          <p:nvPr>
            <p:ph type="dt" sz="half" idx="10"/>
          </p:nvPr>
        </p:nvSpPr>
        <p:spPr/>
        <p:txBody>
          <a:bodyPr/>
          <a:lstStyle>
            <a:lvl1pPr>
              <a:defRPr/>
            </a:lvl1pPr>
          </a:lstStyle>
          <a:p>
            <a:pPr>
              <a:defRPr/>
            </a:pPr>
            <a:r>
              <a:rPr lang="en-US"/>
              <a:t>September 26, 2023</a:t>
            </a:r>
          </a:p>
        </p:txBody>
      </p:sp>
      <p:sp>
        <p:nvSpPr>
          <p:cNvPr id="5" name="Footer Placeholder 4">
            <a:extLst>
              <a:ext uri="{FF2B5EF4-FFF2-40B4-BE49-F238E27FC236}">
                <a16:creationId xmlns:a16="http://schemas.microsoft.com/office/drawing/2014/main" id="{102F3038-BBC5-95EA-D77B-D83E3EEE64FC}"/>
              </a:ext>
            </a:extLst>
          </p:cNvPr>
          <p:cNvSpPr>
            <a:spLocks noGrp="1"/>
          </p:cNvSpPr>
          <p:nvPr>
            <p:ph type="ftr" sz="quarter" idx="11"/>
          </p:nvPr>
        </p:nvSpPr>
        <p:spPr/>
        <p:txBody>
          <a:bodyPr/>
          <a:lstStyle>
            <a:lvl1pPr>
              <a:defRPr/>
            </a:lvl1pPr>
          </a:lstStyle>
          <a:p>
            <a:pPr>
              <a:defRPr/>
            </a:pPr>
            <a:r>
              <a:rPr lang="en-US"/>
              <a:t>Isaiah 41:1-20</a:t>
            </a:r>
          </a:p>
        </p:txBody>
      </p:sp>
      <p:sp>
        <p:nvSpPr>
          <p:cNvPr id="6" name="Slide Number Placeholder 5">
            <a:extLst>
              <a:ext uri="{FF2B5EF4-FFF2-40B4-BE49-F238E27FC236}">
                <a16:creationId xmlns:a16="http://schemas.microsoft.com/office/drawing/2014/main" id="{57D4544E-8930-37EF-EB03-22A35BD39F34}"/>
              </a:ext>
            </a:extLst>
          </p:cNvPr>
          <p:cNvSpPr>
            <a:spLocks noGrp="1"/>
          </p:cNvSpPr>
          <p:nvPr>
            <p:ph type="sldNum" sz="quarter" idx="12"/>
          </p:nvPr>
        </p:nvSpPr>
        <p:spPr/>
        <p:txBody>
          <a:bodyPr/>
          <a:lstStyle>
            <a:lvl1pPr>
              <a:defRPr/>
            </a:lvl1pPr>
          </a:lstStyle>
          <a:p>
            <a:pPr>
              <a:defRPr/>
            </a:pPr>
            <a:fld id="{BBD67BA6-5719-6740-B15F-3BD3FAEB7B25}" type="slidenum">
              <a:rPr lang="en-US" altLang="en-US"/>
              <a:pPr>
                <a:defRPr/>
              </a:pPr>
              <a:t>‹#›</a:t>
            </a:fld>
            <a:endParaRPr lang="en-US" altLang="en-US"/>
          </a:p>
        </p:txBody>
      </p:sp>
    </p:spTree>
    <p:extLst>
      <p:ext uri="{BB962C8B-B14F-4D97-AF65-F5344CB8AC3E}">
        <p14:creationId xmlns:p14="http://schemas.microsoft.com/office/powerpoint/2010/main" val="2053714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B91F2BA-E107-1981-69BF-054D1A3151FC}"/>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8CFFA003-F537-0938-FD53-92D3AFE63EA6}"/>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E81D37E7-DA9D-AD63-26C5-68A8184C0795}"/>
              </a:ext>
            </a:extLst>
          </p:cNvPr>
          <p:cNvSpPr>
            <a:spLocks noGrp="1"/>
          </p:cNvSpPr>
          <p:nvPr>
            <p:ph type="sldNum" sz="quarter" idx="12"/>
          </p:nvPr>
        </p:nvSpPr>
        <p:spPr/>
        <p:txBody>
          <a:bodyPr/>
          <a:lstStyle>
            <a:lvl1pPr>
              <a:defRPr/>
            </a:lvl1pPr>
          </a:lstStyle>
          <a:p>
            <a:pPr>
              <a:defRPr/>
            </a:pPr>
            <a:fld id="{C2D6FE4D-8F01-3241-914D-FAE9B93B3BF6}" type="slidenum">
              <a:rPr lang="en-US" altLang="en-US"/>
              <a:pPr>
                <a:defRPr/>
              </a:pPr>
              <a:t>‹#›</a:t>
            </a:fld>
            <a:endParaRPr lang="en-US" altLang="en-US"/>
          </a:p>
        </p:txBody>
      </p:sp>
    </p:spTree>
    <p:extLst>
      <p:ext uri="{BB962C8B-B14F-4D97-AF65-F5344CB8AC3E}">
        <p14:creationId xmlns:p14="http://schemas.microsoft.com/office/powerpoint/2010/main" val="49524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EF9045C-942F-0543-E673-1E7E95681A39}"/>
              </a:ext>
            </a:extLst>
          </p:cNvPr>
          <p:cNvSpPr>
            <a:spLocks noGrp="1"/>
          </p:cNvSpPr>
          <p:nvPr>
            <p:ph type="dt" sz="half" idx="10"/>
          </p:nvPr>
        </p:nvSpPr>
        <p:spPr/>
        <p:txBody>
          <a:bodyPr/>
          <a:lstStyle>
            <a:lvl1pPr>
              <a:defRPr/>
            </a:lvl1pPr>
          </a:lstStyle>
          <a:p>
            <a:pPr>
              <a:defRPr/>
            </a:pPr>
            <a:r>
              <a:rPr lang="en-US"/>
              <a:t>September 26, 2023</a:t>
            </a:r>
          </a:p>
        </p:txBody>
      </p:sp>
      <p:sp>
        <p:nvSpPr>
          <p:cNvPr id="6" name="Footer Placeholder 4">
            <a:extLst>
              <a:ext uri="{FF2B5EF4-FFF2-40B4-BE49-F238E27FC236}">
                <a16:creationId xmlns:a16="http://schemas.microsoft.com/office/drawing/2014/main" id="{6907DBFB-F695-3055-80B2-9D80B6A49A4A}"/>
              </a:ext>
            </a:extLst>
          </p:cNvPr>
          <p:cNvSpPr>
            <a:spLocks noGrp="1"/>
          </p:cNvSpPr>
          <p:nvPr>
            <p:ph type="ftr" sz="quarter" idx="11"/>
          </p:nvPr>
        </p:nvSpPr>
        <p:spPr/>
        <p:txBody>
          <a:bodyPr/>
          <a:lstStyle>
            <a:lvl1pPr>
              <a:defRPr/>
            </a:lvl1pPr>
          </a:lstStyle>
          <a:p>
            <a:pPr>
              <a:defRPr/>
            </a:pPr>
            <a:r>
              <a:rPr lang="en-US"/>
              <a:t>Isaiah 41:1-20</a:t>
            </a:r>
          </a:p>
        </p:txBody>
      </p:sp>
      <p:sp>
        <p:nvSpPr>
          <p:cNvPr id="7" name="Slide Number Placeholder 5">
            <a:extLst>
              <a:ext uri="{FF2B5EF4-FFF2-40B4-BE49-F238E27FC236}">
                <a16:creationId xmlns:a16="http://schemas.microsoft.com/office/drawing/2014/main" id="{092F35EA-0664-20AE-796F-0CC92D347050}"/>
              </a:ext>
            </a:extLst>
          </p:cNvPr>
          <p:cNvSpPr>
            <a:spLocks noGrp="1"/>
          </p:cNvSpPr>
          <p:nvPr>
            <p:ph type="sldNum" sz="quarter" idx="12"/>
          </p:nvPr>
        </p:nvSpPr>
        <p:spPr/>
        <p:txBody>
          <a:bodyPr/>
          <a:lstStyle>
            <a:lvl1pPr>
              <a:defRPr/>
            </a:lvl1pPr>
          </a:lstStyle>
          <a:p>
            <a:pPr>
              <a:defRPr/>
            </a:pPr>
            <a:fld id="{80D1D230-E738-2D48-A6A2-62EFDE47EE46}" type="slidenum">
              <a:rPr lang="en-US" altLang="en-US"/>
              <a:pPr>
                <a:defRPr/>
              </a:pPr>
              <a:t>‹#›</a:t>
            </a:fld>
            <a:endParaRPr lang="en-US" altLang="en-US"/>
          </a:p>
        </p:txBody>
      </p:sp>
    </p:spTree>
    <p:extLst>
      <p:ext uri="{BB962C8B-B14F-4D97-AF65-F5344CB8AC3E}">
        <p14:creationId xmlns:p14="http://schemas.microsoft.com/office/powerpoint/2010/main" val="167106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2000"/>
          </a:schemeClr>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DFB6F73-8DDF-EE02-DD67-E3DC3A618417}"/>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5EB3B666-F07D-485B-5050-E97BDC5EE6A4}"/>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3A64FE3-F6D7-3BE3-B3FB-642E3D0728F9}"/>
              </a:ext>
            </a:extLst>
          </p:cNvPr>
          <p:cNvSpPr>
            <a:spLocks noGrp="1"/>
          </p:cNvSpPr>
          <p:nvPr>
            <p:ph type="dt" sz="half" idx="2"/>
          </p:nvPr>
        </p:nvSpPr>
        <p:spPr>
          <a:xfrm>
            <a:off x="171450" y="6551613"/>
            <a:ext cx="2090738" cy="365125"/>
          </a:xfrm>
          <a:prstGeom prst="rect">
            <a:avLst/>
          </a:prstGeom>
        </p:spPr>
        <p:txBody>
          <a:bodyPr vert="horz" lIns="91429" tIns="45714" rIns="91429" bIns="45714" rtlCol="0" anchor="ctr"/>
          <a:lstStyle>
            <a:lvl1pPr algn="l" defTabSz="914293" eaLnBrk="1" fontAlgn="auto" hangingPunct="1">
              <a:spcBef>
                <a:spcPts val="0"/>
              </a:spcBef>
              <a:spcAft>
                <a:spcPts val="0"/>
              </a:spcAft>
              <a:defRPr sz="1200">
                <a:solidFill>
                  <a:schemeClr val="tx1"/>
                </a:solidFill>
                <a:latin typeface="+mn-lt"/>
              </a:defRPr>
            </a:lvl1pPr>
          </a:lstStyle>
          <a:p>
            <a:pPr>
              <a:defRPr/>
            </a:pPr>
            <a:r>
              <a:rPr lang="en-US"/>
              <a:t>September 26, 2023</a:t>
            </a:r>
          </a:p>
        </p:txBody>
      </p:sp>
      <p:sp>
        <p:nvSpPr>
          <p:cNvPr id="5" name="Footer Placeholder 4">
            <a:extLst>
              <a:ext uri="{FF2B5EF4-FFF2-40B4-BE49-F238E27FC236}">
                <a16:creationId xmlns:a16="http://schemas.microsoft.com/office/drawing/2014/main" id="{4450F10F-C6D5-2278-229A-B186A9F30A02}"/>
              </a:ext>
            </a:extLst>
          </p:cNvPr>
          <p:cNvSpPr>
            <a:spLocks noGrp="1"/>
          </p:cNvSpPr>
          <p:nvPr>
            <p:ph type="ftr" sz="quarter" idx="3"/>
          </p:nvPr>
        </p:nvSpPr>
        <p:spPr>
          <a:xfrm>
            <a:off x="1878013" y="6559550"/>
            <a:ext cx="8432800" cy="365125"/>
          </a:xfrm>
          <a:prstGeom prst="rect">
            <a:avLst/>
          </a:prstGeom>
        </p:spPr>
        <p:txBody>
          <a:bodyPr vert="horz" lIns="91429" tIns="45714" rIns="91429" bIns="45714" rtlCol="0" anchor="ctr"/>
          <a:lstStyle>
            <a:lvl1pPr algn="ctr" defTabSz="914293" eaLnBrk="1" fontAlgn="auto" hangingPunct="1">
              <a:spcBef>
                <a:spcPts val="0"/>
              </a:spcBef>
              <a:spcAft>
                <a:spcPts val="0"/>
              </a:spcAft>
              <a:defRPr sz="1200">
                <a:solidFill>
                  <a:schemeClr val="tx1"/>
                </a:solidFill>
                <a:latin typeface="+mn-lt"/>
              </a:defRPr>
            </a:lvl1pPr>
          </a:lstStyle>
          <a:p>
            <a:pPr>
              <a:defRPr/>
            </a:pPr>
            <a:r>
              <a:rPr lang="en-US"/>
              <a:t>Isaiah 41:1-20</a:t>
            </a:r>
          </a:p>
        </p:txBody>
      </p:sp>
      <p:sp>
        <p:nvSpPr>
          <p:cNvPr id="6" name="Slide Number Placeholder 5">
            <a:extLst>
              <a:ext uri="{FF2B5EF4-FFF2-40B4-BE49-F238E27FC236}">
                <a16:creationId xmlns:a16="http://schemas.microsoft.com/office/drawing/2014/main" id="{F94E7E5A-EA70-7624-D66C-8D2C90E6E5D1}"/>
              </a:ext>
            </a:extLst>
          </p:cNvPr>
          <p:cNvSpPr>
            <a:spLocks noGrp="1"/>
          </p:cNvSpPr>
          <p:nvPr>
            <p:ph type="sldNum" sz="quarter" idx="4"/>
          </p:nvPr>
        </p:nvSpPr>
        <p:spPr>
          <a:xfrm>
            <a:off x="11215688" y="6519863"/>
            <a:ext cx="914400" cy="365125"/>
          </a:xfrm>
          <a:prstGeom prst="rect">
            <a:avLst/>
          </a:prstGeom>
        </p:spPr>
        <p:txBody>
          <a:bodyPr vert="horz" wrap="square" lIns="91429" tIns="45714" rIns="91429" bIns="45714" numCol="1" anchor="ctr" anchorCtr="0" compatLnSpc="1">
            <a:prstTxWarp prst="textNoShape">
              <a:avLst/>
            </a:prstTxWarp>
          </a:bodyPr>
          <a:lstStyle>
            <a:lvl1pPr algn="r" eaLnBrk="1" hangingPunct="1">
              <a:defRPr sz="1200"/>
            </a:lvl1pPr>
          </a:lstStyle>
          <a:p>
            <a:pPr>
              <a:defRPr/>
            </a:pPr>
            <a:fld id="{BCBB6987-3252-9743-A735-6D1DFE37F0D3}" type="slidenum">
              <a:rPr lang="en-US" altLang="en-US"/>
              <a:pPr>
                <a:defRPr/>
              </a:pPr>
              <a:t>‹#›</a:t>
            </a:fld>
            <a:endParaRPr lang="en-US" altLang="en-US"/>
          </a:p>
        </p:txBody>
      </p:sp>
      <p:pic>
        <p:nvPicPr>
          <p:cNvPr id="1031" name="Picture 3" descr="MOB logo">
            <a:extLst>
              <a:ext uri="{FF2B5EF4-FFF2-40B4-BE49-F238E27FC236}">
                <a16:creationId xmlns:a16="http://schemas.microsoft.com/office/drawing/2014/main" id="{D2634F63-28B2-20D9-26FA-0682E0EF41D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33013" y="114300"/>
            <a:ext cx="1906587"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 descr="A picture containing icon&#10;&#10;Description automatically generated">
            <a:extLst>
              <a:ext uri="{FF2B5EF4-FFF2-40B4-BE49-F238E27FC236}">
                <a16:creationId xmlns:a16="http://schemas.microsoft.com/office/drawing/2014/main" id="{B23C7539-3BE5-35ED-2FFB-6A016D97F97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55600" y="-76200"/>
            <a:ext cx="1701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404" r:id="rId1"/>
    <p:sldLayoutId id="2147486405" r:id="rId2"/>
    <p:sldLayoutId id="2147486406" r:id="rId3"/>
    <p:sldLayoutId id="2147486407" r:id="rId4"/>
    <p:sldLayoutId id="2147486408" r:id="rId5"/>
    <p:sldLayoutId id="2147486409" r:id="rId6"/>
    <p:sldLayoutId id="2147486410" r:id="rId7"/>
    <p:sldLayoutId id="2147486411" r:id="rId8"/>
    <p:sldLayoutId id="2147486412" r:id="rId9"/>
    <p:sldLayoutId id="2147486413" r:id="rId10"/>
    <p:sldLayoutId id="2147486414" r:id="rId11"/>
  </p:sldLayoutIdLst>
  <p:hf hdr="0"/>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EEBC336-5741-B017-1696-AEA062E4F3F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FB945F00-874E-14A9-1A84-B696ED845DB0}"/>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1F10EE4-7BEB-04CD-39B6-5190816D0E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78AB5612-31D0-34BC-29EA-5ADF88495C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78A75D9F-FAD6-C871-C40E-2CC726D8E7E1}"/>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69FD911E-567D-374E-B9F4-2F5EA8FF8D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36" r:id="rId1"/>
    <p:sldLayoutId id="2147486337" r:id="rId2"/>
    <p:sldLayoutId id="2147486338" r:id="rId3"/>
    <p:sldLayoutId id="2147486339" r:id="rId4"/>
    <p:sldLayoutId id="2147486340" r:id="rId5"/>
    <p:sldLayoutId id="2147486341" r:id="rId6"/>
    <p:sldLayoutId id="2147486342" r:id="rId7"/>
    <p:sldLayoutId id="2147486343" r:id="rId8"/>
    <p:sldLayoutId id="2147486344" r:id="rId9"/>
    <p:sldLayoutId id="2147486345" r:id="rId10"/>
    <p:sldLayoutId id="2147486346"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42F53F2F-C425-CF41-C5D1-A9C1CA6DE5C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A15037CF-E3E7-B29E-1C8D-6DFF31611603}"/>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A98CB77-13D9-A40B-1DA3-3FDBB9AEF6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AD9FF3A0-3A71-8C77-B5ED-3A43E8255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2674853-757B-620C-EAC8-ED73AABC5857}"/>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59067CB-8D82-7344-8894-A8CB23DC3B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47" r:id="rId1"/>
    <p:sldLayoutId id="2147486348" r:id="rId2"/>
    <p:sldLayoutId id="2147486349" r:id="rId3"/>
    <p:sldLayoutId id="2147486350" r:id="rId4"/>
    <p:sldLayoutId id="2147486351" r:id="rId5"/>
    <p:sldLayoutId id="2147486352" r:id="rId6"/>
    <p:sldLayoutId id="2147486353" r:id="rId7"/>
    <p:sldLayoutId id="2147486354" r:id="rId8"/>
    <p:sldLayoutId id="2147486355" r:id="rId9"/>
    <p:sldLayoutId id="2147486356" r:id="rId10"/>
    <p:sldLayoutId id="2147486357"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84A3ECE3-2C22-3DA7-32CF-408E76311AF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91ED66A6-8743-FB54-885F-22943CCF4CA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A10513F-6A9F-714A-63ED-E9A15BDFED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6306788A-65FA-C8B5-2D45-CD177F7DCF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7CFF36D-6A3F-B054-6B27-CC0D15037D34}"/>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2349630-7746-8C4F-AACE-9AE75350F14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58" r:id="rId1"/>
    <p:sldLayoutId id="2147486359" r:id="rId2"/>
    <p:sldLayoutId id="2147486360" r:id="rId3"/>
    <p:sldLayoutId id="2147486361" r:id="rId4"/>
    <p:sldLayoutId id="2147486362" r:id="rId5"/>
    <p:sldLayoutId id="2147486363" r:id="rId6"/>
    <p:sldLayoutId id="2147486364" r:id="rId7"/>
    <p:sldLayoutId id="2147486365" r:id="rId8"/>
    <p:sldLayoutId id="2147486366" r:id="rId9"/>
    <p:sldLayoutId id="2147486367" r:id="rId10"/>
    <p:sldLayoutId id="2147486368"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03328BEF-35F6-4F26-E1FB-B54F0768580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Text Placeholder 2">
            <a:extLst>
              <a:ext uri="{FF2B5EF4-FFF2-40B4-BE49-F238E27FC236}">
                <a16:creationId xmlns:a16="http://schemas.microsoft.com/office/drawing/2014/main" id="{166540D2-1A63-B7EC-E595-F1BF339A019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EE059CF-E8A0-B892-961F-C2C4F222F9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00B277F6-BB3C-0113-42D3-F60B2C08D1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976FAD08-E676-7943-104F-76DAE058E0C5}"/>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7827D14A-D4AD-624D-B3C5-D102314C453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69" r:id="rId1"/>
    <p:sldLayoutId id="2147486370" r:id="rId2"/>
    <p:sldLayoutId id="2147486371" r:id="rId3"/>
    <p:sldLayoutId id="2147486372" r:id="rId4"/>
    <p:sldLayoutId id="2147486373" r:id="rId5"/>
    <p:sldLayoutId id="2147486374" r:id="rId6"/>
    <p:sldLayoutId id="2147486375" r:id="rId7"/>
    <p:sldLayoutId id="2147486376" r:id="rId8"/>
    <p:sldLayoutId id="2147486377" r:id="rId9"/>
    <p:sldLayoutId id="2147486378" r:id="rId10"/>
    <p:sldLayoutId id="2147486379"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766E6572-453B-EDD5-2BC8-96B2B83C5F6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Text Placeholder 2">
            <a:extLst>
              <a:ext uri="{FF2B5EF4-FFF2-40B4-BE49-F238E27FC236}">
                <a16:creationId xmlns:a16="http://schemas.microsoft.com/office/drawing/2014/main" id="{D258382F-BF66-D680-766E-72949BCE416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2D75EB4-04C7-4F73-5BC0-4169A21580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1A37E1D6-EB9F-BFD2-D763-D077A74725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61B8A2CD-A3EF-E888-6D07-BEC33848810F}"/>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8495DFA-A312-FA44-8606-F4DDCE1F0BE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80" r:id="rId1"/>
    <p:sldLayoutId id="2147486381" r:id="rId2"/>
    <p:sldLayoutId id="2147486382" r:id="rId3"/>
    <p:sldLayoutId id="2147486383" r:id="rId4"/>
    <p:sldLayoutId id="2147486384" r:id="rId5"/>
    <p:sldLayoutId id="2147486385" r:id="rId6"/>
    <p:sldLayoutId id="2147486386" r:id="rId7"/>
    <p:sldLayoutId id="2147486387" r:id="rId8"/>
    <p:sldLayoutId id="2147486388" r:id="rId9"/>
    <p:sldLayoutId id="2147486389" r:id="rId10"/>
    <p:sldLayoutId id="2147486390" r:id="rId11"/>
    <p:sldLayoutId id="2147486391" r:id="rId12"/>
    <p:sldLayoutId id="2147486392" r:id="rId13"/>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22000"/>
          </a:schemeClr>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E27FCE70-7F76-AEE3-EEA3-58E7B5907B88}"/>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067020F6-238B-AEF6-23D1-47B1C0A40AB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8FB766-9BEB-B150-1318-42D8A7F068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26, 2023</a:t>
            </a:r>
          </a:p>
        </p:txBody>
      </p:sp>
      <p:sp>
        <p:nvSpPr>
          <p:cNvPr id="5" name="Footer Placeholder 4">
            <a:extLst>
              <a:ext uri="{FF2B5EF4-FFF2-40B4-BE49-F238E27FC236}">
                <a16:creationId xmlns:a16="http://schemas.microsoft.com/office/drawing/2014/main" id="{BCE521C0-F6DD-4841-1C98-12AA21E06E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Isaiah 41:1-20</a:t>
            </a:r>
          </a:p>
        </p:txBody>
      </p:sp>
      <p:sp>
        <p:nvSpPr>
          <p:cNvPr id="6" name="Slide Number Placeholder 5">
            <a:extLst>
              <a:ext uri="{FF2B5EF4-FFF2-40B4-BE49-F238E27FC236}">
                <a16:creationId xmlns:a16="http://schemas.microsoft.com/office/drawing/2014/main" id="{F0331F75-BDC2-E046-0F70-7D756606609B}"/>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C3CDD98-9797-024B-A30C-11C151745C6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6393" r:id="rId1"/>
    <p:sldLayoutId id="2147486394" r:id="rId2"/>
    <p:sldLayoutId id="2147486395" r:id="rId3"/>
    <p:sldLayoutId id="2147486396" r:id="rId4"/>
    <p:sldLayoutId id="2147486397" r:id="rId5"/>
    <p:sldLayoutId id="2147486398" r:id="rId6"/>
    <p:sldLayoutId id="2147486399" r:id="rId7"/>
    <p:sldLayoutId id="2147486400" r:id="rId8"/>
    <p:sldLayoutId id="2147486401" r:id="rId9"/>
    <p:sldLayoutId id="2147486402" r:id="rId10"/>
    <p:sldLayoutId id="2147486403" r:id="rId11"/>
  </p:sldLayoutIdLst>
  <p:hf hd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www.ibcmob.ne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AD08286C-DDA3-85CC-C950-E88164681F3A}"/>
              </a:ext>
            </a:extLst>
          </p:cNvPr>
          <p:cNvSpPr>
            <a:spLocks noGrp="1"/>
          </p:cNvSpPr>
          <p:nvPr>
            <p:ph type="ctrTitle"/>
          </p:nvPr>
        </p:nvSpPr>
        <p:spPr>
          <a:xfrm>
            <a:off x="914400" y="1905000"/>
            <a:ext cx="10363200" cy="1470025"/>
          </a:xfrm>
        </p:spPr>
        <p:txBody>
          <a:bodyPr/>
          <a:lstStyle/>
          <a:p>
            <a:r>
              <a:rPr lang="en-US" altLang="en-US" sz="7200" b="1" dirty="0">
                <a:ea typeface="MS PGothic" panose="020B0600070205080204" pitchFamily="34" charset="-128"/>
              </a:rPr>
              <a:t>WELCOME  TO  THE  MOB!</a:t>
            </a:r>
            <a:endParaRPr lang="en-US" altLang="en-US" dirty="0"/>
          </a:p>
        </p:txBody>
      </p:sp>
      <p:sp>
        <p:nvSpPr>
          <p:cNvPr id="3" name="Subtitle 2">
            <a:extLst>
              <a:ext uri="{FF2B5EF4-FFF2-40B4-BE49-F238E27FC236}">
                <a16:creationId xmlns:a16="http://schemas.microsoft.com/office/drawing/2014/main" id="{67A75ED9-FE9C-4A95-8F60-9F12CF6CAD93}"/>
              </a:ext>
            </a:extLst>
          </p:cNvPr>
          <p:cNvSpPr>
            <a:spLocks noGrp="1"/>
          </p:cNvSpPr>
          <p:nvPr>
            <p:ph type="subTitle" idx="1"/>
          </p:nvPr>
        </p:nvSpPr>
        <p:spPr>
          <a:xfrm>
            <a:off x="1828800" y="3660775"/>
            <a:ext cx="8534400" cy="1752600"/>
          </a:xfrm>
        </p:spPr>
        <p:txBody>
          <a:bodyPr/>
          <a:lstStyle/>
          <a:p>
            <a:pPr>
              <a:defRPr/>
            </a:pPr>
            <a:r>
              <a:rPr lang="en-US" altLang="en-US" dirty="0">
                <a:solidFill>
                  <a:schemeClr val="tx1">
                    <a:lumMod val="75000"/>
                    <a:lumOff val="25000"/>
                  </a:schemeClr>
                </a:solidFill>
                <a:ea typeface="MS PGothic" panose="020B0600070205080204" pitchFamily="34" charset="-128"/>
              </a:rPr>
              <a:t>All Scripture is breathed out by God and profitable                for teaching, for reproof, for correction, and for training in righteousness, that the man of God may be complete, equipped for every good work. </a:t>
            </a:r>
          </a:p>
          <a:p>
            <a:pPr>
              <a:defRPr/>
            </a:pPr>
            <a:r>
              <a:rPr lang="en-US" altLang="en-US" dirty="0">
                <a:solidFill>
                  <a:schemeClr val="tx1">
                    <a:lumMod val="75000"/>
                    <a:lumOff val="25000"/>
                  </a:schemeClr>
                </a:solidFill>
                <a:ea typeface="MS PGothic" panose="020B0600070205080204" pitchFamily="34" charset="-128"/>
              </a:rPr>
              <a:t>2 Timothy 3:16-17 </a:t>
            </a:r>
            <a:r>
              <a:rPr lang="en-US" altLang="en-US" sz="2400" dirty="0">
                <a:solidFill>
                  <a:schemeClr val="tx1">
                    <a:lumMod val="75000"/>
                    <a:lumOff val="25000"/>
                  </a:schemeClr>
                </a:solidFill>
                <a:ea typeface="MS PGothic" panose="020B0600070205080204" pitchFamily="34" charset="-128"/>
              </a:rPr>
              <a:t>(ESV)</a:t>
            </a:r>
            <a:endParaRPr lang="en-US"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500"/>
                                        <p:tgtEl>
                                          <p:spTgt spid="20482"/>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4229766" y="539780"/>
            <a:ext cx="3812006" cy="954107"/>
          </a:xfrm>
          <a:prstGeom prst="rect">
            <a:avLst/>
          </a:prstGeom>
          <a:noFill/>
          <a:ln w="9525">
            <a:noFill/>
            <a:miter lim="800000"/>
            <a:headEnd/>
            <a:tailEnd/>
          </a:ln>
        </p:spPr>
        <p:txBody>
          <a:bodyPr wrap="none">
            <a:spAutoFit/>
          </a:bodyPr>
          <a:lstStyle/>
          <a:p>
            <a:pPr algn="ctr"/>
            <a:r>
              <a:rPr lang="en-US" sz="4400" b="1" dirty="0"/>
              <a:t>10,000 Reasons</a:t>
            </a:r>
          </a:p>
          <a:p>
            <a:pPr algn="ctr"/>
            <a:r>
              <a:rPr lang="en-US" sz="1200" b="1" dirty="0"/>
              <a:t>Refrain</a:t>
            </a:r>
          </a:p>
        </p:txBody>
      </p:sp>
      <p:sp>
        <p:nvSpPr>
          <p:cNvPr id="8" name="Slide Number Placeholder 7"/>
          <p:cNvSpPr>
            <a:spLocks noGrp="1"/>
          </p:cNvSpPr>
          <p:nvPr>
            <p:ph type="sldNum" sz="quarter" idx="12"/>
          </p:nvPr>
        </p:nvSpPr>
        <p:spPr/>
        <p:txBody>
          <a:bodyPr/>
          <a:lstStyle/>
          <a:p>
            <a:fld id="{5762F52A-C960-462B-8236-8A9481EACB9C}" type="slidenum">
              <a:rPr lang="en-US" smtClean="0"/>
              <a:pPr/>
              <a:t>9</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15BB56C-C338-3A37-7FCF-22DAE829EE35}"/>
              </a:ext>
            </a:extLst>
          </p:cNvPr>
          <p:cNvSpPr txBox="1"/>
          <p:nvPr/>
        </p:nvSpPr>
        <p:spPr>
          <a:xfrm>
            <a:off x="2438400" y="2136132"/>
            <a:ext cx="7315200" cy="4062651"/>
          </a:xfrm>
          <a:prstGeom prst="rect">
            <a:avLst/>
          </a:prstGeom>
          <a:noFill/>
        </p:spPr>
        <p:txBody>
          <a:bodyPr wrap="square">
            <a:spAutoFit/>
          </a:bodyPr>
          <a:lstStyle/>
          <a:p>
            <a:pPr algn="ctr"/>
            <a:r>
              <a:rPr lang="en-US" sz="4000" b="1" i="0" dirty="0">
                <a:solidFill>
                  <a:srgbClr val="000000"/>
                </a:solidFill>
                <a:effectLst/>
                <a:latin typeface="Helvetica" panose="020B0604020202020204" pitchFamily="34" charset="0"/>
              </a:rPr>
              <a:t>Bless the Lord oh my soul</a:t>
            </a:r>
            <a:br>
              <a:rPr lang="en-US" sz="4000" b="1" dirty="0"/>
            </a:br>
            <a:r>
              <a:rPr lang="en-US" sz="4000" b="1" i="0" dirty="0">
                <a:solidFill>
                  <a:srgbClr val="000000"/>
                </a:solidFill>
                <a:effectLst/>
                <a:latin typeface="Helvetica" panose="020B0604020202020204" pitchFamily="34" charset="0"/>
              </a:rPr>
              <a:t>Oh my soul</a:t>
            </a:r>
            <a:br>
              <a:rPr lang="en-US" sz="4000" b="1" dirty="0"/>
            </a:br>
            <a:r>
              <a:rPr lang="en-US" sz="4000" b="1" i="0" dirty="0">
                <a:solidFill>
                  <a:srgbClr val="000000"/>
                </a:solidFill>
                <a:effectLst/>
                <a:latin typeface="Helvetica" panose="020B0604020202020204" pitchFamily="34" charset="0"/>
              </a:rPr>
              <a:t>Worship his holy name</a:t>
            </a:r>
            <a:br>
              <a:rPr lang="en-US" sz="4000" b="1" dirty="0"/>
            </a:br>
            <a:r>
              <a:rPr lang="en-US" sz="4000" b="1" i="0" dirty="0">
                <a:solidFill>
                  <a:srgbClr val="000000"/>
                </a:solidFill>
                <a:effectLst/>
                <a:latin typeface="Helvetica" panose="020B0604020202020204" pitchFamily="34" charset="0"/>
              </a:rPr>
              <a:t>Sing like never before</a:t>
            </a:r>
            <a:br>
              <a:rPr lang="en-US" sz="4000" b="1" dirty="0"/>
            </a:br>
            <a:r>
              <a:rPr lang="en-US" sz="4000" b="1" i="0" dirty="0">
                <a:solidFill>
                  <a:srgbClr val="000000"/>
                </a:solidFill>
                <a:effectLst/>
                <a:latin typeface="Helvetica" panose="020B0604020202020204" pitchFamily="34" charset="0"/>
              </a:rPr>
              <a:t>Oh my soul</a:t>
            </a:r>
            <a:br>
              <a:rPr lang="en-US" sz="4000" b="1" dirty="0"/>
            </a:br>
            <a:r>
              <a:rPr lang="en-US" sz="4000" b="1" i="0" dirty="0">
                <a:solidFill>
                  <a:srgbClr val="000000"/>
                </a:solidFill>
                <a:effectLst/>
                <a:latin typeface="Helvetica" panose="020B0604020202020204" pitchFamily="34" charset="0"/>
              </a:rPr>
              <a:t>I worship your holy name</a:t>
            </a:r>
            <a:br>
              <a:rPr lang="en-US" dirty="0"/>
            </a:br>
            <a:endParaRPr lang="en-US" dirty="0"/>
          </a:p>
        </p:txBody>
      </p:sp>
    </p:spTree>
    <p:extLst>
      <p:ext uri="{BB962C8B-B14F-4D97-AF65-F5344CB8AC3E}">
        <p14:creationId xmlns:p14="http://schemas.microsoft.com/office/powerpoint/2010/main" val="2151690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1023C5-A422-61BC-CA8C-CFDBF0B60CF0}"/>
              </a:ext>
            </a:extLst>
          </p:cNvPr>
          <p:cNvSpPr>
            <a:spLocks noGrp="1"/>
          </p:cNvSpPr>
          <p:nvPr>
            <p:ph type="title"/>
          </p:nvPr>
        </p:nvSpPr>
        <p:spPr>
          <a:xfrm>
            <a:off x="609600" y="167763"/>
            <a:ext cx="10972800" cy="1143000"/>
          </a:xfrm>
        </p:spPr>
        <p:txBody>
          <a:bodyPr/>
          <a:lstStyle/>
          <a:p>
            <a:r>
              <a:rPr lang="en-US" altLang="en-US" sz="4800" b="1" dirty="0"/>
              <a:t>Our Isaiah Study</a:t>
            </a:r>
          </a:p>
        </p:txBody>
      </p:sp>
      <p:sp>
        <p:nvSpPr>
          <p:cNvPr id="3" name="Content Placeholder 2">
            <a:extLst>
              <a:ext uri="{FF2B5EF4-FFF2-40B4-BE49-F238E27FC236}">
                <a16:creationId xmlns:a16="http://schemas.microsoft.com/office/drawing/2014/main" id="{3362F261-A048-3914-E5D5-4AD32D0B0944}"/>
              </a:ext>
            </a:extLst>
          </p:cNvPr>
          <p:cNvSpPr>
            <a:spLocks noGrp="1"/>
          </p:cNvSpPr>
          <p:nvPr>
            <p:ph idx="1"/>
          </p:nvPr>
        </p:nvSpPr>
        <p:spPr>
          <a:xfrm>
            <a:off x="609600" y="1600200"/>
            <a:ext cx="10972800" cy="5102226"/>
          </a:xfrm>
        </p:spPr>
        <p:txBody>
          <a:bodyPr/>
          <a:lstStyle/>
          <a:p>
            <a:pPr marL="0" indent="0">
              <a:buNone/>
            </a:pPr>
            <a:r>
              <a:rPr lang="en-US" sz="2800" b="1" dirty="0"/>
              <a:t>Last Week</a:t>
            </a:r>
          </a:p>
          <a:p>
            <a:pPr>
              <a:spcBef>
                <a:spcPts val="0"/>
              </a:spcBef>
            </a:pPr>
            <a:r>
              <a:rPr lang="en-US" sz="2800" b="1" dirty="0"/>
              <a:t>Isaiah 58</a:t>
            </a:r>
          </a:p>
          <a:p>
            <a:pPr>
              <a:spcBef>
                <a:spcPts val="0"/>
              </a:spcBef>
            </a:pPr>
            <a:r>
              <a:rPr lang="en-US" sz="2800" b="1" dirty="0"/>
              <a:t>Memory Verse: Isaiah 58:5</a:t>
            </a:r>
          </a:p>
          <a:p>
            <a:pPr>
              <a:spcBef>
                <a:spcPts val="0"/>
              </a:spcBef>
            </a:pPr>
            <a:r>
              <a:rPr lang="en-US" sz="2800" b="1" dirty="0"/>
              <a:t>Dr. Constable’s Notes, 2023 Ed., pp. 415-421; </a:t>
            </a:r>
            <a:r>
              <a:rPr lang="en-US" sz="2800" b="1" dirty="0" err="1"/>
              <a:t>Motyer</a:t>
            </a:r>
            <a:r>
              <a:rPr lang="en-US" sz="2800" b="1" dirty="0"/>
              <a:t>, pp. 478-484</a:t>
            </a:r>
          </a:p>
          <a:p>
            <a:pPr>
              <a:spcBef>
                <a:spcPts val="0"/>
              </a:spcBef>
            </a:pPr>
            <a:r>
              <a:rPr lang="en-US" sz="2800" b="1" dirty="0"/>
              <a:t>Refreshment Host: </a:t>
            </a:r>
            <a:r>
              <a:rPr lang="en-US" sz="2800" b="1" u="sng" dirty="0"/>
              <a:t>Group H</a:t>
            </a:r>
          </a:p>
          <a:p>
            <a:endParaRPr lang="en-US" sz="2800" b="1" dirty="0"/>
          </a:p>
          <a:p>
            <a:pPr marL="0" indent="0">
              <a:buNone/>
            </a:pPr>
            <a:r>
              <a:rPr lang="en-US" sz="2800" b="1" dirty="0"/>
              <a:t>Tonight</a:t>
            </a:r>
          </a:p>
          <a:p>
            <a:pPr>
              <a:spcBef>
                <a:spcPts val="0"/>
              </a:spcBef>
            </a:pPr>
            <a:r>
              <a:rPr lang="en-US" sz="2800" b="1" dirty="0"/>
              <a:t>Isaiah 59</a:t>
            </a:r>
          </a:p>
          <a:p>
            <a:pPr>
              <a:spcBef>
                <a:spcPts val="0"/>
              </a:spcBef>
            </a:pPr>
            <a:r>
              <a:rPr lang="en-US" sz="2800" b="1" dirty="0"/>
              <a:t>Memory Verse: Isaiah 59:1-2</a:t>
            </a:r>
          </a:p>
          <a:p>
            <a:pPr>
              <a:spcBef>
                <a:spcPts val="0"/>
              </a:spcBef>
            </a:pPr>
            <a:r>
              <a:rPr lang="en-US" sz="2800" b="1" dirty="0"/>
              <a:t>Dr. Constable’s Notes, 2023 Ed., pp. 421-428; Motyer, pp. 484-493</a:t>
            </a:r>
          </a:p>
          <a:p>
            <a:pPr>
              <a:spcBef>
                <a:spcPts val="0"/>
              </a:spcBef>
            </a:pPr>
            <a:r>
              <a:rPr lang="en-US" sz="2800" b="1" dirty="0"/>
              <a:t>Refreshment Host: </a:t>
            </a:r>
            <a:r>
              <a:rPr lang="en-US" sz="2800" b="1" u="sng" dirty="0"/>
              <a:t>Group A</a:t>
            </a:r>
          </a:p>
        </p:txBody>
      </p:sp>
      <p:sp>
        <p:nvSpPr>
          <p:cNvPr id="36869" name="Slide Number Placeholder 5">
            <a:extLst>
              <a:ext uri="{FF2B5EF4-FFF2-40B4-BE49-F238E27FC236}">
                <a16:creationId xmlns:a16="http://schemas.microsoft.com/office/drawing/2014/main" id="{8CF95EE2-3105-1987-C682-F1924A633EC2}"/>
              </a:ext>
            </a:extLst>
          </p:cNvPr>
          <p:cNvSpPr>
            <a:spLocks noGrp="1" noChangeArrowheads="1"/>
          </p:cNvSpPr>
          <p:nvPr>
            <p:ph type="sldNum" sz="quarter" idx="12"/>
          </p:nvPr>
        </p:nvSpPr>
        <p:spPr bwMode="auto">
          <a:xfrm>
            <a:off x="11215688" y="6519863"/>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93E9D9CB-99D2-450F-A5DB-259783C7A8F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cxnSp>
        <p:nvCxnSpPr>
          <p:cNvPr id="2" name="Straight Connector 1">
            <a:extLst>
              <a:ext uri="{FF2B5EF4-FFF2-40B4-BE49-F238E27FC236}">
                <a16:creationId xmlns:a16="http://schemas.microsoft.com/office/drawing/2014/main" id="{22738B6F-2B83-17D5-C9AC-0A8B1FE469F0}"/>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90201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25549" y="261532"/>
            <a:ext cx="10972800" cy="1143000"/>
          </a:xfrm>
        </p:spPr>
        <p:txBody>
          <a:bodyPr/>
          <a:lstStyle/>
          <a:p>
            <a:r>
              <a:rPr lang="en-US" altLang="en-US" sz="4800" b="1" dirty="0"/>
              <a:t>Memory Verse</a:t>
            </a:r>
          </a:p>
        </p:txBody>
      </p:sp>
      <p:sp>
        <p:nvSpPr>
          <p:cNvPr id="3" name="Content Placeholder 2"/>
          <p:cNvSpPr>
            <a:spLocks noGrp="1"/>
          </p:cNvSpPr>
          <p:nvPr>
            <p:ph idx="1"/>
          </p:nvPr>
        </p:nvSpPr>
        <p:spPr>
          <a:xfrm>
            <a:off x="228600" y="808037"/>
            <a:ext cx="11734800" cy="4525963"/>
          </a:xfrm>
        </p:spPr>
        <p:txBody>
          <a:bodyPr/>
          <a:lstStyle/>
          <a:p>
            <a:pPr marL="0" indent="0">
              <a:spcAft>
                <a:spcPts val="600"/>
              </a:spcAft>
              <a:buNone/>
              <a:defRPr/>
            </a:pPr>
            <a:endParaRPr lang="en-US" altLang="en-US" sz="3600" b="1" dirty="0"/>
          </a:p>
          <a:p>
            <a:pPr marL="0" indent="0">
              <a:spcAft>
                <a:spcPts val="600"/>
              </a:spcAft>
              <a:buNone/>
              <a:defRPr/>
            </a:pPr>
            <a:r>
              <a:rPr lang="en-US" altLang="en-US" b="1" dirty="0"/>
              <a:t>Isaiah 59:1-2 (ESV)</a:t>
            </a:r>
          </a:p>
          <a:p>
            <a:pPr marL="0" indent="0" algn="ctr">
              <a:spcAft>
                <a:spcPts val="600"/>
              </a:spcAft>
              <a:buNone/>
              <a:defRPr/>
            </a:pPr>
            <a:r>
              <a:rPr lang="en-US" sz="3600" b="1" dirty="0"/>
              <a:t>Behold, the </a:t>
            </a:r>
            <a:r>
              <a:rPr lang="en-US" sz="3600" b="1" cap="small" dirty="0"/>
              <a:t>Lord</a:t>
            </a:r>
            <a:r>
              <a:rPr lang="en-US" sz="3600" b="1" dirty="0"/>
              <a:t>'s hand is not shortened, that it cannot save,</a:t>
            </a:r>
            <a:br>
              <a:rPr lang="en-US" sz="3600" b="1" dirty="0"/>
            </a:br>
            <a:r>
              <a:rPr lang="en-US" sz="3600" b="1" dirty="0"/>
              <a:t>    or his ear dull, that it cannot hear;</a:t>
            </a:r>
            <a:br>
              <a:rPr lang="en-US" sz="3600" b="1" dirty="0"/>
            </a:br>
            <a:r>
              <a:rPr lang="en-US" sz="3600" b="1" baseline="30000" dirty="0"/>
              <a:t>2 </a:t>
            </a:r>
            <a:r>
              <a:rPr lang="en-US" sz="3600" b="1" dirty="0"/>
              <a:t>but your iniquities have made a separation</a:t>
            </a:r>
            <a:br>
              <a:rPr lang="en-US" sz="3600" b="1" dirty="0"/>
            </a:br>
            <a:r>
              <a:rPr lang="en-US" sz="3600" b="1" dirty="0"/>
              <a:t>    between you and your God,</a:t>
            </a:r>
            <a:br>
              <a:rPr lang="en-US" sz="3600" b="1" dirty="0"/>
            </a:br>
            <a:r>
              <a:rPr lang="en-US" sz="3600" b="1" dirty="0"/>
              <a:t>and your sins have hidden his face from you</a:t>
            </a:r>
            <a:br>
              <a:rPr lang="en-US" sz="3600" b="1" dirty="0"/>
            </a:br>
            <a:r>
              <a:rPr lang="en-US" sz="3600" b="1" dirty="0"/>
              <a:t>    so that he does not hear.</a:t>
            </a:r>
            <a:endParaRPr lang="en-US" altLang="en-US" sz="3600" b="1" dirty="0"/>
          </a:p>
          <a:p>
            <a:pPr marL="0" indent="0" algn="r">
              <a:spcAft>
                <a:spcPts val="600"/>
              </a:spcAft>
              <a:buNone/>
              <a:defRPr/>
            </a:pPr>
            <a:r>
              <a:rPr lang="en-US" altLang="en-US" b="1" dirty="0"/>
              <a:t>Isaiah 59:1-2 (ESV)</a:t>
            </a:r>
          </a:p>
          <a:p>
            <a:pPr>
              <a:defRPr/>
            </a:pPr>
            <a:endParaRPr lang="en-US" sz="3600" dirty="0"/>
          </a:p>
        </p:txBody>
      </p:sp>
      <p:sp>
        <p:nvSpPr>
          <p:cNvPr id="24582"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A24ABF4-061B-4220-AA0E-1415D11888CE}" type="slidenum">
              <a:rPr lang="en-US" altLang="en-US"/>
              <a:pPr/>
              <a:t>11</a:t>
            </a:fld>
            <a:endParaRPr lang="en-US" altLang="en-US" dirty="0"/>
          </a:p>
        </p:txBody>
      </p:sp>
      <p:cxnSp>
        <p:nvCxnSpPr>
          <p:cNvPr id="5" name="Straight Connector 4">
            <a:extLst>
              <a:ext uri="{FF2B5EF4-FFF2-40B4-BE49-F238E27FC236}">
                <a16:creationId xmlns:a16="http://schemas.microsoft.com/office/drawing/2014/main" id="{9C9A566E-863E-BB8B-4C8F-CFB68DFF1C03}"/>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02595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0" y="179638"/>
            <a:ext cx="10972800" cy="1143000"/>
          </a:xfrm>
        </p:spPr>
        <p:txBody>
          <a:bodyPr/>
          <a:lstStyle/>
          <a:p>
            <a:r>
              <a:rPr lang="en-US" altLang="en-US" b="1" dirty="0"/>
              <a:t>Isaiah Outline</a:t>
            </a:r>
          </a:p>
        </p:txBody>
      </p:sp>
      <p:sp>
        <p:nvSpPr>
          <p:cNvPr id="32773"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0193808-E6A5-49F0-AC39-2358EB306C33}" type="slidenum">
              <a:rPr lang="en-US" altLang="en-US" smtClean="0"/>
              <a:pPr/>
              <a:t>12</a:t>
            </a:fld>
            <a:endParaRPr lang="en-US" altLang="en-US"/>
          </a:p>
        </p:txBody>
      </p:sp>
      <p:graphicFrame>
        <p:nvGraphicFramePr>
          <p:cNvPr id="8" name="Table 7"/>
          <p:cNvGraphicFramePr>
            <a:graphicFrameLocks noGrp="1"/>
          </p:cNvGraphicFramePr>
          <p:nvPr/>
        </p:nvGraphicFramePr>
        <p:xfrm>
          <a:off x="258132" y="1465748"/>
          <a:ext cx="11672564" cy="5000925"/>
        </p:xfrm>
        <a:graphic>
          <a:graphicData uri="http://schemas.openxmlformats.org/drawingml/2006/table">
            <a:tbl>
              <a:tblPr/>
              <a:tblGrid>
                <a:gridCol w="1091547">
                  <a:extLst>
                    <a:ext uri="{9D8B030D-6E8A-4147-A177-3AD203B41FA5}">
                      <a16:colId xmlns:a16="http://schemas.microsoft.com/office/drawing/2014/main" val="20000"/>
                    </a:ext>
                  </a:extLst>
                </a:gridCol>
                <a:gridCol w="554580">
                  <a:extLst>
                    <a:ext uri="{9D8B030D-6E8A-4147-A177-3AD203B41FA5}">
                      <a16:colId xmlns:a16="http://schemas.microsoft.com/office/drawing/2014/main" val="20001"/>
                    </a:ext>
                  </a:extLst>
                </a:gridCol>
                <a:gridCol w="554580">
                  <a:extLst>
                    <a:ext uri="{9D8B030D-6E8A-4147-A177-3AD203B41FA5}">
                      <a16:colId xmlns:a16="http://schemas.microsoft.com/office/drawing/2014/main" val="20002"/>
                    </a:ext>
                  </a:extLst>
                </a:gridCol>
                <a:gridCol w="554580">
                  <a:extLst>
                    <a:ext uri="{9D8B030D-6E8A-4147-A177-3AD203B41FA5}">
                      <a16:colId xmlns:a16="http://schemas.microsoft.com/office/drawing/2014/main" val="20003"/>
                    </a:ext>
                  </a:extLst>
                </a:gridCol>
                <a:gridCol w="554580">
                  <a:extLst>
                    <a:ext uri="{9D8B030D-6E8A-4147-A177-3AD203B41FA5}">
                      <a16:colId xmlns:a16="http://schemas.microsoft.com/office/drawing/2014/main" val="20004"/>
                    </a:ext>
                  </a:extLst>
                </a:gridCol>
                <a:gridCol w="554580">
                  <a:extLst>
                    <a:ext uri="{9D8B030D-6E8A-4147-A177-3AD203B41FA5}">
                      <a16:colId xmlns:a16="http://schemas.microsoft.com/office/drawing/2014/main" val="20005"/>
                    </a:ext>
                  </a:extLst>
                </a:gridCol>
                <a:gridCol w="554580">
                  <a:extLst>
                    <a:ext uri="{9D8B030D-6E8A-4147-A177-3AD203B41FA5}">
                      <a16:colId xmlns:a16="http://schemas.microsoft.com/office/drawing/2014/main" val="20006"/>
                    </a:ext>
                  </a:extLst>
                </a:gridCol>
                <a:gridCol w="554580">
                  <a:extLst>
                    <a:ext uri="{9D8B030D-6E8A-4147-A177-3AD203B41FA5}">
                      <a16:colId xmlns:a16="http://schemas.microsoft.com/office/drawing/2014/main" val="20007"/>
                    </a:ext>
                  </a:extLst>
                </a:gridCol>
                <a:gridCol w="554580">
                  <a:extLst>
                    <a:ext uri="{9D8B030D-6E8A-4147-A177-3AD203B41FA5}">
                      <a16:colId xmlns:a16="http://schemas.microsoft.com/office/drawing/2014/main" val="20008"/>
                    </a:ext>
                  </a:extLst>
                </a:gridCol>
                <a:gridCol w="1682086">
                  <a:extLst>
                    <a:ext uri="{9D8B030D-6E8A-4147-A177-3AD203B41FA5}">
                      <a16:colId xmlns:a16="http://schemas.microsoft.com/office/drawing/2014/main" val="20009"/>
                    </a:ext>
                  </a:extLst>
                </a:gridCol>
                <a:gridCol w="1261893">
                  <a:extLst>
                    <a:ext uri="{9D8B030D-6E8A-4147-A177-3AD203B41FA5}">
                      <a16:colId xmlns:a16="http://schemas.microsoft.com/office/drawing/2014/main" val="20010"/>
                    </a:ext>
                  </a:extLst>
                </a:gridCol>
                <a:gridCol w="457200">
                  <a:extLst>
                    <a:ext uri="{9D8B030D-6E8A-4147-A177-3AD203B41FA5}">
                      <a16:colId xmlns:a16="http://schemas.microsoft.com/office/drawing/2014/main" val="20011"/>
                    </a:ext>
                  </a:extLst>
                </a:gridCol>
                <a:gridCol w="152400">
                  <a:extLst>
                    <a:ext uri="{9D8B030D-6E8A-4147-A177-3AD203B41FA5}">
                      <a16:colId xmlns:a16="http://schemas.microsoft.com/office/drawing/2014/main" val="3696222143"/>
                    </a:ext>
                  </a:extLst>
                </a:gridCol>
                <a:gridCol w="372478">
                  <a:extLst>
                    <a:ext uri="{9D8B030D-6E8A-4147-A177-3AD203B41FA5}">
                      <a16:colId xmlns:a16="http://schemas.microsoft.com/office/drawing/2014/main" val="3693788791"/>
                    </a:ext>
                  </a:extLst>
                </a:gridCol>
                <a:gridCol w="554580">
                  <a:extLst>
                    <a:ext uri="{9D8B030D-6E8A-4147-A177-3AD203B41FA5}">
                      <a16:colId xmlns:a16="http://schemas.microsoft.com/office/drawing/2014/main" val="20013"/>
                    </a:ext>
                  </a:extLst>
                </a:gridCol>
                <a:gridCol w="554580">
                  <a:extLst>
                    <a:ext uri="{9D8B030D-6E8A-4147-A177-3AD203B41FA5}">
                      <a16:colId xmlns:a16="http://schemas.microsoft.com/office/drawing/2014/main" val="20014"/>
                    </a:ext>
                  </a:extLst>
                </a:gridCol>
                <a:gridCol w="554580">
                  <a:extLst>
                    <a:ext uri="{9D8B030D-6E8A-4147-A177-3AD203B41FA5}">
                      <a16:colId xmlns:a16="http://schemas.microsoft.com/office/drawing/2014/main" val="20015"/>
                    </a:ext>
                  </a:extLst>
                </a:gridCol>
                <a:gridCol w="554580">
                  <a:extLst>
                    <a:ext uri="{9D8B030D-6E8A-4147-A177-3AD203B41FA5}">
                      <a16:colId xmlns:a16="http://schemas.microsoft.com/office/drawing/2014/main" val="20016"/>
                    </a:ext>
                  </a:extLst>
                </a:gridCol>
              </a:tblGrid>
              <a:tr h="463553">
                <a:tc rowSpan="2">
                  <a:txBody>
                    <a:bodyPr/>
                    <a:lstStyle/>
                    <a:p>
                      <a:pPr algn="ctr" fontAlgn="ctr"/>
                      <a:r>
                        <a:rPr lang="en-US" sz="2300" b="1" i="0" u="none" strike="noStrike" dirty="0">
                          <a:solidFill>
                            <a:schemeClr val="tx1"/>
                          </a:solidFill>
                          <a:effectLst/>
                          <a:latin typeface="Calibri" panose="020F0502020204030204" pitchFamily="34" charset="0"/>
                        </a:rPr>
                        <a:t>Focus</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ctr"/>
                      <a:r>
                        <a:rPr lang="en-US" sz="2300" b="1" i="0" u="none" strike="noStrike" dirty="0">
                          <a:solidFill>
                            <a:schemeClr val="tx1"/>
                          </a:solidFill>
                          <a:effectLst/>
                          <a:latin typeface="Calibri" panose="020F0502020204030204" pitchFamily="34" charset="0"/>
                        </a:rPr>
                        <a:t>Prophecies of Condemnation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ctr"/>
                      <a:r>
                        <a:rPr lang="en-US" sz="2300" b="1" i="0" u="none" strike="noStrike" dirty="0">
                          <a:solidFill>
                            <a:schemeClr val="tx1"/>
                          </a:solidFill>
                          <a:effectLst/>
                          <a:latin typeface="Calibri" panose="020F0502020204030204" pitchFamily="34" charset="0"/>
                        </a:rPr>
                        <a:t>Historical Parenthesis</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gridSpan="7">
                  <a:txBody>
                    <a:bodyPr/>
                    <a:lstStyle/>
                    <a:p>
                      <a:pPr algn="ctr" fontAlgn="ctr"/>
                      <a:r>
                        <a:rPr lang="en-US" sz="2300" b="1" i="0" u="none" strike="noStrike" dirty="0">
                          <a:solidFill>
                            <a:schemeClr val="tx1"/>
                          </a:solidFill>
                          <a:effectLst/>
                          <a:latin typeface="Calibri" panose="020F0502020204030204" pitchFamily="34" charset="0"/>
                        </a:rPr>
                        <a:t>Prophecies of Comfort</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8932">
                <a:tc vMerge="1">
                  <a:txBody>
                    <a:bodyPr/>
                    <a:lstStyle/>
                    <a:p>
                      <a:endParaRPr lang="en-US"/>
                    </a:p>
                  </a:txBody>
                  <a:tcPr/>
                </a:tc>
                <a:tc>
                  <a:txBody>
                    <a:bodyPr/>
                    <a:lstStyle/>
                    <a:p>
                      <a:pPr algn="ctr" fontAlgn="b"/>
                      <a:r>
                        <a:rPr lang="en-US" sz="1400" b="1" i="0" u="none" strike="noStrike">
                          <a:solidFill>
                            <a:schemeClr val="tx1"/>
                          </a:solidFill>
                          <a:effectLst/>
                          <a:latin typeface="Calibri" panose="020F0502020204030204" pitchFamily="34" charset="0"/>
                        </a:rPr>
                        <a:t>1:1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marL="0" marR="0" indent="0" algn="ctr" defTabSz="928916" rtl="0" eaLnBrk="1" fontAlgn="b" latinLnBrk="0" hangingPunct="1">
                        <a:lnSpc>
                          <a:spcPct val="100000"/>
                        </a:lnSpc>
                        <a:spcBef>
                          <a:spcPts val="0"/>
                        </a:spcBef>
                        <a:spcAft>
                          <a:spcPts val="0"/>
                        </a:spcAft>
                        <a:buClrTx/>
                        <a:buSzTx/>
                        <a:buFontTx/>
                        <a:buNone/>
                        <a:tabLst/>
                        <a:defRPr/>
                      </a:pPr>
                      <a:r>
                        <a:rPr lang="en-US" sz="1400" b="1" i="0" u="none" strike="noStrike">
                          <a:solidFill>
                            <a:schemeClr val="tx1"/>
                          </a:solidFill>
                          <a:effectLst/>
                          <a:latin typeface="Calibri" panose="020F0502020204030204" pitchFamily="34" charset="0"/>
                        </a:rPr>
                        <a:t> 35:10</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400" b="1" i="0" u="none" strike="noStrike">
                          <a:solidFill>
                            <a:schemeClr val="tx1"/>
                          </a:solidFill>
                          <a:effectLst/>
                          <a:latin typeface="Calibri" panose="020F0502020204030204" pitchFamily="34" charset="0"/>
                        </a:rPr>
                        <a:t>  36:1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                   39:8</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b"/>
                      <a:r>
                        <a:rPr lang="en-US" sz="1400" b="1" i="0" u="none" strike="noStrike">
                          <a:solidFill>
                            <a:schemeClr val="tx1"/>
                          </a:solidFill>
                          <a:effectLst/>
                          <a:latin typeface="Calibri" panose="020F0502020204030204" pitchFamily="34" charset="0"/>
                        </a:rPr>
                        <a:t>40:1</a:t>
                      </a:r>
                      <a:endParaRPr lang="en-US" sz="1400" b="1" i="0" u="none" strike="noStrike" dirty="0">
                        <a:solidFill>
                          <a:schemeClr val="tx1"/>
                        </a:solidFill>
                        <a:effectLst/>
                        <a:latin typeface="Calibri" panose="020F0502020204030204" pitchFamily="34" charset="0"/>
                      </a:endParaRPr>
                    </a:p>
                  </a:txBody>
                  <a:tcPr marL="5588" marR="5588" marT="4619" marB="0" anchor="b">
                    <a:lnL w="12700" cap="flat" cmpd="sng" algn="ctr">
                      <a:solidFill>
                        <a:schemeClr val="tx1"/>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dirty="0">
                          <a:solidFill>
                            <a:schemeClr val="tx1"/>
                          </a:solidFill>
                          <a:effectLst/>
                          <a:latin typeface="Calibri" panose="020F0502020204030204" pitchFamily="34" charset="0"/>
                        </a:rPr>
                        <a:t> </a:t>
                      </a:r>
                    </a:p>
                  </a:txBody>
                  <a:tcPr marL="5588" marR="5588" marT="4619" marB="0" anchor="b">
                    <a:lnL w="3175" cap="flat" cmpd="sng" algn="ctr">
                      <a:solidFill>
                        <a:schemeClr val="bg1">
                          <a:lumMod val="85000"/>
                        </a:schemeClr>
                      </a:solidFill>
                      <a:prstDash val="solid"/>
                      <a:round/>
                      <a:headEnd type="none" w="med" len="med"/>
                      <a:tailEnd type="none" w="med" len="med"/>
                    </a:lnL>
                    <a:lnR w="3175" cap="flat" cmpd="sng" algn="ctr">
                      <a:solidFill>
                        <a:schemeClr val="bg1">
                          <a:lumMod val="8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1" i="0" u="none" strike="noStrike">
                          <a:solidFill>
                            <a:schemeClr val="tx1"/>
                          </a:solidFill>
                          <a:effectLst/>
                          <a:latin typeface="Calibri" panose="020F0502020204030204" pitchFamily="34" charset="0"/>
                        </a:rPr>
                        <a:t>66:24</a:t>
                      </a:r>
                      <a:endParaRPr lang="en-US" sz="1400" b="1" i="0" u="none" strike="noStrike" dirty="0">
                        <a:solidFill>
                          <a:schemeClr val="tx1"/>
                        </a:solidFill>
                        <a:effectLst/>
                        <a:latin typeface="Calibri" panose="020F0502020204030204" pitchFamily="34" charset="0"/>
                      </a:endParaRPr>
                    </a:p>
                  </a:txBody>
                  <a:tcPr marL="5588" marR="5588" marT="4619" marB="0" anchor="b">
                    <a:lnL w="3175" cap="flat" cmpd="sng" algn="ctr">
                      <a:solidFill>
                        <a:schemeClr val="bg1">
                          <a:lumMod val="85000"/>
                        </a:schemeClr>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18097">
                <a:tc>
                  <a:txBody>
                    <a:bodyPr/>
                    <a:lstStyle/>
                    <a:p>
                      <a:pPr algn="ctr" fontAlgn="ctr"/>
                      <a:r>
                        <a:rPr lang="en-US" sz="2700" b="1" i="0" u="none" strike="noStrike" dirty="0">
                          <a:solidFill>
                            <a:schemeClr val="tx1"/>
                          </a:solidFill>
                          <a:effectLst/>
                          <a:latin typeface="Calibri" panose="020F0502020204030204" pitchFamily="34" charset="0"/>
                        </a:rPr>
                        <a:t>Divisions</a:t>
                      </a:r>
                    </a:p>
                  </a:txBody>
                  <a:tcPr marL="5588" marR="5588" marT="4619" marB="0"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Judah</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Prophecies Against the Nation</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Against the Day of the Lord</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Prophesies of Judgement and Blessing</a:t>
                      </a:r>
                    </a:p>
                  </a:txBody>
                  <a:tcPr marL="88669" marR="88669" marT="44335" marB="44335"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2100" b="1" i="0" u="none" strike="noStrike" dirty="0">
                          <a:solidFill>
                            <a:schemeClr val="tx1"/>
                          </a:solidFill>
                          <a:effectLst/>
                          <a:latin typeface="Calibri" panose="020F0502020204030204" pitchFamily="34" charset="0"/>
                        </a:rPr>
                        <a:t>Sickness and Sin</a:t>
                      </a:r>
                    </a:p>
                  </a:txBody>
                  <a:tcPr marL="160934" marR="160934" marT="133004" marB="133004"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2100" b="1" i="0" u="none" strike="noStrike" dirty="0">
                          <a:solidFill>
                            <a:schemeClr val="tx1"/>
                          </a:solidFill>
                          <a:effectLst/>
                          <a:latin typeface="Calibri" panose="020F0502020204030204" pitchFamily="34" charset="0"/>
                        </a:rPr>
                        <a:t>Hezekiah’s Salvation</a:t>
                      </a:r>
                    </a:p>
                  </a:txBody>
                  <a:tcPr marL="160934" marR="160934" marT="133004" marB="133004" vert="vert"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2100" b="1" i="0" u="none" strike="noStrike" dirty="0">
                          <a:solidFill>
                            <a:schemeClr val="tx1"/>
                          </a:solidFill>
                          <a:effectLst/>
                          <a:latin typeface="Calibri" panose="020F0502020204030204" pitchFamily="34" charset="0"/>
                        </a:rPr>
                        <a:t>Israel’s Deliverance</a:t>
                      </a:r>
                    </a:p>
                  </a:txBody>
                  <a:tcPr marL="88669" marR="88669" marT="44335" marB="44335" vert="vert"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Deliverer</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ctr" fontAlgn="ctr"/>
                      <a:r>
                        <a:rPr lang="en-US" sz="2100" b="1" i="0" u="none" strike="noStrike" dirty="0">
                          <a:solidFill>
                            <a:schemeClr val="tx1"/>
                          </a:solidFill>
                          <a:effectLst/>
                          <a:latin typeface="Calibri" panose="020F0502020204030204" pitchFamily="34" charset="0"/>
                        </a:rPr>
                        <a:t>Israel’s Glorious Future</a:t>
                      </a:r>
                    </a:p>
                  </a:txBody>
                  <a:tcPr marL="88669" marR="88669" marT="44335" marB="44335" vert="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0002"/>
                  </a:ext>
                </a:extLst>
              </a:tr>
              <a:tr h="248459">
                <a:tc>
                  <a:txBody>
                    <a:bodyPr/>
                    <a:lstStyle/>
                    <a:p>
                      <a:pPr algn="l" fontAlgn="b"/>
                      <a:r>
                        <a:rPr lang="en-US" sz="1600" b="1" i="0" u="none" strike="noStrike" dirty="0">
                          <a:solidFill>
                            <a:schemeClr val="tx1"/>
                          </a:solidFill>
                          <a:effectLst/>
                          <a:latin typeface="Calibri" panose="020F0502020204030204" pitchFamily="34" charset="0"/>
                        </a:rPr>
                        <a:t> </a:t>
                      </a:r>
                    </a:p>
                  </a:txBody>
                  <a:tcPr marL="5588" marR="5588" marT="46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300" b="1" i="0" u="none" strike="noStrike">
                          <a:solidFill>
                            <a:schemeClr val="tx1"/>
                          </a:solidFill>
                          <a:effectLst/>
                          <a:latin typeface="Calibri" panose="020F0502020204030204" pitchFamily="34" charset="0"/>
                        </a:rPr>
                        <a:t>1:1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12:6</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13:1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23:18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24:1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27:13</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28:1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35:10</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36:1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39:8</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40:1</a:t>
                      </a:r>
                      <a:endParaRPr lang="en-US" sz="1300" b="1" i="0" u="none" strike="noStrike" dirty="0">
                        <a:solidFill>
                          <a:schemeClr val="tx1"/>
                        </a:solidFill>
                        <a:effectLst/>
                        <a:latin typeface="Calibri" panose="020F0502020204030204" pitchFamily="34" charset="0"/>
                      </a:endParaRPr>
                    </a:p>
                  </a:txBody>
                  <a:tcPr marL="5588" marR="5588" marT="461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b"/>
                      <a:r>
                        <a:rPr lang="en-US" sz="1300" b="1" i="0" u="none" strike="noStrike">
                          <a:solidFill>
                            <a:schemeClr val="tx1"/>
                          </a:solidFill>
                          <a:effectLst/>
                          <a:latin typeface="Calibri" panose="020F0502020204030204" pitchFamily="34" charset="0"/>
                        </a:rPr>
                        <a:t>48:22</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b"/>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49:1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57:21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58:1</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n-US" sz="1300" b="1" i="0" u="none" strike="noStrike">
                          <a:solidFill>
                            <a:schemeClr val="tx1"/>
                          </a:solidFill>
                          <a:effectLst/>
                          <a:latin typeface="Calibri" panose="020F0502020204030204" pitchFamily="34" charset="0"/>
                        </a:rPr>
                        <a:t>66:24</a:t>
                      </a:r>
                      <a:endParaRPr lang="en-US" sz="1300" b="1" i="0" u="none" strike="noStrike" dirty="0">
                        <a:solidFill>
                          <a:schemeClr val="tx1"/>
                        </a:solidFill>
                        <a:effectLst/>
                        <a:latin typeface="Calibri" panose="020F0502020204030204" pitchFamily="34" charset="0"/>
                      </a:endParaRP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37971">
                <a:tc rowSpan="2">
                  <a:txBody>
                    <a:bodyPr/>
                    <a:lstStyle/>
                    <a:p>
                      <a:pPr algn="ctr" fontAlgn="b"/>
                      <a:r>
                        <a:rPr lang="en-US" sz="2300" b="1" i="0" u="none" strike="noStrike" dirty="0">
                          <a:solidFill>
                            <a:schemeClr val="tx1"/>
                          </a:solidFill>
                          <a:effectLst/>
                          <a:latin typeface="Calibri" panose="020F0502020204030204" pitchFamily="34" charset="0"/>
                        </a:rPr>
                        <a:t>Topics</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8">
                  <a:txBody>
                    <a:bodyPr/>
                    <a:lstStyle/>
                    <a:p>
                      <a:pPr algn="ctr" fontAlgn="b"/>
                      <a:r>
                        <a:rPr lang="en-US" sz="2100" b="1" i="0" u="none" strike="noStrike" dirty="0">
                          <a:solidFill>
                            <a:schemeClr val="tx1"/>
                          </a:solidFill>
                          <a:effectLst/>
                          <a:latin typeface="Calibri" panose="020F0502020204030204" pitchFamily="34" charset="0"/>
                        </a:rPr>
                        <a:t>Prophetic</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Historic</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Messianic</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437971">
                <a:tc vMerge="1">
                  <a:txBody>
                    <a:bodyPr/>
                    <a:lstStyle/>
                    <a:p>
                      <a:endParaRPr lang="en-US"/>
                    </a:p>
                  </a:txBody>
                  <a:tcPr/>
                </a:tc>
                <a:tc gridSpan="8">
                  <a:txBody>
                    <a:bodyPr/>
                    <a:lstStyle/>
                    <a:p>
                      <a:pPr algn="ctr" fontAlgn="b"/>
                      <a:r>
                        <a:rPr lang="en-US" sz="2100" b="1" i="0" u="none" strike="noStrike" dirty="0">
                          <a:solidFill>
                            <a:schemeClr val="tx1"/>
                          </a:solidFill>
                          <a:effectLst/>
                          <a:latin typeface="Calibri" panose="020F0502020204030204" pitchFamily="34" charset="0"/>
                        </a:rPr>
                        <a:t>Judgement</a:t>
                      </a:r>
                    </a:p>
                  </a:txBody>
                  <a:tcPr marL="88669" marR="88669" marT="44335" marB="44335"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2100" b="1" i="0" u="none" strike="noStrike" dirty="0">
                          <a:solidFill>
                            <a:schemeClr val="tx1"/>
                          </a:solidFill>
                          <a:effectLst/>
                          <a:latin typeface="Calibri" panose="020F0502020204030204" pitchFamily="34" charset="0"/>
                        </a:rPr>
                        <a:t>Transition</a:t>
                      </a:r>
                    </a:p>
                  </a:txBody>
                  <a:tcPr marL="88669" marR="88669" marT="44335" marB="4433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gridSpan="7">
                  <a:txBody>
                    <a:bodyPr/>
                    <a:lstStyle/>
                    <a:p>
                      <a:pPr algn="ctr" fontAlgn="b"/>
                      <a:r>
                        <a:rPr lang="en-US" sz="2100" b="1" i="0" u="none" strike="noStrike" dirty="0">
                          <a:solidFill>
                            <a:schemeClr val="tx1"/>
                          </a:solidFill>
                          <a:effectLst/>
                          <a:latin typeface="Calibri" panose="020F0502020204030204" pitchFamily="34" charset="0"/>
                        </a:rPr>
                        <a:t>Hope</a:t>
                      </a:r>
                    </a:p>
                  </a:txBody>
                  <a:tcPr marL="88669" marR="88669" marT="44335" marB="44335"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437971">
                <a:tc>
                  <a:txBody>
                    <a:bodyPr/>
                    <a:lstStyle/>
                    <a:p>
                      <a:pPr algn="ctr" fontAlgn="b"/>
                      <a:r>
                        <a:rPr lang="en-US" sz="2300" b="1" i="0" u="none" strike="noStrike" dirty="0">
                          <a:solidFill>
                            <a:schemeClr val="tx1"/>
                          </a:solidFill>
                          <a:effectLst/>
                          <a:latin typeface="Calibri" panose="020F0502020204030204" pitchFamily="34" charset="0"/>
                        </a:rPr>
                        <a:t>Place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Israel &amp; Judah</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437971">
                <a:tc>
                  <a:txBody>
                    <a:bodyPr/>
                    <a:lstStyle/>
                    <a:p>
                      <a:pPr algn="ctr" fontAlgn="b"/>
                      <a:r>
                        <a:rPr lang="en-US" sz="2300" b="1" i="0" u="none" strike="noStrike" dirty="0">
                          <a:solidFill>
                            <a:schemeClr val="tx1"/>
                          </a:solidFill>
                          <a:effectLst/>
                          <a:latin typeface="Calibri" panose="020F0502020204030204" pitchFamily="34" charset="0"/>
                        </a:rPr>
                        <a:t>Time</a:t>
                      </a:r>
                    </a:p>
                  </a:txBody>
                  <a:tcPr marL="5588" marR="5588" marT="4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17">
                  <a:txBody>
                    <a:bodyPr/>
                    <a:lstStyle/>
                    <a:p>
                      <a:pPr algn="ctr" fontAlgn="b"/>
                      <a:r>
                        <a:rPr lang="en-US" sz="2100" b="1" i="0" u="none" strike="noStrike" dirty="0">
                          <a:solidFill>
                            <a:schemeClr val="tx1"/>
                          </a:solidFill>
                          <a:effectLst/>
                          <a:latin typeface="Calibri" panose="020F0502020204030204" pitchFamily="34" charset="0"/>
                        </a:rPr>
                        <a:t>740 - 680 B.C.</a:t>
                      </a:r>
                    </a:p>
                  </a:txBody>
                  <a:tcPr marL="88669" marR="88669" marT="44335" marB="44335"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
        <p:nvSpPr>
          <p:cNvPr id="32775" name="TextBox 9"/>
          <p:cNvSpPr txBox="1">
            <a:spLocks noChangeArrowheads="1"/>
          </p:cNvSpPr>
          <p:nvPr/>
        </p:nvSpPr>
        <p:spPr bwMode="auto">
          <a:xfrm>
            <a:off x="201613" y="6419852"/>
            <a:ext cx="47182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defRPr>
            </a:lvl1pPr>
            <a:lvl2pPr>
              <a:defRPr>
                <a:solidFill>
                  <a:schemeClr val="tx1"/>
                </a:solidFill>
                <a:latin typeface="Calibri" panose="020F0502020204030204" pitchFamily="34" charset="0"/>
              </a:defRPr>
            </a:lvl2pPr>
            <a:lvl3pPr>
              <a:defRPr>
                <a:solidFill>
                  <a:schemeClr val="tx1"/>
                </a:solidFill>
                <a:latin typeface="Calibri" panose="020F0502020204030204" pitchFamily="34" charset="0"/>
              </a:defRPr>
            </a:lvl3pPr>
            <a:lvl4pPr>
              <a:defRPr>
                <a:solidFill>
                  <a:schemeClr val="tx1"/>
                </a:solidFill>
                <a:latin typeface="Calibri" panose="020F0502020204030204" pitchFamily="34" charset="0"/>
              </a:defRPr>
            </a:lvl4pPr>
            <a:lvl5pPr>
              <a:defRPr>
                <a:solidFill>
                  <a:schemeClr val="tx1"/>
                </a:solidFill>
                <a:latin typeface="Calibri" panose="020F0502020204030204" pitchFamily="34" charset="0"/>
              </a:defRPr>
            </a:lvl5pPr>
            <a:lvl6pPr marL="2284413" indent="1588" defTabSz="912813" eaLnBrk="0" fontAlgn="base" hangingPunct="0">
              <a:spcBef>
                <a:spcPct val="0"/>
              </a:spcBef>
              <a:spcAft>
                <a:spcPct val="0"/>
              </a:spcAft>
              <a:defRPr>
                <a:solidFill>
                  <a:schemeClr val="tx1"/>
                </a:solidFill>
                <a:latin typeface="Calibri" panose="020F0502020204030204" pitchFamily="34" charset="0"/>
              </a:defRPr>
            </a:lvl6pPr>
            <a:lvl7pPr marL="2741613" indent="1588" defTabSz="912813" eaLnBrk="0" fontAlgn="base" hangingPunct="0">
              <a:spcBef>
                <a:spcPct val="0"/>
              </a:spcBef>
              <a:spcAft>
                <a:spcPct val="0"/>
              </a:spcAft>
              <a:defRPr>
                <a:solidFill>
                  <a:schemeClr val="tx1"/>
                </a:solidFill>
                <a:latin typeface="Calibri" panose="020F0502020204030204" pitchFamily="34" charset="0"/>
              </a:defRPr>
            </a:lvl7pPr>
            <a:lvl8pPr marL="3198813" indent="1588" defTabSz="912813" eaLnBrk="0" fontAlgn="base" hangingPunct="0">
              <a:spcBef>
                <a:spcPct val="0"/>
              </a:spcBef>
              <a:spcAft>
                <a:spcPct val="0"/>
              </a:spcAft>
              <a:defRPr>
                <a:solidFill>
                  <a:schemeClr val="tx1"/>
                </a:solidFill>
                <a:latin typeface="Calibri" panose="020F0502020204030204" pitchFamily="34" charset="0"/>
              </a:defRPr>
            </a:lvl8pPr>
            <a:lvl9pPr marL="3656013" indent="1588" defTabSz="912813" eaLnBrk="0" fontAlgn="base" hangingPunct="0">
              <a:spcBef>
                <a:spcPct val="0"/>
              </a:spcBef>
              <a:spcAft>
                <a:spcPct val="0"/>
              </a:spcAft>
              <a:defRPr>
                <a:solidFill>
                  <a:schemeClr val="tx1"/>
                </a:solidFill>
                <a:latin typeface="Calibri" panose="020F0502020204030204" pitchFamily="34" charset="0"/>
              </a:defRPr>
            </a:lvl9pPr>
          </a:lstStyle>
          <a:p>
            <a:pPr marL="0" lvl="1"/>
            <a:r>
              <a:rPr lang="en-US" altLang="en-US" sz="1000" dirty="0"/>
              <a:t>Bruce Wilkinson and Kenneth Boa, Talk Thru the Bible </a:t>
            </a:r>
            <a:r>
              <a:rPr lang="en-US" altLang="en-US" sz="1000"/>
              <a:t>(Nashville: </a:t>
            </a:r>
            <a:r>
              <a:rPr lang="en-US" altLang="en-US" sz="1000" dirty="0"/>
              <a:t>T. Nelson, 1983), 189.</a:t>
            </a:r>
            <a:endParaRPr lang="en-US" altLang="en-US" sz="1400" dirty="0"/>
          </a:p>
        </p:txBody>
      </p:sp>
      <p:sp>
        <p:nvSpPr>
          <p:cNvPr id="6" name="Arrow: Right 1">
            <a:extLst>
              <a:ext uri="{FF2B5EF4-FFF2-40B4-BE49-F238E27FC236}">
                <a16:creationId xmlns:a16="http://schemas.microsoft.com/office/drawing/2014/main" id="{B4B9CC16-E6CF-FDAC-7FEB-CE78AC48E442}"/>
              </a:ext>
            </a:extLst>
          </p:cNvPr>
          <p:cNvSpPr/>
          <p:nvPr/>
        </p:nvSpPr>
        <p:spPr>
          <a:xfrm rot="14958537">
            <a:off x="10937721" y="5320549"/>
            <a:ext cx="1053532" cy="3429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2842">
              <a:defRPr/>
            </a:pPr>
            <a:endParaRPr lang="en-US">
              <a:solidFill>
                <a:prstClr val="white"/>
              </a:solidFill>
              <a:latin typeface="Calibri"/>
            </a:endParaRPr>
          </a:p>
        </p:txBody>
      </p:sp>
      <p:sp>
        <p:nvSpPr>
          <p:cNvPr id="9" name="Rectangle 8">
            <a:extLst>
              <a:ext uri="{FF2B5EF4-FFF2-40B4-BE49-F238E27FC236}">
                <a16:creationId xmlns:a16="http://schemas.microsoft.com/office/drawing/2014/main" id="{D03C9EA7-272B-BF02-EE27-9566E070D2A1}"/>
              </a:ext>
            </a:extLst>
          </p:cNvPr>
          <p:cNvSpPr/>
          <p:nvPr/>
        </p:nvSpPr>
        <p:spPr>
          <a:xfrm>
            <a:off x="10785334" y="2168883"/>
            <a:ext cx="1117389" cy="252546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2842"/>
            <a:endParaRPr lang="en-US">
              <a:solidFill>
                <a:prstClr val="white"/>
              </a:solidFill>
              <a:latin typeface="Calibri"/>
            </a:endParaRPr>
          </a:p>
        </p:txBody>
      </p:sp>
    </p:spTree>
    <p:extLst>
      <p:ext uri="{BB962C8B-B14F-4D97-AF65-F5344CB8AC3E}">
        <p14:creationId xmlns:p14="http://schemas.microsoft.com/office/powerpoint/2010/main" val="33617486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2CA19-8847-E200-7936-F5FEDEABC8BC}"/>
              </a:ext>
            </a:extLst>
          </p:cNvPr>
          <p:cNvSpPr>
            <a:spLocks noGrp="1"/>
          </p:cNvSpPr>
          <p:nvPr>
            <p:ph type="title"/>
          </p:nvPr>
        </p:nvSpPr>
        <p:spPr>
          <a:xfrm>
            <a:off x="609600" y="224106"/>
            <a:ext cx="10972800" cy="1143000"/>
          </a:xfrm>
        </p:spPr>
        <p:txBody>
          <a:bodyPr/>
          <a:lstStyle/>
          <a:p>
            <a:pPr>
              <a:defRPr/>
            </a:pPr>
            <a:r>
              <a:rPr lang="en-US" b="1" dirty="0"/>
              <a:t>Connections - Chapters 56-59</a:t>
            </a:r>
            <a:endParaRPr lang="en-US" dirty="0">
              <a:solidFill>
                <a:schemeClr val="accent6">
                  <a:lumMod val="50000"/>
                </a:schemeClr>
              </a:solidFill>
            </a:endParaRPr>
          </a:p>
        </p:txBody>
      </p:sp>
      <p:sp>
        <p:nvSpPr>
          <p:cNvPr id="41989" name="Slide Number Placeholder 5">
            <a:extLst>
              <a:ext uri="{FF2B5EF4-FFF2-40B4-BE49-F238E27FC236}">
                <a16:creationId xmlns:a16="http://schemas.microsoft.com/office/drawing/2014/main" id="{677C7B48-2480-D023-B845-5B8F260804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2DE401-B728-4270-AED6-861EFE75801A}" type="slidenum">
              <a:rPr lang="en-US" altLang="en-US" smtClean="0"/>
              <a:pPr/>
              <a:t>13</a:t>
            </a:fld>
            <a:endParaRPr lang="en-US" altLang="en-US"/>
          </a:p>
        </p:txBody>
      </p:sp>
      <p:cxnSp>
        <p:nvCxnSpPr>
          <p:cNvPr id="6" name="Straight Connector 5">
            <a:extLst>
              <a:ext uri="{FF2B5EF4-FFF2-40B4-BE49-F238E27FC236}">
                <a16:creationId xmlns:a16="http://schemas.microsoft.com/office/drawing/2014/main" id="{84C42F77-F854-2620-7AAD-394C2DE2293D}"/>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
        <p:nvSpPr>
          <p:cNvPr id="3" name="Content Placeholder 2">
            <a:extLst>
              <a:ext uri="{FF2B5EF4-FFF2-40B4-BE49-F238E27FC236}">
                <a16:creationId xmlns:a16="http://schemas.microsoft.com/office/drawing/2014/main" id="{BF9465A8-DB04-469C-C053-00D7815CBC36}"/>
              </a:ext>
            </a:extLst>
          </p:cNvPr>
          <p:cNvSpPr txBox="1">
            <a:spLocks/>
          </p:cNvSpPr>
          <p:nvPr/>
        </p:nvSpPr>
        <p:spPr bwMode="auto">
          <a:xfrm>
            <a:off x="228600" y="1950212"/>
            <a:ext cx="11734800" cy="4887006"/>
          </a:xfrm>
          <a:prstGeom prst="rect">
            <a:avLst/>
          </a:prstGeom>
          <a:solidFill>
            <a:schemeClr val="bg1"/>
          </a:solidFill>
          <a:ln w="9525">
            <a:solidFill>
              <a:schemeClr val="bg1"/>
            </a:solidFill>
            <a:miter lim="800000"/>
            <a:headEnd/>
            <a:tailEnd/>
          </a:ln>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en-US" sz="3600" b="1" dirty="0">
                <a:latin typeface="+mj-lt"/>
                <a:ea typeface="Roboto" panose="02000000000000000000" pitchFamily="2" charset="0"/>
                <a:cs typeface="Roboto" panose="02000000000000000000" pitchFamily="2" charset="0"/>
              </a:rPr>
              <a:t>A Three-Part Pattern In Chapters 56-59:</a:t>
            </a:r>
          </a:p>
          <a:p>
            <a:r>
              <a:rPr lang="en-US" altLang="en-US" sz="3600" b="1" dirty="0">
                <a:latin typeface="+mj-lt"/>
                <a:ea typeface="Roboto" panose="02000000000000000000" pitchFamily="2" charset="0"/>
                <a:cs typeface="Roboto" panose="02000000000000000000" pitchFamily="2" charset="0"/>
              </a:rPr>
              <a:t>Futility of Dependence on Election and Formal Religion as the Basis of One’s Relation to God (56:1-8; 58:1-4)</a:t>
            </a:r>
          </a:p>
          <a:p>
            <a:r>
              <a:rPr lang="en-US" altLang="en-US" sz="3600" b="1" dirty="0">
                <a:latin typeface="+mj-lt"/>
                <a:ea typeface="Roboto" panose="02000000000000000000" pitchFamily="2" charset="0"/>
                <a:cs typeface="Roboto" panose="02000000000000000000" pitchFamily="2" charset="0"/>
              </a:rPr>
              <a:t>Inability of the People to do Righteousness in Their Own Strength (56:9-57:13; 59:1-15a)</a:t>
            </a:r>
          </a:p>
          <a:p>
            <a:r>
              <a:rPr lang="en-US" altLang="en-US" sz="3600" b="1" dirty="0">
                <a:latin typeface="+mj-lt"/>
                <a:ea typeface="Roboto" panose="02000000000000000000" pitchFamily="2" charset="0"/>
                <a:cs typeface="Roboto" panose="02000000000000000000" pitchFamily="2" charset="0"/>
              </a:rPr>
              <a:t>Coming of God in His Own Power to Enable the Righteousness He Commands (57:14-21; 59:15b-21). </a:t>
            </a:r>
          </a:p>
        </p:txBody>
      </p:sp>
    </p:spTree>
    <p:extLst>
      <p:ext uri="{BB962C8B-B14F-4D97-AF65-F5344CB8AC3E}">
        <p14:creationId xmlns:p14="http://schemas.microsoft.com/office/powerpoint/2010/main" val="27488189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2CA19-8847-E200-7936-F5FEDEABC8BC}"/>
              </a:ext>
            </a:extLst>
          </p:cNvPr>
          <p:cNvSpPr>
            <a:spLocks noGrp="1"/>
          </p:cNvSpPr>
          <p:nvPr>
            <p:ph type="title"/>
          </p:nvPr>
        </p:nvSpPr>
        <p:spPr>
          <a:xfrm>
            <a:off x="609600" y="690129"/>
            <a:ext cx="10972800" cy="1143000"/>
          </a:xfrm>
        </p:spPr>
        <p:txBody>
          <a:bodyPr/>
          <a:lstStyle/>
          <a:p>
            <a:pPr>
              <a:defRPr/>
            </a:pPr>
            <a:r>
              <a:rPr lang="en-US" altLang="en-US" b="1" dirty="0">
                <a:ea typeface="Roboto" panose="02000000000000000000" pitchFamily="2" charset="0"/>
                <a:cs typeface="Roboto" panose="02000000000000000000" pitchFamily="2" charset="0"/>
              </a:rPr>
              <a:t>Three Sections in Chapter 59</a:t>
            </a:r>
            <a:br>
              <a:rPr lang="en-US" altLang="en-US" b="1" dirty="0">
                <a:ea typeface="Roboto" panose="02000000000000000000" pitchFamily="2" charset="0"/>
                <a:cs typeface="Roboto" panose="02000000000000000000" pitchFamily="2" charset="0"/>
              </a:rPr>
            </a:br>
            <a:endParaRPr lang="en-US" dirty="0">
              <a:solidFill>
                <a:schemeClr val="accent6">
                  <a:lumMod val="50000"/>
                </a:schemeClr>
              </a:solidFill>
            </a:endParaRPr>
          </a:p>
        </p:txBody>
      </p:sp>
      <p:sp>
        <p:nvSpPr>
          <p:cNvPr id="41989" name="Slide Number Placeholder 5">
            <a:extLst>
              <a:ext uri="{FF2B5EF4-FFF2-40B4-BE49-F238E27FC236}">
                <a16:creationId xmlns:a16="http://schemas.microsoft.com/office/drawing/2014/main" id="{677C7B48-2480-D023-B845-5B8F260804A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2DE401-B728-4270-AED6-861EFE75801A}" type="slidenum">
              <a:rPr lang="en-US" altLang="en-US" smtClean="0"/>
              <a:pPr/>
              <a:t>14</a:t>
            </a:fld>
            <a:endParaRPr lang="en-US" altLang="en-US"/>
          </a:p>
        </p:txBody>
      </p:sp>
      <p:cxnSp>
        <p:nvCxnSpPr>
          <p:cNvPr id="6" name="Straight Connector 5">
            <a:extLst>
              <a:ext uri="{FF2B5EF4-FFF2-40B4-BE49-F238E27FC236}">
                <a16:creationId xmlns:a16="http://schemas.microsoft.com/office/drawing/2014/main" id="{84C42F77-F854-2620-7AAD-394C2DE2293D}"/>
              </a:ext>
            </a:extLst>
          </p:cNvPr>
          <p:cNvCxnSpPr/>
          <p:nvPr/>
        </p:nvCxnSpPr>
        <p:spPr>
          <a:xfrm>
            <a:off x="609600" y="1600200"/>
            <a:ext cx="10972800" cy="0"/>
          </a:xfrm>
          <a:prstGeom prst="line">
            <a:avLst/>
          </a:prstGeom>
          <a:ln>
            <a:solidFill>
              <a:srgbClr val="002060"/>
            </a:solidFill>
          </a:ln>
        </p:spPr>
        <p:style>
          <a:lnRef idx="1">
            <a:schemeClr val="accent2"/>
          </a:lnRef>
          <a:fillRef idx="0">
            <a:schemeClr val="accent2"/>
          </a:fillRef>
          <a:effectRef idx="0">
            <a:schemeClr val="accent2"/>
          </a:effectRef>
          <a:fontRef idx="minor">
            <a:schemeClr val="tx1"/>
          </a:fontRef>
        </p:style>
      </p:cxnSp>
      <p:sp>
        <p:nvSpPr>
          <p:cNvPr id="3" name="Content Placeholder 2">
            <a:extLst>
              <a:ext uri="{FF2B5EF4-FFF2-40B4-BE49-F238E27FC236}">
                <a16:creationId xmlns:a16="http://schemas.microsoft.com/office/drawing/2014/main" id="{BF9465A8-DB04-469C-C053-00D7815CBC36}"/>
              </a:ext>
            </a:extLst>
          </p:cNvPr>
          <p:cNvSpPr txBox="1">
            <a:spLocks/>
          </p:cNvSpPr>
          <p:nvPr/>
        </p:nvSpPr>
        <p:spPr bwMode="auto">
          <a:xfrm>
            <a:off x="228600" y="1905000"/>
            <a:ext cx="11734800" cy="905410"/>
          </a:xfrm>
          <a:prstGeom prst="rect">
            <a:avLst/>
          </a:prstGeom>
          <a:solidFill>
            <a:schemeClr val="bg1"/>
          </a:solidFill>
          <a:ln w="9525">
            <a:solidFill>
              <a:schemeClr val="bg1"/>
            </a:solidFill>
            <a:miter lim="800000"/>
            <a:headEnd/>
            <a:tailEnd/>
          </a:ln>
        </p:spPr>
        <p:txBody>
          <a:bodyPr vert="horz" wrap="square" lIns="91429" tIns="45714" rIns="91429" bIns="45714" numCol="1" anchor="t" anchorCtr="0" compatLnSpc="1">
            <a:prstTxWarp prst="textNoShape">
              <a:avLst/>
            </a:prstTxWarp>
          </a:bodyPr>
          <a:lst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None/>
            </a:pPr>
            <a:r>
              <a:rPr lang="en-US" altLang="en-US" sz="4800" b="1" dirty="0">
                <a:latin typeface="+mj-lt"/>
                <a:ea typeface="Roboto" panose="02000000000000000000" pitchFamily="2" charset="0"/>
                <a:cs typeface="Roboto" panose="02000000000000000000" pitchFamily="2" charset="0"/>
              </a:rPr>
              <a:t>Isaiah Condemns </a:t>
            </a:r>
            <a:r>
              <a:rPr lang="en-US" altLang="en-US" sz="4800" b="1">
                <a:latin typeface="+mj-lt"/>
                <a:ea typeface="Roboto" panose="02000000000000000000" pitchFamily="2" charset="0"/>
                <a:cs typeface="Roboto" panose="02000000000000000000" pitchFamily="2" charset="0"/>
              </a:rPr>
              <a:t>the People’s </a:t>
            </a:r>
            <a:r>
              <a:rPr lang="en-US" altLang="en-US" sz="4800" b="1" dirty="0">
                <a:latin typeface="+mj-lt"/>
                <a:ea typeface="Roboto" panose="02000000000000000000" pitchFamily="2" charset="0"/>
                <a:cs typeface="Roboto" panose="02000000000000000000" pitchFamily="2" charset="0"/>
              </a:rPr>
              <a:t>Sins (59:1-8)</a:t>
            </a:r>
          </a:p>
          <a:p>
            <a:pPr marL="0" indent="0" algn="ctr">
              <a:spcBef>
                <a:spcPts val="0"/>
              </a:spcBef>
              <a:buNone/>
            </a:pPr>
            <a:endParaRPr lang="en-US" altLang="en-US" sz="4800" b="1" dirty="0">
              <a:latin typeface="+mj-lt"/>
              <a:ea typeface="Roboto" panose="02000000000000000000" pitchFamily="2" charset="0"/>
              <a:cs typeface="Roboto" panose="02000000000000000000" pitchFamily="2" charset="0"/>
            </a:endParaRPr>
          </a:p>
          <a:p>
            <a:pPr marL="0" indent="0" algn="ctr">
              <a:spcBef>
                <a:spcPts val="0"/>
              </a:spcBef>
              <a:buNone/>
            </a:pPr>
            <a:r>
              <a:rPr lang="en-US" altLang="en-US" sz="4800" b="1" dirty="0">
                <a:latin typeface="+mj-lt"/>
                <a:ea typeface="Roboto" panose="02000000000000000000" pitchFamily="2" charset="0"/>
                <a:cs typeface="Roboto" panose="02000000000000000000" pitchFamily="2" charset="0"/>
              </a:rPr>
              <a:t>The People Confess Their Sin (59:9-15a)</a:t>
            </a:r>
          </a:p>
          <a:p>
            <a:pPr marL="0" indent="0" algn="ctr">
              <a:spcBef>
                <a:spcPts val="0"/>
              </a:spcBef>
              <a:buNone/>
            </a:pPr>
            <a:endParaRPr lang="en-US" altLang="en-US" sz="4800" b="1" dirty="0">
              <a:latin typeface="+mj-lt"/>
              <a:ea typeface="Roboto" panose="02000000000000000000" pitchFamily="2" charset="0"/>
              <a:cs typeface="Roboto" panose="02000000000000000000" pitchFamily="2" charset="0"/>
            </a:endParaRPr>
          </a:p>
          <a:p>
            <a:pPr marL="0" indent="0" algn="ctr">
              <a:spcBef>
                <a:spcPts val="0"/>
              </a:spcBef>
              <a:buNone/>
            </a:pPr>
            <a:r>
              <a:rPr lang="en-US" altLang="en-US" sz="4800" b="1" dirty="0">
                <a:latin typeface="+mj-lt"/>
                <a:ea typeface="Roboto" panose="02000000000000000000" pitchFamily="2" charset="0"/>
                <a:cs typeface="Roboto" panose="02000000000000000000" pitchFamily="2" charset="0"/>
              </a:rPr>
              <a:t>The Lord Prepares to Rescue His People (59:15b-21)</a:t>
            </a:r>
          </a:p>
        </p:txBody>
      </p:sp>
    </p:spTree>
    <p:extLst>
      <p:ext uri="{BB962C8B-B14F-4D97-AF65-F5344CB8AC3E}">
        <p14:creationId xmlns:p14="http://schemas.microsoft.com/office/powerpoint/2010/main" val="2619487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A466-CBFC-49CD-6566-B27D5F558C3F}"/>
              </a:ext>
            </a:extLst>
          </p:cNvPr>
          <p:cNvSpPr>
            <a:spLocks noGrp="1"/>
          </p:cNvSpPr>
          <p:nvPr>
            <p:ph type="title"/>
          </p:nvPr>
        </p:nvSpPr>
        <p:spPr/>
        <p:txBody>
          <a:bodyPr/>
          <a:lstStyle/>
          <a:p>
            <a:r>
              <a:rPr lang="en-US" dirty="0"/>
              <a:t>Finer Points of Chapter 59</a:t>
            </a:r>
          </a:p>
        </p:txBody>
      </p:sp>
      <p:sp>
        <p:nvSpPr>
          <p:cNvPr id="3" name="Content Placeholder 2">
            <a:extLst>
              <a:ext uri="{FF2B5EF4-FFF2-40B4-BE49-F238E27FC236}">
                <a16:creationId xmlns:a16="http://schemas.microsoft.com/office/drawing/2014/main" id="{B563CE70-C33B-D03C-3C81-8F5A76ACC2C2}"/>
              </a:ext>
            </a:extLst>
          </p:cNvPr>
          <p:cNvSpPr>
            <a:spLocks noGrp="1"/>
          </p:cNvSpPr>
          <p:nvPr>
            <p:ph idx="1"/>
          </p:nvPr>
        </p:nvSpPr>
        <p:spPr>
          <a:xfrm>
            <a:off x="473979" y="1371600"/>
            <a:ext cx="11244041" cy="4525963"/>
          </a:xfrm>
        </p:spPr>
        <p:txBody>
          <a:bodyPr/>
          <a:lstStyle/>
          <a:p>
            <a:r>
              <a:rPr lang="en-US" dirty="0"/>
              <a:t>The Israelites’ sins are referred to 32 times in chapter 59, and there are 23 separate charges brought against them. – Constable</a:t>
            </a:r>
          </a:p>
          <a:p>
            <a:r>
              <a:rPr lang="en-US" sz="2800" dirty="0"/>
              <a:t>“</a:t>
            </a:r>
            <a:r>
              <a:rPr lang="en-US" dirty="0"/>
              <a:t>This passage describes the appalling moral breakdown of Jewish society—which perfectly accords with what we know of the degeneracy of Manasseh’s reign.” – Archer in Constable</a:t>
            </a:r>
          </a:p>
          <a:p>
            <a:r>
              <a:rPr lang="en-US" dirty="0"/>
              <a:t>Manasseh – 2 Kings 21</a:t>
            </a:r>
          </a:p>
          <a:p>
            <a:pPr lvl="1"/>
            <a:r>
              <a:rPr lang="en-US" dirty="0"/>
              <a:t>“And he did what was evil in the sight of the Lord” – Verse 2</a:t>
            </a:r>
          </a:p>
          <a:p>
            <a:pPr lvl="1"/>
            <a:r>
              <a:rPr lang="en-US" dirty="0"/>
              <a:t>“And he burned his son as an offering” – Verse 6</a:t>
            </a:r>
          </a:p>
          <a:p>
            <a:pPr lvl="1"/>
            <a:r>
              <a:rPr lang="en-US" dirty="0"/>
              <a:t>“Manasseh led them astray to do more evil than the nations had done whom the Lord destroyed before the people of Israel.” - Verse 9</a:t>
            </a:r>
          </a:p>
          <a:p>
            <a:pPr marL="0" indent="0">
              <a:buNone/>
            </a:pPr>
            <a:endParaRPr lang="en-US" dirty="0"/>
          </a:p>
        </p:txBody>
      </p:sp>
      <p:sp>
        <p:nvSpPr>
          <p:cNvPr id="6" name="Slide Number Placeholder 5">
            <a:extLst>
              <a:ext uri="{FF2B5EF4-FFF2-40B4-BE49-F238E27FC236}">
                <a16:creationId xmlns:a16="http://schemas.microsoft.com/office/drawing/2014/main" id="{09194575-ACB5-220B-F73A-588A7905EE49}"/>
              </a:ext>
            </a:extLst>
          </p:cNvPr>
          <p:cNvSpPr>
            <a:spLocks noGrp="1"/>
          </p:cNvSpPr>
          <p:nvPr>
            <p:ph type="sldNum" sz="quarter" idx="12"/>
          </p:nvPr>
        </p:nvSpPr>
        <p:spPr/>
        <p:txBody>
          <a:bodyPr/>
          <a:lstStyle/>
          <a:p>
            <a:pPr>
              <a:defRPr/>
            </a:pPr>
            <a:fld id="{FD082CFF-930D-4043-B3E3-233330BDFA02}" type="slidenum">
              <a:rPr lang="en-US" altLang="en-US" smtClean="0"/>
              <a:pPr>
                <a:defRPr/>
              </a:pPr>
              <a:t>15</a:t>
            </a:fld>
            <a:endParaRPr lang="en-US" altLang="en-US"/>
          </a:p>
        </p:txBody>
      </p:sp>
    </p:spTree>
    <p:extLst>
      <p:ext uri="{BB962C8B-B14F-4D97-AF65-F5344CB8AC3E}">
        <p14:creationId xmlns:p14="http://schemas.microsoft.com/office/powerpoint/2010/main" val="390225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0" y="1341437"/>
            <a:ext cx="6095998" cy="4525963"/>
          </a:xfrm>
        </p:spPr>
        <p:txBody>
          <a:bodyPr/>
          <a:lstStyle/>
          <a:p>
            <a:pPr marL="0" indent="0" algn="ctr">
              <a:buNone/>
            </a:pPr>
            <a:r>
              <a:rPr lang="en-US" sz="3000" b="1" i="0" baseline="30000" dirty="0">
                <a:solidFill>
                  <a:srgbClr val="000000"/>
                </a:solidFill>
                <a:effectLst/>
              </a:rPr>
              <a:t>1</a:t>
            </a:r>
            <a:r>
              <a:rPr lang="en-US" sz="3000" b="1" i="0" dirty="0">
                <a:solidFill>
                  <a:srgbClr val="000000"/>
                </a:solidFill>
                <a:effectLst/>
              </a:rPr>
              <a:t>Behold, the </a:t>
            </a:r>
            <a:r>
              <a:rPr lang="en-US" sz="3000" b="1" i="0" cap="small" dirty="0">
                <a:solidFill>
                  <a:srgbClr val="000000"/>
                </a:solidFill>
                <a:effectLst/>
              </a:rPr>
              <a:t>Lord</a:t>
            </a:r>
            <a:r>
              <a:rPr lang="en-US" sz="3000" b="1" i="0" dirty="0">
                <a:solidFill>
                  <a:srgbClr val="000000"/>
                </a:solidFill>
                <a:effectLst/>
              </a:rPr>
              <a:t>'s hand is not shortened, that it cannot save, or his ear dull, that it cannot hear;</a:t>
            </a:r>
            <a:br>
              <a:rPr lang="en-US" sz="3000" b="1" dirty="0"/>
            </a:br>
            <a:r>
              <a:rPr lang="en-US" sz="3000" b="1" i="0" baseline="30000" dirty="0">
                <a:solidFill>
                  <a:srgbClr val="000000"/>
                </a:solidFill>
                <a:effectLst/>
              </a:rPr>
              <a:t>2 </a:t>
            </a:r>
            <a:r>
              <a:rPr lang="en-US" sz="3000" b="1" i="0" dirty="0">
                <a:solidFill>
                  <a:srgbClr val="000000"/>
                </a:solidFill>
                <a:effectLst/>
              </a:rPr>
              <a:t>but your iniquities have made a separation between you and your God,</a:t>
            </a:r>
            <a:br>
              <a:rPr lang="en-US" sz="3000" b="1" dirty="0"/>
            </a:br>
            <a:r>
              <a:rPr lang="en-US" sz="3000" b="1" i="0" dirty="0">
                <a:solidFill>
                  <a:srgbClr val="000000"/>
                </a:solidFill>
                <a:effectLst/>
              </a:rPr>
              <a:t>and your sins have hidden his face from you so that he does not hear.</a:t>
            </a:r>
            <a:br>
              <a:rPr lang="en-US" sz="3000" b="1" dirty="0"/>
            </a:br>
            <a:r>
              <a:rPr lang="en-US" sz="3000" b="1" i="0" baseline="30000" dirty="0">
                <a:solidFill>
                  <a:srgbClr val="000000"/>
                </a:solidFill>
                <a:effectLst/>
              </a:rPr>
              <a:t>3 </a:t>
            </a:r>
            <a:r>
              <a:rPr lang="en-US" sz="3000" b="1" i="0" dirty="0">
                <a:solidFill>
                  <a:srgbClr val="000000"/>
                </a:solidFill>
                <a:effectLst/>
              </a:rPr>
              <a:t>For your hands are defiled with blood and your fingers with iniquity; your lips have spoken lies; your tongue mutters wickedness.</a:t>
            </a:r>
            <a:endParaRPr lang="en-US" sz="3000" b="1" dirty="0"/>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06886" y="1371600"/>
            <a:ext cx="6085114" cy="4525963"/>
          </a:xfrm>
        </p:spPr>
        <p:txBody>
          <a:bodyPr/>
          <a:lstStyle/>
          <a:p>
            <a:pPr marL="114300" indent="-114300"/>
            <a:r>
              <a:rPr lang="en-US" sz="2700" b="1" dirty="0"/>
              <a:t>The reason God doesn’t answer the prayer is because of the sin of the people.</a:t>
            </a:r>
          </a:p>
          <a:p>
            <a:pPr marL="114300" indent="-114300"/>
            <a:r>
              <a:rPr lang="en-US" sz="2700" b="1" dirty="0"/>
              <a:t>The Lord does not lack strength. </a:t>
            </a:r>
          </a:p>
          <a:p>
            <a:pPr marL="114300" indent="-114300"/>
            <a:r>
              <a:rPr lang="en-US" sz="2700" b="1" dirty="0"/>
              <a:t>“Hand” -  the symbol of personal action, ability and strength</a:t>
            </a:r>
          </a:p>
          <a:p>
            <a:pPr marL="114300" indent="-114300"/>
            <a:r>
              <a:rPr lang="en-US" sz="2700" b="1" dirty="0"/>
              <a:t>“Ear” – compassion and readiness</a:t>
            </a:r>
          </a:p>
          <a:p>
            <a:pPr marL="114300" indent="-114300"/>
            <a:r>
              <a:rPr lang="en-US" sz="2700" b="1" dirty="0"/>
              <a:t>“Face” – personal displeasure</a:t>
            </a:r>
          </a:p>
          <a:p>
            <a:pPr marL="114300" indent="-114300"/>
            <a:r>
              <a:rPr lang="en-US" sz="2700" b="1" dirty="0"/>
              <a:t>Hands indicates a detailed sin…Blood is the damage to others…Lips/tongue is the sin of speech and inability to keep the mouth shut. </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16</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sp>
        <p:nvSpPr>
          <p:cNvPr id="2" name="Title 7">
            <a:extLst>
              <a:ext uri="{FF2B5EF4-FFF2-40B4-BE49-F238E27FC236}">
                <a16:creationId xmlns:a16="http://schemas.microsoft.com/office/drawing/2014/main" id="{AB3C814A-5BB3-6F73-F507-B33013B4F8CB}"/>
              </a:ext>
            </a:extLst>
          </p:cNvPr>
          <p:cNvSpPr txBox="1">
            <a:spLocks/>
          </p:cNvSpPr>
          <p:nvPr/>
        </p:nvSpPr>
        <p:spPr bwMode="auto">
          <a:xfrm>
            <a:off x="609598" y="14605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4" rIns="91429" bIns="45714" numCol="1" anchor="ctr" anchorCtr="0" compatLnSpc="1">
            <a:prstTxWarp prst="textNoShape">
              <a:avLst/>
            </a:prstTxWarp>
          </a:bodyPr>
          <a:lst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a:lstStyle>
          <a:p>
            <a:r>
              <a:rPr lang="en-US" b="1" dirty="0"/>
              <a:t>Isaiah 59:1-3</a:t>
            </a:r>
          </a:p>
        </p:txBody>
      </p:sp>
    </p:spTree>
    <p:extLst>
      <p:ext uri="{BB962C8B-B14F-4D97-AF65-F5344CB8AC3E}">
        <p14:creationId xmlns:p14="http://schemas.microsoft.com/office/powerpoint/2010/main" val="2492944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457200"/>
            <a:ext cx="10972800" cy="1143000"/>
          </a:xfrm>
        </p:spPr>
        <p:txBody>
          <a:bodyPr/>
          <a:lstStyle/>
          <a:p>
            <a:r>
              <a:rPr lang="en-US" b="1" dirty="0"/>
              <a:t>Isaiah 59:4-6</a:t>
            </a:r>
            <a:br>
              <a:rPr lang="en-US" b="1" dirty="0"/>
            </a:br>
            <a:endParaRPr lang="en-US" b="1" dirty="0"/>
          </a:p>
        </p:txBody>
      </p:sp>
      <p:sp>
        <p:nvSpPr>
          <p:cNvPr id="9" name="Content Placeholder 8">
            <a:extLst>
              <a:ext uri="{FF2B5EF4-FFF2-40B4-BE49-F238E27FC236}">
                <a16:creationId xmlns:a16="http://schemas.microsoft.com/office/drawing/2014/main" id="{9E39ED72-EFEE-9181-0348-2E1F86D01522}"/>
              </a:ext>
            </a:extLst>
          </p:cNvPr>
          <p:cNvSpPr>
            <a:spLocks noGrp="1"/>
          </p:cNvSpPr>
          <p:nvPr>
            <p:ph sz="half" idx="1"/>
          </p:nvPr>
        </p:nvSpPr>
        <p:spPr>
          <a:xfrm>
            <a:off x="152405" y="1371600"/>
            <a:ext cx="5841995" cy="4525963"/>
          </a:xfrm>
        </p:spPr>
        <p:txBody>
          <a:bodyPr/>
          <a:lstStyle/>
          <a:p>
            <a:pPr marL="0" indent="0" algn="ctr">
              <a:buNone/>
            </a:pPr>
            <a:r>
              <a:rPr lang="en-US" sz="2700" b="1" i="0" baseline="30000" dirty="0">
                <a:solidFill>
                  <a:srgbClr val="000000"/>
                </a:solidFill>
                <a:effectLst/>
              </a:rPr>
              <a:t>4 </a:t>
            </a:r>
            <a:r>
              <a:rPr lang="en-US" sz="2700" b="1" i="0" dirty="0">
                <a:solidFill>
                  <a:srgbClr val="000000"/>
                </a:solidFill>
                <a:effectLst/>
              </a:rPr>
              <a:t>No one enters suit justly; no one goes to law honestly; they rely on empty pleas, they speak lies, they conceive mischief and give birth to iniquity. </a:t>
            </a:r>
            <a:r>
              <a:rPr lang="en-US" sz="2700" b="1" i="0" baseline="30000" dirty="0">
                <a:solidFill>
                  <a:srgbClr val="000000"/>
                </a:solidFill>
                <a:effectLst/>
              </a:rPr>
              <a:t>5 </a:t>
            </a:r>
            <a:r>
              <a:rPr lang="en-US" sz="2700" b="1" i="0" dirty="0">
                <a:solidFill>
                  <a:srgbClr val="000000"/>
                </a:solidFill>
                <a:effectLst/>
              </a:rPr>
              <a:t>They hatch adders' eggs; they weave the spider's web; he who eats their eggs dies,</a:t>
            </a:r>
            <a:br>
              <a:rPr lang="en-US" sz="2700" b="1" dirty="0"/>
            </a:br>
            <a:r>
              <a:rPr lang="en-US" sz="2700" b="1" i="0" dirty="0">
                <a:solidFill>
                  <a:srgbClr val="000000"/>
                </a:solidFill>
                <a:effectLst/>
              </a:rPr>
              <a:t>and from one that is crushed viper is hatched. </a:t>
            </a:r>
            <a:r>
              <a:rPr lang="en-US" sz="2700" b="1" i="0" baseline="30000" dirty="0">
                <a:solidFill>
                  <a:srgbClr val="000000"/>
                </a:solidFill>
                <a:effectLst/>
              </a:rPr>
              <a:t>6 </a:t>
            </a:r>
            <a:r>
              <a:rPr lang="en-US" sz="2700" b="1" i="0" dirty="0">
                <a:solidFill>
                  <a:srgbClr val="000000"/>
                </a:solidFill>
                <a:effectLst/>
              </a:rPr>
              <a:t>Their webs will not serve as clothing; men will not cover themselves with what they make. Their works are works of iniquity, and deeds of violence are in their hands.</a:t>
            </a:r>
            <a:endParaRPr lang="en-US" sz="2700" b="1" i="0" baseline="30000" dirty="0">
              <a:solidFill>
                <a:srgbClr val="000000"/>
              </a:solidFill>
              <a:effectLst/>
            </a:endParaRP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599" y="1600202"/>
            <a:ext cx="5841995" cy="4525963"/>
          </a:xfrm>
        </p:spPr>
        <p:txBody>
          <a:bodyPr/>
          <a:lstStyle/>
          <a:p>
            <a:r>
              <a:rPr lang="en-US" sz="3000" b="1" dirty="0"/>
              <a:t>Verse 4 – 6 different accusations.</a:t>
            </a:r>
          </a:p>
          <a:p>
            <a:r>
              <a:rPr lang="en-US" sz="3000" b="1" dirty="0"/>
              <a:t>Verse 5 – The result of an unjust system…Viper eggs and spider’s webs.</a:t>
            </a:r>
          </a:p>
          <a:p>
            <a:r>
              <a:rPr lang="en-US" sz="3000" b="1" dirty="0"/>
              <a:t>Whether you eat the egg or crush it the result is bad.</a:t>
            </a:r>
          </a:p>
          <a:p>
            <a:r>
              <a:rPr lang="en-US" sz="3000" b="1" dirty="0"/>
              <a:t>Both items are a product useless to the producer.</a:t>
            </a:r>
          </a:p>
          <a:p>
            <a:r>
              <a:rPr lang="en-US" sz="3000" b="1" dirty="0"/>
              <a:t>Weaving a web - plan of the wicked.</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17</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538923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228600"/>
            <a:ext cx="10972800" cy="1143000"/>
          </a:xfrm>
        </p:spPr>
        <p:txBody>
          <a:bodyPr/>
          <a:lstStyle/>
          <a:p>
            <a:r>
              <a:rPr lang="en-US" b="1" dirty="0"/>
              <a:t>Isaiah 59:7-8</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60498" y="1798637"/>
            <a:ext cx="5969590" cy="4525963"/>
          </a:xfrm>
        </p:spPr>
        <p:txBody>
          <a:bodyPr/>
          <a:lstStyle/>
          <a:p>
            <a:r>
              <a:rPr lang="en-US" b="1" dirty="0"/>
              <a:t>God’s people are running to evil.</a:t>
            </a:r>
          </a:p>
          <a:p>
            <a:r>
              <a:rPr lang="en-US" b="1" dirty="0"/>
              <a:t>The way is like a path of righteousness or a moral life.</a:t>
            </a:r>
          </a:p>
          <a:p>
            <a:r>
              <a:rPr lang="en-US" b="1" dirty="0"/>
              <a:t>Even their imaginations are evil.</a:t>
            </a:r>
          </a:p>
          <a:p>
            <a:r>
              <a:rPr lang="en-US" b="1" dirty="0"/>
              <a:t>“Know” – personal and intimate.</a:t>
            </a:r>
          </a:p>
          <a:p>
            <a:r>
              <a:rPr lang="en-US" b="1" dirty="0"/>
              <a:t>They have missed God’s rule of law.</a:t>
            </a:r>
          </a:p>
          <a:p>
            <a:r>
              <a:rPr lang="en-US" b="1" dirty="0"/>
              <a:t>The road they are on will not bring them peace.</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18</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152403" y="1676400"/>
            <a:ext cx="5879097" cy="4525963"/>
          </a:xfrm>
        </p:spPr>
        <p:txBody>
          <a:bodyPr/>
          <a:lstStyle/>
          <a:p>
            <a:pPr marL="0" indent="0" algn="ctr">
              <a:spcBef>
                <a:spcPts val="0"/>
              </a:spcBef>
              <a:buNone/>
            </a:pPr>
            <a:r>
              <a:rPr lang="en-US" sz="3200" b="1" i="0" baseline="30000" dirty="0">
                <a:solidFill>
                  <a:srgbClr val="000000"/>
                </a:solidFill>
                <a:effectLst/>
              </a:rPr>
              <a:t>7 </a:t>
            </a:r>
            <a:r>
              <a:rPr lang="en-US" sz="3200" b="1" i="0" dirty="0">
                <a:solidFill>
                  <a:srgbClr val="000000"/>
                </a:solidFill>
                <a:effectLst/>
              </a:rPr>
              <a:t>Their feet run to evil, and they are swift to shed innocent blood; their thoughts are thoughts of iniquity; desolation and destruction are in their highways. </a:t>
            </a:r>
            <a:r>
              <a:rPr lang="en-US" sz="3200" b="1" i="0" baseline="30000" dirty="0">
                <a:solidFill>
                  <a:srgbClr val="000000"/>
                </a:solidFill>
                <a:effectLst/>
              </a:rPr>
              <a:t>8 </a:t>
            </a:r>
            <a:r>
              <a:rPr lang="en-US" sz="3200" b="1" i="0" dirty="0">
                <a:solidFill>
                  <a:srgbClr val="000000"/>
                </a:solidFill>
                <a:effectLst/>
              </a:rPr>
              <a:t>The way of peace they do not know, and there is no justice in their paths; they have made their roads crooked; no one who treads on them knows peace.</a:t>
            </a:r>
          </a:p>
          <a:p>
            <a:pPr marL="0" indent="0" algn="ctr">
              <a:buNone/>
            </a:pPr>
            <a:endParaRPr lang="en-US" b="1" dirty="0"/>
          </a:p>
        </p:txBody>
      </p:sp>
    </p:spTree>
    <p:extLst>
      <p:ext uri="{BB962C8B-B14F-4D97-AF65-F5344CB8AC3E}">
        <p14:creationId xmlns:p14="http://schemas.microsoft.com/office/powerpoint/2010/main" val="801336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b="1" dirty="0"/>
              <a:t>Announcements</a:t>
            </a:r>
          </a:p>
        </p:txBody>
      </p:sp>
      <p:sp>
        <p:nvSpPr>
          <p:cNvPr id="21507" name="Content Placeholder 2"/>
          <p:cNvSpPr>
            <a:spLocks noGrp="1"/>
          </p:cNvSpPr>
          <p:nvPr>
            <p:ph idx="1"/>
          </p:nvPr>
        </p:nvSpPr>
        <p:spPr>
          <a:xfrm>
            <a:off x="845574" y="2115899"/>
            <a:ext cx="10500852" cy="3705702"/>
          </a:xfrm>
        </p:spPr>
        <p:txBody>
          <a:bodyPr anchor="t"/>
          <a:lstStyle/>
          <a:p>
            <a:pPr marL="514350" indent="-457200">
              <a:spcAft>
                <a:spcPts val="600"/>
              </a:spcAft>
            </a:pPr>
            <a:r>
              <a:rPr lang="en-US" altLang="en-US" b="1" dirty="0"/>
              <a:t>MOB Website &amp; Resources:  </a:t>
            </a:r>
            <a:r>
              <a:rPr lang="en-US" altLang="en-US" b="1" dirty="0">
                <a:hlinkClick r:id="rId3"/>
              </a:rPr>
              <a:t>www.ibcmob.net</a:t>
            </a:r>
            <a:endParaRPr lang="en-US" altLang="en-US" b="1" dirty="0"/>
          </a:p>
          <a:p>
            <a:pPr marL="514350" indent="-457200">
              <a:spcAft>
                <a:spcPts val="600"/>
              </a:spcAft>
            </a:pPr>
            <a:r>
              <a:rPr lang="en-US" altLang="en-US" b="1" dirty="0"/>
              <a:t>IBC Easter Concerts </a:t>
            </a:r>
          </a:p>
          <a:p>
            <a:pPr marL="914400" lvl="1" indent="-457200">
              <a:spcAft>
                <a:spcPts val="600"/>
              </a:spcAft>
            </a:pPr>
            <a:r>
              <a:rPr lang="en-US" altLang="en-US" sz="3200" b="1" dirty="0"/>
              <a:t>Friday 22 March 7:30pm</a:t>
            </a:r>
          </a:p>
          <a:p>
            <a:pPr marL="914400" lvl="1" indent="-457200">
              <a:spcAft>
                <a:spcPts val="600"/>
              </a:spcAft>
            </a:pPr>
            <a:r>
              <a:rPr lang="en-US" altLang="en-US" sz="3200" b="1" dirty="0"/>
              <a:t>Saturday 23 March 3 &amp; 7pm</a:t>
            </a:r>
          </a:p>
          <a:p>
            <a:pPr marL="914400" lvl="1" indent="-457200">
              <a:spcAft>
                <a:spcPts val="600"/>
              </a:spcAft>
            </a:pPr>
            <a:r>
              <a:rPr lang="en-US" altLang="en-US" sz="3200" b="1" dirty="0"/>
              <a:t>Sunday 24 March 5pm</a:t>
            </a:r>
          </a:p>
          <a:p>
            <a:pPr marL="514350" indent="-457200">
              <a:spcAft>
                <a:spcPts val="600"/>
              </a:spcAft>
            </a:pPr>
            <a:r>
              <a:rPr lang="en-US" altLang="en-US" b="1" dirty="0"/>
              <a:t>MOB Easter break - 26 March - </a:t>
            </a:r>
            <a:r>
              <a:rPr lang="en-US" altLang="en-US" b="1" dirty="0">
                <a:solidFill>
                  <a:srgbClr val="FF0000"/>
                </a:solidFill>
              </a:rPr>
              <a:t>No </a:t>
            </a:r>
            <a:r>
              <a:rPr lang="en-US" altLang="en-US" sz="2800" b="1" dirty="0">
                <a:solidFill>
                  <a:srgbClr val="FF0000"/>
                </a:solidFill>
              </a:rPr>
              <a:t>MOB</a:t>
            </a:r>
          </a:p>
          <a:p>
            <a:pPr marL="514350" indent="-457200">
              <a:spcAft>
                <a:spcPts val="600"/>
              </a:spcAft>
            </a:pPr>
            <a:endParaRPr lang="en-US" altLang="en-US" sz="2800" b="1" dirty="0"/>
          </a:p>
          <a:p>
            <a:pPr marL="457200" lvl="1" indent="0">
              <a:spcAft>
                <a:spcPts val="600"/>
              </a:spcAft>
              <a:buNone/>
            </a:pPr>
            <a:endParaRPr lang="en-US" altLang="en-US" sz="2400" b="1" dirty="0"/>
          </a:p>
        </p:txBody>
      </p:sp>
      <p:sp>
        <p:nvSpPr>
          <p:cNvPr id="21510" name="Slide Number Placeholder 5"/>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9B5EE791-D10D-43E1-8F75-0B15EFAA8F6D}"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2813"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cxnSp>
        <p:nvCxnSpPr>
          <p:cNvPr id="2" name="Straight Connector 1">
            <a:extLst>
              <a:ext uri="{FF2B5EF4-FFF2-40B4-BE49-F238E27FC236}">
                <a16:creationId xmlns:a16="http://schemas.microsoft.com/office/drawing/2014/main" id="{4E27968C-9380-974D-F5D4-86737FAC88BE}"/>
              </a:ext>
            </a:extLst>
          </p:cNvPr>
          <p:cNvCxnSpPr/>
          <p:nvPr/>
        </p:nvCxnSpPr>
        <p:spPr>
          <a:xfrm>
            <a:off x="609600" y="1600200"/>
            <a:ext cx="109728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7729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228600"/>
            <a:ext cx="10972800" cy="1143000"/>
          </a:xfrm>
        </p:spPr>
        <p:txBody>
          <a:bodyPr/>
          <a:lstStyle/>
          <a:p>
            <a:r>
              <a:rPr lang="en-US" b="1" dirty="0"/>
              <a:t>Isaiah 58:9-10</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73438" y="1600202"/>
            <a:ext cx="5969590" cy="1477962"/>
          </a:xfrm>
        </p:spPr>
        <p:txBody>
          <a:bodyPr/>
          <a:lstStyle/>
          <a:p>
            <a:r>
              <a:rPr lang="en-US" b="1" dirty="0"/>
              <a:t>No justice for others results in no justice for God’s People.</a:t>
            </a:r>
          </a:p>
          <a:p>
            <a:r>
              <a:rPr lang="en-US" sz="2800" b="1" dirty="0"/>
              <a:t>God has withdrawn his light from them.</a:t>
            </a:r>
          </a:p>
          <a:p>
            <a:r>
              <a:rPr lang="en-US" b="1" dirty="0"/>
              <a:t>“The Messianic light is an idea peculiar to Isaiah among the prophets, and in the prophets the Lord as light is elsewhere found only in Micah 7:8.” – </a:t>
            </a:r>
            <a:r>
              <a:rPr lang="en-US" b="1" dirty="0" err="1"/>
              <a:t>Motyer</a:t>
            </a:r>
            <a:endParaRPr lang="en-US" b="1" dirty="0"/>
          </a:p>
          <a:p>
            <a:r>
              <a:rPr lang="en-US" b="1" dirty="0"/>
              <a:t>Darkness…Blind…No Eyes…Stumble…Dead Men.</a:t>
            </a:r>
          </a:p>
          <a:p>
            <a:pPr marL="0" indent="0">
              <a:buNone/>
            </a:pPr>
            <a:endParaRPr lang="en-US" sz="2800" b="1"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19</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152400" y="1417637"/>
            <a:ext cx="5765796" cy="4525963"/>
          </a:xfrm>
        </p:spPr>
        <p:txBody>
          <a:bodyPr/>
          <a:lstStyle/>
          <a:p>
            <a:pPr marL="0" indent="0" algn="ctr">
              <a:buNone/>
            </a:pPr>
            <a:r>
              <a:rPr lang="en-US" sz="3200" b="1" i="0" baseline="30000" dirty="0">
                <a:solidFill>
                  <a:srgbClr val="000000"/>
                </a:solidFill>
                <a:effectLst/>
                <a:latin typeface="system-ui"/>
              </a:rPr>
              <a:t>9 </a:t>
            </a:r>
            <a:r>
              <a:rPr lang="en-US" sz="3200" b="1" i="0" dirty="0">
                <a:solidFill>
                  <a:srgbClr val="000000"/>
                </a:solidFill>
                <a:effectLst/>
                <a:latin typeface="system-ui"/>
              </a:rPr>
              <a:t>Therefore justice is far from us, and righteousness does not overtake us; we hope for light, and behold, darkness, and for brightness, but we walk in gloom. </a:t>
            </a:r>
            <a:r>
              <a:rPr lang="en-US" sz="3200" b="1" i="0" baseline="30000" dirty="0">
                <a:solidFill>
                  <a:srgbClr val="000000"/>
                </a:solidFill>
                <a:effectLst/>
                <a:latin typeface="system-ui"/>
              </a:rPr>
              <a:t>10 </a:t>
            </a:r>
            <a:r>
              <a:rPr lang="en-US" sz="3200" b="1" i="0" dirty="0">
                <a:solidFill>
                  <a:srgbClr val="000000"/>
                </a:solidFill>
                <a:effectLst/>
                <a:latin typeface="system-ui"/>
              </a:rPr>
              <a:t>We grope for the wall like the blind; we grope like those who have no eyes; we stumble at noon as in the twilight, among those in full vigor we are like dead men. </a:t>
            </a:r>
            <a:endParaRPr lang="en-US" sz="3200" b="1" dirty="0"/>
          </a:p>
        </p:txBody>
      </p:sp>
    </p:spTree>
    <p:extLst>
      <p:ext uri="{BB962C8B-B14F-4D97-AF65-F5344CB8AC3E}">
        <p14:creationId xmlns:p14="http://schemas.microsoft.com/office/powerpoint/2010/main" val="2917203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256068"/>
            <a:ext cx="10972800" cy="1143000"/>
          </a:xfrm>
        </p:spPr>
        <p:txBody>
          <a:bodyPr/>
          <a:lstStyle/>
          <a:p>
            <a:r>
              <a:rPr lang="en-US" b="1" dirty="0"/>
              <a:t>Isaiah 59:11-13</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197599" y="1676400"/>
            <a:ext cx="5932487" cy="4525963"/>
          </a:xfrm>
        </p:spPr>
        <p:txBody>
          <a:bodyPr/>
          <a:lstStyle/>
          <a:p>
            <a:r>
              <a:rPr lang="en-US" sz="3200" b="1" dirty="0"/>
              <a:t>Growl – Anger at the havoc sin makes of God’s world.</a:t>
            </a:r>
          </a:p>
          <a:p>
            <a:r>
              <a:rPr lang="en-US" sz="3200" b="1" dirty="0"/>
              <a:t>Believers mourn … sorrow in their sin.</a:t>
            </a:r>
          </a:p>
          <a:p>
            <a:r>
              <a:rPr lang="en-US" sz="3200" b="1" dirty="0"/>
              <a:t>Verse 12 – Courtroom scene</a:t>
            </a:r>
          </a:p>
          <a:p>
            <a:r>
              <a:rPr lang="en-US" sz="3200" b="1" dirty="0"/>
              <a:t>Admission of sin – so there is hope!</a:t>
            </a:r>
          </a:p>
          <a:p>
            <a:r>
              <a:rPr lang="en-US" sz="3200" b="1" dirty="0"/>
              <a:t>Admission of sins of omission and commission.</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p:txBody>
          <a:bodyPr/>
          <a:lstStyle/>
          <a:p>
            <a:pPr>
              <a:defRPr/>
            </a:pPr>
            <a:fld id="{68E5D92A-A086-EB4A-898C-93B14FCD6C4D}" type="slidenum">
              <a:rPr lang="en-US" altLang="en-US" smtClean="0"/>
              <a:pPr>
                <a:defRPr/>
              </a:pPr>
              <a:t>20</a:t>
            </a:fld>
            <a:endParaRPr lang="en-US" altLang="en-US"/>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76196" y="1265237"/>
            <a:ext cx="6172196" cy="4525963"/>
          </a:xfrm>
        </p:spPr>
        <p:txBody>
          <a:bodyPr/>
          <a:lstStyle/>
          <a:p>
            <a:pPr marL="0" indent="0" algn="ctr">
              <a:buNone/>
            </a:pPr>
            <a:r>
              <a:rPr lang="en-US" b="1" i="0" baseline="30000" dirty="0">
                <a:solidFill>
                  <a:srgbClr val="000000"/>
                </a:solidFill>
                <a:effectLst/>
              </a:rPr>
              <a:t>11 </a:t>
            </a:r>
            <a:r>
              <a:rPr lang="en-US" b="1" i="0" dirty="0">
                <a:solidFill>
                  <a:srgbClr val="000000"/>
                </a:solidFill>
                <a:effectLst/>
              </a:rPr>
              <a:t>We all growl like bears; we moan and moan like doves;</a:t>
            </a:r>
            <a:br>
              <a:rPr lang="en-US" b="1" dirty="0"/>
            </a:br>
            <a:r>
              <a:rPr lang="en-US" b="1" i="0" dirty="0">
                <a:solidFill>
                  <a:srgbClr val="000000"/>
                </a:solidFill>
                <a:effectLst/>
              </a:rPr>
              <a:t>we hope for justice, but there is none; for salvation, but it is far from us. </a:t>
            </a:r>
            <a:r>
              <a:rPr lang="en-US" b="1" i="0" baseline="30000" dirty="0">
                <a:solidFill>
                  <a:srgbClr val="000000"/>
                </a:solidFill>
                <a:effectLst/>
              </a:rPr>
              <a:t>12 </a:t>
            </a:r>
            <a:r>
              <a:rPr lang="en-US" b="1" i="0" dirty="0">
                <a:solidFill>
                  <a:srgbClr val="000000"/>
                </a:solidFill>
                <a:effectLst/>
              </a:rPr>
              <a:t>For our transgressions are multiplied before you, and our sins testify against us; for our transgressions are with us, and we know our iniquities:</a:t>
            </a:r>
            <a:br>
              <a:rPr lang="en-US" b="1" dirty="0"/>
            </a:br>
            <a:r>
              <a:rPr lang="en-US" b="1" i="0" baseline="30000" dirty="0">
                <a:solidFill>
                  <a:srgbClr val="000000"/>
                </a:solidFill>
                <a:effectLst/>
              </a:rPr>
              <a:t>13 </a:t>
            </a:r>
            <a:r>
              <a:rPr lang="en-US" b="1" i="0" dirty="0">
                <a:solidFill>
                  <a:srgbClr val="000000"/>
                </a:solidFill>
                <a:effectLst/>
              </a:rPr>
              <a:t>transgressing, and denying the </a:t>
            </a:r>
            <a:r>
              <a:rPr lang="en-US" b="1" i="0" cap="small" dirty="0">
                <a:solidFill>
                  <a:srgbClr val="000000"/>
                </a:solidFill>
                <a:effectLst/>
              </a:rPr>
              <a:t>Lord</a:t>
            </a:r>
            <a:r>
              <a:rPr lang="en-US" b="1" i="0" dirty="0">
                <a:solidFill>
                  <a:srgbClr val="000000"/>
                </a:solidFill>
                <a:effectLst/>
              </a:rPr>
              <a:t>, and turning back from following our God, speaking oppression and revolt, conceiving and uttering from the heart lying words.</a:t>
            </a:r>
            <a:endParaRPr lang="en-US" b="1" dirty="0"/>
          </a:p>
        </p:txBody>
      </p:sp>
    </p:spTree>
    <p:extLst>
      <p:ext uri="{BB962C8B-B14F-4D97-AF65-F5344CB8AC3E}">
        <p14:creationId xmlns:p14="http://schemas.microsoft.com/office/powerpoint/2010/main" val="1941592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289147"/>
            <a:ext cx="10972800" cy="1143000"/>
          </a:xfrm>
        </p:spPr>
        <p:txBody>
          <a:bodyPr/>
          <a:lstStyle/>
          <a:p>
            <a:r>
              <a:rPr lang="en-US" b="1" dirty="0"/>
              <a:t>Isaiah 59:14-16</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096001" y="1371600"/>
            <a:ext cx="6034086" cy="4525963"/>
          </a:xfrm>
        </p:spPr>
        <p:txBody>
          <a:bodyPr/>
          <a:lstStyle/>
          <a:p>
            <a:r>
              <a:rPr lang="en-US" b="1" dirty="0"/>
              <a:t>Moral absolutes have disappeared.</a:t>
            </a:r>
          </a:p>
          <a:p>
            <a:r>
              <a:rPr lang="en-US" b="1" dirty="0"/>
              <a:t>Public morality has collapsed.</a:t>
            </a:r>
          </a:p>
          <a:p>
            <a:r>
              <a:rPr lang="en-US" b="1" dirty="0"/>
              <a:t>Individual moral character is under threat.</a:t>
            </a:r>
          </a:p>
          <a:p>
            <a:r>
              <a:rPr lang="en-US" b="1" dirty="0"/>
              <a:t>Truth is no where to be found.</a:t>
            </a:r>
          </a:p>
          <a:p>
            <a:r>
              <a:rPr lang="en-US" b="1" dirty="0"/>
              <a:t>We see sin as God sees it and sees that man is helpless.</a:t>
            </a:r>
          </a:p>
          <a:p>
            <a:r>
              <a:rPr lang="en-US" b="1" dirty="0"/>
              <a:t>Where truth is lacking, those who speak truth make himself prey.</a:t>
            </a:r>
          </a:p>
          <a:p>
            <a:r>
              <a:rPr lang="en-US" b="1" dirty="0"/>
              <a:t>Tho Israel is blind…God sees!</a:t>
            </a:r>
          </a:p>
          <a:p>
            <a:r>
              <a:rPr lang="en-US" b="1" dirty="0"/>
              <a:t>God Himself takes action!</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a:xfrm>
            <a:off x="11215687" y="6503081"/>
            <a:ext cx="914400" cy="365125"/>
          </a:xfrm>
        </p:spPr>
        <p:txBody>
          <a:bodyPr/>
          <a:lstStyle/>
          <a:p>
            <a:pPr>
              <a:defRPr/>
            </a:pPr>
            <a:fld id="{68E5D92A-A086-EB4A-898C-93B14FCD6C4D}" type="slidenum">
              <a:rPr lang="en-US" altLang="en-US" smtClean="0"/>
              <a:pPr>
                <a:defRPr/>
              </a:pPr>
              <a:t>21</a:t>
            </a:fld>
            <a:endParaRPr lang="en-US" altLang="en-US" dirty="0"/>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43984" y="1295400"/>
            <a:ext cx="5994402" cy="4525963"/>
          </a:xfrm>
        </p:spPr>
        <p:txBody>
          <a:bodyPr/>
          <a:lstStyle/>
          <a:p>
            <a:pPr marL="0" indent="0" algn="ctr">
              <a:buNone/>
            </a:pPr>
            <a:r>
              <a:rPr lang="en-US" b="1" i="0" baseline="30000" dirty="0">
                <a:solidFill>
                  <a:srgbClr val="000000"/>
                </a:solidFill>
                <a:effectLst/>
              </a:rPr>
              <a:t>14 </a:t>
            </a:r>
            <a:r>
              <a:rPr lang="en-US" b="1" i="0" dirty="0">
                <a:solidFill>
                  <a:srgbClr val="000000"/>
                </a:solidFill>
                <a:effectLst/>
              </a:rPr>
              <a:t>Justice is turned back, and righteousness stands far away; for truth has stumbled in the public squares, and uprightness cannot enter. </a:t>
            </a:r>
            <a:r>
              <a:rPr lang="en-US" b="1" i="0" baseline="30000" dirty="0">
                <a:solidFill>
                  <a:srgbClr val="000000"/>
                </a:solidFill>
                <a:effectLst/>
              </a:rPr>
              <a:t>15 </a:t>
            </a:r>
            <a:r>
              <a:rPr lang="en-US" b="1" i="0" dirty="0">
                <a:solidFill>
                  <a:srgbClr val="000000"/>
                </a:solidFill>
                <a:effectLst/>
              </a:rPr>
              <a:t>Truth is lacking, and he who departs from evil makes himself a prey. The </a:t>
            </a:r>
            <a:r>
              <a:rPr lang="en-US" b="1" i="0" cap="small" dirty="0">
                <a:solidFill>
                  <a:srgbClr val="000000"/>
                </a:solidFill>
                <a:effectLst/>
              </a:rPr>
              <a:t>Lord</a:t>
            </a:r>
            <a:r>
              <a:rPr lang="en-US" b="1" i="0" dirty="0">
                <a:solidFill>
                  <a:srgbClr val="000000"/>
                </a:solidFill>
                <a:effectLst/>
              </a:rPr>
              <a:t> saw it, and it displeased him</a:t>
            </a:r>
            <a:br>
              <a:rPr lang="en-US" b="1" i="0" dirty="0">
                <a:solidFill>
                  <a:srgbClr val="000000"/>
                </a:solidFill>
                <a:effectLst/>
              </a:rPr>
            </a:br>
            <a:r>
              <a:rPr lang="en-US" b="1" i="0" dirty="0">
                <a:solidFill>
                  <a:srgbClr val="000000"/>
                </a:solidFill>
                <a:effectLst/>
              </a:rPr>
              <a:t>that there was no justice. </a:t>
            </a:r>
            <a:r>
              <a:rPr lang="en-US" b="1" i="0" baseline="30000" dirty="0">
                <a:solidFill>
                  <a:srgbClr val="000000"/>
                </a:solidFill>
                <a:effectLst/>
              </a:rPr>
              <a:t>16 </a:t>
            </a:r>
            <a:r>
              <a:rPr lang="en-US" b="1" i="0" dirty="0">
                <a:solidFill>
                  <a:srgbClr val="000000"/>
                </a:solidFill>
                <a:effectLst/>
              </a:rPr>
              <a:t>He saw that there was no man, and wondered that there was no one to intercede; then his own arm brought him salvation, and his righteousness upheld him.</a:t>
            </a:r>
            <a:endParaRPr lang="en-US" b="1" dirty="0"/>
          </a:p>
        </p:txBody>
      </p:sp>
    </p:spTree>
    <p:extLst>
      <p:ext uri="{BB962C8B-B14F-4D97-AF65-F5344CB8AC3E}">
        <p14:creationId xmlns:p14="http://schemas.microsoft.com/office/powerpoint/2010/main" val="2138097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289147"/>
            <a:ext cx="10972800" cy="1143000"/>
          </a:xfrm>
        </p:spPr>
        <p:txBody>
          <a:bodyPr/>
          <a:lstStyle/>
          <a:p>
            <a:r>
              <a:rPr lang="en-US" b="1" dirty="0"/>
              <a:t>Isaiah 59:17-18</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096001" y="1874837"/>
            <a:ext cx="6034086" cy="4525963"/>
          </a:xfrm>
        </p:spPr>
        <p:txBody>
          <a:bodyPr/>
          <a:lstStyle/>
          <a:p>
            <a:r>
              <a:rPr lang="en-US" b="1" dirty="0"/>
              <a:t>God girds Himself for war.</a:t>
            </a:r>
          </a:p>
          <a:p>
            <a:r>
              <a:rPr lang="en-US" b="1" dirty="0"/>
              <a:t>This is a worldwide event.</a:t>
            </a:r>
          </a:p>
          <a:p>
            <a:r>
              <a:rPr lang="en-US" b="1" dirty="0"/>
              <a:t>“The Lord acting like a pent-up flood suddenly released and whipped to a storm by a driving wind. The picture is attractive and suitable.” – </a:t>
            </a:r>
            <a:r>
              <a:rPr lang="en-US" b="1" dirty="0" err="1"/>
              <a:t>Motyer</a:t>
            </a:r>
            <a:endParaRPr lang="en-US" b="1" dirty="0"/>
          </a:p>
          <a:p>
            <a:r>
              <a:rPr lang="en-US" b="1" dirty="0"/>
              <a:t>“God will repay his foes; he will take vengeance on those who have opposed him.” - Oswalt</a:t>
            </a:r>
          </a:p>
          <a:p>
            <a:endParaRPr lang="en-US" b="1" dirty="0"/>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a:xfrm>
            <a:off x="11215687" y="6503081"/>
            <a:ext cx="914400" cy="365125"/>
          </a:xfrm>
        </p:spPr>
        <p:txBody>
          <a:bodyPr/>
          <a:lstStyle/>
          <a:p>
            <a:pPr>
              <a:defRPr/>
            </a:pPr>
            <a:fld id="{68E5D92A-A086-EB4A-898C-93B14FCD6C4D}" type="slidenum">
              <a:rPr lang="en-US" altLang="en-US" smtClean="0"/>
              <a:pPr>
                <a:defRPr/>
              </a:pPr>
              <a:t>22</a:t>
            </a:fld>
            <a:endParaRPr lang="en-US" altLang="en-US" dirty="0"/>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18370" y="1371600"/>
            <a:ext cx="5994402" cy="4525963"/>
          </a:xfrm>
        </p:spPr>
        <p:txBody>
          <a:bodyPr/>
          <a:lstStyle/>
          <a:p>
            <a:pPr marL="0" indent="0" algn="ctr">
              <a:buNone/>
            </a:pPr>
            <a:r>
              <a:rPr lang="en-US" sz="3200" b="1" i="0" baseline="30000" dirty="0">
                <a:solidFill>
                  <a:srgbClr val="000000"/>
                </a:solidFill>
                <a:effectLst/>
              </a:rPr>
              <a:t>17 </a:t>
            </a:r>
            <a:r>
              <a:rPr lang="en-US" sz="3200" b="1" i="0" dirty="0">
                <a:solidFill>
                  <a:srgbClr val="000000"/>
                </a:solidFill>
                <a:effectLst/>
              </a:rPr>
              <a:t>He put on righteousness as a breastplate, and a helmet of salvation on his head; he put on garments of vengeance for clothing and wrapped himself in zeal as a cloak.</a:t>
            </a:r>
            <a:r>
              <a:rPr lang="en-US" sz="3200" b="1" i="0" baseline="30000" dirty="0">
                <a:solidFill>
                  <a:srgbClr val="000000"/>
                </a:solidFill>
                <a:effectLst/>
              </a:rPr>
              <a:t>18 </a:t>
            </a:r>
            <a:r>
              <a:rPr lang="en-US" sz="3200" b="1" i="0" dirty="0">
                <a:solidFill>
                  <a:srgbClr val="000000"/>
                </a:solidFill>
                <a:effectLst/>
              </a:rPr>
              <a:t>According to their deeds, so will he repay, wrath to his adversaries, repayment to his enemies; to the coastlands he will render repayment.</a:t>
            </a:r>
            <a:endParaRPr lang="en-US" sz="3200" b="1" dirty="0"/>
          </a:p>
        </p:txBody>
      </p:sp>
    </p:spTree>
    <p:extLst>
      <p:ext uri="{BB962C8B-B14F-4D97-AF65-F5344CB8AC3E}">
        <p14:creationId xmlns:p14="http://schemas.microsoft.com/office/powerpoint/2010/main" val="1912041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289147"/>
            <a:ext cx="10972800" cy="1143000"/>
          </a:xfrm>
        </p:spPr>
        <p:txBody>
          <a:bodyPr/>
          <a:lstStyle/>
          <a:p>
            <a:r>
              <a:rPr lang="en-US" b="1" dirty="0"/>
              <a:t>Isaiah 59:19-20</a:t>
            </a:r>
          </a:p>
        </p:txBody>
      </p:sp>
      <p:sp>
        <p:nvSpPr>
          <p:cNvPr id="10" name="Content Placeholder 9">
            <a:extLst>
              <a:ext uri="{FF2B5EF4-FFF2-40B4-BE49-F238E27FC236}">
                <a16:creationId xmlns:a16="http://schemas.microsoft.com/office/drawing/2014/main" id="{ECB327F3-7A4B-6FE4-47B4-3C1E4222ECBC}"/>
              </a:ext>
            </a:extLst>
          </p:cNvPr>
          <p:cNvSpPr>
            <a:spLocks noGrp="1"/>
          </p:cNvSpPr>
          <p:nvPr>
            <p:ph sz="half" idx="2"/>
          </p:nvPr>
        </p:nvSpPr>
        <p:spPr>
          <a:xfrm>
            <a:off x="6096001" y="1447800"/>
            <a:ext cx="6034086" cy="4525963"/>
          </a:xfrm>
        </p:spPr>
        <p:txBody>
          <a:bodyPr/>
          <a:lstStyle/>
          <a:p>
            <a:pPr marL="0" indent="0">
              <a:buNone/>
            </a:pPr>
            <a:r>
              <a:rPr lang="en-US" b="1" dirty="0"/>
              <a:t>“God assumes the warrior stance so that he may fill the role of redeemer. His ultimate purpose in attacking the sin of the world is to redeem the world as typified in Zion. No matter how fearsome his wrath against sin, no matter how terrified those who choose to remain in sin should be, still it is the patient compassion of a God who longs to forgive that should capture our attention as it did that of the ancient Israelites.” - Oswalt</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a:xfrm>
            <a:off x="11215687" y="6503081"/>
            <a:ext cx="914400" cy="365125"/>
          </a:xfrm>
        </p:spPr>
        <p:txBody>
          <a:bodyPr/>
          <a:lstStyle/>
          <a:p>
            <a:pPr>
              <a:defRPr/>
            </a:pPr>
            <a:fld id="{68E5D92A-A086-EB4A-898C-93B14FCD6C4D}" type="slidenum">
              <a:rPr lang="en-US" altLang="en-US" smtClean="0"/>
              <a:pPr>
                <a:defRPr/>
              </a:pPr>
              <a:t>23</a:t>
            </a:fld>
            <a:endParaRPr lang="en-US" altLang="en-US" dirty="0"/>
          </a:p>
        </p:txBody>
      </p:sp>
      <p:cxnSp>
        <p:nvCxnSpPr>
          <p:cNvPr id="6" name="Straight Connector 5">
            <a:extLst>
              <a:ext uri="{FF2B5EF4-FFF2-40B4-BE49-F238E27FC236}">
                <a16:creationId xmlns:a16="http://schemas.microsoft.com/office/drawing/2014/main" id="{DD8F2602-3E41-6340-07F1-CF8963C3C5E2}"/>
              </a:ext>
            </a:extLst>
          </p:cNvPr>
          <p:cNvCxnSpPr/>
          <p:nvPr/>
        </p:nvCxnSpPr>
        <p:spPr>
          <a:xfrm>
            <a:off x="6096000" y="1600202"/>
            <a:ext cx="0" cy="4800598"/>
          </a:xfrm>
          <a:prstGeom prst="line">
            <a:avLst/>
          </a:prstGeom>
        </p:spPr>
        <p:style>
          <a:lnRef idx="2">
            <a:schemeClr val="dk1"/>
          </a:lnRef>
          <a:fillRef idx="0">
            <a:schemeClr val="dk1"/>
          </a:fillRef>
          <a:effectRef idx="1">
            <a:schemeClr val="dk1"/>
          </a:effectRef>
          <a:fontRef idx="minor">
            <a:schemeClr val="tx1"/>
          </a:fontRef>
        </p:style>
      </p:cxn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18370" y="1295400"/>
            <a:ext cx="5994402" cy="4525963"/>
          </a:xfrm>
        </p:spPr>
        <p:txBody>
          <a:bodyPr/>
          <a:lstStyle/>
          <a:p>
            <a:pPr marL="0" indent="0" algn="ctr">
              <a:buNone/>
            </a:pPr>
            <a:r>
              <a:rPr lang="en-US" sz="3600" b="1" i="0" baseline="30000" dirty="0">
                <a:solidFill>
                  <a:srgbClr val="000000"/>
                </a:solidFill>
                <a:effectLst/>
                <a:latin typeface="system-ui"/>
              </a:rPr>
              <a:t>19 </a:t>
            </a:r>
            <a:r>
              <a:rPr lang="en-US" sz="3600" b="1" i="0" dirty="0">
                <a:solidFill>
                  <a:srgbClr val="000000"/>
                </a:solidFill>
                <a:effectLst/>
                <a:latin typeface="system-ui"/>
              </a:rPr>
              <a:t>So they shall fear the name of the </a:t>
            </a:r>
            <a:r>
              <a:rPr lang="en-US" sz="3600" b="1" i="0" cap="small" dirty="0">
                <a:solidFill>
                  <a:srgbClr val="000000"/>
                </a:solidFill>
                <a:effectLst/>
                <a:latin typeface="system-ui"/>
              </a:rPr>
              <a:t>Lord</a:t>
            </a:r>
            <a:r>
              <a:rPr lang="en-US" sz="3600" b="1" i="0" dirty="0">
                <a:solidFill>
                  <a:srgbClr val="000000"/>
                </a:solidFill>
                <a:effectLst/>
                <a:latin typeface="system-ui"/>
              </a:rPr>
              <a:t> from the west, and his glory from the rising of the sun; for he will come like a rushing stream,</a:t>
            </a:r>
            <a:r>
              <a:rPr lang="en-US" sz="3600" b="1" baseline="30000" dirty="0">
                <a:solidFill>
                  <a:srgbClr val="000000"/>
                </a:solidFill>
                <a:latin typeface="system-ui"/>
              </a:rPr>
              <a:t> </a:t>
            </a:r>
            <a:r>
              <a:rPr lang="en-US" sz="3600" b="1" i="0" dirty="0">
                <a:solidFill>
                  <a:srgbClr val="000000"/>
                </a:solidFill>
                <a:effectLst/>
                <a:latin typeface="system-ui"/>
              </a:rPr>
              <a:t>which the wind of the </a:t>
            </a:r>
            <a:r>
              <a:rPr lang="en-US" sz="3600" b="1" i="0" cap="small" dirty="0">
                <a:solidFill>
                  <a:srgbClr val="000000"/>
                </a:solidFill>
                <a:effectLst/>
                <a:latin typeface="system-ui"/>
              </a:rPr>
              <a:t>Lord</a:t>
            </a:r>
            <a:r>
              <a:rPr lang="en-US" sz="3600" b="1" i="0" dirty="0">
                <a:solidFill>
                  <a:srgbClr val="000000"/>
                </a:solidFill>
                <a:effectLst/>
                <a:latin typeface="system-ui"/>
              </a:rPr>
              <a:t> drives. </a:t>
            </a:r>
            <a:r>
              <a:rPr lang="en-US" sz="3600" b="1" i="0" baseline="30000" dirty="0">
                <a:solidFill>
                  <a:srgbClr val="000000"/>
                </a:solidFill>
                <a:effectLst/>
                <a:latin typeface="system-ui"/>
              </a:rPr>
              <a:t>20 </a:t>
            </a:r>
            <a:r>
              <a:rPr lang="en-US" sz="3600" b="1" i="0" dirty="0">
                <a:solidFill>
                  <a:srgbClr val="000000"/>
                </a:solidFill>
                <a:effectLst/>
                <a:latin typeface="system-ui"/>
              </a:rPr>
              <a:t>“And a Redeemer will come to Zion, to those in Jacob who turn from transgression,” declares the </a:t>
            </a:r>
            <a:r>
              <a:rPr lang="en-US" sz="3600" b="1" i="0" cap="small" dirty="0">
                <a:solidFill>
                  <a:srgbClr val="000000"/>
                </a:solidFill>
                <a:effectLst/>
                <a:latin typeface="system-ui"/>
              </a:rPr>
              <a:t>Lord</a:t>
            </a:r>
            <a:r>
              <a:rPr lang="en-US" sz="3600" b="1" i="0" dirty="0">
                <a:solidFill>
                  <a:srgbClr val="000000"/>
                </a:solidFill>
                <a:effectLst/>
                <a:latin typeface="system-ui"/>
              </a:rPr>
              <a:t>.</a:t>
            </a:r>
          </a:p>
          <a:p>
            <a:pPr marL="0" indent="0" algn="ctr">
              <a:buNone/>
            </a:pPr>
            <a:endParaRPr lang="en-US" b="1" dirty="0"/>
          </a:p>
        </p:txBody>
      </p:sp>
    </p:spTree>
    <p:extLst>
      <p:ext uri="{BB962C8B-B14F-4D97-AF65-F5344CB8AC3E}">
        <p14:creationId xmlns:p14="http://schemas.microsoft.com/office/powerpoint/2010/main" val="260747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17C477-16BC-7D1D-4F0D-738846568C6B}"/>
              </a:ext>
            </a:extLst>
          </p:cNvPr>
          <p:cNvSpPr>
            <a:spLocks noGrp="1"/>
          </p:cNvSpPr>
          <p:nvPr>
            <p:ph type="title"/>
          </p:nvPr>
        </p:nvSpPr>
        <p:spPr>
          <a:xfrm>
            <a:off x="609600" y="289147"/>
            <a:ext cx="10972800" cy="1143000"/>
          </a:xfrm>
        </p:spPr>
        <p:txBody>
          <a:bodyPr/>
          <a:lstStyle/>
          <a:p>
            <a:r>
              <a:rPr lang="en-US" b="1" dirty="0"/>
              <a:t>Isaiah 59:21</a:t>
            </a:r>
          </a:p>
        </p:txBody>
      </p:sp>
      <p:sp>
        <p:nvSpPr>
          <p:cNvPr id="4" name="Slide Number Placeholder 3">
            <a:extLst>
              <a:ext uri="{FF2B5EF4-FFF2-40B4-BE49-F238E27FC236}">
                <a16:creationId xmlns:a16="http://schemas.microsoft.com/office/drawing/2014/main" id="{99CACF50-8AC1-FC11-95E0-66F874802B11}"/>
              </a:ext>
            </a:extLst>
          </p:cNvPr>
          <p:cNvSpPr>
            <a:spLocks noGrp="1"/>
          </p:cNvSpPr>
          <p:nvPr>
            <p:ph type="sldNum" sz="quarter" idx="12"/>
          </p:nvPr>
        </p:nvSpPr>
        <p:spPr>
          <a:xfrm>
            <a:off x="11215687" y="6503081"/>
            <a:ext cx="914400" cy="365125"/>
          </a:xfrm>
        </p:spPr>
        <p:txBody>
          <a:bodyPr/>
          <a:lstStyle/>
          <a:p>
            <a:pPr>
              <a:defRPr/>
            </a:pPr>
            <a:fld id="{68E5D92A-A086-EB4A-898C-93B14FCD6C4D}" type="slidenum">
              <a:rPr lang="en-US" altLang="en-US" smtClean="0"/>
              <a:pPr>
                <a:defRPr/>
              </a:pPr>
              <a:t>24</a:t>
            </a:fld>
            <a:endParaRPr lang="en-US" altLang="en-US" dirty="0"/>
          </a:p>
        </p:txBody>
      </p:sp>
      <p:sp>
        <p:nvSpPr>
          <p:cNvPr id="5" name="Content Placeholder 4">
            <a:extLst>
              <a:ext uri="{FF2B5EF4-FFF2-40B4-BE49-F238E27FC236}">
                <a16:creationId xmlns:a16="http://schemas.microsoft.com/office/drawing/2014/main" id="{369F5440-1154-C515-22B3-0249B292B744}"/>
              </a:ext>
            </a:extLst>
          </p:cNvPr>
          <p:cNvSpPr>
            <a:spLocks noGrp="1"/>
          </p:cNvSpPr>
          <p:nvPr>
            <p:ph sz="half" idx="1"/>
          </p:nvPr>
        </p:nvSpPr>
        <p:spPr>
          <a:xfrm>
            <a:off x="381000" y="1371600"/>
            <a:ext cx="11353800" cy="4525963"/>
          </a:xfrm>
        </p:spPr>
        <p:txBody>
          <a:bodyPr/>
          <a:lstStyle/>
          <a:p>
            <a:pPr marL="0" indent="0">
              <a:buNone/>
            </a:pPr>
            <a:r>
              <a:rPr lang="en-US" sz="4400" b="1" i="0" baseline="30000" dirty="0">
                <a:solidFill>
                  <a:srgbClr val="000000"/>
                </a:solidFill>
                <a:effectLst/>
              </a:rPr>
              <a:t>21 </a:t>
            </a:r>
            <a:r>
              <a:rPr lang="en-US" sz="4400" b="1" i="0" dirty="0">
                <a:solidFill>
                  <a:srgbClr val="000000"/>
                </a:solidFill>
                <a:effectLst/>
              </a:rPr>
              <a:t>“And as for me, this is my covenant with them,” says the </a:t>
            </a:r>
            <a:r>
              <a:rPr lang="en-US" sz="4400" b="1" i="0" cap="small" dirty="0">
                <a:solidFill>
                  <a:srgbClr val="000000"/>
                </a:solidFill>
                <a:effectLst/>
              </a:rPr>
              <a:t>Lord</a:t>
            </a:r>
            <a:r>
              <a:rPr lang="en-US" sz="4400" b="1" i="0" dirty="0">
                <a:solidFill>
                  <a:srgbClr val="000000"/>
                </a:solidFill>
                <a:effectLst/>
              </a:rPr>
              <a:t>: “My Spirit that is upon you, and my words that I have put in your mouth, shall not depart out of your mouth, or out of the mouth of your offspring, or out of the mouth of your children's offspring,” says the </a:t>
            </a:r>
            <a:r>
              <a:rPr lang="en-US" sz="4400" b="1" i="0" cap="small" dirty="0">
                <a:solidFill>
                  <a:srgbClr val="000000"/>
                </a:solidFill>
                <a:effectLst/>
              </a:rPr>
              <a:t>Lord</a:t>
            </a:r>
            <a:r>
              <a:rPr lang="en-US" sz="4400" b="1" i="0" dirty="0">
                <a:solidFill>
                  <a:srgbClr val="000000"/>
                </a:solidFill>
                <a:effectLst/>
              </a:rPr>
              <a:t>, “from this time forth and forevermore.”</a:t>
            </a:r>
            <a:endParaRPr lang="en-US" sz="4400" b="1" dirty="0"/>
          </a:p>
        </p:txBody>
      </p:sp>
    </p:spTree>
    <p:extLst>
      <p:ext uri="{BB962C8B-B14F-4D97-AF65-F5344CB8AC3E}">
        <p14:creationId xmlns:p14="http://schemas.microsoft.com/office/powerpoint/2010/main" val="1003506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D091371-6394-93AF-8FD9-8FC03778582B}"/>
              </a:ext>
            </a:extLst>
          </p:cNvPr>
          <p:cNvSpPr>
            <a:spLocks noGrp="1"/>
          </p:cNvSpPr>
          <p:nvPr>
            <p:ph type="title"/>
          </p:nvPr>
        </p:nvSpPr>
        <p:spPr>
          <a:xfrm>
            <a:off x="609600" y="228600"/>
            <a:ext cx="10972800" cy="1143000"/>
          </a:xfrm>
        </p:spPr>
        <p:txBody>
          <a:bodyPr/>
          <a:lstStyle/>
          <a:p>
            <a:r>
              <a:rPr lang="en-US" b="1" dirty="0"/>
              <a:t>Summary</a:t>
            </a:r>
          </a:p>
        </p:txBody>
      </p:sp>
      <p:sp>
        <p:nvSpPr>
          <p:cNvPr id="7" name="Slide Number Placeholder 6">
            <a:extLst>
              <a:ext uri="{FF2B5EF4-FFF2-40B4-BE49-F238E27FC236}">
                <a16:creationId xmlns:a16="http://schemas.microsoft.com/office/drawing/2014/main" id="{1C8539A8-3BD6-056E-A01E-5CD9A20F3F4D}"/>
              </a:ext>
            </a:extLst>
          </p:cNvPr>
          <p:cNvSpPr>
            <a:spLocks noGrp="1"/>
          </p:cNvSpPr>
          <p:nvPr>
            <p:ph type="sldNum" sz="quarter" idx="12"/>
          </p:nvPr>
        </p:nvSpPr>
        <p:spPr/>
        <p:txBody>
          <a:bodyPr/>
          <a:lstStyle/>
          <a:p>
            <a:pPr>
              <a:defRPr/>
            </a:pPr>
            <a:fld id="{7A788AB6-241E-3148-A545-CE51DF67FBD9}" type="slidenum">
              <a:rPr lang="en-US" altLang="en-US" smtClean="0"/>
              <a:pPr>
                <a:defRPr/>
              </a:pPr>
              <a:t>25</a:t>
            </a:fld>
            <a:endParaRPr lang="en-US" altLang="en-US"/>
          </a:p>
        </p:txBody>
      </p:sp>
      <p:cxnSp>
        <p:nvCxnSpPr>
          <p:cNvPr id="2" name="Straight Connector 1">
            <a:extLst>
              <a:ext uri="{FF2B5EF4-FFF2-40B4-BE49-F238E27FC236}">
                <a16:creationId xmlns:a16="http://schemas.microsoft.com/office/drawing/2014/main" id="{09674559-1076-4B1F-421E-9216330A2315}"/>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D2960C09-8C77-8C07-159C-811C4365CD38}"/>
              </a:ext>
            </a:extLst>
          </p:cNvPr>
          <p:cNvSpPr txBox="1"/>
          <p:nvPr/>
        </p:nvSpPr>
        <p:spPr>
          <a:xfrm>
            <a:off x="1828800" y="2362200"/>
            <a:ext cx="8534400" cy="2585323"/>
          </a:xfrm>
          <a:prstGeom prst="rect">
            <a:avLst/>
          </a:prstGeom>
          <a:noFill/>
        </p:spPr>
        <p:txBody>
          <a:bodyPr wrap="square" rtlCol="0">
            <a:spAutoFit/>
          </a:bodyPr>
          <a:lstStyle/>
          <a:p>
            <a:pPr marL="285750" indent="-285750">
              <a:buFont typeface="Arial" panose="020B0604020202020204" pitchFamily="34" charset="0"/>
              <a:buChar char="•"/>
            </a:pPr>
            <a:r>
              <a:rPr lang="en-US" sz="5400" b="1" dirty="0"/>
              <a:t> God’s patience is limited.</a:t>
            </a:r>
          </a:p>
          <a:p>
            <a:pPr marL="285750" indent="-285750">
              <a:buFont typeface="Arial" panose="020B0604020202020204" pitchFamily="34" charset="0"/>
              <a:buChar char="•"/>
            </a:pPr>
            <a:r>
              <a:rPr lang="en-US" sz="5400" b="1" dirty="0"/>
              <a:t> He is girding for battle.</a:t>
            </a:r>
          </a:p>
          <a:p>
            <a:pPr marL="285750" indent="-285750">
              <a:buFont typeface="Arial" panose="020B0604020202020204" pitchFamily="34" charset="0"/>
              <a:buChar char="•"/>
            </a:pPr>
            <a:r>
              <a:rPr lang="en-US" sz="5400" b="1" dirty="0"/>
              <a:t> The Redeemer is at hand.</a:t>
            </a:r>
          </a:p>
        </p:txBody>
      </p:sp>
    </p:spTree>
    <p:extLst>
      <p:ext uri="{BB962C8B-B14F-4D97-AF65-F5344CB8AC3E}">
        <p14:creationId xmlns:p14="http://schemas.microsoft.com/office/powerpoint/2010/main" val="1426632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C91023C5-A422-61BC-CA8C-CFDBF0B60CF0}"/>
              </a:ext>
            </a:extLst>
          </p:cNvPr>
          <p:cNvSpPr>
            <a:spLocks noGrp="1"/>
          </p:cNvSpPr>
          <p:nvPr>
            <p:ph type="title"/>
          </p:nvPr>
        </p:nvSpPr>
        <p:spPr>
          <a:xfrm>
            <a:off x="609600" y="274638"/>
            <a:ext cx="10972800" cy="1143000"/>
          </a:xfrm>
        </p:spPr>
        <p:txBody>
          <a:bodyPr/>
          <a:lstStyle/>
          <a:p>
            <a:r>
              <a:rPr lang="en-US" altLang="en-US" b="1" dirty="0"/>
              <a:t>Next Meeting – 2 April</a:t>
            </a:r>
          </a:p>
        </p:txBody>
      </p:sp>
      <p:sp>
        <p:nvSpPr>
          <p:cNvPr id="3" name="Content Placeholder 2">
            <a:extLst>
              <a:ext uri="{FF2B5EF4-FFF2-40B4-BE49-F238E27FC236}">
                <a16:creationId xmlns:a16="http://schemas.microsoft.com/office/drawing/2014/main" id="{3362F261-A048-3914-E5D5-4AD32D0B0944}"/>
              </a:ext>
            </a:extLst>
          </p:cNvPr>
          <p:cNvSpPr>
            <a:spLocks noGrp="1"/>
          </p:cNvSpPr>
          <p:nvPr>
            <p:ph idx="1"/>
          </p:nvPr>
        </p:nvSpPr>
        <p:spPr>
          <a:xfrm>
            <a:off x="762000" y="1675643"/>
            <a:ext cx="11125200" cy="5026781"/>
          </a:xfrm>
        </p:spPr>
        <p:txBody>
          <a:bodyPr/>
          <a:lstStyle/>
          <a:p>
            <a:pPr marL="0" indent="0">
              <a:buNone/>
            </a:pPr>
            <a:r>
              <a:rPr lang="en-US" b="1" dirty="0"/>
              <a:t>Review:</a:t>
            </a:r>
          </a:p>
          <a:p>
            <a:pPr>
              <a:spcBef>
                <a:spcPts val="0"/>
              </a:spcBef>
            </a:pPr>
            <a:r>
              <a:rPr lang="en-US" b="1" dirty="0"/>
              <a:t>Isaiah 59</a:t>
            </a:r>
          </a:p>
          <a:p>
            <a:pPr>
              <a:spcBef>
                <a:spcPts val="0"/>
              </a:spcBef>
            </a:pPr>
            <a:r>
              <a:rPr lang="en-US" b="1" dirty="0"/>
              <a:t>Memory Verse: Isaiah 59:1-2</a:t>
            </a:r>
          </a:p>
          <a:p>
            <a:pPr>
              <a:spcBef>
                <a:spcPts val="0"/>
              </a:spcBef>
            </a:pPr>
            <a:r>
              <a:rPr lang="en-US" b="1" dirty="0"/>
              <a:t>Dr. Constable’s Notes, 2023 Ed., pp. 421-428; </a:t>
            </a:r>
            <a:r>
              <a:rPr lang="en-US" b="1" dirty="0" err="1"/>
              <a:t>Motyer</a:t>
            </a:r>
            <a:r>
              <a:rPr lang="en-US" b="1" dirty="0"/>
              <a:t>, pp. 484-493</a:t>
            </a:r>
          </a:p>
          <a:p>
            <a:pPr marL="0" indent="0">
              <a:buNone/>
            </a:pPr>
            <a:r>
              <a:rPr lang="en-US" b="1" dirty="0"/>
              <a:t>Study:</a:t>
            </a:r>
          </a:p>
          <a:p>
            <a:pPr>
              <a:spcBef>
                <a:spcPts val="0"/>
              </a:spcBef>
            </a:pPr>
            <a:r>
              <a:rPr lang="en-US" b="1" dirty="0"/>
              <a:t>Isaiah 60</a:t>
            </a:r>
          </a:p>
          <a:p>
            <a:pPr>
              <a:spcBef>
                <a:spcPts val="0"/>
              </a:spcBef>
            </a:pPr>
            <a:r>
              <a:rPr lang="en-US" b="1" dirty="0"/>
              <a:t>Memory Verse:  Isaiah 60:12</a:t>
            </a:r>
          </a:p>
          <a:p>
            <a:pPr>
              <a:spcBef>
                <a:spcPts val="0"/>
              </a:spcBef>
            </a:pPr>
            <a:r>
              <a:rPr lang="en-US" b="1" dirty="0"/>
              <a:t>Dr. Constable’s Notes, pp. 428-435; </a:t>
            </a:r>
            <a:r>
              <a:rPr lang="en-US" b="1" dirty="0" err="1"/>
              <a:t>Motyer</a:t>
            </a:r>
            <a:r>
              <a:rPr lang="en-US" b="1" dirty="0"/>
              <a:t>, pp. 493-499</a:t>
            </a:r>
          </a:p>
          <a:p>
            <a:pPr>
              <a:spcBef>
                <a:spcPts val="0"/>
              </a:spcBef>
            </a:pPr>
            <a:r>
              <a:rPr lang="en-US" b="1" dirty="0"/>
              <a:t>Refreshment: Group B</a:t>
            </a:r>
            <a:endParaRPr lang="en-US" dirty="0"/>
          </a:p>
        </p:txBody>
      </p:sp>
      <p:sp>
        <p:nvSpPr>
          <p:cNvPr id="36869" name="Slide Number Placeholder 5">
            <a:extLst>
              <a:ext uri="{FF2B5EF4-FFF2-40B4-BE49-F238E27FC236}">
                <a16:creationId xmlns:a16="http://schemas.microsoft.com/office/drawing/2014/main" id="{8CF95EE2-3105-1987-C682-F1924A633EC2}"/>
              </a:ext>
            </a:extLst>
          </p:cNvPr>
          <p:cNvSpPr>
            <a:spLocks noGrp="1" noChangeArrowheads="1"/>
          </p:cNvSpPr>
          <p:nvPr>
            <p:ph type="sldNum" sz="quarter" idx="12"/>
          </p:nvPr>
        </p:nvSpPr>
        <p:spPr bwMode="auto">
          <a:xfrm>
            <a:off x="11215688" y="6519863"/>
            <a:ext cx="914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3E9D9CB-99D2-450F-A5DB-259783C7A8FF}" type="slidenum">
              <a:rPr lang="en-US" altLang="en-US" smtClean="0"/>
              <a:pPr/>
              <a:t>26</a:t>
            </a:fld>
            <a:endParaRPr lang="en-US" altLang="en-US"/>
          </a:p>
        </p:txBody>
      </p:sp>
      <p:cxnSp>
        <p:nvCxnSpPr>
          <p:cNvPr id="2" name="Straight Connector 1">
            <a:extLst>
              <a:ext uri="{FF2B5EF4-FFF2-40B4-BE49-F238E27FC236}">
                <a16:creationId xmlns:a16="http://schemas.microsoft.com/office/drawing/2014/main" id="{22738B6F-2B83-17D5-C9AC-0A8B1FE469F0}"/>
              </a:ext>
            </a:extLst>
          </p:cNvPr>
          <p:cNvCxnSpPr/>
          <p:nvPr/>
        </p:nvCxnSpPr>
        <p:spPr>
          <a:xfrm>
            <a:off x="609600" y="1600200"/>
            <a:ext cx="10972800" cy="0"/>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418842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676C4D1-EA3E-27E3-75E6-8652EA3E3DC2}"/>
              </a:ext>
            </a:extLst>
          </p:cNvPr>
          <p:cNvSpPr>
            <a:spLocks noGrp="1"/>
          </p:cNvSpPr>
          <p:nvPr>
            <p:ph type="title"/>
          </p:nvPr>
        </p:nvSpPr>
        <p:spPr>
          <a:xfrm>
            <a:off x="609600" y="0"/>
            <a:ext cx="10972800" cy="1143000"/>
          </a:xfrm>
        </p:spPr>
        <p:txBody>
          <a:bodyPr/>
          <a:lstStyle/>
          <a:p>
            <a:r>
              <a:rPr lang="en-US" altLang="en-US" b="1" dirty="0"/>
              <a:t>Questions &amp; Application</a:t>
            </a:r>
            <a:br>
              <a:rPr lang="en-US" altLang="en-US" b="1" dirty="0"/>
            </a:br>
            <a:r>
              <a:rPr lang="en-US" altLang="en-US" sz="2400" b="1" dirty="0"/>
              <a:t>Lowell’s Questions</a:t>
            </a:r>
            <a:endParaRPr lang="en-US" altLang="en-US" dirty="0"/>
          </a:p>
        </p:txBody>
      </p:sp>
      <p:sp>
        <p:nvSpPr>
          <p:cNvPr id="43014" name="Slide Number Placeholder 5">
            <a:extLst>
              <a:ext uri="{FF2B5EF4-FFF2-40B4-BE49-F238E27FC236}">
                <a16:creationId xmlns:a16="http://schemas.microsoft.com/office/drawing/2014/main" id="{E4BB1ABA-71B1-EB73-6D24-FCBD46DDB8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F7401D-E791-504A-8223-FF66922D6F51}" type="slidenum">
              <a:rPr lang="en-US" altLang="en-US" smtClean="0"/>
              <a:pPr/>
              <a:t>27</a:t>
            </a:fld>
            <a:endParaRPr lang="en-US" altLang="en-US"/>
          </a:p>
        </p:txBody>
      </p:sp>
      <p:sp>
        <p:nvSpPr>
          <p:cNvPr id="5" name="TextBox 4">
            <a:extLst>
              <a:ext uri="{FF2B5EF4-FFF2-40B4-BE49-F238E27FC236}">
                <a16:creationId xmlns:a16="http://schemas.microsoft.com/office/drawing/2014/main" id="{E1E7D769-9C65-4EC2-20EB-22A816FB57C3}"/>
              </a:ext>
            </a:extLst>
          </p:cNvPr>
          <p:cNvSpPr txBox="1"/>
          <p:nvPr/>
        </p:nvSpPr>
        <p:spPr>
          <a:xfrm>
            <a:off x="152400" y="1447800"/>
            <a:ext cx="11887200" cy="523220"/>
          </a:xfrm>
          <a:prstGeom prst="rect">
            <a:avLst/>
          </a:prstGeom>
          <a:noFill/>
        </p:spPr>
        <p:txBody>
          <a:bodyPr wrap="square">
            <a:spAutoFit/>
          </a:bodyPr>
          <a:lstStyle/>
          <a:p>
            <a:pPr algn="l"/>
            <a:r>
              <a:rPr lang="en-US" sz="2800" b="0" i="0" dirty="0">
                <a:solidFill>
                  <a:srgbClr val="000000"/>
                </a:solidFill>
                <a:effectLst/>
                <a:latin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2" name="Straight Connector 1">
            <a:extLst>
              <a:ext uri="{FF2B5EF4-FFF2-40B4-BE49-F238E27FC236}">
                <a16:creationId xmlns:a16="http://schemas.microsoft.com/office/drawing/2014/main" id="{4B0003C5-9BFF-2EFD-B570-2CE1FB180AD8}"/>
              </a:ext>
            </a:extLst>
          </p:cNvPr>
          <p:cNvCxnSpPr/>
          <p:nvPr/>
        </p:nvCxnSpPr>
        <p:spPr>
          <a:xfrm>
            <a:off x="609600" y="1524000"/>
            <a:ext cx="10972800" cy="0"/>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sp>
        <p:nvSpPr>
          <p:cNvPr id="4" name="TextBox 3">
            <a:extLst>
              <a:ext uri="{FF2B5EF4-FFF2-40B4-BE49-F238E27FC236}">
                <a16:creationId xmlns:a16="http://schemas.microsoft.com/office/drawing/2014/main" id="{B02DCED3-C7D3-9DD2-908E-161312A2B405}"/>
              </a:ext>
            </a:extLst>
          </p:cNvPr>
          <p:cNvSpPr txBox="1"/>
          <p:nvPr/>
        </p:nvSpPr>
        <p:spPr>
          <a:xfrm>
            <a:off x="609600" y="1447800"/>
            <a:ext cx="10972800" cy="5693866"/>
          </a:xfrm>
          <a:prstGeom prst="rect">
            <a:avLst/>
          </a:prstGeom>
          <a:noFill/>
        </p:spPr>
        <p:txBody>
          <a:bodyPr wrap="square">
            <a:spAutoFit/>
          </a:bodyPr>
          <a:lstStyle/>
          <a:p>
            <a:pPr algn="l"/>
            <a:r>
              <a:rPr lang="en-US" sz="2700" b="1" i="0" dirty="0">
                <a:solidFill>
                  <a:srgbClr val="000000"/>
                </a:solidFill>
                <a:effectLst/>
                <a:latin typeface="+mn-lt"/>
              </a:rPr>
              <a:t>· How does Isaiah 59 connect with, and build on, Isaiah 58 (and 59)?</a:t>
            </a:r>
          </a:p>
          <a:p>
            <a:pPr algn="l"/>
            <a:r>
              <a:rPr lang="en-US" sz="2700" b="1" i="0" dirty="0">
                <a:solidFill>
                  <a:srgbClr val="000000"/>
                </a:solidFill>
                <a:effectLst/>
                <a:latin typeface="+mn-lt"/>
              </a:rPr>
              <a:t>· Who was reigning as king of Judah at the time Isaiah was writing these prophecies; what do we know about his reign; and how might it help explain the overall moral breakdown of Jewish society?</a:t>
            </a:r>
          </a:p>
          <a:p>
            <a:pPr algn="l"/>
            <a:r>
              <a:rPr lang="en-US" sz="2700" b="1" i="0" dirty="0">
                <a:solidFill>
                  <a:srgbClr val="000000"/>
                </a:solidFill>
                <a:effectLst/>
                <a:latin typeface="+mn-lt"/>
              </a:rPr>
              <a:t>· What were Isaiah’s key indictments of God’s people in these three chapters, and how did they affect God’s response to their prayers?</a:t>
            </a:r>
          </a:p>
          <a:p>
            <a:pPr algn="l"/>
            <a:r>
              <a:rPr lang="en-US" sz="2700" b="1" i="0" dirty="0">
                <a:solidFill>
                  <a:srgbClr val="000000"/>
                </a:solidFill>
                <a:effectLst/>
                <a:latin typeface="+mn-lt"/>
              </a:rPr>
              <a:t>· What does Isaiah say separated the people from God in this passage, and what are some other verses in the Bible that confirm this reality?</a:t>
            </a:r>
          </a:p>
          <a:p>
            <a:pPr algn="l"/>
            <a:r>
              <a:rPr lang="en-US" sz="2700" b="1" i="0" dirty="0">
                <a:solidFill>
                  <a:srgbClr val="000000"/>
                </a:solidFill>
                <a:effectLst/>
                <a:latin typeface="+mn-lt"/>
              </a:rPr>
              <a:t>· What are some of the specific sins that Isaiah identifies in verses 3-8?</a:t>
            </a:r>
          </a:p>
          <a:p>
            <a:pPr algn="l"/>
            <a:r>
              <a:rPr lang="en-US" sz="2700" b="1" i="0" dirty="0">
                <a:solidFill>
                  <a:srgbClr val="000000"/>
                </a:solidFill>
                <a:effectLst/>
                <a:latin typeface="+mn-lt"/>
              </a:rPr>
              <a:t>· In what ways did Isaiah speak for the people in recognizing and confessing their sins (in verses 9-14)? What stands out to you?</a:t>
            </a:r>
          </a:p>
          <a:p>
            <a:pPr algn="l"/>
            <a:r>
              <a:rPr lang="en-US" sz="2700" b="1" i="0" dirty="0">
                <a:solidFill>
                  <a:srgbClr val="000000"/>
                </a:solidFill>
                <a:effectLst/>
                <a:latin typeface="+mn-lt"/>
              </a:rPr>
              <a:t>· Why is the acknowledgment, and even the hatred, for sin, and its consequences, not necessarily evidence of true repentance?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F676C4D1-EA3E-27E3-75E6-8652EA3E3DC2}"/>
              </a:ext>
            </a:extLst>
          </p:cNvPr>
          <p:cNvSpPr>
            <a:spLocks noGrp="1"/>
          </p:cNvSpPr>
          <p:nvPr>
            <p:ph type="title"/>
          </p:nvPr>
        </p:nvSpPr>
        <p:spPr>
          <a:xfrm>
            <a:off x="609600" y="0"/>
            <a:ext cx="10972800" cy="1143000"/>
          </a:xfrm>
        </p:spPr>
        <p:txBody>
          <a:bodyPr/>
          <a:lstStyle/>
          <a:p>
            <a:r>
              <a:rPr lang="en-US" altLang="en-US" b="1" dirty="0"/>
              <a:t>Questions &amp; Application</a:t>
            </a:r>
            <a:br>
              <a:rPr lang="en-US" altLang="en-US" b="1" dirty="0"/>
            </a:br>
            <a:r>
              <a:rPr lang="en-US" altLang="en-US" sz="2400" b="1" dirty="0"/>
              <a:t>Lowell’s Questions</a:t>
            </a:r>
            <a:endParaRPr lang="en-US" altLang="en-US" dirty="0"/>
          </a:p>
        </p:txBody>
      </p:sp>
      <p:sp>
        <p:nvSpPr>
          <p:cNvPr id="43014" name="Slide Number Placeholder 5">
            <a:extLst>
              <a:ext uri="{FF2B5EF4-FFF2-40B4-BE49-F238E27FC236}">
                <a16:creationId xmlns:a16="http://schemas.microsoft.com/office/drawing/2014/main" id="{E4BB1ABA-71B1-EB73-6D24-FCBD46DDB8C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7F7401D-E791-504A-8223-FF66922D6F51}" type="slidenum">
              <a:rPr lang="en-US" altLang="en-US" smtClean="0"/>
              <a:pPr/>
              <a:t>28</a:t>
            </a:fld>
            <a:endParaRPr lang="en-US" altLang="en-US"/>
          </a:p>
        </p:txBody>
      </p:sp>
      <p:cxnSp>
        <p:nvCxnSpPr>
          <p:cNvPr id="3" name="Straight Connector 2">
            <a:extLst>
              <a:ext uri="{FF2B5EF4-FFF2-40B4-BE49-F238E27FC236}">
                <a16:creationId xmlns:a16="http://schemas.microsoft.com/office/drawing/2014/main" id="{62719B37-CA30-9843-B56E-D285D10F8937}"/>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09468B6-66AA-ABA7-F949-8C37BC358F5A}"/>
              </a:ext>
            </a:extLst>
          </p:cNvPr>
          <p:cNvSpPr txBox="1"/>
          <p:nvPr/>
        </p:nvSpPr>
        <p:spPr>
          <a:xfrm>
            <a:off x="609600" y="1621971"/>
            <a:ext cx="10972800" cy="5262979"/>
          </a:xfrm>
          <a:prstGeom prst="rect">
            <a:avLst/>
          </a:prstGeom>
          <a:noFill/>
        </p:spPr>
        <p:txBody>
          <a:bodyPr wrap="square">
            <a:spAutoFit/>
          </a:bodyPr>
          <a:lstStyle/>
          <a:p>
            <a:pPr algn="l"/>
            <a:r>
              <a:rPr lang="en-US" sz="2800" b="1" i="0" dirty="0">
                <a:solidFill>
                  <a:srgbClr val="000000"/>
                </a:solidFill>
                <a:effectLst/>
                <a:latin typeface="+mn-lt"/>
              </a:rPr>
              <a:t>· How does Isaiah describe (in verse 15) the backlash on “those who turn from evil,” and how might this characterize the opposition and oppression godly people face in our world today?</a:t>
            </a:r>
          </a:p>
          <a:p>
            <a:pPr algn="l"/>
            <a:r>
              <a:rPr lang="en-US" sz="2800" b="1" i="0" dirty="0">
                <a:solidFill>
                  <a:srgbClr val="000000"/>
                </a:solidFill>
                <a:effectLst/>
                <a:latin typeface="+mn-lt"/>
              </a:rPr>
              <a:t>· Why do you think God was “astonished” (verse 16 says) “when there was no one to intercede for the people”?</a:t>
            </a:r>
          </a:p>
          <a:p>
            <a:pPr algn="l"/>
            <a:r>
              <a:rPr lang="en-US" sz="2800" b="1" i="0" dirty="0">
                <a:solidFill>
                  <a:srgbClr val="000000"/>
                </a:solidFill>
                <a:effectLst/>
                <a:latin typeface="+mn-lt"/>
              </a:rPr>
              <a:t>· And so, how does the Lord respond in verses 15-21, and what does Isaiah say about how He would (one day!) deliver His people and take vengeance on those who seek their destruction?</a:t>
            </a:r>
          </a:p>
          <a:p>
            <a:pPr algn="l"/>
            <a:r>
              <a:rPr lang="en-US" sz="2800" b="1" i="0" dirty="0">
                <a:solidFill>
                  <a:srgbClr val="000000"/>
                </a:solidFill>
                <a:effectLst/>
                <a:latin typeface="+mn-lt"/>
              </a:rPr>
              <a:t>· What does Isaiah say in this passage about a “coming Redeemer”?</a:t>
            </a:r>
          </a:p>
          <a:p>
            <a:pPr algn="l"/>
            <a:r>
              <a:rPr lang="en-US" sz="2800" b="1" i="0" dirty="0">
                <a:solidFill>
                  <a:srgbClr val="000000"/>
                </a:solidFill>
                <a:effectLst/>
                <a:latin typeface="+mn-lt"/>
              </a:rPr>
              <a:t>· What role will the Spirit of God and the Word of God play in fulfilling His covenant promise with Israel—and in our lives today?</a:t>
            </a:r>
          </a:p>
          <a:p>
            <a:pPr algn="l"/>
            <a:r>
              <a:rPr lang="en-US" sz="2800" b="1" i="0" dirty="0">
                <a:solidFill>
                  <a:srgbClr val="000000"/>
                </a:solidFill>
                <a:effectLst/>
                <a:latin typeface="+mn-lt"/>
              </a:rPr>
              <a:t>· What will you take away from this lesson?</a:t>
            </a:r>
          </a:p>
        </p:txBody>
      </p:sp>
    </p:spTree>
    <p:extLst>
      <p:ext uri="{BB962C8B-B14F-4D97-AF65-F5344CB8AC3E}">
        <p14:creationId xmlns:p14="http://schemas.microsoft.com/office/powerpoint/2010/main" val="157409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A183CCEF-187B-2F00-1B03-AD8EC0D52255}"/>
              </a:ext>
            </a:extLst>
          </p:cNvPr>
          <p:cNvSpPr>
            <a:spLocks noGrp="1"/>
          </p:cNvSpPr>
          <p:nvPr>
            <p:ph type="title"/>
          </p:nvPr>
        </p:nvSpPr>
        <p:spPr>
          <a:xfrm>
            <a:off x="609600" y="0"/>
            <a:ext cx="10972800" cy="1143000"/>
          </a:xfrm>
        </p:spPr>
        <p:txBody>
          <a:bodyPr/>
          <a:lstStyle/>
          <a:p>
            <a:r>
              <a:rPr lang="en-US" altLang="en-US" sz="4800" b="1" dirty="0"/>
              <a:t>Please Rise</a:t>
            </a:r>
          </a:p>
        </p:txBody>
      </p:sp>
      <p:sp>
        <p:nvSpPr>
          <p:cNvPr id="3" name="Content Placeholder 2">
            <a:extLst>
              <a:ext uri="{FF2B5EF4-FFF2-40B4-BE49-F238E27FC236}">
                <a16:creationId xmlns:a16="http://schemas.microsoft.com/office/drawing/2014/main" id="{3AF3DD01-BFFE-34B6-6099-0ED62FB707B1}"/>
              </a:ext>
            </a:extLst>
          </p:cNvPr>
          <p:cNvSpPr>
            <a:spLocks noGrp="1"/>
          </p:cNvSpPr>
          <p:nvPr>
            <p:ph idx="1"/>
          </p:nvPr>
        </p:nvSpPr>
        <p:spPr>
          <a:xfrm>
            <a:off x="1066800" y="1993900"/>
            <a:ext cx="10058400" cy="4525963"/>
          </a:xfrm>
        </p:spPr>
        <p:txBody>
          <a:bodyPr/>
          <a:lstStyle/>
          <a:p>
            <a:pPr eaLnBrk="1" hangingPunct="1">
              <a:spcAft>
                <a:spcPts val="600"/>
              </a:spcAft>
              <a:defRPr/>
            </a:pPr>
            <a:r>
              <a:rPr lang="en-US" altLang="en-US" sz="6000" b="1" dirty="0"/>
              <a:t>Invocation/Prayer</a:t>
            </a:r>
            <a:br>
              <a:rPr lang="en-US" altLang="en-US" b="1" dirty="0"/>
            </a:br>
            <a:r>
              <a:rPr lang="en-US" altLang="en-US" b="1" i="1" dirty="0"/>
              <a:t> </a:t>
            </a:r>
          </a:p>
          <a:p>
            <a:pPr eaLnBrk="1" hangingPunct="1">
              <a:spcAft>
                <a:spcPts val="600"/>
              </a:spcAft>
              <a:defRPr/>
            </a:pPr>
            <a:r>
              <a:rPr lang="en-US" altLang="en-US" sz="6000" b="1" dirty="0"/>
              <a:t>Let Us Sing – </a:t>
            </a:r>
          </a:p>
          <a:p>
            <a:pPr lvl="1" eaLnBrk="1" hangingPunct="1">
              <a:spcAft>
                <a:spcPts val="600"/>
              </a:spcAft>
              <a:defRPr/>
            </a:pPr>
            <a:r>
              <a:rPr lang="en-US" altLang="en-US" sz="5600" b="1" dirty="0"/>
              <a:t> 10,000 Reasons</a:t>
            </a:r>
          </a:p>
          <a:p>
            <a:pPr lvl="1">
              <a:defRPr/>
            </a:pPr>
            <a:endParaRPr lang="en-US" sz="4000" dirty="0"/>
          </a:p>
        </p:txBody>
      </p:sp>
      <p:sp>
        <p:nvSpPr>
          <p:cNvPr id="22534" name="Slide Number Placeholder 5">
            <a:extLst>
              <a:ext uri="{FF2B5EF4-FFF2-40B4-BE49-F238E27FC236}">
                <a16:creationId xmlns:a16="http://schemas.microsoft.com/office/drawing/2014/main" id="{68D920DB-B011-B670-81EB-66C72263ABA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91BA9D7-1503-1041-B477-0B4A52ED9255}" type="slidenum">
              <a:rPr lang="en-US" altLang="en-US" smtClean="0"/>
              <a:pPr/>
              <a:t>2</a:t>
            </a:fld>
            <a:endParaRPr lang="en-US" altLang="en-US"/>
          </a:p>
        </p:txBody>
      </p:sp>
      <p:cxnSp>
        <p:nvCxnSpPr>
          <p:cNvPr id="2" name="Straight Connector 1">
            <a:extLst>
              <a:ext uri="{FF2B5EF4-FFF2-40B4-BE49-F238E27FC236}">
                <a16:creationId xmlns:a16="http://schemas.microsoft.com/office/drawing/2014/main" id="{87C58922-981F-0532-E794-FB015D137BE1}"/>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2530"/>
                                        </p:tgtEl>
                                        <p:attrNameLst>
                                          <p:attrName>style.visibility</p:attrName>
                                        </p:attrNameLst>
                                      </p:cBhvr>
                                      <p:to>
                                        <p:strVal val="visible"/>
                                      </p:to>
                                    </p:set>
                                    <p:animEffect transition="in" filter="fade">
                                      <p:cBhvr>
                                        <p:cTn id="16"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B9236B12-04A9-593E-915E-F56A0951A2DB}"/>
              </a:ext>
            </a:extLst>
          </p:cNvPr>
          <p:cNvSpPr>
            <a:spLocks noGrp="1"/>
          </p:cNvSpPr>
          <p:nvPr>
            <p:ph type="title"/>
          </p:nvPr>
        </p:nvSpPr>
        <p:spPr>
          <a:xfrm>
            <a:off x="609600" y="0"/>
            <a:ext cx="10972800" cy="1143000"/>
          </a:xfrm>
        </p:spPr>
        <p:txBody>
          <a:bodyPr/>
          <a:lstStyle/>
          <a:p>
            <a:r>
              <a:rPr lang="en-US" altLang="en-US" sz="5400" b="1" dirty="0"/>
              <a:t>Closing</a:t>
            </a:r>
          </a:p>
        </p:txBody>
      </p:sp>
      <p:sp>
        <p:nvSpPr>
          <p:cNvPr id="39939" name="Content Placeholder 2">
            <a:extLst>
              <a:ext uri="{FF2B5EF4-FFF2-40B4-BE49-F238E27FC236}">
                <a16:creationId xmlns:a16="http://schemas.microsoft.com/office/drawing/2014/main" id="{94EF8A84-5BD4-401B-7B04-963909ECEC06}"/>
              </a:ext>
            </a:extLst>
          </p:cNvPr>
          <p:cNvSpPr>
            <a:spLocks noGrp="1"/>
          </p:cNvSpPr>
          <p:nvPr>
            <p:ph idx="1"/>
          </p:nvPr>
        </p:nvSpPr>
        <p:spPr/>
        <p:txBody>
          <a:bodyPr/>
          <a:lstStyle/>
          <a:p>
            <a:pPr algn="ctr" eaLnBrk="1" hangingPunct="1">
              <a:lnSpc>
                <a:spcPct val="200000"/>
              </a:lnSpc>
            </a:pPr>
            <a:r>
              <a:rPr lang="en-US" altLang="en-US" sz="5400" b="1" dirty="0"/>
              <a:t>Benediction </a:t>
            </a:r>
          </a:p>
          <a:p>
            <a:pPr algn="ctr" eaLnBrk="1" hangingPunct="1">
              <a:lnSpc>
                <a:spcPct val="300000"/>
              </a:lnSpc>
              <a:spcBef>
                <a:spcPts val="600"/>
              </a:spcBef>
              <a:spcAft>
                <a:spcPts val="600"/>
              </a:spcAft>
            </a:pPr>
            <a:r>
              <a:rPr lang="en-US" altLang="en-US" sz="5400" b="1" dirty="0"/>
              <a:t>Small Groups</a:t>
            </a:r>
            <a:endParaRPr lang="en-US" altLang="en-US" sz="5400" dirty="0"/>
          </a:p>
        </p:txBody>
      </p:sp>
      <p:sp>
        <p:nvSpPr>
          <p:cNvPr id="44038" name="Slide Number Placeholder 5">
            <a:extLst>
              <a:ext uri="{FF2B5EF4-FFF2-40B4-BE49-F238E27FC236}">
                <a16:creationId xmlns:a16="http://schemas.microsoft.com/office/drawing/2014/main" id="{6C2940BA-E1B4-7C2B-4F99-3D0E2D5180E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95CDDB9-563D-B64E-A0FF-F0F5322F9760}" type="slidenum">
              <a:rPr lang="en-US" altLang="en-US" smtClean="0"/>
              <a:pPr/>
              <a:t>29</a:t>
            </a:fld>
            <a:endParaRPr lang="en-US" altLang="en-US"/>
          </a:p>
        </p:txBody>
      </p:sp>
      <p:cxnSp>
        <p:nvCxnSpPr>
          <p:cNvPr id="2" name="Straight Connector 1">
            <a:extLst>
              <a:ext uri="{FF2B5EF4-FFF2-40B4-BE49-F238E27FC236}">
                <a16:creationId xmlns:a16="http://schemas.microsoft.com/office/drawing/2014/main" id="{39DCC0E9-6495-DF76-F75F-F06C9068ADE3}"/>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939">
                                            <p:txEl>
                                              <p:pRg st="1" end="1"/>
                                            </p:txEl>
                                          </p:spTgt>
                                        </p:tgtEl>
                                        <p:attrNameLst>
                                          <p:attrName>style.visibility</p:attrName>
                                        </p:attrNameLst>
                                      </p:cBhvr>
                                      <p:to>
                                        <p:strVal val="visible"/>
                                      </p:to>
                                    </p:set>
                                    <p:animEffect transition="in" filter="fade">
                                      <p:cBhvr>
                                        <p:cTn id="10" dur="500"/>
                                        <p:tgtEl>
                                          <p:spTgt spid="39939">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1986"/>
                                        </p:tgtEl>
                                        <p:attrNameLst>
                                          <p:attrName>style.visibility</p:attrName>
                                        </p:attrNameLst>
                                      </p:cBhvr>
                                      <p:to>
                                        <p:strVal val="visible"/>
                                      </p:to>
                                    </p:set>
                                    <p:animEffect transition="in" filter="fade">
                                      <p:cBhvr>
                                        <p:cTn id="13" dur="500"/>
                                        <p:tgtEl>
                                          <p:spTgt spid="419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3993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9F434B-A981-2085-7365-3E79A4189BC7}"/>
              </a:ext>
            </a:extLst>
          </p:cNvPr>
          <p:cNvSpPr>
            <a:spLocks noGrp="1"/>
          </p:cNvSpPr>
          <p:nvPr>
            <p:ph type="dt" sz="quarter" idx="10"/>
          </p:nvPr>
        </p:nvSpPr>
        <p:spPr/>
        <p:txBody>
          <a:bodyPr/>
          <a:lstStyle/>
          <a:p>
            <a:pPr>
              <a:defRPr/>
            </a:pPr>
            <a:r>
              <a:rPr lang="en-US"/>
              <a:t>September 26, 2023</a:t>
            </a:r>
          </a:p>
        </p:txBody>
      </p:sp>
      <p:sp>
        <p:nvSpPr>
          <p:cNvPr id="3" name="Footer Placeholder 2">
            <a:extLst>
              <a:ext uri="{FF2B5EF4-FFF2-40B4-BE49-F238E27FC236}">
                <a16:creationId xmlns:a16="http://schemas.microsoft.com/office/drawing/2014/main" id="{513F7040-D075-10DB-7F9E-2ED394A6BF0C}"/>
              </a:ext>
            </a:extLst>
          </p:cNvPr>
          <p:cNvSpPr>
            <a:spLocks noGrp="1"/>
          </p:cNvSpPr>
          <p:nvPr>
            <p:ph type="ftr" sz="quarter" idx="11"/>
          </p:nvPr>
        </p:nvSpPr>
        <p:spPr/>
        <p:txBody>
          <a:bodyPr/>
          <a:lstStyle/>
          <a:p>
            <a:pPr>
              <a:defRPr/>
            </a:pPr>
            <a:r>
              <a:rPr lang="en-US"/>
              <a:t>Isaiah 41:1-20</a:t>
            </a:r>
          </a:p>
        </p:txBody>
      </p:sp>
      <p:sp>
        <p:nvSpPr>
          <p:cNvPr id="46084" name="Slide Number Placeholder 3">
            <a:extLst>
              <a:ext uri="{FF2B5EF4-FFF2-40B4-BE49-F238E27FC236}">
                <a16:creationId xmlns:a16="http://schemas.microsoft.com/office/drawing/2014/main" id="{D99674FE-46E8-7134-8F57-4FC1E42343B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EC5D28-933D-EA47-8089-EC124D9915D8}" type="slidenum">
              <a:rPr lang="en-US" altLang="en-US" smtClean="0"/>
              <a:pPr/>
              <a:t>30</a:t>
            </a:fld>
            <a:endParaRPr lang="en-US" altLang="en-US"/>
          </a:p>
        </p:txBody>
      </p:sp>
      <p:sp>
        <p:nvSpPr>
          <p:cNvPr id="5" name="Rectangle 4">
            <a:extLst>
              <a:ext uri="{FF2B5EF4-FFF2-40B4-BE49-F238E27FC236}">
                <a16:creationId xmlns:a16="http://schemas.microsoft.com/office/drawing/2014/main" id="{20C0E4EF-7057-6F2B-3362-B5FAD74CDFE6}"/>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4229766" y="539780"/>
            <a:ext cx="3812006" cy="954107"/>
          </a:xfrm>
          <a:prstGeom prst="rect">
            <a:avLst/>
          </a:prstGeom>
          <a:noFill/>
          <a:ln w="9525">
            <a:noFill/>
            <a:miter lim="800000"/>
            <a:headEnd/>
            <a:tailEnd/>
          </a:ln>
        </p:spPr>
        <p:txBody>
          <a:bodyPr wrap="none">
            <a:spAutoFit/>
          </a:bodyPr>
          <a:lstStyle/>
          <a:p>
            <a:pPr algn="ctr"/>
            <a:r>
              <a:rPr lang="en-US" sz="4400" b="1" dirty="0"/>
              <a:t>10,000 Reasons</a:t>
            </a:r>
          </a:p>
          <a:p>
            <a:pPr algn="ctr"/>
            <a:r>
              <a:rPr lang="en-US" sz="1200" b="1" dirty="0"/>
              <a:t>Refrain</a:t>
            </a:r>
          </a:p>
        </p:txBody>
      </p:sp>
      <p:sp>
        <p:nvSpPr>
          <p:cNvPr id="8" name="Slide Number Placeholder 7"/>
          <p:cNvSpPr>
            <a:spLocks noGrp="1"/>
          </p:cNvSpPr>
          <p:nvPr>
            <p:ph type="sldNum" sz="quarter" idx="12"/>
          </p:nvPr>
        </p:nvSpPr>
        <p:spPr/>
        <p:txBody>
          <a:bodyPr/>
          <a:lstStyle/>
          <a:p>
            <a:fld id="{5762F52A-C960-462B-8236-8A9481EACB9C}" type="slidenum">
              <a:rPr lang="en-US" smtClean="0"/>
              <a:pPr/>
              <a:t>3</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15BB56C-C338-3A37-7FCF-22DAE829EE35}"/>
              </a:ext>
            </a:extLst>
          </p:cNvPr>
          <p:cNvSpPr txBox="1"/>
          <p:nvPr/>
        </p:nvSpPr>
        <p:spPr>
          <a:xfrm>
            <a:off x="2438400" y="2136132"/>
            <a:ext cx="7315200" cy="4062651"/>
          </a:xfrm>
          <a:prstGeom prst="rect">
            <a:avLst/>
          </a:prstGeom>
          <a:noFill/>
        </p:spPr>
        <p:txBody>
          <a:bodyPr wrap="square">
            <a:spAutoFit/>
          </a:bodyPr>
          <a:lstStyle/>
          <a:p>
            <a:pPr algn="ctr"/>
            <a:r>
              <a:rPr lang="en-US" sz="4000" b="1" i="0" dirty="0">
                <a:solidFill>
                  <a:srgbClr val="000000"/>
                </a:solidFill>
                <a:effectLst/>
                <a:latin typeface="Helvetica" panose="020B0604020202020204" pitchFamily="34" charset="0"/>
              </a:rPr>
              <a:t>Bless the Lord oh my soul</a:t>
            </a:r>
            <a:br>
              <a:rPr lang="en-US" sz="4000" b="1" dirty="0"/>
            </a:br>
            <a:r>
              <a:rPr lang="en-US" sz="4000" b="1" i="0" dirty="0">
                <a:solidFill>
                  <a:srgbClr val="000000"/>
                </a:solidFill>
                <a:effectLst/>
                <a:latin typeface="Helvetica" panose="020B0604020202020204" pitchFamily="34" charset="0"/>
              </a:rPr>
              <a:t>Oh my soul</a:t>
            </a:r>
            <a:br>
              <a:rPr lang="en-US" sz="4000" b="1" dirty="0"/>
            </a:br>
            <a:r>
              <a:rPr lang="en-US" sz="4000" b="1" i="0" dirty="0">
                <a:solidFill>
                  <a:srgbClr val="000000"/>
                </a:solidFill>
                <a:effectLst/>
                <a:latin typeface="Helvetica" panose="020B0604020202020204" pitchFamily="34" charset="0"/>
              </a:rPr>
              <a:t>Worship his holy name</a:t>
            </a:r>
            <a:br>
              <a:rPr lang="en-US" sz="4000" b="1" dirty="0"/>
            </a:br>
            <a:r>
              <a:rPr lang="en-US" sz="4000" b="1" i="0" dirty="0">
                <a:solidFill>
                  <a:srgbClr val="000000"/>
                </a:solidFill>
                <a:effectLst/>
                <a:latin typeface="Helvetica" panose="020B0604020202020204" pitchFamily="34" charset="0"/>
              </a:rPr>
              <a:t>Sing like never before</a:t>
            </a:r>
            <a:br>
              <a:rPr lang="en-US" sz="4000" b="1" dirty="0"/>
            </a:br>
            <a:r>
              <a:rPr lang="en-US" sz="4000" b="1" i="0" dirty="0">
                <a:solidFill>
                  <a:srgbClr val="000000"/>
                </a:solidFill>
                <a:effectLst/>
                <a:latin typeface="Helvetica" panose="020B0604020202020204" pitchFamily="34" charset="0"/>
              </a:rPr>
              <a:t>Oh my soul</a:t>
            </a:r>
            <a:br>
              <a:rPr lang="en-US" sz="4000" b="1" dirty="0"/>
            </a:br>
            <a:r>
              <a:rPr lang="en-US" sz="4000" b="1" i="0" dirty="0">
                <a:solidFill>
                  <a:srgbClr val="000000"/>
                </a:solidFill>
                <a:effectLst/>
                <a:latin typeface="Helvetica" panose="020B0604020202020204" pitchFamily="34" charset="0"/>
              </a:rPr>
              <a:t>I worship your holy name</a:t>
            </a:r>
            <a:br>
              <a:rPr lang="en-US" dirty="0"/>
            </a:br>
            <a:endParaRPr lang="en-US" dirty="0"/>
          </a:p>
        </p:txBody>
      </p:sp>
    </p:spTree>
    <p:extLst>
      <p:ext uri="{BB962C8B-B14F-4D97-AF65-F5344CB8AC3E}">
        <p14:creationId xmlns:p14="http://schemas.microsoft.com/office/powerpoint/2010/main" val="83253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4229766" y="539780"/>
            <a:ext cx="3812006" cy="954107"/>
          </a:xfrm>
          <a:prstGeom prst="rect">
            <a:avLst/>
          </a:prstGeom>
          <a:noFill/>
          <a:ln w="9525">
            <a:noFill/>
            <a:miter lim="800000"/>
            <a:headEnd/>
            <a:tailEnd/>
          </a:ln>
        </p:spPr>
        <p:txBody>
          <a:bodyPr wrap="none">
            <a:spAutoFit/>
          </a:bodyPr>
          <a:lstStyle/>
          <a:p>
            <a:pPr algn="ctr"/>
            <a:r>
              <a:rPr lang="en-US" sz="4400" b="1" dirty="0"/>
              <a:t>10,000 Reasons</a:t>
            </a:r>
          </a:p>
          <a:p>
            <a:pPr algn="ctr"/>
            <a:r>
              <a:rPr lang="en-US" sz="1200" b="1" dirty="0"/>
              <a:t>2 of 3</a:t>
            </a:r>
          </a:p>
        </p:txBody>
      </p:sp>
      <p:sp>
        <p:nvSpPr>
          <p:cNvPr id="8" name="Slide Number Placeholder 7"/>
          <p:cNvSpPr>
            <a:spLocks noGrp="1"/>
          </p:cNvSpPr>
          <p:nvPr>
            <p:ph type="sldNum" sz="quarter" idx="12"/>
          </p:nvPr>
        </p:nvSpPr>
        <p:spPr/>
        <p:txBody>
          <a:bodyPr/>
          <a:lstStyle/>
          <a:p>
            <a:fld id="{5762F52A-C960-462B-8236-8A9481EACB9C}" type="slidenum">
              <a:rPr lang="en-US" smtClean="0"/>
              <a:pPr/>
              <a:t>4</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1C9F434-ED52-232D-117D-9B442AE70B58}"/>
              </a:ext>
            </a:extLst>
          </p:cNvPr>
          <p:cNvSpPr txBox="1"/>
          <p:nvPr/>
        </p:nvSpPr>
        <p:spPr>
          <a:xfrm>
            <a:off x="609600" y="2253066"/>
            <a:ext cx="10972800" cy="4339650"/>
          </a:xfrm>
          <a:prstGeom prst="rect">
            <a:avLst/>
          </a:prstGeom>
          <a:noFill/>
        </p:spPr>
        <p:txBody>
          <a:bodyPr wrap="square">
            <a:spAutoFit/>
          </a:bodyPr>
          <a:lstStyle/>
          <a:p>
            <a:pPr algn="ctr"/>
            <a:r>
              <a:rPr lang="en-US" sz="4000" b="1" i="0" dirty="0">
                <a:solidFill>
                  <a:srgbClr val="000000"/>
                </a:solidFill>
                <a:effectLst/>
                <a:latin typeface="Helvetica" panose="020B0604020202020204" pitchFamily="34" charset="0"/>
              </a:rPr>
              <a:t>The sun comes up</a:t>
            </a:r>
            <a:br>
              <a:rPr lang="en-US" sz="4000" b="1" dirty="0"/>
            </a:br>
            <a:r>
              <a:rPr lang="en-US" sz="4000" b="1" i="0" dirty="0">
                <a:solidFill>
                  <a:srgbClr val="000000"/>
                </a:solidFill>
                <a:effectLst/>
                <a:latin typeface="Helvetica" panose="020B0604020202020204" pitchFamily="34" charset="0"/>
              </a:rPr>
              <a:t>Its a new day dawning</a:t>
            </a:r>
            <a:br>
              <a:rPr lang="en-US" sz="4000" b="1" dirty="0"/>
            </a:br>
            <a:r>
              <a:rPr lang="en-US" sz="4000" b="1" i="0" dirty="0">
                <a:solidFill>
                  <a:srgbClr val="000000"/>
                </a:solidFill>
                <a:effectLst/>
                <a:latin typeface="Helvetica" panose="020B0604020202020204" pitchFamily="34" charset="0"/>
              </a:rPr>
              <a:t>Its time to sing your song again</a:t>
            </a:r>
            <a:br>
              <a:rPr lang="en-US" sz="4000" b="1" dirty="0"/>
            </a:br>
            <a:r>
              <a:rPr lang="en-US" sz="4000" b="1" i="0" dirty="0">
                <a:solidFill>
                  <a:srgbClr val="000000"/>
                </a:solidFill>
                <a:effectLst/>
                <a:latin typeface="Helvetica" panose="020B0604020202020204" pitchFamily="34" charset="0"/>
              </a:rPr>
              <a:t>What ever may pass and whatever lies before me</a:t>
            </a:r>
            <a:br>
              <a:rPr lang="en-US" sz="4000" b="1" dirty="0"/>
            </a:br>
            <a:r>
              <a:rPr lang="en-US" sz="4000" b="1" i="0" dirty="0">
                <a:solidFill>
                  <a:srgbClr val="000000"/>
                </a:solidFill>
                <a:effectLst/>
                <a:latin typeface="Helvetica" panose="020B0604020202020204" pitchFamily="34" charset="0"/>
              </a:rPr>
              <a:t>Let me be singing when the evening comes</a:t>
            </a:r>
            <a:br>
              <a:rPr lang="en-US" dirty="0"/>
            </a:br>
            <a:br>
              <a:rPr lang="en-US" dirty="0"/>
            </a:br>
            <a:endParaRPr lang="en-US" dirty="0"/>
          </a:p>
        </p:txBody>
      </p:sp>
    </p:spTree>
    <p:extLst>
      <p:ext uri="{BB962C8B-B14F-4D97-AF65-F5344CB8AC3E}">
        <p14:creationId xmlns:p14="http://schemas.microsoft.com/office/powerpoint/2010/main" val="2329163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4229766" y="539780"/>
            <a:ext cx="3812006" cy="954107"/>
          </a:xfrm>
          <a:prstGeom prst="rect">
            <a:avLst/>
          </a:prstGeom>
          <a:noFill/>
          <a:ln w="9525">
            <a:noFill/>
            <a:miter lim="800000"/>
            <a:headEnd/>
            <a:tailEnd/>
          </a:ln>
        </p:spPr>
        <p:txBody>
          <a:bodyPr wrap="none">
            <a:spAutoFit/>
          </a:bodyPr>
          <a:lstStyle/>
          <a:p>
            <a:pPr algn="ctr"/>
            <a:r>
              <a:rPr lang="en-US" sz="4400" b="1" dirty="0"/>
              <a:t>10,000 Reasons</a:t>
            </a:r>
          </a:p>
          <a:p>
            <a:pPr algn="ctr"/>
            <a:r>
              <a:rPr lang="en-US" sz="1200" b="1" dirty="0"/>
              <a:t>Refrain</a:t>
            </a:r>
          </a:p>
        </p:txBody>
      </p:sp>
      <p:sp>
        <p:nvSpPr>
          <p:cNvPr id="8" name="Slide Number Placeholder 7"/>
          <p:cNvSpPr>
            <a:spLocks noGrp="1"/>
          </p:cNvSpPr>
          <p:nvPr>
            <p:ph type="sldNum" sz="quarter" idx="12"/>
          </p:nvPr>
        </p:nvSpPr>
        <p:spPr/>
        <p:txBody>
          <a:bodyPr/>
          <a:lstStyle/>
          <a:p>
            <a:fld id="{5762F52A-C960-462B-8236-8A9481EACB9C}" type="slidenum">
              <a:rPr lang="en-US" smtClean="0"/>
              <a:pPr/>
              <a:t>5</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15BB56C-C338-3A37-7FCF-22DAE829EE35}"/>
              </a:ext>
            </a:extLst>
          </p:cNvPr>
          <p:cNvSpPr txBox="1"/>
          <p:nvPr/>
        </p:nvSpPr>
        <p:spPr>
          <a:xfrm>
            <a:off x="2438400" y="2136132"/>
            <a:ext cx="7315200" cy="4062651"/>
          </a:xfrm>
          <a:prstGeom prst="rect">
            <a:avLst/>
          </a:prstGeom>
          <a:noFill/>
        </p:spPr>
        <p:txBody>
          <a:bodyPr wrap="square">
            <a:spAutoFit/>
          </a:bodyPr>
          <a:lstStyle/>
          <a:p>
            <a:pPr algn="ctr"/>
            <a:r>
              <a:rPr lang="en-US" sz="4000" b="1" i="0" dirty="0">
                <a:solidFill>
                  <a:srgbClr val="000000"/>
                </a:solidFill>
                <a:effectLst/>
                <a:latin typeface="Helvetica" panose="020B0604020202020204" pitchFamily="34" charset="0"/>
              </a:rPr>
              <a:t>Bless the Lord oh my soul</a:t>
            </a:r>
            <a:br>
              <a:rPr lang="en-US" sz="4000" b="1" dirty="0"/>
            </a:br>
            <a:r>
              <a:rPr lang="en-US" sz="4000" b="1" i="0" dirty="0">
                <a:solidFill>
                  <a:srgbClr val="000000"/>
                </a:solidFill>
                <a:effectLst/>
                <a:latin typeface="Helvetica" panose="020B0604020202020204" pitchFamily="34" charset="0"/>
              </a:rPr>
              <a:t>Oh my soul</a:t>
            </a:r>
            <a:br>
              <a:rPr lang="en-US" sz="4000" b="1" dirty="0"/>
            </a:br>
            <a:r>
              <a:rPr lang="en-US" sz="4000" b="1" i="0" dirty="0">
                <a:solidFill>
                  <a:srgbClr val="000000"/>
                </a:solidFill>
                <a:effectLst/>
                <a:latin typeface="Helvetica" panose="020B0604020202020204" pitchFamily="34" charset="0"/>
              </a:rPr>
              <a:t>Worship his holy name</a:t>
            </a:r>
            <a:br>
              <a:rPr lang="en-US" sz="4000" b="1" dirty="0"/>
            </a:br>
            <a:r>
              <a:rPr lang="en-US" sz="4000" b="1" i="0" dirty="0">
                <a:solidFill>
                  <a:srgbClr val="000000"/>
                </a:solidFill>
                <a:effectLst/>
                <a:latin typeface="Helvetica" panose="020B0604020202020204" pitchFamily="34" charset="0"/>
              </a:rPr>
              <a:t>Sing like never before</a:t>
            </a:r>
            <a:br>
              <a:rPr lang="en-US" sz="4000" b="1" dirty="0"/>
            </a:br>
            <a:r>
              <a:rPr lang="en-US" sz="4000" b="1" i="0" dirty="0">
                <a:solidFill>
                  <a:srgbClr val="000000"/>
                </a:solidFill>
                <a:effectLst/>
                <a:latin typeface="Helvetica" panose="020B0604020202020204" pitchFamily="34" charset="0"/>
              </a:rPr>
              <a:t>Oh my soul</a:t>
            </a:r>
            <a:br>
              <a:rPr lang="en-US" sz="4000" b="1" dirty="0"/>
            </a:br>
            <a:r>
              <a:rPr lang="en-US" sz="4000" b="1" i="0" dirty="0">
                <a:solidFill>
                  <a:srgbClr val="000000"/>
                </a:solidFill>
                <a:effectLst/>
                <a:latin typeface="Helvetica" panose="020B0604020202020204" pitchFamily="34" charset="0"/>
              </a:rPr>
              <a:t>I worship your holy name</a:t>
            </a:r>
            <a:br>
              <a:rPr lang="en-US" dirty="0"/>
            </a:br>
            <a:endParaRPr lang="en-US" dirty="0"/>
          </a:p>
        </p:txBody>
      </p:sp>
    </p:spTree>
    <p:extLst>
      <p:ext uri="{BB962C8B-B14F-4D97-AF65-F5344CB8AC3E}">
        <p14:creationId xmlns:p14="http://schemas.microsoft.com/office/powerpoint/2010/main" val="1470775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4229766" y="539780"/>
            <a:ext cx="3812006" cy="954107"/>
          </a:xfrm>
          <a:prstGeom prst="rect">
            <a:avLst/>
          </a:prstGeom>
          <a:noFill/>
          <a:ln w="9525">
            <a:noFill/>
            <a:miter lim="800000"/>
            <a:headEnd/>
            <a:tailEnd/>
          </a:ln>
        </p:spPr>
        <p:txBody>
          <a:bodyPr wrap="none">
            <a:spAutoFit/>
          </a:bodyPr>
          <a:lstStyle/>
          <a:p>
            <a:pPr algn="ctr"/>
            <a:r>
              <a:rPr lang="en-US" sz="4400" b="1" dirty="0"/>
              <a:t>10,000 Reasons</a:t>
            </a:r>
          </a:p>
          <a:p>
            <a:pPr algn="ctr"/>
            <a:r>
              <a:rPr lang="en-US" sz="1200" b="1" dirty="0"/>
              <a:t>3 of 3</a:t>
            </a:r>
          </a:p>
        </p:txBody>
      </p:sp>
      <p:sp>
        <p:nvSpPr>
          <p:cNvPr id="8" name="Slide Number Placeholder 7"/>
          <p:cNvSpPr>
            <a:spLocks noGrp="1"/>
          </p:cNvSpPr>
          <p:nvPr>
            <p:ph type="sldNum" sz="quarter" idx="12"/>
          </p:nvPr>
        </p:nvSpPr>
        <p:spPr/>
        <p:txBody>
          <a:bodyPr/>
          <a:lstStyle/>
          <a:p>
            <a:fld id="{5762F52A-C960-462B-8236-8A9481EACB9C}" type="slidenum">
              <a:rPr lang="en-US" smtClean="0"/>
              <a:pPr/>
              <a:t>6</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1B7250C-9D41-4440-9CBD-4892AB35C741}"/>
              </a:ext>
            </a:extLst>
          </p:cNvPr>
          <p:cNvSpPr txBox="1"/>
          <p:nvPr/>
        </p:nvSpPr>
        <p:spPr>
          <a:xfrm>
            <a:off x="609600" y="2391566"/>
            <a:ext cx="10972800" cy="2831544"/>
          </a:xfrm>
          <a:prstGeom prst="rect">
            <a:avLst/>
          </a:prstGeom>
          <a:noFill/>
        </p:spPr>
        <p:txBody>
          <a:bodyPr wrap="square">
            <a:spAutoFit/>
          </a:bodyPr>
          <a:lstStyle/>
          <a:p>
            <a:pPr algn="ctr"/>
            <a:r>
              <a:rPr lang="en-US" sz="4000" b="1" i="0" dirty="0">
                <a:solidFill>
                  <a:srgbClr val="000000"/>
                </a:solidFill>
                <a:effectLst/>
                <a:latin typeface="Helvetica" panose="020B0604020202020204" pitchFamily="34" charset="0"/>
              </a:rPr>
              <a:t>You're rich in love and you're slow to anger</a:t>
            </a:r>
            <a:br>
              <a:rPr lang="en-US" sz="4000" b="1" dirty="0"/>
            </a:br>
            <a:r>
              <a:rPr lang="en-US" sz="4000" b="1" i="0" dirty="0">
                <a:solidFill>
                  <a:srgbClr val="000000"/>
                </a:solidFill>
                <a:effectLst/>
                <a:latin typeface="Helvetica" panose="020B0604020202020204" pitchFamily="34" charset="0"/>
              </a:rPr>
              <a:t>Your name is great and your heart is kind</a:t>
            </a:r>
            <a:br>
              <a:rPr lang="en-US" sz="4000" b="1" dirty="0"/>
            </a:br>
            <a:r>
              <a:rPr lang="en-US" sz="4000" b="1" i="0" dirty="0">
                <a:solidFill>
                  <a:srgbClr val="000000"/>
                </a:solidFill>
                <a:effectLst/>
                <a:latin typeface="Helvetica" panose="020B0604020202020204" pitchFamily="34" charset="0"/>
              </a:rPr>
              <a:t>For all your goodness I will keep on singing</a:t>
            </a:r>
            <a:br>
              <a:rPr lang="en-US" sz="4000" b="1" dirty="0"/>
            </a:br>
            <a:r>
              <a:rPr lang="en-US" sz="4000" b="1" i="0" dirty="0">
                <a:solidFill>
                  <a:srgbClr val="000000"/>
                </a:solidFill>
                <a:effectLst/>
                <a:latin typeface="Helvetica" panose="020B0604020202020204" pitchFamily="34" charset="0"/>
              </a:rPr>
              <a:t>10,000 reasons for my heart to find</a:t>
            </a:r>
            <a:br>
              <a:rPr lang="en-US" dirty="0"/>
            </a:br>
            <a:endParaRPr lang="en-US" dirty="0"/>
          </a:p>
        </p:txBody>
      </p:sp>
    </p:spTree>
    <p:extLst>
      <p:ext uri="{BB962C8B-B14F-4D97-AF65-F5344CB8AC3E}">
        <p14:creationId xmlns:p14="http://schemas.microsoft.com/office/powerpoint/2010/main" val="1870829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4229766" y="539780"/>
            <a:ext cx="3812006" cy="954107"/>
          </a:xfrm>
          <a:prstGeom prst="rect">
            <a:avLst/>
          </a:prstGeom>
          <a:noFill/>
          <a:ln w="9525">
            <a:noFill/>
            <a:miter lim="800000"/>
            <a:headEnd/>
            <a:tailEnd/>
          </a:ln>
        </p:spPr>
        <p:txBody>
          <a:bodyPr wrap="none">
            <a:spAutoFit/>
          </a:bodyPr>
          <a:lstStyle/>
          <a:p>
            <a:pPr algn="ctr"/>
            <a:r>
              <a:rPr lang="en-US" sz="4400" b="1" dirty="0"/>
              <a:t>10,000 Reasons</a:t>
            </a:r>
          </a:p>
          <a:p>
            <a:pPr algn="ctr"/>
            <a:r>
              <a:rPr lang="en-US" sz="1200" b="1" dirty="0"/>
              <a:t>Refrain</a:t>
            </a:r>
          </a:p>
        </p:txBody>
      </p:sp>
      <p:sp>
        <p:nvSpPr>
          <p:cNvPr id="8" name="Slide Number Placeholder 7"/>
          <p:cNvSpPr>
            <a:spLocks noGrp="1"/>
          </p:cNvSpPr>
          <p:nvPr>
            <p:ph type="sldNum" sz="quarter" idx="12"/>
          </p:nvPr>
        </p:nvSpPr>
        <p:spPr/>
        <p:txBody>
          <a:bodyPr/>
          <a:lstStyle/>
          <a:p>
            <a:fld id="{5762F52A-C960-462B-8236-8A9481EACB9C}" type="slidenum">
              <a:rPr lang="en-US" smtClean="0"/>
              <a:pPr/>
              <a:t>7</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15BB56C-C338-3A37-7FCF-22DAE829EE35}"/>
              </a:ext>
            </a:extLst>
          </p:cNvPr>
          <p:cNvSpPr txBox="1"/>
          <p:nvPr/>
        </p:nvSpPr>
        <p:spPr>
          <a:xfrm>
            <a:off x="2438400" y="2136132"/>
            <a:ext cx="7315200" cy="4062651"/>
          </a:xfrm>
          <a:prstGeom prst="rect">
            <a:avLst/>
          </a:prstGeom>
          <a:noFill/>
        </p:spPr>
        <p:txBody>
          <a:bodyPr wrap="square">
            <a:spAutoFit/>
          </a:bodyPr>
          <a:lstStyle/>
          <a:p>
            <a:pPr algn="ctr"/>
            <a:r>
              <a:rPr lang="en-US" sz="4000" b="1" i="0" dirty="0">
                <a:solidFill>
                  <a:srgbClr val="000000"/>
                </a:solidFill>
                <a:effectLst/>
                <a:latin typeface="Helvetica" panose="020B0604020202020204" pitchFamily="34" charset="0"/>
              </a:rPr>
              <a:t>Bless the Lord oh my soul</a:t>
            </a:r>
            <a:br>
              <a:rPr lang="en-US" sz="4000" b="1" dirty="0"/>
            </a:br>
            <a:r>
              <a:rPr lang="en-US" sz="4000" b="1" i="0" dirty="0">
                <a:solidFill>
                  <a:srgbClr val="000000"/>
                </a:solidFill>
                <a:effectLst/>
                <a:latin typeface="Helvetica" panose="020B0604020202020204" pitchFamily="34" charset="0"/>
              </a:rPr>
              <a:t>Oh my soul</a:t>
            </a:r>
            <a:br>
              <a:rPr lang="en-US" sz="4000" b="1" dirty="0"/>
            </a:br>
            <a:r>
              <a:rPr lang="en-US" sz="4000" b="1" i="0" dirty="0">
                <a:solidFill>
                  <a:srgbClr val="000000"/>
                </a:solidFill>
                <a:effectLst/>
                <a:latin typeface="Helvetica" panose="020B0604020202020204" pitchFamily="34" charset="0"/>
              </a:rPr>
              <a:t>Worship his holy name</a:t>
            </a:r>
            <a:br>
              <a:rPr lang="en-US" sz="4000" b="1" dirty="0"/>
            </a:br>
            <a:r>
              <a:rPr lang="en-US" sz="4000" b="1" i="0" dirty="0">
                <a:solidFill>
                  <a:srgbClr val="000000"/>
                </a:solidFill>
                <a:effectLst/>
                <a:latin typeface="Helvetica" panose="020B0604020202020204" pitchFamily="34" charset="0"/>
              </a:rPr>
              <a:t>Sing like never before</a:t>
            </a:r>
            <a:br>
              <a:rPr lang="en-US" sz="4000" b="1" dirty="0"/>
            </a:br>
            <a:r>
              <a:rPr lang="en-US" sz="4000" b="1" i="0" dirty="0">
                <a:solidFill>
                  <a:srgbClr val="000000"/>
                </a:solidFill>
                <a:effectLst/>
                <a:latin typeface="Helvetica" panose="020B0604020202020204" pitchFamily="34" charset="0"/>
              </a:rPr>
              <a:t>Oh my soul</a:t>
            </a:r>
            <a:br>
              <a:rPr lang="en-US" sz="4000" b="1" dirty="0"/>
            </a:br>
            <a:r>
              <a:rPr lang="en-US" sz="4000" b="1" i="0" dirty="0">
                <a:solidFill>
                  <a:srgbClr val="000000"/>
                </a:solidFill>
                <a:effectLst/>
                <a:latin typeface="Helvetica" panose="020B0604020202020204" pitchFamily="34" charset="0"/>
              </a:rPr>
              <a:t>I worship your holy name</a:t>
            </a:r>
            <a:br>
              <a:rPr lang="en-US" dirty="0"/>
            </a:br>
            <a:endParaRPr lang="en-US" dirty="0"/>
          </a:p>
        </p:txBody>
      </p:sp>
    </p:spTree>
    <p:extLst>
      <p:ext uri="{BB962C8B-B14F-4D97-AF65-F5344CB8AC3E}">
        <p14:creationId xmlns:p14="http://schemas.microsoft.com/office/powerpoint/2010/main" val="304739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ChangeArrowheads="1"/>
          </p:cNvSpPr>
          <p:nvPr/>
        </p:nvSpPr>
        <p:spPr bwMode="auto">
          <a:xfrm>
            <a:off x="4229766" y="539780"/>
            <a:ext cx="3812006" cy="954107"/>
          </a:xfrm>
          <a:prstGeom prst="rect">
            <a:avLst/>
          </a:prstGeom>
          <a:noFill/>
          <a:ln w="9525">
            <a:noFill/>
            <a:miter lim="800000"/>
            <a:headEnd/>
            <a:tailEnd/>
          </a:ln>
        </p:spPr>
        <p:txBody>
          <a:bodyPr wrap="none">
            <a:spAutoFit/>
          </a:bodyPr>
          <a:lstStyle/>
          <a:p>
            <a:pPr algn="ctr"/>
            <a:r>
              <a:rPr lang="en-US" sz="4400" b="1" dirty="0"/>
              <a:t>10,000 Reasons</a:t>
            </a:r>
          </a:p>
          <a:p>
            <a:pPr algn="ctr"/>
            <a:r>
              <a:rPr lang="en-US" sz="1200" b="1" dirty="0"/>
              <a:t>3 of 3</a:t>
            </a:r>
          </a:p>
        </p:txBody>
      </p:sp>
      <p:sp>
        <p:nvSpPr>
          <p:cNvPr id="8" name="Slide Number Placeholder 7"/>
          <p:cNvSpPr>
            <a:spLocks noGrp="1"/>
          </p:cNvSpPr>
          <p:nvPr>
            <p:ph type="sldNum" sz="quarter" idx="12"/>
          </p:nvPr>
        </p:nvSpPr>
        <p:spPr/>
        <p:txBody>
          <a:bodyPr/>
          <a:lstStyle/>
          <a:p>
            <a:fld id="{5762F52A-C960-462B-8236-8A9481EACB9C}" type="slidenum">
              <a:rPr lang="en-US" smtClean="0"/>
              <a:pPr/>
              <a:t>8</a:t>
            </a:fld>
            <a:endParaRPr lang="en-US" dirty="0"/>
          </a:p>
        </p:txBody>
      </p:sp>
      <p:sp>
        <p:nvSpPr>
          <p:cNvPr id="7" name="Footer Placeholder 9"/>
          <p:cNvSpPr txBox="1">
            <a:spLocks/>
          </p:cNvSpPr>
          <p:nvPr/>
        </p:nvSpPr>
        <p:spPr>
          <a:xfrm>
            <a:off x="3238100" y="6283326"/>
            <a:ext cx="6019800" cy="365125"/>
          </a:xfrm>
          <a:prstGeom prst="rect">
            <a:avLst/>
          </a:prstGeom>
        </p:spPr>
        <p:txBody>
          <a:bodyPr vert="horz" lIns="91429" tIns="45714" rIns="91429" bIns="45714" rtlCol="0" anchor="ctr"/>
          <a:lstStyle>
            <a:defPPr>
              <a:defRPr lang="en-US"/>
            </a:defPPr>
            <a:lvl1pPr marL="0" algn="ctr" defTabSz="914293" rtl="0" eaLnBrk="1" latinLnBrk="0" hangingPunct="1">
              <a:defRPr sz="12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a:lstStyle>
          <a:p>
            <a:r>
              <a:rPr lang="en-US"/>
              <a:t> </a:t>
            </a:r>
            <a:endParaRPr lang="en-US" dirty="0"/>
          </a:p>
        </p:txBody>
      </p:sp>
      <p:cxnSp>
        <p:nvCxnSpPr>
          <p:cNvPr id="9" name="Straight Connector 8">
            <a:extLst>
              <a:ext uri="{FF2B5EF4-FFF2-40B4-BE49-F238E27FC236}">
                <a16:creationId xmlns:a16="http://schemas.microsoft.com/office/drawing/2014/main" id="{0EBFE09D-E3A7-9AE9-F730-C67A731D4382}"/>
              </a:ext>
            </a:extLst>
          </p:cNvPr>
          <p:cNvCxnSpPr/>
          <p:nvPr/>
        </p:nvCxnSpPr>
        <p:spPr>
          <a:xfrm>
            <a:off x="609600" y="1600200"/>
            <a:ext cx="109728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1B7250C-9D41-4440-9CBD-4892AB35C741}"/>
              </a:ext>
            </a:extLst>
          </p:cNvPr>
          <p:cNvSpPr txBox="1"/>
          <p:nvPr/>
        </p:nvSpPr>
        <p:spPr>
          <a:xfrm>
            <a:off x="609600" y="2391566"/>
            <a:ext cx="10972800" cy="3170099"/>
          </a:xfrm>
          <a:prstGeom prst="rect">
            <a:avLst/>
          </a:prstGeom>
          <a:noFill/>
        </p:spPr>
        <p:txBody>
          <a:bodyPr wrap="square">
            <a:spAutoFit/>
          </a:bodyPr>
          <a:lstStyle/>
          <a:p>
            <a:pPr algn="ctr"/>
            <a:r>
              <a:rPr lang="en-US" sz="4000" b="1" i="0" dirty="0">
                <a:solidFill>
                  <a:srgbClr val="000000"/>
                </a:solidFill>
                <a:effectLst/>
                <a:latin typeface="Helvetica" panose="020B0604020202020204" pitchFamily="34" charset="0"/>
              </a:rPr>
              <a:t>And on that day when my strength is failing</a:t>
            </a:r>
            <a:br>
              <a:rPr lang="en-US" sz="4000" b="1" dirty="0"/>
            </a:br>
            <a:r>
              <a:rPr lang="en-US" sz="4000" b="1" i="0" dirty="0">
                <a:solidFill>
                  <a:srgbClr val="000000"/>
                </a:solidFill>
                <a:effectLst/>
                <a:latin typeface="Helvetica" panose="020B0604020202020204" pitchFamily="34" charset="0"/>
              </a:rPr>
              <a:t>The end draws near and my time has come</a:t>
            </a:r>
            <a:br>
              <a:rPr lang="en-US" sz="4000" b="1" dirty="0"/>
            </a:br>
            <a:r>
              <a:rPr lang="en-US" sz="4000" b="1" i="0" dirty="0">
                <a:solidFill>
                  <a:srgbClr val="000000"/>
                </a:solidFill>
                <a:effectLst/>
                <a:latin typeface="Helvetica" panose="020B0604020202020204" pitchFamily="34" charset="0"/>
              </a:rPr>
              <a:t>Soon my soul will sing your praise un-ending</a:t>
            </a:r>
            <a:br>
              <a:rPr lang="en-US" sz="4000" b="1" dirty="0"/>
            </a:br>
            <a:r>
              <a:rPr lang="en-US" sz="4000" b="1" i="0" dirty="0">
                <a:solidFill>
                  <a:srgbClr val="000000"/>
                </a:solidFill>
                <a:effectLst/>
                <a:latin typeface="Helvetica" panose="020B0604020202020204" pitchFamily="34" charset="0"/>
              </a:rPr>
              <a:t>10,000 years and there forever more</a:t>
            </a:r>
            <a:endParaRPr lang="en-US" sz="4000" b="1" dirty="0"/>
          </a:p>
        </p:txBody>
      </p:sp>
    </p:spTree>
    <p:extLst>
      <p:ext uri="{BB962C8B-B14F-4D97-AF65-F5344CB8AC3E}">
        <p14:creationId xmlns:p14="http://schemas.microsoft.com/office/powerpoint/2010/main" val="54438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42743</TotalTime>
  <Words>2669</Words>
  <Application>Microsoft Office PowerPoint</Application>
  <PresentationFormat>Widescreen</PresentationFormat>
  <Paragraphs>297</Paragraphs>
  <Slides>31</Slides>
  <Notes>30</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31</vt:i4>
      </vt:variant>
    </vt:vector>
  </HeadingPairs>
  <TitlesOfParts>
    <vt:vector size="46" baseType="lpstr">
      <vt:lpstr>MS PGothic</vt:lpstr>
      <vt:lpstr>Arial</vt:lpstr>
      <vt:lpstr>Calibri</vt:lpstr>
      <vt:lpstr>Calibri Light</vt:lpstr>
      <vt:lpstr>Helvetica</vt:lpstr>
      <vt:lpstr>Roboto</vt:lpstr>
      <vt:lpstr>system-ui</vt:lpstr>
      <vt:lpstr>Times New Roman</vt:lpstr>
      <vt:lpstr>Office Theme</vt:lpstr>
      <vt:lpstr>3_Custom Design</vt:lpstr>
      <vt:lpstr>4_Custom Design</vt:lpstr>
      <vt:lpstr>5_Custom Design</vt:lpstr>
      <vt:lpstr>Custom Design</vt:lpstr>
      <vt:lpstr>1_Custom Design</vt:lpstr>
      <vt:lpstr>2_Custom Design</vt:lpstr>
      <vt:lpstr>WELCOME  TO  THE  MOB!</vt:lpstr>
      <vt:lpstr>Announcements</vt:lpstr>
      <vt:lpstr>Please Rise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Our Isaiah Study</vt:lpstr>
      <vt:lpstr>Memory Verse</vt:lpstr>
      <vt:lpstr>Isaiah Outline</vt:lpstr>
      <vt:lpstr>Connections - Chapters 56-59</vt:lpstr>
      <vt:lpstr>Three Sections in Chapter 59 </vt:lpstr>
      <vt:lpstr>Finer Points of Chapter 59</vt:lpstr>
      <vt:lpstr>PowerPoint Presentation</vt:lpstr>
      <vt:lpstr>Isaiah 59:4-6 </vt:lpstr>
      <vt:lpstr>Isaiah 59:7-8</vt:lpstr>
      <vt:lpstr>Isaiah 58:9-10</vt:lpstr>
      <vt:lpstr>Isaiah 59:11-13</vt:lpstr>
      <vt:lpstr>Isaiah 59:14-16</vt:lpstr>
      <vt:lpstr>Isaiah 59:17-18</vt:lpstr>
      <vt:lpstr>Isaiah 59:19-20</vt:lpstr>
      <vt:lpstr>Isaiah 59:21</vt:lpstr>
      <vt:lpstr>Summary</vt:lpstr>
      <vt:lpstr>Next Meeting – 2 April</vt:lpstr>
      <vt:lpstr>Questions &amp; Application Lowell’s Questions</vt:lpstr>
      <vt:lpstr>Questions &amp; Application Lowell’s Questions</vt:lpstr>
      <vt:lpstr>Closing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R. Logan</dc:creator>
  <cp:lastModifiedBy>Rod Turk</cp:lastModifiedBy>
  <cp:revision>1197</cp:revision>
  <cp:lastPrinted>2024-03-15T18:16:44Z</cp:lastPrinted>
  <dcterms:created xsi:type="dcterms:W3CDTF">2012-01-22T12:15:41Z</dcterms:created>
  <dcterms:modified xsi:type="dcterms:W3CDTF">2024-03-18T01:45:14Z</dcterms:modified>
</cp:coreProperties>
</file>