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letter"/>
  <p:notesSz cx="6985000" cy="92837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140" autoAdjust="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602" y="-91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3264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6ED6-219B-43DC-810C-C25DBE02FC02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CA1EB-B427-4E05-97C7-BF0A56AD7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5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5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7000" y="6548755"/>
            <a:ext cx="1447800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87880" y="6558915"/>
            <a:ext cx="49530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>
            <a:lvl1pPr algn="r">
              <a:defRPr/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956" y="6550969"/>
            <a:ext cx="1567764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812" y="6560022"/>
            <a:ext cx="6324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2935" y="6519382"/>
            <a:ext cx="6858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2050" y="76199"/>
            <a:ext cx="1726750" cy="130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OB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113557"/>
            <a:ext cx="2018956" cy="127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john+18:1+-+21:25&amp;version=ESV" TargetMode="External"/><Relationship Id="rId3" Type="http://schemas.openxmlformats.org/officeDocument/2006/relationships/hyperlink" Target="https://www.biblegateway.com/passage/?search=john+1&amp;version=ESV" TargetMode="External"/><Relationship Id="rId7" Type="http://schemas.openxmlformats.org/officeDocument/2006/relationships/hyperlink" Target="https://www.biblegateway.com/passage/?search=john+13:1+-+17:26&amp;version=ES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blegateway.com/passage/?search=john+5:1+-+12:50&amp;version=ESV" TargetMode="External"/><Relationship Id="rId5" Type="http://schemas.openxmlformats.org/officeDocument/2006/relationships/hyperlink" Target="https://www.biblegateway.com/passage/?search=john+1:19+-+4:54&amp;version=ESV" TargetMode="External"/><Relationship Id="rId4" Type="http://schemas.openxmlformats.org/officeDocument/2006/relationships/hyperlink" Target="https://www.biblegateway.com/passage/?search=john+1:1-18&amp;version=ES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10763" y="0"/>
            <a:ext cx="33059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hlinkClick r:id="rId3"/>
              </a:rPr>
              <a:t>The Gospel </a:t>
            </a:r>
          </a:p>
          <a:p>
            <a:pPr algn="ctr"/>
            <a:r>
              <a:rPr lang="en-US" sz="3200" b="1" dirty="0" smtClean="0">
                <a:hlinkClick r:id="rId3"/>
              </a:rPr>
              <a:t>According to John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Outline</a:t>
            </a:r>
            <a:endParaRPr lang="en-US" sz="3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48395"/>
              </p:ext>
            </p:extLst>
          </p:nvPr>
        </p:nvGraphicFramePr>
        <p:xfrm>
          <a:off x="360680" y="1600200"/>
          <a:ext cx="8326119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5010"/>
                <a:gridCol w="1241932"/>
                <a:gridCol w="1319553"/>
                <a:gridCol w="1379225"/>
                <a:gridCol w="1524000"/>
                <a:gridCol w="1676399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Focus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Incarnation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Presentation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Opposition</a:t>
                      </a:r>
                      <a:r>
                        <a:rPr lang="en-US" sz="1600" b="1" baseline="0" dirty="0" smtClean="0"/>
                        <a:t> to</a:t>
                      </a:r>
                      <a:r>
                        <a:rPr lang="en-US" sz="1600" b="1" dirty="0" smtClean="0"/>
                        <a:t>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Preparation of the Disciples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Crucifixion</a:t>
                      </a:r>
                      <a:r>
                        <a:rPr lang="en-US" sz="1600" b="1" baseline="0" dirty="0" smtClean="0"/>
                        <a:t> and Resurrection of the Son of God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Reference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4"/>
                        </a:rPr>
                        <a:t>1:1-18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5"/>
                        </a:rPr>
                        <a:t>1:19 - 4:54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6"/>
                        </a:rPr>
                        <a:t>5:1 - 12:50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hlinkClick r:id="rId7"/>
                        </a:rPr>
                        <a:t>13:1 - 17:26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8"/>
                        </a:rPr>
                        <a:t>18:1 - 21:25</a:t>
                      </a:r>
                      <a:endParaRPr lang="en-US" sz="20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Division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 to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Revelation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Revelation</a:t>
                      </a:r>
                    </a:p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</a:tr>
              <a:tr h="914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Topic</a:t>
                      </a:r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Seven Miracles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Upper Room Discourse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Supreme Miracle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94360">
                <a:tc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believe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have life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Time</a:t>
                      </a:r>
                      <a:endParaRPr lang="en-US" sz="1600" b="1" dirty="0" smtClean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Years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 Few Hours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Weeks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dirty="0" smtClean="0"/>
              <a:t>John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25,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102</Words>
  <Application>Microsoft Office PowerPoint</Application>
  <PresentationFormat>Letter Paper (8.5x11 in)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R. Logan</dc:creator>
  <cp:lastModifiedBy>Paul Logan</cp:lastModifiedBy>
  <cp:revision>113</cp:revision>
  <dcterms:created xsi:type="dcterms:W3CDTF">2012-01-22T12:15:41Z</dcterms:created>
  <dcterms:modified xsi:type="dcterms:W3CDTF">2014-09-25T09:58:02Z</dcterms:modified>
</cp:coreProperties>
</file>