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938" r:id="rId2"/>
    <p:sldMasterId id="2147483950" r:id="rId3"/>
    <p:sldMasterId id="2147483962" r:id="rId4"/>
    <p:sldMasterId id="2147483900" r:id="rId5"/>
    <p:sldMasterId id="2147483912" r:id="rId6"/>
    <p:sldMasterId id="2147483926" r:id="rId7"/>
  </p:sldMasterIdLst>
  <p:notesMasterIdLst>
    <p:notesMasterId r:id="rId58"/>
  </p:notesMasterIdLst>
  <p:handoutMasterIdLst>
    <p:handoutMasterId r:id="rId59"/>
  </p:handoutMasterIdLst>
  <p:sldIdLst>
    <p:sldId id="1310" r:id="rId8"/>
    <p:sldId id="1311" r:id="rId9"/>
    <p:sldId id="1312" r:id="rId10"/>
    <p:sldId id="1313" r:id="rId11"/>
    <p:sldId id="1497" r:id="rId12"/>
    <p:sldId id="1498" r:id="rId13"/>
    <p:sldId id="1499" r:id="rId14"/>
    <p:sldId id="462" r:id="rId15"/>
    <p:sldId id="1486" r:id="rId16"/>
    <p:sldId id="1481" r:id="rId17"/>
    <p:sldId id="1482" r:id="rId18"/>
    <p:sldId id="1487" r:id="rId19"/>
    <p:sldId id="1488" r:id="rId20"/>
    <p:sldId id="1483" r:id="rId21"/>
    <p:sldId id="1484" r:id="rId22"/>
    <p:sldId id="1485" r:id="rId23"/>
    <p:sldId id="1341" r:id="rId24"/>
    <p:sldId id="1339" r:id="rId25"/>
    <p:sldId id="1333" r:id="rId26"/>
    <p:sldId id="1334" r:id="rId27"/>
    <p:sldId id="1452" r:id="rId28"/>
    <p:sldId id="1435" r:id="rId29"/>
    <p:sldId id="1436" r:id="rId30"/>
    <p:sldId id="1489" r:id="rId31"/>
    <p:sldId id="1446" r:id="rId32"/>
    <p:sldId id="1440" r:id="rId33"/>
    <p:sldId id="1490" r:id="rId34"/>
    <p:sldId id="1447" r:id="rId35"/>
    <p:sldId id="1441" r:id="rId36"/>
    <p:sldId id="1493" r:id="rId37"/>
    <p:sldId id="1494" r:id="rId38"/>
    <p:sldId id="1442" r:id="rId39"/>
    <p:sldId id="1491" r:id="rId40"/>
    <p:sldId id="1448" r:id="rId41"/>
    <p:sldId id="1443" r:id="rId42"/>
    <p:sldId id="1495" r:id="rId43"/>
    <p:sldId id="1496" r:id="rId44"/>
    <p:sldId id="1449" r:id="rId45"/>
    <p:sldId id="1480" r:id="rId46"/>
    <p:sldId id="1330" r:id="rId47"/>
    <p:sldId id="1332" r:id="rId48"/>
    <p:sldId id="1468" r:id="rId49"/>
    <p:sldId id="1331" r:id="rId50"/>
    <p:sldId id="1189" r:id="rId51"/>
    <p:sldId id="1328" r:id="rId52"/>
    <p:sldId id="1439" r:id="rId53"/>
    <p:sldId id="508" r:id="rId54"/>
    <p:sldId id="510" r:id="rId55"/>
    <p:sldId id="509" r:id="rId56"/>
    <p:sldId id="511" r:id="rId57"/>
  </p:sldIdLst>
  <p:sldSz cx="12192000" cy="6858000"/>
  <p:notesSz cx="7102475" cy="9388475"/>
  <p:embeddedFontLst>
    <p:embeddedFont>
      <p:font typeface="Calibri" panose="020F0502020204030204" pitchFamily="34" charset="0"/>
      <p:regular r:id="rId60"/>
      <p:bold r:id="rId61"/>
      <p:italic r:id="rId62"/>
      <p:boldItalic r:id="rId63"/>
    </p:embeddedFont>
    <p:embeddedFont>
      <p:font typeface="MS PGothic" panose="020B0600070205080204" pitchFamily="34" charset="-128"/>
      <p:regular r:id="rId64"/>
    </p:embeddedFont>
    <p:embeddedFont>
      <p:font typeface="Open Sans" panose="020B0606030504020204" pitchFamily="34" charset="0"/>
      <p:regular r:id="rId65"/>
      <p:bold r:id="rId66"/>
      <p:italic r:id="rId67"/>
      <p:boldItalic r:id="rId68"/>
    </p:embeddedFont>
    <p:embeddedFont>
      <p:font typeface="Calibri Light" panose="020F0302020204030204" pitchFamily="34" charset="0"/>
      <p:regular r:id="rId69"/>
      <p:italic r:id="rId70"/>
    </p:embeddedFont>
  </p:embeddedFontLst>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920">
          <p15:clr>
            <a:srgbClr val="A4A3A4"/>
          </p15:clr>
        </p15:guide>
        <p15:guide id="2" pos="3696"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D6FFAC-0C83-4B72-B900-D776A2144AFD}" v="2124" dt="2022-11-15T20:08:54.263"/>
    <p1510:client id="{F73B95D7-1D3C-4D06-8C83-E744D886E056}" v="7" dt="2022-11-15T20:34:22.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17" autoAdjust="0"/>
  </p:normalViewPr>
  <p:slideViewPr>
    <p:cSldViewPr snapToGrid="0" showGuides="1">
      <p:cViewPr varScale="1">
        <p:scale>
          <a:sx n="86" d="100"/>
          <a:sy n="86" d="100"/>
        </p:scale>
        <p:origin x="42" y="300"/>
      </p:cViewPr>
      <p:guideLst>
        <p:guide orient="horz" pos="1920"/>
        <p:guide pos="3696"/>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3.fntdata"/><Relationship Id="rId70" Type="http://schemas.openxmlformats.org/officeDocument/2006/relationships/font" Target="fonts/font11.fntdata"/><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 Turk" userId="07228ad85b9b2d7f" providerId="LiveId" clId="{F73B95D7-1D3C-4D06-8C83-E744D886E056}"/>
    <pc:docChg chg="modSld">
      <pc:chgData name="Rod Turk" userId="07228ad85b9b2d7f" providerId="LiveId" clId="{F73B95D7-1D3C-4D06-8C83-E744D886E056}" dt="2022-11-15T20:24:48.445" v="1" actId="947"/>
      <pc:docMkLst>
        <pc:docMk/>
      </pc:docMkLst>
      <pc:sldChg chg="modNotesTx">
        <pc:chgData name="Rod Turk" userId="07228ad85b9b2d7f" providerId="LiveId" clId="{F73B95D7-1D3C-4D06-8C83-E744D886E056}" dt="2022-11-15T20:24:11.124" v="0" actId="948"/>
        <pc:sldMkLst>
          <pc:docMk/>
          <pc:sldMk cId="0" sldId="1446"/>
        </pc:sldMkLst>
      </pc:sldChg>
    </pc:docChg>
  </pc:docChgLst>
  <pc:docChgLst>
    <pc:chgData name="Rod Turk" userId="07228ad85b9b2d7f" providerId="LiveId" clId="{4ED6FFAC-0C83-4B72-B900-D776A2144AFD}"/>
    <pc:docChg chg="custSel modSld modNotesMaster">
      <pc:chgData name="Rod Turk" userId="07228ad85b9b2d7f" providerId="LiveId" clId="{4ED6FFAC-0C83-4B72-B900-D776A2144AFD}" dt="2022-11-15T20:07:20.398" v="4186" actId="120"/>
      <pc:docMkLst>
        <pc:docMk/>
      </pc:docMkLst>
      <pc:sldChg chg="modNotesTx">
        <pc:chgData name="Rod Turk" userId="07228ad85b9b2d7f" providerId="LiveId" clId="{4ED6FFAC-0C83-4B72-B900-D776A2144AFD}" dt="2022-11-10T21:15:17.390" v="2106" actId="20577"/>
        <pc:sldMkLst>
          <pc:docMk/>
          <pc:sldMk cId="0" sldId="1310"/>
        </pc:sldMkLst>
      </pc:sldChg>
      <pc:sldChg chg="modAnim">
        <pc:chgData name="Rod Turk" userId="07228ad85b9b2d7f" providerId="LiveId" clId="{4ED6FFAC-0C83-4B72-B900-D776A2144AFD}" dt="2022-11-10T22:01:29.652" v="2605"/>
        <pc:sldMkLst>
          <pc:docMk/>
          <pc:sldMk cId="0" sldId="1330"/>
        </pc:sldMkLst>
      </pc:sldChg>
      <pc:sldChg chg="modSp mod modAnim">
        <pc:chgData name="Rod Turk" userId="07228ad85b9b2d7f" providerId="LiveId" clId="{4ED6FFAC-0C83-4B72-B900-D776A2144AFD}" dt="2022-11-10T22:00:08.910" v="2602" actId="6549"/>
        <pc:sldMkLst>
          <pc:docMk/>
          <pc:sldMk cId="0" sldId="1332"/>
        </pc:sldMkLst>
        <pc:spChg chg="mod">
          <ac:chgData name="Rod Turk" userId="07228ad85b9b2d7f" providerId="LiveId" clId="{4ED6FFAC-0C83-4B72-B900-D776A2144AFD}" dt="2022-11-10T22:00:08.910" v="2602" actId="6549"/>
          <ac:spMkLst>
            <pc:docMk/>
            <pc:sldMk cId="0" sldId="1332"/>
            <ac:spMk id="38915" creationId="{B06BEA39-E086-2C75-54B1-F25DF327126C}"/>
          </ac:spMkLst>
        </pc:spChg>
      </pc:sldChg>
      <pc:sldChg chg="modSp mod">
        <pc:chgData name="Rod Turk" userId="07228ad85b9b2d7f" providerId="LiveId" clId="{4ED6FFAC-0C83-4B72-B900-D776A2144AFD}" dt="2022-11-10T21:10:01.604" v="2080" actId="1076"/>
        <pc:sldMkLst>
          <pc:docMk/>
          <pc:sldMk cId="0" sldId="1333"/>
        </pc:sldMkLst>
        <pc:spChg chg="mod">
          <ac:chgData name="Rod Turk" userId="07228ad85b9b2d7f" providerId="LiveId" clId="{4ED6FFAC-0C83-4B72-B900-D776A2144AFD}" dt="2022-11-10T21:10:01.604" v="2080" actId="1076"/>
          <ac:spMkLst>
            <pc:docMk/>
            <pc:sldMk cId="0" sldId="1333"/>
            <ac:spMk id="2" creationId="{5521CC0E-4C86-CBA6-04A8-AC60A13D1451}"/>
          </ac:spMkLst>
        </pc:spChg>
      </pc:sldChg>
      <pc:sldChg chg="modAnim">
        <pc:chgData name="Rod Turk" userId="07228ad85b9b2d7f" providerId="LiveId" clId="{4ED6FFAC-0C83-4B72-B900-D776A2144AFD}" dt="2022-11-10T21:09:11.419" v="2078"/>
        <pc:sldMkLst>
          <pc:docMk/>
          <pc:sldMk cId="0" sldId="1339"/>
        </pc:sldMkLst>
      </pc:sldChg>
      <pc:sldChg chg="modNotesTx">
        <pc:chgData name="Rod Turk" userId="07228ad85b9b2d7f" providerId="LiveId" clId="{4ED6FFAC-0C83-4B72-B900-D776A2144AFD}" dt="2022-11-10T17:14:07.327" v="1213"/>
        <pc:sldMkLst>
          <pc:docMk/>
          <pc:sldMk cId="0" sldId="1436"/>
        </pc:sldMkLst>
      </pc:sldChg>
      <pc:sldChg chg="modNotesTx">
        <pc:chgData name="Rod Turk" userId="07228ad85b9b2d7f" providerId="LiveId" clId="{4ED6FFAC-0C83-4B72-B900-D776A2144AFD}" dt="2022-11-10T17:27:51.416" v="1347"/>
        <pc:sldMkLst>
          <pc:docMk/>
          <pc:sldMk cId="0" sldId="1440"/>
        </pc:sldMkLst>
      </pc:sldChg>
      <pc:sldChg chg="modNotesTx">
        <pc:chgData name="Rod Turk" userId="07228ad85b9b2d7f" providerId="LiveId" clId="{4ED6FFAC-0C83-4B72-B900-D776A2144AFD}" dt="2022-11-10T17:48:35.454" v="1734"/>
        <pc:sldMkLst>
          <pc:docMk/>
          <pc:sldMk cId="0" sldId="1441"/>
        </pc:sldMkLst>
      </pc:sldChg>
      <pc:sldChg chg="modNotesTx">
        <pc:chgData name="Rod Turk" userId="07228ad85b9b2d7f" providerId="LiveId" clId="{4ED6FFAC-0C83-4B72-B900-D776A2144AFD}" dt="2022-11-10T21:29:38.606" v="2197" actId="6549"/>
        <pc:sldMkLst>
          <pc:docMk/>
          <pc:sldMk cId="0" sldId="1443"/>
        </pc:sldMkLst>
      </pc:sldChg>
      <pc:sldChg chg="delSp modSp mod modAnim modNotes modNotesTx">
        <pc:chgData name="Rod Turk" userId="07228ad85b9b2d7f" providerId="LiveId" clId="{4ED6FFAC-0C83-4B72-B900-D776A2144AFD}" dt="2022-11-15T20:07:20.398" v="4186" actId="120"/>
        <pc:sldMkLst>
          <pc:docMk/>
          <pc:sldMk cId="0" sldId="1446"/>
        </pc:sldMkLst>
        <pc:spChg chg="mod">
          <ac:chgData name="Rod Turk" userId="07228ad85b9b2d7f" providerId="LiveId" clId="{4ED6FFAC-0C83-4B72-B900-D776A2144AFD}" dt="2022-11-15T19:10:51.736" v="2744"/>
          <ac:spMkLst>
            <pc:docMk/>
            <pc:sldMk cId="0" sldId="1446"/>
            <ac:spMk id="3" creationId="{75BBFE5E-085E-9FB6-315B-CDB799FFCEE9}"/>
          </ac:spMkLst>
        </pc:spChg>
        <pc:spChg chg="mod">
          <ac:chgData name="Rod Turk" userId="07228ad85b9b2d7f" providerId="LiveId" clId="{4ED6FFAC-0C83-4B72-B900-D776A2144AFD}" dt="2022-11-09T17:53:32.297" v="717" actId="20577"/>
          <ac:spMkLst>
            <pc:docMk/>
            <pc:sldMk cId="0" sldId="1446"/>
            <ac:spMk id="4" creationId="{0CFF6B4C-7AC1-A786-5872-CE08AA4755E4}"/>
          </ac:spMkLst>
        </pc:spChg>
        <pc:spChg chg="del">
          <ac:chgData name="Rod Turk" userId="07228ad85b9b2d7f" providerId="LiveId" clId="{4ED6FFAC-0C83-4B72-B900-D776A2144AFD}" dt="2022-11-09T17:53:39.454" v="718" actId="478"/>
          <ac:spMkLst>
            <pc:docMk/>
            <pc:sldMk cId="0" sldId="1446"/>
            <ac:spMk id="5" creationId="{CF7B6045-95E7-A1F1-45C6-B0233A82A4A5}"/>
          </ac:spMkLst>
        </pc:spChg>
        <pc:spChg chg="mod">
          <ac:chgData name="Rod Turk" userId="07228ad85b9b2d7f" providerId="LiveId" clId="{4ED6FFAC-0C83-4B72-B900-D776A2144AFD}" dt="2022-11-10T22:09:15.875" v="2626" actId="1076"/>
          <ac:spMkLst>
            <pc:docMk/>
            <pc:sldMk cId="0" sldId="1446"/>
            <ac:spMk id="45064" creationId="{82DCF7BC-9477-76D2-07C4-9866180B73E8}"/>
          </ac:spMkLst>
        </pc:spChg>
        <pc:picChg chg="mod">
          <ac:chgData name="Rod Turk" userId="07228ad85b9b2d7f" providerId="LiveId" clId="{4ED6FFAC-0C83-4B72-B900-D776A2144AFD}" dt="2022-11-09T17:52:50.061" v="710" actId="1036"/>
          <ac:picMkLst>
            <pc:docMk/>
            <pc:sldMk cId="0" sldId="1446"/>
            <ac:picMk id="45063" creationId="{B9FE63B6-2364-689A-4CE6-293475541FE3}"/>
          </ac:picMkLst>
        </pc:picChg>
      </pc:sldChg>
      <pc:sldChg chg="modSp mod modAnim modNotes modNotesTx">
        <pc:chgData name="Rod Turk" userId="07228ad85b9b2d7f" providerId="LiveId" clId="{4ED6FFAC-0C83-4B72-B900-D776A2144AFD}" dt="2022-11-15T19:36:13.046" v="3951" actId="20577"/>
        <pc:sldMkLst>
          <pc:docMk/>
          <pc:sldMk cId="0" sldId="1447"/>
        </pc:sldMkLst>
        <pc:spChg chg="mod">
          <ac:chgData name="Rod Turk" userId="07228ad85b9b2d7f" providerId="LiveId" clId="{4ED6FFAC-0C83-4B72-B900-D776A2144AFD}" dt="2022-11-10T21:19:15.508" v="2141" actId="1076"/>
          <ac:spMkLst>
            <pc:docMk/>
            <pc:sldMk cId="0" sldId="1447"/>
            <ac:spMk id="3" creationId="{3D4CCBD2-6622-E4E6-0001-F01A9D289DD5}"/>
          </ac:spMkLst>
        </pc:spChg>
        <pc:spChg chg="mod">
          <ac:chgData name="Rod Turk" userId="07228ad85b9b2d7f" providerId="LiveId" clId="{4ED6FFAC-0C83-4B72-B900-D776A2144AFD}" dt="2022-11-10T21:52:12.527" v="2544" actId="255"/>
          <ac:spMkLst>
            <pc:docMk/>
            <pc:sldMk cId="0" sldId="1447"/>
            <ac:spMk id="49158" creationId="{D8C27141-083A-F079-E6BA-6A8D3B1A90F4}"/>
          </ac:spMkLst>
        </pc:spChg>
      </pc:sldChg>
      <pc:sldChg chg="addSp delSp modSp mod modAnim modNotesTx">
        <pc:chgData name="Rod Turk" userId="07228ad85b9b2d7f" providerId="LiveId" clId="{4ED6FFAC-0C83-4B72-B900-D776A2144AFD}" dt="2022-11-15T19:32:12.898" v="3768" actId="20577"/>
        <pc:sldMkLst>
          <pc:docMk/>
          <pc:sldMk cId="0" sldId="1448"/>
        </pc:sldMkLst>
        <pc:spChg chg="mod">
          <ac:chgData name="Rod Turk" userId="07228ad85b9b2d7f" providerId="LiveId" clId="{4ED6FFAC-0C83-4B72-B900-D776A2144AFD}" dt="2022-11-10T17:56:13.105" v="2025" actId="20577"/>
          <ac:spMkLst>
            <pc:docMk/>
            <pc:sldMk cId="0" sldId="1448"/>
            <ac:spMk id="3" creationId="{2A670CB4-3ABE-D933-FF13-AE2302A002E8}"/>
          </ac:spMkLst>
        </pc:spChg>
        <pc:spChg chg="add mod">
          <ac:chgData name="Rod Turk" userId="07228ad85b9b2d7f" providerId="LiveId" clId="{4ED6FFAC-0C83-4B72-B900-D776A2144AFD}" dt="2022-11-15T19:24:11.680" v="3105" actId="20577"/>
          <ac:spMkLst>
            <pc:docMk/>
            <pc:sldMk cId="0" sldId="1448"/>
            <ac:spMk id="6" creationId="{2417599A-70F4-F76C-FE6F-5A1A01422EC7}"/>
          </ac:spMkLst>
        </pc:spChg>
        <pc:spChg chg="del mod">
          <ac:chgData name="Rod Turk" userId="07228ad85b9b2d7f" providerId="LiveId" clId="{4ED6FFAC-0C83-4B72-B900-D776A2144AFD}" dt="2022-11-10T17:44:44.602" v="1706" actId="478"/>
          <ac:spMkLst>
            <pc:docMk/>
            <pc:sldMk cId="0" sldId="1448"/>
            <ac:spMk id="55304" creationId="{972DBF98-6CDB-67E6-E38D-1EBB6DCD7CEC}"/>
          </ac:spMkLst>
        </pc:spChg>
      </pc:sldChg>
      <pc:sldChg chg="addSp delSp modSp mod modAnim modNotes modNotesTx">
        <pc:chgData name="Rod Turk" userId="07228ad85b9b2d7f" providerId="LiveId" clId="{4ED6FFAC-0C83-4B72-B900-D776A2144AFD}" dt="2022-11-15T19:10:37.441" v="2741" actId="27636"/>
        <pc:sldMkLst>
          <pc:docMk/>
          <pc:sldMk cId="0" sldId="1449"/>
        </pc:sldMkLst>
        <pc:spChg chg="mod">
          <ac:chgData name="Rod Turk" userId="07228ad85b9b2d7f" providerId="LiveId" clId="{4ED6FFAC-0C83-4B72-B900-D776A2144AFD}" dt="2022-11-10T21:28:52.398" v="2195"/>
          <ac:spMkLst>
            <pc:docMk/>
            <pc:sldMk cId="0" sldId="1449"/>
            <ac:spMk id="2" creationId="{8DDE712F-615D-3457-40C9-CB89CDC218F0}"/>
          </ac:spMkLst>
        </pc:spChg>
        <pc:spChg chg="mod">
          <ac:chgData name="Rod Turk" userId="07228ad85b9b2d7f" providerId="LiveId" clId="{4ED6FFAC-0C83-4B72-B900-D776A2144AFD}" dt="2022-11-10T21:53:25.647" v="2552" actId="20577"/>
          <ac:spMkLst>
            <pc:docMk/>
            <pc:sldMk cId="0" sldId="1449"/>
            <ac:spMk id="3" creationId="{7A2B7610-993C-99E3-6282-DF206ACD165D}"/>
          </ac:spMkLst>
        </pc:spChg>
        <pc:spChg chg="add del mod">
          <ac:chgData name="Rod Turk" userId="07228ad85b9b2d7f" providerId="LiveId" clId="{4ED6FFAC-0C83-4B72-B900-D776A2144AFD}" dt="2022-11-10T17:56:53.477" v="2028" actId="478"/>
          <ac:spMkLst>
            <pc:docMk/>
            <pc:sldMk cId="0" sldId="1449"/>
            <ac:spMk id="5" creationId="{0D91EC25-F288-C616-DD1A-D72BC17C87EA}"/>
          </ac:spMkLst>
        </pc:spChg>
        <pc:spChg chg="add mod">
          <ac:chgData name="Rod Turk" userId="07228ad85b9b2d7f" providerId="LiveId" clId="{4ED6FFAC-0C83-4B72-B900-D776A2144AFD}" dt="2022-11-10T21:43:03.059" v="2399" actId="20577"/>
          <ac:spMkLst>
            <pc:docMk/>
            <pc:sldMk cId="0" sldId="1449"/>
            <ac:spMk id="6" creationId="{086D38CC-0932-2A2D-F915-B09C579722FB}"/>
          </ac:spMkLst>
        </pc:spChg>
        <pc:spChg chg="del">
          <ac:chgData name="Rod Turk" userId="07228ad85b9b2d7f" providerId="LiveId" clId="{4ED6FFAC-0C83-4B72-B900-D776A2144AFD}" dt="2022-11-10T17:56:47.230" v="2026" actId="21"/>
          <ac:spMkLst>
            <pc:docMk/>
            <pc:sldMk cId="0" sldId="1449"/>
            <ac:spMk id="62472" creationId="{8C6EE25D-E96A-6E35-46A6-BAC739332EF6}"/>
          </ac:spMkLst>
        </pc:spChg>
      </pc:sldChg>
      <pc:sldChg chg="modSp mod modAnim modNotesTx">
        <pc:chgData name="Rod Turk" userId="07228ad85b9b2d7f" providerId="LiveId" clId="{4ED6FFAC-0C83-4B72-B900-D776A2144AFD}" dt="2022-11-15T19:16:36.923" v="3087" actId="20577"/>
        <pc:sldMkLst>
          <pc:docMk/>
          <pc:sldMk cId="0" sldId="1452"/>
        </pc:sldMkLst>
        <pc:spChg chg="mod">
          <ac:chgData name="Rod Turk" userId="07228ad85b9b2d7f" providerId="LiveId" clId="{4ED6FFAC-0C83-4B72-B900-D776A2144AFD}" dt="2022-11-09T17:32:36.343" v="186" actId="21"/>
          <ac:spMkLst>
            <pc:docMk/>
            <pc:sldMk cId="0" sldId="1452"/>
            <ac:spMk id="3" creationId="{2E91A1CF-714E-E423-3F39-66248DA2FFA4}"/>
          </ac:spMkLst>
        </pc:spChg>
      </pc:sldChg>
      <pc:sldChg chg="modSp modAnim">
        <pc:chgData name="Rod Turk" userId="07228ad85b9b2d7f" providerId="LiveId" clId="{4ED6FFAC-0C83-4B72-B900-D776A2144AFD}" dt="2022-11-10T22:00:33.673" v="2603" actId="255"/>
        <pc:sldMkLst>
          <pc:docMk/>
          <pc:sldMk cId="0" sldId="1468"/>
        </pc:sldMkLst>
        <pc:spChg chg="mod">
          <ac:chgData name="Rod Turk" userId="07228ad85b9b2d7f" providerId="LiveId" clId="{4ED6FFAC-0C83-4B72-B900-D776A2144AFD}" dt="2022-11-10T22:00:33.673" v="2603" actId="255"/>
          <ac:spMkLst>
            <pc:docMk/>
            <pc:sldMk cId="0" sldId="1468"/>
            <ac:spMk id="38915" creationId="{7FC6C63E-9822-3678-7E5C-2C92901D203D}"/>
          </ac:spMkLst>
        </pc:spChg>
      </pc:sldChg>
      <pc:sldChg chg="delSp modSp mod delAnim modNotesTx">
        <pc:chgData name="Rod Turk" userId="07228ad85b9b2d7f" providerId="LiveId" clId="{4ED6FFAC-0C83-4B72-B900-D776A2144AFD}" dt="2022-11-15T19:39:41.133" v="4134" actId="5793"/>
        <pc:sldMkLst>
          <pc:docMk/>
          <pc:sldMk cId="0" sldId="1480"/>
        </pc:sldMkLst>
        <pc:spChg chg="mod">
          <ac:chgData name="Rod Turk" userId="07228ad85b9b2d7f" providerId="LiveId" clId="{4ED6FFAC-0C83-4B72-B900-D776A2144AFD}" dt="2022-11-10T23:33:08.540" v="2714" actId="20577"/>
          <ac:spMkLst>
            <pc:docMk/>
            <pc:sldMk cId="0" sldId="1480"/>
            <ac:spMk id="3" creationId="{AACCE1F9-4A4C-0E5E-F2B6-39EA55ACA382}"/>
          </ac:spMkLst>
        </pc:spChg>
        <pc:spChg chg="mod">
          <ac:chgData name="Rod Turk" userId="07228ad85b9b2d7f" providerId="LiveId" clId="{4ED6FFAC-0C83-4B72-B900-D776A2144AFD}" dt="2022-11-10T21:57:27.586" v="2594" actId="20577"/>
          <ac:spMkLst>
            <pc:docMk/>
            <pc:sldMk cId="0" sldId="1480"/>
            <ac:spMk id="4" creationId="{F0B5702F-19EF-C234-7448-57D99A90E3D4}"/>
          </ac:spMkLst>
        </pc:spChg>
        <pc:spChg chg="del">
          <ac:chgData name="Rod Turk" userId="07228ad85b9b2d7f" providerId="LiveId" clId="{4ED6FFAC-0C83-4B72-B900-D776A2144AFD}" dt="2022-11-10T21:57:33.348" v="2595" actId="478"/>
          <ac:spMkLst>
            <pc:docMk/>
            <pc:sldMk cId="0" sldId="1480"/>
            <ac:spMk id="5" creationId="{C596B089-A08D-967D-A5AF-5BE25C8101F0}"/>
          </ac:spMkLst>
        </pc:spChg>
        <pc:spChg chg="del">
          <ac:chgData name="Rod Turk" userId="07228ad85b9b2d7f" providerId="LiveId" clId="{4ED6FFAC-0C83-4B72-B900-D776A2144AFD}" dt="2022-11-10T17:58:14.378" v="2037" actId="478"/>
          <ac:spMkLst>
            <pc:docMk/>
            <pc:sldMk cId="0" sldId="1480"/>
            <ac:spMk id="7" creationId="{1ECA79A4-0DD1-24D4-2DD3-649252391770}"/>
          </ac:spMkLst>
        </pc:spChg>
      </pc:sldChg>
      <pc:sldChg chg="modSp">
        <pc:chgData name="Rod Turk" userId="07228ad85b9b2d7f" providerId="LiveId" clId="{4ED6FFAC-0C83-4B72-B900-D776A2144AFD}" dt="2022-11-10T21:07:20.286" v="2073" actId="14100"/>
        <pc:sldMkLst>
          <pc:docMk/>
          <pc:sldMk cId="0" sldId="1482"/>
        </pc:sldMkLst>
        <pc:picChg chg="mod">
          <ac:chgData name="Rod Turk" userId="07228ad85b9b2d7f" providerId="LiveId" clId="{4ED6FFAC-0C83-4B72-B900-D776A2144AFD}" dt="2022-11-10T21:07:20.286" v="2073" actId="14100"/>
          <ac:picMkLst>
            <pc:docMk/>
            <pc:sldMk cId="0" sldId="1482"/>
            <ac:picMk id="30723" creationId="{3AC53D66-C95F-AA25-1E68-0EE33ACC6303}"/>
          </ac:picMkLst>
        </pc:picChg>
      </pc:sldChg>
      <pc:sldChg chg="modSp">
        <pc:chgData name="Rod Turk" userId="07228ad85b9b2d7f" providerId="LiveId" clId="{4ED6FFAC-0C83-4B72-B900-D776A2144AFD}" dt="2022-11-10T21:06:16.341" v="2060" actId="14100"/>
        <pc:sldMkLst>
          <pc:docMk/>
          <pc:sldMk cId="0" sldId="1486"/>
        </pc:sldMkLst>
        <pc:picChg chg="mod">
          <ac:chgData name="Rod Turk" userId="07228ad85b9b2d7f" providerId="LiveId" clId="{4ED6FFAC-0C83-4B72-B900-D776A2144AFD}" dt="2022-11-10T21:06:16.341" v="2060" actId="14100"/>
          <ac:picMkLst>
            <pc:docMk/>
            <pc:sldMk cId="0" sldId="1486"/>
            <ac:picMk id="28675" creationId="{B21D65E9-A77B-FA80-5668-FBB87CE9D8E2}"/>
          </ac:picMkLst>
        </pc:picChg>
      </pc:sldChg>
      <pc:sldChg chg="addSp delSp modSp mod modAnim modNotesTx">
        <pc:chgData name="Rod Turk" userId="07228ad85b9b2d7f" providerId="LiveId" clId="{4ED6FFAC-0C83-4B72-B900-D776A2144AFD}" dt="2022-11-10T21:52:59.316" v="2548" actId="1076"/>
        <pc:sldMkLst>
          <pc:docMk/>
          <pc:sldMk cId="0" sldId="1493"/>
        </pc:sldMkLst>
        <pc:spChg chg="mod">
          <ac:chgData name="Rod Turk" userId="07228ad85b9b2d7f" providerId="LiveId" clId="{4ED6FFAC-0C83-4B72-B900-D776A2144AFD}" dt="2022-11-10T17:51:27.042" v="1919" actId="6549"/>
          <ac:spMkLst>
            <pc:docMk/>
            <pc:sldMk cId="0" sldId="1493"/>
            <ac:spMk id="3" creationId="{30284642-EFCD-A59D-5D32-16C074823A7C}"/>
          </ac:spMkLst>
        </pc:spChg>
        <pc:spChg chg="add mod">
          <ac:chgData name="Rod Turk" userId="07228ad85b9b2d7f" providerId="LiveId" clId="{4ED6FFAC-0C83-4B72-B900-D776A2144AFD}" dt="2022-11-10T21:52:59.316" v="2548" actId="1076"/>
          <ac:spMkLst>
            <pc:docMk/>
            <pc:sldMk cId="0" sldId="1493"/>
            <ac:spMk id="7" creationId="{06A6829F-1326-19D2-3BA7-D7B2B33E5878}"/>
          </ac:spMkLst>
        </pc:spChg>
        <pc:spChg chg="del mod">
          <ac:chgData name="Rod Turk" userId="07228ad85b9b2d7f" providerId="LiveId" clId="{4ED6FFAC-0C83-4B72-B900-D776A2144AFD}" dt="2022-11-10T21:51:41.384" v="2539" actId="478"/>
          <ac:spMkLst>
            <pc:docMk/>
            <pc:sldMk cId="0" sldId="1493"/>
            <ac:spMk id="51207" creationId="{3E77405A-ECD8-B52C-9ED5-C949D7309EB2}"/>
          </ac:spMkLst>
        </pc:spChg>
        <pc:picChg chg="mod">
          <ac:chgData name="Rod Turk" userId="07228ad85b9b2d7f" providerId="LiveId" clId="{4ED6FFAC-0C83-4B72-B900-D776A2144AFD}" dt="2022-11-10T21:23:53.691" v="2189" actId="27636"/>
          <ac:picMkLst>
            <pc:docMk/>
            <pc:sldMk cId="0" sldId="1493"/>
            <ac:picMk id="51206" creationId="{B07293AF-EBB7-9332-BA34-F286070D813D}"/>
          </ac:picMkLst>
        </pc:picChg>
      </pc:sldChg>
      <pc:sldChg chg="modNotesTx">
        <pc:chgData name="Rod Turk" userId="07228ad85b9b2d7f" providerId="LiveId" clId="{4ED6FFAC-0C83-4B72-B900-D776A2144AFD}" dt="2022-11-10T21:46:56.626" v="2457" actId="114"/>
        <pc:sldMkLst>
          <pc:docMk/>
          <pc:sldMk cId="0" sldId="1495"/>
        </pc:sldMkLst>
      </pc:sldChg>
      <pc:sldChg chg="modNotesTx">
        <pc:chgData name="Rod Turk" userId="07228ad85b9b2d7f" providerId="LiveId" clId="{4ED6FFAC-0C83-4B72-B900-D776A2144AFD}" dt="2022-11-10T21:51:02.199" v="2537" actId="6549"/>
        <pc:sldMkLst>
          <pc:docMk/>
          <pc:sldMk cId="0" sldId="14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AAC516-5F32-E5A1-B4E0-414E31F45EAF}"/>
              </a:ext>
            </a:extLst>
          </p:cNvPr>
          <p:cNvSpPr>
            <a:spLocks noGrp="1"/>
          </p:cNvSpPr>
          <p:nvPr>
            <p:ph type="hdr" sz="quarter"/>
          </p:nvPr>
        </p:nvSpPr>
        <p:spPr>
          <a:xfrm>
            <a:off x="0" y="0"/>
            <a:ext cx="3078383" cy="468141"/>
          </a:xfrm>
          <a:prstGeom prst="rect">
            <a:avLst/>
          </a:prstGeom>
        </p:spPr>
        <p:txBody>
          <a:bodyPr vert="horz" lIns="92676" tIns="46338" rIns="92676" bIns="46338" rtlCol="0"/>
          <a:lstStyle>
            <a:lvl1pPr algn="l" defTabSz="92666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F6E5718-8DC1-9046-51FC-4F3CEEE23ED9}"/>
              </a:ext>
            </a:extLst>
          </p:cNvPr>
          <p:cNvSpPr>
            <a:spLocks noGrp="1"/>
          </p:cNvSpPr>
          <p:nvPr>
            <p:ph type="dt" idx="1"/>
          </p:nvPr>
        </p:nvSpPr>
        <p:spPr>
          <a:xfrm>
            <a:off x="4022485" y="0"/>
            <a:ext cx="3078383" cy="468141"/>
          </a:xfrm>
          <a:prstGeom prst="rect">
            <a:avLst/>
          </a:prstGeom>
        </p:spPr>
        <p:txBody>
          <a:bodyPr vert="horz" lIns="92676" tIns="46338" rIns="92676" bIns="46338" rtlCol="0"/>
          <a:lstStyle>
            <a:lvl1pPr algn="r" defTabSz="926660" eaLnBrk="1" fontAlgn="auto" hangingPunct="1">
              <a:spcBef>
                <a:spcPts val="0"/>
              </a:spcBef>
              <a:spcAft>
                <a:spcPts val="0"/>
              </a:spcAft>
              <a:defRPr sz="1200">
                <a:latin typeface="+mn-lt"/>
              </a:defRPr>
            </a:lvl1pPr>
          </a:lstStyle>
          <a:p>
            <a:pPr>
              <a:defRPr/>
            </a:pPr>
            <a:r>
              <a:rPr lang="en-US"/>
              <a:t>10/19/21</a:t>
            </a:r>
          </a:p>
        </p:txBody>
      </p:sp>
      <p:sp>
        <p:nvSpPr>
          <p:cNvPr id="4" name="Slide Image Placeholder 3">
            <a:extLst>
              <a:ext uri="{FF2B5EF4-FFF2-40B4-BE49-F238E27FC236}">
                <a16:creationId xmlns:a16="http://schemas.microsoft.com/office/drawing/2014/main" id="{37231148-8980-4E4E-806F-E5CE883C5478}"/>
              </a:ext>
            </a:extLst>
          </p:cNvPr>
          <p:cNvSpPr>
            <a:spLocks noGrp="1" noRot="1" noChangeAspect="1"/>
          </p:cNvSpPr>
          <p:nvPr>
            <p:ph type="sldImg" idx="2"/>
          </p:nvPr>
        </p:nvSpPr>
        <p:spPr>
          <a:xfrm>
            <a:off x="420688" y="704850"/>
            <a:ext cx="6261100" cy="3521075"/>
          </a:xfrm>
          <a:prstGeom prst="rect">
            <a:avLst/>
          </a:prstGeom>
          <a:noFill/>
          <a:ln w="12700">
            <a:solidFill>
              <a:prstClr val="black"/>
            </a:solidFill>
          </a:ln>
        </p:spPr>
        <p:txBody>
          <a:bodyPr vert="horz" lIns="92676" tIns="46338" rIns="92676" bIns="46338" rtlCol="0" anchor="ctr"/>
          <a:lstStyle/>
          <a:p>
            <a:pPr lvl="0"/>
            <a:endParaRPr lang="en-US" noProof="0"/>
          </a:p>
        </p:txBody>
      </p:sp>
      <p:sp>
        <p:nvSpPr>
          <p:cNvPr id="5" name="Notes Placeholder 4">
            <a:extLst>
              <a:ext uri="{FF2B5EF4-FFF2-40B4-BE49-F238E27FC236}">
                <a16:creationId xmlns:a16="http://schemas.microsoft.com/office/drawing/2014/main" id="{1A745321-8E58-F5E6-C4BB-0ED69B8D3AE7}"/>
              </a:ext>
            </a:extLst>
          </p:cNvPr>
          <p:cNvSpPr>
            <a:spLocks noGrp="1"/>
          </p:cNvSpPr>
          <p:nvPr>
            <p:ph type="body" sz="quarter" idx="3"/>
          </p:nvPr>
        </p:nvSpPr>
        <p:spPr>
          <a:xfrm>
            <a:off x="710891" y="4460167"/>
            <a:ext cx="5680693" cy="4222890"/>
          </a:xfrm>
          <a:prstGeom prst="rect">
            <a:avLst/>
          </a:prstGeom>
        </p:spPr>
        <p:txBody>
          <a:bodyPr vert="horz" lIns="92676" tIns="46338" rIns="92676" bIns="4633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CAD9208-3870-7458-7352-DB97B5BA646D}"/>
              </a:ext>
            </a:extLst>
          </p:cNvPr>
          <p:cNvSpPr>
            <a:spLocks noGrp="1"/>
          </p:cNvSpPr>
          <p:nvPr>
            <p:ph type="ftr" sz="quarter" idx="4"/>
          </p:nvPr>
        </p:nvSpPr>
        <p:spPr>
          <a:xfrm>
            <a:off x="0" y="8918731"/>
            <a:ext cx="3078383" cy="468141"/>
          </a:xfrm>
          <a:prstGeom prst="rect">
            <a:avLst/>
          </a:prstGeom>
        </p:spPr>
        <p:txBody>
          <a:bodyPr vert="horz" lIns="92676" tIns="46338" rIns="92676" bIns="46338" rtlCol="0" anchor="b"/>
          <a:lstStyle>
            <a:lvl1pPr algn="l" defTabSz="92666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F8BCC9E-8AA9-6C4D-D214-3A608B9A71E1}"/>
              </a:ext>
            </a:extLst>
          </p:cNvPr>
          <p:cNvSpPr>
            <a:spLocks noGrp="1"/>
          </p:cNvSpPr>
          <p:nvPr>
            <p:ph type="sldNum" sz="quarter" idx="5"/>
          </p:nvPr>
        </p:nvSpPr>
        <p:spPr>
          <a:xfrm>
            <a:off x="4022485" y="8918731"/>
            <a:ext cx="3078383" cy="468141"/>
          </a:xfrm>
          <a:prstGeom prst="rect">
            <a:avLst/>
          </a:prstGeom>
        </p:spPr>
        <p:txBody>
          <a:bodyPr vert="horz" wrap="square" lIns="92676" tIns="46338" rIns="92676" bIns="46338" numCol="1" anchor="b" anchorCtr="0" compatLnSpc="1">
            <a:prstTxWarp prst="textNoShape">
              <a:avLst/>
            </a:prstTxWarp>
          </a:bodyPr>
          <a:lstStyle>
            <a:lvl1pPr algn="r" eaLnBrk="1" hangingPunct="1">
              <a:defRPr sz="1200"/>
            </a:lvl1pPr>
          </a:lstStyle>
          <a:p>
            <a:pPr>
              <a:defRPr/>
            </a:pPr>
            <a:fld id="{B8936B2B-283F-4EBD-9BF9-B15FF86877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f.ly/logosres/prisaiah?ref=Bible.Is10.3&amp;off=1&amp;ctx=e+right+to+do+so.%0a3+~The+four+clauses+fa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ref.ly/logosres/isakellner?ref=Page.p+12&amp;off=249&amp;ctx=are+post-Exilic.%0a3.+~5:1%E2%80%9324;+25;+9:7+(8)%E2%80%93"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ref.ly/logosres/esv?ref=BibleESV.Is9.6&amp;off=0&amp;ctx=fuel+for+the+fire.+%0a~+6%C2%A0+u%EF%BB%BFFor+to+us+a+ch" TargetMode="External"/><Relationship Id="rId3" Type="http://schemas.openxmlformats.org/officeDocument/2006/relationships/hyperlink" Target="https://ref.ly/logosres/prisaiah?ref=Bible.Is9.8&amp;off=2166&amp;ctx=the+book+of+Judges).~+The+four+stanzas+sh" TargetMode="External"/><Relationship Id="rId7" Type="http://schemas.openxmlformats.org/officeDocument/2006/relationships/hyperlink" Target="https://ref.ly/logosres/esv?ref=BibleESV.Is7.14&amp;off=3&amp;ctx=ry+%E2%80%A2my+God+also?+14%C2%A0~Therefore+the+c%EF%BB%BF%E2%80%A2Lor" TargetMode="External"/><Relationship Id="rId12" Type="http://schemas.openxmlformats.org/officeDocument/2006/relationships/hyperlink" Target="https://www.biblegateway.com/passage/?search=Amos+5:11-12&amp;version=ESV#fen-ESV-22435a"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ref.ly/logosres/esv?ref=BibleESV.Lk4.16&amp;off=0&amp;ctx=+glorified+by+all.+%0a~Jesus+Rejected+at+Na" TargetMode="External"/><Relationship Id="rId11" Type="http://schemas.openxmlformats.org/officeDocument/2006/relationships/hyperlink" Target="https://ref.ly/logosres/ebc06?ref=Bible.Is10.1-4&amp;off=7&amp;ctx=nt+from+God.%0a10:1%E2%80%934+~Mauchline+(in+loc.)+" TargetMode="External"/><Relationship Id="rId5" Type="http://schemas.openxmlformats.org/officeDocument/2006/relationships/hyperlink" Target="https://www.biblegateway.com/passage/?search=Isaiah+61&amp;version=ESV#fen-ESV-18845b" TargetMode="External"/><Relationship Id="rId10" Type="http://schemas.openxmlformats.org/officeDocument/2006/relationships/hyperlink" Target="https://ref.ly/logosres/isakellner?ref=Page.p+12&amp;off=248&amp;ctx=+are+post-Exilic.%0a3.~+5:1%E2%80%9324;+25;+9:7+(8)" TargetMode="External"/><Relationship Id="rId4" Type="http://schemas.openxmlformats.org/officeDocument/2006/relationships/hyperlink" Target="https://www.biblegateway.com/passage/?search=Isaiah+61&amp;version=ESV#fen-ESV-18845a" TargetMode="External"/><Relationship Id="rId9" Type="http://schemas.openxmlformats.org/officeDocument/2006/relationships/hyperlink" Target="https://ref.ly/logosres/esv?ref=BibleESV.Mt24.44&amp;off=101&amp;ctx=%E2%80%A2you+do+not+expect.+~%0a45%C2%A0%E2%80%9CWho+then+is+v%EF%BB%BFt"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ef.ly/logosres/isakellner?ref=Page.p+12&amp;off=1953&amp;ctx=later+addition.%0a20.+~10:5%E2%80%9315;+14:24%E2%80%9327;+1"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ref.ly/logosres/prisaiah?ref=Bible.Is10.6&amp;off=1172&amp;ctx=sh+in+the+judgment.%0a~7+Isaiah+points+out+"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ref.ly/logosres/ebc06?ref=Bible.Is10.5-11&amp;off=502&amp;ctx=ment+of+his+people.+~Assyria+was+the+chie" TargetMode="External"/><Relationship Id="rId3" Type="http://schemas.openxmlformats.org/officeDocument/2006/relationships/hyperlink" Target="https://ref.ly/logosres/isakellner?ref=Page.p+12&amp;off=1952&amp;ctx=+later+addition.%0a20.~+10:5%E2%80%9315;+14:24%E2%80%9327;+" TargetMode="External"/><Relationship Id="rId7" Type="http://schemas.openxmlformats.org/officeDocument/2006/relationships/hyperlink" Target="https://ref.ly/logosres/esv?ref=BibleESV.Na&amp;off=6"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ref.ly/logosres/esv?ref=BibleESV.2Ki19.35&amp;off=0&amp;ctx=my+servant+David.%E2%80%9D+%0a~35%C2%A0And%E2%80%A2%E2%80%A2%E2%80%A2+that+%E2%80%A2nigh" TargetMode="External"/><Relationship Id="rId5" Type="http://schemas.openxmlformats.org/officeDocument/2006/relationships/hyperlink" Target="https://ref.ly/logosres/esv?ref=BibleESV.2Ki19.8&amp;off=0&amp;ctx=n+his+own+land.%E2%80%99%C2%A0%E2%80%9D+%0a~Sennacherib+Defies+t" TargetMode="External"/><Relationship Id="rId4" Type="http://schemas.openxmlformats.org/officeDocument/2006/relationships/hyperlink" Target="https://ref.ly/logosres/esv?ref=BibleESV.Hab1.1&amp;off=0&amp;ctx=1%C2%A0~a%EF%BB%BFThe+oracle+that+Habakkuk+the+prophet" TargetMode="External"/><Relationship Id="rId9" Type="http://schemas.openxmlformats.org/officeDocument/2006/relationships/hyperlink" Target="https://ref.ly/logosres/prisaiah?ref=Bible.Is10.12&amp;off=570&amp;ctx=nce+%E2%80%98to+terminate%E2%80%99.+~For+all+the+Assyrian"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f.ly/logosres/nicot23is1?ref=BibleBHS.Is10.12-19&amp;off=2544&amp;ctx=+vv.+7,+13,+and+14.+~In+its+present+setti"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ef.ly/logosres/nicot23is1?ref=BibleBHS.Is10.12-19&amp;off=2023&amp;ctx=od+has+designed+it.+~Thus,+when+the+Sove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ref.ly/logosres/prisaiah?ref=Bible.Is10.25&amp;off=537&amp;ctx=nly+found+here).%EF%BB%BF78%0a~26+The+Gideon+and+ex"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ref.ly/logosres/esv?ref=BibleESV.Is17.3&amp;off=0&amp;ctx=+make+them+afraid.+%0a~+3%C2%A0+%E2%80%A2The+fortress+wi" TargetMode="External"/><Relationship Id="rId3" Type="http://schemas.openxmlformats.org/officeDocument/2006/relationships/hyperlink" Target="https://ref.ly/logosres/prisaiah?ref=Bible.Is10.20&amp;off=311&amp;ctx=nd+repentance+(21).%0a~20+The+background+to" TargetMode="External"/><Relationship Id="rId7" Type="http://schemas.openxmlformats.org/officeDocument/2006/relationships/hyperlink" Target="https://ref.ly/logosres/esv?ref=BibleESV.Is19.23&amp;off=0&amp;ctx=rcy+and+heal+them.+%0a~23%C2%A0f%EF%BB%BFIn+%E2%80%A2that+%E2%80%A2day+t"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ref.ly/logosres/nicot23is1?ref=BibleBHS.Is10.28-32&amp;off=0&amp;ctx=on+seems+strongest.%0a~28%E2%80%9332+The+discovery+" TargetMode="External"/><Relationship Id="rId5" Type="http://schemas.openxmlformats.org/officeDocument/2006/relationships/hyperlink" Target="https://ref.ly/logosres/nicot23is1?ref=BibleBHS.Is10.21&amp;off=630&amp;ctx=ing+divine+insight.%0a~remnant+of+Jacob+see" TargetMode="External"/><Relationship Id="rId4" Type="http://schemas.openxmlformats.org/officeDocument/2006/relationships/hyperlink" Target="https://ref.ly/logosres/nicot23is1?ref=BibleBHS.Is10.20&amp;off=396&amp;ctx=9%E2%80%9323+%5bEng.+4:1%E2%80%933%5d).%0a~the+remnant+of+Israe"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 am</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a:t>
            </a:fld>
            <a:endParaRPr lang="en-US" altLang="en-US"/>
          </a:p>
        </p:txBody>
      </p:sp>
    </p:spTree>
    <p:extLst>
      <p:ext uri="{BB962C8B-B14F-4D97-AF65-F5344CB8AC3E}">
        <p14:creationId xmlns:p14="http://schemas.microsoft.com/office/powerpoint/2010/main" val="1870358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10</a:t>
            </a:fld>
            <a:endParaRPr lang="en-US" altLang="en-US"/>
          </a:p>
        </p:txBody>
      </p:sp>
    </p:spTree>
    <p:extLst>
      <p:ext uri="{BB962C8B-B14F-4D97-AF65-F5344CB8AC3E}">
        <p14:creationId xmlns:p14="http://schemas.microsoft.com/office/powerpoint/2010/main" val="2520501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11</a:t>
            </a:fld>
            <a:endParaRPr lang="en-US" altLang="en-US"/>
          </a:p>
        </p:txBody>
      </p:sp>
    </p:spTree>
    <p:extLst>
      <p:ext uri="{BB962C8B-B14F-4D97-AF65-F5344CB8AC3E}">
        <p14:creationId xmlns:p14="http://schemas.microsoft.com/office/powerpoint/2010/main" val="375787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12</a:t>
            </a:fld>
            <a:endParaRPr lang="en-US" altLang="en-US"/>
          </a:p>
        </p:txBody>
      </p:sp>
    </p:spTree>
    <p:extLst>
      <p:ext uri="{BB962C8B-B14F-4D97-AF65-F5344CB8AC3E}">
        <p14:creationId xmlns:p14="http://schemas.microsoft.com/office/powerpoint/2010/main" val="421154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13</a:t>
            </a:fld>
            <a:endParaRPr lang="en-US" altLang="en-US"/>
          </a:p>
        </p:txBody>
      </p:sp>
    </p:spTree>
    <p:extLst>
      <p:ext uri="{BB962C8B-B14F-4D97-AF65-F5344CB8AC3E}">
        <p14:creationId xmlns:p14="http://schemas.microsoft.com/office/powerpoint/2010/main" val="2908352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14</a:t>
            </a:fld>
            <a:endParaRPr lang="en-US" altLang="en-US"/>
          </a:p>
        </p:txBody>
      </p:sp>
    </p:spTree>
    <p:extLst>
      <p:ext uri="{BB962C8B-B14F-4D97-AF65-F5344CB8AC3E}">
        <p14:creationId xmlns:p14="http://schemas.microsoft.com/office/powerpoint/2010/main" val="98484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15</a:t>
            </a:fld>
            <a:endParaRPr lang="en-US" altLang="en-US"/>
          </a:p>
        </p:txBody>
      </p:sp>
    </p:spTree>
    <p:extLst>
      <p:ext uri="{BB962C8B-B14F-4D97-AF65-F5344CB8AC3E}">
        <p14:creationId xmlns:p14="http://schemas.microsoft.com/office/powerpoint/2010/main" val="1924970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16</a:t>
            </a:fld>
            <a:endParaRPr lang="en-US" altLang="en-US"/>
          </a:p>
        </p:txBody>
      </p:sp>
    </p:spTree>
    <p:extLst>
      <p:ext uri="{BB962C8B-B14F-4D97-AF65-F5344CB8AC3E}">
        <p14:creationId xmlns:p14="http://schemas.microsoft.com/office/powerpoint/2010/main" val="330579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17</a:t>
            </a:fld>
            <a:endParaRPr lang="en-US" altLang="en-US"/>
          </a:p>
        </p:txBody>
      </p:sp>
    </p:spTree>
    <p:extLst>
      <p:ext uri="{BB962C8B-B14F-4D97-AF65-F5344CB8AC3E}">
        <p14:creationId xmlns:p14="http://schemas.microsoft.com/office/powerpoint/2010/main" val="1322535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18</a:t>
            </a:fld>
            <a:endParaRPr lang="en-US" altLang="en-US"/>
          </a:p>
        </p:txBody>
      </p:sp>
    </p:spTree>
    <p:extLst>
      <p:ext uri="{BB962C8B-B14F-4D97-AF65-F5344CB8AC3E}">
        <p14:creationId xmlns:p14="http://schemas.microsoft.com/office/powerpoint/2010/main" val="434332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19</a:t>
            </a:fld>
            <a:endParaRPr lang="en-US" altLang="en-US"/>
          </a:p>
        </p:txBody>
      </p:sp>
    </p:spTree>
    <p:extLst>
      <p:ext uri="{BB962C8B-B14F-4D97-AF65-F5344CB8AC3E}">
        <p14:creationId xmlns:p14="http://schemas.microsoft.com/office/powerpoint/2010/main" val="37395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a:t>
            </a:fld>
            <a:endParaRPr lang="en-US" altLang="en-US"/>
          </a:p>
        </p:txBody>
      </p:sp>
    </p:spTree>
    <p:extLst>
      <p:ext uri="{BB962C8B-B14F-4D97-AF65-F5344CB8AC3E}">
        <p14:creationId xmlns:p14="http://schemas.microsoft.com/office/powerpoint/2010/main" val="2373206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20</a:t>
            </a:fld>
            <a:endParaRPr lang="en-US" altLang="en-US"/>
          </a:p>
        </p:txBody>
      </p:sp>
    </p:spTree>
    <p:extLst>
      <p:ext uri="{BB962C8B-B14F-4D97-AF65-F5344CB8AC3E}">
        <p14:creationId xmlns:p14="http://schemas.microsoft.com/office/powerpoint/2010/main" val="3319397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Crown Him With Many Crowns </a:t>
            </a:r>
          </a:p>
          <a:p>
            <a:endParaRPr lang="en-US" b="1"/>
          </a:p>
          <a:p>
            <a:r>
              <a:rPr lang="en-US" b="1"/>
              <a:t>No Sermons on this chapter…MacArthur, Piper, RC Sproul</a:t>
            </a:r>
          </a:p>
          <a:p>
            <a:endParaRPr lang="en-US" b="1"/>
          </a:p>
          <a:p>
            <a:r>
              <a:rPr lang="en-US" b="1"/>
              <a:t>Jesus in this set of verses…chapter 7…Chapter 9…</a:t>
            </a:r>
          </a:p>
          <a:p>
            <a:endParaRPr lang="en-US" b="1"/>
          </a:p>
          <a:p>
            <a:r>
              <a:rPr lang="en-US" b="1"/>
              <a:t>God uses evil for his purposes…</a:t>
            </a:r>
          </a:p>
          <a:p>
            <a:r>
              <a:rPr lang="en-US" b="1"/>
              <a:t>     </a:t>
            </a:r>
          </a:p>
          <a:p>
            <a:r>
              <a:rPr lang="en-US" b="1"/>
              <a:t>There will be a Remnant.</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21</a:t>
            </a:fld>
            <a:endParaRPr lang="en-US" altLang="en-US"/>
          </a:p>
        </p:txBody>
      </p:sp>
    </p:spTree>
    <p:extLst>
      <p:ext uri="{BB962C8B-B14F-4D97-AF65-F5344CB8AC3E}">
        <p14:creationId xmlns:p14="http://schemas.microsoft.com/office/powerpoint/2010/main" val="2366689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22</a:t>
            </a:fld>
            <a:endParaRPr lang="en-US" altLang="en-US"/>
          </a:p>
        </p:txBody>
      </p:sp>
    </p:spTree>
    <p:extLst>
      <p:ext uri="{BB962C8B-B14F-4D97-AF65-F5344CB8AC3E}">
        <p14:creationId xmlns:p14="http://schemas.microsoft.com/office/powerpoint/2010/main" val="3256703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four clauses fall into two pairs.</a:t>
            </a:r>
          </a:p>
          <a:p>
            <a:pPr lvl="1"/>
            <a:r>
              <a:rPr lang="en-US"/>
              <a:t> J. A. </a:t>
            </a:r>
            <a:r>
              <a:rPr lang="en-US" err="1"/>
              <a:t>Motyer</a:t>
            </a:r>
            <a:r>
              <a:rPr lang="en-US"/>
              <a:t>,  (Downers Grove, IL: InterVarsity Press, 1996), 111.</a:t>
            </a:r>
          </a:p>
          <a:p>
            <a:r>
              <a:rPr lang="en-US" b="0" i="0" u="none" strike="noStrike" baseline="0"/>
              <a:t> J. A. </a:t>
            </a:r>
            <a:r>
              <a:rPr lang="en-US" b="0" i="0" u="none" strike="noStrike" baseline="0" err="1"/>
              <a:t>Motyer</a:t>
            </a:r>
            <a:r>
              <a:rPr lang="en-US" b="0" i="0" u="none" strike="noStrike" baseline="0"/>
              <a:t>, </a:t>
            </a:r>
            <a:r>
              <a:rPr lang="en-US" b="0" i="1" u="sng" strike="noStrike" baseline="0">
                <a:solidFill>
                  <a:srgbClr val="0000FF"/>
                </a:solidFill>
                <a:hlinkClick r:id="rId3"/>
              </a:rPr>
              <a:t>The Prophecy of Isaiah: An Introduction &amp; Commentary</a:t>
            </a:r>
            <a:r>
              <a:rPr lang="en-US" b="0" i="0" u="none" strike="noStrike" baseline="0">
                <a:solidFill>
                  <a:srgbClr val="0000FF"/>
                </a:solidFill>
                <a:hlinkClick r:id="rId3"/>
              </a:rPr>
              <a:t> (Downers Grove, IL: InterVarsity Press, 1996), 111.</a:t>
            </a:r>
          </a:p>
          <a:p>
            <a:endParaRPr lang="en-US"/>
          </a:p>
          <a:p>
            <a:r>
              <a:rPr lang="en-US"/>
              <a:t>5:1–24; 25; 9:7 (8)–10:4; 5:26–30. Sermons delivered at the beginning of the reign of Ahaz, 735.</a:t>
            </a:r>
          </a:p>
          <a:p>
            <a:pPr lvl="1"/>
            <a:r>
              <a:rPr lang="en-US"/>
              <a:t> Maximilian Lindsay Kellner,  (Boston: </a:t>
            </a:r>
            <a:r>
              <a:rPr lang="en-US" err="1"/>
              <a:t>Damrell</a:t>
            </a:r>
            <a:r>
              <a:rPr lang="en-US"/>
              <a:t> &amp; Upham, 1900), 12.</a:t>
            </a:r>
          </a:p>
          <a:p>
            <a:r>
              <a:rPr lang="en-US" b="0" i="0" u="none" strike="noStrike" baseline="0"/>
              <a:t> Maximilian Lindsay Kellner, </a:t>
            </a:r>
            <a:r>
              <a:rPr lang="en-US" b="0" i="1" u="sng" strike="noStrike" baseline="0">
                <a:solidFill>
                  <a:srgbClr val="0000FF"/>
                </a:solidFill>
                <a:hlinkClick r:id="rId4"/>
              </a:rPr>
              <a:t>The Assyrian Monuments Illustrating the Sermons of Isaiah</a:t>
            </a:r>
            <a:r>
              <a:rPr lang="en-US" b="0" i="0" u="none" strike="noStrike" baseline="0">
                <a:solidFill>
                  <a:srgbClr val="0000FF"/>
                </a:solidFill>
                <a:hlinkClick r:id="rId4"/>
              </a:rPr>
              <a:t> (Boston: </a:t>
            </a:r>
            <a:r>
              <a:rPr lang="en-US" b="0" i="0" u="none" strike="noStrike" baseline="0" err="1">
                <a:solidFill>
                  <a:srgbClr val="0000FF"/>
                </a:solidFill>
                <a:hlinkClick r:id="rId4"/>
              </a:rPr>
              <a:t>Damrell</a:t>
            </a:r>
            <a:r>
              <a:rPr lang="en-US" b="0" i="0" u="none" strike="noStrike" baseline="0">
                <a:solidFill>
                  <a:srgbClr val="0000FF"/>
                </a:solidFill>
                <a:hlinkClick r:id="rId4"/>
              </a:rPr>
              <a:t> &amp; Upham, 1900), 12.</a:t>
            </a:r>
          </a:p>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23</a:t>
            </a:fld>
            <a:endParaRPr lang="en-US" altLang="en-US"/>
          </a:p>
        </p:txBody>
      </p:sp>
    </p:spTree>
    <p:extLst>
      <p:ext uri="{BB962C8B-B14F-4D97-AF65-F5344CB8AC3E}">
        <p14:creationId xmlns:p14="http://schemas.microsoft.com/office/powerpoint/2010/main" val="231567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24</a:t>
            </a:fld>
            <a:endParaRPr lang="en-US" altLang="en-US"/>
          </a:p>
        </p:txBody>
      </p:sp>
    </p:spTree>
    <p:extLst>
      <p:ext uri="{BB962C8B-B14F-4D97-AF65-F5344CB8AC3E}">
        <p14:creationId xmlns:p14="http://schemas.microsoft.com/office/powerpoint/2010/main" val="980070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365F646-6FE4-0479-B597-B1A09B26D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F83A1A4-1815-28DD-3A12-C14173931C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lgn="l" rtl="0"/>
            <a:r>
              <a:rPr lang="en-US" sz="1200" dirty="0">
                <a:latin typeface="Times New Roman" panose="02020603050405020304" pitchFamily="18" charset="0"/>
                <a:cs typeface="Times New Roman" panose="02020603050405020304" pitchFamily="18" charset="0"/>
              </a:rPr>
              <a:t>The four stanzas show a coherent development:</a:t>
            </a:r>
          </a:p>
          <a:p>
            <a:pPr algn="l" rtl="0"/>
            <a:r>
              <a:rPr lang="en-US" sz="1200" dirty="0">
                <a:latin typeface="Times New Roman" panose="02020603050405020304" pitchFamily="18" charset="0"/>
                <a:cs typeface="Times New Roman" panose="02020603050405020304" pitchFamily="18" charset="0"/>
              </a:rPr>
              <a:t>1. National disaster (8–12〈7–11〉). The Lord’s word has been rejected in self-sufficient pride. Internal set-backs (10〈9〉) will be followed by external attack (11〈10〉).</a:t>
            </a:r>
          </a:p>
          <a:p>
            <a:pPr algn="l" rtl="0"/>
            <a:r>
              <a:rPr lang="en-US" sz="1200" dirty="0">
                <a:latin typeface="Times New Roman" panose="02020603050405020304" pitchFamily="18" charset="0"/>
                <a:cs typeface="Times New Roman" panose="02020603050405020304" pitchFamily="18" charset="0"/>
              </a:rPr>
              <a:t>2. Political collapse (13–17〈12–16〉). Since there has been no repentance (13〈12〉), the Lord will undermine the leadership (14–16〈13–15〉). There will be widespread suffering (17〈16〉).</a:t>
            </a:r>
          </a:p>
          <a:p>
            <a:pPr algn="l" rtl="0"/>
            <a:r>
              <a:rPr lang="en-US" sz="1200" dirty="0">
                <a:latin typeface="Times New Roman" panose="02020603050405020304" pitchFamily="18" charset="0"/>
                <a:cs typeface="Times New Roman" panose="02020603050405020304" pitchFamily="18" charset="0"/>
              </a:rPr>
              <a:t>3. Social anarchy (18–21〈17–20〉). Divine wrath manifests itself in a spirit of total self-concern (19〈18〉) bringing with it no satisfaction (20〈19〉). The nation tears itself apart, united only in hostility to Judah (21〈20〉).</a:t>
            </a:r>
          </a:p>
          <a:p>
            <a:pPr algn="l" rtl="0"/>
            <a:r>
              <a:rPr lang="en-US" sz="1200" dirty="0">
                <a:latin typeface="Times New Roman" panose="02020603050405020304" pitchFamily="18" charset="0"/>
                <a:cs typeface="Times New Roman" panose="02020603050405020304" pitchFamily="18" charset="0"/>
              </a:rPr>
              <a:t>4. Moral perversion (10:1–4). The basis of morality, safeguarded by law, is overturned. The suffering of the helpless (2) brings as its reward the helplessness of its perpetrators in the day of judgment (3–4).</a:t>
            </a:r>
          </a:p>
          <a:p>
            <a:pPr lvl="1" algn="l"/>
            <a:r>
              <a:rPr lang="en-US" sz="1200" dirty="0">
                <a:latin typeface="Times New Roman" panose="02020603050405020304" pitchFamily="18" charset="0"/>
                <a:cs typeface="Times New Roman" panose="02020603050405020304" pitchFamily="18" charset="0"/>
              </a:rPr>
              <a:t> J. A. </a:t>
            </a:r>
            <a:r>
              <a:rPr lang="en-US" sz="1200" dirty="0" err="1">
                <a:latin typeface="Times New Roman" panose="02020603050405020304" pitchFamily="18" charset="0"/>
                <a:cs typeface="Times New Roman" panose="02020603050405020304" pitchFamily="18" charset="0"/>
              </a:rPr>
              <a:t>Motyer</a:t>
            </a:r>
            <a:r>
              <a:rPr lang="en-US" sz="1200" dirty="0">
                <a:latin typeface="Times New Roman" panose="02020603050405020304" pitchFamily="18" charset="0"/>
                <a:cs typeface="Times New Roman" panose="02020603050405020304" pitchFamily="18" charset="0"/>
              </a:rPr>
              <a:t>,  (Downers Grove, IL: InterVarsity Press, 1996), 106.</a:t>
            </a:r>
          </a:p>
          <a:p>
            <a:pPr algn="l" rtl="0"/>
            <a:endParaRPr lang="en-US" sz="1200" dirty="0">
              <a:latin typeface="Times New Roman" panose="02020603050405020304" pitchFamily="18" charset="0"/>
              <a:cs typeface="Times New Roman" panose="02020603050405020304" pitchFamily="18" charset="0"/>
            </a:endParaRPr>
          </a:p>
          <a:p>
            <a:pPr algn="l"/>
            <a:r>
              <a:rPr lang="en-US" sz="1200" b="0" i="0" u="none" strike="noStrike" baseline="0" dirty="0">
                <a:latin typeface="Times New Roman" panose="02020603050405020304" pitchFamily="18" charset="0"/>
                <a:cs typeface="Times New Roman" panose="02020603050405020304" pitchFamily="18" charset="0"/>
              </a:rPr>
              <a:t> J. A. </a:t>
            </a:r>
            <a:r>
              <a:rPr lang="en-US" sz="1200" b="0" i="0" u="none" strike="noStrike" baseline="0" dirty="0" err="1">
                <a:latin typeface="Times New Roman" panose="02020603050405020304" pitchFamily="18" charset="0"/>
                <a:cs typeface="Times New Roman" panose="02020603050405020304" pitchFamily="18" charset="0"/>
              </a:rPr>
              <a:t>Motyer</a:t>
            </a:r>
            <a:r>
              <a:rPr lang="en-US" sz="1200" b="0" i="0" u="none" strike="noStrike" baseline="0" dirty="0">
                <a:latin typeface="Times New Roman" panose="02020603050405020304" pitchFamily="18" charset="0"/>
                <a:cs typeface="Times New Roman" panose="02020603050405020304" pitchFamily="18" charset="0"/>
              </a:rPr>
              <a:t>, </a:t>
            </a:r>
            <a:r>
              <a:rPr lang="en-US" sz="1200" b="0" i="1" u="sng" strike="noStrike" baseline="0" dirty="0">
                <a:solidFill>
                  <a:srgbClr val="0000FF"/>
                </a:solidFill>
                <a:latin typeface="Times New Roman" panose="02020603050405020304" pitchFamily="18" charset="0"/>
                <a:cs typeface="Times New Roman" panose="02020603050405020304" pitchFamily="18" charset="0"/>
                <a:hlinkClick r:id="rId3"/>
              </a:rPr>
              <a:t>The Prophecy of Isaiah: An Introduction &amp; Commentary</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3"/>
              </a:rPr>
              <a:t> (Downers Grove, IL: InterVarsity Press, 1996), 106.</a:t>
            </a:r>
          </a:p>
          <a:p>
            <a:pPr algn="l"/>
            <a:endParaRPr lang="en-US" sz="1200" dirty="0">
              <a:latin typeface="Times New Roman" panose="02020603050405020304" pitchFamily="18" charset="0"/>
              <a:cs typeface="Times New Roman" panose="02020603050405020304" pitchFamily="18" charset="0"/>
            </a:endParaRPr>
          </a:p>
          <a:p>
            <a:pPr algn="l"/>
            <a:r>
              <a:rPr lang="en-US" sz="1200" b="1" i="0" dirty="0">
                <a:solidFill>
                  <a:srgbClr val="000000"/>
                </a:solidFill>
                <a:effectLst/>
                <a:latin typeface="Times New Roman" panose="02020603050405020304" pitchFamily="18" charset="0"/>
                <a:cs typeface="Times New Roman" panose="02020603050405020304" pitchFamily="18" charset="0"/>
              </a:rPr>
              <a:t>Isaiah 61 </a:t>
            </a:r>
            <a:r>
              <a:rPr lang="en-US" sz="1200" b="0" i="0" dirty="0">
                <a:solidFill>
                  <a:srgbClr val="000000"/>
                </a:solidFill>
                <a:effectLst/>
                <a:latin typeface="Times New Roman" panose="02020603050405020304" pitchFamily="18" charset="0"/>
                <a:cs typeface="Times New Roman" panose="02020603050405020304" pitchFamily="18" charset="0"/>
              </a:rPr>
              <a:t>The Spirit of the Lord </a:t>
            </a:r>
            <a:r>
              <a:rPr lang="en-US" sz="1200" b="0" i="0" cap="small" dirty="0">
                <a:solidFill>
                  <a:srgbClr val="000000"/>
                </a:solidFill>
                <a:effectLst/>
                <a:latin typeface="Times New Roman" panose="02020603050405020304" pitchFamily="18" charset="0"/>
                <a:cs typeface="Times New Roman" panose="02020603050405020304" pitchFamily="18" charset="0"/>
              </a:rPr>
              <a:t>God</a:t>
            </a:r>
            <a:r>
              <a:rPr lang="en-US" sz="1200" b="0" i="0" dirty="0">
                <a:solidFill>
                  <a:srgbClr val="000000"/>
                </a:solidFill>
                <a:effectLst/>
                <a:latin typeface="Times New Roman" panose="02020603050405020304" pitchFamily="18" charset="0"/>
                <a:cs typeface="Times New Roman" panose="02020603050405020304" pitchFamily="18" charset="0"/>
              </a:rPr>
              <a:t> is upon me,</a:t>
            </a:r>
            <a:r>
              <a:rPr lang="en-US" sz="1200" dirty="0">
                <a:latin typeface="Times New Roman" panose="02020603050405020304" pitchFamily="18" charset="0"/>
                <a:cs typeface="Times New Roman" panose="02020603050405020304" pitchFamily="18" charset="0"/>
              </a:rPr>
              <a:t/>
            </a:r>
            <a:br>
              <a:rPr lang="en-US" sz="1200" dirty="0">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because the </a:t>
            </a:r>
            <a:r>
              <a:rPr lang="en-US" sz="1200" b="0" i="0" cap="small" dirty="0">
                <a:solidFill>
                  <a:srgbClr val="000000"/>
                </a:solidFill>
                <a:effectLst/>
                <a:latin typeface="Times New Roman" panose="02020603050405020304" pitchFamily="18" charset="0"/>
                <a:cs typeface="Times New Roman" panose="02020603050405020304" pitchFamily="18" charset="0"/>
              </a:rPr>
              <a:t>Lord</a:t>
            </a:r>
            <a:r>
              <a:rPr lang="en-US" sz="1200" b="0" i="0" dirty="0">
                <a:solidFill>
                  <a:srgbClr val="000000"/>
                </a:solidFill>
                <a:effectLst/>
                <a:latin typeface="Times New Roman" panose="02020603050405020304" pitchFamily="18" charset="0"/>
                <a:cs typeface="Times New Roman" panose="02020603050405020304" pitchFamily="18" charset="0"/>
              </a:rPr>
              <a:t> has anointed me</a:t>
            </a:r>
            <a:r>
              <a:rPr lang="en-US" sz="1200" dirty="0">
                <a:latin typeface="Times New Roman" panose="02020603050405020304" pitchFamily="18" charset="0"/>
                <a:cs typeface="Times New Roman" panose="02020603050405020304" pitchFamily="18" charset="0"/>
              </a:rPr>
              <a:t/>
            </a:r>
            <a:br>
              <a:rPr lang="en-US" sz="1200" dirty="0">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to bring good news to the poor;</a:t>
            </a:r>
            <a:r>
              <a:rPr lang="en-US" sz="1200" b="0" i="0" baseline="30000" dirty="0">
                <a:solidFill>
                  <a:srgbClr val="000000"/>
                </a:solidFill>
                <a:effectLst/>
                <a:latin typeface="Times New Roman" panose="02020603050405020304" pitchFamily="18" charset="0"/>
                <a:cs typeface="Times New Roman" panose="02020603050405020304" pitchFamily="18" charset="0"/>
              </a:rPr>
              <a:t>[</a:t>
            </a:r>
            <a:r>
              <a:rPr lang="en-US" sz="1200" b="0" i="0" baseline="30000" dirty="0">
                <a:solidFill>
                  <a:srgbClr val="4A4A4A"/>
                </a:solidFill>
                <a:effectLst/>
                <a:latin typeface="Times New Roman" panose="02020603050405020304" pitchFamily="18" charset="0"/>
                <a:cs typeface="Times New Roman" panose="02020603050405020304" pitchFamily="18" charset="0"/>
                <a:hlinkClick r:id="rId4" tooltip="See footnote a"/>
              </a:rPr>
              <a:t>a</a:t>
            </a:r>
            <a:r>
              <a:rPr lang="en-US" sz="1200" b="0" i="0" baseline="30000" dirty="0">
                <a:solidFill>
                  <a:srgbClr val="000000"/>
                </a:solidFill>
                <a:effectLst/>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a:r>
            <a:br>
              <a:rPr lang="en-US" sz="1200" dirty="0">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he has sent me to bind up the brokenhearted,</a:t>
            </a:r>
            <a:r>
              <a:rPr lang="en-US" sz="1200" dirty="0">
                <a:latin typeface="Times New Roman" panose="02020603050405020304" pitchFamily="18" charset="0"/>
                <a:cs typeface="Times New Roman" panose="02020603050405020304" pitchFamily="18" charset="0"/>
              </a:rPr>
              <a:t/>
            </a:r>
            <a:br>
              <a:rPr lang="en-US" sz="1200" dirty="0">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to proclaim liberty to the captives,</a:t>
            </a:r>
            <a:r>
              <a:rPr lang="en-US" sz="1200" dirty="0">
                <a:latin typeface="Times New Roman" panose="02020603050405020304" pitchFamily="18" charset="0"/>
                <a:cs typeface="Times New Roman" panose="02020603050405020304" pitchFamily="18" charset="0"/>
              </a:rPr>
              <a:t/>
            </a:r>
            <a:br>
              <a:rPr lang="en-US" sz="1200" dirty="0">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and the opening of the prison to those who are bound;</a:t>
            </a:r>
            <a:r>
              <a:rPr lang="en-US" sz="1200" b="0" i="0" baseline="30000" dirty="0">
                <a:solidFill>
                  <a:srgbClr val="000000"/>
                </a:solidFill>
                <a:effectLst/>
                <a:latin typeface="Times New Roman" panose="02020603050405020304" pitchFamily="18" charset="0"/>
                <a:cs typeface="Times New Roman" panose="02020603050405020304" pitchFamily="18" charset="0"/>
              </a:rPr>
              <a:t>[</a:t>
            </a:r>
            <a:r>
              <a:rPr lang="en-US" sz="1200" b="0" i="0" baseline="30000" dirty="0">
                <a:solidFill>
                  <a:srgbClr val="4A4A4A"/>
                </a:solidFill>
                <a:effectLst/>
                <a:latin typeface="Times New Roman" panose="02020603050405020304" pitchFamily="18" charset="0"/>
                <a:cs typeface="Times New Roman" panose="02020603050405020304" pitchFamily="18" charset="0"/>
                <a:hlinkClick r:id="rId5" tooltip="See footnote b"/>
              </a:rPr>
              <a:t>b</a:t>
            </a:r>
            <a:r>
              <a:rPr lang="en-US" sz="1200" b="0" i="0" baseline="30000" dirty="0">
                <a:solidFill>
                  <a:srgbClr val="000000"/>
                </a:solidFill>
                <a:effectLst/>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a:r>
            <a:br>
              <a:rPr lang="en-US" sz="1200" dirty="0">
                <a:latin typeface="Times New Roman" panose="02020603050405020304" pitchFamily="18" charset="0"/>
                <a:cs typeface="Times New Roman" panose="02020603050405020304" pitchFamily="18" charset="0"/>
              </a:rPr>
            </a:br>
            <a:r>
              <a:rPr lang="en-US" sz="1200" b="1" i="0" baseline="30000" dirty="0">
                <a:solidFill>
                  <a:srgbClr val="000000"/>
                </a:solidFill>
                <a:effectLst/>
                <a:latin typeface="Times New Roman" panose="02020603050405020304" pitchFamily="18" charset="0"/>
                <a:cs typeface="Times New Roman" panose="02020603050405020304" pitchFamily="18" charset="0"/>
              </a:rPr>
              <a:t>2 </a:t>
            </a:r>
            <a:r>
              <a:rPr lang="en-US" sz="1200" b="0" i="0" dirty="0">
                <a:solidFill>
                  <a:srgbClr val="000000"/>
                </a:solidFill>
                <a:effectLst/>
                <a:latin typeface="Times New Roman" panose="02020603050405020304" pitchFamily="18" charset="0"/>
                <a:cs typeface="Times New Roman" panose="02020603050405020304" pitchFamily="18" charset="0"/>
              </a:rPr>
              <a:t>to proclaim the year of the </a:t>
            </a:r>
            <a:r>
              <a:rPr lang="en-US" sz="1200" b="0" i="0" cap="small" dirty="0">
                <a:solidFill>
                  <a:srgbClr val="000000"/>
                </a:solidFill>
                <a:effectLst/>
                <a:latin typeface="Times New Roman" panose="02020603050405020304" pitchFamily="18" charset="0"/>
                <a:cs typeface="Times New Roman" panose="02020603050405020304" pitchFamily="18" charset="0"/>
              </a:rPr>
              <a:t>Lord</a:t>
            </a:r>
            <a:r>
              <a:rPr lang="en-US" sz="1200" b="0" i="0" dirty="0">
                <a:solidFill>
                  <a:srgbClr val="000000"/>
                </a:solidFill>
                <a:effectLst/>
                <a:latin typeface="Times New Roman" panose="02020603050405020304" pitchFamily="18" charset="0"/>
                <a:cs typeface="Times New Roman" panose="02020603050405020304" pitchFamily="18" charset="0"/>
              </a:rPr>
              <a:t>'s favor,</a:t>
            </a:r>
            <a:r>
              <a:rPr lang="en-US" sz="1200" dirty="0">
                <a:latin typeface="Times New Roman" panose="02020603050405020304" pitchFamily="18" charset="0"/>
                <a:cs typeface="Times New Roman" panose="02020603050405020304" pitchFamily="18" charset="0"/>
              </a:rPr>
              <a:t/>
            </a:r>
            <a:br>
              <a:rPr lang="en-US" sz="1200" dirty="0">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and the day of vengeance of our God;</a:t>
            </a:r>
            <a:r>
              <a:rPr lang="en-US" sz="1200" dirty="0">
                <a:latin typeface="Times New Roman" panose="02020603050405020304" pitchFamily="18" charset="0"/>
                <a:cs typeface="Times New Roman" panose="02020603050405020304" pitchFamily="18" charset="0"/>
              </a:rPr>
              <a:t/>
            </a:r>
            <a:br>
              <a:rPr lang="en-US" sz="1200" dirty="0">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to comfort all who mourn;</a:t>
            </a:r>
          </a:p>
          <a:p>
            <a:pPr algn="l"/>
            <a:endParaRPr lang="en-US" sz="1200" b="0" i="0" u="none" strike="noStrike" baseline="0" dirty="0">
              <a:solidFill>
                <a:srgbClr val="000000"/>
              </a:solidFill>
              <a:effectLst/>
              <a:latin typeface="Times New Roman" panose="02020603050405020304" pitchFamily="18" charset="0"/>
              <a:cs typeface="Times New Roman" panose="02020603050405020304" pitchFamily="18" charset="0"/>
              <a:hlinkClick r:id="rId3"/>
            </a:endParaRPr>
          </a:p>
          <a:p>
            <a:pPr algn="l" rtl="0"/>
            <a:r>
              <a:rPr lang="en-US" sz="1200" b="0" dirty="0">
                <a:latin typeface="Times New Roman" panose="02020603050405020304" pitchFamily="18" charset="0"/>
                <a:cs typeface="Times New Roman" panose="02020603050405020304" pitchFamily="18" charset="0"/>
              </a:rPr>
              <a:t>Luke 4 Jesus Rejected at Nazareth</a:t>
            </a:r>
          </a:p>
          <a:p>
            <a:pPr algn="l" rtl="0"/>
            <a:r>
              <a:rPr lang="en-US" sz="1200" b="0" dirty="0">
                <a:latin typeface="Times New Roman" panose="02020603050405020304" pitchFamily="18" charset="0"/>
                <a:cs typeface="Times New Roman" panose="02020603050405020304" pitchFamily="18" charset="0"/>
              </a:rPr>
              <a:t>16 And he came to Nazareth, where he had been brought up. And as was his custom, he went to the synagogue on the Sabbath day, and he stood up to read. </a:t>
            </a:r>
          </a:p>
          <a:p>
            <a:pPr algn="l" rtl="0"/>
            <a:r>
              <a:rPr lang="en-US" sz="1200" b="0" dirty="0">
                <a:latin typeface="Times New Roman" panose="02020603050405020304" pitchFamily="18" charset="0"/>
                <a:cs typeface="Times New Roman" panose="02020603050405020304" pitchFamily="18" charset="0"/>
              </a:rPr>
              <a:t>17 And the scroll of the prophet Isaiah was given to him. He unrolled the scroll and found the place where it was written, </a:t>
            </a:r>
          </a:p>
          <a:p>
            <a:pPr algn="l" rtl="0"/>
            <a:r>
              <a:rPr lang="en-US" sz="1200" b="0" dirty="0">
                <a:latin typeface="Times New Roman" panose="02020603050405020304" pitchFamily="18" charset="0"/>
                <a:cs typeface="Times New Roman" panose="02020603050405020304" pitchFamily="18" charset="0"/>
              </a:rPr>
              <a:t>18 “The Spirit of the Lord is upon me, </a:t>
            </a:r>
          </a:p>
          <a:p>
            <a:pPr algn="l" rtl="0"/>
            <a:r>
              <a:rPr lang="en-US" sz="1200" b="0" dirty="0">
                <a:latin typeface="Times New Roman" panose="02020603050405020304" pitchFamily="18" charset="0"/>
                <a:cs typeface="Times New Roman" panose="02020603050405020304" pitchFamily="18" charset="0"/>
              </a:rPr>
              <a:t>because he has anointed me </a:t>
            </a:r>
          </a:p>
          <a:p>
            <a:pPr algn="l" rtl="0"/>
            <a:r>
              <a:rPr lang="en-US" sz="1200" b="0" dirty="0">
                <a:latin typeface="Times New Roman" panose="02020603050405020304" pitchFamily="18" charset="0"/>
                <a:cs typeface="Times New Roman" panose="02020603050405020304" pitchFamily="18" charset="0"/>
              </a:rPr>
              <a:t>to proclaim good news to the poor. </a:t>
            </a:r>
          </a:p>
          <a:p>
            <a:pPr algn="l" rtl="0"/>
            <a:r>
              <a:rPr lang="en-US" sz="1200" b="0" dirty="0">
                <a:latin typeface="Times New Roman" panose="02020603050405020304" pitchFamily="18" charset="0"/>
                <a:cs typeface="Times New Roman" panose="02020603050405020304" pitchFamily="18" charset="0"/>
              </a:rPr>
              <a:t>He has sent me to proclaim liberty to the captives </a:t>
            </a:r>
          </a:p>
          <a:p>
            <a:pPr algn="l" rtl="0"/>
            <a:r>
              <a:rPr lang="en-US" sz="1200" b="0" dirty="0">
                <a:latin typeface="Times New Roman" panose="02020603050405020304" pitchFamily="18" charset="0"/>
                <a:cs typeface="Times New Roman" panose="02020603050405020304" pitchFamily="18" charset="0"/>
              </a:rPr>
              <a:t>and recovering of sight to the blind, </a:t>
            </a:r>
          </a:p>
          <a:p>
            <a:pPr algn="l" rtl="0"/>
            <a:r>
              <a:rPr lang="en-US" sz="1200" b="0" dirty="0">
                <a:latin typeface="Times New Roman" panose="02020603050405020304" pitchFamily="18" charset="0"/>
                <a:cs typeface="Times New Roman" panose="02020603050405020304" pitchFamily="18" charset="0"/>
              </a:rPr>
              <a:t>to set at liberty those who are oppressed, </a:t>
            </a:r>
          </a:p>
          <a:p>
            <a:pPr algn="l" rtl="0"/>
            <a:r>
              <a:rPr lang="en-US" sz="1200" b="0" dirty="0">
                <a:latin typeface="Times New Roman" panose="02020603050405020304" pitchFamily="18" charset="0"/>
                <a:cs typeface="Times New Roman" panose="02020603050405020304" pitchFamily="18" charset="0"/>
              </a:rPr>
              <a:t>19 to proclaim the year of the Lord’s favor.” </a:t>
            </a:r>
          </a:p>
          <a:p>
            <a:pPr algn="l" rtl="0"/>
            <a:r>
              <a:rPr lang="en-US" sz="1200" b="0" dirty="0">
                <a:latin typeface="Times New Roman" panose="02020603050405020304" pitchFamily="18" charset="0"/>
                <a:cs typeface="Times New Roman" panose="02020603050405020304" pitchFamily="18" charset="0"/>
              </a:rPr>
              <a:t>20 And he rolled up the scroll and gave it back to the attendant and sat down. And the eyes of all in the synagogue were fixed on him. </a:t>
            </a:r>
          </a:p>
          <a:p>
            <a:pPr algn="l" rtl="0"/>
            <a:r>
              <a:rPr lang="en-US" sz="1200" b="0" dirty="0">
                <a:latin typeface="Times New Roman" panose="02020603050405020304" pitchFamily="18" charset="0"/>
                <a:cs typeface="Times New Roman" panose="02020603050405020304" pitchFamily="18" charset="0"/>
              </a:rPr>
              <a:t>21 And he began to say to them, “Today this Scripture has been fulfilled in your hearing.”</a:t>
            </a:r>
          </a:p>
          <a:p>
            <a:pPr algn="l"/>
            <a:r>
              <a:rPr lang="en-US" sz="1200" b="0" dirty="0">
                <a:latin typeface="Times New Roman" panose="02020603050405020304" pitchFamily="18" charset="0"/>
                <a:cs typeface="Times New Roman" panose="02020603050405020304" pitchFamily="18" charset="0"/>
              </a:rPr>
              <a:t>  (Wheaton, IL: Crossway Bibles, 2016), Lk 4:1621.</a:t>
            </a:r>
          </a:p>
          <a:p>
            <a:pPr algn="l" rtl="0"/>
            <a:endParaRPr lang="en-US" sz="1200" b="1" dirty="0">
              <a:latin typeface="Times New Roman" panose="02020603050405020304" pitchFamily="18" charset="0"/>
              <a:cs typeface="Times New Roman" panose="02020603050405020304" pitchFamily="18" charset="0"/>
            </a:endParaRPr>
          </a:p>
          <a:p>
            <a:pPr algn="l"/>
            <a:r>
              <a:rPr lang="en-US" sz="1200" b="0" i="0" u="none" strike="noStrike" baseline="0" dirty="0">
                <a:latin typeface="Times New Roman" panose="02020603050405020304" pitchFamily="18" charset="0"/>
                <a:cs typeface="Times New Roman" panose="02020603050405020304" pitchFamily="18" charset="0"/>
              </a:rPr>
              <a:t> </a:t>
            </a:r>
            <a:r>
              <a:rPr lang="en-US" sz="1200" b="0" i="1" u="sng" strike="noStrike" baseline="0" dirty="0">
                <a:solidFill>
                  <a:srgbClr val="0000FF"/>
                </a:solidFill>
                <a:latin typeface="Times New Roman" panose="02020603050405020304" pitchFamily="18" charset="0"/>
                <a:cs typeface="Times New Roman" panose="02020603050405020304" pitchFamily="18" charset="0"/>
                <a:hlinkClick r:id="rId6"/>
              </a:rPr>
              <a:t>The Holy Bible: English Standard Version</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6"/>
              </a:rPr>
              <a:t> (Wheaton, IL: Crossway Bibles, 2016), Lk 4:16–21.</a:t>
            </a:r>
          </a:p>
          <a:p>
            <a:pPr algn="l"/>
            <a:endPar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3"/>
            </a:endParaRPr>
          </a:p>
          <a:p>
            <a:pPr algn="l"/>
            <a:r>
              <a:rPr lang="en-US" sz="1200" dirty="0">
                <a:latin typeface="Times New Roman" panose="02020603050405020304" pitchFamily="18" charset="0"/>
                <a:cs typeface="Times New Roman" panose="02020603050405020304" pitchFamily="18" charset="0"/>
              </a:rPr>
              <a:t>Isaiah 7:14 Therefore the Lord himself will give you a sign. Behold, the virgin shall conceive and bear a son, and shall call his name Immanuel. </a:t>
            </a:r>
          </a:p>
          <a:p>
            <a:pPr lvl="1" algn="l"/>
            <a:r>
              <a:rPr lang="en-US" sz="1200" dirty="0">
                <a:latin typeface="Times New Roman" panose="02020603050405020304" pitchFamily="18" charset="0"/>
                <a:cs typeface="Times New Roman" panose="02020603050405020304" pitchFamily="18" charset="0"/>
              </a:rPr>
              <a:t>  (Wheaton, IL: Crossway Bibles, 2016), Is 7:14.</a:t>
            </a:r>
          </a:p>
          <a:p>
            <a:pPr algn="l"/>
            <a:r>
              <a:rPr lang="en-US" sz="1200" b="0" i="0" u="none" strike="noStrike" baseline="0" dirty="0">
                <a:latin typeface="Times New Roman" panose="02020603050405020304" pitchFamily="18" charset="0"/>
                <a:cs typeface="Times New Roman" panose="02020603050405020304" pitchFamily="18" charset="0"/>
              </a:rPr>
              <a:t> </a:t>
            </a:r>
            <a:r>
              <a:rPr lang="en-US" sz="1200" b="0" i="1" u="sng" strike="noStrike" baseline="0" dirty="0">
                <a:solidFill>
                  <a:srgbClr val="0000FF"/>
                </a:solidFill>
                <a:latin typeface="Times New Roman" panose="02020603050405020304" pitchFamily="18" charset="0"/>
                <a:cs typeface="Times New Roman" panose="02020603050405020304" pitchFamily="18" charset="0"/>
                <a:hlinkClick r:id="rId7"/>
              </a:rPr>
              <a:t>The Holy Bible: English Standard Version</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7"/>
              </a:rPr>
              <a:t> (Wheaton, IL: Crossway Bibles, 2016), Is 7:14.</a:t>
            </a:r>
          </a:p>
          <a:p>
            <a:pPr algn="l"/>
            <a:endParaRPr lang="en-US" altLang="en-US" sz="1200" dirty="0">
              <a:latin typeface="Times New Roman" panose="02020603050405020304" pitchFamily="18" charset="0"/>
              <a:cs typeface="Times New Roman" panose="02020603050405020304" pitchFamily="18" charset="0"/>
            </a:endParaRPr>
          </a:p>
          <a:p>
            <a:pPr algn="l" rtl="0"/>
            <a:r>
              <a:rPr lang="en-US" sz="1200" dirty="0">
                <a:latin typeface="Times New Roman" panose="02020603050405020304" pitchFamily="18" charset="0"/>
                <a:cs typeface="Times New Roman" panose="02020603050405020304" pitchFamily="18" charset="0"/>
              </a:rPr>
              <a:t>Isaiah 9:6</a:t>
            </a:r>
          </a:p>
          <a:p>
            <a:pPr algn="l" rtl="0"/>
            <a:r>
              <a:rPr lang="en-US" sz="1200" dirty="0">
                <a:latin typeface="Times New Roman" panose="02020603050405020304" pitchFamily="18" charset="0"/>
                <a:cs typeface="Times New Roman" panose="02020603050405020304" pitchFamily="18" charset="0"/>
              </a:rPr>
              <a:t>6 For to us a child is born, </a:t>
            </a:r>
          </a:p>
          <a:p>
            <a:pPr algn="l" rtl="0"/>
            <a:r>
              <a:rPr lang="en-US" sz="1200" dirty="0">
                <a:latin typeface="Times New Roman" panose="02020603050405020304" pitchFamily="18" charset="0"/>
                <a:cs typeface="Times New Roman" panose="02020603050405020304" pitchFamily="18" charset="0"/>
              </a:rPr>
              <a:t>to us a son is given; </a:t>
            </a:r>
          </a:p>
          <a:p>
            <a:pPr algn="l" rtl="0"/>
            <a:r>
              <a:rPr lang="en-US" sz="1200" dirty="0">
                <a:latin typeface="Times New Roman" panose="02020603050405020304" pitchFamily="18" charset="0"/>
                <a:cs typeface="Times New Roman" panose="02020603050405020304" pitchFamily="18" charset="0"/>
              </a:rPr>
              <a:t>and the government shall be upon his shoulder, </a:t>
            </a:r>
          </a:p>
          <a:p>
            <a:pPr algn="l" rtl="0"/>
            <a:r>
              <a:rPr lang="en-US" sz="1200" dirty="0">
                <a:latin typeface="Times New Roman" panose="02020603050405020304" pitchFamily="18" charset="0"/>
                <a:cs typeface="Times New Roman" panose="02020603050405020304" pitchFamily="18" charset="0"/>
              </a:rPr>
              <a:t>and his name shall be called </a:t>
            </a:r>
          </a:p>
          <a:p>
            <a:pPr algn="l" rtl="0"/>
            <a:r>
              <a:rPr lang="en-US" sz="1200" dirty="0">
                <a:latin typeface="Times New Roman" panose="02020603050405020304" pitchFamily="18" charset="0"/>
                <a:cs typeface="Times New Roman" panose="02020603050405020304" pitchFamily="18" charset="0"/>
              </a:rPr>
              <a:t>Wonderful Counselor, Mighty God, </a:t>
            </a:r>
          </a:p>
          <a:p>
            <a:pPr algn="l" rtl="0">
              <a:spcBef>
                <a:spcPts val="0"/>
              </a:spcBef>
            </a:pPr>
            <a:r>
              <a:rPr lang="en-US" sz="1200" dirty="0">
                <a:latin typeface="Times New Roman" panose="02020603050405020304" pitchFamily="18" charset="0"/>
                <a:cs typeface="Times New Roman" panose="02020603050405020304" pitchFamily="18" charset="0"/>
              </a:rPr>
              <a:t>Everlasting Father, Prince of Peace. </a:t>
            </a:r>
          </a:p>
          <a:p>
            <a:pPr lvl="1" algn="l"/>
            <a:r>
              <a:rPr lang="en-US" sz="1200" dirty="0">
                <a:latin typeface="Times New Roman" panose="02020603050405020304" pitchFamily="18" charset="0"/>
                <a:cs typeface="Times New Roman" panose="02020603050405020304" pitchFamily="18" charset="0"/>
              </a:rPr>
              <a:t>  (Wheaton, IL: Crossway Bibles, 2016), Is 9:6.</a:t>
            </a:r>
          </a:p>
          <a:p>
            <a:pPr algn="l" rtl="0"/>
            <a:endParaRPr lang="en-US" sz="1200" dirty="0">
              <a:latin typeface="Times New Roman" panose="02020603050405020304" pitchFamily="18" charset="0"/>
              <a:cs typeface="Times New Roman" panose="02020603050405020304" pitchFamily="18" charset="0"/>
            </a:endParaRPr>
          </a:p>
          <a:p>
            <a:pPr algn="l"/>
            <a:r>
              <a:rPr lang="en-US" sz="1200" b="0" i="0" u="none" strike="noStrike" baseline="0" dirty="0">
                <a:latin typeface="Times New Roman" panose="02020603050405020304" pitchFamily="18" charset="0"/>
                <a:cs typeface="Times New Roman" panose="02020603050405020304" pitchFamily="18" charset="0"/>
              </a:rPr>
              <a:t> </a:t>
            </a:r>
            <a:r>
              <a:rPr lang="en-US" sz="1200" b="0" i="1" u="sng" strike="noStrike" baseline="0" dirty="0">
                <a:solidFill>
                  <a:srgbClr val="0000FF"/>
                </a:solidFill>
                <a:latin typeface="Times New Roman" panose="02020603050405020304" pitchFamily="18" charset="0"/>
                <a:cs typeface="Times New Roman" panose="02020603050405020304" pitchFamily="18" charset="0"/>
                <a:hlinkClick r:id="rId8"/>
              </a:rPr>
              <a:t>The Holy Bible: English Standard Version</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8"/>
              </a:rPr>
              <a:t> (Wheaton, IL: Crossway Bibles, 2016), Is 9:6.</a:t>
            </a:r>
          </a:p>
          <a:p>
            <a:pPr algn="l"/>
            <a:endPar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8"/>
            </a:endParaRPr>
          </a:p>
          <a:p>
            <a:pPr algn="l" rtl="0"/>
            <a:endParaRPr lang="en-US" sz="1200" dirty="0">
              <a:latin typeface="Times New Roman" panose="02020603050405020304" pitchFamily="18" charset="0"/>
              <a:cs typeface="Times New Roman" panose="02020603050405020304" pitchFamily="18" charset="0"/>
            </a:endParaRPr>
          </a:p>
          <a:p>
            <a:pPr algn="l" rtl="0"/>
            <a:r>
              <a:rPr lang="en-US" sz="1200" b="0" dirty="0">
                <a:latin typeface="Times New Roman" panose="02020603050405020304" pitchFamily="18" charset="0"/>
                <a:cs typeface="Times New Roman" panose="02020603050405020304" pitchFamily="18" charset="0"/>
              </a:rPr>
              <a:t>45 “Who then is the faithful and wise servant, whom his master has set over his household, to give them their food at the proper time? </a:t>
            </a:r>
          </a:p>
          <a:p>
            <a:pPr algn="l" rtl="0"/>
            <a:r>
              <a:rPr lang="en-US" sz="1200" b="0" dirty="0">
                <a:latin typeface="Times New Roman" panose="02020603050405020304" pitchFamily="18" charset="0"/>
                <a:cs typeface="Times New Roman" panose="02020603050405020304" pitchFamily="18" charset="0"/>
              </a:rPr>
              <a:t>46 Blessed is that servant whom his master will find so doing when he comes. </a:t>
            </a:r>
          </a:p>
          <a:p>
            <a:pPr algn="l" rtl="0"/>
            <a:r>
              <a:rPr lang="en-US" sz="1200" b="0" dirty="0">
                <a:latin typeface="Times New Roman" panose="02020603050405020304" pitchFamily="18" charset="0"/>
                <a:cs typeface="Times New Roman" panose="02020603050405020304" pitchFamily="18" charset="0"/>
              </a:rPr>
              <a:t>47 Truly, I say to you, he will set him over all his possessions. </a:t>
            </a:r>
          </a:p>
          <a:p>
            <a:pPr algn="l" rtl="0"/>
            <a:r>
              <a:rPr lang="en-US" sz="1200" b="0" dirty="0">
                <a:latin typeface="Times New Roman" panose="02020603050405020304" pitchFamily="18" charset="0"/>
                <a:cs typeface="Times New Roman" panose="02020603050405020304" pitchFamily="18" charset="0"/>
              </a:rPr>
              <a:t>48 But if that wicked servant says to himself, ‘My master is delayed,’ </a:t>
            </a:r>
          </a:p>
          <a:p>
            <a:pPr algn="l" rtl="0"/>
            <a:r>
              <a:rPr lang="en-US" sz="1200" b="0" dirty="0">
                <a:latin typeface="Times New Roman" panose="02020603050405020304" pitchFamily="18" charset="0"/>
                <a:cs typeface="Times New Roman" panose="02020603050405020304" pitchFamily="18" charset="0"/>
              </a:rPr>
              <a:t>49 and begins to beat his fellow servants and eats and drinks with drunkards, </a:t>
            </a:r>
          </a:p>
          <a:p>
            <a:pPr algn="l" rtl="0"/>
            <a:r>
              <a:rPr lang="en-US" sz="1200" b="0" dirty="0">
                <a:latin typeface="Times New Roman" panose="02020603050405020304" pitchFamily="18" charset="0"/>
                <a:cs typeface="Times New Roman" panose="02020603050405020304" pitchFamily="18" charset="0"/>
              </a:rPr>
              <a:t>50 the master of that servant will come on a day when he does not expect him and at an hour he does not know </a:t>
            </a:r>
          </a:p>
          <a:p>
            <a:pPr algn="l" rtl="0"/>
            <a:r>
              <a:rPr lang="en-US" sz="1200" b="0" dirty="0">
                <a:latin typeface="Times New Roman" panose="02020603050405020304" pitchFamily="18" charset="0"/>
                <a:cs typeface="Times New Roman" panose="02020603050405020304" pitchFamily="18" charset="0"/>
              </a:rPr>
              <a:t>51 and will cut him in pieces and put him with the hypocrites. In that place there will be weeping and gnashing of teeth. </a:t>
            </a:r>
          </a:p>
          <a:p>
            <a:pPr algn="l"/>
            <a:r>
              <a:rPr lang="en-US" sz="1200" dirty="0">
                <a:latin typeface="Times New Roman" panose="02020603050405020304" pitchFamily="18" charset="0"/>
                <a:cs typeface="Times New Roman" panose="02020603050405020304" pitchFamily="18" charset="0"/>
              </a:rPr>
              <a:t>  (Wheaton, IL: Crossway Bibles, 2016), Mt 24:4451.</a:t>
            </a:r>
          </a:p>
          <a:p>
            <a:pPr algn="l" rtl="0"/>
            <a:endParaRPr lang="en-US" sz="1200" dirty="0">
              <a:latin typeface="Times New Roman" panose="02020603050405020304" pitchFamily="18" charset="0"/>
              <a:cs typeface="Times New Roman" panose="02020603050405020304" pitchFamily="18" charset="0"/>
            </a:endParaRPr>
          </a:p>
          <a:p>
            <a:pPr algn="l"/>
            <a:r>
              <a:rPr lang="en-US" sz="1200" b="0" i="0" u="none" strike="noStrike" baseline="0" dirty="0">
                <a:latin typeface="Times New Roman" panose="02020603050405020304" pitchFamily="18" charset="0"/>
                <a:cs typeface="Times New Roman" panose="02020603050405020304" pitchFamily="18" charset="0"/>
              </a:rPr>
              <a:t> </a:t>
            </a:r>
            <a:r>
              <a:rPr lang="en-US" sz="1200" b="0" i="1" u="sng" strike="noStrike" baseline="0" dirty="0">
                <a:solidFill>
                  <a:srgbClr val="0000FF"/>
                </a:solidFill>
                <a:latin typeface="Times New Roman" panose="02020603050405020304" pitchFamily="18" charset="0"/>
                <a:cs typeface="Times New Roman" panose="02020603050405020304" pitchFamily="18" charset="0"/>
                <a:hlinkClick r:id="rId9"/>
              </a:rPr>
              <a:t>The Holy Bible: English Standard Version</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9"/>
              </a:rPr>
              <a:t> (Wheaton, IL: Crossway Bibles, 2016), Mt 24:44–51.</a:t>
            </a:r>
          </a:p>
          <a:p>
            <a:pPr algn="l"/>
            <a:endParaRPr lang="en-US" sz="1200" dirty="0">
              <a:latin typeface="Times New Roman" panose="02020603050405020304" pitchFamily="18" charset="0"/>
              <a:cs typeface="Times New Roman" panose="02020603050405020304" pitchFamily="18" charset="0"/>
            </a:endParaRPr>
          </a:p>
          <a:p>
            <a:pPr algn="l"/>
            <a:endParaRPr lang="en-US" sz="1200" dirty="0">
              <a:latin typeface="Times New Roman" panose="02020603050405020304" pitchFamily="18" charset="0"/>
              <a:cs typeface="Times New Roman" panose="02020603050405020304" pitchFamily="18" charset="0"/>
            </a:endParaRPr>
          </a:p>
          <a:p>
            <a:pPr algn="l"/>
            <a:r>
              <a:rPr lang="en-US" sz="1200" dirty="0">
                <a:latin typeface="Times New Roman" panose="02020603050405020304" pitchFamily="18" charset="0"/>
                <a:cs typeface="Times New Roman" panose="02020603050405020304" pitchFamily="18" charset="0"/>
              </a:rPr>
              <a:t>5:1–24; 25; 9:7 (8)–10:4; 5:26–30. Sermons delivered at the beginning of the reign of Ahaz, 735. Vss. 15–16 are an editorial gloss, and 25 is mainly editorial, as is also 9:14 (15).</a:t>
            </a:r>
          </a:p>
          <a:p>
            <a:pPr lvl="1" algn="l"/>
            <a:r>
              <a:rPr lang="en-US" sz="1200" dirty="0">
                <a:latin typeface="Times New Roman" panose="02020603050405020304" pitchFamily="18" charset="0"/>
                <a:cs typeface="Times New Roman" panose="02020603050405020304" pitchFamily="18" charset="0"/>
              </a:rPr>
              <a:t> Maximilian Lindsay Kellner,  (Boston: </a:t>
            </a:r>
            <a:r>
              <a:rPr lang="en-US" sz="1200" dirty="0" err="1">
                <a:latin typeface="Times New Roman" panose="02020603050405020304" pitchFamily="18" charset="0"/>
                <a:cs typeface="Times New Roman" panose="02020603050405020304" pitchFamily="18" charset="0"/>
              </a:rPr>
              <a:t>Damrell</a:t>
            </a:r>
            <a:r>
              <a:rPr lang="en-US" sz="1200" dirty="0">
                <a:latin typeface="Times New Roman" panose="02020603050405020304" pitchFamily="18" charset="0"/>
                <a:cs typeface="Times New Roman" panose="02020603050405020304" pitchFamily="18" charset="0"/>
              </a:rPr>
              <a:t> &amp; Upham, 1900), 12.</a:t>
            </a:r>
          </a:p>
          <a:p>
            <a:pPr algn="l"/>
            <a:r>
              <a:rPr lang="en-US" sz="1200" b="0" i="0" u="none" strike="noStrike" baseline="0" dirty="0">
                <a:latin typeface="Times New Roman" panose="02020603050405020304" pitchFamily="18" charset="0"/>
                <a:cs typeface="Times New Roman" panose="02020603050405020304" pitchFamily="18" charset="0"/>
              </a:rPr>
              <a:t> Maximilian Lindsay Kellner, </a:t>
            </a:r>
            <a:r>
              <a:rPr lang="en-US" sz="1200" b="0" i="1" u="sng" strike="noStrike" baseline="0" dirty="0">
                <a:solidFill>
                  <a:srgbClr val="0000FF"/>
                </a:solidFill>
                <a:latin typeface="Times New Roman" panose="02020603050405020304" pitchFamily="18" charset="0"/>
                <a:cs typeface="Times New Roman" panose="02020603050405020304" pitchFamily="18" charset="0"/>
                <a:hlinkClick r:id="rId10"/>
              </a:rPr>
              <a:t>The Assyrian Monuments Illustrating the Sermons of Isaiah</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10"/>
              </a:rPr>
              <a:t> (Boston: </a:t>
            </a:r>
            <a:r>
              <a:rPr lang="en-US" sz="1200" b="0" i="0" u="none" strike="noStrike" baseline="0" dirty="0" err="1">
                <a:solidFill>
                  <a:srgbClr val="0000FF"/>
                </a:solidFill>
                <a:latin typeface="Times New Roman" panose="02020603050405020304" pitchFamily="18" charset="0"/>
                <a:cs typeface="Times New Roman" panose="02020603050405020304" pitchFamily="18" charset="0"/>
                <a:hlinkClick r:id="rId10"/>
              </a:rPr>
              <a:t>Damrell</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10"/>
              </a:rPr>
              <a:t> &amp; Upham, 1900), 12.</a:t>
            </a:r>
          </a:p>
          <a:p>
            <a:pPr algn="l"/>
            <a:endPar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10"/>
            </a:endParaRPr>
          </a:p>
          <a:p>
            <a:pPr algn="l"/>
            <a:r>
              <a:rPr lang="en-US" sz="1200" dirty="0">
                <a:latin typeface="Times New Roman" panose="02020603050405020304" pitchFamily="18" charset="0"/>
                <a:cs typeface="Times New Roman" panose="02020603050405020304" pitchFamily="18" charset="0"/>
              </a:rPr>
              <a:t>Mauchline (in loc.) fittingly refers to this section as “the accents of Amos,” for the OT reader is often reminded of Isaiah’s older contemporary here. There is nothing strange about this, for Amos was a southern prophet who addressed the north; and this is the role adopted at this point by Isaiah, for these verses are the conclusion of the oracle against Israel that commenced at 9:8 (see esp. Amos 2:6–7; 5:11–12; 8:4–6):</a:t>
            </a:r>
          </a:p>
          <a:p>
            <a:pPr lvl="1" algn="l"/>
            <a:r>
              <a:rPr lang="en-US" sz="1200" dirty="0">
                <a:latin typeface="Times New Roman" panose="02020603050405020304" pitchFamily="18" charset="0"/>
                <a:cs typeface="Times New Roman" panose="02020603050405020304" pitchFamily="18" charset="0"/>
              </a:rPr>
              <a:t> Geoffrey W. Grogan,  in The Expositors Bible Commentary: Isaiah, Jeremiah, Lamentations, Ezekiel, ed. Frank E. </a:t>
            </a:r>
            <a:r>
              <a:rPr lang="en-US" sz="1200" dirty="0" err="1">
                <a:latin typeface="Times New Roman" panose="02020603050405020304" pitchFamily="18" charset="0"/>
                <a:cs typeface="Times New Roman" panose="02020603050405020304" pitchFamily="18" charset="0"/>
              </a:rPr>
              <a:t>Gaebelein</a:t>
            </a:r>
            <a:r>
              <a:rPr lang="en-US" sz="1200" dirty="0">
                <a:latin typeface="Times New Roman" panose="02020603050405020304" pitchFamily="18" charset="0"/>
                <a:cs typeface="Times New Roman" panose="02020603050405020304" pitchFamily="18" charset="0"/>
              </a:rPr>
              <a:t>, vol. 6 (Grand Rapids, MI: Zondervan Publishing House, 1986), 78.</a:t>
            </a:r>
          </a:p>
          <a:p>
            <a:pPr algn="l"/>
            <a:r>
              <a:rPr lang="en-US" sz="1200" b="0" i="0" u="none" strike="noStrike" baseline="0" dirty="0">
                <a:latin typeface="Times New Roman" panose="02020603050405020304" pitchFamily="18" charset="0"/>
                <a:cs typeface="Times New Roman" panose="02020603050405020304" pitchFamily="18" charset="0"/>
              </a:rPr>
              <a:t> Geoffrey W. Grogan, </a:t>
            </a:r>
            <a:r>
              <a:rPr lang="en-US" sz="1200" b="0" i="0" u="sng" strike="noStrike" baseline="0" dirty="0">
                <a:solidFill>
                  <a:srgbClr val="0000FF"/>
                </a:solidFill>
                <a:latin typeface="Times New Roman" panose="02020603050405020304" pitchFamily="18" charset="0"/>
                <a:cs typeface="Times New Roman" panose="02020603050405020304" pitchFamily="18" charset="0"/>
                <a:hlinkClick r:id="rId11"/>
              </a:rPr>
              <a:t>“Isaiah,”</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11"/>
              </a:rPr>
              <a:t> in </a:t>
            </a:r>
            <a:r>
              <a:rPr lang="en-US" sz="1200" b="0" i="1" u="none" strike="noStrike" baseline="0" dirty="0">
                <a:solidFill>
                  <a:srgbClr val="0000FF"/>
                </a:solidFill>
                <a:latin typeface="Times New Roman" panose="02020603050405020304" pitchFamily="18" charset="0"/>
                <a:cs typeface="Times New Roman" panose="02020603050405020304" pitchFamily="18" charset="0"/>
                <a:hlinkClick r:id="rId11"/>
              </a:rPr>
              <a:t>The Expositor’s Bible Commentary: Isaiah, Jeremiah, Lamentations, Ezekiel</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11"/>
              </a:rPr>
              <a:t>, ed. Frank E. </a:t>
            </a:r>
            <a:r>
              <a:rPr lang="en-US" sz="1200" b="0" i="0" u="none" strike="noStrike" baseline="0" dirty="0" err="1">
                <a:solidFill>
                  <a:srgbClr val="0000FF"/>
                </a:solidFill>
                <a:latin typeface="Times New Roman" panose="02020603050405020304" pitchFamily="18" charset="0"/>
                <a:cs typeface="Times New Roman" panose="02020603050405020304" pitchFamily="18" charset="0"/>
                <a:hlinkClick r:id="rId11"/>
              </a:rPr>
              <a:t>Gaebelein</a:t>
            </a:r>
            <a:r>
              <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11"/>
              </a:rPr>
              <a:t>, vol. 6 (Grand Rapids, MI: Zondervan Publishing House, 1986), 78.</a:t>
            </a:r>
          </a:p>
          <a:p>
            <a:pPr algn="l"/>
            <a:endPar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11"/>
            </a:endParaRPr>
          </a:p>
          <a:p>
            <a:pPr algn="l"/>
            <a:r>
              <a:rPr lang="en-US" sz="1200" b="1" i="0" baseline="30000" dirty="0">
                <a:solidFill>
                  <a:srgbClr val="000000"/>
                </a:solidFill>
                <a:effectLst/>
                <a:latin typeface="Times New Roman" panose="02020603050405020304" pitchFamily="18" charset="0"/>
                <a:cs typeface="Times New Roman" panose="02020603050405020304" pitchFamily="18" charset="0"/>
              </a:rPr>
              <a:t>Amos 2:6-7 </a:t>
            </a:r>
            <a:r>
              <a:rPr lang="en-US" sz="1200" b="0" i="0" dirty="0">
                <a:solidFill>
                  <a:srgbClr val="000000"/>
                </a:solidFill>
                <a:effectLst/>
                <a:latin typeface="Times New Roman" panose="02020603050405020304" pitchFamily="18" charset="0"/>
                <a:cs typeface="Times New Roman" panose="02020603050405020304" pitchFamily="18" charset="0"/>
              </a:rPr>
              <a:t>Thus says the </a:t>
            </a:r>
            <a:r>
              <a:rPr lang="en-US" sz="1200" b="0" i="0" cap="small" dirty="0">
                <a:solidFill>
                  <a:srgbClr val="000000"/>
                </a:solidFill>
                <a:effectLst/>
                <a:latin typeface="Times New Roman" panose="02020603050405020304" pitchFamily="18" charset="0"/>
                <a:cs typeface="Times New Roman" panose="02020603050405020304" pitchFamily="18" charset="0"/>
              </a:rPr>
              <a:t>Lord</a:t>
            </a:r>
            <a:r>
              <a:rPr lang="en-US" sz="1200" b="0" i="0" dirty="0">
                <a:solidFill>
                  <a:srgbClr val="000000"/>
                </a:solidFill>
                <a:effectLst/>
                <a:latin typeface="Times New Roman" panose="02020603050405020304" pitchFamily="18" charset="0"/>
                <a:cs typeface="Times New Roman" panose="02020603050405020304" pitchFamily="18" charset="0"/>
              </a:rPr>
              <a:t>:</a:t>
            </a:r>
          </a:p>
          <a:p>
            <a:pPr algn="l"/>
            <a:r>
              <a:rPr lang="en-US" sz="1200" b="0" i="0" dirty="0">
                <a:solidFill>
                  <a:srgbClr val="000000"/>
                </a:solidFill>
                <a:effectLst/>
                <a:latin typeface="Times New Roman" panose="02020603050405020304" pitchFamily="18" charset="0"/>
                <a:cs typeface="Times New Roman" panose="02020603050405020304" pitchFamily="18" charset="0"/>
              </a:rPr>
              <a:t>“For three transgressions of Israel,</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and for four, I will not revoke the punishment,</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because they sell the righteous for silver,</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and the needy for a pair of sandals—</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1" i="0" baseline="30000" dirty="0">
                <a:solidFill>
                  <a:srgbClr val="000000"/>
                </a:solidFill>
                <a:effectLst/>
                <a:latin typeface="Times New Roman" panose="02020603050405020304" pitchFamily="18" charset="0"/>
                <a:cs typeface="Times New Roman" panose="02020603050405020304" pitchFamily="18" charset="0"/>
              </a:rPr>
              <a:t>7 </a:t>
            </a:r>
            <a:r>
              <a:rPr lang="en-US" sz="1200" b="0" i="0" dirty="0">
                <a:solidFill>
                  <a:srgbClr val="000000"/>
                </a:solidFill>
                <a:effectLst/>
                <a:latin typeface="Times New Roman" panose="02020603050405020304" pitchFamily="18" charset="0"/>
                <a:cs typeface="Times New Roman" panose="02020603050405020304" pitchFamily="18" charset="0"/>
              </a:rPr>
              <a:t>those who trample the head of the poor into the dust of the earth</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and turn aside the way of the afflicted;</a:t>
            </a:r>
            <a:br>
              <a:rPr lang="en-US" sz="1200" b="0" i="0" dirty="0">
                <a:solidFill>
                  <a:srgbClr val="000000"/>
                </a:solidFill>
                <a:effectLst/>
                <a:latin typeface="Times New Roman" panose="02020603050405020304" pitchFamily="18" charset="0"/>
                <a:cs typeface="Times New Roman" panose="02020603050405020304" pitchFamily="18" charset="0"/>
              </a:rPr>
            </a:br>
            <a:endParaRPr lang="en-US" sz="1200" b="0" i="0" dirty="0">
              <a:solidFill>
                <a:srgbClr val="000000"/>
              </a:solidFill>
              <a:effectLst/>
              <a:latin typeface="Times New Roman" panose="02020603050405020304" pitchFamily="18" charset="0"/>
              <a:cs typeface="Times New Roman" panose="02020603050405020304" pitchFamily="18" charset="0"/>
            </a:endParaRPr>
          </a:p>
          <a:p>
            <a:pPr algn="l"/>
            <a:r>
              <a:rPr lang="en-US" sz="1200" b="1" i="0" dirty="0">
                <a:solidFill>
                  <a:srgbClr val="000000"/>
                </a:solidFill>
                <a:effectLst/>
                <a:latin typeface="Times New Roman" panose="02020603050405020304" pitchFamily="18" charset="0"/>
                <a:cs typeface="Times New Roman" panose="02020603050405020304" pitchFamily="18" charset="0"/>
              </a:rPr>
              <a:t>Amos 5:11-12</a:t>
            </a:r>
          </a:p>
          <a:p>
            <a:pPr algn="l"/>
            <a:r>
              <a:rPr lang="en-US" sz="1200" b="0" i="0" dirty="0">
                <a:solidFill>
                  <a:srgbClr val="000000"/>
                </a:solidFill>
                <a:effectLst/>
                <a:latin typeface="Times New Roman" panose="02020603050405020304" pitchFamily="18" charset="0"/>
                <a:cs typeface="Times New Roman" panose="02020603050405020304" pitchFamily="18" charset="0"/>
              </a:rPr>
              <a:t>English Standard Version</a:t>
            </a:r>
          </a:p>
          <a:p>
            <a:pPr algn="l"/>
            <a:r>
              <a:rPr lang="en-US" sz="1200" b="1" i="0" baseline="30000" dirty="0">
                <a:solidFill>
                  <a:srgbClr val="000000"/>
                </a:solidFill>
                <a:effectLst/>
                <a:latin typeface="Times New Roman" panose="02020603050405020304" pitchFamily="18" charset="0"/>
                <a:cs typeface="Times New Roman" panose="02020603050405020304" pitchFamily="18" charset="0"/>
              </a:rPr>
              <a:t>11 </a:t>
            </a:r>
            <a:r>
              <a:rPr lang="en-US" sz="1200" b="0" i="0" dirty="0">
                <a:solidFill>
                  <a:srgbClr val="000000"/>
                </a:solidFill>
                <a:effectLst/>
                <a:latin typeface="Times New Roman" panose="02020603050405020304" pitchFamily="18" charset="0"/>
                <a:cs typeface="Times New Roman" panose="02020603050405020304" pitchFamily="18" charset="0"/>
              </a:rPr>
              <a:t>Therefore because you trample on</a:t>
            </a:r>
            <a:r>
              <a:rPr lang="en-US" sz="1200" b="0" i="0" baseline="30000" dirty="0">
                <a:solidFill>
                  <a:srgbClr val="000000"/>
                </a:solidFill>
                <a:effectLst/>
                <a:latin typeface="Times New Roman" panose="02020603050405020304" pitchFamily="18" charset="0"/>
                <a:cs typeface="Times New Roman" panose="02020603050405020304" pitchFamily="18" charset="0"/>
              </a:rPr>
              <a:t>[</a:t>
            </a:r>
            <a:r>
              <a:rPr lang="en-US" sz="1200" b="0" i="0" baseline="30000" dirty="0">
                <a:solidFill>
                  <a:srgbClr val="4A4A4A"/>
                </a:solidFill>
                <a:effectLst/>
                <a:latin typeface="Times New Roman" panose="02020603050405020304" pitchFamily="18" charset="0"/>
                <a:cs typeface="Times New Roman" panose="02020603050405020304" pitchFamily="18" charset="0"/>
                <a:hlinkClick r:id="rId12" tooltip="See footnote a"/>
              </a:rPr>
              <a:t>a</a:t>
            </a:r>
            <a:r>
              <a:rPr lang="en-US" sz="1200" b="0" i="0" baseline="30000" dirty="0">
                <a:solidFill>
                  <a:srgbClr val="000000"/>
                </a:solidFill>
                <a:effectLst/>
                <a:latin typeface="Times New Roman" panose="02020603050405020304" pitchFamily="18" charset="0"/>
                <a:cs typeface="Times New Roman" panose="02020603050405020304" pitchFamily="18" charset="0"/>
              </a:rPr>
              <a:t>]</a:t>
            </a:r>
            <a:r>
              <a:rPr lang="en-US" sz="1200" b="0" i="0" dirty="0">
                <a:solidFill>
                  <a:srgbClr val="000000"/>
                </a:solidFill>
                <a:effectLst/>
                <a:latin typeface="Times New Roman" panose="02020603050405020304" pitchFamily="18" charset="0"/>
                <a:cs typeface="Times New Roman" panose="02020603050405020304" pitchFamily="18" charset="0"/>
              </a:rPr>
              <a:t> the poor</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and you exact taxes of grain from him,</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you have built houses of hewn stone,</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but you shall not dwell in them;</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you have planted pleasant vineyards,</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but you shall not drink their wine.</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1" i="0" baseline="30000" dirty="0">
                <a:solidFill>
                  <a:srgbClr val="000000"/>
                </a:solidFill>
                <a:effectLst/>
                <a:latin typeface="Times New Roman" panose="02020603050405020304" pitchFamily="18" charset="0"/>
                <a:cs typeface="Times New Roman" panose="02020603050405020304" pitchFamily="18" charset="0"/>
              </a:rPr>
              <a:t>12 </a:t>
            </a:r>
            <a:r>
              <a:rPr lang="en-US" sz="1200" b="0" i="0" dirty="0">
                <a:solidFill>
                  <a:srgbClr val="000000"/>
                </a:solidFill>
                <a:effectLst/>
                <a:latin typeface="Times New Roman" panose="02020603050405020304" pitchFamily="18" charset="0"/>
                <a:cs typeface="Times New Roman" panose="02020603050405020304" pitchFamily="18" charset="0"/>
              </a:rPr>
              <a:t>For I know how many are your transgressions</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and how great are your sins—</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you who afflict the righteous, who take a bribe,</a:t>
            </a:r>
            <a:br>
              <a:rPr lang="en-US" sz="1200" b="0" i="0" dirty="0">
                <a:solidFill>
                  <a:srgbClr val="000000"/>
                </a:solidFill>
                <a:effectLst/>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    and turn aside the needy in the gate.</a:t>
            </a:r>
          </a:p>
          <a:p>
            <a:pPr algn="l"/>
            <a:endParaRPr lang="en-US" sz="1200" b="0" i="0" dirty="0">
              <a:solidFill>
                <a:srgbClr val="000000"/>
              </a:solidFill>
              <a:effectLst/>
              <a:latin typeface="Times New Roman" panose="02020603050405020304" pitchFamily="18" charset="0"/>
              <a:cs typeface="Times New Roman" panose="02020603050405020304" pitchFamily="18" charset="0"/>
            </a:endParaRPr>
          </a:p>
          <a:p>
            <a:pPr algn="l"/>
            <a:r>
              <a:rPr lang="en-US" sz="1200" b="0" i="0" dirty="0">
                <a:solidFill>
                  <a:srgbClr val="000000"/>
                </a:solidFill>
                <a:effectLst/>
                <a:latin typeface="Times New Roman" panose="02020603050405020304" pitchFamily="18" charset="0"/>
                <a:cs typeface="Times New Roman" panose="02020603050405020304" pitchFamily="18" charset="0"/>
              </a:rPr>
              <a:t>God’s Anger…on the leadership and on </a:t>
            </a:r>
            <a:r>
              <a:rPr lang="en-US" sz="1200" b="0" i="0" dirty="0" err="1">
                <a:solidFill>
                  <a:srgbClr val="000000"/>
                </a:solidFill>
                <a:effectLst/>
                <a:latin typeface="Times New Roman" panose="02020603050405020304" pitchFamily="18" charset="0"/>
                <a:cs typeface="Times New Roman" panose="02020603050405020304" pitchFamily="18" charset="0"/>
              </a:rPr>
              <a:t>Senacharib</a:t>
            </a:r>
            <a:r>
              <a:rPr lang="en-US" sz="1200" b="0" i="0" dirty="0">
                <a:solidFill>
                  <a:srgbClr val="000000"/>
                </a:solidFill>
                <a:effectLst/>
                <a:latin typeface="Times New Roman" panose="02020603050405020304" pitchFamily="18" charset="0"/>
                <a:cs typeface="Times New Roman" panose="02020603050405020304" pitchFamily="18" charset="0"/>
              </a:rPr>
              <a:t>…Nose</a:t>
            </a:r>
          </a:p>
          <a:p>
            <a:pPr algn="l"/>
            <a:endParaRPr lang="en-US" sz="1200" b="0" i="0" dirty="0">
              <a:solidFill>
                <a:srgbClr val="000000"/>
              </a:solidFill>
              <a:effectLst/>
              <a:latin typeface="Times New Roman" panose="02020603050405020304" pitchFamily="18" charset="0"/>
              <a:cs typeface="Times New Roman" panose="02020603050405020304" pitchFamily="18" charset="0"/>
            </a:endParaRPr>
          </a:p>
          <a:p>
            <a:pPr algn="l"/>
            <a:r>
              <a:rPr lang="en-US" sz="1200" b="0" i="0" dirty="0">
                <a:solidFill>
                  <a:srgbClr val="000000"/>
                </a:solidFill>
                <a:effectLst/>
                <a:latin typeface="Times New Roman" panose="02020603050405020304" pitchFamily="18" charset="0"/>
                <a:cs typeface="Times New Roman" panose="02020603050405020304" pitchFamily="18" charset="0"/>
              </a:rPr>
              <a:t>Hand Stretched Out…What does this mean?</a:t>
            </a:r>
          </a:p>
          <a:p>
            <a:pPr algn="l"/>
            <a:r>
              <a:rPr lang="en-US" sz="1200" b="0" i="0" dirty="0">
                <a:solidFill>
                  <a:srgbClr val="000000"/>
                </a:solidFill>
                <a:effectLst/>
                <a:latin typeface="Times New Roman" panose="02020603050405020304" pitchFamily="18" charset="0"/>
                <a:cs typeface="Times New Roman" panose="02020603050405020304" pitchFamily="18" charset="0"/>
              </a:rPr>
              <a:t>     Slapping by hand?   A grave act of shame…</a:t>
            </a:r>
          </a:p>
          <a:p>
            <a:pPr algn="l"/>
            <a:endParaRPr lang="en-US" sz="1200" b="0" i="0" dirty="0">
              <a:solidFill>
                <a:srgbClr val="000000"/>
              </a:solidFill>
              <a:effectLst/>
              <a:latin typeface="Times New Roman" panose="02020603050405020304" pitchFamily="18" charset="0"/>
              <a:cs typeface="Times New Roman" panose="02020603050405020304" pitchFamily="18" charset="0"/>
            </a:endParaRPr>
          </a:p>
          <a:p>
            <a:pPr algn="l"/>
            <a:endPar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11"/>
            </a:endParaRPr>
          </a:p>
          <a:p>
            <a:pPr algn="l"/>
            <a:endPar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10"/>
            </a:endParaRPr>
          </a:p>
          <a:p>
            <a:pPr algn="l"/>
            <a:endParaRPr lang="en-US" sz="1200" b="0" i="0" u="none" strike="noStrike" baseline="0" dirty="0">
              <a:solidFill>
                <a:srgbClr val="0000FF"/>
              </a:solidFill>
              <a:latin typeface="Times New Roman" panose="02020603050405020304" pitchFamily="18" charset="0"/>
              <a:cs typeface="Times New Roman" panose="02020603050405020304" pitchFamily="18" charset="0"/>
              <a:hlinkClick r:id="rId8"/>
            </a:endParaRPr>
          </a:p>
          <a:p>
            <a:endParaRPr lang="en-US" altLang="en-US" dirty="0"/>
          </a:p>
        </p:txBody>
      </p:sp>
      <p:sp>
        <p:nvSpPr>
          <p:cNvPr id="46084" name="Slide Number Placeholder 3">
            <a:extLst>
              <a:ext uri="{FF2B5EF4-FFF2-40B4-BE49-F238E27FC236}">
                <a16:creationId xmlns:a16="http://schemas.microsoft.com/office/drawing/2014/main" id="{1DE7681F-C8F1-976B-8962-1BCC437433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4E2273-59E7-46DF-9D49-10817A8D29F0}" type="slidenum">
              <a:rPr lang="en-US"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10:5–15; 14:24–27; 10:16–11:9. Prophecies against Assyria’s Arrogance, 701.</a:t>
            </a:r>
          </a:p>
          <a:p>
            <a:pPr lvl="1"/>
            <a:r>
              <a:rPr lang="en-US"/>
              <a:t> Maximilian Lindsay Kellner,  (Boston: </a:t>
            </a:r>
            <a:r>
              <a:rPr lang="en-US" err="1"/>
              <a:t>Damrell</a:t>
            </a:r>
            <a:r>
              <a:rPr lang="en-US"/>
              <a:t> &amp; Upham, 1900), 12.</a:t>
            </a:r>
          </a:p>
          <a:p>
            <a:r>
              <a:rPr lang="en-US" b="0" i="0" u="none" strike="noStrike" baseline="0"/>
              <a:t> Maximilian Lindsay Kellner, </a:t>
            </a:r>
            <a:r>
              <a:rPr lang="en-US" b="0" i="1" u="sng" strike="noStrike" baseline="0">
                <a:solidFill>
                  <a:srgbClr val="0000FF"/>
                </a:solidFill>
                <a:hlinkClick r:id="rId3"/>
              </a:rPr>
              <a:t>The Assyrian Monuments Illustrating the Sermons of Isaiah</a:t>
            </a:r>
            <a:r>
              <a:rPr lang="en-US" b="0" i="0" u="none" strike="noStrike" baseline="0">
                <a:solidFill>
                  <a:srgbClr val="0000FF"/>
                </a:solidFill>
                <a:hlinkClick r:id="rId3"/>
              </a:rPr>
              <a:t> (Boston: </a:t>
            </a:r>
            <a:r>
              <a:rPr lang="en-US" b="0" i="0" u="none" strike="noStrike" baseline="0" err="1">
                <a:solidFill>
                  <a:srgbClr val="0000FF"/>
                </a:solidFill>
                <a:hlinkClick r:id="rId3"/>
              </a:rPr>
              <a:t>Damrell</a:t>
            </a:r>
            <a:r>
              <a:rPr lang="en-US" b="0" i="0" u="none" strike="noStrike" baseline="0">
                <a:solidFill>
                  <a:srgbClr val="0000FF"/>
                </a:solidFill>
                <a:hlinkClick r:id="rId3"/>
              </a:rPr>
              <a:t> &amp; Upham, 1900), 12.</a:t>
            </a:r>
          </a:p>
          <a:p>
            <a:endParaRPr lang="en-US" b="0" i="0" u="none" strike="noStrike" baseline="0">
              <a:solidFill>
                <a:srgbClr val="0000FF"/>
              </a:solidFill>
              <a:hlinkClick r:id="rId3"/>
            </a:endParaRPr>
          </a:p>
          <a:p>
            <a:r>
              <a:rPr lang="en-US" b="1"/>
              <a:t>7 Isaiah points out the disparity between Assyria’s motives and the Lord’s.</a:t>
            </a:r>
          </a:p>
          <a:p>
            <a:pPr lvl="1"/>
            <a:r>
              <a:rPr lang="en-US"/>
              <a:t> J. A. </a:t>
            </a:r>
            <a:r>
              <a:rPr lang="en-US" err="1"/>
              <a:t>Motyer</a:t>
            </a:r>
            <a:r>
              <a:rPr lang="en-US"/>
              <a:t>,  (Downers Grove, IL: InterVarsity Press, 1996), 114.</a:t>
            </a:r>
          </a:p>
          <a:p>
            <a:r>
              <a:rPr lang="en-US" b="0" i="0" u="none" strike="noStrike" baseline="0"/>
              <a:t> J. A. </a:t>
            </a:r>
            <a:r>
              <a:rPr lang="en-US" b="0" i="0" u="none" strike="noStrike" baseline="0" err="1"/>
              <a:t>Motyer</a:t>
            </a:r>
            <a:r>
              <a:rPr lang="en-US" b="0" i="0" u="none" strike="noStrike" baseline="0"/>
              <a:t>, </a:t>
            </a:r>
            <a:r>
              <a:rPr lang="en-US" b="0" i="1" u="sng" strike="noStrike" baseline="0">
                <a:solidFill>
                  <a:srgbClr val="0000FF"/>
                </a:solidFill>
                <a:hlinkClick r:id="rId4"/>
              </a:rPr>
              <a:t>The Prophecy of Isaiah: An Introduction &amp; Commentary</a:t>
            </a:r>
            <a:r>
              <a:rPr lang="en-US" b="0" i="0" u="none" strike="noStrike" baseline="0">
                <a:solidFill>
                  <a:srgbClr val="0000FF"/>
                </a:solidFill>
                <a:hlinkClick r:id="rId4"/>
              </a:rPr>
              <a:t> (Downers Grove, IL: InterVarsity Press, 1996), 114.</a:t>
            </a:r>
          </a:p>
          <a:p>
            <a:endParaRPr lang="en-US" b="0" i="0" u="none" strike="noStrike" baseline="0">
              <a:solidFill>
                <a:srgbClr val="0000FF"/>
              </a:solidFill>
              <a:hlinkClick r:id="rId3"/>
            </a:endParaRPr>
          </a:p>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26</a:t>
            </a:fld>
            <a:endParaRPr lang="en-US" altLang="en-US"/>
          </a:p>
        </p:txBody>
      </p:sp>
    </p:spTree>
    <p:extLst>
      <p:ext uri="{BB962C8B-B14F-4D97-AF65-F5344CB8AC3E}">
        <p14:creationId xmlns:p14="http://schemas.microsoft.com/office/powerpoint/2010/main" val="3753604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27</a:t>
            </a:fld>
            <a:endParaRPr lang="en-US" altLang="en-US"/>
          </a:p>
        </p:txBody>
      </p:sp>
    </p:spTree>
    <p:extLst>
      <p:ext uri="{BB962C8B-B14F-4D97-AF65-F5344CB8AC3E}">
        <p14:creationId xmlns:p14="http://schemas.microsoft.com/office/powerpoint/2010/main" val="371423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a:t>	10:5–15; 14:24–27; 10:16–11:9. Prophecies against Assyria’s Arrogance, 701.</a:t>
            </a:r>
          </a:p>
          <a:p>
            <a:pPr lvl="1"/>
            <a:r>
              <a:rPr lang="en-US" dirty="0"/>
              <a:t> Maximilian Lindsay Kellner,  (Boston: </a:t>
            </a:r>
            <a:r>
              <a:rPr lang="en-US" dirty="0" err="1"/>
              <a:t>Damrell</a:t>
            </a:r>
            <a:r>
              <a:rPr lang="en-US" dirty="0"/>
              <a:t> &amp; Upham, 1900), 12.</a:t>
            </a:r>
          </a:p>
          <a:p>
            <a:r>
              <a:rPr lang="en-US" b="0" i="0" u="none" strike="noStrike" baseline="0" dirty="0"/>
              <a:t> Maximilian Lindsay Kellner, </a:t>
            </a:r>
            <a:r>
              <a:rPr lang="en-US" b="0" i="1" u="sng" strike="noStrike" baseline="0" dirty="0">
                <a:solidFill>
                  <a:srgbClr val="0000FF"/>
                </a:solidFill>
                <a:hlinkClick r:id="rId3"/>
              </a:rPr>
              <a:t>The Assyrian Monuments Illustrating the Sermons of Isaiah</a:t>
            </a:r>
            <a:r>
              <a:rPr lang="en-US" b="0" i="0" u="none" strike="noStrike" baseline="0" dirty="0">
                <a:solidFill>
                  <a:srgbClr val="0000FF"/>
                </a:solidFill>
                <a:hlinkClick r:id="rId3"/>
              </a:rPr>
              <a:t> (Boston: </a:t>
            </a:r>
            <a:r>
              <a:rPr lang="en-US" b="0" i="0" u="none" strike="noStrike" baseline="0" dirty="0" err="1">
                <a:solidFill>
                  <a:srgbClr val="0000FF"/>
                </a:solidFill>
                <a:hlinkClick r:id="rId3"/>
              </a:rPr>
              <a:t>Damrell</a:t>
            </a:r>
            <a:r>
              <a:rPr lang="en-US" b="0" i="0" u="none" strike="noStrike" baseline="0" dirty="0">
                <a:solidFill>
                  <a:srgbClr val="0000FF"/>
                </a:solidFill>
                <a:hlinkClick r:id="rId3"/>
              </a:rPr>
              <a:t> &amp; Upham, 1900), 12.</a:t>
            </a:r>
          </a:p>
          <a:p>
            <a:endParaRPr lang="en-US" b="0" i="0" u="none" strike="noStrike" baseline="0" dirty="0">
              <a:solidFill>
                <a:srgbClr val="0000FF"/>
              </a:solidFill>
              <a:hlinkClick r:id="rId3"/>
            </a:endParaRPr>
          </a:p>
          <a:p>
            <a:pPr marL="244003" indent="-244003">
              <a:spcBef>
                <a:spcPts val="0"/>
              </a:spcBef>
              <a:defRPr/>
            </a:pPr>
            <a:r>
              <a:rPr lang="en-US" b="1" dirty="0"/>
              <a:t>Anger…Again</a:t>
            </a:r>
          </a:p>
          <a:p>
            <a:pPr marL="244003" indent="-244003">
              <a:spcBef>
                <a:spcPts val="0"/>
              </a:spcBef>
              <a:defRPr/>
            </a:pPr>
            <a:r>
              <a:rPr lang="en-US" dirty="0"/>
              <a:t>Rod…Hebrew = </a:t>
            </a:r>
            <a:r>
              <a:rPr lang="en-US" i="1" dirty="0" err="1"/>
              <a:t>sebet</a:t>
            </a:r>
            <a:r>
              <a:rPr lang="en-US" i="1" dirty="0"/>
              <a:t>…</a:t>
            </a:r>
            <a:r>
              <a:rPr lang="en-US" dirty="0"/>
              <a:t>Like a club</a:t>
            </a:r>
            <a:endParaRPr lang="en-US" i="1" dirty="0"/>
          </a:p>
          <a:p>
            <a:pPr marL="244003" indent="-244003">
              <a:spcBef>
                <a:spcPts val="0"/>
              </a:spcBef>
              <a:defRPr/>
            </a:pPr>
            <a:r>
              <a:rPr lang="en-US" dirty="0"/>
              <a:t>Staff…Hebrew = </a:t>
            </a:r>
            <a:r>
              <a:rPr lang="en-US" i="1" dirty="0"/>
              <a:t>mate…</a:t>
            </a:r>
            <a:r>
              <a:rPr lang="en-US" dirty="0"/>
              <a:t>Branch</a:t>
            </a:r>
          </a:p>
          <a:p>
            <a:pPr marL="244003" indent="-244003">
              <a:spcBef>
                <a:spcPts val="0"/>
              </a:spcBef>
              <a:defRPr/>
            </a:pPr>
            <a:r>
              <a:rPr lang="en-US" dirty="0"/>
              <a:t>Fury…Hebrew </a:t>
            </a:r>
            <a:r>
              <a:rPr lang="en-US" i="1" dirty="0"/>
              <a:t>= </a:t>
            </a:r>
            <a:r>
              <a:rPr lang="en-US" i="1" dirty="0" err="1"/>
              <a:t>za’am</a:t>
            </a:r>
            <a:r>
              <a:rPr lang="en-US" i="1" dirty="0"/>
              <a:t>…</a:t>
            </a:r>
            <a:r>
              <a:rPr lang="en-US" dirty="0"/>
              <a:t>Froth at the Mouth</a:t>
            </a:r>
          </a:p>
          <a:p>
            <a:pPr marL="244003" indent="-244003">
              <a:spcBef>
                <a:spcPts val="0"/>
              </a:spcBef>
              <a:defRPr/>
            </a:pPr>
            <a:r>
              <a:rPr lang="en-US" dirty="0"/>
              <a:t>Wrath…Hebrew = </a:t>
            </a:r>
            <a:r>
              <a:rPr lang="en-US" i="1" dirty="0" err="1"/>
              <a:t>ebra</a:t>
            </a:r>
            <a:r>
              <a:rPr lang="en-US" dirty="0"/>
              <a:t>…rage</a:t>
            </a:r>
          </a:p>
          <a:p>
            <a:pPr marL="244003" indent="-244003">
              <a:spcBef>
                <a:spcPts val="0"/>
              </a:spcBef>
              <a:defRPr/>
            </a:pPr>
            <a:endParaRPr lang="en-US" dirty="0"/>
          </a:p>
          <a:p>
            <a:pPr marL="244003" indent="-244003" defTabSz="923037">
              <a:spcBef>
                <a:spcPts val="0"/>
              </a:spcBef>
              <a:defRPr/>
            </a:pPr>
            <a:r>
              <a:rPr lang="en-US" b="0" i="0" dirty="0">
                <a:solidFill>
                  <a:srgbClr val="000000"/>
                </a:solidFill>
                <a:effectLst/>
                <a:latin typeface="system-ui"/>
              </a:rPr>
              <a:t>Is God’s anger a major part of his character?  See Gentle and lowly</a:t>
            </a:r>
          </a:p>
          <a:p>
            <a:pPr marL="244003" indent="-244003">
              <a:spcBef>
                <a:spcPts val="0"/>
              </a:spcBef>
              <a:defRPr/>
            </a:pPr>
            <a:endParaRPr lang="en-US" dirty="0"/>
          </a:p>
          <a:p>
            <a:pPr marL="244003" indent="-244003">
              <a:spcBef>
                <a:spcPts val="0"/>
              </a:spcBef>
              <a:defRPr/>
            </a:pPr>
            <a:endParaRPr lang="en-US" dirty="0"/>
          </a:p>
          <a:p>
            <a:pPr marL="244003" indent="-244003">
              <a:spcBef>
                <a:spcPts val="0"/>
              </a:spcBef>
              <a:defRPr/>
            </a:pPr>
            <a:endParaRPr lang="en-US" dirty="0"/>
          </a:p>
          <a:p>
            <a:pPr algn="just" rtl="0"/>
            <a:r>
              <a:rPr lang="en-US" sz="1000" b="1" dirty="0" err="1"/>
              <a:t>Hab</a:t>
            </a:r>
            <a:r>
              <a:rPr lang="en-US" sz="1000" b="1" dirty="0"/>
              <a:t> 1:1 </a:t>
            </a:r>
            <a:r>
              <a:rPr lang="en-US" b="1" dirty="0"/>
              <a:t>	The oracle that Habakkuk the prophet saw. </a:t>
            </a:r>
          </a:p>
          <a:p>
            <a:pPr algn="l" rtl="0"/>
            <a:r>
              <a:rPr lang="en-US" sz="1100" b="1" dirty="0">
                <a:latin typeface="Open Sans" panose="020B0606030504020204" pitchFamily="34" charset="0"/>
              </a:rPr>
              <a:t>Habakkuk’s Complaint</a:t>
            </a:r>
          </a:p>
          <a:p>
            <a:pPr algn="l" rtl="0"/>
            <a:r>
              <a:rPr lang="en-US" dirty="0"/>
              <a:t>	</a:t>
            </a:r>
            <a:r>
              <a:rPr lang="en-US" sz="1000" b="1" dirty="0"/>
              <a:t>2 </a:t>
            </a:r>
            <a:r>
              <a:rPr lang="en-US" b="1" dirty="0"/>
              <a:t>	O Lord, how long shall I cry for help, </a:t>
            </a:r>
          </a:p>
          <a:p>
            <a:pPr algn="l" rtl="0"/>
            <a:r>
              <a:rPr lang="en-US" dirty="0"/>
              <a:t>and you will not hear? </a:t>
            </a:r>
          </a:p>
          <a:p>
            <a:pPr algn="l" rtl="0"/>
            <a:r>
              <a:rPr lang="en-US" dirty="0"/>
              <a:t>Or cry to you “Violence!” </a:t>
            </a:r>
          </a:p>
          <a:p>
            <a:pPr algn="l" rtl="0"/>
            <a:r>
              <a:rPr lang="en-US" dirty="0"/>
              <a:t>and you will not save? </a:t>
            </a:r>
          </a:p>
          <a:p>
            <a:pPr algn="l" rtl="0"/>
            <a:r>
              <a:rPr lang="en-US" dirty="0"/>
              <a:t>	</a:t>
            </a:r>
            <a:r>
              <a:rPr lang="en-US" sz="1000" b="1" dirty="0"/>
              <a:t>3 </a:t>
            </a:r>
            <a:r>
              <a:rPr lang="en-US" b="1" dirty="0"/>
              <a:t>	Why do you make me see iniquity, </a:t>
            </a:r>
          </a:p>
          <a:p>
            <a:pPr algn="l" rtl="0"/>
            <a:r>
              <a:rPr lang="en-US" dirty="0"/>
              <a:t>and why do you idly look at wrong? </a:t>
            </a:r>
          </a:p>
          <a:p>
            <a:pPr algn="l" rtl="0"/>
            <a:r>
              <a:rPr lang="en-US" dirty="0"/>
              <a:t>Destruction and violence are before me; </a:t>
            </a:r>
          </a:p>
          <a:p>
            <a:pPr algn="l" rtl="0"/>
            <a:r>
              <a:rPr lang="en-US" dirty="0"/>
              <a:t>strife and contention arise. </a:t>
            </a:r>
          </a:p>
          <a:p>
            <a:pPr algn="l" rtl="0"/>
            <a:r>
              <a:rPr lang="en-US" dirty="0"/>
              <a:t>	</a:t>
            </a:r>
            <a:r>
              <a:rPr lang="en-US" sz="1000" b="1" dirty="0"/>
              <a:t>4 </a:t>
            </a:r>
            <a:r>
              <a:rPr lang="en-US" b="1" dirty="0"/>
              <a:t>	So the law is paralyzed, </a:t>
            </a:r>
          </a:p>
          <a:p>
            <a:pPr algn="l" rtl="0"/>
            <a:r>
              <a:rPr lang="en-US" dirty="0"/>
              <a:t>and justice never goes forth. </a:t>
            </a:r>
          </a:p>
          <a:p>
            <a:pPr algn="l" rtl="0"/>
            <a:r>
              <a:rPr lang="en-US" dirty="0"/>
              <a:t>For the wicked surround the righteous; </a:t>
            </a:r>
          </a:p>
          <a:p>
            <a:pPr algn="l" rtl="0"/>
            <a:r>
              <a:rPr lang="en-US" dirty="0"/>
              <a:t>so justice goes forth perverted. </a:t>
            </a:r>
          </a:p>
          <a:p>
            <a:pPr algn="l" rtl="0"/>
            <a:r>
              <a:rPr lang="en-US" sz="1100" b="1" dirty="0">
                <a:latin typeface="Open Sans" panose="020B0606030504020204" pitchFamily="34" charset="0"/>
              </a:rPr>
              <a:t>The Lord’s Answer</a:t>
            </a:r>
          </a:p>
          <a:p>
            <a:pPr algn="l" rtl="0"/>
            <a:r>
              <a:rPr lang="en-US" dirty="0"/>
              <a:t>	</a:t>
            </a:r>
            <a:r>
              <a:rPr lang="en-US" sz="1000" b="1" dirty="0"/>
              <a:t>5 </a:t>
            </a:r>
            <a:r>
              <a:rPr lang="en-US" b="1" dirty="0"/>
              <a:t>	“Look among the nations, and see; </a:t>
            </a:r>
          </a:p>
          <a:p>
            <a:pPr algn="l" rtl="0"/>
            <a:r>
              <a:rPr lang="en-US" dirty="0"/>
              <a:t>wonder and be astounded. </a:t>
            </a:r>
          </a:p>
          <a:p>
            <a:pPr algn="l" rtl="0"/>
            <a:r>
              <a:rPr lang="en-US" dirty="0"/>
              <a:t>For I am doing a work in your days </a:t>
            </a:r>
          </a:p>
          <a:p>
            <a:pPr algn="l" rtl="0"/>
            <a:r>
              <a:rPr lang="en-US" dirty="0"/>
              <a:t>that you would not believe if told. </a:t>
            </a:r>
          </a:p>
          <a:p>
            <a:pPr algn="l" rtl="0"/>
            <a:r>
              <a:rPr lang="en-US" dirty="0"/>
              <a:t>	</a:t>
            </a:r>
            <a:r>
              <a:rPr lang="en-US" sz="1000" b="1" dirty="0"/>
              <a:t>6 </a:t>
            </a:r>
            <a:r>
              <a:rPr lang="en-US" b="1" dirty="0"/>
              <a:t>	For behold, I am raising up the Chaldeans, </a:t>
            </a:r>
          </a:p>
          <a:p>
            <a:pPr algn="l" rtl="0"/>
            <a:r>
              <a:rPr lang="en-US" dirty="0"/>
              <a:t>that bitter and hasty nation, </a:t>
            </a:r>
          </a:p>
          <a:p>
            <a:pPr algn="l" rtl="0"/>
            <a:r>
              <a:rPr lang="en-US" dirty="0"/>
              <a:t>who march through the breadth of the earth, </a:t>
            </a:r>
          </a:p>
          <a:p>
            <a:pPr algn="l" rtl="0"/>
            <a:r>
              <a:rPr lang="en-US" dirty="0"/>
              <a:t>to seize dwellings not their own. </a:t>
            </a:r>
          </a:p>
          <a:p>
            <a:pPr algn="l" rtl="0"/>
            <a:r>
              <a:rPr lang="en-US" dirty="0"/>
              <a:t>	</a:t>
            </a:r>
            <a:r>
              <a:rPr lang="en-US" sz="1000" b="1" dirty="0"/>
              <a:t>7 </a:t>
            </a:r>
            <a:r>
              <a:rPr lang="en-US" b="1" dirty="0"/>
              <a:t>	They are dreaded and fearsome; </a:t>
            </a:r>
          </a:p>
          <a:p>
            <a:pPr algn="l" rtl="0"/>
            <a:r>
              <a:rPr lang="en-US" dirty="0"/>
              <a:t>their justice and dignity go forth from themselves. </a:t>
            </a:r>
          </a:p>
          <a:p>
            <a:pPr algn="l" rtl="0"/>
            <a:r>
              <a:rPr lang="en-US" dirty="0"/>
              <a:t>	</a:t>
            </a:r>
            <a:r>
              <a:rPr lang="en-US" sz="1000" b="1" dirty="0"/>
              <a:t>8 </a:t>
            </a:r>
            <a:r>
              <a:rPr lang="en-US" b="1" dirty="0"/>
              <a:t>	Their horses are swifter than leopards, </a:t>
            </a:r>
          </a:p>
          <a:p>
            <a:pPr algn="l" rtl="0"/>
            <a:r>
              <a:rPr lang="en-US" dirty="0"/>
              <a:t>more fierce than the evening wolves; </a:t>
            </a:r>
          </a:p>
          <a:p>
            <a:pPr algn="l" rtl="0"/>
            <a:r>
              <a:rPr lang="en-US" dirty="0"/>
              <a:t>their horsemen press proudly on. </a:t>
            </a:r>
          </a:p>
          <a:p>
            <a:pPr algn="l" rtl="0"/>
            <a:r>
              <a:rPr lang="en-US" dirty="0"/>
              <a:t>Their horsemen come from afar; </a:t>
            </a:r>
          </a:p>
          <a:p>
            <a:pPr algn="l" rtl="0"/>
            <a:r>
              <a:rPr lang="en-US" dirty="0"/>
              <a:t>they fly like an eagle swift to devour. </a:t>
            </a:r>
          </a:p>
          <a:p>
            <a:pPr algn="l" rtl="0"/>
            <a:r>
              <a:rPr lang="en-US" dirty="0"/>
              <a:t>	</a:t>
            </a:r>
            <a:r>
              <a:rPr lang="en-US" sz="1000" b="1" dirty="0"/>
              <a:t>9 </a:t>
            </a:r>
            <a:r>
              <a:rPr lang="en-US" b="1" dirty="0"/>
              <a:t>	They all come for violence, </a:t>
            </a:r>
          </a:p>
          <a:p>
            <a:pPr algn="l" rtl="0"/>
            <a:r>
              <a:rPr lang="en-US" dirty="0"/>
              <a:t>all their faces forward. </a:t>
            </a:r>
          </a:p>
          <a:p>
            <a:pPr algn="l" rtl="0"/>
            <a:r>
              <a:rPr lang="en-US" dirty="0"/>
              <a:t>They gather captives like sand. </a:t>
            </a:r>
          </a:p>
          <a:p>
            <a:pPr algn="l" rtl="0"/>
            <a:r>
              <a:rPr lang="en-US" dirty="0"/>
              <a:t>	</a:t>
            </a:r>
            <a:r>
              <a:rPr lang="en-US" sz="1000" b="1" dirty="0"/>
              <a:t>10 </a:t>
            </a:r>
            <a:r>
              <a:rPr lang="en-US" b="1" dirty="0"/>
              <a:t>	At kings they scoff, </a:t>
            </a:r>
          </a:p>
          <a:p>
            <a:pPr algn="l" rtl="0"/>
            <a:r>
              <a:rPr lang="en-US" dirty="0"/>
              <a:t>and at rulers they laugh. </a:t>
            </a:r>
          </a:p>
          <a:p>
            <a:pPr algn="l" rtl="0"/>
            <a:r>
              <a:rPr lang="en-US" dirty="0"/>
              <a:t>They laugh at every fortress, </a:t>
            </a:r>
          </a:p>
          <a:p>
            <a:pPr algn="l" rtl="0"/>
            <a:r>
              <a:rPr lang="en-US" dirty="0"/>
              <a:t>for they pile up earth and take it. </a:t>
            </a:r>
          </a:p>
          <a:p>
            <a:pPr algn="l" rtl="0"/>
            <a:r>
              <a:rPr lang="en-US" dirty="0"/>
              <a:t>	</a:t>
            </a:r>
            <a:r>
              <a:rPr lang="en-US" sz="1000" b="1" dirty="0"/>
              <a:t>11 </a:t>
            </a:r>
            <a:r>
              <a:rPr lang="en-US" b="1" dirty="0"/>
              <a:t>	Then they sweep by like the wind and go on, </a:t>
            </a:r>
          </a:p>
          <a:p>
            <a:pPr algn="l" rtl="0"/>
            <a:r>
              <a:rPr lang="en-US" dirty="0"/>
              <a:t>guilty men, whose own might is their god!” </a:t>
            </a:r>
          </a:p>
          <a:p>
            <a:pPr algn="l" rtl="0"/>
            <a:r>
              <a:rPr lang="en-US" sz="1100" b="1" dirty="0">
                <a:latin typeface="Open Sans" panose="020B0606030504020204" pitchFamily="34" charset="0"/>
              </a:rPr>
              <a:t>Habakkuk’s Second Complaint</a:t>
            </a:r>
          </a:p>
          <a:p>
            <a:pPr algn="l" rtl="0"/>
            <a:r>
              <a:rPr lang="en-US" dirty="0"/>
              <a:t>	</a:t>
            </a:r>
            <a:r>
              <a:rPr lang="en-US" sz="1000" b="1" dirty="0"/>
              <a:t>12 </a:t>
            </a:r>
            <a:r>
              <a:rPr lang="en-US" b="1" dirty="0"/>
              <a:t>	Are you not from everlasting, </a:t>
            </a:r>
          </a:p>
          <a:p>
            <a:pPr algn="l" rtl="0"/>
            <a:r>
              <a:rPr lang="en-US" dirty="0"/>
              <a:t>O Lord my God, my Holy One? </a:t>
            </a:r>
          </a:p>
          <a:p>
            <a:pPr algn="l" rtl="0"/>
            <a:r>
              <a:rPr lang="en-US" dirty="0"/>
              <a:t>We shall not die. </a:t>
            </a:r>
          </a:p>
          <a:p>
            <a:pPr algn="l" rtl="0"/>
            <a:r>
              <a:rPr lang="en-US" dirty="0"/>
              <a:t>O Lord, you have ordained them as a judgment, </a:t>
            </a:r>
          </a:p>
          <a:p>
            <a:pPr algn="l" rtl="0"/>
            <a:r>
              <a:rPr lang="en-US" dirty="0"/>
              <a:t>and you, O Rock, have established them for reproof. </a:t>
            </a:r>
          </a:p>
          <a:p>
            <a:pPr algn="l" rtl="0"/>
            <a:r>
              <a:rPr lang="en-US" dirty="0"/>
              <a:t>	</a:t>
            </a:r>
            <a:r>
              <a:rPr lang="en-US" sz="1000" b="1" dirty="0"/>
              <a:t>13 </a:t>
            </a:r>
            <a:r>
              <a:rPr lang="en-US" b="1" dirty="0"/>
              <a:t>	You who are of purer eyes than to see evil </a:t>
            </a:r>
          </a:p>
          <a:p>
            <a:pPr algn="l" rtl="0"/>
            <a:r>
              <a:rPr lang="en-US" dirty="0"/>
              <a:t>and cannot look at wrong, </a:t>
            </a:r>
          </a:p>
          <a:p>
            <a:pPr algn="l" rtl="0"/>
            <a:r>
              <a:rPr lang="en-US" dirty="0"/>
              <a:t>why do you idly look at traitors </a:t>
            </a:r>
          </a:p>
          <a:p>
            <a:pPr algn="l" rtl="0"/>
            <a:r>
              <a:rPr lang="en-US" dirty="0"/>
              <a:t>and remain silent when the wicked swallows up </a:t>
            </a:r>
          </a:p>
          <a:p>
            <a:pPr algn="l" rtl="0"/>
            <a:r>
              <a:rPr lang="en-US" dirty="0"/>
              <a:t>the man more righteous than he? </a:t>
            </a:r>
          </a:p>
          <a:p>
            <a:pPr lvl="1"/>
            <a:r>
              <a:rPr lang="en-US" dirty="0"/>
              <a:t>  (Wheaton, IL: Crossway Bibles, 2016), </a:t>
            </a:r>
            <a:r>
              <a:rPr lang="en-US" dirty="0" err="1"/>
              <a:t>Hab</a:t>
            </a:r>
            <a:r>
              <a:rPr lang="en-US" dirty="0"/>
              <a:t> 1:113.</a:t>
            </a:r>
          </a:p>
          <a:p>
            <a:pPr algn="l" rtl="0"/>
            <a:endParaRPr lang="en-US" dirty="0"/>
          </a:p>
          <a:p>
            <a:r>
              <a:rPr lang="en-US" b="0" i="0" u="none" strike="noStrike" baseline="0" dirty="0"/>
              <a:t> </a:t>
            </a:r>
            <a:r>
              <a:rPr lang="en-US" b="0" i="1" u="sng" strike="noStrike" baseline="0" dirty="0">
                <a:solidFill>
                  <a:srgbClr val="0000FF"/>
                </a:solidFill>
                <a:hlinkClick r:id="rId4"/>
              </a:rPr>
              <a:t>The Holy Bible: English Standard Version</a:t>
            </a:r>
            <a:r>
              <a:rPr lang="en-US" b="0" i="0" u="none" strike="noStrike" baseline="0" dirty="0">
                <a:solidFill>
                  <a:srgbClr val="0000FF"/>
                </a:solidFill>
                <a:hlinkClick r:id="rId4"/>
              </a:rPr>
              <a:t> (Wheaton, IL: Crossway Bibles, 2016), </a:t>
            </a:r>
            <a:r>
              <a:rPr lang="en-US" b="0" i="0" u="none" strike="noStrike" baseline="0" dirty="0" err="1">
                <a:solidFill>
                  <a:srgbClr val="0000FF"/>
                </a:solidFill>
                <a:hlinkClick r:id="rId4"/>
              </a:rPr>
              <a:t>Hab</a:t>
            </a:r>
            <a:r>
              <a:rPr lang="en-US" b="0" i="0" u="none" strike="noStrike" baseline="0" dirty="0">
                <a:solidFill>
                  <a:srgbClr val="0000FF"/>
                </a:solidFill>
                <a:hlinkClick r:id="rId4"/>
              </a:rPr>
              <a:t> 1:1–13.</a:t>
            </a:r>
          </a:p>
          <a:p>
            <a:pPr marL="244003" indent="-244003">
              <a:spcBef>
                <a:spcPts val="0"/>
              </a:spcBef>
              <a:defRPr/>
            </a:pPr>
            <a:endParaRPr lang="en-US" dirty="0"/>
          </a:p>
          <a:p>
            <a:pPr algn="l" rtl="0"/>
            <a:r>
              <a:rPr lang="en-US" sz="1800" b="1" dirty="0">
                <a:latin typeface="Open Sans" panose="020B0606030504020204" pitchFamily="34" charset="0"/>
              </a:rPr>
              <a:t>Sennacherib Defies the Lord</a:t>
            </a:r>
          </a:p>
          <a:p>
            <a:pPr algn="just" rtl="0"/>
            <a:r>
              <a:rPr lang="en-US" sz="1800" dirty="0"/>
              <a:t>	</a:t>
            </a:r>
            <a:r>
              <a:rPr lang="en-US" sz="1800" b="1" dirty="0"/>
              <a:t>8 	The Rabshakeh returned, and found the king of Assyria fighting against </a:t>
            </a:r>
            <a:r>
              <a:rPr lang="en-US" sz="1800" b="1" dirty="0" err="1"/>
              <a:t>Libnah</a:t>
            </a:r>
            <a:r>
              <a:rPr lang="en-US" sz="1800" b="1" dirty="0"/>
              <a:t>, for he heard that the king had left Lachish. </a:t>
            </a:r>
          </a:p>
          <a:p>
            <a:pPr algn="just" rtl="0"/>
            <a:r>
              <a:rPr lang="en-US" sz="1800" dirty="0"/>
              <a:t>	</a:t>
            </a:r>
            <a:r>
              <a:rPr lang="en-US" sz="1800" b="1" dirty="0"/>
              <a:t>9 	Now the king heard concerning </a:t>
            </a:r>
            <a:r>
              <a:rPr lang="en-US" sz="1800" b="1" dirty="0" err="1"/>
              <a:t>Tirhakah</a:t>
            </a:r>
            <a:r>
              <a:rPr lang="en-US" sz="1800" b="1" dirty="0"/>
              <a:t> king of Cush, “Behold, he has set out to fight against you.” So he sent messengers again to Hezekiah, saying, </a:t>
            </a:r>
          </a:p>
          <a:p>
            <a:pPr algn="just" rtl="0"/>
            <a:r>
              <a:rPr lang="en-US" sz="1800" dirty="0"/>
              <a:t>	</a:t>
            </a:r>
            <a:r>
              <a:rPr lang="en-US" sz="1800" b="1" dirty="0"/>
              <a:t>10 	“Thus shall you speak to Hezekiah king of Judah: ‘Do not let your God in whom you trust deceive you by promising that Jerusalem will not be given into the hand of the king of Assyria. </a:t>
            </a:r>
          </a:p>
          <a:p>
            <a:r>
              <a:rPr lang="en-US" dirty="0"/>
              <a:t>  (Wheaton, IL: Crossway Bibles, 2016), 2 Ki 19:810.</a:t>
            </a:r>
          </a:p>
          <a:p>
            <a:pPr algn="just" rtl="0"/>
            <a:endParaRPr lang="en-US" dirty="0"/>
          </a:p>
          <a:p>
            <a:r>
              <a:rPr lang="en-US" b="0" i="0" u="none" strike="noStrike" baseline="0" dirty="0"/>
              <a:t> </a:t>
            </a:r>
            <a:r>
              <a:rPr lang="en-US" b="0" i="1" u="sng" strike="noStrike" baseline="0" dirty="0">
                <a:solidFill>
                  <a:srgbClr val="0000FF"/>
                </a:solidFill>
                <a:hlinkClick r:id="rId5"/>
              </a:rPr>
              <a:t>The Holy Bible: English Standard Version</a:t>
            </a:r>
            <a:r>
              <a:rPr lang="en-US" b="0" i="0" u="none" strike="noStrike" baseline="0" dirty="0">
                <a:solidFill>
                  <a:srgbClr val="0000FF"/>
                </a:solidFill>
                <a:hlinkClick r:id="rId5"/>
              </a:rPr>
              <a:t> (Wheaton, IL: Crossway Bibles, 2016), 2 Ki 19:8–10.</a:t>
            </a:r>
          </a:p>
          <a:p>
            <a:pPr marL="244003" indent="-244003">
              <a:spcBef>
                <a:spcPts val="0"/>
              </a:spcBef>
              <a:defRPr/>
            </a:pPr>
            <a:endParaRPr lang="en-US" dirty="0"/>
          </a:p>
          <a:p>
            <a:r>
              <a:rPr lang="en-US" dirty="0"/>
              <a:t>	</a:t>
            </a:r>
            <a:r>
              <a:rPr lang="en-US" sz="1000" b="1" dirty="0"/>
              <a:t>35 </a:t>
            </a:r>
            <a:r>
              <a:rPr lang="en-US" b="1" dirty="0"/>
              <a:t>	And that night the angel of the Lord went out and struck down 185,000 in the camp of the Assyrians. And when people arose early in the morning, behold, these were all dead bodies. </a:t>
            </a:r>
          </a:p>
          <a:p>
            <a:pPr lvl="1"/>
            <a:r>
              <a:rPr lang="en-US" dirty="0"/>
              <a:t>  (Wheaton, IL: Crossway Bibles, 2016), 2 Ki 19:35.</a:t>
            </a:r>
          </a:p>
          <a:p>
            <a:r>
              <a:rPr lang="en-US" b="0" i="0" u="none" strike="noStrike" baseline="0" dirty="0"/>
              <a:t> </a:t>
            </a:r>
            <a:r>
              <a:rPr lang="en-US" b="0" i="1" u="sng" strike="noStrike" baseline="0" dirty="0">
                <a:solidFill>
                  <a:srgbClr val="0000FF"/>
                </a:solidFill>
                <a:hlinkClick r:id="rId6"/>
              </a:rPr>
              <a:t>The Holy Bible: English Standard Version</a:t>
            </a:r>
            <a:r>
              <a:rPr lang="en-US" b="0" i="0" u="none" strike="noStrike" baseline="0" dirty="0">
                <a:solidFill>
                  <a:srgbClr val="0000FF"/>
                </a:solidFill>
                <a:hlinkClick r:id="rId6"/>
              </a:rPr>
              <a:t> (Wheaton, IL: Crossway Bibles, 2016), 2 Ki 19:35.</a:t>
            </a:r>
          </a:p>
          <a:p>
            <a:pPr marL="244003" indent="-244003">
              <a:spcBef>
                <a:spcPts val="0"/>
              </a:spcBef>
              <a:defRPr/>
            </a:pPr>
            <a:endParaRPr lang="en-US" dirty="0"/>
          </a:p>
          <a:p>
            <a:pPr algn="l" rtl="0"/>
            <a:r>
              <a:rPr lang="en-US" sz="1100" b="1" dirty="0">
                <a:latin typeface="Open Sans" panose="020B0606030504020204" pitchFamily="34" charset="0"/>
              </a:rPr>
              <a:t>Nahum Introduction</a:t>
            </a:r>
          </a:p>
          <a:p>
            <a:pPr algn="just" rtl="0"/>
            <a:r>
              <a:rPr lang="en-US" dirty="0"/>
              <a:t>When Jonah preached repentance on the streets of Nineveh, the capital of Assyria, the people responded and were spared. A century later, sometime between 663 and 612 </a:t>
            </a:r>
            <a:r>
              <a:rPr lang="en-US" dirty="0" err="1"/>
              <a:t>b.c.</a:t>
            </a:r>
            <a:r>
              <a:rPr lang="en-US" dirty="0"/>
              <a:t>, Nahum preached in a time when Nineveh would not repent. Nineveh, which had destroyed Israel’s northern kingdom in 722, itself fell to Babylon in 612—just a few years after Nahum’s warning. The Assyrians were notorious for the brutality of their treatment of other nations. Nahum declared, however, that God is sovereign: he punishes whom he will, and they are powerless to stop him. Much of Nahum’s prophecy was directed to the people of Judah, who could rejoice at the good news (1:15) of Nineveh’s impending fall.</a:t>
            </a:r>
          </a:p>
          <a:p>
            <a:pPr lvl="1"/>
            <a:r>
              <a:rPr lang="en-US" dirty="0"/>
              <a:t>  (Wheaton, IL: Crossway Bibles, 2016), Na.</a:t>
            </a:r>
          </a:p>
          <a:p>
            <a:pPr algn="just" rtl="0"/>
            <a:endParaRPr lang="en-US" dirty="0"/>
          </a:p>
          <a:p>
            <a:r>
              <a:rPr lang="en-US" b="0" i="0" u="none" strike="noStrike" baseline="0" dirty="0"/>
              <a:t> </a:t>
            </a:r>
            <a:r>
              <a:rPr lang="en-US" b="0" i="1" u="sng" strike="noStrike" baseline="0" dirty="0">
                <a:solidFill>
                  <a:srgbClr val="0000FF"/>
                </a:solidFill>
                <a:hlinkClick r:id="rId7"/>
              </a:rPr>
              <a:t>The Holy Bible: English Standard Version</a:t>
            </a:r>
            <a:r>
              <a:rPr lang="en-US" b="0" i="0" u="none" strike="noStrike" baseline="0" dirty="0">
                <a:solidFill>
                  <a:srgbClr val="0000FF"/>
                </a:solidFill>
                <a:hlinkClick r:id="rId7"/>
              </a:rPr>
              <a:t> (Wheaton, IL: Crossway Bibles, 2016), Na.</a:t>
            </a:r>
          </a:p>
          <a:p>
            <a:pPr marL="244003" indent="-244003">
              <a:spcBef>
                <a:spcPts val="0"/>
              </a:spcBef>
              <a:defRPr/>
            </a:pPr>
            <a:endParaRPr lang="en-US" dirty="0"/>
          </a:p>
          <a:p>
            <a:pPr marL="244003" indent="-244003">
              <a:spcBef>
                <a:spcPts val="0"/>
              </a:spcBef>
              <a:defRPr/>
            </a:pPr>
            <a:endParaRPr lang="en-US" dirty="0"/>
          </a:p>
          <a:p>
            <a:r>
              <a:rPr lang="en-US" dirty="0"/>
              <a:t>Assyria was the chief instrument God used in Isaiah’s day. The word “godless” (v.6) must have been as shocking as the names “Sodom” and “Gomorrah” (1:10) to those who were fastidious and even excessive in their observance of religious ritual (1:10–17; cf. Mic 6:6–7).</a:t>
            </a:r>
          </a:p>
          <a:p>
            <a:pPr lvl="1"/>
            <a:r>
              <a:rPr lang="en-US" dirty="0"/>
              <a:t> Geoffrey W. Grogan,  in The Expositors Bible Commentary: Isaiah, Jeremiah, Lamentations, Ezekiel, ed. Frank E. </a:t>
            </a:r>
            <a:r>
              <a:rPr lang="en-US" dirty="0" err="1"/>
              <a:t>Gaebelein</a:t>
            </a:r>
            <a:r>
              <a:rPr lang="en-US" dirty="0"/>
              <a:t>, vol. 6 (Grand Rapids, MI: Zondervan Publishing House, 1986), 80.</a:t>
            </a:r>
          </a:p>
          <a:p>
            <a:r>
              <a:rPr lang="en-US" b="0" i="0" u="none" strike="noStrike" baseline="0" dirty="0"/>
              <a:t> Geoffrey W. Grogan, </a:t>
            </a:r>
            <a:r>
              <a:rPr lang="en-US" b="0" i="0" u="sng" strike="noStrike" baseline="0" dirty="0">
                <a:solidFill>
                  <a:srgbClr val="0000FF"/>
                </a:solidFill>
                <a:hlinkClick r:id="rId8"/>
              </a:rPr>
              <a:t>“Isaiah,”</a:t>
            </a:r>
            <a:r>
              <a:rPr lang="en-US" b="0" i="0" u="none" strike="noStrike" baseline="0" dirty="0">
                <a:solidFill>
                  <a:srgbClr val="0000FF"/>
                </a:solidFill>
                <a:hlinkClick r:id="rId8"/>
              </a:rPr>
              <a:t> in </a:t>
            </a:r>
            <a:r>
              <a:rPr lang="en-US" b="0" i="1" u="none" strike="noStrike" baseline="0" dirty="0">
                <a:solidFill>
                  <a:srgbClr val="0000FF"/>
                </a:solidFill>
                <a:hlinkClick r:id="rId8"/>
              </a:rPr>
              <a:t>The Expositor’s Bible Commentary: Isaiah, Jeremiah, Lamentations, Ezekiel</a:t>
            </a:r>
            <a:r>
              <a:rPr lang="en-US" b="0" i="0" u="none" strike="noStrike" baseline="0" dirty="0">
                <a:solidFill>
                  <a:srgbClr val="0000FF"/>
                </a:solidFill>
                <a:hlinkClick r:id="rId8"/>
              </a:rPr>
              <a:t>, ed. Frank E. </a:t>
            </a:r>
            <a:r>
              <a:rPr lang="en-US" b="0" i="0" u="none" strike="noStrike" baseline="0" dirty="0" err="1">
                <a:solidFill>
                  <a:srgbClr val="0000FF"/>
                </a:solidFill>
                <a:hlinkClick r:id="rId8"/>
              </a:rPr>
              <a:t>Gaebelein</a:t>
            </a:r>
            <a:r>
              <a:rPr lang="en-US" b="0" i="0" u="none" strike="noStrike" baseline="0" dirty="0">
                <a:solidFill>
                  <a:srgbClr val="0000FF"/>
                </a:solidFill>
                <a:hlinkClick r:id="rId8"/>
              </a:rPr>
              <a:t>, vol. 6 (Grand Rapids, MI: Zondervan Publishing House, 1986), 80.</a:t>
            </a:r>
          </a:p>
          <a:p>
            <a:pPr marL="244003" indent="-244003">
              <a:spcBef>
                <a:spcPts val="0"/>
              </a:spcBef>
              <a:defRPr/>
            </a:pPr>
            <a:endParaRPr lang="en-US" dirty="0"/>
          </a:p>
          <a:p>
            <a:r>
              <a:rPr lang="en-US" dirty="0"/>
              <a:t>For all the Assyrian self-assertion of verses 7–11, it is nevertheless the Lord whose purpose controls all.</a:t>
            </a:r>
          </a:p>
          <a:p>
            <a:pPr lvl="1"/>
            <a:r>
              <a:rPr lang="en-US" dirty="0"/>
              <a:t> J. A. </a:t>
            </a:r>
            <a:r>
              <a:rPr lang="en-US" dirty="0" err="1"/>
              <a:t>Motyer</a:t>
            </a:r>
            <a:r>
              <a:rPr lang="en-US" dirty="0"/>
              <a:t>,  (Downers Grove, IL: InterVarsity Press, 1996), 115.</a:t>
            </a:r>
          </a:p>
          <a:p>
            <a:r>
              <a:rPr lang="en-US" b="0" i="0" u="none" strike="noStrike" baseline="0" dirty="0"/>
              <a:t> J. A. </a:t>
            </a:r>
            <a:r>
              <a:rPr lang="en-US" b="0" i="0" u="none" strike="noStrike" baseline="0" dirty="0" err="1"/>
              <a:t>Motyer</a:t>
            </a:r>
            <a:r>
              <a:rPr lang="en-US" b="0" i="0" u="none" strike="noStrike" baseline="0" dirty="0"/>
              <a:t>, </a:t>
            </a:r>
            <a:r>
              <a:rPr lang="en-US" b="0" i="1" u="sng" strike="noStrike" baseline="0" dirty="0">
                <a:solidFill>
                  <a:srgbClr val="0000FF"/>
                </a:solidFill>
                <a:hlinkClick r:id="rId9"/>
              </a:rPr>
              <a:t>The Prophecy of Isaiah: An Introduction &amp; Commentary</a:t>
            </a:r>
            <a:r>
              <a:rPr lang="en-US" b="0" i="0" u="none" strike="noStrike" baseline="0" dirty="0">
                <a:solidFill>
                  <a:srgbClr val="0000FF"/>
                </a:solidFill>
                <a:hlinkClick r:id="rId9"/>
              </a:rPr>
              <a:t> (Downers Grove, IL: InterVarsity Press, 1996), 115.</a:t>
            </a:r>
          </a:p>
          <a:p>
            <a:pPr marL="244003" indent="-244003">
              <a:spcBef>
                <a:spcPts val="0"/>
              </a:spcBef>
              <a:defRPr/>
            </a:pPr>
            <a:endParaRPr lang="en-US" dirty="0"/>
          </a:p>
          <a:p>
            <a:pPr marL="244003" indent="-244003">
              <a:spcBef>
                <a:spcPts val="0"/>
              </a:spcBef>
              <a:defRPr/>
            </a:pPr>
            <a:r>
              <a:rPr lang="en-US" dirty="0"/>
              <a:t>The Assyrian Army</a:t>
            </a:r>
          </a:p>
          <a:p>
            <a:pPr marL="244003" indent="-244003">
              <a:spcBef>
                <a:spcPts val="0"/>
              </a:spcBef>
              <a:defRPr/>
            </a:pPr>
            <a:r>
              <a:rPr lang="en-US" dirty="0"/>
              <a:t>     Ponzi scheme</a:t>
            </a:r>
          </a:p>
          <a:p>
            <a:pPr marL="244003" indent="-244003">
              <a:spcBef>
                <a:spcPts val="0"/>
              </a:spcBef>
              <a:defRPr/>
            </a:pPr>
            <a:r>
              <a:rPr lang="en-US" dirty="0"/>
              <a:t>     New inventions…</a:t>
            </a:r>
            <a:r>
              <a:rPr lang="en-US" dirty="0" err="1"/>
              <a:t>footwhere</a:t>
            </a:r>
            <a:r>
              <a:rPr lang="en-US" dirty="0"/>
              <a:t>…iron works…</a:t>
            </a:r>
          </a:p>
          <a:p>
            <a:pPr marL="244003" indent="-244003">
              <a:spcBef>
                <a:spcPts val="0"/>
              </a:spcBef>
              <a:defRPr/>
            </a:pPr>
            <a:r>
              <a:rPr lang="en-US" dirty="0"/>
              <a:t>     Fighting for Ashur…</a:t>
            </a:r>
          </a:p>
          <a:p>
            <a:pPr marL="244003" indent="-244003">
              <a:spcBef>
                <a:spcPts val="0"/>
              </a:spcBef>
              <a:defRPr/>
            </a:pPr>
            <a:r>
              <a:rPr lang="en-US" dirty="0"/>
              <a:t>     Assimilated the concurred lands…Moved people in…Moved People out</a:t>
            </a:r>
          </a:p>
          <a:p>
            <a:pPr marL="244003" indent="-244003">
              <a:spcBef>
                <a:spcPts val="0"/>
              </a:spcBef>
              <a:defRPr/>
            </a:pPr>
            <a:endParaRPr lang="en-US" dirty="0"/>
          </a:p>
          <a:p>
            <a:pPr marL="244003" indent="-244003">
              <a:spcBef>
                <a:spcPts val="0"/>
              </a:spcBef>
              <a:defRPr/>
            </a:pPr>
            <a:r>
              <a:rPr lang="en-US" dirty="0"/>
              <a:t>God had to deal with them…</a:t>
            </a:r>
          </a:p>
          <a:p>
            <a:pPr marL="244003" indent="-244003">
              <a:spcBef>
                <a:spcPts val="0"/>
              </a:spcBef>
              <a:defRPr/>
            </a:pPr>
            <a:r>
              <a:rPr lang="en-US" dirty="0"/>
              <a:t>     maintenance of the line of David.</a:t>
            </a:r>
          </a:p>
          <a:p>
            <a:pPr marL="244003" indent="-244003">
              <a:spcBef>
                <a:spcPts val="0"/>
              </a:spcBef>
              <a:defRPr/>
            </a:pPr>
            <a:r>
              <a:rPr lang="en-US" dirty="0"/>
              <a:t>     Assimilation of the people…very effective…wiped out the Northern Kingdom</a:t>
            </a:r>
          </a:p>
          <a:p>
            <a:pPr marL="244003" indent="-244003">
              <a:spcBef>
                <a:spcPts val="0"/>
              </a:spcBef>
              <a:defRPr/>
            </a:pPr>
            <a:r>
              <a:rPr lang="en-US" dirty="0"/>
              <a:t>     Asshur would become the primary God.</a:t>
            </a:r>
          </a:p>
          <a:p>
            <a:pPr marL="244003" indent="-244003">
              <a:spcBef>
                <a:spcPts val="0"/>
              </a:spcBef>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28</a:t>
            </a:fld>
            <a:endParaRPr lang="en-US" altLang="en-US"/>
          </a:p>
        </p:txBody>
      </p:sp>
    </p:spTree>
    <p:extLst>
      <p:ext uri="{BB962C8B-B14F-4D97-AF65-F5344CB8AC3E}">
        <p14:creationId xmlns:p14="http://schemas.microsoft.com/office/powerpoint/2010/main" val="1689959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 writing of Kings of the Day…</a:t>
            </a:r>
            <a:r>
              <a:rPr lang="en-US" err="1"/>
              <a:t>Isaish</a:t>
            </a:r>
            <a:r>
              <a:rPr lang="en-US"/>
              <a:t> seems to be familiar</a:t>
            </a:r>
          </a:p>
          <a:p>
            <a:endParaRPr lang="en-US"/>
          </a:p>
          <a:p>
            <a:r>
              <a:rPr lang="en-US"/>
              <a:t>In its present setting, v. 12 functions as a transitional element making it plain that what is done to Jerusalem and Samaria (and their idols) (vv. 8–11) is not done in spite of Yahweh but because of him, and that the coming punishment upon Assyria is fully justified by her rapacious and arrogant attitude (vv. 13, 14).</a:t>
            </a:r>
          </a:p>
          <a:p>
            <a:pPr lvl="1"/>
            <a:r>
              <a:rPr lang="en-US"/>
              <a:t> John N. Oswalt, , The New International Commentary on the Old Testament (Grand Rapids, MI: Wm. B. Eerdmans Publishing Co., 1986), 266.</a:t>
            </a:r>
          </a:p>
          <a:p>
            <a:r>
              <a:rPr lang="en-US" b="0" i="0" u="none" strike="noStrike" baseline="0"/>
              <a:t> John N. Oswalt, </a:t>
            </a:r>
            <a:r>
              <a:rPr lang="en-US" b="0" i="1" u="sng" strike="noStrike" baseline="0">
                <a:solidFill>
                  <a:srgbClr val="0000FF"/>
                </a:solidFill>
                <a:hlinkClick r:id="rId3"/>
              </a:rPr>
              <a:t>The Book of Isaiah, Chapters 1–39</a:t>
            </a:r>
            <a:r>
              <a:rPr lang="en-US" b="0" i="0" u="none" strike="noStrike" baseline="0">
                <a:solidFill>
                  <a:srgbClr val="0000FF"/>
                </a:solidFill>
                <a:hlinkClick r:id="rId3"/>
              </a:rPr>
              <a:t>, The New International Commentary on the Old Testament (Grand Rapids, MI: Wm. B. Eerdmans Publishing Co., 1986), 266.</a:t>
            </a:r>
          </a:p>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29</a:t>
            </a:fld>
            <a:endParaRPr lang="en-US" altLang="en-US"/>
          </a:p>
        </p:txBody>
      </p:sp>
    </p:spTree>
    <p:extLst>
      <p:ext uri="{BB962C8B-B14F-4D97-AF65-F5344CB8AC3E}">
        <p14:creationId xmlns:p14="http://schemas.microsoft.com/office/powerpoint/2010/main" val="406340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a:t>
            </a:fld>
            <a:endParaRPr lang="en-US" altLang="en-US"/>
          </a:p>
        </p:txBody>
      </p:sp>
    </p:spTree>
    <p:extLst>
      <p:ext uri="{BB962C8B-B14F-4D97-AF65-F5344CB8AC3E}">
        <p14:creationId xmlns:p14="http://schemas.microsoft.com/office/powerpoint/2010/main" val="2308135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a:t>
            </a:r>
          </a:p>
          <a:p>
            <a:endParaRPr lang="en-US"/>
          </a:p>
          <a:p>
            <a:r>
              <a:rPr lang="en-US"/>
              <a:t>Thus, when the Sovereign has finished his work on Mount Zion (not Assyria accomplishing her rapacious intent), then Assyria herself will come under the judgment of God, a judgment which will make it plain that her boasting pride was unwarranted.</a:t>
            </a:r>
          </a:p>
          <a:p>
            <a:pPr lvl="1"/>
            <a:r>
              <a:rPr lang="en-US"/>
              <a:t> John N. Oswalt, , The New International Commentary on the Old Testament (Grand Rapids, MI: Wm. B. Eerdmans Publishing Co., 1986), 266.</a:t>
            </a:r>
          </a:p>
          <a:p>
            <a:r>
              <a:rPr lang="en-US" b="0" i="0" u="none" strike="noStrike" baseline="0"/>
              <a:t> John N. Oswalt, </a:t>
            </a:r>
            <a:r>
              <a:rPr lang="en-US" b="0" i="1" u="sng" strike="noStrike" baseline="0">
                <a:solidFill>
                  <a:srgbClr val="0000FF"/>
                </a:solidFill>
                <a:hlinkClick r:id="rId3"/>
              </a:rPr>
              <a:t>The Book of Isaiah, Chapters 1–39</a:t>
            </a:r>
            <a:r>
              <a:rPr lang="en-US" b="0" i="0" u="none" strike="noStrike" baseline="0">
                <a:solidFill>
                  <a:srgbClr val="0000FF"/>
                </a:solidFill>
                <a:hlinkClick r:id="rId3"/>
              </a:rPr>
              <a:t>, The New International Commentary on the Old Testament (Grand Rapids, MI: Wm. B. Eerdmans Publishing Co., 1986), 266.</a:t>
            </a:r>
          </a:p>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30</a:t>
            </a:fld>
            <a:endParaRPr lang="en-US" altLang="en-US"/>
          </a:p>
        </p:txBody>
      </p:sp>
    </p:spTree>
    <p:extLst>
      <p:ext uri="{BB962C8B-B14F-4D97-AF65-F5344CB8AC3E}">
        <p14:creationId xmlns:p14="http://schemas.microsoft.com/office/powerpoint/2010/main" val="3818505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31</a:t>
            </a:fld>
            <a:endParaRPr lang="en-US" altLang="en-US"/>
          </a:p>
        </p:txBody>
      </p:sp>
    </p:spTree>
    <p:extLst>
      <p:ext uri="{BB962C8B-B14F-4D97-AF65-F5344CB8AC3E}">
        <p14:creationId xmlns:p14="http://schemas.microsoft.com/office/powerpoint/2010/main" val="2884304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32</a:t>
            </a:fld>
            <a:endParaRPr lang="en-US" altLang="en-US"/>
          </a:p>
        </p:txBody>
      </p:sp>
    </p:spTree>
    <p:extLst>
      <p:ext uri="{BB962C8B-B14F-4D97-AF65-F5344CB8AC3E}">
        <p14:creationId xmlns:p14="http://schemas.microsoft.com/office/powerpoint/2010/main" val="312960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33</a:t>
            </a:fld>
            <a:endParaRPr lang="en-US" altLang="en-US"/>
          </a:p>
        </p:txBody>
      </p:sp>
    </p:spTree>
    <p:extLst>
      <p:ext uri="{BB962C8B-B14F-4D97-AF65-F5344CB8AC3E}">
        <p14:creationId xmlns:p14="http://schemas.microsoft.com/office/powerpoint/2010/main" val="1563082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Chronicles 32…God Deals with Sennacherib…Goes home…his sons kill him.</a:t>
            </a:r>
          </a:p>
          <a:p>
            <a:endParaRPr lang="en-US"/>
          </a:p>
          <a:p>
            <a:r>
              <a:rPr lang="en-US"/>
              <a:t>If God used Assyria for his purposes…how can God hold Assyria responsible?</a:t>
            </a:r>
          </a:p>
          <a:p>
            <a:endParaRPr lang="en-US"/>
          </a:p>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34</a:t>
            </a:fld>
            <a:endParaRPr lang="en-US" altLang="en-US"/>
          </a:p>
        </p:txBody>
      </p:sp>
    </p:spTree>
    <p:extLst>
      <p:ext uri="{BB962C8B-B14F-4D97-AF65-F5344CB8AC3E}">
        <p14:creationId xmlns:p14="http://schemas.microsoft.com/office/powerpoint/2010/main" val="3626258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4020BE4C-0E7E-DCF7-0298-2DDDD27BB1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56F9B7F-4A56-563B-BEE3-335F428D73F2}"/>
              </a:ext>
            </a:extLst>
          </p:cNvPr>
          <p:cNvSpPr>
            <a:spLocks noGrp="1"/>
          </p:cNvSpPr>
          <p:nvPr>
            <p:ph type="body" idx="1"/>
          </p:nvPr>
        </p:nvSpPr>
        <p:spPr/>
        <p:txBody>
          <a:bodyPr/>
          <a:lstStyle/>
          <a:p>
            <a:pPr>
              <a:defRPr/>
            </a:pPr>
            <a:endParaRPr lang="en-US"/>
          </a:p>
        </p:txBody>
      </p:sp>
      <p:sp>
        <p:nvSpPr>
          <p:cNvPr id="57348" name="Slide Number Placeholder 3">
            <a:extLst>
              <a:ext uri="{FF2B5EF4-FFF2-40B4-BE49-F238E27FC236}">
                <a16:creationId xmlns:a16="http://schemas.microsoft.com/office/drawing/2014/main" id="{CFA8C871-E020-37BD-5B42-E92452441B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F0EF919-3189-489D-962C-D017112F7BA0}" type="slidenum">
              <a:rPr lang="en-US" altLang="en-US" smtClean="0"/>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7ADA6595-A2C6-AB85-399E-DCA1FEF5AA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AF1F8ED-AD25-A128-73AA-3597147FCFF9}"/>
              </a:ext>
            </a:extLst>
          </p:cNvPr>
          <p:cNvSpPr>
            <a:spLocks noGrp="1"/>
          </p:cNvSpPr>
          <p:nvPr>
            <p:ph type="body" idx="1"/>
          </p:nvPr>
        </p:nvSpPr>
        <p:spPr/>
        <p:txBody>
          <a:bodyPr/>
          <a:lstStyle/>
          <a:p>
            <a:r>
              <a:rPr lang="en-US"/>
              <a:t>26 The Gideon and exodus motifs are cleverly chosen. The reference to Midian and </a:t>
            </a:r>
            <a:r>
              <a:rPr lang="en-US" err="1"/>
              <a:t>Oreb</a:t>
            </a:r>
            <a:r>
              <a:rPr lang="en-US"/>
              <a:t> (Jdg. 7:25) focuses on the destruction of foes, especially their leaders; the reference to waters and Egypt emphasizes the deliverance of God’s people. Lash them with a whip is (lit.) ‘rouse up a whip’ and the general use of </a:t>
            </a:r>
            <a:r>
              <a:rPr lang="en-US">
                <a:latin typeface="Times New Roman" panose="02020603050405020304" pitchFamily="18" charset="0"/>
              </a:rPr>
              <a:t>√‛</a:t>
            </a:r>
            <a:r>
              <a:rPr lang="en-US" err="1">
                <a:latin typeface="Times New Roman" panose="02020603050405020304" pitchFamily="18" charset="0"/>
              </a:rPr>
              <a:t>ûr</a:t>
            </a:r>
            <a:r>
              <a:rPr lang="en-US">
                <a:latin typeface="Times New Roman" panose="02020603050405020304" pitchFamily="18" charset="0"/>
              </a:rPr>
              <a:t> suggests the rousing of some agent of chastisement, in this case Sennacherib’s son and assassin (37:38). Whip (</a:t>
            </a:r>
            <a:r>
              <a:rPr lang="en-US" err="1">
                <a:latin typeface="Times New Roman" panose="02020603050405020304" pitchFamily="18" charset="0"/>
              </a:rPr>
              <a:t>šōṭ</a:t>
            </a:r>
            <a:r>
              <a:rPr lang="en-US">
                <a:latin typeface="Times New Roman" panose="02020603050405020304" pitchFamily="18" charset="0"/>
              </a:rPr>
              <a:t>) is used here ironically. Its only other occurrence in Isaiah (28:15, 18) describes the Assyrians as the scourge of Judah! The Assyrians took the whip and perished by the whip! The rock of </a:t>
            </a:r>
            <a:r>
              <a:rPr lang="en-US" err="1">
                <a:latin typeface="Times New Roman" panose="02020603050405020304" pitchFamily="18" charset="0"/>
              </a:rPr>
              <a:t>Oreb</a:t>
            </a:r>
            <a:r>
              <a:rPr lang="en-US">
                <a:latin typeface="Times New Roman" panose="02020603050405020304" pitchFamily="18" charset="0"/>
              </a:rPr>
              <a:t> (Jdg. 7:25) was named after the Midianite prince </a:t>
            </a:r>
            <a:r>
              <a:rPr lang="en-US" err="1">
                <a:latin typeface="Times New Roman" panose="02020603050405020304" pitchFamily="18" charset="0"/>
              </a:rPr>
              <a:t>Oreb</a:t>
            </a:r>
            <a:r>
              <a:rPr lang="en-US">
                <a:latin typeface="Times New Roman" panose="02020603050405020304" pitchFamily="18" charset="0"/>
              </a:rPr>
              <a:t> who escaped death in the battle but was killed when he fled. It is an apt allusion for Sennacherib who did not perish with his army but after he reached home.</a:t>
            </a:r>
          </a:p>
          <a:p>
            <a:pPr lvl="1"/>
            <a:r>
              <a:rPr lang="en-US"/>
              <a:t> J. A. </a:t>
            </a:r>
            <a:r>
              <a:rPr lang="en-US" err="1"/>
              <a:t>Motyer</a:t>
            </a:r>
            <a:r>
              <a:rPr lang="en-US"/>
              <a:t>,  (Downers Grove, IL: InterVarsity Press, 1996), 118.</a:t>
            </a:r>
          </a:p>
          <a:p>
            <a:r>
              <a:rPr lang="en-US" b="0" i="0" u="none" strike="noStrike" baseline="0"/>
              <a:t> J. A. </a:t>
            </a:r>
            <a:r>
              <a:rPr lang="en-US" b="0" i="0" u="none" strike="noStrike" baseline="0" err="1"/>
              <a:t>Motyer</a:t>
            </a:r>
            <a:r>
              <a:rPr lang="en-US" b="0" i="0" u="none" strike="noStrike" baseline="0"/>
              <a:t>, </a:t>
            </a:r>
            <a:r>
              <a:rPr lang="en-US" b="0" i="1" u="sng" strike="noStrike" baseline="0">
                <a:solidFill>
                  <a:srgbClr val="0000FF"/>
                </a:solidFill>
                <a:hlinkClick r:id="rId3"/>
              </a:rPr>
              <a:t>The Prophecy of Isaiah: An Introduction &amp; Commentary</a:t>
            </a:r>
            <a:r>
              <a:rPr lang="en-US" b="0" i="0" u="none" strike="noStrike" baseline="0">
                <a:solidFill>
                  <a:srgbClr val="0000FF"/>
                </a:solidFill>
                <a:hlinkClick r:id="rId3"/>
              </a:rPr>
              <a:t> (Downers Grove, IL: InterVarsity Press, 1996), 118.</a:t>
            </a:r>
          </a:p>
          <a:p>
            <a:pPr>
              <a:defRPr/>
            </a:pPr>
            <a:endParaRPr lang="en-US"/>
          </a:p>
        </p:txBody>
      </p:sp>
      <p:sp>
        <p:nvSpPr>
          <p:cNvPr id="59396" name="Slide Number Placeholder 3">
            <a:extLst>
              <a:ext uri="{FF2B5EF4-FFF2-40B4-BE49-F238E27FC236}">
                <a16:creationId xmlns:a16="http://schemas.microsoft.com/office/drawing/2014/main" id="{0F56DF46-3C16-A8FF-43FD-7AEB376279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9843A1A-0B09-48B4-AC68-E3344670D91E}" type="slidenum">
              <a:rPr lang="en-US" altLang="en-US" smtClean="0"/>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1134BFDC-CB0C-F085-A9D0-14492BF0EC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ACD4315-A1B6-551F-D88F-0556D5B44E22}"/>
              </a:ext>
            </a:extLst>
          </p:cNvPr>
          <p:cNvSpPr>
            <a:spLocks noGrp="1"/>
          </p:cNvSpPr>
          <p:nvPr>
            <p:ph type="body" idx="1"/>
          </p:nvPr>
        </p:nvSpPr>
        <p:spPr/>
        <p:txBody>
          <a:bodyPr/>
          <a:lstStyle/>
          <a:p>
            <a:pPr>
              <a:defRPr/>
            </a:pPr>
            <a:endParaRPr lang="en-US"/>
          </a:p>
        </p:txBody>
      </p:sp>
      <p:sp>
        <p:nvSpPr>
          <p:cNvPr id="61444" name="Slide Number Placeholder 3">
            <a:extLst>
              <a:ext uri="{FF2B5EF4-FFF2-40B4-BE49-F238E27FC236}">
                <a16:creationId xmlns:a16="http://schemas.microsoft.com/office/drawing/2014/main" id="{A6697F7B-21C0-2F2A-D9C4-66B299361E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7527875-12E2-4493-9E8E-2C16DDBB18DD}" type="slidenum">
              <a:rPr lang="en-US" altLang="en-US" smtClean="0"/>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20 The background to this verse is the Aram-Ephraimite alliance. Threatened by the rising power of Assyria, the northern kingdom (</a:t>
            </a:r>
            <a:r>
              <a:rPr lang="en-US" i="1" dirty="0"/>
              <a:t>Israel … Jacob) had turned for strength to one who had for a century been an enemy (see on 9:12</a:t>
            </a:r>
            <a:r>
              <a:rPr lang="en-US" i="1" dirty="0">
                <a:latin typeface="Times New Roman" panose="02020603050405020304" pitchFamily="18" charset="0"/>
              </a:rPr>
              <a:t>〈11〉). But in that day such folly will be renounced and the remnant … will truly rely on the Lord.</a:t>
            </a:r>
          </a:p>
          <a:p>
            <a:pPr lvl="1"/>
            <a:r>
              <a:rPr lang="en-US" dirty="0"/>
              <a:t> J. A. </a:t>
            </a:r>
            <a:r>
              <a:rPr lang="en-US" dirty="0" err="1"/>
              <a:t>Motyer</a:t>
            </a:r>
            <a:r>
              <a:rPr lang="en-US" dirty="0"/>
              <a:t>,  (Downers Grove, IL: InterVarsity Press, 1996), 117.</a:t>
            </a:r>
          </a:p>
          <a:p>
            <a:r>
              <a:rPr lang="en-US" b="0" i="0" u="none" strike="noStrike" baseline="0" dirty="0"/>
              <a:t> J. A. </a:t>
            </a:r>
            <a:r>
              <a:rPr lang="en-US" b="0" i="0" u="none" strike="noStrike" baseline="0" dirty="0" err="1"/>
              <a:t>Motyer</a:t>
            </a:r>
            <a:r>
              <a:rPr lang="en-US" b="0" i="0" u="none" strike="noStrike" baseline="0" dirty="0"/>
              <a:t>, </a:t>
            </a:r>
            <a:r>
              <a:rPr lang="en-US" b="0" i="1" u="sng" strike="noStrike" baseline="0" dirty="0">
                <a:solidFill>
                  <a:srgbClr val="0000FF"/>
                </a:solidFill>
                <a:hlinkClick r:id="rId3"/>
              </a:rPr>
              <a:t>The Prophecy of Isaiah: An Introduction &amp; Commentary</a:t>
            </a:r>
            <a:r>
              <a:rPr lang="en-US" b="0" i="0" u="none" strike="noStrike" baseline="0" dirty="0">
                <a:solidFill>
                  <a:srgbClr val="0000FF"/>
                </a:solidFill>
                <a:hlinkClick r:id="rId3"/>
              </a:rPr>
              <a:t> (Downers Grove, IL: InterVarsity Press, 1996), 117.</a:t>
            </a:r>
          </a:p>
          <a:p>
            <a:endParaRPr lang="en-US" b="0" i="0" u="none" strike="noStrike" baseline="0" dirty="0">
              <a:solidFill>
                <a:srgbClr val="0000FF"/>
              </a:solidFill>
              <a:hlinkClick r:id="rId3"/>
            </a:endParaRPr>
          </a:p>
          <a:p>
            <a:r>
              <a:rPr lang="en-US" dirty="0"/>
              <a:t>the remnant of Israel. The concept of a remnant seems to have been part of Isaiah’s understanding from the beginning of his ministry, for it is already there in the call narrative (6:13). Likewise, it appears in the name of his son Shear-</a:t>
            </a:r>
            <a:r>
              <a:rPr lang="en-US" dirty="0" err="1"/>
              <a:t>jashub</a:t>
            </a:r>
            <a:r>
              <a:rPr lang="en-US" dirty="0"/>
              <a:t>, “a remnant will return.” As noted above, there is a negative overtone to this name as it applies to Ahaz. It points to a destruction from which only a portion of Ahaz’s people will return. Yet it has also a positive connotation in its promise that some will survive. In this sense, while the term “remnant” does not appear again after 17:3, it is still perhaps the most apt summary of the entire book, since it captures the interwoven themes of redemption and judgment that prevail from beginning to end.</a:t>
            </a:r>
          </a:p>
          <a:p>
            <a:pPr lvl="1"/>
            <a:r>
              <a:rPr lang="en-US" dirty="0"/>
              <a:t> John N. Oswalt, , The New International Commentary on the Old Testament (Grand Rapids, MI: Wm. B. Eerdmans Publishing Co., 1986), 269.</a:t>
            </a:r>
          </a:p>
          <a:p>
            <a:r>
              <a:rPr lang="en-US" b="0" i="0" u="none" strike="noStrike" baseline="0" dirty="0"/>
              <a:t> John N. Oswalt, </a:t>
            </a:r>
            <a:r>
              <a:rPr lang="en-US" b="0" i="1" u="sng" strike="noStrike" baseline="0" dirty="0">
                <a:solidFill>
                  <a:srgbClr val="0000FF"/>
                </a:solidFill>
                <a:hlinkClick r:id="rId4"/>
              </a:rPr>
              <a:t>The Book of Isaiah, Chapters 1–39</a:t>
            </a:r>
            <a:r>
              <a:rPr lang="en-US" b="0" i="0" u="none" strike="noStrike" baseline="0" dirty="0">
                <a:solidFill>
                  <a:srgbClr val="0000FF"/>
                </a:solidFill>
                <a:hlinkClick r:id="rId4"/>
              </a:rPr>
              <a:t>, The New International Commentary on the Old Testament (Grand Rapids, MI: Wm. B. Eerdmans Publishing Co., 1986), 269.</a:t>
            </a:r>
          </a:p>
          <a:p>
            <a:endParaRPr lang="en-US" b="0" i="0" u="none" strike="noStrike" baseline="0" dirty="0">
              <a:solidFill>
                <a:srgbClr val="0000FF"/>
              </a:solidFill>
              <a:hlinkClick r:id="rId4"/>
            </a:endParaRPr>
          </a:p>
          <a:p>
            <a:r>
              <a:rPr lang="en-US" i="1" dirty="0"/>
              <a:t>remnant of Jacob seems to be a specific attempt to highlight the continuity within God’s people. Though it will be but a remnant, nonetheless it will be an authentic representative of the ancient promises, the long history. Its significance will not be narrowly Judean, but rather the germ of the people as a whole will be present in it.</a:t>
            </a:r>
          </a:p>
          <a:p>
            <a:pPr lvl="1"/>
            <a:r>
              <a:rPr lang="en-US" dirty="0"/>
              <a:t> John N. Oswalt, , The New International Commentary on the Old Testament (Grand Rapids, MI: Wm. B. Eerdmans Publishing Co., 1986), 270271.</a:t>
            </a:r>
          </a:p>
          <a:p>
            <a:r>
              <a:rPr lang="en-US" b="0" i="0" u="none" strike="noStrike" baseline="0" dirty="0"/>
              <a:t> John N. Oswalt, </a:t>
            </a:r>
            <a:r>
              <a:rPr lang="en-US" b="0" i="1" u="sng" strike="noStrike" baseline="0" dirty="0">
                <a:solidFill>
                  <a:srgbClr val="0000FF"/>
                </a:solidFill>
                <a:hlinkClick r:id="rId5"/>
              </a:rPr>
              <a:t>The Book of Isaiah, Chapters 1–39</a:t>
            </a:r>
            <a:r>
              <a:rPr lang="en-US" b="0" i="0" u="none" strike="noStrike" baseline="0" dirty="0">
                <a:solidFill>
                  <a:srgbClr val="0000FF"/>
                </a:solidFill>
                <a:hlinkClick r:id="rId5"/>
              </a:rPr>
              <a:t>, The New International Commentary on the Old Testament (Grand Rapids, MI: Wm. B. Eerdmans Publishing Co., 1986), 270–271.</a:t>
            </a:r>
          </a:p>
          <a:p>
            <a:endParaRPr lang="en-US" b="0" i="0" u="none" strike="noStrike" baseline="0" dirty="0">
              <a:solidFill>
                <a:srgbClr val="0000FF"/>
              </a:solidFill>
              <a:hlinkClick r:id="rId5"/>
            </a:endParaRPr>
          </a:p>
          <a:p>
            <a:r>
              <a:rPr lang="en-US" b="1" dirty="0"/>
              <a:t>I omitted most of these verses….</a:t>
            </a:r>
            <a:r>
              <a:rPr lang="en-US" dirty="0"/>
              <a:t>.28–32 The discovery of Sennacherib’s annals (as well as the report in 2 K. 19 and Isa. 36:2) makes it plain that this is neither a prophecy nor a report of Sennacherib’s attack in 701 B.C. (contra Calvin). That attack came up from Lachish southwest of Jerusalem. Scott suggests it is actually Israel’s approach to Judah during the </a:t>
            </a:r>
            <a:r>
              <a:rPr lang="en-US" dirty="0" err="1"/>
              <a:t>Syro</a:t>
            </a:r>
            <a:r>
              <a:rPr lang="en-US" dirty="0"/>
              <a:t>-Ephraimite War, but the lack of any connection with the present context makes that suggestion suspect. Skinner points out with some cogency that Sargon, after destroying Samaria, may have ordered a raid as far as the walls of Jerusalem for the purpose of terrorizing the Judeans. However, no literal attack is necessary for this account to serve its purpose in this setting. By means of short, hard-hitting phrases it depicts an army’s relentless progress southward from a point some fifteen miles north of Jerusalem until it finally stands overlooking the Holy City.</a:t>
            </a:r>
          </a:p>
          <a:p>
            <a:pPr lvl="1"/>
            <a:r>
              <a:rPr lang="en-US" dirty="0"/>
              <a:t> John N. Oswalt, , The New International Commentary on the Old Testament (Grand Rapids, MI: Wm. B. Eerdmans Publishing Co., 1986), 274.</a:t>
            </a:r>
          </a:p>
          <a:p>
            <a:r>
              <a:rPr lang="en-US" b="0" i="0" u="none" strike="noStrike" baseline="0" dirty="0"/>
              <a:t> John N. Oswalt, </a:t>
            </a:r>
            <a:r>
              <a:rPr lang="en-US" b="0" i="1" u="sng" strike="noStrike" baseline="0" dirty="0">
                <a:solidFill>
                  <a:srgbClr val="0000FF"/>
                </a:solidFill>
                <a:hlinkClick r:id="rId6"/>
              </a:rPr>
              <a:t>The Book of Isaiah, Chapters 1–39</a:t>
            </a:r>
            <a:r>
              <a:rPr lang="en-US" b="0" i="0" u="none" strike="noStrike" baseline="0" dirty="0">
                <a:solidFill>
                  <a:srgbClr val="0000FF"/>
                </a:solidFill>
                <a:hlinkClick r:id="rId6"/>
              </a:rPr>
              <a:t>, The New International Commentary on the Old Testament (Grand Rapids, MI: Wm. B. Eerdmans Publishing Co., 1986), 274.</a:t>
            </a:r>
            <a:endParaRPr lang="en-US" b="0" i="0" u="none" strike="noStrike" baseline="0" dirty="0">
              <a:solidFill>
                <a:srgbClr val="0000FF"/>
              </a:solidFill>
            </a:endParaRPr>
          </a:p>
          <a:p>
            <a:endParaRPr lang="en-US" b="0" i="0" u="none" strike="noStrike" baseline="0" dirty="0">
              <a:solidFill>
                <a:srgbClr val="0000FF"/>
              </a:solidFill>
            </a:endParaRPr>
          </a:p>
          <a:p>
            <a:r>
              <a:rPr lang="en-US" b="0" i="0" u="none" strike="noStrike" baseline="0" dirty="0">
                <a:solidFill>
                  <a:srgbClr val="0000FF"/>
                </a:solidFill>
              </a:rPr>
              <a:t>A Remnant for Assyria – Isaiah 19:23-25</a:t>
            </a:r>
          </a:p>
          <a:p>
            <a:pPr algn="just" rtl="0"/>
            <a:r>
              <a:rPr lang="en-US" sz="1800" b="1" dirty="0"/>
              <a:t>23 	In that day there will be a highway from Egypt to Assyria, and Assyria will come into Egypt, and Egypt into Assyria, and the Egyptians will worship with the Assyrians. </a:t>
            </a:r>
          </a:p>
          <a:p>
            <a:pPr algn="just" rtl="0"/>
            <a:r>
              <a:rPr lang="en-US" sz="1800" dirty="0"/>
              <a:t>	</a:t>
            </a:r>
            <a:r>
              <a:rPr lang="en-US" sz="1800" b="1" dirty="0"/>
              <a:t>24 	In that day Israel will be the third with Egypt and Assyria, a blessing in the midst of the earth, </a:t>
            </a:r>
          </a:p>
          <a:p>
            <a:pPr algn="just" rtl="0"/>
            <a:r>
              <a:rPr lang="en-US" sz="1800" dirty="0"/>
              <a:t>	</a:t>
            </a:r>
            <a:r>
              <a:rPr lang="en-US" sz="1800" b="1" dirty="0"/>
              <a:t>25 	whom the Lord of hosts has blessed, saying, “Blessed be Egypt my people, and Assyria the work of my hands, and Israel my inheritance</a:t>
            </a:r>
          </a:p>
          <a:p>
            <a:r>
              <a:rPr lang="en-US" dirty="0"/>
              <a:t>  (Wheaton, IL: Crossway Bibles, 2016), Is 19:2325.</a:t>
            </a:r>
          </a:p>
          <a:p>
            <a:pPr algn="just" rtl="0"/>
            <a:endParaRPr lang="en-US" dirty="0"/>
          </a:p>
          <a:p>
            <a:r>
              <a:rPr lang="en-US" b="0" i="0" u="none" strike="noStrike" baseline="0" dirty="0"/>
              <a:t> </a:t>
            </a:r>
            <a:r>
              <a:rPr lang="en-US" b="0" i="1" u="sng" strike="noStrike" baseline="0" dirty="0">
                <a:solidFill>
                  <a:srgbClr val="0000FF"/>
                </a:solidFill>
                <a:hlinkClick r:id="rId7"/>
              </a:rPr>
              <a:t>The Holy Bible: English Standard Version</a:t>
            </a:r>
            <a:r>
              <a:rPr lang="en-US" b="0" i="0" u="none" strike="noStrike" baseline="0" dirty="0">
                <a:solidFill>
                  <a:srgbClr val="0000FF"/>
                </a:solidFill>
                <a:hlinkClick r:id="rId7"/>
              </a:rPr>
              <a:t> (Wheaton, IL: Crossway Bibles, 2016), Is 19:23–25.</a:t>
            </a:r>
          </a:p>
          <a:p>
            <a:endParaRPr lang="en-US" b="0" i="0" u="none" strike="noStrike" baseline="0" dirty="0">
              <a:solidFill>
                <a:srgbClr val="0000FF"/>
              </a:solidFill>
            </a:endParaRPr>
          </a:p>
          <a:p>
            <a:endParaRPr lang="en-US" b="0" i="0" u="none" strike="noStrike" baseline="0" dirty="0">
              <a:solidFill>
                <a:srgbClr val="0000FF"/>
              </a:solidFill>
            </a:endParaRPr>
          </a:p>
          <a:p>
            <a:pPr algn="l" rtl="0"/>
            <a:r>
              <a:rPr lang="en-US" dirty="0"/>
              <a:t>	Isiah 17:</a:t>
            </a:r>
            <a:r>
              <a:rPr lang="en-US" sz="1000" b="1" dirty="0"/>
              <a:t>3 </a:t>
            </a:r>
            <a:r>
              <a:rPr lang="en-US" b="1" dirty="0"/>
              <a:t>	The fortress will disappear from Ephraim, </a:t>
            </a:r>
          </a:p>
          <a:p>
            <a:pPr algn="l" rtl="0"/>
            <a:r>
              <a:rPr lang="en-US" dirty="0"/>
              <a:t>and the kingdom from Damascus; </a:t>
            </a:r>
          </a:p>
          <a:p>
            <a:pPr algn="l" rtl="0"/>
            <a:r>
              <a:rPr lang="en-US" dirty="0"/>
              <a:t>and the remnant of Syria will be </a:t>
            </a:r>
          </a:p>
          <a:p>
            <a:pPr algn="l" rtl="0"/>
            <a:r>
              <a:rPr lang="en-US" dirty="0"/>
              <a:t>like the glory of the children of Israel, </a:t>
            </a:r>
          </a:p>
          <a:p>
            <a:pPr lvl="1" algn="just" rtl="0"/>
            <a:r>
              <a:rPr lang="en-US" dirty="0"/>
              <a:t>declares the Lord of hosts. </a:t>
            </a:r>
          </a:p>
          <a:p>
            <a:pPr lvl="2"/>
            <a:r>
              <a:rPr lang="en-US" dirty="0"/>
              <a:t>  (Wheaton, IL: Crossway Bibles, 2016), Is 17:3.</a:t>
            </a:r>
          </a:p>
          <a:p>
            <a:pPr lvl="1" algn="just" rtl="0"/>
            <a:endParaRPr lang="en-US" dirty="0"/>
          </a:p>
          <a:p>
            <a:r>
              <a:rPr lang="en-US" b="0" i="0" u="none" strike="noStrike" baseline="0" dirty="0"/>
              <a:t> </a:t>
            </a:r>
            <a:r>
              <a:rPr lang="en-US" b="0" i="1" u="sng" strike="noStrike" baseline="0" dirty="0">
                <a:solidFill>
                  <a:srgbClr val="0000FF"/>
                </a:solidFill>
                <a:hlinkClick r:id="rId8"/>
              </a:rPr>
              <a:t>The Holy Bible: English Standard Version</a:t>
            </a:r>
            <a:r>
              <a:rPr lang="en-US" b="0" i="0" u="none" strike="noStrike" baseline="0" dirty="0">
                <a:solidFill>
                  <a:srgbClr val="0000FF"/>
                </a:solidFill>
                <a:hlinkClick r:id="rId8"/>
              </a:rPr>
              <a:t> (Wheaton, IL: Crossway Bibles, 2016), Is 17:3.</a:t>
            </a:r>
          </a:p>
          <a:p>
            <a:endParaRPr lang="en-US" b="0" i="0" u="none" strike="noStrike" baseline="0" dirty="0">
              <a:solidFill>
                <a:srgbClr val="0000FF"/>
              </a:solidFill>
            </a:endParaRPr>
          </a:p>
          <a:p>
            <a:endParaRPr lang="en-US" b="0" i="0" u="none" strike="noStrike" baseline="0" dirty="0">
              <a:solidFill>
                <a:srgbClr val="0000FF"/>
              </a:solidFill>
            </a:endParaRPr>
          </a:p>
          <a:p>
            <a:endParaRPr lang="en-US" b="0" i="0" u="none" strike="noStrike" baseline="0" dirty="0">
              <a:solidFill>
                <a:srgbClr val="0000FF"/>
              </a:solidFill>
            </a:endParaRPr>
          </a:p>
          <a:p>
            <a:endParaRPr lang="en-US" b="0" i="0" u="none" strike="noStrike" baseline="0" dirty="0">
              <a:solidFill>
                <a:srgbClr val="0000FF"/>
              </a:solidFill>
            </a:endParaRPr>
          </a:p>
          <a:p>
            <a:endParaRPr lang="en-US" b="0" i="0" u="none" strike="noStrike" baseline="0" dirty="0">
              <a:solidFill>
                <a:srgbClr val="0000FF"/>
              </a:solidFill>
            </a:endParaRPr>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38</a:t>
            </a:fld>
            <a:endParaRPr lang="en-US" altLang="en-US"/>
          </a:p>
        </p:txBody>
      </p:sp>
    </p:spTree>
    <p:extLst>
      <p:ext uri="{BB962C8B-B14F-4D97-AF65-F5344CB8AC3E}">
        <p14:creationId xmlns:p14="http://schemas.microsoft.com/office/powerpoint/2010/main" val="1560177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Preserves the Davidic covenant</a:t>
            </a:r>
          </a:p>
          <a:p>
            <a:endParaRPr lang="en-US"/>
          </a:p>
          <a:p>
            <a:r>
              <a:rPr lang="en-US"/>
              <a:t>Preserves the Bible/Torah</a:t>
            </a:r>
          </a:p>
          <a:p>
            <a:endParaRPr lang="en-US"/>
          </a:p>
          <a:p>
            <a:r>
              <a:rPr lang="en-US"/>
              <a:t>The Bible/Torah is read by Ezra when the remnant returns…</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39</a:t>
            </a:fld>
            <a:endParaRPr lang="en-US" altLang="en-US"/>
          </a:p>
        </p:txBody>
      </p:sp>
    </p:spTree>
    <p:extLst>
      <p:ext uri="{BB962C8B-B14F-4D97-AF65-F5344CB8AC3E}">
        <p14:creationId xmlns:p14="http://schemas.microsoft.com/office/powerpoint/2010/main" val="191084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a:t>
            </a:fld>
            <a:endParaRPr lang="en-US" altLang="en-US"/>
          </a:p>
        </p:txBody>
      </p:sp>
    </p:spTree>
    <p:extLst>
      <p:ext uri="{BB962C8B-B14F-4D97-AF65-F5344CB8AC3E}">
        <p14:creationId xmlns:p14="http://schemas.microsoft.com/office/powerpoint/2010/main" val="2446630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40</a:t>
            </a:fld>
            <a:endParaRPr lang="en-US" altLang="en-US"/>
          </a:p>
        </p:txBody>
      </p:sp>
    </p:spTree>
    <p:extLst>
      <p:ext uri="{BB962C8B-B14F-4D97-AF65-F5344CB8AC3E}">
        <p14:creationId xmlns:p14="http://schemas.microsoft.com/office/powerpoint/2010/main" val="682892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41</a:t>
            </a:fld>
            <a:endParaRPr lang="en-US" altLang="en-US"/>
          </a:p>
        </p:txBody>
      </p:sp>
    </p:spTree>
    <p:extLst>
      <p:ext uri="{BB962C8B-B14F-4D97-AF65-F5344CB8AC3E}">
        <p14:creationId xmlns:p14="http://schemas.microsoft.com/office/powerpoint/2010/main" val="3916487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42</a:t>
            </a:fld>
            <a:endParaRPr lang="en-US" altLang="en-US"/>
          </a:p>
        </p:txBody>
      </p:sp>
    </p:spTree>
    <p:extLst>
      <p:ext uri="{BB962C8B-B14F-4D97-AF65-F5344CB8AC3E}">
        <p14:creationId xmlns:p14="http://schemas.microsoft.com/office/powerpoint/2010/main" val="1351741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43</a:t>
            </a:fld>
            <a:endParaRPr lang="en-US" altLang="en-US"/>
          </a:p>
        </p:txBody>
      </p:sp>
    </p:spTree>
    <p:extLst>
      <p:ext uri="{BB962C8B-B14F-4D97-AF65-F5344CB8AC3E}">
        <p14:creationId xmlns:p14="http://schemas.microsoft.com/office/powerpoint/2010/main" val="540923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44</a:t>
            </a:fld>
            <a:endParaRPr lang="en-US" altLang="en-US"/>
          </a:p>
        </p:txBody>
      </p:sp>
    </p:spTree>
    <p:extLst>
      <p:ext uri="{BB962C8B-B14F-4D97-AF65-F5344CB8AC3E}">
        <p14:creationId xmlns:p14="http://schemas.microsoft.com/office/powerpoint/2010/main" val="3750656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45</a:t>
            </a:fld>
            <a:endParaRPr lang="en-US" altLang="en-US"/>
          </a:p>
        </p:txBody>
      </p:sp>
    </p:spTree>
    <p:extLst>
      <p:ext uri="{BB962C8B-B14F-4D97-AF65-F5344CB8AC3E}">
        <p14:creationId xmlns:p14="http://schemas.microsoft.com/office/powerpoint/2010/main" val="13170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46</a:t>
            </a:fld>
            <a:endParaRPr lang="en-US" altLang="en-US"/>
          </a:p>
        </p:txBody>
      </p:sp>
    </p:spTree>
    <p:extLst>
      <p:ext uri="{BB962C8B-B14F-4D97-AF65-F5344CB8AC3E}">
        <p14:creationId xmlns:p14="http://schemas.microsoft.com/office/powerpoint/2010/main" val="2967889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B49942D9-79D0-0060-90EA-16B71E3831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DE15B328-4C12-F831-81E1-08DB6371E3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F71DF1EC-BAE3-B8D1-A4F7-0B5320935F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6DB47A2-BDDC-44ED-B69C-898DD08B0C8B}" type="slidenum">
              <a:rPr lang="en-US" altLang="en-US" smtClean="0"/>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D700500-788A-4F5F-6790-2088F03862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63043364-66E6-E633-0428-69FB0F78D5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7611B036-EB2B-8900-4821-88B7F0519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67B515C-819A-4364-9ADD-2554239339D3}" type="slidenum">
              <a:rPr lang="en-US" altLang="en-US" smtClean="0"/>
              <a:pPr/>
              <a:t>48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6AD0966-7864-493A-D654-29D1C987B4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4ACB4D16-1A18-EEDC-52F0-9E9833E74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B51AD789-E485-3518-C791-CF4FF2E312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B3FCCC-ECF7-4657-BAB0-5B28BD5F10AE}" type="slidenum">
              <a:rPr lang="en-US" altLang="en-US" smtClean="0"/>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5</a:t>
            </a:fld>
            <a:endParaRPr lang="en-US" altLang="en-US"/>
          </a:p>
        </p:txBody>
      </p:sp>
    </p:spTree>
    <p:extLst>
      <p:ext uri="{BB962C8B-B14F-4D97-AF65-F5344CB8AC3E}">
        <p14:creationId xmlns:p14="http://schemas.microsoft.com/office/powerpoint/2010/main" val="2843465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D3C07B62-410D-C301-3D5B-4A32C8B221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95BB9B83-9C08-83B6-3DB3-0DA4F8EE66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55D00EF1-B67D-8380-B91F-DC709E3208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CB845C-B857-4E80-B954-A035ECE3F532}" type="slidenum">
              <a:rPr lang="en-US" altLang="en-US" smtClean="0"/>
              <a:pPr/>
              <a:t>50</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6</a:t>
            </a:fld>
            <a:endParaRPr lang="en-US" altLang="en-US"/>
          </a:p>
        </p:txBody>
      </p:sp>
    </p:spTree>
    <p:extLst>
      <p:ext uri="{BB962C8B-B14F-4D97-AF65-F5344CB8AC3E}">
        <p14:creationId xmlns:p14="http://schemas.microsoft.com/office/powerpoint/2010/main" val="1791513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7</a:t>
            </a:fld>
            <a:endParaRPr lang="en-US" altLang="en-US"/>
          </a:p>
        </p:txBody>
      </p:sp>
    </p:spTree>
    <p:extLst>
      <p:ext uri="{BB962C8B-B14F-4D97-AF65-F5344CB8AC3E}">
        <p14:creationId xmlns:p14="http://schemas.microsoft.com/office/powerpoint/2010/main" val="618274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8</a:t>
            </a:fld>
            <a:endParaRPr lang="en-US" altLang="en-US"/>
          </a:p>
        </p:txBody>
      </p:sp>
    </p:spTree>
    <p:extLst>
      <p:ext uri="{BB962C8B-B14F-4D97-AF65-F5344CB8AC3E}">
        <p14:creationId xmlns:p14="http://schemas.microsoft.com/office/powerpoint/2010/main" val="883795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9</a:t>
            </a:fld>
            <a:endParaRPr lang="en-US" altLang="en-US"/>
          </a:p>
        </p:txBody>
      </p:sp>
    </p:spTree>
    <p:extLst>
      <p:ext uri="{BB962C8B-B14F-4D97-AF65-F5344CB8AC3E}">
        <p14:creationId xmlns:p14="http://schemas.microsoft.com/office/powerpoint/2010/main" val="3414563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4CE74DC-F03F-2031-E47F-3A4C16F250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08E1E726-166A-0E9C-E439-C2F55452645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FA59869-9214-E8DB-BD2D-DFB19391CF9F}"/>
              </a:ext>
            </a:extLst>
          </p:cNvPr>
          <p:cNvSpPr>
            <a:spLocks noGrp="1"/>
          </p:cNvSpPr>
          <p:nvPr>
            <p:ph type="sldNum" sz="quarter" idx="12"/>
          </p:nvPr>
        </p:nvSpPr>
        <p:spPr/>
        <p:txBody>
          <a:bodyPr/>
          <a:lstStyle>
            <a:lvl1pPr>
              <a:defRPr/>
            </a:lvl1pPr>
          </a:lstStyle>
          <a:p>
            <a:pPr>
              <a:defRPr/>
            </a:pPr>
            <a:fld id="{AB7BEEBA-9512-4431-B137-2E4022BFEDF5}" type="slidenum">
              <a:rPr lang="en-US" altLang="en-US"/>
              <a:pPr>
                <a:defRPr/>
              </a:pPr>
              <a:t>‹#›</a:t>
            </a:fld>
            <a:endParaRPr lang="en-US" altLang="en-US"/>
          </a:p>
        </p:txBody>
      </p:sp>
    </p:spTree>
    <p:extLst>
      <p:ext uri="{BB962C8B-B14F-4D97-AF65-F5344CB8AC3E}">
        <p14:creationId xmlns:p14="http://schemas.microsoft.com/office/powerpoint/2010/main" val="182025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346C2-47DE-CF55-2763-0B4CE346F6D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1F43AA3-67B4-945F-C6DB-3A7A724CBD9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DE6ED68-78CB-3E98-5DD0-BA69A40AA282}"/>
              </a:ext>
            </a:extLst>
          </p:cNvPr>
          <p:cNvSpPr>
            <a:spLocks noGrp="1"/>
          </p:cNvSpPr>
          <p:nvPr>
            <p:ph type="sldNum" sz="quarter" idx="12"/>
          </p:nvPr>
        </p:nvSpPr>
        <p:spPr/>
        <p:txBody>
          <a:bodyPr/>
          <a:lstStyle>
            <a:lvl1pPr>
              <a:defRPr/>
            </a:lvl1pPr>
          </a:lstStyle>
          <a:p>
            <a:pPr>
              <a:defRPr/>
            </a:pPr>
            <a:fld id="{22C24113-4157-47AB-B7EF-CD05F29311A0}" type="slidenum">
              <a:rPr lang="en-US" altLang="en-US"/>
              <a:pPr>
                <a:defRPr/>
              </a:pPr>
              <a:t>‹#›</a:t>
            </a:fld>
            <a:endParaRPr lang="en-US" altLang="en-US"/>
          </a:p>
        </p:txBody>
      </p:sp>
    </p:spTree>
    <p:extLst>
      <p:ext uri="{BB962C8B-B14F-4D97-AF65-F5344CB8AC3E}">
        <p14:creationId xmlns:p14="http://schemas.microsoft.com/office/powerpoint/2010/main" val="321396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4F625-E5B7-924D-BB37-D9B917C8D8C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D325C06-015D-9ECB-6C81-14791CFF0D4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022411F-E235-C9DD-2319-0F4ED061EE57}"/>
              </a:ext>
            </a:extLst>
          </p:cNvPr>
          <p:cNvSpPr>
            <a:spLocks noGrp="1"/>
          </p:cNvSpPr>
          <p:nvPr>
            <p:ph type="sldNum" sz="quarter" idx="12"/>
          </p:nvPr>
        </p:nvSpPr>
        <p:spPr/>
        <p:txBody>
          <a:bodyPr/>
          <a:lstStyle>
            <a:lvl1pPr>
              <a:defRPr/>
            </a:lvl1pPr>
          </a:lstStyle>
          <a:p>
            <a:pPr>
              <a:defRPr/>
            </a:pPr>
            <a:fld id="{CC214CC1-F431-4768-B569-C7DFE515711F}" type="slidenum">
              <a:rPr lang="en-US" altLang="en-US"/>
              <a:pPr>
                <a:defRPr/>
              </a:pPr>
              <a:t>‹#›</a:t>
            </a:fld>
            <a:endParaRPr lang="en-US" altLang="en-US"/>
          </a:p>
        </p:txBody>
      </p:sp>
    </p:spTree>
    <p:extLst>
      <p:ext uri="{BB962C8B-B14F-4D97-AF65-F5344CB8AC3E}">
        <p14:creationId xmlns:p14="http://schemas.microsoft.com/office/powerpoint/2010/main" val="1342350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8E5321-EBA3-3B5D-89F5-92F40E7FC7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77B4C13-1931-E278-CEBA-AC74E256D52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3A21819-DBF8-4B57-3168-001ABF2ECC03}"/>
              </a:ext>
            </a:extLst>
          </p:cNvPr>
          <p:cNvSpPr>
            <a:spLocks noGrp="1"/>
          </p:cNvSpPr>
          <p:nvPr>
            <p:ph type="sldNum" sz="quarter" idx="12"/>
          </p:nvPr>
        </p:nvSpPr>
        <p:spPr/>
        <p:txBody>
          <a:bodyPr/>
          <a:lstStyle>
            <a:lvl1pPr>
              <a:defRPr/>
            </a:lvl1pPr>
          </a:lstStyle>
          <a:p>
            <a:pPr>
              <a:defRPr/>
            </a:pPr>
            <a:fld id="{065906B3-15D2-4ADD-9347-1EE133E0A112}" type="slidenum">
              <a:rPr lang="en-US" altLang="en-US"/>
              <a:pPr>
                <a:defRPr/>
              </a:pPr>
              <a:t>‹#›</a:t>
            </a:fld>
            <a:endParaRPr lang="en-US" altLang="en-US"/>
          </a:p>
        </p:txBody>
      </p:sp>
    </p:spTree>
    <p:extLst>
      <p:ext uri="{BB962C8B-B14F-4D97-AF65-F5344CB8AC3E}">
        <p14:creationId xmlns:p14="http://schemas.microsoft.com/office/powerpoint/2010/main" val="352653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5F2B4-B12C-630E-966D-1C0BECF253B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89D8A9D0-D31F-EC97-0D27-2B6F454BA9D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0A40405-885A-C46F-1D4B-85C390A05976}"/>
              </a:ext>
            </a:extLst>
          </p:cNvPr>
          <p:cNvSpPr>
            <a:spLocks noGrp="1"/>
          </p:cNvSpPr>
          <p:nvPr>
            <p:ph type="sldNum" sz="quarter" idx="12"/>
          </p:nvPr>
        </p:nvSpPr>
        <p:spPr/>
        <p:txBody>
          <a:bodyPr/>
          <a:lstStyle>
            <a:lvl1pPr>
              <a:defRPr/>
            </a:lvl1pPr>
          </a:lstStyle>
          <a:p>
            <a:pPr>
              <a:defRPr/>
            </a:pPr>
            <a:fld id="{46FBE16A-B78D-4DCA-97A0-E199EF2E972B}" type="slidenum">
              <a:rPr lang="en-US" altLang="en-US"/>
              <a:pPr>
                <a:defRPr/>
              </a:pPr>
              <a:t>‹#›</a:t>
            </a:fld>
            <a:endParaRPr lang="en-US" altLang="en-US"/>
          </a:p>
        </p:txBody>
      </p:sp>
    </p:spTree>
    <p:extLst>
      <p:ext uri="{BB962C8B-B14F-4D97-AF65-F5344CB8AC3E}">
        <p14:creationId xmlns:p14="http://schemas.microsoft.com/office/powerpoint/2010/main" val="328987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030100-424D-0D4D-D173-C59495503AA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A2251A6-0171-4075-444A-1E6F930DEAD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F45F311-7B83-8D11-304B-BF6A65082473}"/>
              </a:ext>
            </a:extLst>
          </p:cNvPr>
          <p:cNvSpPr>
            <a:spLocks noGrp="1"/>
          </p:cNvSpPr>
          <p:nvPr>
            <p:ph type="sldNum" sz="quarter" idx="12"/>
          </p:nvPr>
        </p:nvSpPr>
        <p:spPr/>
        <p:txBody>
          <a:bodyPr/>
          <a:lstStyle>
            <a:lvl1pPr>
              <a:defRPr/>
            </a:lvl1pPr>
          </a:lstStyle>
          <a:p>
            <a:pPr>
              <a:defRPr/>
            </a:pPr>
            <a:fld id="{D5EFDF63-8EF6-4BEA-BEE9-7014C4B4DF65}" type="slidenum">
              <a:rPr lang="en-US" altLang="en-US"/>
              <a:pPr>
                <a:defRPr/>
              </a:pPr>
              <a:t>‹#›</a:t>
            </a:fld>
            <a:endParaRPr lang="en-US" altLang="en-US"/>
          </a:p>
        </p:txBody>
      </p:sp>
    </p:spTree>
    <p:extLst>
      <p:ext uri="{BB962C8B-B14F-4D97-AF65-F5344CB8AC3E}">
        <p14:creationId xmlns:p14="http://schemas.microsoft.com/office/powerpoint/2010/main" val="3281807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15412B-1316-C7EB-E596-CFF519497B4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8CEAAEB-40B4-F911-28CE-4F1FEE875F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B0ECEF0-DCE7-0EFF-F63F-097606A51436}"/>
              </a:ext>
            </a:extLst>
          </p:cNvPr>
          <p:cNvSpPr>
            <a:spLocks noGrp="1"/>
          </p:cNvSpPr>
          <p:nvPr>
            <p:ph type="sldNum" sz="quarter" idx="12"/>
          </p:nvPr>
        </p:nvSpPr>
        <p:spPr/>
        <p:txBody>
          <a:bodyPr/>
          <a:lstStyle>
            <a:lvl1pPr>
              <a:defRPr/>
            </a:lvl1pPr>
          </a:lstStyle>
          <a:p>
            <a:pPr>
              <a:defRPr/>
            </a:pPr>
            <a:fld id="{A5E37F7C-E59F-469E-B364-A4D78E8E2414}" type="slidenum">
              <a:rPr lang="en-US" altLang="en-US"/>
              <a:pPr>
                <a:defRPr/>
              </a:pPr>
              <a:t>‹#›</a:t>
            </a:fld>
            <a:endParaRPr lang="en-US" altLang="en-US"/>
          </a:p>
        </p:txBody>
      </p:sp>
    </p:spTree>
    <p:extLst>
      <p:ext uri="{BB962C8B-B14F-4D97-AF65-F5344CB8AC3E}">
        <p14:creationId xmlns:p14="http://schemas.microsoft.com/office/powerpoint/2010/main" val="155488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3C5C0-1006-B685-D8F2-1C080579F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D1217DCD-812F-DBA7-5879-EDB555133CB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61724102-374F-4728-1639-5C630CE183BA}"/>
              </a:ext>
            </a:extLst>
          </p:cNvPr>
          <p:cNvSpPr>
            <a:spLocks noGrp="1"/>
          </p:cNvSpPr>
          <p:nvPr>
            <p:ph type="sldNum" sz="quarter" idx="12"/>
          </p:nvPr>
        </p:nvSpPr>
        <p:spPr/>
        <p:txBody>
          <a:bodyPr/>
          <a:lstStyle>
            <a:lvl1pPr>
              <a:defRPr/>
            </a:lvl1pPr>
          </a:lstStyle>
          <a:p>
            <a:pPr>
              <a:defRPr/>
            </a:pPr>
            <a:fld id="{20616AD2-C244-44C7-9E08-4C63F907978B}" type="slidenum">
              <a:rPr lang="en-US" altLang="en-US"/>
              <a:pPr>
                <a:defRPr/>
              </a:pPr>
              <a:t>‹#›</a:t>
            </a:fld>
            <a:endParaRPr lang="en-US" altLang="en-US"/>
          </a:p>
        </p:txBody>
      </p:sp>
    </p:spTree>
    <p:extLst>
      <p:ext uri="{BB962C8B-B14F-4D97-AF65-F5344CB8AC3E}">
        <p14:creationId xmlns:p14="http://schemas.microsoft.com/office/powerpoint/2010/main" val="220028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5500BB9-36DD-F597-E9D9-18489823AC54}"/>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FF5A8C01-1BCA-BC82-C2E4-F357BA3F730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ACDB71B2-827E-394A-8244-4C95227E4343}"/>
              </a:ext>
            </a:extLst>
          </p:cNvPr>
          <p:cNvSpPr>
            <a:spLocks noGrp="1"/>
          </p:cNvSpPr>
          <p:nvPr>
            <p:ph type="sldNum" sz="quarter" idx="12"/>
          </p:nvPr>
        </p:nvSpPr>
        <p:spPr/>
        <p:txBody>
          <a:bodyPr/>
          <a:lstStyle>
            <a:lvl1pPr>
              <a:defRPr/>
            </a:lvl1pPr>
          </a:lstStyle>
          <a:p>
            <a:pPr>
              <a:defRPr/>
            </a:pPr>
            <a:fld id="{9FAE93D1-9B90-4C90-8255-65404D3369B7}" type="slidenum">
              <a:rPr lang="en-US" altLang="en-US"/>
              <a:pPr>
                <a:defRPr/>
              </a:pPr>
              <a:t>‹#›</a:t>
            </a:fld>
            <a:endParaRPr lang="en-US" altLang="en-US"/>
          </a:p>
        </p:txBody>
      </p:sp>
    </p:spTree>
    <p:extLst>
      <p:ext uri="{BB962C8B-B14F-4D97-AF65-F5344CB8AC3E}">
        <p14:creationId xmlns:p14="http://schemas.microsoft.com/office/powerpoint/2010/main" val="2713507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A1D4A8-4AB8-E721-479D-514E46B58E56}"/>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9D1FEA9B-ABF0-B774-F596-CE746C0890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34652B1C-CCC4-F4F2-791E-9FE688A652C9}"/>
              </a:ext>
            </a:extLst>
          </p:cNvPr>
          <p:cNvSpPr>
            <a:spLocks noGrp="1"/>
          </p:cNvSpPr>
          <p:nvPr>
            <p:ph type="sldNum" sz="quarter" idx="12"/>
          </p:nvPr>
        </p:nvSpPr>
        <p:spPr/>
        <p:txBody>
          <a:bodyPr/>
          <a:lstStyle>
            <a:lvl1pPr>
              <a:defRPr/>
            </a:lvl1pPr>
          </a:lstStyle>
          <a:p>
            <a:pPr>
              <a:defRPr/>
            </a:pPr>
            <a:fld id="{CEA2CC9B-51B9-443D-8967-AD3ED4884C7C}" type="slidenum">
              <a:rPr lang="en-US" altLang="en-US"/>
              <a:pPr>
                <a:defRPr/>
              </a:pPr>
              <a:t>‹#›</a:t>
            </a:fld>
            <a:endParaRPr lang="en-US" altLang="en-US"/>
          </a:p>
        </p:txBody>
      </p:sp>
    </p:spTree>
    <p:extLst>
      <p:ext uri="{BB962C8B-B14F-4D97-AF65-F5344CB8AC3E}">
        <p14:creationId xmlns:p14="http://schemas.microsoft.com/office/powerpoint/2010/main" val="2759972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B7FBC85-F71B-531C-1C4B-E5C855E08C8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5BB71080-76E6-E590-DB2F-ECD0483954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A9B3684-BB4F-E356-59A6-97BE73298566}"/>
              </a:ext>
            </a:extLst>
          </p:cNvPr>
          <p:cNvSpPr>
            <a:spLocks noGrp="1"/>
          </p:cNvSpPr>
          <p:nvPr>
            <p:ph type="sldNum" sz="quarter" idx="12"/>
          </p:nvPr>
        </p:nvSpPr>
        <p:spPr/>
        <p:txBody>
          <a:bodyPr/>
          <a:lstStyle>
            <a:lvl1pPr>
              <a:defRPr/>
            </a:lvl1pPr>
          </a:lstStyle>
          <a:p>
            <a:pPr>
              <a:defRPr/>
            </a:pPr>
            <a:fld id="{24EB7F7E-169F-4C80-9489-D2DC3448228E}" type="slidenum">
              <a:rPr lang="en-US" altLang="en-US"/>
              <a:pPr>
                <a:defRPr/>
              </a:pPr>
              <a:t>‹#›</a:t>
            </a:fld>
            <a:endParaRPr lang="en-US" altLang="en-US"/>
          </a:p>
        </p:txBody>
      </p:sp>
    </p:spTree>
    <p:extLst>
      <p:ext uri="{BB962C8B-B14F-4D97-AF65-F5344CB8AC3E}">
        <p14:creationId xmlns:p14="http://schemas.microsoft.com/office/powerpoint/2010/main" val="196989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0E060-D84B-65E5-3783-AB5EBCE56C0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466DB0-4D29-EC3D-45F4-EBAD56F2297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C065866-5D18-A940-6589-5D5B5208BB0B}"/>
              </a:ext>
            </a:extLst>
          </p:cNvPr>
          <p:cNvSpPr>
            <a:spLocks noGrp="1"/>
          </p:cNvSpPr>
          <p:nvPr>
            <p:ph type="sldNum" sz="quarter" idx="12"/>
          </p:nvPr>
        </p:nvSpPr>
        <p:spPr/>
        <p:txBody>
          <a:bodyPr/>
          <a:lstStyle>
            <a:lvl1pPr>
              <a:defRPr/>
            </a:lvl1pPr>
          </a:lstStyle>
          <a:p>
            <a:pPr>
              <a:defRPr/>
            </a:pPr>
            <a:fld id="{3AD7D920-DEA2-4CA0-8F35-A40F4F4612CD}" type="slidenum">
              <a:rPr lang="en-US" altLang="en-US"/>
              <a:pPr>
                <a:defRPr/>
              </a:pPr>
              <a:t>‹#›</a:t>
            </a:fld>
            <a:endParaRPr lang="en-US" altLang="en-US"/>
          </a:p>
        </p:txBody>
      </p:sp>
    </p:spTree>
    <p:extLst>
      <p:ext uri="{BB962C8B-B14F-4D97-AF65-F5344CB8AC3E}">
        <p14:creationId xmlns:p14="http://schemas.microsoft.com/office/powerpoint/2010/main" val="437316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54FAD91-15A6-080A-0117-0ECC3A8FE5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4A5BB9C-D616-8E3E-CF21-945E6A73111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3720C8F-4445-C385-5596-154FD1652020}"/>
              </a:ext>
            </a:extLst>
          </p:cNvPr>
          <p:cNvSpPr>
            <a:spLocks noGrp="1"/>
          </p:cNvSpPr>
          <p:nvPr>
            <p:ph type="sldNum" sz="quarter" idx="12"/>
          </p:nvPr>
        </p:nvSpPr>
        <p:spPr/>
        <p:txBody>
          <a:bodyPr/>
          <a:lstStyle>
            <a:lvl1pPr>
              <a:defRPr/>
            </a:lvl1pPr>
          </a:lstStyle>
          <a:p>
            <a:pPr>
              <a:defRPr/>
            </a:pPr>
            <a:fld id="{99453137-48EC-46FD-980A-6D51829C4D8F}" type="slidenum">
              <a:rPr lang="en-US" altLang="en-US"/>
              <a:pPr>
                <a:defRPr/>
              </a:pPr>
              <a:t>‹#›</a:t>
            </a:fld>
            <a:endParaRPr lang="en-US" altLang="en-US"/>
          </a:p>
        </p:txBody>
      </p:sp>
    </p:spTree>
    <p:extLst>
      <p:ext uri="{BB962C8B-B14F-4D97-AF65-F5344CB8AC3E}">
        <p14:creationId xmlns:p14="http://schemas.microsoft.com/office/powerpoint/2010/main" val="271487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F50AA-0038-22F6-7462-4A7D23C58D4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FB936B1F-1D3F-95BD-B75B-5D81448118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E81EB40-8E57-1074-4238-09FE02F953D1}"/>
              </a:ext>
            </a:extLst>
          </p:cNvPr>
          <p:cNvSpPr>
            <a:spLocks noGrp="1"/>
          </p:cNvSpPr>
          <p:nvPr>
            <p:ph type="sldNum" sz="quarter" idx="12"/>
          </p:nvPr>
        </p:nvSpPr>
        <p:spPr/>
        <p:txBody>
          <a:bodyPr/>
          <a:lstStyle>
            <a:lvl1pPr>
              <a:defRPr/>
            </a:lvl1pPr>
          </a:lstStyle>
          <a:p>
            <a:pPr>
              <a:defRPr/>
            </a:pPr>
            <a:fld id="{E5C104DD-E8AD-400E-8DDE-3C71519F9EA6}" type="slidenum">
              <a:rPr lang="en-US" altLang="en-US"/>
              <a:pPr>
                <a:defRPr/>
              </a:pPr>
              <a:t>‹#›</a:t>
            </a:fld>
            <a:endParaRPr lang="en-US" altLang="en-US"/>
          </a:p>
        </p:txBody>
      </p:sp>
    </p:spTree>
    <p:extLst>
      <p:ext uri="{BB962C8B-B14F-4D97-AF65-F5344CB8AC3E}">
        <p14:creationId xmlns:p14="http://schemas.microsoft.com/office/powerpoint/2010/main" val="1524064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97942-8297-2246-17B5-99F795F2D53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28888B1-50E9-1889-A67D-2BBDAF39D0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D6C4048-3D2B-96B6-1407-11175D5EDEE0}"/>
              </a:ext>
            </a:extLst>
          </p:cNvPr>
          <p:cNvSpPr>
            <a:spLocks noGrp="1"/>
          </p:cNvSpPr>
          <p:nvPr>
            <p:ph type="sldNum" sz="quarter" idx="12"/>
          </p:nvPr>
        </p:nvSpPr>
        <p:spPr/>
        <p:txBody>
          <a:bodyPr/>
          <a:lstStyle>
            <a:lvl1pPr>
              <a:defRPr/>
            </a:lvl1pPr>
          </a:lstStyle>
          <a:p>
            <a:pPr>
              <a:defRPr/>
            </a:pPr>
            <a:fld id="{BD727618-F732-4577-BB56-744F147B7CFA}" type="slidenum">
              <a:rPr lang="en-US" altLang="en-US"/>
              <a:pPr>
                <a:defRPr/>
              </a:pPr>
              <a:t>‹#›</a:t>
            </a:fld>
            <a:endParaRPr lang="en-US" altLang="en-US"/>
          </a:p>
        </p:txBody>
      </p:sp>
    </p:spTree>
    <p:extLst>
      <p:ext uri="{BB962C8B-B14F-4D97-AF65-F5344CB8AC3E}">
        <p14:creationId xmlns:p14="http://schemas.microsoft.com/office/powerpoint/2010/main" val="120988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23A99A-0242-1B6D-0770-4E0CD0F133C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65BC217-DC23-A961-3658-88FA3A31B9D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018B786E-13F3-3DD6-9C25-B8585897ED5F}"/>
              </a:ext>
            </a:extLst>
          </p:cNvPr>
          <p:cNvSpPr>
            <a:spLocks noGrp="1"/>
          </p:cNvSpPr>
          <p:nvPr>
            <p:ph type="sldNum" sz="quarter" idx="12"/>
          </p:nvPr>
        </p:nvSpPr>
        <p:spPr/>
        <p:txBody>
          <a:bodyPr/>
          <a:lstStyle>
            <a:lvl1pPr>
              <a:defRPr/>
            </a:lvl1pPr>
          </a:lstStyle>
          <a:p>
            <a:pPr>
              <a:defRPr/>
            </a:pPr>
            <a:fld id="{13EE5C91-8570-4A6B-BE14-17CD4B48309B}" type="slidenum">
              <a:rPr lang="en-US" altLang="en-US"/>
              <a:pPr>
                <a:defRPr/>
              </a:pPr>
              <a:t>‹#›</a:t>
            </a:fld>
            <a:endParaRPr lang="en-US" altLang="en-US"/>
          </a:p>
        </p:txBody>
      </p:sp>
    </p:spTree>
    <p:extLst>
      <p:ext uri="{BB962C8B-B14F-4D97-AF65-F5344CB8AC3E}">
        <p14:creationId xmlns:p14="http://schemas.microsoft.com/office/powerpoint/2010/main" val="2803552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9C78D-70B5-AEFC-B5CA-7EA5D87474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FDDBFCF-F73D-C105-168F-2FC9E9CE0FB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1A21CB8-4FB0-C4DC-104A-79DBD29A50B4}"/>
              </a:ext>
            </a:extLst>
          </p:cNvPr>
          <p:cNvSpPr>
            <a:spLocks noGrp="1"/>
          </p:cNvSpPr>
          <p:nvPr>
            <p:ph type="sldNum" sz="quarter" idx="12"/>
          </p:nvPr>
        </p:nvSpPr>
        <p:spPr/>
        <p:txBody>
          <a:bodyPr/>
          <a:lstStyle>
            <a:lvl1pPr>
              <a:defRPr/>
            </a:lvl1pPr>
          </a:lstStyle>
          <a:p>
            <a:pPr>
              <a:defRPr/>
            </a:pPr>
            <a:fld id="{68445E7B-AEE6-46AE-B021-F9F6C330A760}" type="slidenum">
              <a:rPr lang="en-US" altLang="en-US"/>
              <a:pPr>
                <a:defRPr/>
              </a:pPr>
              <a:t>‹#›</a:t>
            </a:fld>
            <a:endParaRPr lang="en-US" altLang="en-US"/>
          </a:p>
        </p:txBody>
      </p:sp>
    </p:spTree>
    <p:extLst>
      <p:ext uri="{BB962C8B-B14F-4D97-AF65-F5344CB8AC3E}">
        <p14:creationId xmlns:p14="http://schemas.microsoft.com/office/powerpoint/2010/main" val="2726509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1B7D85-B7B5-5396-C277-A1E9A99534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6259EB1-813A-7DF3-EFC7-B075C220C5B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34D6298-B7DC-C964-9026-86E98F847F40}"/>
              </a:ext>
            </a:extLst>
          </p:cNvPr>
          <p:cNvSpPr>
            <a:spLocks noGrp="1"/>
          </p:cNvSpPr>
          <p:nvPr>
            <p:ph type="sldNum" sz="quarter" idx="12"/>
          </p:nvPr>
        </p:nvSpPr>
        <p:spPr/>
        <p:txBody>
          <a:bodyPr/>
          <a:lstStyle>
            <a:lvl1pPr>
              <a:defRPr/>
            </a:lvl1pPr>
          </a:lstStyle>
          <a:p>
            <a:pPr>
              <a:defRPr/>
            </a:pPr>
            <a:fld id="{6DD44B48-A012-487F-BEBA-46A3D43B2AC7}" type="slidenum">
              <a:rPr lang="en-US" altLang="en-US"/>
              <a:pPr>
                <a:defRPr/>
              </a:pPr>
              <a:t>‹#›</a:t>
            </a:fld>
            <a:endParaRPr lang="en-US" altLang="en-US"/>
          </a:p>
        </p:txBody>
      </p:sp>
    </p:spTree>
    <p:extLst>
      <p:ext uri="{BB962C8B-B14F-4D97-AF65-F5344CB8AC3E}">
        <p14:creationId xmlns:p14="http://schemas.microsoft.com/office/powerpoint/2010/main" val="295293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500210C-0E34-FC2C-D7CE-7B2663EEA99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0DE22133-C30A-332C-8B17-659BBF137AC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A5AA3BD-908E-7027-7E0E-188A94DCFAD5}"/>
              </a:ext>
            </a:extLst>
          </p:cNvPr>
          <p:cNvSpPr>
            <a:spLocks noGrp="1"/>
          </p:cNvSpPr>
          <p:nvPr>
            <p:ph type="sldNum" sz="quarter" idx="12"/>
          </p:nvPr>
        </p:nvSpPr>
        <p:spPr/>
        <p:txBody>
          <a:bodyPr/>
          <a:lstStyle>
            <a:lvl1pPr>
              <a:defRPr/>
            </a:lvl1pPr>
          </a:lstStyle>
          <a:p>
            <a:pPr>
              <a:defRPr/>
            </a:pPr>
            <a:fld id="{36F85846-E0D8-4D47-82E3-9735E6B3AA91}" type="slidenum">
              <a:rPr lang="en-US" altLang="en-US"/>
              <a:pPr>
                <a:defRPr/>
              </a:pPr>
              <a:t>‹#›</a:t>
            </a:fld>
            <a:endParaRPr lang="en-US" altLang="en-US"/>
          </a:p>
        </p:txBody>
      </p:sp>
    </p:spTree>
    <p:extLst>
      <p:ext uri="{BB962C8B-B14F-4D97-AF65-F5344CB8AC3E}">
        <p14:creationId xmlns:p14="http://schemas.microsoft.com/office/powerpoint/2010/main" val="3412298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4D77F-49BB-6939-7D56-BE1B609E70BF}"/>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2BD75C88-A93B-C83F-C3FE-FBA641E2576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3EFA17CE-4A58-004E-60A4-EC71FB0097DF}"/>
              </a:ext>
            </a:extLst>
          </p:cNvPr>
          <p:cNvSpPr>
            <a:spLocks noGrp="1"/>
          </p:cNvSpPr>
          <p:nvPr>
            <p:ph type="sldNum" sz="quarter" idx="12"/>
          </p:nvPr>
        </p:nvSpPr>
        <p:spPr/>
        <p:txBody>
          <a:bodyPr/>
          <a:lstStyle>
            <a:lvl1pPr>
              <a:defRPr/>
            </a:lvl1pPr>
          </a:lstStyle>
          <a:p>
            <a:pPr>
              <a:defRPr/>
            </a:pPr>
            <a:fld id="{4732AAFB-09BC-4426-914F-A6A6F64EDD80}" type="slidenum">
              <a:rPr lang="en-US" altLang="en-US"/>
              <a:pPr>
                <a:defRPr/>
              </a:pPr>
              <a:t>‹#›</a:t>
            </a:fld>
            <a:endParaRPr lang="en-US" altLang="en-US"/>
          </a:p>
        </p:txBody>
      </p:sp>
    </p:spTree>
    <p:extLst>
      <p:ext uri="{BB962C8B-B14F-4D97-AF65-F5344CB8AC3E}">
        <p14:creationId xmlns:p14="http://schemas.microsoft.com/office/powerpoint/2010/main" val="886928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E27AD9-5A09-617E-FA46-8BB11100547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71FADCB6-9DDE-0C4A-64FB-E73F7981D14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CD784A3-CF03-0597-1050-4012D78DE282}"/>
              </a:ext>
            </a:extLst>
          </p:cNvPr>
          <p:cNvSpPr>
            <a:spLocks noGrp="1"/>
          </p:cNvSpPr>
          <p:nvPr>
            <p:ph type="sldNum" sz="quarter" idx="12"/>
          </p:nvPr>
        </p:nvSpPr>
        <p:spPr/>
        <p:txBody>
          <a:bodyPr/>
          <a:lstStyle>
            <a:lvl1pPr>
              <a:defRPr/>
            </a:lvl1pPr>
          </a:lstStyle>
          <a:p>
            <a:pPr>
              <a:defRPr/>
            </a:pPr>
            <a:fld id="{CC041C12-AF39-4146-89BE-DBED06510370}" type="slidenum">
              <a:rPr lang="en-US" altLang="en-US"/>
              <a:pPr>
                <a:defRPr/>
              </a:pPr>
              <a:t>‹#›</a:t>
            </a:fld>
            <a:endParaRPr lang="en-US" altLang="en-US"/>
          </a:p>
        </p:txBody>
      </p:sp>
    </p:spTree>
    <p:extLst>
      <p:ext uri="{BB962C8B-B14F-4D97-AF65-F5344CB8AC3E}">
        <p14:creationId xmlns:p14="http://schemas.microsoft.com/office/powerpoint/2010/main" val="2066940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208077A-2403-12F0-D51B-788410D73E2A}"/>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BE9A9465-2214-546D-5B17-04F0D3A921C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2BFF705B-A1E4-C9F8-9BE3-AF722B09B537}"/>
              </a:ext>
            </a:extLst>
          </p:cNvPr>
          <p:cNvSpPr>
            <a:spLocks noGrp="1"/>
          </p:cNvSpPr>
          <p:nvPr>
            <p:ph type="sldNum" sz="quarter" idx="12"/>
          </p:nvPr>
        </p:nvSpPr>
        <p:spPr/>
        <p:txBody>
          <a:bodyPr/>
          <a:lstStyle>
            <a:lvl1pPr>
              <a:defRPr/>
            </a:lvl1pPr>
          </a:lstStyle>
          <a:p>
            <a:pPr>
              <a:defRPr/>
            </a:pPr>
            <a:fld id="{281EFD47-C35B-498D-AFDE-91D303212327}" type="slidenum">
              <a:rPr lang="en-US" altLang="en-US"/>
              <a:pPr>
                <a:defRPr/>
              </a:pPr>
              <a:t>‹#›</a:t>
            </a:fld>
            <a:endParaRPr lang="en-US" altLang="en-US"/>
          </a:p>
        </p:txBody>
      </p:sp>
    </p:spTree>
    <p:extLst>
      <p:ext uri="{BB962C8B-B14F-4D97-AF65-F5344CB8AC3E}">
        <p14:creationId xmlns:p14="http://schemas.microsoft.com/office/powerpoint/2010/main" val="419152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7D7AB-7DDC-1D7F-2817-B5EEB4A571D3}"/>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E1108A-1C5F-3AA5-B138-84413C28B2AA}"/>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D492E43-768E-2C76-5AF5-84CDC1FB5E92}"/>
              </a:ext>
            </a:extLst>
          </p:cNvPr>
          <p:cNvSpPr>
            <a:spLocks noGrp="1"/>
          </p:cNvSpPr>
          <p:nvPr>
            <p:ph type="sldNum" sz="quarter" idx="12"/>
          </p:nvPr>
        </p:nvSpPr>
        <p:spPr/>
        <p:txBody>
          <a:bodyPr/>
          <a:lstStyle>
            <a:lvl1pPr>
              <a:defRPr/>
            </a:lvl1pPr>
          </a:lstStyle>
          <a:p>
            <a:pPr>
              <a:defRPr/>
            </a:pPr>
            <a:fld id="{E38D1743-4769-4C0F-9188-93A851C022F7}" type="slidenum">
              <a:rPr lang="en-US" altLang="en-US"/>
              <a:pPr>
                <a:defRPr/>
              </a:pPr>
              <a:t>‹#›</a:t>
            </a:fld>
            <a:endParaRPr lang="en-US" altLang="en-US"/>
          </a:p>
        </p:txBody>
      </p:sp>
    </p:spTree>
    <p:extLst>
      <p:ext uri="{BB962C8B-B14F-4D97-AF65-F5344CB8AC3E}">
        <p14:creationId xmlns:p14="http://schemas.microsoft.com/office/powerpoint/2010/main" val="3350934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7322877-B647-52D3-DED0-EDF1FF7F1F5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AFF8FBC-532B-BF3C-07CB-17BBA616E68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6D847D3-5CA3-1E6B-B886-8DA7353A7D92}"/>
              </a:ext>
            </a:extLst>
          </p:cNvPr>
          <p:cNvSpPr>
            <a:spLocks noGrp="1"/>
          </p:cNvSpPr>
          <p:nvPr>
            <p:ph type="sldNum" sz="quarter" idx="12"/>
          </p:nvPr>
        </p:nvSpPr>
        <p:spPr/>
        <p:txBody>
          <a:bodyPr/>
          <a:lstStyle>
            <a:lvl1pPr>
              <a:defRPr/>
            </a:lvl1pPr>
          </a:lstStyle>
          <a:p>
            <a:pPr>
              <a:defRPr/>
            </a:pPr>
            <a:fld id="{CC837E3A-AF21-4982-9FB7-D65B5C3CD7F6}" type="slidenum">
              <a:rPr lang="en-US" altLang="en-US"/>
              <a:pPr>
                <a:defRPr/>
              </a:pPr>
              <a:t>‹#›</a:t>
            </a:fld>
            <a:endParaRPr lang="en-US" altLang="en-US"/>
          </a:p>
        </p:txBody>
      </p:sp>
    </p:spTree>
    <p:extLst>
      <p:ext uri="{BB962C8B-B14F-4D97-AF65-F5344CB8AC3E}">
        <p14:creationId xmlns:p14="http://schemas.microsoft.com/office/powerpoint/2010/main" val="738311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CC421AB-C9B7-284F-30E7-EDB6ED3F523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6168E879-CF6B-235A-C811-91AEB61C38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9F0DBF1-935B-EAAA-E0C6-B699A76FBD67}"/>
              </a:ext>
            </a:extLst>
          </p:cNvPr>
          <p:cNvSpPr>
            <a:spLocks noGrp="1"/>
          </p:cNvSpPr>
          <p:nvPr>
            <p:ph type="sldNum" sz="quarter" idx="12"/>
          </p:nvPr>
        </p:nvSpPr>
        <p:spPr/>
        <p:txBody>
          <a:bodyPr/>
          <a:lstStyle>
            <a:lvl1pPr>
              <a:defRPr/>
            </a:lvl1pPr>
          </a:lstStyle>
          <a:p>
            <a:pPr>
              <a:defRPr/>
            </a:pPr>
            <a:fld id="{472D239D-6D0E-4B63-9EF3-A8EFB88DD8B1}" type="slidenum">
              <a:rPr lang="en-US" altLang="en-US"/>
              <a:pPr>
                <a:defRPr/>
              </a:pPr>
              <a:t>‹#›</a:t>
            </a:fld>
            <a:endParaRPr lang="en-US" altLang="en-US"/>
          </a:p>
        </p:txBody>
      </p:sp>
    </p:spTree>
    <p:extLst>
      <p:ext uri="{BB962C8B-B14F-4D97-AF65-F5344CB8AC3E}">
        <p14:creationId xmlns:p14="http://schemas.microsoft.com/office/powerpoint/2010/main" val="652044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A2396-7A59-EAA3-3B63-D7DA05FE2C3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752F71A-FE6A-E58B-A6EF-E771555B458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F6416-B3C8-D781-5941-653B75C24F02}"/>
              </a:ext>
            </a:extLst>
          </p:cNvPr>
          <p:cNvSpPr>
            <a:spLocks noGrp="1"/>
          </p:cNvSpPr>
          <p:nvPr>
            <p:ph type="sldNum" sz="quarter" idx="12"/>
          </p:nvPr>
        </p:nvSpPr>
        <p:spPr/>
        <p:txBody>
          <a:bodyPr/>
          <a:lstStyle>
            <a:lvl1pPr>
              <a:defRPr/>
            </a:lvl1pPr>
          </a:lstStyle>
          <a:p>
            <a:pPr>
              <a:defRPr/>
            </a:pPr>
            <a:fld id="{4A8FF94C-30AD-4D34-98F9-C790C9B1C935}" type="slidenum">
              <a:rPr lang="en-US" altLang="en-US"/>
              <a:pPr>
                <a:defRPr/>
              </a:pPr>
              <a:t>‹#›</a:t>
            </a:fld>
            <a:endParaRPr lang="en-US" altLang="en-US"/>
          </a:p>
        </p:txBody>
      </p:sp>
    </p:spTree>
    <p:extLst>
      <p:ext uri="{BB962C8B-B14F-4D97-AF65-F5344CB8AC3E}">
        <p14:creationId xmlns:p14="http://schemas.microsoft.com/office/powerpoint/2010/main" val="55845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756F6-DB57-4BC8-6BB8-D3ADA09F706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E25FCB-8046-23EB-8670-D51ECDC5A94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9AA8F0A-FD81-E9A1-5B8D-8EFC2ABE69E7}"/>
              </a:ext>
            </a:extLst>
          </p:cNvPr>
          <p:cNvSpPr>
            <a:spLocks noGrp="1"/>
          </p:cNvSpPr>
          <p:nvPr>
            <p:ph type="sldNum" sz="quarter" idx="12"/>
          </p:nvPr>
        </p:nvSpPr>
        <p:spPr/>
        <p:txBody>
          <a:bodyPr/>
          <a:lstStyle>
            <a:lvl1pPr>
              <a:defRPr/>
            </a:lvl1pPr>
          </a:lstStyle>
          <a:p>
            <a:pPr>
              <a:defRPr/>
            </a:pPr>
            <a:fld id="{137125AD-A999-4115-AF7C-81E193DE039E}" type="slidenum">
              <a:rPr lang="en-US" altLang="en-US"/>
              <a:pPr>
                <a:defRPr/>
              </a:pPr>
              <a:t>‹#›</a:t>
            </a:fld>
            <a:endParaRPr lang="en-US" altLang="en-US"/>
          </a:p>
        </p:txBody>
      </p:sp>
    </p:spTree>
    <p:extLst>
      <p:ext uri="{BB962C8B-B14F-4D97-AF65-F5344CB8AC3E}">
        <p14:creationId xmlns:p14="http://schemas.microsoft.com/office/powerpoint/2010/main" val="1367957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301931-04BF-90EB-FB82-0336B8D40F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0F38FD0-DCA2-4870-3FE2-B1D2B4BAA60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982845-4C15-853D-E41E-01FECCCBAB3E}"/>
              </a:ext>
            </a:extLst>
          </p:cNvPr>
          <p:cNvSpPr>
            <a:spLocks noGrp="1"/>
          </p:cNvSpPr>
          <p:nvPr>
            <p:ph type="sldNum" sz="quarter" idx="12"/>
          </p:nvPr>
        </p:nvSpPr>
        <p:spPr/>
        <p:txBody>
          <a:bodyPr/>
          <a:lstStyle>
            <a:lvl1pPr>
              <a:defRPr/>
            </a:lvl1pPr>
          </a:lstStyle>
          <a:p>
            <a:pPr>
              <a:defRPr/>
            </a:pPr>
            <a:fld id="{6D603B4E-2162-4985-9D9D-C8920CA1A816}" type="slidenum">
              <a:rPr lang="en-US" altLang="en-US"/>
              <a:pPr>
                <a:defRPr/>
              </a:pPr>
              <a:t>‹#›</a:t>
            </a:fld>
            <a:endParaRPr lang="en-US" altLang="en-US"/>
          </a:p>
        </p:txBody>
      </p:sp>
    </p:spTree>
    <p:extLst>
      <p:ext uri="{BB962C8B-B14F-4D97-AF65-F5344CB8AC3E}">
        <p14:creationId xmlns:p14="http://schemas.microsoft.com/office/powerpoint/2010/main" val="3327727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C5E17-E492-B2F9-744C-0BF0B9F97A9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BFB05E-E88C-15C9-6817-5D3AA288E1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21D92AE-1D7B-9C10-841A-908805747838}"/>
              </a:ext>
            </a:extLst>
          </p:cNvPr>
          <p:cNvSpPr>
            <a:spLocks noGrp="1"/>
          </p:cNvSpPr>
          <p:nvPr>
            <p:ph type="sldNum" sz="quarter" idx="12"/>
          </p:nvPr>
        </p:nvSpPr>
        <p:spPr/>
        <p:txBody>
          <a:bodyPr/>
          <a:lstStyle>
            <a:lvl1pPr>
              <a:defRPr/>
            </a:lvl1pPr>
          </a:lstStyle>
          <a:p>
            <a:pPr>
              <a:defRPr/>
            </a:pPr>
            <a:fld id="{3E0CA0ED-FAD3-47E0-8DC1-ECB89B5986D2}" type="slidenum">
              <a:rPr lang="en-US" altLang="en-US"/>
              <a:pPr>
                <a:defRPr/>
              </a:pPr>
              <a:t>‹#›</a:t>
            </a:fld>
            <a:endParaRPr lang="en-US" altLang="en-US"/>
          </a:p>
        </p:txBody>
      </p:sp>
    </p:spTree>
    <p:extLst>
      <p:ext uri="{BB962C8B-B14F-4D97-AF65-F5344CB8AC3E}">
        <p14:creationId xmlns:p14="http://schemas.microsoft.com/office/powerpoint/2010/main" val="134140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A0DF46-7B9A-2BB3-A531-EF59FB84C7C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7434EFD-F11E-3F32-73EE-C6E3678323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78D9BAD-95DE-72BF-4993-8E5FBFD4CF2C}"/>
              </a:ext>
            </a:extLst>
          </p:cNvPr>
          <p:cNvSpPr>
            <a:spLocks noGrp="1"/>
          </p:cNvSpPr>
          <p:nvPr>
            <p:ph type="sldNum" sz="quarter" idx="12"/>
          </p:nvPr>
        </p:nvSpPr>
        <p:spPr/>
        <p:txBody>
          <a:bodyPr/>
          <a:lstStyle>
            <a:lvl1pPr>
              <a:defRPr/>
            </a:lvl1pPr>
          </a:lstStyle>
          <a:p>
            <a:pPr>
              <a:defRPr/>
            </a:pPr>
            <a:fld id="{8C9A02CA-6E5F-45F7-A1F0-2FE3F9D10BBA}" type="slidenum">
              <a:rPr lang="en-US" altLang="en-US"/>
              <a:pPr>
                <a:defRPr/>
              </a:pPr>
              <a:t>‹#›</a:t>
            </a:fld>
            <a:endParaRPr lang="en-US" altLang="en-US"/>
          </a:p>
        </p:txBody>
      </p:sp>
    </p:spTree>
    <p:extLst>
      <p:ext uri="{BB962C8B-B14F-4D97-AF65-F5344CB8AC3E}">
        <p14:creationId xmlns:p14="http://schemas.microsoft.com/office/powerpoint/2010/main" val="3502941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D29240-6009-2DF7-3E68-534C7605638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5811DB9-3B2E-8DA6-9BF9-182A0CE4637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A878735F-6988-36A8-F9F3-30067ED34470}"/>
              </a:ext>
            </a:extLst>
          </p:cNvPr>
          <p:cNvSpPr>
            <a:spLocks noGrp="1"/>
          </p:cNvSpPr>
          <p:nvPr>
            <p:ph type="sldNum" sz="quarter" idx="12"/>
          </p:nvPr>
        </p:nvSpPr>
        <p:spPr/>
        <p:txBody>
          <a:bodyPr/>
          <a:lstStyle>
            <a:lvl1pPr>
              <a:defRPr/>
            </a:lvl1pPr>
          </a:lstStyle>
          <a:p>
            <a:pPr>
              <a:defRPr/>
            </a:pPr>
            <a:fld id="{D6614CEB-FCA2-4E88-8230-7C023ED5D9C3}" type="slidenum">
              <a:rPr lang="en-US" altLang="en-US"/>
              <a:pPr>
                <a:defRPr/>
              </a:pPr>
              <a:t>‹#›</a:t>
            </a:fld>
            <a:endParaRPr lang="en-US" altLang="en-US"/>
          </a:p>
        </p:txBody>
      </p:sp>
    </p:spTree>
    <p:extLst>
      <p:ext uri="{BB962C8B-B14F-4D97-AF65-F5344CB8AC3E}">
        <p14:creationId xmlns:p14="http://schemas.microsoft.com/office/powerpoint/2010/main" val="341623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A523C87-A19C-F908-EF98-CB2C377F3347}"/>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86271486-41FA-D293-1F3B-0A08D365BA0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F04045E9-ECAD-82B5-4794-B8867CE8EB2B}"/>
              </a:ext>
            </a:extLst>
          </p:cNvPr>
          <p:cNvSpPr>
            <a:spLocks noGrp="1"/>
          </p:cNvSpPr>
          <p:nvPr>
            <p:ph type="sldNum" sz="quarter" idx="12"/>
          </p:nvPr>
        </p:nvSpPr>
        <p:spPr/>
        <p:txBody>
          <a:bodyPr/>
          <a:lstStyle>
            <a:lvl1pPr>
              <a:defRPr/>
            </a:lvl1pPr>
          </a:lstStyle>
          <a:p>
            <a:pPr>
              <a:defRPr/>
            </a:pPr>
            <a:fld id="{C7B86CFA-4FD1-4D62-A306-833DC71D2F37}" type="slidenum">
              <a:rPr lang="en-US" altLang="en-US"/>
              <a:pPr>
                <a:defRPr/>
              </a:pPr>
              <a:t>‹#›</a:t>
            </a:fld>
            <a:endParaRPr lang="en-US" altLang="en-US"/>
          </a:p>
        </p:txBody>
      </p:sp>
    </p:spTree>
    <p:extLst>
      <p:ext uri="{BB962C8B-B14F-4D97-AF65-F5344CB8AC3E}">
        <p14:creationId xmlns:p14="http://schemas.microsoft.com/office/powerpoint/2010/main" val="2026734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8011629-EA50-1E37-058B-3CAE22BC56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22EE2D46-A719-A062-BDD7-4468B5D45D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300FCA63-CBCA-4EE6-94E1-4481ADB20BE9}"/>
              </a:ext>
            </a:extLst>
          </p:cNvPr>
          <p:cNvSpPr>
            <a:spLocks noGrp="1"/>
          </p:cNvSpPr>
          <p:nvPr>
            <p:ph type="sldNum" sz="quarter" idx="12"/>
          </p:nvPr>
        </p:nvSpPr>
        <p:spPr/>
        <p:txBody>
          <a:bodyPr/>
          <a:lstStyle>
            <a:lvl1pPr>
              <a:defRPr/>
            </a:lvl1pPr>
          </a:lstStyle>
          <a:p>
            <a:pPr>
              <a:defRPr/>
            </a:pPr>
            <a:fld id="{4063CC8B-3131-46EF-B1DB-BC3B1B6E8BEE}" type="slidenum">
              <a:rPr lang="en-US" altLang="en-US"/>
              <a:pPr>
                <a:defRPr/>
              </a:pPr>
              <a:t>‹#›</a:t>
            </a:fld>
            <a:endParaRPr lang="en-US" altLang="en-US"/>
          </a:p>
        </p:txBody>
      </p:sp>
    </p:spTree>
    <p:extLst>
      <p:ext uri="{BB962C8B-B14F-4D97-AF65-F5344CB8AC3E}">
        <p14:creationId xmlns:p14="http://schemas.microsoft.com/office/powerpoint/2010/main" val="404266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8785A73-F3CB-D0A0-685D-25C83C1D9B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E625E03-D22A-8C6A-CA2C-D16FBEDC0C9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B7AF25C1-400F-A20B-BAE3-FE03A15C734B}"/>
              </a:ext>
            </a:extLst>
          </p:cNvPr>
          <p:cNvSpPr>
            <a:spLocks noGrp="1"/>
          </p:cNvSpPr>
          <p:nvPr>
            <p:ph type="sldNum" sz="quarter" idx="12"/>
          </p:nvPr>
        </p:nvSpPr>
        <p:spPr/>
        <p:txBody>
          <a:bodyPr/>
          <a:lstStyle>
            <a:lvl1pPr>
              <a:defRPr/>
            </a:lvl1pPr>
          </a:lstStyle>
          <a:p>
            <a:pPr>
              <a:defRPr/>
            </a:pPr>
            <a:fld id="{28D913DD-D1B2-4DE5-A659-6CE603FB82D1}" type="slidenum">
              <a:rPr lang="en-US" altLang="en-US"/>
              <a:pPr>
                <a:defRPr/>
              </a:pPr>
              <a:t>‹#›</a:t>
            </a:fld>
            <a:endParaRPr lang="en-US" altLang="en-US"/>
          </a:p>
        </p:txBody>
      </p:sp>
    </p:spTree>
    <p:extLst>
      <p:ext uri="{BB962C8B-B14F-4D97-AF65-F5344CB8AC3E}">
        <p14:creationId xmlns:p14="http://schemas.microsoft.com/office/powerpoint/2010/main" val="3499075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4305CE-4226-385C-E953-A81460FC115B}"/>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8391ED26-02C2-0CFF-2D7D-34266E7546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13349D4D-D90C-AB89-FA24-732327566453}"/>
              </a:ext>
            </a:extLst>
          </p:cNvPr>
          <p:cNvSpPr>
            <a:spLocks noGrp="1"/>
          </p:cNvSpPr>
          <p:nvPr>
            <p:ph type="sldNum" sz="quarter" idx="12"/>
          </p:nvPr>
        </p:nvSpPr>
        <p:spPr/>
        <p:txBody>
          <a:bodyPr/>
          <a:lstStyle>
            <a:lvl1pPr>
              <a:defRPr/>
            </a:lvl1pPr>
          </a:lstStyle>
          <a:p>
            <a:pPr>
              <a:defRPr/>
            </a:pPr>
            <a:fld id="{939555C5-42AF-40A3-98C1-6968EE4528C3}" type="slidenum">
              <a:rPr lang="en-US" altLang="en-US"/>
              <a:pPr>
                <a:defRPr/>
              </a:pPr>
              <a:t>‹#›</a:t>
            </a:fld>
            <a:endParaRPr lang="en-US" altLang="en-US"/>
          </a:p>
        </p:txBody>
      </p:sp>
    </p:spTree>
    <p:extLst>
      <p:ext uri="{BB962C8B-B14F-4D97-AF65-F5344CB8AC3E}">
        <p14:creationId xmlns:p14="http://schemas.microsoft.com/office/powerpoint/2010/main" val="331688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6E73373-E0F3-A5E5-2586-74387A72ED9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6BC0B4F-AA6E-01C5-89D8-324D5B3D93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A209690-0E36-505F-2DB7-4641D92F5209}"/>
              </a:ext>
            </a:extLst>
          </p:cNvPr>
          <p:cNvSpPr>
            <a:spLocks noGrp="1"/>
          </p:cNvSpPr>
          <p:nvPr>
            <p:ph type="sldNum" sz="quarter" idx="12"/>
          </p:nvPr>
        </p:nvSpPr>
        <p:spPr/>
        <p:txBody>
          <a:bodyPr/>
          <a:lstStyle>
            <a:lvl1pPr>
              <a:defRPr/>
            </a:lvl1pPr>
          </a:lstStyle>
          <a:p>
            <a:pPr>
              <a:defRPr/>
            </a:pPr>
            <a:fld id="{4BA8F9A9-156C-49A5-AD19-CAD73FB571E3}" type="slidenum">
              <a:rPr lang="en-US" altLang="en-US"/>
              <a:pPr>
                <a:defRPr/>
              </a:pPr>
              <a:t>‹#›</a:t>
            </a:fld>
            <a:endParaRPr lang="en-US" altLang="en-US"/>
          </a:p>
        </p:txBody>
      </p:sp>
    </p:spTree>
    <p:extLst>
      <p:ext uri="{BB962C8B-B14F-4D97-AF65-F5344CB8AC3E}">
        <p14:creationId xmlns:p14="http://schemas.microsoft.com/office/powerpoint/2010/main" val="2386340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E9E99B3-ADF0-6F1C-01E0-C51A62F83BC6}"/>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E93D01F-79B0-BA40-7DC6-FDC99F53667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6E4E32A-42E8-FE27-42F1-CF90F0F4EB2A}"/>
              </a:ext>
            </a:extLst>
          </p:cNvPr>
          <p:cNvSpPr>
            <a:spLocks noGrp="1"/>
          </p:cNvSpPr>
          <p:nvPr>
            <p:ph type="sldNum" sz="quarter" idx="12"/>
          </p:nvPr>
        </p:nvSpPr>
        <p:spPr/>
        <p:txBody>
          <a:bodyPr/>
          <a:lstStyle>
            <a:lvl1pPr>
              <a:defRPr/>
            </a:lvl1pPr>
          </a:lstStyle>
          <a:p>
            <a:pPr>
              <a:defRPr/>
            </a:pPr>
            <a:fld id="{C0D716F1-1353-46B2-B726-004BE85AF490}" type="slidenum">
              <a:rPr lang="en-US" altLang="en-US"/>
              <a:pPr>
                <a:defRPr/>
              </a:pPr>
              <a:t>‹#›</a:t>
            </a:fld>
            <a:endParaRPr lang="en-US" altLang="en-US"/>
          </a:p>
        </p:txBody>
      </p:sp>
    </p:spTree>
    <p:extLst>
      <p:ext uri="{BB962C8B-B14F-4D97-AF65-F5344CB8AC3E}">
        <p14:creationId xmlns:p14="http://schemas.microsoft.com/office/powerpoint/2010/main" val="1193512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6ED56-ED04-C8EB-26DB-074D6B7A966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A39687B-B6EF-A5C1-90B8-D471ADE8082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2F90617-7539-6033-E304-442D7A14A149}"/>
              </a:ext>
            </a:extLst>
          </p:cNvPr>
          <p:cNvSpPr>
            <a:spLocks noGrp="1"/>
          </p:cNvSpPr>
          <p:nvPr>
            <p:ph type="sldNum" sz="quarter" idx="12"/>
          </p:nvPr>
        </p:nvSpPr>
        <p:spPr/>
        <p:txBody>
          <a:bodyPr/>
          <a:lstStyle>
            <a:lvl1pPr>
              <a:defRPr/>
            </a:lvl1pPr>
          </a:lstStyle>
          <a:p>
            <a:pPr>
              <a:defRPr/>
            </a:pPr>
            <a:fld id="{058C661C-CF6D-44C8-92EC-6E640F342F04}" type="slidenum">
              <a:rPr lang="en-US" altLang="en-US"/>
              <a:pPr>
                <a:defRPr/>
              </a:pPr>
              <a:t>‹#›</a:t>
            </a:fld>
            <a:endParaRPr lang="en-US" altLang="en-US"/>
          </a:p>
        </p:txBody>
      </p:sp>
    </p:spTree>
    <p:extLst>
      <p:ext uri="{BB962C8B-B14F-4D97-AF65-F5344CB8AC3E}">
        <p14:creationId xmlns:p14="http://schemas.microsoft.com/office/powerpoint/2010/main" val="3796838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58B4E-9779-3408-137E-281ACF4E61B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D084E9-F3E2-097B-D5DD-E54BD2EF28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FC0C4E3-8808-0241-5E76-EDE1CBFE08D7}"/>
              </a:ext>
            </a:extLst>
          </p:cNvPr>
          <p:cNvSpPr>
            <a:spLocks noGrp="1"/>
          </p:cNvSpPr>
          <p:nvPr>
            <p:ph type="sldNum" sz="quarter" idx="12"/>
          </p:nvPr>
        </p:nvSpPr>
        <p:spPr/>
        <p:txBody>
          <a:bodyPr/>
          <a:lstStyle>
            <a:lvl1pPr>
              <a:defRPr/>
            </a:lvl1pPr>
          </a:lstStyle>
          <a:p>
            <a:pPr>
              <a:defRPr/>
            </a:pPr>
            <a:fld id="{6AC5C61D-0F2B-4ACB-B296-A5629056B201}" type="slidenum">
              <a:rPr lang="en-US" altLang="en-US"/>
              <a:pPr>
                <a:defRPr/>
              </a:pPr>
              <a:t>‹#›</a:t>
            </a:fld>
            <a:endParaRPr lang="en-US" altLang="en-US"/>
          </a:p>
        </p:txBody>
      </p:sp>
    </p:spTree>
    <p:extLst>
      <p:ext uri="{BB962C8B-B14F-4D97-AF65-F5344CB8AC3E}">
        <p14:creationId xmlns:p14="http://schemas.microsoft.com/office/powerpoint/2010/main" val="4199421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6C838-D422-CE21-C512-9057780EE10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74A417B-F7A4-001F-C2AC-4681DF0C07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72CAD1F-A5A9-97C4-D93A-EBFEDEE3ED99}"/>
              </a:ext>
            </a:extLst>
          </p:cNvPr>
          <p:cNvSpPr>
            <a:spLocks noGrp="1"/>
          </p:cNvSpPr>
          <p:nvPr>
            <p:ph type="sldNum" sz="quarter" idx="12"/>
          </p:nvPr>
        </p:nvSpPr>
        <p:spPr/>
        <p:txBody>
          <a:bodyPr/>
          <a:lstStyle>
            <a:lvl1pPr>
              <a:defRPr/>
            </a:lvl1pPr>
          </a:lstStyle>
          <a:p>
            <a:pPr>
              <a:defRPr/>
            </a:pPr>
            <a:fld id="{151E32F6-440D-480E-987A-BAB71B6A172F}" type="slidenum">
              <a:rPr lang="en-US" altLang="en-US"/>
              <a:pPr>
                <a:defRPr/>
              </a:pPr>
              <a:t>‹#›</a:t>
            </a:fld>
            <a:endParaRPr lang="en-US" altLang="en-US"/>
          </a:p>
        </p:txBody>
      </p:sp>
    </p:spTree>
    <p:extLst>
      <p:ext uri="{BB962C8B-B14F-4D97-AF65-F5344CB8AC3E}">
        <p14:creationId xmlns:p14="http://schemas.microsoft.com/office/powerpoint/2010/main" val="3208947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5D663-846C-6D5D-0081-79FBF1C3AC8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062683C-B1E4-C401-5B57-8AA719B841E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44C049-9D5B-F376-D0A6-AB01CBE17845}"/>
              </a:ext>
            </a:extLst>
          </p:cNvPr>
          <p:cNvSpPr>
            <a:spLocks noGrp="1"/>
          </p:cNvSpPr>
          <p:nvPr>
            <p:ph type="sldNum" sz="quarter" idx="12"/>
          </p:nvPr>
        </p:nvSpPr>
        <p:spPr/>
        <p:txBody>
          <a:bodyPr/>
          <a:lstStyle>
            <a:lvl1pPr>
              <a:defRPr/>
            </a:lvl1pPr>
          </a:lstStyle>
          <a:p>
            <a:pPr>
              <a:defRPr/>
            </a:pPr>
            <a:fld id="{8CE424F1-EB01-4BF6-A690-D3B6C710934F}" type="slidenum">
              <a:rPr lang="en-US" altLang="en-US"/>
              <a:pPr>
                <a:defRPr/>
              </a:pPr>
              <a:t>‹#›</a:t>
            </a:fld>
            <a:endParaRPr lang="en-US" altLang="en-US"/>
          </a:p>
        </p:txBody>
      </p:sp>
    </p:spTree>
    <p:extLst>
      <p:ext uri="{BB962C8B-B14F-4D97-AF65-F5344CB8AC3E}">
        <p14:creationId xmlns:p14="http://schemas.microsoft.com/office/powerpoint/2010/main" val="3893479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89D03-698D-B1B8-10E1-3FD8C00A4A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F1668D-67EB-FB05-1C05-F95C7EAE253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C2C31B9-AC68-B554-416F-BF995520A309}"/>
              </a:ext>
            </a:extLst>
          </p:cNvPr>
          <p:cNvSpPr>
            <a:spLocks noGrp="1"/>
          </p:cNvSpPr>
          <p:nvPr>
            <p:ph type="sldNum" sz="quarter" idx="12"/>
          </p:nvPr>
        </p:nvSpPr>
        <p:spPr/>
        <p:txBody>
          <a:bodyPr/>
          <a:lstStyle>
            <a:lvl1pPr>
              <a:defRPr/>
            </a:lvl1pPr>
          </a:lstStyle>
          <a:p>
            <a:pPr>
              <a:defRPr/>
            </a:pPr>
            <a:fld id="{6F221C3B-F0C6-4DC1-A8F6-54675B77068F}" type="slidenum">
              <a:rPr lang="en-US" altLang="en-US"/>
              <a:pPr>
                <a:defRPr/>
              </a:pPr>
              <a:t>‹#›</a:t>
            </a:fld>
            <a:endParaRPr lang="en-US" altLang="en-US"/>
          </a:p>
        </p:txBody>
      </p:sp>
    </p:spTree>
    <p:extLst>
      <p:ext uri="{BB962C8B-B14F-4D97-AF65-F5344CB8AC3E}">
        <p14:creationId xmlns:p14="http://schemas.microsoft.com/office/powerpoint/2010/main" val="932251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3C7F9C-2FBA-C54B-5633-09CA1080EC4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E003A8E1-409C-2F84-D4E2-762CC28EFEA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8A4178EA-2401-E6E3-3239-4F6304A3FD97}"/>
              </a:ext>
            </a:extLst>
          </p:cNvPr>
          <p:cNvSpPr>
            <a:spLocks noGrp="1"/>
          </p:cNvSpPr>
          <p:nvPr>
            <p:ph type="sldNum" sz="quarter" idx="12"/>
          </p:nvPr>
        </p:nvSpPr>
        <p:spPr/>
        <p:txBody>
          <a:bodyPr/>
          <a:lstStyle>
            <a:lvl1pPr>
              <a:defRPr/>
            </a:lvl1pPr>
          </a:lstStyle>
          <a:p>
            <a:pPr>
              <a:defRPr/>
            </a:pPr>
            <a:fld id="{0034E196-0914-4364-8118-061B73E8C8AB}" type="slidenum">
              <a:rPr lang="en-US" altLang="en-US"/>
              <a:pPr>
                <a:defRPr/>
              </a:pPr>
              <a:t>‹#›</a:t>
            </a:fld>
            <a:endParaRPr lang="en-US" altLang="en-US"/>
          </a:p>
        </p:txBody>
      </p:sp>
    </p:spTree>
    <p:extLst>
      <p:ext uri="{BB962C8B-B14F-4D97-AF65-F5344CB8AC3E}">
        <p14:creationId xmlns:p14="http://schemas.microsoft.com/office/powerpoint/2010/main" val="42831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CC329C-4A97-5FB5-2DC2-A656364FB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9248E0A9-354C-F4C2-E06B-94426836707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9E0781D-7160-C592-A3DA-FE793AA2305A}"/>
              </a:ext>
            </a:extLst>
          </p:cNvPr>
          <p:cNvSpPr>
            <a:spLocks noGrp="1"/>
          </p:cNvSpPr>
          <p:nvPr>
            <p:ph type="sldNum" sz="quarter" idx="12"/>
          </p:nvPr>
        </p:nvSpPr>
        <p:spPr/>
        <p:txBody>
          <a:bodyPr/>
          <a:lstStyle>
            <a:lvl1pPr>
              <a:defRPr/>
            </a:lvl1pPr>
          </a:lstStyle>
          <a:p>
            <a:pPr>
              <a:defRPr/>
            </a:pPr>
            <a:fld id="{E076252E-31F9-4958-9E0C-2279BDA2DFDE}" type="slidenum">
              <a:rPr lang="en-US" altLang="en-US"/>
              <a:pPr>
                <a:defRPr/>
              </a:pPr>
              <a:t>‹#›</a:t>
            </a:fld>
            <a:endParaRPr lang="en-US" altLang="en-US"/>
          </a:p>
        </p:txBody>
      </p:sp>
    </p:spTree>
    <p:extLst>
      <p:ext uri="{BB962C8B-B14F-4D97-AF65-F5344CB8AC3E}">
        <p14:creationId xmlns:p14="http://schemas.microsoft.com/office/powerpoint/2010/main" val="249528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CFF4ABD-B71A-8D53-A194-CE1F2E61C73B}"/>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0C377D27-D93F-55E1-D330-7522EA23BD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8A193CD9-04E6-1D1C-C172-9AB294C73959}"/>
              </a:ext>
            </a:extLst>
          </p:cNvPr>
          <p:cNvSpPr>
            <a:spLocks noGrp="1"/>
          </p:cNvSpPr>
          <p:nvPr>
            <p:ph type="sldNum" sz="quarter" idx="12"/>
          </p:nvPr>
        </p:nvSpPr>
        <p:spPr/>
        <p:txBody>
          <a:bodyPr/>
          <a:lstStyle>
            <a:lvl1pPr>
              <a:defRPr/>
            </a:lvl1pPr>
          </a:lstStyle>
          <a:p>
            <a:pPr>
              <a:defRPr/>
            </a:pPr>
            <a:fld id="{24A7C583-1EBD-4A65-9C58-5A85CBD3AD3C}" type="slidenum">
              <a:rPr lang="en-US" altLang="en-US"/>
              <a:pPr>
                <a:defRPr/>
              </a:pPr>
              <a:t>‹#›</a:t>
            </a:fld>
            <a:endParaRPr lang="en-US" altLang="en-US"/>
          </a:p>
        </p:txBody>
      </p:sp>
    </p:spTree>
    <p:extLst>
      <p:ext uri="{BB962C8B-B14F-4D97-AF65-F5344CB8AC3E}">
        <p14:creationId xmlns:p14="http://schemas.microsoft.com/office/powerpoint/2010/main" val="2953635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DE60CDB-5E55-C1DA-7D6B-F391B323B37A}"/>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101386AF-20CF-6B6A-8F36-97FBCC791C1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86497F10-F862-5340-5650-6BB4E79B11C6}"/>
              </a:ext>
            </a:extLst>
          </p:cNvPr>
          <p:cNvSpPr>
            <a:spLocks noGrp="1"/>
          </p:cNvSpPr>
          <p:nvPr>
            <p:ph type="sldNum" sz="quarter" idx="12"/>
          </p:nvPr>
        </p:nvSpPr>
        <p:spPr/>
        <p:txBody>
          <a:bodyPr/>
          <a:lstStyle>
            <a:lvl1pPr>
              <a:defRPr/>
            </a:lvl1pPr>
          </a:lstStyle>
          <a:p>
            <a:pPr>
              <a:defRPr/>
            </a:pPr>
            <a:fld id="{4CA283B5-E702-4A61-9164-E892061267AD}" type="slidenum">
              <a:rPr lang="en-US" altLang="en-US"/>
              <a:pPr>
                <a:defRPr/>
              </a:pPr>
              <a:t>‹#›</a:t>
            </a:fld>
            <a:endParaRPr lang="en-US" altLang="en-US"/>
          </a:p>
        </p:txBody>
      </p:sp>
    </p:spTree>
    <p:extLst>
      <p:ext uri="{BB962C8B-B14F-4D97-AF65-F5344CB8AC3E}">
        <p14:creationId xmlns:p14="http://schemas.microsoft.com/office/powerpoint/2010/main" val="2541570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BC377C-13C1-F439-2324-11766E9E4E78}"/>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FA02B3FA-F921-50B8-A064-9DDA9E55293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500B0F26-BE34-0991-D0F8-A37C9B9D9223}"/>
              </a:ext>
            </a:extLst>
          </p:cNvPr>
          <p:cNvSpPr>
            <a:spLocks noGrp="1"/>
          </p:cNvSpPr>
          <p:nvPr>
            <p:ph type="sldNum" sz="quarter" idx="12"/>
          </p:nvPr>
        </p:nvSpPr>
        <p:spPr/>
        <p:txBody>
          <a:bodyPr/>
          <a:lstStyle>
            <a:lvl1pPr>
              <a:defRPr/>
            </a:lvl1pPr>
          </a:lstStyle>
          <a:p>
            <a:pPr>
              <a:defRPr/>
            </a:pPr>
            <a:fld id="{EA0DEE49-EBCC-49ED-8A49-78C724F0EEB9}" type="slidenum">
              <a:rPr lang="en-US" altLang="en-US"/>
              <a:pPr>
                <a:defRPr/>
              </a:pPr>
              <a:t>‹#›</a:t>
            </a:fld>
            <a:endParaRPr lang="en-US" altLang="en-US"/>
          </a:p>
        </p:txBody>
      </p:sp>
    </p:spTree>
    <p:extLst>
      <p:ext uri="{BB962C8B-B14F-4D97-AF65-F5344CB8AC3E}">
        <p14:creationId xmlns:p14="http://schemas.microsoft.com/office/powerpoint/2010/main" val="1426119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B67CB88-095F-4667-9F04-62951BA6C2F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80CCBA8-68DC-63A7-9F81-153CB390CB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8A81046-6A69-87F7-591B-21E27A542044}"/>
              </a:ext>
            </a:extLst>
          </p:cNvPr>
          <p:cNvSpPr>
            <a:spLocks noGrp="1"/>
          </p:cNvSpPr>
          <p:nvPr>
            <p:ph type="sldNum" sz="quarter" idx="12"/>
          </p:nvPr>
        </p:nvSpPr>
        <p:spPr/>
        <p:txBody>
          <a:bodyPr/>
          <a:lstStyle>
            <a:lvl1pPr>
              <a:defRPr/>
            </a:lvl1pPr>
          </a:lstStyle>
          <a:p>
            <a:pPr>
              <a:defRPr/>
            </a:pPr>
            <a:fld id="{5471A94B-881C-4A52-BB7C-911EAECA22F7}" type="slidenum">
              <a:rPr lang="en-US" altLang="en-US"/>
              <a:pPr>
                <a:defRPr/>
              </a:pPr>
              <a:t>‹#›</a:t>
            </a:fld>
            <a:endParaRPr lang="en-US" altLang="en-US"/>
          </a:p>
        </p:txBody>
      </p:sp>
    </p:spTree>
    <p:extLst>
      <p:ext uri="{BB962C8B-B14F-4D97-AF65-F5344CB8AC3E}">
        <p14:creationId xmlns:p14="http://schemas.microsoft.com/office/powerpoint/2010/main" val="2724355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9DA9E5F-60A8-AB82-573E-28D4CBDC5DD3}"/>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C6C07C5-D53C-5823-9C87-4262D806BB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BA9D4E-9205-4C88-66EB-AD03EC168E21}"/>
              </a:ext>
            </a:extLst>
          </p:cNvPr>
          <p:cNvSpPr>
            <a:spLocks noGrp="1"/>
          </p:cNvSpPr>
          <p:nvPr>
            <p:ph type="sldNum" sz="quarter" idx="12"/>
          </p:nvPr>
        </p:nvSpPr>
        <p:spPr/>
        <p:txBody>
          <a:bodyPr/>
          <a:lstStyle>
            <a:lvl1pPr>
              <a:defRPr/>
            </a:lvl1pPr>
          </a:lstStyle>
          <a:p>
            <a:pPr>
              <a:defRPr/>
            </a:pPr>
            <a:fld id="{78C1010C-180B-45B1-B921-611036FC6D99}" type="slidenum">
              <a:rPr lang="en-US" altLang="en-US"/>
              <a:pPr>
                <a:defRPr/>
              </a:pPr>
              <a:t>‹#›</a:t>
            </a:fld>
            <a:endParaRPr lang="en-US" altLang="en-US"/>
          </a:p>
        </p:txBody>
      </p:sp>
    </p:spTree>
    <p:extLst>
      <p:ext uri="{BB962C8B-B14F-4D97-AF65-F5344CB8AC3E}">
        <p14:creationId xmlns:p14="http://schemas.microsoft.com/office/powerpoint/2010/main" val="401298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379D9-433D-57F6-93CB-C1B4A95BAD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B6FA6C6-BB82-36FF-BDFB-1AFFD57ADF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B7569-1C81-2ED6-272F-E90DDFBF67FA}"/>
              </a:ext>
            </a:extLst>
          </p:cNvPr>
          <p:cNvSpPr>
            <a:spLocks noGrp="1"/>
          </p:cNvSpPr>
          <p:nvPr>
            <p:ph type="sldNum" sz="quarter" idx="12"/>
          </p:nvPr>
        </p:nvSpPr>
        <p:spPr/>
        <p:txBody>
          <a:bodyPr/>
          <a:lstStyle>
            <a:lvl1pPr>
              <a:defRPr/>
            </a:lvl1pPr>
          </a:lstStyle>
          <a:p>
            <a:pPr>
              <a:defRPr/>
            </a:pPr>
            <a:fld id="{D2D8E97B-D066-458A-A0D7-7E4D3A99D690}" type="slidenum">
              <a:rPr lang="en-US" altLang="en-US"/>
              <a:pPr>
                <a:defRPr/>
              </a:pPr>
              <a:t>‹#›</a:t>
            </a:fld>
            <a:endParaRPr lang="en-US" altLang="en-US"/>
          </a:p>
        </p:txBody>
      </p:sp>
    </p:spTree>
    <p:extLst>
      <p:ext uri="{BB962C8B-B14F-4D97-AF65-F5344CB8AC3E}">
        <p14:creationId xmlns:p14="http://schemas.microsoft.com/office/powerpoint/2010/main" val="1368802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58BC1-01F5-D1E9-0D35-11D4174FD80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B24B849-7A77-FC6D-4D8B-EEA1C2F6CFE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20D137-FFD3-A174-B896-D42E529D96CC}"/>
              </a:ext>
            </a:extLst>
          </p:cNvPr>
          <p:cNvSpPr>
            <a:spLocks noGrp="1"/>
          </p:cNvSpPr>
          <p:nvPr>
            <p:ph type="sldNum" sz="quarter" idx="12"/>
          </p:nvPr>
        </p:nvSpPr>
        <p:spPr/>
        <p:txBody>
          <a:bodyPr/>
          <a:lstStyle>
            <a:lvl1pPr>
              <a:defRPr/>
            </a:lvl1pPr>
          </a:lstStyle>
          <a:p>
            <a:pPr>
              <a:defRPr/>
            </a:pPr>
            <a:fld id="{BC0A9D73-3611-46F3-8344-A10757C0B00D}" type="slidenum">
              <a:rPr lang="en-US" altLang="en-US"/>
              <a:pPr>
                <a:defRPr/>
              </a:pPr>
              <a:t>‹#›</a:t>
            </a:fld>
            <a:endParaRPr lang="en-US" altLang="en-US"/>
          </a:p>
        </p:txBody>
      </p:sp>
    </p:spTree>
    <p:extLst>
      <p:ext uri="{BB962C8B-B14F-4D97-AF65-F5344CB8AC3E}">
        <p14:creationId xmlns:p14="http://schemas.microsoft.com/office/powerpoint/2010/main" val="259610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013EEC-677E-F2B0-2F17-19CBD293F75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F395EE2-474B-9D78-94F2-D9CADBC3F65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9CF8566-5FB8-DE88-5119-A5911329ABD0}"/>
              </a:ext>
            </a:extLst>
          </p:cNvPr>
          <p:cNvSpPr>
            <a:spLocks noGrp="1"/>
          </p:cNvSpPr>
          <p:nvPr>
            <p:ph type="sldNum" sz="quarter" idx="12"/>
          </p:nvPr>
        </p:nvSpPr>
        <p:spPr/>
        <p:txBody>
          <a:bodyPr/>
          <a:lstStyle>
            <a:lvl1pPr>
              <a:defRPr/>
            </a:lvl1pPr>
          </a:lstStyle>
          <a:p>
            <a:pPr>
              <a:defRPr/>
            </a:pPr>
            <a:fld id="{7597B748-2A7C-44B6-BC80-3EAE16C09F53}" type="slidenum">
              <a:rPr lang="en-US" altLang="en-US"/>
              <a:pPr>
                <a:defRPr/>
              </a:pPr>
              <a:t>‹#›</a:t>
            </a:fld>
            <a:endParaRPr lang="en-US" altLang="en-US"/>
          </a:p>
        </p:txBody>
      </p:sp>
    </p:spTree>
    <p:extLst>
      <p:ext uri="{BB962C8B-B14F-4D97-AF65-F5344CB8AC3E}">
        <p14:creationId xmlns:p14="http://schemas.microsoft.com/office/powerpoint/2010/main" val="616523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9A8AD-1AE5-ACCF-5001-F3BFE9AB9ACE}"/>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A40F7F0-5E7A-023E-67AE-EC4A6B033A1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04B5F0A-3055-2C04-8C17-879049AC6053}"/>
              </a:ext>
            </a:extLst>
          </p:cNvPr>
          <p:cNvSpPr>
            <a:spLocks noGrp="1"/>
          </p:cNvSpPr>
          <p:nvPr>
            <p:ph type="sldNum" sz="quarter" idx="12"/>
          </p:nvPr>
        </p:nvSpPr>
        <p:spPr/>
        <p:txBody>
          <a:bodyPr/>
          <a:lstStyle>
            <a:lvl1pPr>
              <a:defRPr/>
            </a:lvl1pPr>
          </a:lstStyle>
          <a:p>
            <a:pPr>
              <a:defRPr/>
            </a:pPr>
            <a:fld id="{4E378F5B-F442-4DD8-8822-D904F316B25D}" type="slidenum">
              <a:rPr lang="en-US" altLang="en-US"/>
              <a:pPr>
                <a:defRPr/>
              </a:pPr>
              <a:t>‹#›</a:t>
            </a:fld>
            <a:endParaRPr lang="en-US" altLang="en-US"/>
          </a:p>
        </p:txBody>
      </p:sp>
    </p:spTree>
    <p:extLst>
      <p:ext uri="{BB962C8B-B14F-4D97-AF65-F5344CB8AC3E}">
        <p14:creationId xmlns:p14="http://schemas.microsoft.com/office/powerpoint/2010/main" val="437854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EB2541-30B4-D217-7382-EAD33CA2416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7FC4A71-3C68-C50D-92CF-DEA4883AD3F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1763FA-9376-D8CC-AE16-C3314D72E713}"/>
              </a:ext>
            </a:extLst>
          </p:cNvPr>
          <p:cNvSpPr>
            <a:spLocks noGrp="1"/>
          </p:cNvSpPr>
          <p:nvPr>
            <p:ph type="sldNum" sz="quarter" idx="12"/>
          </p:nvPr>
        </p:nvSpPr>
        <p:spPr/>
        <p:txBody>
          <a:bodyPr/>
          <a:lstStyle>
            <a:lvl1pPr>
              <a:defRPr/>
            </a:lvl1pPr>
          </a:lstStyle>
          <a:p>
            <a:pPr>
              <a:defRPr/>
            </a:pPr>
            <a:fld id="{7840459A-1E26-4FB3-A9B2-BC6E51E38FD2}" type="slidenum">
              <a:rPr lang="en-US" altLang="en-US"/>
              <a:pPr>
                <a:defRPr/>
              </a:pPr>
              <a:t>‹#›</a:t>
            </a:fld>
            <a:endParaRPr lang="en-US" altLang="en-US"/>
          </a:p>
        </p:txBody>
      </p:sp>
    </p:spTree>
    <p:extLst>
      <p:ext uri="{BB962C8B-B14F-4D97-AF65-F5344CB8AC3E}">
        <p14:creationId xmlns:p14="http://schemas.microsoft.com/office/powerpoint/2010/main" val="3126536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4AA3893-8602-0B90-D8DC-2263337A209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4926289-72EA-4B22-F3D9-8F657C48BCF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E7C444-557E-D978-8C8B-50FBCBA78414}"/>
              </a:ext>
            </a:extLst>
          </p:cNvPr>
          <p:cNvSpPr>
            <a:spLocks noGrp="1"/>
          </p:cNvSpPr>
          <p:nvPr>
            <p:ph type="sldNum" sz="quarter" idx="12"/>
          </p:nvPr>
        </p:nvSpPr>
        <p:spPr/>
        <p:txBody>
          <a:bodyPr/>
          <a:lstStyle>
            <a:lvl1pPr>
              <a:defRPr/>
            </a:lvl1pPr>
          </a:lstStyle>
          <a:p>
            <a:pPr>
              <a:defRPr/>
            </a:pPr>
            <a:fld id="{6567EE2D-96EB-4F26-920E-7C131A48BB0D}" type="slidenum">
              <a:rPr lang="en-US" altLang="en-US"/>
              <a:pPr>
                <a:defRPr/>
              </a:pPr>
              <a:t>‹#›</a:t>
            </a:fld>
            <a:endParaRPr lang="en-US" altLang="en-US"/>
          </a:p>
        </p:txBody>
      </p:sp>
    </p:spTree>
    <p:extLst>
      <p:ext uri="{BB962C8B-B14F-4D97-AF65-F5344CB8AC3E}">
        <p14:creationId xmlns:p14="http://schemas.microsoft.com/office/powerpoint/2010/main" val="347069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04A5876-C492-65A6-CEEC-106120AD7A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A5BF695C-2DA7-6E4C-5C07-A6AF518B7FC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7B1B2808-B168-CE0C-653C-9C410B5634DF}"/>
              </a:ext>
            </a:extLst>
          </p:cNvPr>
          <p:cNvSpPr>
            <a:spLocks noGrp="1"/>
          </p:cNvSpPr>
          <p:nvPr>
            <p:ph type="sldNum" sz="quarter" idx="12"/>
          </p:nvPr>
        </p:nvSpPr>
        <p:spPr/>
        <p:txBody>
          <a:bodyPr/>
          <a:lstStyle>
            <a:lvl1pPr>
              <a:defRPr/>
            </a:lvl1pPr>
          </a:lstStyle>
          <a:p>
            <a:pPr>
              <a:defRPr/>
            </a:pPr>
            <a:fld id="{6C73B832-D3AA-4474-9841-D3CFBB6891CD}" type="slidenum">
              <a:rPr lang="en-US" altLang="en-US"/>
              <a:pPr>
                <a:defRPr/>
              </a:pPr>
              <a:t>‹#›</a:t>
            </a:fld>
            <a:endParaRPr lang="en-US" altLang="en-US"/>
          </a:p>
        </p:txBody>
      </p:sp>
    </p:spTree>
    <p:extLst>
      <p:ext uri="{BB962C8B-B14F-4D97-AF65-F5344CB8AC3E}">
        <p14:creationId xmlns:p14="http://schemas.microsoft.com/office/powerpoint/2010/main" val="175753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7ED21BD-D5C7-1A1F-0FCB-86F21B937ACE}"/>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41AAD0DF-21CD-0F21-7F36-1497296620B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A53CF8A-B93E-C0A0-56C9-F7A009D25E41}"/>
              </a:ext>
            </a:extLst>
          </p:cNvPr>
          <p:cNvSpPr>
            <a:spLocks noGrp="1"/>
          </p:cNvSpPr>
          <p:nvPr>
            <p:ph type="sldNum" sz="quarter" idx="12"/>
          </p:nvPr>
        </p:nvSpPr>
        <p:spPr/>
        <p:txBody>
          <a:bodyPr/>
          <a:lstStyle>
            <a:lvl1pPr>
              <a:defRPr/>
            </a:lvl1pPr>
          </a:lstStyle>
          <a:p>
            <a:pPr>
              <a:defRPr/>
            </a:pPr>
            <a:fld id="{5546BE90-C56D-4572-A991-2DB3BDD9CE65}" type="slidenum">
              <a:rPr lang="en-US" altLang="en-US"/>
              <a:pPr>
                <a:defRPr/>
              </a:pPr>
              <a:t>‹#›</a:t>
            </a:fld>
            <a:endParaRPr lang="en-US" altLang="en-US"/>
          </a:p>
        </p:txBody>
      </p:sp>
    </p:spTree>
    <p:extLst>
      <p:ext uri="{BB962C8B-B14F-4D97-AF65-F5344CB8AC3E}">
        <p14:creationId xmlns:p14="http://schemas.microsoft.com/office/powerpoint/2010/main" val="3194155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9B59E0B-9014-3828-5BC0-1EE723E04479}"/>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EB995575-CAD6-CA5C-3505-ED02DE0870D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F905E616-3488-1269-D85C-593A0FD97B37}"/>
              </a:ext>
            </a:extLst>
          </p:cNvPr>
          <p:cNvSpPr>
            <a:spLocks noGrp="1"/>
          </p:cNvSpPr>
          <p:nvPr>
            <p:ph type="sldNum" sz="quarter" idx="12"/>
          </p:nvPr>
        </p:nvSpPr>
        <p:spPr/>
        <p:txBody>
          <a:bodyPr/>
          <a:lstStyle>
            <a:lvl1pPr>
              <a:defRPr/>
            </a:lvl1pPr>
          </a:lstStyle>
          <a:p>
            <a:pPr>
              <a:defRPr/>
            </a:pPr>
            <a:fld id="{533D21B1-8911-4070-8A2F-EEA16EE6B30F}" type="slidenum">
              <a:rPr lang="en-US" altLang="en-US"/>
              <a:pPr>
                <a:defRPr/>
              </a:pPr>
              <a:t>‹#›</a:t>
            </a:fld>
            <a:endParaRPr lang="en-US" altLang="en-US"/>
          </a:p>
        </p:txBody>
      </p:sp>
    </p:spTree>
    <p:extLst>
      <p:ext uri="{BB962C8B-B14F-4D97-AF65-F5344CB8AC3E}">
        <p14:creationId xmlns:p14="http://schemas.microsoft.com/office/powerpoint/2010/main" val="2113850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63272B-ED66-7B75-DB9E-200AD751C2B1}"/>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6D73DCAC-EC9B-DF9B-CE40-48E7A47CB7B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C31ADA82-BD96-522B-B309-18ED5DCA46CF}"/>
              </a:ext>
            </a:extLst>
          </p:cNvPr>
          <p:cNvSpPr>
            <a:spLocks noGrp="1"/>
          </p:cNvSpPr>
          <p:nvPr>
            <p:ph type="sldNum" sz="quarter" idx="12"/>
          </p:nvPr>
        </p:nvSpPr>
        <p:spPr/>
        <p:txBody>
          <a:bodyPr/>
          <a:lstStyle>
            <a:lvl1pPr>
              <a:defRPr/>
            </a:lvl1pPr>
          </a:lstStyle>
          <a:p>
            <a:pPr>
              <a:defRPr/>
            </a:pPr>
            <a:fld id="{D799CE1A-2A2A-4355-BE58-32AF08F32193}" type="slidenum">
              <a:rPr lang="en-US" altLang="en-US"/>
              <a:pPr>
                <a:defRPr/>
              </a:pPr>
              <a:t>‹#›</a:t>
            </a:fld>
            <a:endParaRPr lang="en-US" altLang="en-US"/>
          </a:p>
        </p:txBody>
      </p:sp>
    </p:spTree>
    <p:extLst>
      <p:ext uri="{BB962C8B-B14F-4D97-AF65-F5344CB8AC3E}">
        <p14:creationId xmlns:p14="http://schemas.microsoft.com/office/powerpoint/2010/main" val="2819552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34764DE-69DD-E508-EF5C-3A529A305D29}"/>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AE2989F-A747-413C-F937-5245414876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841C474-1816-E75E-F7DA-927DE50E2BC7}"/>
              </a:ext>
            </a:extLst>
          </p:cNvPr>
          <p:cNvSpPr>
            <a:spLocks noGrp="1"/>
          </p:cNvSpPr>
          <p:nvPr>
            <p:ph type="sldNum" sz="quarter" idx="12"/>
          </p:nvPr>
        </p:nvSpPr>
        <p:spPr/>
        <p:txBody>
          <a:bodyPr/>
          <a:lstStyle>
            <a:lvl1pPr>
              <a:defRPr/>
            </a:lvl1pPr>
          </a:lstStyle>
          <a:p>
            <a:pPr>
              <a:defRPr/>
            </a:pPr>
            <a:fld id="{3A43CC5E-2B2A-4A93-893F-B3D405B0CE29}" type="slidenum">
              <a:rPr lang="en-US" altLang="en-US"/>
              <a:pPr>
                <a:defRPr/>
              </a:pPr>
              <a:t>‹#›</a:t>
            </a:fld>
            <a:endParaRPr lang="en-US" altLang="en-US"/>
          </a:p>
        </p:txBody>
      </p:sp>
    </p:spTree>
    <p:extLst>
      <p:ext uri="{BB962C8B-B14F-4D97-AF65-F5344CB8AC3E}">
        <p14:creationId xmlns:p14="http://schemas.microsoft.com/office/powerpoint/2010/main" val="3084441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1C708D3-C6A5-319A-61C6-24A1452D5EDA}"/>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F735FF3E-3068-1EB8-91C6-F75C9F1E04A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4289A50-7909-8731-5654-9C969536EB74}"/>
              </a:ext>
            </a:extLst>
          </p:cNvPr>
          <p:cNvSpPr>
            <a:spLocks noGrp="1"/>
          </p:cNvSpPr>
          <p:nvPr>
            <p:ph type="sldNum" sz="quarter" idx="12"/>
          </p:nvPr>
        </p:nvSpPr>
        <p:spPr/>
        <p:txBody>
          <a:bodyPr/>
          <a:lstStyle>
            <a:lvl1pPr>
              <a:defRPr/>
            </a:lvl1pPr>
          </a:lstStyle>
          <a:p>
            <a:pPr>
              <a:defRPr/>
            </a:pPr>
            <a:fld id="{AC378D25-CE2D-4BCC-AE58-7432FB53A92E}" type="slidenum">
              <a:rPr lang="en-US" altLang="en-US"/>
              <a:pPr>
                <a:defRPr/>
              </a:pPr>
              <a:t>‹#›</a:t>
            </a:fld>
            <a:endParaRPr lang="en-US" altLang="en-US"/>
          </a:p>
        </p:txBody>
      </p:sp>
    </p:spTree>
    <p:extLst>
      <p:ext uri="{BB962C8B-B14F-4D97-AF65-F5344CB8AC3E}">
        <p14:creationId xmlns:p14="http://schemas.microsoft.com/office/powerpoint/2010/main" val="2719670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5032F-225C-D717-7139-20BABA9A690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8C858CD-85AC-2594-F815-6D2BBCB37CC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F0225AB-3018-B78A-1F4B-A5562C506ADA}"/>
              </a:ext>
            </a:extLst>
          </p:cNvPr>
          <p:cNvSpPr>
            <a:spLocks noGrp="1"/>
          </p:cNvSpPr>
          <p:nvPr>
            <p:ph type="sldNum" sz="quarter" idx="12"/>
          </p:nvPr>
        </p:nvSpPr>
        <p:spPr/>
        <p:txBody>
          <a:bodyPr/>
          <a:lstStyle>
            <a:lvl1pPr>
              <a:defRPr/>
            </a:lvl1pPr>
          </a:lstStyle>
          <a:p>
            <a:pPr>
              <a:defRPr/>
            </a:pPr>
            <a:fld id="{BC34A143-AC05-4D79-844E-0845015A8CD0}" type="slidenum">
              <a:rPr lang="en-US" altLang="en-US"/>
              <a:pPr>
                <a:defRPr/>
              </a:pPr>
              <a:t>‹#›</a:t>
            </a:fld>
            <a:endParaRPr lang="en-US" altLang="en-US"/>
          </a:p>
        </p:txBody>
      </p:sp>
    </p:spTree>
    <p:extLst>
      <p:ext uri="{BB962C8B-B14F-4D97-AF65-F5344CB8AC3E}">
        <p14:creationId xmlns:p14="http://schemas.microsoft.com/office/powerpoint/2010/main" val="3859626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2400F-5C14-BB14-7393-52609462DC2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1BCEBBE-FB88-6DBE-8918-A6CE9644FA3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B5E5ADA6-5F1E-7647-3775-0B36E7C00C9C}"/>
              </a:ext>
            </a:extLst>
          </p:cNvPr>
          <p:cNvSpPr>
            <a:spLocks noGrp="1"/>
          </p:cNvSpPr>
          <p:nvPr>
            <p:ph type="sldNum" sz="quarter" idx="12"/>
          </p:nvPr>
        </p:nvSpPr>
        <p:spPr/>
        <p:txBody>
          <a:bodyPr/>
          <a:lstStyle>
            <a:lvl1pPr>
              <a:defRPr/>
            </a:lvl1pPr>
          </a:lstStyle>
          <a:p>
            <a:pPr>
              <a:defRPr/>
            </a:pPr>
            <a:fld id="{A2E27A63-796E-490E-B44C-6421E1799669}" type="slidenum">
              <a:rPr lang="en-US" altLang="en-US"/>
              <a:pPr>
                <a:defRPr/>
              </a:pPr>
              <a:t>‹#›</a:t>
            </a:fld>
            <a:endParaRPr lang="en-US" altLang="en-US"/>
          </a:p>
        </p:txBody>
      </p:sp>
    </p:spTree>
    <p:extLst>
      <p:ext uri="{BB962C8B-B14F-4D97-AF65-F5344CB8AC3E}">
        <p14:creationId xmlns:p14="http://schemas.microsoft.com/office/powerpoint/2010/main" val="2021288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9DD1066-E954-44DC-35AB-A2F68DD24A6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0C930002-D286-8048-5B14-A1E031F9A5F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12B2799F-C7EE-893D-7AE2-2A1DA11323F4}"/>
              </a:ext>
            </a:extLst>
          </p:cNvPr>
          <p:cNvSpPr>
            <a:spLocks noGrp="1"/>
          </p:cNvSpPr>
          <p:nvPr>
            <p:ph type="sldNum" sz="quarter" idx="12"/>
          </p:nvPr>
        </p:nvSpPr>
        <p:spPr/>
        <p:txBody>
          <a:bodyPr/>
          <a:lstStyle>
            <a:lvl1pPr>
              <a:defRPr/>
            </a:lvl1pPr>
          </a:lstStyle>
          <a:p>
            <a:pPr>
              <a:defRPr/>
            </a:pPr>
            <a:fld id="{682A63DB-1258-4E09-ACA7-6DA219470281}" type="slidenum">
              <a:rPr lang="en-US" altLang="en-US"/>
              <a:pPr>
                <a:defRPr/>
              </a:pPr>
              <a:t>‹#›</a:t>
            </a:fld>
            <a:endParaRPr lang="en-US" altLang="en-US"/>
          </a:p>
        </p:txBody>
      </p:sp>
    </p:spTree>
    <p:extLst>
      <p:ext uri="{BB962C8B-B14F-4D97-AF65-F5344CB8AC3E}">
        <p14:creationId xmlns:p14="http://schemas.microsoft.com/office/powerpoint/2010/main" val="866189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BF23E43-837D-31D4-7CFE-3AF6EF5C4CA3}"/>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B3C69455-DD7D-32E4-5A3C-73D7C9D6EA9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F324110-10B2-8C1F-F9F9-368CCC15942F}"/>
              </a:ext>
            </a:extLst>
          </p:cNvPr>
          <p:cNvSpPr>
            <a:spLocks noGrp="1"/>
          </p:cNvSpPr>
          <p:nvPr>
            <p:ph type="sldNum" sz="quarter" idx="12"/>
          </p:nvPr>
        </p:nvSpPr>
        <p:spPr/>
        <p:txBody>
          <a:bodyPr/>
          <a:lstStyle>
            <a:lvl1pPr>
              <a:defRPr/>
            </a:lvl1pPr>
          </a:lstStyle>
          <a:p>
            <a:pPr>
              <a:defRPr/>
            </a:pPr>
            <a:fld id="{CA642B17-C8EB-4074-BEBC-39C829B0B248}" type="slidenum">
              <a:rPr lang="en-US" altLang="en-US"/>
              <a:pPr>
                <a:defRPr/>
              </a:pPr>
              <a:t>‹#›</a:t>
            </a:fld>
            <a:endParaRPr lang="en-US" altLang="en-US"/>
          </a:p>
        </p:txBody>
      </p:sp>
    </p:spTree>
    <p:extLst>
      <p:ext uri="{BB962C8B-B14F-4D97-AF65-F5344CB8AC3E}">
        <p14:creationId xmlns:p14="http://schemas.microsoft.com/office/powerpoint/2010/main" val="4159980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08B5BD-F83F-A919-9E01-F555F19A49B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CCC2E944-002A-ED09-2E24-3149C80906E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14A9CAA-9F92-BA0D-5508-BBDE6710F671}"/>
              </a:ext>
            </a:extLst>
          </p:cNvPr>
          <p:cNvSpPr>
            <a:spLocks noGrp="1"/>
          </p:cNvSpPr>
          <p:nvPr>
            <p:ph type="sldNum" sz="quarter" idx="12"/>
          </p:nvPr>
        </p:nvSpPr>
        <p:spPr/>
        <p:txBody>
          <a:bodyPr/>
          <a:lstStyle>
            <a:lvl1pPr>
              <a:defRPr/>
            </a:lvl1pPr>
          </a:lstStyle>
          <a:p>
            <a:pPr>
              <a:defRPr/>
            </a:pPr>
            <a:fld id="{8E79FB2C-9D3B-4D96-9D76-119D8353C62D}" type="slidenum">
              <a:rPr lang="en-US" altLang="en-US"/>
              <a:pPr>
                <a:defRPr/>
              </a:pPr>
              <a:t>‹#›</a:t>
            </a:fld>
            <a:endParaRPr lang="en-US" altLang="en-US"/>
          </a:p>
        </p:txBody>
      </p:sp>
    </p:spTree>
    <p:extLst>
      <p:ext uri="{BB962C8B-B14F-4D97-AF65-F5344CB8AC3E}">
        <p14:creationId xmlns:p14="http://schemas.microsoft.com/office/powerpoint/2010/main" val="2984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B40F2-6375-156E-4135-2C734C2A0D2F}"/>
              </a:ext>
            </a:extLst>
          </p:cNvPr>
          <p:cNvSpPr>
            <a:spLocks noGrp="1"/>
          </p:cNvSpPr>
          <p:nvPr>
            <p:ph type="dt" sz="half" idx="10"/>
          </p:nvPr>
        </p:nvSpPr>
        <p:spPr>
          <a:xfrm>
            <a:off x="169863" y="6548438"/>
            <a:ext cx="1930400" cy="365125"/>
          </a:xfrm>
        </p:spPr>
        <p:txBody>
          <a:bodyPr/>
          <a:lstStyle>
            <a:lvl1pPr>
              <a:defRPr/>
            </a:lvl1pPr>
          </a:lstStyle>
          <a:p>
            <a:pPr>
              <a:defRPr/>
            </a:pPr>
            <a:r>
              <a:rPr lang="en-US"/>
              <a:t>November 8, 2022</a:t>
            </a:r>
          </a:p>
        </p:txBody>
      </p:sp>
      <p:sp>
        <p:nvSpPr>
          <p:cNvPr id="3" name="Footer Placeholder 2">
            <a:extLst>
              <a:ext uri="{FF2B5EF4-FFF2-40B4-BE49-F238E27FC236}">
                <a16:creationId xmlns:a16="http://schemas.microsoft.com/office/drawing/2014/main" id="{4773BAA1-BFCB-DCF0-99D6-A57FA0C1AD5F}"/>
              </a:ext>
            </a:extLst>
          </p:cNvPr>
          <p:cNvSpPr>
            <a:spLocks noGrp="1"/>
          </p:cNvSpPr>
          <p:nvPr>
            <p:ph type="ftr" sz="quarter" idx="11"/>
          </p:nvPr>
        </p:nvSpPr>
        <p:spPr>
          <a:xfrm>
            <a:off x="2782888" y="6559550"/>
            <a:ext cx="6604000" cy="365125"/>
          </a:xfrm>
        </p:spPr>
        <p:txBody>
          <a:bodyPr/>
          <a:lstStyle>
            <a:lvl1pPr>
              <a:defRPr/>
            </a:lvl1pPr>
          </a:lstStyle>
          <a:p>
            <a:pPr>
              <a:defRPr/>
            </a:pPr>
            <a:r>
              <a:rPr lang="en-US"/>
              <a:t>For Unto Us A Child Is Born</a:t>
            </a:r>
          </a:p>
        </p:txBody>
      </p:sp>
      <p:sp>
        <p:nvSpPr>
          <p:cNvPr id="4" name="Slide Number Placeholder 3">
            <a:extLst>
              <a:ext uri="{FF2B5EF4-FFF2-40B4-BE49-F238E27FC236}">
                <a16:creationId xmlns:a16="http://schemas.microsoft.com/office/drawing/2014/main" id="{C0C7C381-073E-234F-B82C-5FF0966B78D7}"/>
              </a:ext>
            </a:extLst>
          </p:cNvPr>
          <p:cNvSpPr>
            <a:spLocks noGrp="1"/>
          </p:cNvSpPr>
          <p:nvPr>
            <p:ph type="sldNum" sz="quarter" idx="12"/>
          </p:nvPr>
        </p:nvSpPr>
        <p:spPr>
          <a:xfrm>
            <a:off x="11215688" y="6518275"/>
            <a:ext cx="914400" cy="365125"/>
          </a:xfrm>
        </p:spPr>
        <p:txBody>
          <a:bodyPr/>
          <a:lstStyle>
            <a:lvl1pPr>
              <a:defRPr/>
            </a:lvl1pPr>
          </a:lstStyle>
          <a:p>
            <a:pPr>
              <a:defRPr/>
            </a:pPr>
            <a:fld id="{C0DC8A49-8BE3-45FA-BDD7-B1926AC968A9}" type="slidenum">
              <a:rPr lang="en-US" altLang="en-US"/>
              <a:pPr>
                <a:defRPr/>
              </a:pPr>
              <a:t>‹#›</a:t>
            </a:fld>
            <a:endParaRPr lang="en-US" altLang="en-US"/>
          </a:p>
        </p:txBody>
      </p:sp>
    </p:spTree>
    <p:extLst>
      <p:ext uri="{BB962C8B-B14F-4D97-AF65-F5344CB8AC3E}">
        <p14:creationId xmlns:p14="http://schemas.microsoft.com/office/powerpoint/2010/main" val="3809714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DBD80-F350-10F8-8AB3-AD05910EA567}"/>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9538B9E-7952-0E31-8FD2-AB249015884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757945F-A230-E060-E8D9-4F3ADAA9B5FC}"/>
              </a:ext>
            </a:extLst>
          </p:cNvPr>
          <p:cNvSpPr>
            <a:spLocks noGrp="1"/>
          </p:cNvSpPr>
          <p:nvPr>
            <p:ph type="sldNum" sz="quarter" idx="12"/>
          </p:nvPr>
        </p:nvSpPr>
        <p:spPr/>
        <p:txBody>
          <a:bodyPr/>
          <a:lstStyle>
            <a:lvl1pPr>
              <a:defRPr/>
            </a:lvl1pPr>
          </a:lstStyle>
          <a:p>
            <a:pPr>
              <a:defRPr/>
            </a:pPr>
            <a:fld id="{F2B2A45D-3C73-491A-B142-79DF2B0FA483}" type="slidenum">
              <a:rPr lang="en-US" altLang="en-US"/>
              <a:pPr>
                <a:defRPr/>
              </a:pPr>
              <a:t>‹#›</a:t>
            </a:fld>
            <a:endParaRPr lang="en-US" altLang="en-US"/>
          </a:p>
        </p:txBody>
      </p:sp>
    </p:spTree>
    <p:extLst>
      <p:ext uri="{BB962C8B-B14F-4D97-AF65-F5344CB8AC3E}">
        <p14:creationId xmlns:p14="http://schemas.microsoft.com/office/powerpoint/2010/main" val="3718333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18A46-2601-8E78-2C73-4B905B2CB3B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6CD8F3A-D50A-88D9-4DFE-37029D3301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AD33180-EC2C-E093-56A6-6F987AD6358F}"/>
              </a:ext>
            </a:extLst>
          </p:cNvPr>
          <p:cNvSpPr>
            <a:spLocks noGrp="1"/>
          </p:cNvSpPr>
          <p:nvPr>
            <p:ph type="sldNum" sz="quarter" idx="12"/>
          </p:nvPr>
        </p:nvSpPr>
        <p:spPr/>
        <p:txBody>
          <a:bodyPr/>
          <a:lstStyle>
            <a:lvl1pPr>
              <a:defRPr/>
            </a:lvl1pPr>
          </a:lstStyle>
          <a:p>
            <a:pPr>
              <a:defRPr/>
            </a:pPr>
            <a:fld id="{F9D1B7A3-FC19-4EF5-B58E-9899FE57DBC1}" type="slidenum">
              <a:rPr lang="en-US" altLang="en-US"/>
              <a:pPr>
                <a:defRPr/>
              </a:pPr>
              <a:t>‹#›</a:t>
            </a:fld>
            <a:endParaRPr lang="en-US" altLang="en-US"/>
          </a:p>
        </p:txBody>
      </p:sp>
    </p:spTree>
    <p:extLst>
      <p:ext uri="{BB962C8B-B14F-4D97-AF65-F5344CB8AC3E}">
        <p14:creationId xmlns:p14="http://schemas.microsoft.com/office/powerpoint/2010/main" val="336852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A7FD354-C1AB-E63A-3752-771F3F47352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4CC14312-7B4F-3E30-32B1-B761B1D97F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44740E72-B9B0-512E-5F97-EDFD0CB8C71C}"/>
              </a:ext>
            </a:extLst>
          </p:cNvPr>
          <p:cNvSpPr>
            <a:spLocks noGrp="1"/>
          </p:cNvSpPr>
          <p:nvPr>
            <p:ph type="sldNum" sz="quarter" idx="12"/>
          </p:nvPr>
        </p:nvSpPr>
        <p:spPr/>
        <p:txBody>
          <a:bodyPr/>
          <a:lstStyle>
            <a:lvl1pPr>
              <a:defRPr/>
            </a:lvl1pPr>
          </a:lstStyle>
          <a:p>
            <a:pPr>
              <a:defRPr/>
            </a:pPr>
            <a:fld id="{A4D82DDA-ACC5-4D93-9AA8-1FA40956E95A}" type="slidenum">
              <a:rPr lang="en-US" altLang="en-US"/>
              <a:pPr>
                <a:defRPr/>
              </a:pPr>
              <a:t>‹#›</a:t>
            </a:fld>
            <a:endParaRPr lang="en-US" altLang="en-US"/>
          </a:p>
        </p:txBody>
      </p:sp>
    </p:spTree>
    <p:extLst>
      <p:ext uri="{BB962C8B-B14F-4D97-AF65-F5344CB8AC3E}">
        <p14:creationId xmlns:p14="http://schemas.microsoft.com/office/powerpoint/2010/main" val="2350191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DB116A-FB4E-3239-FA64-DEE99FD5F08C}"/>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6A9E2514-4FC4-37F5-F9A1-84EE0D96026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A161F3CE-C1DD-8EC6-6FDB-F6D68BA13A97}"/>
              </a:ext>
            </a:extLst>
          </p:cNvPr>
          <p:cNvSpPr>
            <a:spLocks noGrp="1"/>
          </p:cNvSpPr>
          <p:nvPr>
            <p:ph type="sldNum" sz="quarter" idx="12"/>
          </p:nvPr>
        </p:nvSpPr>
        <p:spPr/>
        <p:txBody>
          <a:bodyPr/>
          <a:lstStyle>
            <a:lvl1pPr>
              <a:defRPr/>
            </a:lvl1pPr>
          </a:lstStyle>
          <a:p>
            <a:pPr>
              <a:defRPr/>
            </a:pPr>
            <a:fld id="{11F228BA-0F34-4EEE-91A0-1F4B1768B0B9}" type="slidenum">
              <a:rPr lang="en-US" altLang="en-US"/>
              <a:pPr>
                <a:defRPr/>
              </a:pPr>
              <a:t>‹#›</a:t>
            </a:fld>
            <a:endParaRPr lang="en-US" altLang="en-US"/>
          </a:p>
        </p:txBody>
      </p:sp>
    </p:spTree>
    <p:extLst>
      <p:ext uri="{BB962C8B-B14F-4D97-AF65-F5344CB8AC3E}">
        <p14:creationId xmlns:p14="http://schemas.microsoft.com/office/powerpoint/2010/main" val="2201466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11F006-BED1-63DE-035C-5794156CA718}"/>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35D377D8-A714-009F-83CC-CA59F46CB1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E98BCA20-0F91-1637-C341-989410CF5223}"/>
              </a:ext>
            </a:extLst>
          </p:cNvPr>
          <p:cNvSpPr>
            <a:spLocks noGrp="1"/>
          </p:cNvSpPr>
          <p:nvPr>
            <p:ph type="sldNum" sz="quarter" idx="12"/>
          </p:nvPr>
        </p:nvSpPr>
        <p:spPr/>
        <p:txBody>
          <a:bodyPr/>
          <a:lstStyle>
            <a:lvl1pPr>
              <a:defRPr/>
            </a:lvl1pPr>
          </a:lstStyle>
          <a:p>
            <a:pPr>
              <a:defRPr/>
            </a:pPr>
            <a:fld id="{2C3C1A1E-64C3-46C1-80C7-BCFB58772BCE}" type="slidenum">
              <a:rPr lang="en-US" altLang="en-US"/>
              <a:pPr>
                <a:defRPr/>
              </a:pPr>
              <a:t>‹#›</a:t>
            </a:fld>
            <a:endParaRPr lang="en-US" altLang="en-US"/>
          </a:p>
        </p:txBody>
      </p:sp>
    </p:spTree>
    <p:extLst>
      <p:ext uri="{BB962C8B-B14F-4D97-AF65-F5344CB8AC3E}">
        <p14:creationId xmlns:p14="http://schemas.microsoft.com/office/powerpoint/2010/main" val="4182829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0F18DD-1882-4697-154F-39B1C32841CF}"/>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5677A2E8-86F5-192F-E202-4218BCC6C3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BCFAF23F-CCD9-25E1-FD95-6E24DC3C695D}"/>
              </a:ext>
            </a:extLst>
          </p:cNvPr>
          <p:cNvSpPr>
            <a:spLocks noGrp="1"/>
          </p:cNvSpPr>
          <p:nvPr>
            <p:ph type="sldNum" sz="quarter" idx="12"/>
          </p:nvPr>
        </p:nvSpPr>
        <p:spPr/>
        <p:txBody>
          <a:bodyPr/>
          <a:lstStyle>
            <a:lvl1pPr>
              <a:defRPr/>
            </a:lvl1pPr>
          </a:lstStyle>
          <a:p>
            <a:pPr>
              <a:defRPr/>
            </a:pPr>
            <a:fld id="{F1494592-A161-4123-9C77-C10A38BC1D0B}" type="slidenum">
              <a:rPr lang="en-US" altLang="en-US"/>
              <a:pPr>
                <a:defRPr/>
              </a:pPr>
              <a:t>‹#›</a:t>
            </a:fld>
            <a:endParaRPr lang="en-US" altLang="en-US"/>
          </a:p>
        </p:txBody>
      </p:sp>
    </p:spTree>
    <p:extLst>
      <p:ext uri="{BB962C8B-B14F-4D97-AF65-F5344CB8AC3E}">
        <p14:creationId xmlns:p14="http://schemas.microsoft.com/office/powerpoint/2010/main" val="420799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3A8307E-0D87-8F26-4586-66BAF9C070B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A5D68735-71EB-2A9B-E874-5BF6FC26969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2F3DE351-A8E0-96CB-ABCC-76A84DC09FB3}"/>
              </a:ext>
            </a:extLst>
          </p:cNvPr>
          <p:cNvSpPr>
            <a:spLocks noGrp="1"/>
          </p:cNvSpPr>
          <p:nvPr>
            <p:ph type="sldNum" sz="quarter" idx="12"/>
          </p:nvPr>
        </p:nvSpPr>
        <p:spPr/>
        <p:txBody>
          <a:bodyPr/>
          <a:lstStyle>
            <a:lvl1pPr>
              <a:defRPr/>
            </a:lvl1pPr>
          </a:lstStyle>
          <a:p>
            <a:pPr>
              <a:defRPr/>
            </a:pPr>
            <a:fld id="{B93F654D-5FA7-4660-A0F6-DB15F42338F3}" type="slidenum">
              <a:rPr lang="en-US" altLang="en-US"/>
              <a:pPr>
                <a:defRPr/>
              </a:pPr>
              <a:t>‹#›</a:t>
            </a:fld>
            <a:endParaRPr lang="en-US" altLang="en-US"/>
          </a:p>
        </p:txBody>
      </p:sp>
    </p:spTree>
    <p:extLst>
      <p:ext uri="{BB962C8B-B14F-4D97-AF65-F5344CB8AC3E}">
        <p14:creationId xmlns:p14="http://schemas.microsoft.com/office/powerpoint/2010/main" val="653679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9906A4-D91E-31B3-4F75-DD99D345FCF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90A5A56-7932-5B81-D425-C617C5ADFB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3CD49480-338A-5023-8D6E-A32C8F5102B5}"/>
              </a:ext>
            </a:extLst>
          </p:cNvPr>
          <p:cNvSpPr>
            <a:spLocks noGrp="1"/>
          </p:cNvSpPr>
          <p:nvPr>
            <p:ph type="sldNum" sz="quarter" idx="12"/>
          </p:nvPr>
        </p:nvSpPr>
        <p:spPr/>
        <p:txBody>
          <a:bodyPr/>
          <a:lstStyle>
            <a:lvl1pPr>
              <a:defRPr/>
            </a:lvl1pPr>
          </a:lstStyle>
          <a:p>
            <a:pPr>
              <a:defRPr/>
            </a:pPr>
            <a:fld id="{C7F8AB6A-A2B2-455F-A929-DD4B87FEB4D4}" type="slidenum">
              <a:rPr lang="en-US" altLang="en-US"/>
              <a:pPr>
                <a:defRPr/>
              </a:pPr>
              <a:t>‹#›</a:t>
            </a:fld>
            <a:endParaRPr lang="en-US" altLang="en-US"/>
          </a:p>
        </p:txBody>
      </p:sp>
    </p:spTree>
    <p:extLst>
      <p:ext uri="{BB962C8B-B14F-4D97-AF65-F5344CB8AC3E}">
        <p14:creationId xmlns:p14="http://schemas.microsoft.com/office/powerpoint/2010/main" val="803966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7317D-48D3-395F-A17C-3BB90ADB2992}"/>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4978850-BE15-25A0-C14F-5A1163A301C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7530AEDC-5920-7634-368B-D7FDE4AE3342}"/>
              </a:ext>
            </a:extLst>
          </p:cNvPr>
          <p:cNvSpPr>
            <a:spLocks noGrp="1"/>
          </p:cNvSpPr>
          <p:nvPr>
            <p:ph type="sldNum" sz="quarter" idx="12"/>
          </p:nvPr>
        </p:nvSpPr>
        <p:spPr/>
        <p:txBody>
          <a:bodyPr/>
          <a:lstStyle>
            <a:lvl1pPr>
              <a:defRPr/>
            </a:lvl1pPr>
          </a:lstStyle>
          <a:p>
            <a:pPr>
              <a:defRPr/>
            </a:pPr>
            <a:fld id="{E5646522-344E-4AD0-83EB-AE1975F6FD9C}" type="slidenum">
              <a:rPr lang="en-US" altLang="en-US"/>
              <a:pPr>
                <a:defRPr/>
              </a:pPr>
              <a:t>‹#›</a:t>
            </a:fld>
            <a:endParaRPr lang="en-US" altLang="en-US"/>
          </a:p>
        </p:txBody>
      </p:sp>
    </p:spTree>
    <p:extLst>
      <p:ext uri="{BB962C8B-B14F-4D97-AF65-F5344CB8AC3E}">
        <p14:creationId xmlns:p14="http://schemas.microsoft.com/office/powerpoint/2010/main" val="2704921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C2D17-0FB2-2005-061C-ACFF8ABBE0F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DF4024D-7769-71DC-860F-2347B00AFA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3B0160C-A528-4D1E-C720-A6D15B7F104E}"/>
              </a:ext>
            </a:extLst>
          </p:cNvPr>
          <p:cNvSpPr>
            <a:spLocks noGrp="1"/>
          </p:cNvSpPr>
          <p:nvPr>
            <p:ph type="sldNum" sz="quarter" idx="12"/>
          </p:nvPr>
        </p:nvSpPr>
        <p:spPr/>
        <p:txBody>
          <a:bodyPr/>
          <a:lstStyle>
            <a:lvl1pPr>
              <a:defRPr/>
            </a:lvl1pPr>
          </a:lstStyle>
          <a:p>
            <a:pPr>
              <a:defRPr/>
            </a:pPr>
            <a:fld id="{D7BC16FC-872D-4A5B-BD49-C2CC08B6927E}" type="slidenum">
              <a:rPr lang="en-US" altLang="en-US"/>
              <a:pPr>
                <a:defRPr/>
              </a:pPr>
              <a:t>‹#›</a:t>
            </a:fld>
            <a:endParaRPr lang="en-US" altLang="en-US"/>
          </a:p>
        </p:txBody>
      </p:sp>
    </p:spTree>
    <p:extLst>
      <p:ext uri="{BB962C8B-B14F-4D97-AF65-F5344CB8AC3E}">
        <p14:creationId xmlns:p14="http://schemas.microsoft.com/office/powerpoint/2010/main" val="32238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9A5364-F156-84F5-A317-76FBE48A181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6F386E1-7F58-D4EB-82E6-918C4E0C349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7D57518-BBAA-48A7-1E9E-3BA72985D79D}"/>
              </a:ext>
            </a:extLst>
          </p:cNvPr>
          <p:cNvSpPr>
            <a:spLocks noGrp="1"/>
          </p:cNvSpPr>
          <p:nvPr>
            <p:ph type="sldNum" sz="quarter" idx="12"/>
          </p:nvPr>
        </p:nvSpPr>
        <p:spPr/>
        <p:txBody>
          <a:bodyPr/>
          <a:lstStyle>
            <a:lvl1pPr>
              <a:defRPr/>
            </a:lvl1pPr>
          </a:lstStyle>
          <a:p>
            <a:pPr>
              <a:defRPr/>
            </a:pPr>
            <a:fld id="{D57202D8-8ABA-4B37-8966-DF8FBFCF8AF1}" type="slidenum">
              <a:rPr lang="en-US" altLang="en-US"/>
              <a:pPr>
                <a:defRPr/>
              </a:pPr>
              <a:t>‹#›</a:t>
            </a:fld>
            <a:endParaRPr lang="en-US" altLang="en-US"/>
          </a:p>
        </p:txBody>
      </p:sp>
    </p:spTree>
    <p:extLst>
      <p:ext uri="{BB962C8B-B14F-4D97-AF65-F5344CB8AC3E}">
        <p14:creationId xmlns:p14="http://schemas.microsoft.com/office/powerpoint/2010/main" val="201145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6A671C-C6B1-23F8-FEAE-05E3BF64CA5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CDD9522-2EA0-7518-7356-B805741AE6F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2D5D6E9-DE0F-4A92-8B17-EEEADD8FBC8D}"/>
              </a:ext>
            </a:extLst>
          </p:cNvPr>
          <p:cNvSpPr>
            <a:spLocks noGrp="1"/>
          </p:cNvSpPr>
          <p:nvPr>
            <p:ph type="sldNum" sz="quarter" idx="12"/>
          </p:nvPr>
        </p:nvSpPr>
        <p:spPr/>
        <p:txBody>
          <a:bodyPr/>
          <a:lstStyle>
            <a:lvl1pPr>
              <a:defRPr/>
            </a:lvl1pPr>
          </a:lstStyle>
          <a:p>
            <a:pPr>
              <a:defRPr/>
            </a:pPr>
            <a:fld id="{9E6641ED-5289-4A8B-A50D-EBD2CAE32305}" type="slidenum">
              <a:rPr lang="en-US" altLang="en-US"/>
              <a:pPr>
                <a:defRPr/>
              </a:pPr>
              <a:t>‹#›</a:t>
            </a:fld>
            <a:endParaRPr lang="en-US" altLang="en-US"/>
          </a:p>
        </p:txBody>
      </p:sp>
    </p:spTree>
    <p:extLst>
      <p:ext uri="{BB962C8B-B14F-4D97-AF65-F5344CB8AC3E}">
        <p14:creationId xmlns:p14="http://schemas.microsoft.com/office/powerpoint/2010/main" val="200244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2529D-0EE5-02FF-DCDE-9CE68833F2A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EC69080-7D7A-D5E0-730F-6CAD52401C6E}"/>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0DDE0-90BF-4E2B-9FC4-7E037B958E87}"/>
              </a:ext>
            </a:extLst>
          </p:cNvPr>
          <p:cNvSpPr>
            <a:spLocks noGrp="1"/>
          </p:cNvSpPr>
          <p:nvPr>
            <p:ph type="dt" sz="half" idx="2"/>
          </p:nvPr>
        </p:nvSpPr>
        <p:spPr>
          <a:xfrm>
            <a:off x="171450" y="6551613"/>
            <a:ext cx="2090738" cy="365125"/>
          </a:xfrm>
          <a:prstGeom prst="rect">
            <a:avLst/>
          </a:prstGeom>
        </p:spPr>
        <p:txBody>
          <a:bodyPr vert="horz" lIns="91429" tIns="45714" rIns="91429" bIns="45714" rtlCol="0" anchor="ctr"/>
          <a:lstStyle>
            <a:lvl1pPr algn="l" defTabSz="914293" eaLnBrk="1" fontAlgn="auto" hangingPunct="1">
              <a:spcBef>
                <a:spcPts val="0"/>
              </a:spcBef>
              <a:spcAft>
                <a:spcPts val="0"/>
              </a:spcAft>
              <a:defRPr sz="1200">
                <a:solidFill>
                  <a:schemeClr val="tx1"/>
                </a:solidFill>
                <a:latin typeface="+mn-lt"/>
              </a:defRPr>
            </a:lvl1pPr>
          </a:lstStyle>
          <a:p>
            <a:pPr>
              <a:defRPr/>
            </a:pPr>
            <a:r>
              <a:rPr lang="en-US"/>
              <a:t>November 8, 2022</a:t>
            </a:r>
          </a:p>
        </p:txBody>
      </p:sp>
      <p:sp>
        <p:nvSpPr>
          <p:cNvPr id="5" name="Footer Placeholder 4">
            <a:extLst>
              <a:ext uri="{FF2B5EF4-FFF2-40B4-BE49-F238E27FC236}">
                <a16:creationId xmlns:a16="http://schemas.microsoft.com/office/drawing/2014/main" id="{BCDDAC75-C590-DD07-86B2-BF50BC70ED86}"/>
              </a:ext>
            </a:extLst>
          </p:cNvPr>
          <p:cNvSpPr>
            <a:spLocks noGrp="1"/>
          </p:cNvSpPr>
          <p:nvPr>
            <p:ph type="ftr" sz="quarter" idx="3"/>
          </p:nvPr>
        </p:nvSpPr>
        <p:spPr>
          <a:xfrm>
            <a:off x="1878013" y="6559550"/>
            <a:ext cx="8432800" cy="365125"/>
          </a:xfrm>
          <a:prstGeom prst="rect">
            <a:avLst/>
          </a:prstGeom>
        </p:spPr>
        <p:txBody>
          <a:bodyPr vert="horz" lIns="91429" tIns="45714" rIns="91429" bIns="45714" rtlCol="0" anchor="ctr"/>
          <a:lstStyle>
            <a:lvl1pPr algn="ctr" defTabSz="914293" eaLnBrk="1" fontAlgn="auto" hangingPunct="1">
              <a:spcBef>
                <a:spcPts val="0"/>
              </a:spcBef>
              <a:spcAft>
                <a:spcPts val="0"/>
              </a:spcAft>
              <a:defRPr sz="1200">
                <a:solidFill>
                  <a:schemeClr val="tx1"/>
                </a:solidFill>
                <a:latin typeface="+mn-lt"/>
              </a:defRPr>
            </a:lvl1pPr>
          </a:lstStyle>
          <a:p>
            <a:pPr>
              <a:defRPr/>
            </a:pPr>
            <a:r>
              <a:rPr lang="en-US"/>
              <a:t>Isaiah – Welcome &amp; Introduction</a:t>
            </a:r>
          </a:p>
        </p:txBody>
      </p:sp>
      <p:sp>
        <p:nvSpPr>
          <p:cNvPr id="6" name="Slide Number Placeholder 5">
            <a:extLst>
              <a:ext uri="{FF2B5EF4-FFF2-40B4-BE49-F238E27FC236}">
                <a16:creationId xmlns:a16="http://schemas.microsoft.com/office/drawing/2014/main" id="{6CF610A2-B326-B178-FAB9-6CE6598D62D5}"/>
              </a:ext>
            </a:extLst>
          </p:cNvPr>
          <p:cNvSpPr>
            <a:spLocks noGrp="1"/>
          </p:cNvSpPr>
          <p:nvPr>
            <p:ph type="sldNum" sz="quarter" idx="4"/>
          </p:nvPr>
        </p:nvSpPr>
        <p:spPr>
          <a:xfrm>
            <a:off x="11215688" y="6519863"/>
            <a:ext cx="914400" cy="365125"/>
          </a:xfrm>
          <a:prstGeom prst="rect">
            <a:avLst/>
          </a:prstGeom>
        </p:spPr>
        <p:txBody>
          <a:bodyPr vert="horz" wrap="square" lIns="91429" tIns="45714" rIns="91429" bIns="45714" numCol="1" anchor="ctr" anchorCtr="0" compatLnSpc="1">
            <a:prstTxWarp prst="textNoShape">
              <a:avLst/>
            </a:prstTxWarp>
          </a:bodyPr>
          <a:lstStyle>
            <a:lvl1pPr algn="r" eaLnBrk="1" hangingPunct="1">
              <a:defRPr sz="1200"/>
            </a:lvl1pPr>
          </a:lstStyle>
          <a:p>
            <a:pPr>
              <a:defRPr/>
            </a:pPr>
            <a:fld id="{EEEAB044-738F-4A67-A42D-2F2B953BAB25}" type="slidenum">
              <a:rPr lang="en-US" altLang="en-US"/>
              <a:pPr>
                <a:defRPr/>
              </a:pPr>
              <a:t>‹#›</a:t>
            </a:fld>
            <a:endParaRPr lang="en-US" altLang="en-US"/>
          </a:p>
        </p:txBody>
      </p:sp>
      <p:pic>
        <p:nvPicPr>
          <p:cNvPr id="1031" name="Picture 3" descr="MOB logo">
            <a:extLst>
              <a:ext uri="{FF2B5EF4-FFF2-40B4-BE49-F238E27FC236}">
                <a16:creationId xmlns:a16="http://schemas.microsoft.com/office/drawing/2014/main" id="{20628BCC-D853-24F9-2109-A762FFC156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133013" y="114300"/>
            <a:ext cx="190658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A picture containing icon&#10;&#10;Description automatically generated">
            <a:extLst>
              <a:ext uri="{FF2B5EF4-FFF2-40B4-BE49-F238E27FC236}">
                <a16:creationId xmlns:a16="http://schemas.microsoft.com/office/drawing/2014/main" id="{8AF7458B-E70D-0AF7-FF40-EF8D45A2142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5600" y="-76200"/>
            <a:ext cx="170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64" r:id="rId1"/>
    <p:sldLayoutId id="2147486765" r:id="rId2"/>
    <p:sldLayoutId id="2147486766" r:id="rId3"/>
    <p:sldLayoutId id="2147486767" r:id="rId4"/>
    <p:sldLayoutId id="2147486768" r:id="rId5"/>
    <p:sldLayoutId id="2147486769" r:id="rId6"/>
    <p:sldLayoutId id="2147486770" r:id="rId7"/>
    <p:sldLayoutId id="2147486771" r:id="rId8"/>
    <p:sldLayoutId id="2147486772" r:id="rId9"/>
    <p:sldLayoutId id="2147486773" r:id="rId10"/>
    <p:sldLayoutId id="2147486774" r:id="rId11"/>
  </p:sldLayoutIdLst>
  <p:hf hdr="0"/>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anose="020F0502020204030204" pitchFamily="34" charset="0"/>
        </a:defRPr>
      </a:lvl2pPr>
      <a:lvl3pPr algn="ctr" defTabSz="912813" rtl="0" eaLnBrk="0" fontAlgn="base" hangingPunct="0">
        <a:spcBef>
          <a:spcPct val="0"/>
        </a:spcBef>
        <a:spcAft>
          <a:spcPct val="0"/>
        </a:spcAft>
        <a:defRPr sz="4400">
          <a:solidFill>
            <a:schemeClr val="tx1"/>
          </a:solidFill>
          <a:latin typeface="Calibri" panose="020F0502020204030204" pitchFamily="34" charset="0"/>
        </a:defRPr>
      </a:lvl3pPr>
      <a:lvl4pPr algn="ctr" defTabSz="912813" rtl="0" eaLnBrk="0" fontAlgn="base" hangingPunct="0">
        <a:spcBef>
          <a:spcPct val="0"/>
        </a:spcBef>
        <a:spcAft>
          <a:spcPct val="0"/>
        </a:spcAft>
        <a:defRPr sz="4400">
          <a:solidFill>
            <a:schemeClr val="tx1"/>
          </a:solidFill>
          <a:latin typeface="Calibri" panose="020F0502020204030204" pitchFamily="34" charset="0"/>
        </a:defRPr>
      </a:lvl4pPr>
      <a:lvl5pPr algn="ctr" defTabSz="912813"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912813" rtl="0" fontAlgn="base">
        <a:spcBef>
          <a:spcPct val="0"/>
        </a:spcBef>
        <a:spcAft>
          <a:spcPct val="0"/>
        </a:spcAft>
        <a:defRPr sz="4400">
          <a:solidFill>
            <a:schemeClr val="tx1"/>
          </a:solidFill>
          <a:latin typeface="Calibri" panose="020F0502020204030204" pitchFamily="34" charset="0"/>
        </a:defRPr>
      </a:lvl6pPr>
      <a:lvl7pPr marL="914400" algn="ctr" defTabSz="912813" rtl="0" fontAlgn="base">
        <a:spcBef>
          <a:spcPct val="0"/>
        </a:spcBef>
        <a:spcAft>
          <a:spcPct val="0"/>
        </a:spcAft>
        <a:defRPr sz="4400">
          <a:solidFill>
            <a:schemeClr val="tx1"/>
          </a:solidFill>
          <a:latin typeface="Calibri" panose="020F0502020204030204" pitchFamily="34" charset="0"/>
        </a:defRPr>
      </a:lvl7pPr>
      <a:lvl8pPr marL="1371600" algn="ctr" defTabSz="912813" rtl="0" fontAlgn="base">
        <a:spcBef>
          <a:spcPct val="0"/>
        </a:spcBef>
        <a:spcAft>
          <a:spcPct val="0"/>
        </a:spcAft>
        <a:defRPr sz="4400">
          <a:solidFill>
            <a:schemeClr val="tx1"/>
          </a:solidFill>
          <a:latin typeface="Calibri" panose="020F0502020204030204" pitchFamily="34" charset="0"/>
        </a:defRPr>
      </a:lvl8pPr>
      <a:lvl9pPr marL="1828800" algn="ctr" defTabSz="912813"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E92EA51-5BAD-B819-46B5-4097DE01D7D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B2AB71B-E3B0-F7F5-94B6-5EC53ED2815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BF85BD7-A2B7-4C64-E74A-85BAECF4E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18CA15DC-C671-675B-5458-54F5BAF03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9694D7F-0539-12B6-7938-FBD6ACCE09A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9A6A4A47-0CB6-4EE2-8B29-E3418B1A70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88A3B71-751A-EC5B-6BF5-6B41ED269ED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AF82D31-0F98-3E1A-C3BD-1679B22F73A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A5150C-429A-974F-1BBC-03B67EDB1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38D802B-2F29-804E-66F8-AB775CF3B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6E76B1-25C3-D1AF-3834-BEE88792CFB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296585C-F181-4099-AE06-A949EC5DAC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A12AC83-C869-DFF1-4293-5719A759F0E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3624FEC8-C267-B63C-7B57-D472B5A68C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88C1F7-E85D-A615-133E-0386D6DE6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5BF2F598-53BC-A19C-DA54-2834E17EC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9C5FED5-33DE-3B92-DBB8-B36A4523D72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06191D5-3260-41D3-AD01-3F36A10BCC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18" r:id="rId1"/>
    <p:sldLayoutId id="2147486719" r:id="rId2"/>
    <p:sldLayoutId id="2147486720" r:id="rId3"/>
    <p:sldLayoutId id="2147486721" r:id="rId4"/>
    <p:sldLayoutId id="2147486722" r:id="rId5"/>
    <p:sldLayoutId id="2147486723" r:id="rId6"/>
    <p:sldLayoutId id="2147486724" r:id="rId7"/>
    <p:sldLayoutId id="2147486725" r:id="rId8"/>
    <p:sldLayoutId id="2147486726" r:id="rId9"/>
    <p:sldLayoutId id="2147486727" r:id="rId10"/>
    <p:sldLayoutId id="2147486728"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6BD681D2-4A2E-1292-1397-02A07452231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939E673E-0DEB-258E-818F-EE267176675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96367E-519F-2826-52DC-CA467DC1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462AEFEE-C656-AE0E-2BBD-541DF719C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F769A5-AD0A-9742-50FF-C1EF7F77CD5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7FCD623-42FB-4E6F-B4AF-8395ACD040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FACEC186-4E28-C175-1C8E-0F1728D1B71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F831E360-9C05-5B19-9A08-02148A08E33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34157C-5A8D-9441-9CE1-2E5BFCCC1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95E50578-4CE8-7188-638E-D18DA8006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558D252-8711-AB5B-7732-3A467D4FB8F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697F035-5A0D-4B5C-B361-10124B04FF4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40" r:id="rId1"/>
    <p:sldLayoutId id="2147486741" r:id="rId2"/>
    <p:sldLayoutId id="2147486742" r:id="rId3"/>
    <p:sldLayoutId id="2147486743" r:id="rId4"/>
    <p:sldLayoutId id="2147486744" r:id="rId5"/>
    <p:sldLayoutId id="2147486745" r:id="rId6"/>
    <p:sldLayoutId id="2147486746" r:id="rId7"/>
    <p:sldLayoutId id="2147486747" r:id="rId8"/>
    <p:sldLayoutId id="2147486748" r:id="rId9"/>
    <p:sldLayoutId id="2147486749" r:id="rId10"/>
    <p:sldLayoutId id="2147486750" r:id="rId11"/>
    <p:sldLayoutId id="2147486751" r:id="rId12"/>
    <p:sldLayoutId id="2147486752" r:id="rId13"/>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3E8B4687-1454-96E0-D72A-35B9E52FF2B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75704229-B26F-2D5E-23E4-E9D873BE562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982416-5848-3916-8E07-F2E76A1C2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626F78A-1C9B-70D2-952D-71832B83A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804961C-6B3F-7497-EC77-14C0CA244AC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BD9F01F-DD85-4C60-AB40-45566CF411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53" r:id="rId1"/>
    <p:sldLayoutId id="2147486754" r:id="rId2"/>
    <p:sldLayoutId id="2147486755" r:id="rId3"/>
    <p:sldLayoutId id="2147486756" r:id="rId4"/>
    <p:sldLayoutId id="2147486757" r:id="rId5"/>
    <p:sldLayoutId id="2147486758" r:id="rId6"/>
    <p:sldLayoutId id="2147486759" r:id="rId7"/>
    <p:sldLayoutId id="2147486760" r:id="rId8"/>
    <p:sldLayoutId id="2147486761" r:id="rId9"/>
    <p:sldLayoutId id="2147486762" r:id="rId10"/>
    <p:sldLayoutId id="2147486763"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291756F-BDEE-FA35-FA9F-CD206AF201DE}"/>
              </a:ext>
            </a:extLst>
          </p:cNvPr>
          <p:cNvSpPr>
            <a:spLocks noGrp="1"/>
          </p:cNvSpPr>
          <p:nvPr>
            <p:ph type="ctrTitle"/>
          </p:nvPr>
        </p:nvSpPr>
        <p:spPr>
          <a:xfrm>
            <a:off x="914400" y="1905000"/>
            <a:ext cx="10363200" cy="1470025"/>
          </a:xfrm>
        </p:spPr>
        <p:txBody>
          <a:bodyPr/>
          <a:lstStyle/>
          <a:p>
            <a:r>
              <a:rPr lang="en-US" altLang="en-US" sz="7200" b="1">
                <a:ea typeface="MS PGothic" panose="020B0600070205080204" pitchFamily="34" charset="-128"/>
              </a:rPr>
              <a:t>WELCOME  TO  THE  MOB!</a:t>
            </a:r>
            <a:endParaRPr lang="en-US" altLang="en-US"/>
          </a:p>
        </p:txBody>
      </p:sp>
      <p:sp>
        <p:nvSpPr>
          <p:cNvPr id="3" name="Subtitle 2">
            <a:extLst>
              <a:ext uri="{FF2B5EF4-FFF2-40B4-BE49-F238E27FC236}">
                <a16:creationId xmlns:a16="http://schemas.microsoft.com/office/drawing/2014/main" id="{1703E57B-F78D-114F-792A-F855320A061E}"/>
              </a:ext>
            </a:extLst>
          </p:cNvPr>
          <p:cNvSpPr>
            <a:spLocks noGrp="1"/>
          </p:cNvSpPr>
          <p:nvPr>
            <p:ph type="subTitle" idx="1"/>
          </p:nvPr>
        </p:nvSpPr>
        <p:spPr>
          <a:xfrm>
            <a:off x="1828800" y="3660775"/>
            <a:ext cx="8534400" cy="1752600"/>
          </a:xfrm>
        </p:spPr>
        <p:txBody>
          <a:bodyPr/>
          <a:lstStyle/>
          <a:p>
            <a:pPr>
              <a:defRPr/>
            </a:pPr>
            <a:r>
              <a:rPr lang="en-US" altLang="en-US">
                <a:solidFill>
                  <a:schemeClr val="tx1">
                    <a:lumMod val="75000"/>
                    <a:lumOff val="25000"/>
                  </a:schemeClr>
                </a:solidFill>
                <a:ea typeface="MS PGothic" panose="020B0600070205080204" pitchFamily="34" charset="-128"/>
              </a:rPr>
              <a:t>All Scripture is breathed out by God and profitable                for teaching, for reproof, for correction, and for training in righteousness, that the man of God may be complete, equipped for every good work. </a:t>
            </a:r>
          </a:p>
          <a:p>
            <a:pPr>
              <a:defRPr/>
            </a:pPr>
            <a:r>
              <a:rPr lang="en-US" altLang="en-US">
                <a:solidFill>
                  <a:schemeClr val="tx1">
                    <a:lumMod val="75000"/>
                    <a:lumOff val="25000"/>
                  </a:schemeClr>
                </a:solidFill>
                <a:ea typeface="MS PGothic" panose="020B0600070205080204" pitchFamily="34" charset="-128"/>
              </a:rPr>
              <a:t>2 Timothy 3:16-17 </a:t>
            </a:r>
            <a:r>
              <a:rPr lang="en-US" altLang="en-US" sz="2400">
                <a:solidFill>
                  <a:schemeClr val="tx1">
                    <a:lumMod val="75000"/>
                    <a:lumOff val="25000"/>
                  </a:schemeClr>
                </a:solidFill>
                <a:ea typeface="MS PGothic" panose="020B0600070205080204" pitchFamily="34" charset="-128"/>
              </a:rPr>
              <a:t>(ESV)</a:t>
            </a:r>
            <a:endParaRPr lang="en-US">
              <a:solidFill>
                <a:schemeClr val="tx1">
                  <a:lumMod val="75000"/>
                  <a:lumOff val="25000"/>
                </a:schemeClr>
              </a:solidFill>
            </a:endParaRPr>
          </a:p>
        </p:txBody>
      </p:sp>
      <p:sp>
        <p:nvSpPr>
          <p:cNvPr id="4" name="Date Placeholder 3">
            <a:extLst>
              <a:ext uri="{FF2B5EF4-FFF2-40B4-BE49-F238E27FC236}">
                <a16:creationId xmlns:a16="http://schemas.microsoft.com/office/drawing/2014/main" id="{9FA704A9-28F7-DF2D-E076-BA0AF90D423D}"/>
              </a:ext>
            </a:extLst>
          </p:cNvPr>
          <p:cNvSpPr>
            <a:spLocks noGrp="1"/>
          </p:cNvSpPr>
          <p:nvPr>
            <p:ph type="dt" sz="quarter" idx="10"/>
          </p:nvPr>
        </p:nvSpPr>
        <p:spPr/>
        <p:txBody>
          <a:bodyPr/>
          <a:lstStyle/>
          <a:p>
            <a:pPr>
              <a:defRPr/>
            </a:pPr>
            <a:r>
              <a:rPr lang="en-US"/>
              <a:t>November 15, 2022</a:t>
            </a:r>
          </a:p>
        </p:txBody>
      </p:sp>
      <p:sp>
        <p:nvSpPr>
          <p:cNvPr id="20485" name="Slide Number Placeholder 5">
            <a:extLst>
              <a:ext uri="{FF2B5EF4-FFF2-40B4-BE49-F238E27FC236}">
                <a16:creationId xmlns:a16="http://schemas.microsoft.com/office/drawing/2014/main" id="{51DDED31-5DE0-1468-4AD2-7F7915B564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221DC25-FDA0-46C4-BCEB-D9853F4218FC}" type="slidenum">
              <a:rPr lang="en-US" altLang="en-US" smtClean="0"/>
              <a:pPr/>
              <a:t>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2ADA99D-C63D-BFCA-2A42-6F1BC6131EDD}"/>
              </a:ext>
            </a:extLst>
          </p:cNvPr>
          <p:cNvSpPr>
            <a:spLocks noGrp="1"/>
          </p:cNvSpPr>
          <p:nvPr>
            <p:ph type="title"/>
          </p:nvPr>
        </p:nvSpPr>
        <p:spPr/>
        <p:txBody>
          <a:bodyPr/>
          <a:lstStyle/>
          <a:p>
            <a:r>
              <a:rPr lang="en-US" altLang="en-US"/>
              <a:t>Immanuel Men in Rwanda</a:t>
            </a:r>
          </a:p>
        </p:txBody>
      </p:sp>
      <p:pic>
        <p:nvPicPr>
          <p:cNvPr id="29699" name="Content Placeholder 6">
            <a:extLst>
              <a:ext uri="{FF2B5EF4-FFF2-40B4-BE49-F238E27FC236}">
                <a16:creationId xmlns:a16="http://schemas.microsoft.com/office/drawing/2014/main" id="{0FE2BA58-6150-03D3-89B4-C05A5AD1AF4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1425" y="1143000"/>
            <a:ext cx="7212013" cy="5408613"/>
          </a:xfrm>
        </p:spPr>
      </p:pic>
      <p:sp>
        <p:nvSpPr>
          <p:cNvPr id="4" name="Date Placeholder 3">
            <a:extLst>
              <a:ext uri="{FF2B5EF4-FFF2-40B4-BE49-F238E27FC236}">
                <a16:creationId xmlns:a16="http://schemas.microsoft.com/office/drawing/2014/main" id="{ABA65A59-B97F-DEF2-6D85-7D4FECD87582}"/>
              </a:ext>
            </a:extLst>
          </p:cNvPr>
          <p:cNvSpPr>
            <a:spLocks noGrp="1"/>
          </p:cNvSpPr>
          <p:nvPr>
            <p:ph type="dt" sz="quarter" idx="10"/>
          </p:nvPr>
        </p:nvSpPr>
        <p:spPr/>
        <p:txBody>
          <a:bodyPr/>
          <a:lstStyle/>
          <a:p>
            <a:pPr>
              <a:defRPr/>
            </a:pPr>
            <a:r>
              <a:rPr lang="en-US"/>
              <a:t>November 15, 2022</a:t>
            </a:r>
          </a:p>
        </p:txBody>
      </p:sp>
      <p:sp>
        <p:nvSpPr>
          <p:cNvPr id="29701" name="Slide Number Placeholder 5">
            <a:extLst>
              <a:ext uri="{FF2B5EF4-FFF2-40B4-BE49-F238E27FC236}">
                <a16:creationId xmlns:a16="http://schemas.microsoft.com/office/drawing/2014/main" id="{9EB963D6-5129-722D-7A81-07C6B67FE37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293EC64-19CF-49C7-B12F-8F70D482F9AA}" type="slidenum">
              <a:rPr lang="en-US" altLang="en-US" smtClean="0"/>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F3EDD6E-6F74-994B-8689-808EAD3C7C6A}"/>
              </a:ext>
            </a:extLst>
          </p:cNvPr>
          <p:cNvSpPr>
            <a:spLocks noGrp="1"/>
          </p:cNvSpPr>
          <p:nvPr>
            <p:ph type="title"/>
          </p:nvPr>
        </p:nvSpPr>
        <p:spPr/>
        <p:txBody>
          <a:bodyPr/>
          <a:lstStyle/>
          <a:p>
            <a:r>
              <a:rPr lang="en-US" altLang="en-US"/>
              <a:t>Immanuel Men in Rwanda</a:t>
            </a:r>
          </a:p>
        </p:txBody>
      </p:sp>
      <p:pic>
        <p:nvPicPr>
          <p:cNvPr id="30723" name="Content Placeholder 7" descr="A person and a child posing for the camera&#10;&#10;Description automatically generated with medium confidence">
            <a:extLst>
              <a:ext uri="{FF2B5EF4-FFF2-40B4-BE49-F238E27FC236}">
                <a16:creationId xmlns:a16="http://schemas.microsoft.com/office/drawing/2014/main" id="{3AC53D66-C95F-AA25-1E68-0EE33ACC6303}"/>
              </a:ext>
            </a:extLst>
          </p:cNvPr>
          <p:cNvPicPr>
            <a:picLocks noGrp="1" noChangeAspect="1" noChangeArrowheads="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rot="16200000">
            <a:off x="3314700" y="1709017"/>
            <a:ext cx="5486400" cy="4495800"/>
          </a:xfrm>
        </p:spPr>
      </p:pic>
      <p:sp>
        <p:nvSpPr>
          <p:cNvPr id="4" name="Date Placeholder 3">
            <a:extLst>
              <a:ext uri="{FF2B5EF4-FFF2-40B4-BE49-F238E27FC236}">
                <a16:creationId xmlns:a16="http://schemas.microsoft.com/office/drawing/2014/main" id="{FF833762-BB71-A7D2-C357-B0CABC0F3499}"/>
              </a:ext>
            </a:extLst>
          </p:cNvPr>
          <p:cNvSpPr>
            <a:spLocks noGrp="1"/>
          </p:cNvSpPr>
          <p:nvPr>
            <p:ph type="dt" sz="quarter" idx="10"/>
          </p:nvPr>
        </p:nvSpPr>
        <p:spPr/>
        <p:txBody>
          <a:bodyPr/>
          <a:lstStyle/>
          <a:p>
            <a:pPr>
              <a:defRPr/>
            </a:pPr>
            <a:r>
              <a:rPr lang="en-US"/>
              <a:t>November 15, 2022</a:t>
            </a:r>
          </a:p>
        </p:txBody>
      </p:sp>
      <p:sp>
        <p:nvSpPr>
          <p:cNvPr id="30725" name="Slide Number Placeholder 5">
            <a:extLst>
              <a:ext uri="{FF2B5EF4-FFF2-40B4-BE49-F238E27FC236}">
                <a16:creationId xmlns:a16="http://schemas.microsoft.com/office/drawing/2014/main" id="{5D4C32A6-C358-7419-60F9-CD3893F903C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09BF554-73CB-49F4-AED2-7664DCAB8F71}" type="slidenum">
              <a:rPr lang="en-US" altLang="en-US" smtClean="0"/>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85F464D5-4723-80C2-F236-5BE0ED7F78FD}"/>
              </a:ext>
            </a:extLst>
          </p:cNvPr>
          <p:cNvSpPr>
            <a:spLocks noGrp="1"/>
          </p:cNvSpPr>
          <p:nvPr>
            <p:ph type="title"/>
          </p:nvPr>
        </p:nvSpPr>
        <p:spPr/>
        <p:txBody>
          <a:bodyPr/>
          <a:lstStyle/>
          <a:p>
            <a:r>
              <a:rPr lang="en-US" altLang="en-US"/>
              <a:t>Immanuel Men in Rwanda</a:t>
            </a:r>
          </a:p>
        </p:txBody>
      </p:sp>
      <p:pic>
        <p:nvPicPr>
          <p:cNvPr id="31747" name="Content Placeholder 7" descr="A person standing in front of a group of people sitting in chairs&#10;&#10;Description automatically generated with medium confidence">
            <a:extLst>
              <a:ext uri="{FF2B5EF4-FFF2-40B4-BE49-F238E27FC236}">
                <a16:creationId xmlns:a16="http://schemas.microsoft.com/office/drawing/2014/main" id="{E4B152B3-4D4E-77CD-DBD2-1E81B5D9B024}"/>
              </a:ext>
            </a:extLst>
          </p:cNvPr>
          <p:cNvPicPr>
            <a:picLocks noGrp="1" noChangeAspect="1" noChangeArrowheads="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a:off x="2403475" y="1176338"/>
            <a:ext cx="7385050" cy="5538787"/>
          </a:xfrm>
        </p:spPr>
      </p:pic>
      <p:sp>
        <p:nvSpPr>
          <p:cNvPr id="4" name="Date Placeholder 3">
            <a:extLst>
              <a:ext uri="{FF2B5EF4-FFF2-40B4-BE49-F238E27FC236}">
                <a16:creationId xmlns:a16="http://schemas.microsoft.com/office/drawing/2014/main" id="{36143E92-3632-3F1A-33D6-2CC415FFDBC5}"/>
              </a:ext>
            </a:extLst>
          </p:cNvPr>
          <p:cNvSpPr>
            <a:spLocks noGrp="1"/>
          </p:cNvSpPr>
          <p:nvPr>
            <p:ph type="dt" sz="quarter" idx="10"/>
          </p:nvPr>
        </p:nvSpPr>
        <p:spPr/>
        <p:txBody>
          <a:bodyPr/>
          <a:lstStyle/>
          <a:p>
            <a:pPr>
              <a:defRPr/>
            </a:pPr>
            <a:r>
              <a:rPr lang="en-US"/>
              <a:t>November 15, 2022</a:t>
            </a:r>
          </a:p>
        </p:txBody>
      </p:sp>
      <p:sp>
        <p:nvSpPr>
          <p:cNvPr id="31749" name="Slide Number Placeholder 5">
            <a:extLst>
              <a:ext uri="{FF2B5EF4-FFF2-40B4-BE49-F238E27FC236}">
                <a16:creationId xmlns:a16="http://schemas.microsoft.com/office/drawing/2014/main" id="{A9F3ACB1-C909-B019-D637-DE1BAF31FCD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716E604-8560-42A5-9E0D-3EF3E28EC698}" type="slidenum">
              <a:rPr lang="en-US" altLang="en-US" smtClean="0"/>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165DC1E-A64A-1FFC-4206-178E027217D0}"/>
              </a:ext>
            </a:extLst>
          </p:cNvPr>
          <p:cNvSpPr>
            <a:spLocks noGrp="1"/>
          </p:cNvSpPr>
          <p:nvPr>
            <p:ph type="title"/>
          </p:nvPr>
        </p:nvSpPr>
        <p:spPr/>
        <p:txBody>
          <a:bodyPr/>
          <a:lstStyle/>
          <a:p>
            <a:r>
              <a:rPr lang="en-US" altLang="en-US"/>
              <a:t>Immanuel Men in Rwanda</a:t>
            </a:r>
          </a:p>
        </p:txBody>
      </p:sp>
      <p:sp>
        <p:nvSpPr>
          <p:cNvPr id="4" name="Date Placeholder 3">
            <a:extLst>
              <a:ext uri="{FF2B5EF4-FFF2-40B4-BE49-F238E27FC236}">
                <a16:creationId xmlns:a16="http://schemas.microsoft.com/office/drawing/2014/main" id="{F2CFA410-4186-EEA8-2BFE-F1842880F991}"/>
              </a:ext>
            </a:extLst>
          </p:cNvPr>
          <p:cNvSpPr>
            <a:spLocks noGrp="1"/>
          </p:cNvSpPr>
          <p:nvPr>
            <p:ph type="dt" sz="quarter" idx="10"/>
          </p:nvPr>
        </p:nvSpPr>
        <p:spPr/>
        <p:txBody>
          <a:bodyPr/>
          <a:lstStyle/>
          <a:p>
            <a:pPr>
              <a:defRPr/>
            </a:pPr>
            <a:r>
              <a:rPr lang="en-US"/>
              <a:t>November 15, 2022</a:t>
            </a:r>
          </a:p>
        </p:txBody>
      </p:sp>
      <p:sp>
        <p:nvSpPr>
          <p:cNvPr id="32772" name="Slide Number Placeholder 5">
            <a:extLst>
              <a:ext uri="{FF2B5EF4-FFF2-40B4-BE49-F238E27FC236}">
                <a16:creationId xmlns:a16="http://schemas.microsoft.com/office/drawing/2014/main" id="{49B4AC71-547F-86C7-87A6-1B0947FE5EE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739F33D-D3FC-43EB-BD0F-1A3A6BF69728}" type="slidenum">
              <a:rPr lang="en-US" altLang="en-US" smtClean="0"/>
              <a:pPr/>
              <a:t>13</a:t>
            </a:fld>
            <a:endParaRPr lang="en-US" altLang="en-US"/>
          </a:p>
        </p:txBody>
      </p:sp>
      <p:pic>
        <p:nvPicPr>
          <p:cNvPr id="32773" name="Content Placeholder 10" descr="A group of people standing around a table with food on it&#10;&#10;Description automatically generated with medium confidence">
            <a:extLst>
              <a:ext uri="{FF2B5EF4-FFF2-40B4-BE49-F238E27FC236}">
                <a16:creationId xmlns:a16="http://schemas.microsoft.com/office/drawing/2014/main" id="{BFB9F20B-2179-0452-7DFA-3777500F9DC5}"/>
              </a:ext>
            </a:extLst>
          </p:cNvPr>
          <p:cNvPicPr>
            <a:picLocks noGrp="1" noChangeAspect="1" noChangeArrowheads="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a:off x="2438400" y="1143000"/>
            <a:ext cx="7361238" cy="552132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2A9261E6-BF03-138C-1DA1-5E87F23F1161}"/>
              </a:ext>
            </a:extLst>
          </p:cNvPr>
          <p:cNvSpPr>
            <a:spLocks noGrp="1"/>
          </p:cNvSpPr>
          <p:nvPr>
            <p:ph type="title"/>
          </p:nvPr>
        </p:nvSpPr>
        <p:spPr/>
        <p:txBody>
          <a:bodyPr/>
          <a:lstStyle/>
          <a:p>
            <a:r>
              <a:rPr lang="en-US" altLang="en-US"/>
              <a:t>Immanuel Men in Rwanda</a:t>
            </a:r>
          </a:p>
        </p:txBody>
      </p:sp>
      <p:pic>
        <p:nvPicPr>
          <p:cNvPr id="33795" name="Content Placeholder 7" descr="A person standing on a stage&#10;&#10;Description automatically generated with low confidence">
            <a:extLst>
              <a:ext uri="{FF2B5EF4-FFF2-40B4-BE49-F238E27FC236}">
                <a16:creationId xmlns:a16="http://schemas.microsoft.com/office/drawing/2014/main" id="{FD4A82EF-0B8F-01F6-50C2-F246B8CF2FDE}"/>
              </a:ext>
            </a:extLst>
          </p:cNvPr>
          <p:cNvPicPr>
            <a:picLocks noGrp="1" noChangeAspect="1" noChangeArrowheads="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a:off x="2438400" y="1177925"/>
            <a:ext cx="7315200" cy="5486400"/>
          </a:xfrm>
        </p:spPr>
      </p:pic>
      <p:sp>
        <p:nvSpPr>
          <p:cNvPr id="4" name="Date Placeholder 3">
            <a:extLst>
              <a:ext uri="{FF2B5EF4-FFF2-40B4-BE49-F238E27FC236}">
                <a16:creationId xmlns:a16="http://schemas.microsoft.com/office/drawing/2014/main" id="{83514084-1F84-8454-C17A-158D443BFC64}"/>
              </a:ext>
            </a:extLst>
          </p:cNvPr>
          <p:cNvSpPr>
            <a:spLocks noGrp="1"/>
          </p:cNvSpPr>
          <p:nvPr>
            <p:ph type="dt" sz="quarter" idx="10"/>
          </p:nvPr>
        </p:nvSpPr>
        <p:spPr/>
        <p:txBody>
          <a:bodyPr/>
          <a:lstStyle/>
          <a:p>
            <a:pPr>
              <a:defRPr/>
            </a:pPr>
            <a:r>
              <a:rPr lang="en-US"/>
              <a:t>November 15, 2022</a:t>
            </a:r>
          </a:p>
        </p:txBody>
      </p:sp>
      <p:sp>
        <p:nvSpPr>
          <p:cNvPr id="33797" name="Slide Number Placeholder 5">
            <a:extLst>
              <a:ext uri="{FF2B5EF4-FFF2-40B4-BE49-F238E27FC236}">
                <a16:creationId xmlns:a16="http://schemas.microsoft.com/office/drawing/2014/main" id="{6407D912-386C-5636-33BF-DAC08E4EA15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5CAF0D5-042C-437B-9B2A-BBF48D654D13}" type="slidenum">
              <a:rPr lang="en-US" altLang="en-US" smtClean="0"/>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9CC00B00-0EBE-BC6E-DB8E-1A47AECF6C43}"/>
              </a:ext>
            </a:extLst>
          </p:cNvPr>
          <p:cNvSpPr>
            <a:spLocks noGrp="1"/>
          </p:cNvSpPr>
          <p:nvPr>
            <p:ph type="title"/>
          </p:nvPr>
        </p:nvSpPr>
        <p:spPr/>
        <p:txBody>
          <a:bodyPr/>
          <a:lstStyle/>
          <a:p>
            <a:r>
              <a:rPr lang="en-US" altLang="en-US"/>
              <a:t>Immanuel Men in Rwanda</a:t>
            </a:r>
          </a:p>
        </p:txBody>
      </p:sp>
      <p:pic>
        <p:nvPicPr>
          <p:cNvPr id="34819" name="Content Placeholder 7" descr="A group of people sitting at tables&#10;&#10;Description automatically generated with low confidence">
            <a:extLst>
              <a:ext uri="{FF2B5EF4-FFF2-40B4-BE49-F238E27FC236}">
                <a16:creationId xmlns:a16="http://schemas.microsoft.com/office/drawing/2014/main" id="{082D5DFA-F8CE-0A62-8F8D-1A25001756B2}"/>
              </a:ext>
            </a:extLst>
          </p:cNvPr>
          <p:cNvPicPr>
            <a:picLocks noGrp="1" noChangeAspect="1" noChangeArrowheads="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a:off x="2514600" y="1292225"/>
            <a:ext cx="7162800" cy="5372100"/>
          </a:xfrm>
        </p:spPr>
      </p:pic>
      <p:sp>
        <p:nvSpPr>
          <p:cNvPr id="4" name="Date Placeholder 3">
            <a:extLst>
              <a:ext uri="{FF2B5EF4-FFF2-40B4-BE49-F238E27FC236}">
                <a16:creationId xmlns:a16="http://schemas.microsoft.com/office/drawing/2014/main" id="{4761C21E-002E-CB22-44E3-E81BA5AB41E9}"/>
              </a:ext>
            </a:extLst>
          </p:cNvPr>
          <p:cNvSpPr>
            <a:spLocks noGrp="1"/>
          </p:cNvSpPr>
          <p:nvPr>
            <p:ph type="dt" sz="quarter" idx="10"/>
          </p:nvPr>
        </p:nvSpPr>
        <p:spPr/>
        <p:txBody>
          <a:bodyPr/>
          <a:lstStyle/>
          <a:p>
            <a:pPr>
              <a:defRPr/>
            </a:pPr>
            <a:r>
              <a:rPr lang="en-US"/>
              <a:t>November 15, 2022</a:t>
            </a:r>
          </a:p>
        </p:txBody>
      </p:sp>
      <p:sp>
        <p:nvSpPr>
          <p:cNvPr id="34821" name="Slide Number Placeholder 5">
            <a:extLst>
              <a:ext uri="{FF2B5EF4-FFF2-40B4-BE49-F238E27FC236}">
                <a16:creationId xmlns:a16="http://schemas.microsoft.com/office/drawing/2014/main" id="{177A68F3-A593-DEDE-1434-6341F39495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DF8F606-1DF9-4AB7-96D2-2DCA95A0D7DE}" type="slidenum">
              <a:rPr lang="en-US" altLang="en-US" smtClean="0"/>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B9EFB113-E91E-B433-A64E-A59EB2D2B33F}"/>
              </a:ext>
            </a:extLst>
          </p:cNvPr>
          <p:cNvSpPr>
            <a:spLocks noGrp="1"/>
          </p:cNvSpPr>
          <p:nvPr>
            <p:ph type="title"/>
          </p:nvPr>
        </p:nvSpPr>
        <p:spPr/>
        <p:txBody>
          <a:bodyPr/>
          <a:lstStyle/>
          <a:p>
            <a:r>
              <a:rPr lang="en-US" altLang="en-US"/>
              <a:t>Immanuel Men in Rwanda</a:t>
            </a:r>
          </a:p>
        </p:txBody>
      </p:sp>
      <p:pic>
        <p:nvPicPr>
          <p:cNvPr id="35843" name="Content Placeholder 7" descr="A picture containing tree, outdoor, ground, person&#10;&#10;Description automatically generated">
            <a:extLst>
              <a:ext uri="{FF2B5EF4-FFF2-40B4-BE49-F238E27FC236}">
                <a16:creationId xmlns:a16="http://schemas.microsoft.com/office/drawing/2014/main" id="{E5DC10F6-73C7-FA5D-84CE-FF95F2E3E45B}"/>
              </a:ext>
            </a:extLst>
          </p:cNvPr>
          <p:cNvPicPr>
            <a:picLocks noGrp="1" noChangeAspect="1" noChangeArrowheads="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a:off x="2422525" y="1192213"/>
            <a:ext cx="7346950" cy="5510212"/>
          </a:xfrm>
        </p:spPr>
      </p:pic>
      <p:sp>
        <p:nvSpPr>
          <p:cNvPr id="4" name="Date Placeholder 3">
            <a:extLst>
              <a:ext uri="{FF2B5EF4-FFF2-40B4-BE49-F238E27FC236}">
                <a16:creationId xmlns:a16="http://schemas.microsoft.com/office/drawing/2014/main" id="{DCD4C2C6-1F54-5BDD-FBF3-6DCB2ABC8003}"/>
              </a:ext>
            </a:extLst>
          </p:cNvPr>
          <p:cNvSpPr>
            <a:spLocks noGrp="1"/>
          </p:cNvSpPr>
          <p:nvPr>
            <p:ph type="dt" sz="quarter" idx="10"/>
          </p:nvPr>
        </p:nvSpPr>
        <p:spPr/>
        <p:txBody>
          <a:bodyPr/>
          <a:lstStyle/>
          <a:p>
            <a:pPr>
              <a:defRPr/>
            </a:pPr>
            <a:r>
              <a:rPr lang="en-US"/>
              <a:t>November 15, 2022</a:t>
            </a:r>
          </a:p>
        </p:txBody>
      </p:sp>
      <p:sp>
        <p:nvSpPr>
          <p:cNvPr id="35845" name="Slide Number Placeholder 5">
            <a:extLst>
              <a:ext uri="{FF2B5EF4-FFF2-40B4-BE49-F238E27FC236}">
                <a16:creationId xmlns:a16="http://schemas.microsoft.com/office/drawing/2014/main" id="{1B464556-4DCE-C4A6-6EE9-84FBF57BF1C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C439299-1BED-4764-8281-20F2F6C126D7}" type="slidenum">
              <a:rPr lang="en-US" altLang="en-US" smtClean="0"/>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91023C5-A422-61BC-CA8C-CFDBF0B60CF0}"/>
              </a:ext>
            </a:extLst>
          </p:cNvPr>
          <p:cNvSpPr>
            <a:spLocks noGrp="1"/>
          </p:cNvSpPr>
          <p:nvPr>
            <p:ph type="title"/>
          </p:nvPr>
        </p:nvSpPr>
        <p:spPr/>
        <p:txBody>
          <a:bodyPr/>
          <a:lstStyle/>
          <a:p>
            <a:r>
              <a:rPr lang="en-US" altLang="en-US" sz="4800" b="1"/>
              <a:t>Memory Verse</a:t>
            </a:r>
          </a:p>
        </p:txBody>
      </p:sp>
      <p:sp>
        <p:nvSpPr>
          <p:cNvPr id="3" name="Content Placeholder 2">
            <a:extLst>
              <a:ext uri="{FF2B5EF4-FFF2-40B4-BE49-F238E27FC236}">
                <a16:creationId xmlns:a16="http://schemas.microsoft.com/office/drawing/2014/main" id="{3362F261-A048-3914-E5D5-4AD32D0B0944}"/>
              </a:ext>
            </a:extLst>
          </p:cNvPr>
          <p:cNvSpPr>
            <a:spLocks noGrp="1"/>
          </p:cNvSpPr>
          <p:nvPr>
            <p:ph idx="1"/>
          </p:nvPr>
        </p:nvSpPr>
        <p:spPr>
          <a:xfrm>
            <a:off x="609600" y="1371600"/>
            <a:ext cx="10972800" cy="4525963"/>
          </a:xfrm>
        </p:spPr>
        <p:txBody>
          <a:bodyPr/>
          <a:lstStyle/>
          <a:p>
            <a:pPr marL="0" indent="0" eaLnBrk="1" hangingPunct="1">
              <a:spcAft>
                <a:spcPts val="600"/>
              </a:spcAft>
              <a:buFont typeface="Arial" panose="020B0604020202020204" pitchFamily="34" charset="0"/>
              <a:buNone/>
              <a:defRPr/>
            </a:pPr>
            <a:endParaRPr lang="en-US" altLang="en-US" sz="3600" b="1"/>
          </a:p>
          <a:p>
            <a:pPr marL="0" indent="0" eaLnBrk="1" hangingPunct="1">
              <a:spcAft>
                <a:spcPts val="600"/>
              </a:spcAft>
              <a:buFont typeface="Arial" panose="020B0604020202020204" pitchFamily="34" charset="0"/>
              <a:buNone/>
              <a:defRPr/>
            </a:pPr>
            <a:r>
              <a:rPr lang="en-US" altLang="en-US" sz="3600" b="1"/>
              <a:t>Jeremiah 32:17(ESV)</a:t>
            </a:r>
          </a:p>
          <a:p>
            <a:pPr marL="0" indent="0" algn="ctr" eaLnBrk="1" hangingPunct="1">
              <a:spcAft>
                <a:spcPts val="600"/>
              </a:spcAft>
              <a:buFont typeface="Arial" panose="020B0604020202020204" pitchFamily="34" charset="0"/>
              <a:buNone/>
              <a:defRPr/>
            </a:pPr>
            <a:r>
              <a:rPr lang="en-US" sz="4400">
                <a:solidFill>
                  <a:srgbClr val="002060"/>
                </a:solidFill>
              </a:rPr>
              <a:t>“Ah Lord God! It is You who have made the heavens and the earth by Your great power and Your outstretched arm! Nothing is too hard for you!” </a:t>
            </a:r>
          </a:p>
          <a:p>
            <a:pPr marL="0" indent="0" algn="r" eaLnBrk="1" hangingPunct="1">
              <a:spcAft>
                <a:spcPts val="600"/>
              </a:spcAft>
              <a:buFont typeface="Arial" panose="020B0604020202020204" pitchFamily="34" charset="0"/>
              <a:buNone/>
              <a:defRPr/>
            </a:pPr>
            <a:r>
              <a:rPr lang="en-US" altLang="en-US" sz="3600" b="1"/>
              <a:t>Jeremiah 32:17(ESV)</a:t>
            </a:r>
          </a:p>
          <a:p>
            <a:pPr>
              <a:defRPr/>
            </a:pPr>
            <a:endParaRPr lang="en-US" sz="3600"/>
          </a:p>
        </p:txBody>
      </p:sp>
      <p:sp>
        <p:nvSpPr>
          <p:cNvPr id="4" name="Date Placeholder 3">
            <a:extLst>
              <a:ext uri="{FF2B5EF4-FFF2-40B4-BE49-F238E27FC236}">
                <a16:creationId xmlns:a16="http://schemas.microsoft.com/office/drawing/2014/main" id="{21629632-E3AD-FABB-092E-7F339314643D}"/>
              </a:ext>
            </a:extLst>
          </p:cNvPr>
          <p:cNvSpPr>
            <a:spLocks noGrp="1"/>
          </p:cNvSpPr>
          <p:nvPr>
            <p:ph type="dt" sz="quarter" idx="10"/>
          </p:nvPr>
        </p:nvSpPr>
        <p:spPr/>
        <p:txBody>
          <a:bodyPr/>
          <a:lstStyle/>
          <a:p>
            <a:pPr>
              <a:defRPr/>
            </a:pPr>
            <a:r>
              <a:rPr lang="en-US"/>
              <a:t>November 15, 2022</a:t>
            </a:r>
          </a:p>
        </p:txBody>
      </p:sp>
      <p:sp>
        <p:nvSpPr>
          <p:cNvPr id="36869" name="Slide Number Placeholder 5">
            <a:extLst>
              <a:ext uri="{FF2B5EF4-FFF2-40B4-BE49-F238E27FC236}">
                <a16:creationId xmlns:a16="http://schemas.microsoft.com/office/drawing/2014/main" id="{8CF95EE2-3105-1987-C682-F1924A633E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3E9D9CB-99D2-450F-A5DB-259783C7A8FF}" type="slidenum">
              <a:rPr lang="en-US" altLang="en-US" smtClean="0"/>
              <a:pPr/>
              <a:t>17</a:t>
            </a:fld>
            <a:endParaRPr lang="en-US" altLang="en-US"/>
          </a:p>
        </p:txBody>
      </p:sp>
      <p:cxnSp>
        <p:nvCxnSpPr>
          <p:cNvPr id="2" name="Straight Connector 1">
            <a:extLst>
              <a:ext uri="{FF2B5EF4-FFF2-40B4-BE49-F238E27FC236}">
                <a16:creationId xmlns:a16="http://schemas.microsoft.com/office/drawing/2014/main" id="{22738B6F-2B83-17D5-C9AC-0A8B1FE469F0}"/>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214F8C1-D5F3-B23D-0DFA-BEB36E30F1EE}"/>
              </a:ext>
            </a:extLst>
          </p:cNvPr>
          <p:cNvSpPr>
            <a:spLocks noGrp="1"/>
          </p:cNvSpPr>
          <p:nvPr>
            <p:ph type="title"/>
          </p:nvPr>
        </p:nvSpPr>
        <p:spPr/>
        <p:txBody>
          <a:bodyPr/>
          <a:lstStyle/>
          <a:p>
            <a:r>
              <a:rPr lang="en-US" altLang="en-US" sz="5400" b="1"/>
              <a:t>Our Study of Isaiah</a:t>
            </a:r>
          </a:p>
        </p:txBody>
      </p:sp>
      <p:sp>
        <p:nvSpPr>
          <p:cNvPr id="3" name="Content Placeholder 2">
            <a:extLst>
              <a:ext uri="{FF2B5EF4-FFF2-40B4-BE49-F238E27FC236}">
                <a16:creationId xmlns:a16="http://schemas.microsoft.com/office/drawing/2014/main" id="{4F7BE69C-ABE1-1FAE-6116-519E1586792E}"/>
              </a:ext>
            </a:extLst>
          </p:cNvPr>
          <p:cNvSpPr>
            <a:spLocks noGrp="1"/>
          </p:cNvSpPr>
          <p:nvPr>
            <p:ph idx="1"/>
          </p:nvPr>
        </p:nvSpPr>
        <p:spPr>
          <a:xfrm>
            <a:off x="600075" y="1789113"/>
            <a:ext cx="10972800" cy="4525962"/>
          </a:xfrm>
        </p:spPr>
        <p:txBody>
          <a:bodyPr/>
          <a:lstStyle/>
          <a:p>
            <a:pPr marL="0" indent="0">
              <a:spcBef>
                <a:spcPts val="0"/>
              </a:spcBef>
              <a:spcAft>
                <a:spcPts val="0"/>
              </a:spcAft>
              <a:buFont typeface="Arial" panose="020B0604020202020204" pitchFamily="34" charset="0"/>
              <a:buNone/>
              <a:defRPr/>
            </a:pPr>
            <a:r>
              <a:rPr lang="fr-FR" altLang="en-US" sz="2800" b="1">
                <a:cs typeface="Arial" panose="020B0604020202020204" pitchFamily="34" charset="0"/>
              </a:rPr>
              <a:t>Last Meeting:</a:t>
            </a:r>
          </a:p>
          <a:p>
            <a:pPr marL="342900" indent="-342900">
              <a:spcBef>
                <a:spcPts val="0"/>
              </a:spcBef>
              <a:spcAft>
                <a:spcPts val="0"/>
              </a:spcAft>
              <a:defRPr/>
            </a:pPr>
            <a:r>
              <a:rPr lang="en-US" altLang="en-US" sz="2800" b="1">
                <a:cs typeface="Arial" panose="020B0604020202020204" pitchFamily="34" charset="0"/>
              </a:rPr>
              <a:t>Isaiah 9, For Unto Us A Child Is Born</a:t>
            </a:r>
          </a:p>
          <a:p>
            <a:pPr marL="342900" indent="-342900">
              <a:spcBef>
                <a:spcPts val="0"/>
              </a:spcBef>
              <a:spcAft>
                <a:spcPts val="0"/>
              </a:spcAft>
              <a:defRPr/>
            </a:pPr>
            <a:r>
              <a:rPr lang="en-US" altLang="en-US" sz="2800" b="1">
                <a:cs typeface="Arial" panose="020B0604020202020204" pitchFamily="34" charset="0"/>
              </a:rPr>
              <a:t>Memory Verse: Isaiah 9:6</a:t>
            </a:r>
          </a:p>
          <a:p>
            <a:pPr marL="342900" indent="-342900">
              <a:spcBef>
                <a:spcPts val="0"/>
              </a:spcBef>
              <a:spcAft>
                <a:spcPts val="0"/>
              </a:spcAft>
              <a:defRPr/>
            </a:pPr>
            <a:r>
              <a:rPr lang="en-US" altLang="en-US" sz="2800" b="1" i="1">
                <a:cs typeface="Arial" panose="020B0604020202020204" pitchFamily="34" charset="0"/>
              </a:rPr>
              <a:t>Dr. Constable’s Notes, 2022 Ed., pp. 86-95; </a:t>
            </a:r>
            <a:r>
              <a:rPr lang="en-US" altLang="en-US" sz="2800" b="1" i="1" err="1">
                <a:cs typeface="Arial" panose="020B0604020202020204" pitchFamily="34" charset="0"/>
              </a:rPr>
              <a:t>Motyer</a:t>
            </a:r>
            <a:r>
              <a:rPr lang="en-US" altLang="en-US" sz="2800" b="1" i="1">
                <a:cs typeface="Arial" panose="020B0604020202020204" pitchFamily="34" charset="0"/>
              </a:rPr>
              <a:t>, pp. 98-110.</a:t>
            </a:r>
          </a:p>
          <a:p>
            <a:pPr marL="0" indent="0">
              <a:spcBef>
                <a:spcPts val="0"/>
              </a:spcBef>
              <a:spcAft>
                <a:spcPts val="0"/>
              </a:spcAft>
              <a:buFont typeface="Arial" panose="020B0604020202020204" pitchFamily="34" charset="0"/>
              <a:buNone/>
              <a:defRPr/>
            </a:pPr>
            <a:endParaRPr lang="fr-FR" altLang="en-US" sz="2800" b="1">
              <a:cs typeface="Arial" panose="020B0604020202020204" pitchFamily="34" charset="0"/>
            </a:endParaRPr>
          </a:p>
          <a:p>
            <a:pPr marL="0" indent="0">
              <a:spcBef>
                <a:spcPts val="0"/>
              </a:spcBef>
              <a:spcAft>
                <a:spcPts val="0"/>
              </a:spcAft>
              <a:buFont typeface="Arial" panose="020B0604020202020204" pitchFamily="34" charset="0"/>
              <a:buNone/>
              <a:defRPr/>
            </a:pPr>
            <a:r>
              <a:rPr lang="fr-FR" altLang="en-US" sz="2800" b="1">
                <a:cs typeface="Arial" panose="020B0604020202020204" pitchFamily="34" charset="0"/>
              </a:rPr>
              <a:t>This Meeting:</a:t>
            </a:r>
          </a:p>
          <a:p>
            <a:pPr marL="342900" indent="-342900">
              <a:spcBef>
                <a:spcPts val="0"/>
              </a:spcBef>
              <a:spcAft>
                <a:spcPts val="0"/>
              </a:spcAft>
              <a:defRPr/>
            </a:pPr>
            <a:r>
              <a:rPr lang="en-US" altLang="en-US" sz="2800" b="1">
                <a:cs typeface="Arial" panose="020B0604020202020204" pitchFamily="34" charset="0"/>
              </a:rPr>
              <a:t>Isaiah 10, Judgement on Arrogance and Oppression </a:t>
            </a:r>
          </a:p>
          <a:p>
            <a:pPr marL="342900" indent="-342900">
              <a:spcBef>
                <a:spcPts val="0"/>
              </a:spcBef>
              <a:spcAft>
                <a:spcPts val="0"/>
              </a:spcAft>
              <a:defRPr/>
            </a:pPr>
            <a:r>
              <a:rPr lang="en-US" altLang="en-US" sz="2800" b="1">
                <a:cs typeface="Arial" panose="020B0604020202020204" pitchFamily="34" charset="0"/>
              </a:rPr>
              <a:t>Memory Verse: Jeremiah 32:17</a:t>
            </a:r>
          </a:p>
          <a:p>
            <a:pPr marL="342900" indent="-342900">
              <a:spcBef>
                <a:spcPts val="0"/>
              </a:spcBef>
              <a:spcAft>
                <a:spcPts val="0"/>
              </a:spcAft>
              <a:defRPr/>
            </a:pPr>
            <a:r>
              <a:rPr lang="en-US" altLang="en-US" sz="2800" b="1" i="1">
                <a:cs typeface="Arial" panose="020B0604020202020204" pitchFamily="34" charset="0"/>
              </a:rPr>
              <a:t>Dr. Constable’s Notes, 2022 Ed., pp.95-101; </a:t>
            </a:r>
            <a:r>
              <a:rPr lang="en-US" altLang="en-US" sz="2800" b="1" i="1" err="1">
                <a:cs typeface="Arial" panose="020B0604020202020204" pitchFamily="34" charset="0"/>
              </a:rPr>
              <a:t>Motyer</a:t>
            </a:r>
            <a:r>
              <a:rPr lang="en-US" altLang="en-US" sz="2800" b="1" i="1">
                <a:cs typeface="Arial" panose="020B0604020202020204" pitchFamily="34" charset="0"/>
              </a:rPr>
              <a:t>, pp.110-120.</a:t>
            </a:r>
          </a:p>
          <a:p>
            <a:pPr marL="342900" indent="-342900">
              <a:spcBef>
                <a:spcPts val="0"/>
              </a:spcBef>
              <a:spcAft>
                <a:spcPts val="0"/>
              </a:spcAft>
              <a:defRPr/>
            </a:pPr>
            <a:r>
              <a:rPr lang="en-US" altLang="en-US" sz="2800" b="1">
                <a:cs typeface="Arial" panose="020B0604020202020204" pitchFamily="34" charset="0"/>
              </a:rPr>
              <a:t>Refreshment Host:  Small Group F</a:t>
            </a:r>
          </a:p>
        </p:txBody>
      </p:sp>
      <p:sp>
        <p:nvSpPr>
          <p:cNvPr id="4" name="Date Placeholder 3">
            <a:extLst>
              <a:ext uri="{FF2B5EF4-FFF2-40B4-BE49-F238E27FC236}">
                <a16:creationId xmlns:a16="http://schemas.microsoft.com/office/drawing/2014/main" id="{829F5F59-5EC8-B006-48F3-7C080BF747F1}"/>
              </a:ext>
            </a:extLst>
          </p:cNvPr>
          <p:cNvSpPr>
            <a:spLocks noGrp="1"/>
          </p:cNvSpPr>
          <p:nvPr>
            <p:ph type="dt" sz="quarter" idx="10"/>
          </p:nvPr>
        </p:nvSpPr>
        <p:spPr/>
        <p:txBody>
          <a:bodyPr/>
          <a:lstStyle/>
          <a:p>
            <a:pPr>
              <a:defRPr/>
            </a:pPr>
            <a:r>
              <a:rPr lang="en-US"/>
              <a:t>November 15, 2022</a:t>
            </a:r>
          </a:p>
        </p:txBody>
      </p:sp>
      <p:sp>
        <p:nvSpPr>
          <p:cNvPr id="37893" name="Slide Number Placeholder 5">
            <a:extLst>
              <a:ext uri="{FF2B5EF4-FFF2-40B4-BE49-F238E27FC236}">
                <a16:creationId xmlns:a16="http://schemas.microsoft.com/office/drawing/2014/main" id="{80F1DBCE-AA72-219E-FCAA-238CF83EB7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58A2FD-52ED-4C6C-A552-49FC3DA78AA4}" type="slidenum">
              <a:rPr lang="en-US" altLang="en-US" smtClean="0"/>
              <a:pPr/>
              <a:t>18</a:t>
            </a:fld>
            <a:endParaRPr lang="en-US" altLang="en-US"/>
          </a:p>
        </p:txBody>
      </p:sp>
      <p:cxnSp>
        <p:nvCxnSpPr>
          <p:cNvPr id="2" name="Straight Connector 1">
            <a:extLst>
              <a:ext uri="{FF2B5EF4-FFF2-40B4-BE49-F238E27FC236}">
                <a16:creationId xmlns:a16="http://schemas.microsoft.com/office/drawing/2014/main" id="{DA718196-D8FF-D0CB-668C-CE05FBC0190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a:extLst>
              <a:ext uri="{FF2B5EF4-FFF2-40B4-BE49-F238E27FC236}">
                <a16:creationId xmlns:a16="http://schemas.microsoft.com/office/drawing/2014/main" id="{79740F26-CD37-0F3F-5BDF-9D83BD7611AA}"/>
              </a:ext>
            </a:extLst>
          </p:cNvPr>
          <p:cNvSpPr>
            <a:spLocks noGrp="1"/>
          </p:cNvSpPr>
          <p:nvPr>
            <p:ph idx="1"/>
          </p:nvPr>
        </p:nvSpPr>
        <p:spPr/>
        <p:txBody>
          <a:bodyPr/>
          <a:lstStyle/>
          <a:p>
            <a:pPr marL="0" indent="0">
              <a:buFont typeface="Arial" panose="020B0604020202020204" pitchFamily="34" charset="0"/>
              <a:buNone/>
            </a:pPr>
            <a:endParaRPr lang="en-US" altLang="en-US"/>
          </a:p>
        </p:txBody>
      </p:sp>
      <p:sp>
        <p:nvSpPr>
          <p:cNvPr id="4" name="Date Placeholder 3">
            <a:extLst>
              <a:ext uri="{FF2B5EF4-FFF2-40B4-BE49-F238E27FC236}">
                <a16:creationId xmlns:a16="http://schemas.microsoft.com/office/drawing/2014/main" id="{D49CEBB1-E704-810C-D674-F4006339F4E8}"/>
              </a:ext>
            </a:extLst>
          </p:cNvPr>
          <p:cNvSpPr>
            <a:spLocks noGrp="1"/>
          </p:cNvSpPr>
          <p:nvPr>
            <p:ph type="dt" sz="quarter" idx="10"/>
          </p:nvPr>
        </p:nvSpPr>
        <p:spPr/>
        <p:txBody>
          <a:bodyPr/>
          <a:lstStyle/>
          <a:p>
            <a:pPr>
              <a:defRPr/>
            </a:pPr>
            <a:r>
              <a:rPr lang="en-US"/>
              <a:t>November 15, 2022</a:t>
            </a:r>
          </a:p>
        </p:txBody>
      </p:sp>
      <p:sp>
        <p:nvSpPr>
          <p:cNvPr id="38916" name="Slide Number Placeholder 5">
            <a:extLst>
              <a:ext uri="{FF2B5EF4-FFF2-40B4-BE49-F238E27FC236}">
                <a16:creationId xmlns:a16="http://schemas.microsoft.com/office/drawing/2014/main" id="{E80F519F-70A1-3BC0-EBF1-B0AB59F7253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171EFE-56D0-43BB-B5A2-CB2F1FDF88CF}" type="slidenum">
              <a:rPr lang="en-US" altLang="en-US" smtClean="0"/>
              <a:pPr/>
              <a:t>19</a:t>
            </a:fld>
            <a:endParaRPr lang="en-US" altLang="en-US"/>
          </a:p>
        </p:txBody>
      </p:sp>
      <p:sp>
        <p:nvSpPr>
          <p:cNvPr id="36871" name="Title 1">
            <a:extLst>
              <a:ext uri="{FF2B5EF4-FFF2-40B4-BE49-F238E27FC236}">
                <a16:creationId xmlns:a16="http://schemas.microsoft.com/office/drawing/2014/main" id="{FB33B798-4FBE-39D6-0956-63C8E4B8F781}"/>
              </a:ext>
            </a:extLst>
          </p:cNvPr>
          <p:cNvSpPr>
            <a:spLocks noGrp="1"/>
          </p:cNvSpPr>
          <p:nvPr>
            <p:ph type="title"/>
          </p:nvPr>
        </p:nvSpPr>
        <p:spPr/>
        <p:txBody>
          <a:bodyPr/>
          <a:lstStyle/>
          <a:p>
            <a:r>
              <a:rPr lang="en-US" altLang="en-US" b="1">
                <a:latin typeface="Times New Roman" panose="02020603050405020304" pitchFamily="18" charset="0"/>
                <a:cs typeface="Calibri" panose="020F0502020204030204" pitchFamily="34" charset="0"/>
              </a:rPr>
              <a:t>Isaiah Bible Study Schedule </a:t>
            </a:r>
            <a:br>
              <a:rPr lang="en-US" altLang="en-US" b="1">
                <a:latin typeface="Times New Roman" panose="02020603050405020304" pitchFamily="18" charset="0"/>
                <a:cs typeface="Calibri" panose="020F0502020204030204" pitchFamily="34" charset="0"/>
              </a:rPr>
            </a:br>
            <a:r>
              <a:rPr lang="en-US" altLang="en-US" b="1">
                <a:latin typeface="Times New Roman" panose="02020603050405020304" pitchFamily="18" charset="0"/>
                <a:cs typeface="Calibri" panose="020F0502020204030204" pitchFamily="34" charset="0"/>
              </a:rPr>
              <a:t>for Fall 2022 – Spring 2023</a:t>
            </a:r>
            <a:br>
              <a:rPr lang="en-US" altLang="en-US" b="1">
                <a:latin typeface="Times New Roman" panose="02020603050405020304" pitchFamily="18" charset="0"/>
                <a:cs typeface="Calibri" panose="020F0502020204030204" pitchFamily="34" charset="0"/>
              </a:rPr>
            </a:br>
            <a:r>
              <a:rPr lang="en-US" altLang="en-US" sz="1600" b="1" i="1">
                <a:solidFill>
                  <a:srgbClr val="0000FF"/>
                </a:solidFill>
                <a:latin typeface="Times New Roman" panose="02020603050405020304" pitchFamily="18" charset="0"/>
                <a:cs typeface="Calibri" panose="020F0502020204030204" pitchFamily="34" charset="0"/>
              </a:rPr>
              <a:t>as of September 6, 2022</a:t>
            </a:r>
            <a:endParaRPr lang="en-US" altLang="en-US" sz="1100" i="1">
              <a:solidFill>
                <a:srgbClr val="0000FF"/>
              </a:solidFill>
            </a:endParaRPr>
          </a:p>
        </p:txBody>
      </p:sp>
      <p:pic>
        <p:nvPicPr>
          <p:cNvPr id="3" name="Picture 2">
            <a:extLst>
              <a:ext uri="{FF2B5EF4-FFF2-40B4-BE49-F238E27FC236}">
                <a16:creationId xmlns:a16="http://schemas.microsoft.com/office/drawing/2014/main" id="{40181031-B716-BA06-03D5-1C35C348E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18" b="10423"/>
          <a:stretch>
            <a:fillRect/>
          </a:stretch>
        </p:blipFill>
        <p:spPr bwMode="auto">
          <a:xfrm>
            <a:off x="1012825" y="1717675"/>
            <a:ext cx="10388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3">
            <a:extLst>
              <a:ext uri="{FF2B5EF4-FFF2-40B4-BE49-F238E27FC236}">
                <a16:creationId xmlns:a16="http://schemas.microsoft.com/office/drawing/2014/main" id="{1638D20B-991D-864A-A49E-2CD7A03B4A10}"/>
              </a:ext>
            </a:extLst>
          </p:cNvPr>
          <p:cNvSpPr/>
          <p:nvPr/>
        </p:nvSpPr>
        <p:spPr>
          <a:xfrm>
            <a:off x="260350" y="3937000"/>
            <a:ext cx="5715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tar: 5 Points 1">
            <a:extLst>
              <a:ext uri="{FF2B5EF4-FFF2-40B4-BE49-F238E27FC236}">
                <a16:creationId xmlns:a16="http://schemas.microsoft.com/office/drawing/2014/main" id="{5521CC0E-4C86-CBA6-04A8-AC60A13D1451}"/>
              </a:ext>
            </a:extLst>
          </p:cNvPr>
          <p:cNvSpPr/>
          <p:nvPr/>
        </p:nvSpPr>
        <p:spPr>
          <a:xfrm>
            <a:off x="352425" y="4442917"/>
            <a:ext cx="438150"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BBA33D3-3EC2-E7C4-22A5-7D7345BCEC91}"/>
              </a:ext>
            </a:extLst>
          </p:cNvPr>
          <p:cNvSpPr>
            <a:spLocks noGrp="1"/>
          </p:cNvSpPr>
          <p:nvPr>
            <p:ph type="title"/>
          </p:nvPr>
        </p:nvSpPr>
        <p:spPr/>
        <p:txBody>
          <a:bodyPr/>
          <a:lstStyle/>
          <a:p>
            <a:r>
              <a:rPr lang="en-US" altLang="en-US" b="1"/>
              <a:t>Announcements</a:t>
            </a:r>
          </a:p>
        </p:txBody>
      </p:sp>
      <p:sp>
        <p:nvSpPr>
          <p:cNvPr id="21507" name="Content Placeholder 2">
            <a:extLst>
              <a:ext uri="{FF2B5EF4-FFF2-40B4-BE49-F238E27FC236}">
                <a16:creationId xmlns:a16="http://schemas.microsoft.com/office/drawing/2014/main" id="{FDE5C024-D391-C764-46D7-509DED7064D2}"/>
              </a:ext>
            </a:extLst>
          </p:cNvPr>
          <p:cNvSpPr>
            <a:spLocks noGrp="1"/>
          </p:cNvSpPr>
          <p:nvPr>
            <p:ph idx="1"/>
          </p:nvPr>
        </p:nvSpPr>
        <p:spPr/>
        <p:txBody>
          <a:bodyPr anchor="ctr"/>
          <a:lstStyle/>
          <a:p>
            <a:pPr eaLnBrk="1" hangingPunct="1">
              <a:spcAft>
                <a:spcPts val="600"/>
              </a:spcAft>
              <a:defRPr/>
            </a:pPr>
            <a:r>
              <a:rPr lang="en-US" altLang="en-US" sz="3600" b="1"/>
              <a:t>Welcome to the MOB!</a:t>
            </a:r>
          </a:p>
          <a:p>
            <a:pPr eaLnBrk="1" hangingPunct="1">
              <a:spcAft>
                <a:spcPts val="600"/>
              </a:spcAft>
              <a:defRPr/>
            </a:pPr>
            <a:endParaRPr lang="en-US" altLang="en-US" sz="1800" b="1"/>
          </a:p>
          <a:p>
            <a:pPr eaLnBrk="1" hangingPunct="1">
              <a:spcAft>
                <a:spcPts val="600"/>
              </a:spcAft>
              <a:defRPr/>
            </a:pPr>
            <a:r>
              <a:rPr lang="en-US" altLang="en-US" sz="3600" b="1"/>
              <a:t>MOB Website &amp; Resources:  www.ibcmob.net </a:t>
            </a:r>
          </a:p>
          <a:p>
            <a:pPr eaLnBrk="1" hangingPunct="1">
              <a:spcAft>
                <a:spcPts val="600"/>
              </a:spcAft>
              <a:defRPr/>
            </a:pPr>
            <a:endParaRPr lang="en-US" altLang="en-US" sz="1800" b="1"/>
          </a:p>
          <a:p>
            <a:pPr eaLnBrk="1" hangingPunct="1">
              <a:spcAft>
                <a:spcPts val="600"/>
              </a:spcAft>
              <a:defRPr/>
            </a:pPr>
            <a:r>
              <a:rPr lang="en-US" altLang="en-US" sz="3600" b="1">
                <a:solidFill>
                  <a:srgbClr val="C00000"/>
                </a:solidFill>
              </a:rPr>
              <a:t>T</a:t>
            </a:r>
            <a:r>
              <a:rPr lang="en-US" altLang="en-US" sz="3600" b="1">
                <a:solidFill>
                  <a:schemeClr val="accent6">
                    <a:lumMod val="50000"/>
                  </a:schemeClr>
                </a:solidFill>
              </a:rPr>
              <a:t>h</a:t>
            </a:r>
            <a:r>
              <a:rPr lang="en-US" altLang="en-US" sz="3600" b="1">
                <a:solidFill>
                  <a:srgbClr val="FF0000"/>
                </a:solidFill>
              </a:rPr>
              <a:t>a</a:t>
            </a:r>
            <a:r>
              <a:rPr lang="en-US" altLang="en-US" sz="3600" b="1">
                <a:solidFill>
                  <a:schemeClr val="accent6">
                    <a:lumMod val="50000"/>
                  </a:schemeClr>
                </a:solidFill>
              </a:rPr>
              <a:t>n</a:t>
            </a:r>
            <a:r>
              <a:rPr lang="en-US" altLang="en-US" sz="3600" b="1">
                <a:solidFill>
                  <a:srgbClr val="C00000"/>
                </a:solidFill>
              </a:rPr>
              <a:t>k</a:t>
            </a:r>
            <a:r>
              <a:rPr lang="en-US" altLang="en-US" sz="3600" b="1">
                <a:solidFill>
                  <a:schemeClr val="accent6">
                    <a:lumMod val="50000"/>
                  </a:schemeClr>
                </a:solidFill>
              </a:rPr>
              <a:t>s</a:t>
            </a:r>
            <a:r>
              <a:rPr lang="en-US" altLang="en-US" sz="3600" b="1">
                <a:solidFill>
                  <a:srgbClr val="FF0000"/>
                </a:solidFill>
              </a:rPr>
              <a:t>g</a:t>
            </a:r>
            <a:r>
              <a:rPr lang="en-US" altLang="en-US" sz="3600" b="1">
                <a:solidFill>
                  <a:schemeClr val="accent6">
                    <a:lumMod val="50000"/>
                  </a:schemeClr>
                </a:solidFill>
              </a:rPr>
              <a:t>i</a:t>
            </a:r>
            <a:r>
              <a:rPr lang="en-US" altLang="en-US" sz="3600" b="1">
                <a:solidFill>
                  <a:srgbClr val="C00000"/>
                </a:solidFill>
              </a:rPr>
              <a:t>v</a:t>
            </a:r>
            <a:r>
              <a:rPr lang="en-US" altLang="en-US" sz="3600" b="1">
                <a:solidFill>
                  <a:schemeClr val="accent6">
                    <a:lumMod val="50000"/>
                  </a:schemeClr>
                </a:solidFill>
              </a:rPr>
              <a:t>i</a:t>
            </a:r>
            <a:r>
              <a:rPr lang="en-US" altLang="en-US" sz="3600" b="1">
                <a:solidFill>
                  <a:srgbClr val="FF0000"/>
                </a:solidFill>
              </a:rPr>
              <a:t>n</a:t>
            </a:r>
            <a:r>
              <a:rPr lang="en-US" altLang="en-US" sz="3600" b="1">
                <a:solidFill>
                  <a:schemeClr val="accent6">
                    <a:lumMod val="50000"/>
                  </a:schemeClr>
                </a:solidFill>
              </a:rPr>
              <a:t>g</a:t>
            </a:r>
            <a:r>
              <a:rPr lang="en-US" altLang="en-US" sz="3600" b="1"/>
              <a:t> Day Service, Nov. 24 at 1000 AM.</a:t>
            </a:r>
          </a:p>
          <a:p>
            <a:pPr eaLnBrk="1" hangingPunct="1">
              <a:spcAft>
                <a:spcPts val="600"/>
              </a:spcAft>
              <a:defRPr/>
            </a:pPr>
            <a:endParaRPr lang="en-US" altLang="en-US" sz="1800" b="1"/>
          </a:p>
          <a:p>
            <a:pPr eaLnBrk="1" hangingPunct="1">
              <a:spcAft>
                <a:spcPts val="600"/>
              </a:spcAft>
              <a:defRPr/>
            </a:pPr>
            <a:r>
              <a:rPr lang="en-US" altLang="en-US" sz="3600" b="1"/>
              <a:t>Come Behold Your King, </a:t>
            </a:r>
            <a:r>
              <a:rPr lang="en-US" altLang="en-US" sz="3600" b="1">
                <a:solidFill>
                  <a:srgbClr val="FF0000"/>
                </a:solidFill>
              </a:rPr>
              <a:t>C</a:t>
            </a:r>
            <a:r>
              <a:rPr lang="en-US" altLang="en-US" sz="3600" b="1">
                <a:solidFill>
                  <a:srgbClr val="006600"/>
                </a:solidFill>
              </a:rPr>
              <a:t>h</a:t>
            </a:r>
            <a:r>
              <a:rPr lang="en-US" altLang="en-US" sz="3600" b="1">
                <a:solidFill>
                  <a:srgbClr val="FF0000"/>
                </a:solidFill>
              </a:rPr>
              <a:t>r</a:t>
            </a:r>
            <a:r>
              <a:rPr lang="en-US" altLang="en-US" sz="3600" b="1">
                <a:solidFill>
                  <a:srgbClr val="006600"/>
                </a:solidFill>
              </a:rPr>
              <a:t>i</a:t>
            </a:r>
            <a:r>
              <a:rPr lang="en-US" altLang="en-US" sz="3600" b="1">
                <a:solidFill>
                  <a:srgbClr val="FF0000"/>
                </a:solidFill>
              </a:rPr>
              <a:t>s</a:t>
            </a:r>
            <a:r>
              <a:rPr lang="en-US" altLang="en-US" sz="3600" b="1">
                <a:solidFill>
                  <a:srgbClr val="006600"/>
                </a:solidFill>
              </a:rPr>
              <a:t>t</a:t>
            </a:r>
            <a:r>
              <a:rPr lang="en-US" altLang="en-US" sz="3600" b="1">
                <a:solidFill>
                  <a:srgbClr val="FF0000"/>
                </a:solidFill>
              </a:rPr>
              <a:t>m</a:t>
            </a:r>
            <a:r>
              <a:rPr lang="en-US" altLang="en-US" sz="3600" b="1">
                <a:solidFill>
                  <a:srgbClr val="006600"/>
                </a:solidFill>
              </a:rPr>
              <a:t>a</a:t>
            </a:r>
            <a:r>
              <a:rPr lang="en-US" altLang="en-US" sz="3600" b="1">
                <a:solidFill>
                  <a:srgbClr val="FF0000"/>
                </a:solidFill>
              </a:rPr>
              <a:t>s</a:t>
            </a:r>
            <a:r>
              <a:rPr lang="en-US" altLang="en-US" sz="3600" b="1"/>
              <a:t> Concert, Dec. 8-11.</a:t>
            </a:r>
          </a:p>
        </p:txBody>
      </p:sp>
      <p:sp>
        <p:nvSpPr>
          <p:cNvPr id="4" name="Date Placeholder 3">
            <a:extLst>
              <a:ext uri="{FF2B5EF4-FFF2-40B4-BE49-F238E27FC236}">
                <a16:creationId xmlns:a16="http://schemas.microsoft.com/office/drawing/2014/main" id="{99F8D940-8CED-3766-70D5-4ABA2BCBBC39}"/>
              </a:ext>
            </a:extLst>
          </p:cNvPr>
          <p:cNvSpPr>
            <a:spLocks noGrp="1"/>
          </p:cNvSpPr>
          <p:nvPr>
            <p:ph type="dt" sz="quarter" idx="10"/>
          </p:nvPr>
        </p:nvSpPr>
        <p:spPr/>
        <p:txBody>
          <a:bodyPr/>
          <a:lstStyle/>
          <a:p>
            <a:pPr>
              <a:defRPr/>
            </a:pPr>
            <a:r>
              <a:rPr lang="en-US"/>
              <a:t>November 15, 2022</a:t>
            </a:r>
          </a:p>
        </p:txBody>
      </p:sp>
      <p:sp>
        <p:nvSpPr>
          <p:cNvPr id="21509" name="Slide Number Placeholder 5">
            <a:extLst>
              <a:ext uri="{FF2B5EF4-FFF2-40B4-BE49-F238E27FC236}">
                <a16:creationId xmlns:a16="http://schemas.microsoft.com/office/drawing/2014/main" id="{0E12DF22-BF96-FBA7-B086-F60749D6BB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F42DEBC-73FF-4E73-85C9-1D4B2620D2B2}" type="slidenum">
              <a:rPr lang="en-US" altLang="en-US" smtClean="0"/>
              <a:pPr/>
              <a:t>2</a:t>
            </a:fld>
            <a:endParaRPr lang="en-US" altLang="en-US"/>
          </a:p>
        </p:txBody>
      </p:sp>
      <p:cxnSp>
        <p:nvCxnSpPr>
          <p:cNvPr id="3" name="Straight Connector 2">
            <a:extLst>
              <a:ext uri="{FF2B5EF4-FFF2-40B4-BE49-F238E27FC236}">
                <a16:creationId xmlns:a16="http://schemas.microsoft.com/office/drawing/2014/main" id="{52938B4F-C0B2-895A-DE7E-8A7D5045CE1C}"/>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0" end="0"/>
                                            </p:txEl>
                                          </p:spTgt>
                                        </p:tgtEl>
                                        <p:attrNameLst>
                                          <p:attrName>style.visibility</p:attrName>
                                        </p:attrNameLst>
                                      </p:cBhvr>
                                      <p:to>
                                        <p:strVal val="visible"/>
                                      </p:to>
                                    </p:set>
                                    <p:animEffect transition="in" filter="fade">
                                      <p:cBhvr>
                                        <p:cTn id="10" dur="500"/>
                                        <p:tgtEl>
                                          <p:spTgt spid="2150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fade">
                                      <p:cBhvr>
                                        <p:cTn id="13" dur="500"/>
                                        <p:tgtEl>
                                          <p:spTgt spid="2150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4" end="4"/>
                                            </p:txEl>
                                          </p:spTgt>
                                        </p:tgtEl>
                                        <p:attrNameLst>
                                          <p:attrName>style.visibility</p:attrName>
                                        </p:attrNameLst>
                                      </p:cBhvr>
                                      <p:to>
                                        <p:strVal val="visible"/>
                                      </p:to>
                                    </p:set>
                                    <p:animEffect transition="in" filter="fade">
                                      <p:cBhvr>
                                        <p:cTn id="16" dur="500"/>
                                        <p:tgtEl>
                                          <p:spTgt spid="21507">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507">
                                            <p:txEl>
                                              <p:pRg st="6" end="6"/>
                                            </p:txEl>
                                          </p:spTgt>
                                        </p:tgtEl>
                                        <p:attrNameLst>
                                          <p:attrName>style.visibility</p:attrName>
                                        </p:attrNameLst>
                                      </p:cBhvr>
                                      <p:to>
                                        <p:strVal val="visible"/>
                                      </p:to>
                                    </p:set>
                                    <p:animEffect transition="in" filter="fade">
                                      <p:cBhvr>
                                        <p:cTn id="19"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D0FA342-C076-41DF-DCDE-94E9A1914EB9}"/>
              </a:ext>
            </a:extLst>
          </p:cNvPr>
          <p:cNvSpPr>
            <a:spLocks noGrp="1"/>
          </p:cNvSpPr>
          <p:nvPr>
            <p:ph type="title"/>
          </p:nvPr>
        </p:nvSpPr>
        <p:spPr/>
        <p:txBody>
          <a:bodyPr/>
          <a:lstStyle/>
          <a:p>
            <a:r>
              <a:rPr lang="en-US" altLang="en-US" b="1"/>
              <a:t>Isaiah Outline</a:t>
            </a:r>
          </a:p>
        </p:txBody>
      </p:sp>
      <p:sp>
        <p:nvSpPr>
          <p:cNvPr id="39939" name="Content Placeholder 2">
            <a:extLst>
              <a:ext uri="{FF2B5EF4-FFF2-40B4-BE49-F238E27FC236}">
                <a16:creationId xmlns:a16="http://schemas.microsoft.com/office/drawing/2014/main" id="{0E443CAC-0D76-FC54-6A28-E7EE39A72349}"/>
              </a:ext>
            </a:extLst>
          </p:cNvPr>
          <p:cNvSpPr>
            <a:spLocks noGrp="1"/>
          </p:cNvSpPr>
          <p:nvPr>
            <p:ph idx="1"/>
          </p:nvPr>
        </p:nvSpPr>
        <p:spPr/>
        <p:txBody>
          <a:bodyPr/>
          <a:lstStyle/>
          <a:p>
            <a:endParaRPr lang="en-US" altLang="en-US"/>
          </a:p>
        </p:txBody>
      </p:sp>
      <p:sp>
        <p:nvSpPr>
          <p:cNvPr id="4" name="Date Placeholder 3">
            <a:extLst>
              <a:ext uri="{FF2B5EF4-FFF2-40B4-BE49-F238E27FC236}">
                <a16:creationId xmlns:a16="http://schemas.microsoft.com/office/drawing/2014/main" id="{5B62D8A4-6123-A8CB-73BD-9CCB491BEC78}"/>
              </a:ext>
            </a:extLst>
          </p:cNvPr>
          <p:cNvSpPr>
            <a:spLocks noGrp="1"/>
          </p:cNvSpPr>
          <p:nvPr>
            <p:ph type="dt" sz="quarter" idx="10"/>
          </p:nvPr>
        </p:nvSpPr>
        <p:spPr/>
        <p:txBody>
          <a:bodyPr/>
          <a:lstStyle/>
          <a:p>
            <a:pPr>
              <a:defRPr/>
            </a:pPr>
            <a:r>
              <a:rPr lang="en-US"/>
              <a:t>November 15, 2022</a:t>
            </a:r>
          </a:p>
        </p:txBody>
      </p:sp>
      <p:sp>
        <p:nvSpPr>
          <p:cNvPr id="39941" name="Slide Number Placeholder 5">
            <a:extLst>
              <a:ext uri="{FF2B5EF4-FFF2-40B4-BE49-F238E27FC236}">
                <a16:creationId xmlns:a16="http://schemas.microsoft.com/office/drawing/2014/main" id="{0CF5485A-7A80-7792-044C-AD1A0707ADA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C3F4004-B0BF-49EF-B88F-5CD633A6B611}" type="slidenum">
              <a:rPr lang="en-US" altLang="en-US" smtClean="0"/>
              <a:pPr/>
              <a:t>20</a:t>
            </a:fld>
            <a:endParaRPr lang="en-US" altLang="en-US"/>
          </a:p>
        </p:txBody>
      </p:sp>
      <p:graphicFrame>
        <p:nvGraphicFramePr>
          <p:cNvPr id="9" name="Table 8">
            <a:extLst>
              <a:ext uri="{FF2B5EF4-FFF2-40B4-BE49-F238E27FC236}">
                <a16:creationId xmlns:a16="http://schemas.microsoft.com/office/drawing/2014/main" id="{DE371585-EA8E-31DD-06A4-47ADB32E5C0E}"/>
              </a:ext>
            </a:extLst>
          </p:cNvPr>
          <p:cNvGraphicFramePr>
            <a:graphicFrameLocks noGrp="1"/>
          </p:cNvGraphicFramePr>
          <p:nvPr/>
        </p:nvGraphicFramePr>
        <p:xfrm>
          <a:off x="796532" y="1576450"/>
          <a:ext cx="10660872" cy="5004676"/>
        </p:xfrm>
        <a:graphic>
          <a:graphicData uri="http://schemas.openxmlformats.org/drawingml/2006/table">
            <a:tbl>
              <a:tblPr/>
              <a:tblGrid>
                <a:gridCol w="996940">
                  <a:extLst>
                    <a:ext uri="{9D8B030D-6E8A-4147-A177-3AD203B41FA5}">
                      <a16:colId xmlns:a16="http://schemas.microsoft.com/office/drawing/2014/main" val="20000"/>
                    </a:ext>
                  </a:extLst>
                </a:gridCol>
                <a:gridCol w="506513">
                  <a:extLst>
                    <a:ext uri="{9D8B030D-6E8A-4147-A177-3AD203B41FA5}">
                      <a16:colId xmlns:a16="http://schemas.microsoft.com/office/drawing/2014/main" val="20001"/>
                    </a:ext>
                  </a:extLst>
                </a:gridCol>
                <a:gridCol w="506513">
                  <a:extLst>
                    <a:ext uri="{9D8B030D-6E8A-4147-A177-3AD203B41FA5}">
                      <a16:colId xmlns:a16="http://schemas.microsoft.com/office/drawing/2014/main" val="20002"/>
                    </a:ext>
                  </a:extLst>
                </a:gridCol>
                <a:gridCol w="506513">
                  <a:extLst>
                    <a:ext uri="{9D8B030D-6E8A-4147-A177-3AD203B41FA5}">
                      <a16:colId xmlns:a16="http://schemas.microsoft.com/office/drawing/2014/main" val="20003"/>
                    </a:ext>
                  </a:extLst>
                </a:gridCol>
                <a:gridCol w="506513">
                  <a:extLst>
                    <a:ext uri="{9D8B030D-6E8A-4147-A177-3AD203B41FA5}">
                      <a16:colId xmlns:a16="http://schemas.microsoft.com/office/drawing/2014/main" val="20004"/>
                    </a:ext>
                  </a:extLst>
                </a:gridCol>
                <a:gridCol w="506513">
                  <a:extLst>
                    <a:ext uri="{9D8B030D-6E8A-4147-A177-3AD203B41FA5}">
                      <a16:colId xmlns:a16="http://schemas.microsoft.com/office/drawing/2014/main" val="20005"/>
                    </a:ext>
                  </a:extLst>
                </a:gridCol>
                <a:gridCol w="506513">
                  <a:extLst>
                    <a:ext uri="{9D8B030D-6E8A-4147-A177-3AD203B41FA5}">
                      <a16:colId xmlns:a16="http://schemas.microsoft.com/office/drawing/2014/main" val="20006"/>
                    </a:ext>
                  </a:extLst>
                </a:gridCol>
                <a:gridCol w="506513">
                  <a:extLst>
                    <a:ext uri="{9D8B030D-6E8A-4147-A177-3AD203B41FA5}">
                      <a16:colId xmlns:a16="http://schemas.microsoft.com/office/drawing/2014/main" val="20007"/>
                    </a:ext>
                  </a:extLst>
                </a:gridCol>
                <a:gridCol w="506513">
                  <a:extLst>
                    <a:ext uri="{9D8B030D-6E8A-4147-A177-3AD203B41FA5}">
                      <a16:colId xmlns:a16="http://schemas.microsoft.com/office/drawing/2014/main" val="20008"/>
                    </a:ext>
                  </a:extLst>
                </a:gridCol>
                <a:gridCol w="1286375">
                  <a:extLst>
                    <a:ext uri="{9D8B030D-6E8A-4147-A177-3AD203B41FA5}">
                      <a16:colId xmlns:a16="http://schemas.microsoft.com/office/drawing/2014/main" val="20009"/>
                    </a:ext>
                  </a:extLst>
                </a:gridCol>
                <a:gridCol w="1286375">
                  <a:extLst>
                    <a:ext uri="{9D8B030D-6E8A-4147-A177-3AD203B41FA5}">
                      <a16:colId xmlns:a16="http://schemas.microsoft.com/office/drawing/2014/main" val="20010"/>
                    </a:ext>
                  </a:extLst>
                </a:gridCol>
                <a:gridCol w="506513">
                  <a:extLst>
                    <a:ext uri="{9D8B030D-6E8A-4147-A177-3AD203B41FA5}">
                      <a16:colId xmlns:a16="http://schemas.microsoft.com/office/drawing/2014/main" val="20011"/>
                    </a:ext>
                  </a:extLst>
                </a:gridCol>
                <a:gridCol w="506513">
                  <a:extLst>
                    <a:ext uri="{9D8B030D-6E8A-4147-A177-3AD203B41FA5}">
                      <a16:colId xmlns:a16="http://schemas.microsoft.com/office/drawing/2014/main" val="20012"/>
                    </a:ext>
                  </a:extLst>
                </a:gridCol>
                <a:gridCol w="506513">
                  <a:extLst>
                    <a:ext uri="{9D8B030D-6E8A-4147-A177-3AD203B41FA5}">
                      <a16:colId xmlns:a16="http://schemas.microsoft.com/office/drawing/2014/main" val="20013"/>
                    </a:ext>
                  </a:extLst>
                </a:gridCol>
                <a:gridCol w="506513">
                  <a:extLst>
                    <a:ext uri="{9D8B030D-6E8A-4147-A177-3AD203B41FA5}">
                      <a16:colId xmlns:a16="http://schemas.microsoft.com/office/drawing/2014/main" val="20014"/>
                    </a:ext>
                  </a:extLst>
                </a:gridCol>
                <a:gridCol w="506513">
                  <a:extLst>
                    <a:ext uri="{9D8B030D-6E8A-4147-A177-3AD203B41FA5}">
                      <a16:colId xmlns:a16="http://schemas.microsoft.com/office/drawing/2014/main" val="20015"/>
                    </a:ext>
                  </a:extLst>
                </a:gridCol>
                <a:gridCol w="506513">
                  <a:extLst>
                    <a:ext uri="{9D8B030D-6E8A-4147-A177-3AD203B41FA5}">
                      <a16:colId xmlns:a16="http://schemas.microsoft.com/office/drawing/2014/main" val="20016"/>
                    </a:ext>
                  </a:extLst>
                </a:gridCol>
              </a:tblGrid>
              <a:tr h="740589">
                <a:tc rowSpan="2">
                  <a:txBody>
                    <a:bodyPr/>
                    <a:lstStyle/>
                    <a:p>
                      <a:pPr algn="ctr" fontAlgn="ctr"/>
                      <a:r>
                        <a:rPr lang="en-US" sz="2200" b="1" i="0" u="none" strike="noStrike">
                          <a:solidFill>
                            <a:schemeClr val="tx1"/>
                          </a:solidFill>
                          <a:effectLst/>
                          <a:latin typeface="Calibri" panose="020F0502020204030204" pitchFamily="34" charset="0"/>
                        </a:rPr>
                        <a:t>Focus</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ctr"/>
                      <a:r>
                        <a:rPr lang="en-US" sz="2200" b="1" i="0" u="none" strike="noStrike">
                          <a:solidFill>
                            <a:schemeClr val="tx1"/>
                          </a:solidFill>
                          <a:effectLst/>
                          <a:latin typeface="Calibri" panose="020F0502020204030204" pitchFamily="34" charset="0"/>
                        </a:rPr>
                        <a:t>Prophecies of Condemnation</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2200" b="1" i="0" u="none" strike="noStrike">
                          <a:solidFill>
                            <a:schemeClr val="tx1"/>
                          </a:solidFill>
                          <a:effectLst/>
                          <a:latin typeface="Calibri" panose="020F0502020204030204" pitchFamily="34" charset="0"/>
                        </a:rPr>
                        <a:t>Historical Parenthesis</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6">
                  <a:txBody>
                    <a:bodyPr/>
                    <a:lstStyle/>
                    <a:p>
                      <a:pPr algn="ctr" fontAlgn="ctr"/>
                      <a:r>
                        <a:rPr lang="en-US" sz="2200" b="1" i="0" u="none" strike="noStrike">
                          <a:solidFill>
                            <a:schemeClr val="tx1"/>
                          </a:solidFill>
                          <a:effectLst/>
                          <a:latin typeface="Calibri" panose="020F0502020204030204" pitchFamily="34" charset="0"/>
                        </a:rPr>
                        <a:t>Prophecies of Comfort</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8294">
                <a:tc vMerge="1">
                  <a:txBody>
                    <a:bodyPr/>
                    <a:lstStyle/>
                    <a:p>
                      <a:endParaRPr lang="en-US"/>
                    </a:p>
                  </a:txBody>
                  <a:tcPr/>
                </a:tc>
                <a:tc>
                  <a:txBody>
                    <a:bodyPr/>
                    <a:lstStyle/>
                    <a:p>
                      <a:pPr algn="ctr" fontAlgn="b"/>
                      <a:r>
                        <a:rPr lang="en-US" sz="1300" b="1" i="0" u="none" strike="noStrike">
                          <a:solidFill>
                            <a:schemeClr val="tx1"/>
                          </a:solidFill>
                          <a:effectLst/>
                          <a:latin typeface="Calibri" panose="020F0502020204030204" pitchFamily="34" charset="0"/>
                        </a:rPr>
                        <a:t>1:1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endParaRPr lang="en-US" sz="1300" b="1" i="0" u="none" strike="noStrike">
                        <a:solidFill>
                          <a:schemeClr val="tx1"/>
                        </a:solidFill>
                        <a:effectLst/>
                        <a:latin typeface="Calibri" panose="020F0502020204030204" pitchFamily="34" charset="0"/>
                      </a:endParaRP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ctr" defTabSz="928916" rtl="0" eaLnBrk="1" fontAlgn="b" latinLnBrk="0" hangingPunct="1">
                        <a:lnSpc>
                          <a:spcPct val="100000"/>
                        </a:lnSpc>
                        <a:spcBef>
                          <a:spcPts val="0"/>
                        </a:spcBef>
                        <a:spcAft>
                          <a:spcPts val="0"/>
                        </a:spcAft>
                        <a:buClrTx/>
                        <a:buSzTx/>
                        <a:buFontTx/>
                        <a:buNone/>
                        <a:tabLst/>
                        <a:defRPr/>
                      </a:pPr>
                      <a:r>
                        <a:rPr lang="en-US" sz="1300" b="1" i="0" u="none" strike="noStrike">
                          <a:solidFill>
                            <a:schemeClr val="tx1"/>
                          </a:solidFill>
                          <a:effectLst/>
                          <a:latin typeface="Calibri" panose="020F0502020204030204" pitchFamily="34" charset="0"/>
                        </a:rPr>
                        <a:t> 35:10</a:t>
                      </a:r>
                    </a:p>
                  </a:txBody>
                  <a:tcPr marL="5239" marR="5239" marT="4330"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36:1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39:8</a:t>
                      </a:r>
                    </a:p>
                  </a:txBody>
                  <a:tcPr marL="5239" marR="5239" marT="4330"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40:1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66:24</a:t>
                      </a:r>
                    </a:p>
                  </a:txBody>
                  <a:tcPr marL="5239" marR="5239" marT="4330" marB="0" anchor="b">
                    <a:lnL w="3175" cap="flat" cmpd="sng" algn="ctr">
                      <a:solidFill>
                        <a:schemeClr val="bg1">
                          <a:lumMod val="85000"/>
                        </a:schemeClr>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173216">
                <a:tc>
                  <a:txBody>
                    <a:bodyPr/>
                    <a:lstStyle/>
                    <a:p>
                      <a:pPr algn="ctr" fontAlgn="ctr"/>
                      <a:r>
                        <a:rPr lang="en-US" sz="2500" b="1" i="0" u="none" strike="noStrike">
                          <a:solidFill>
                            <a:schemeClr val="tx1"/>
                          </a:solidFill>
                          <a:effectLst/>
                          <a:latin typeface="Calibri" panose="020F0502020204030204" pitchFamily="34" charset="0"/>
                        </a:rPr>
                        <a:t>Divisions</a:t>
                      </a:r>
                    </a:p>
                  </a:txBody>
                  <a:tcPr marL="5239" marR="5239" marT="4330" marB="0"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2000" b="1" i="0" u="none" strike="noStrike">
                          <a:solidFill>
                            <a:schemeClr val="tx1"/>
                          </a:solidFill>
                          <a:effectLst/>
                          <a:latin typeface="Calibri" panose="020F0502020204030204" pitchFamily="34" charset="0"/>
                        </a:rPr>
                        <a:t>Prophecies Against Judah</a:t>
                      </a:r>
                    </a:p>
                  </a:txBody>
                  <a:tcPr marL="83127" marR="83127" marT="41564" marB="41564"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Prophecies Against the Nation</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Prophesies Against the Day of the Lord</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Prophesies of Judgement and Blessing</a:t>
                      </a:r>
                    </a:p>
                  </a:txBody>
                  <a:tcPr marL="83127" marR="83127" marT="41564" marB="41564"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2000" b="1" i="0" u="none" strike="noStrike">
                          <a:solidFill>
                            <a:schemeClr val="tx1"/>
                          </a:solidFill>
                          <a:effectLst/>
                          <a:latin typeface="Calibri" panose="020F0502020204030204" pitchFamily="34" charset="0"/>
                        </a:rPr>
                        <a:t>Sickness and Sin</a:t>
                      </a:r>
                    </a:p>
                  </a:txBody>
                  <a:tcPr marL="150876" marR="150876" marT="124691" marB="124691"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a:solidFill>
                            <a:schemeClr val="tx1"/>
                          </a:solidFill>
                          <a:effectLst/>
                          <a:latin typeface="Calibri" panose="020F0502020204030204" pitchFamily="34" charset="0"/>
                        </a:rPr>
                        <a:t>Hezekiah’s Salvation</a:t>
                      </a:r>
                    </a:p>
                  </a:txBody>
                  <a:tcPr marL="150876" marR="150876" marT="124691" marB="124691"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ctr"/>
                      <a:r>
                        <a:rPr lang="en-US" sz="2000" b="1" i="0" u="none" strike="noStrike">
                          <a:solidFill>
                            <a:schemeClr val="tx1"/>
                          </a:solidFill>
                          <a:effectLst/>
                          <a:latin typeface="Calibri" panose="020F0502020204030204" pitchFamily="34" charset="0"/>
                        </a:rPr>
                        <a:t>Israel’s Deliverance</a:t>
                      </a:r>
                    </a:p>
                  </a:txBody>
                  <a:tcPr marL="83127" marR="83127" marT="41564" marB="41564"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Israel’s Deliverer</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Israel’s Glorious Future</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2"/>
                  </a:ext>
                </a:extLst>
              </a:tr>
              <a:tr h="231041">
                <a:tc>
                  <a:txBody>
                    <a:bodyPr/>
                    <a:lstStyle/>
                    <a:p>
                      <a:pPr algn="l" fontAlgn="b"/>
                      <a:r>
                        <a:rPr lang="en-US" sz="1500" b="1" i="0" u="none" strike="noStrike">
                          <a:solidFill>
                            <a:schemeClr val="tx1"/>
                          </a:solidFill>
                          <a:effectLst/>
                          <a:latin typeface="Calibri" panose="020F0502020204030204" pitchFamily="34" charset="0"/>
                        </a:rPr>
                        <a:t> </a:t>
                      </a:r>
                    </a:p>
                  </a:txBody>
                  <a:tcPr marL="5239" marR="5239" marT="43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1" i="0" u="none" strike="noStrike">
                          <a:solidFill>
                            <a:schemeClr val="tx1"/>
                          </a:solidFill>
                          <a:effectLst/>
                          <a:latin typeface="Calibri" panose="020F0502020204030204" pitchFamily="34" charset="0"/>
                        </a:rPr>
                        <a:t>1:1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12:6</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13:1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23:18</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24:1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27:13</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28:1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35:10</a:t>
                      </a:r>
                    </a:p>
                  </a:txBody>
                  <a:tcPr marL="5239" marR="5239" marT="433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36:1</a:t>
                      </a:r>
                    </a:p>
                  </a:txBody>
                  <a:tcPr marL="5239" marR="5239" marT="433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39:8</a:t>
                      </a:r>
                    </a:p>
                  </a:txBody>
                  <a:tcPr marL="5239" marR="5239" marT="433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40:1</a:t>
                      </a:r>
                    </a:p>
                  </a:txBody>
                  <a:tcPr marL="5239" marR="5239" marT="433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48:22</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49:1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57:21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58:1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66:24</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0598">
                <a:tc rowSpan="2">
                  <a:txBody>
                    <a:bodyPr/>
                    <a:lstStyle/>
                    <a:p>
                      <a:pPr algn="ctr" fontAlgn="b"/>
                      <a:r>
                        <a:rPr lang="en-US" sz="2200" b="1" i="0" u="none" strike="noStrike">
                          <a:solidFill>
                            <a:schemeClr val="tx1"/>
                          </a:solidFill>
                          <a:effectLst/>
                          <a:latin typeface="Calibri" panose="020F0502020204030204" pitchFamily="34" charset="0"/>
                        </a:rPr>
                        <a:t>Topics</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b"/>
                      <a:r>
                        <a:rPr lang="en-US" sz="2000" b="1" i="0" u="none" strike="noStrike">
                          <a:solidFill>
                            <a:schemeClr val="tx1"/>
                          </a:solidFill>
                          <a:effectLst/>
                          <a:latin typeface="Calibri" panose="020F0502020204030204" pitchFamily="34" charset="0"/>
                        </a:rPr>
                        <a:t>Prophetic</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000" b="1" i="0" u="none" strike="noStrike">
                          <a:solidFill>
                            <a:schemeClr val="tx1"/>
                          </a:solidFill>
                          <a:effectLst/>
                          <a:latin typeface="Calibri" panose="020F0502020204030204" pitchFamily="34" charset="0"/>
                        </a:rPr>
                        <a:t>Historic</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fontAlgn="b"/>
                      <a:r>
                        <a:rPr lang="en-US" sz="2000" b="1" i="0" u="none" strike="noStrike">
                          <a:solidFill>
                            <a:schemeClr val="tx1"/>
                          </a:solidFill>
                          <a:effectLst/>
                          <a:latin typeface="Calibri" panose="020F0502020204030204" pitchFamily="34" charset="0"/>
                        </a:rPr>
                        <a:t>Messianic</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10598">
                <a:tc vMerge="1">
                  <a:txBody>
                    <a:bodyPr/>
                    <a:lstStyle/>
                    <a:p>
                      <a:endParaRPr lang="en-US"/>
                    </a:p>
                  </a:txBody>
                  <a:tcPr/>
                </a:tc>
                <a:tc gridSpan="8">
                  <a:txBody>
                    <a:bodyPr/>
                    <a:lstStyle/>
                    <a:p>
                      <a:pPr algn="ctr" fontAlgn="b"/>
                      <a:r>
                        <a:rPr lang="en-US" sz="2000" b="1" i="0" u="none" strike="noStrike">
                          <a:solidFill>
                            <a:schemeClr val="tx1"/>
                          </a:solidFill>
                          <a:effectLst/>
                          <a:latin typeface="Calibri" panose="020F0502020204030204" pitchFamily="34" charset="0"/>
                        </a:rPr>
                        <a:t>Judgement</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000" b="1" i="0" u="none" strike="noStrike">
                          <a:solidFill>
                            <a:schemeClr val="tx1"/>
                          </a:solidFill>
                          <a:effectLst/>
                          <a:latin typeface="Calibri" panose="020F0502020204030204" pitchFamily="34" charset="0"/>
                        </a:rPr>
                        <a:t>Transition</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fontAlgn="b"/>
                      <a:r>
                        <a:rPr lang="en-US" sz="2000" b="1" i="0" u="none" strike="noStrike">
                          <a:solidFill>
                            <a:schemeClr val="tx1"/>
                          </a:solidFill>
                          <a:effectLst/>
                          <a:latin typeface="Calibri" panose="020F0502020204030204" pitchFamily="34" charset="0"/>
                        </a:rPr>
                        <a:t>Hope</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10598">
                <a:tc>
                  <a:txBody>
                    <a:bodyPr/>
                    <a:lstStyle/>
                    <a:p>
                      <a:pPr algn="ctr" fontAlgn="b"/>
                      <a:r>
                        <a:rPr lang="en-US" sz="2200" b="1" i="0" u="none" strike="noStrike">
                          <a:solidFill>
                            <a:schemeClr val="tx1"/>
                          </a:solidFill>
                          <a:effectLst/>
                          <a:latin typeface="Calibri" panose="020F0502020204030204" pitchFamily="34" charset="0"/>
                        </a:rPr>
                        <a:t>Place</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6">
                  <a:txBody>
                    <a:bodyPr/>
                    <a:lstStyle/>
                    <a:p>
                      <a:pPr algn="ctr" fontAlgn="b"/>
                      <a:r>
                        <a:rPr lang="en-US" sz="2000" b="1" i="0" u="none" strike="noStrike">
                          <a:solidFill>
                            <a:schemeClr val="tx1"/>
                          </a:solidFill>
                          <a:effectLst/>
                          <a:latin typeface="Calibri" panose="020F0502020204030204" pitchFamily="34" charset="0"/>
                        </a:rPr>
                        <a:t>Israel &amp; Judah</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10598">
                <a:tc>
                  <a:txBody>
                    <a:bodyPr/>
                    <a:lstStyle/>
                    <a:p>
                      <a:pPr algn="ctr" fontAlgn="b"/>
                      <a:r>
                        <a:rPr lang="en-US" sz="2200" b="1" i="0" u="none" strike="noStrike">
                          <a:solidFill>
                            <a:schemeClr val="tx1"/>
                          </a:solidFill>
                          <a:effectLst/>
                          <a:latin typeface="Calibri" panose="020F0502020204030204" pitchFamily="34" charset="0"/>
                        </a:rPr>
                        <a:t>Time</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6">
                  <a:txBody>
                    <a:bodyPr/>
                    <a:lstStyle/>
                    <a:p>
                      <a:pPr algn="ctr" fontAlgn="b"/>
                      <a:r>
                        <a:rPr lang="en-US" sz="2000" b="1" i="0" u="none" strike="noStrike">
                          <a:solidFill>
                            <a:schemeClr val="tx1"/>
                          </a:solidFill>
                          <a:effectLst/>
                          <a:latin typeface="Calibri" panose="020F0502020204030204" pitchFamily="34" charset="0"/>
                        </a:rPr>
                        <a:t>740 - 680 B.C.</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 name="Arrow: Right 1">
            <a:extLst>
              <a:ext uri="{FF2B5EF4-FFF2-40B4-BE49-F238E27FC236}">
                <a16:creationId xmlns:a16="http://schemas.microsoft.com/office/drawing/2014/main" id="{B4B9CC16-E6CF-FDAC-7FEB-CE78AC48E442}"/>
              </a:ext>
            </a:extLst>
          </p:cNvPr>
          <p:cNvSpPr/>
          <p:nvPr/>
        </p:nvSpPr>
        <p:spPr>
          <a:xfrm rot="17274955">
            <a:off x="1986757" y="5172869"/>
            <a:ext cx="550862" cy="3429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DF0EFB01-26A0-8808-E594-D42B811EB0B7}"/>
              </a:ext>
            </a:extLst>
          </p:cNvPr>
          <p:cNvSpPr txBox="1"/>
          <p:nvPr/>
        </p:nvSpPr>
        <p:spPr>
          <a:xfrm>
            <a:off x="1878013" y="5789613"/>
            <a:ext cx="1828800" cy="368300"/>
          </a:xfrm>
          <a:prstGeom prst="rect">
            <a:avLst/>
          </a:prstGeom>
          <a:noFill/>
        </p:spPr>
        <p:txBody>
          <a:bodyPr>
            <a:spAutoFit/>
          </a:bodyPr>
          <a:lstStyle/>
          <a:p>
            <a:pPr>
              <a:defRPr/>
            </a:pPr>
            <a:r>
              <a:rPr lang="en-US" b="1">
                <a:solidFill>
                  <a:schemeClr val="accent6">
                    <a:lumMod val="50000"/>
                  </a:schemeClr>
                </a:solidFill>
              </a:rPr>
              <a:t>You Are 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3584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utoUpdateAnimBg="0"/>
      <p:bldP spid="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13B38EDD-DE9B-FEB6-4FCC-60C9DE8BD7D1}"/>
              </a:ext>
            </a:extLst>
          </p:cNvPr>
          <p:cNvSpPr>
            <a:spLocks noGrp="1"/>
          </p:cNvSpPr>
          <p:nvPr>
            <p:ph type="title"/>
          </p:nvPr>
        </p:nvSpPr>
        <p:spPr/>
        <p:txBody>
          <a:bodyPr/>
          <a:lstStyle/>
          <a:p>
            <a:r>
              <a:rPr lang="en-US" altLang="en-US" b="1"/>
              <a:t>Today’s Lesson</a:t>
            </a:r>
          </a:p>
        </p:txBody>
      </p:sp>
      <p:sp>
        <p:nvSpPr>
          <p:cNvPr id="3" name="Content Placeholder 2">
            <a:extLst>
              <a:ext uri="{FF2B5EF4-FFF2-40B4-BE49-F238E27FC236}">
                <a16:creationId xmlns:a16="http://schemas.microsoft.com/office/drawing/2014/main" id="{2E91A1CF-714E-E423-3F39-66248DA2FFA4}"/>
              </a:ext>
            </a:extLst>
          </p:cNvPr>
          <p:cNvSpPr>
            <a:spLocks noGrp="1"/>
          </p:cNvSpPr>
          <p:nvPr>
            <p:ph idx="1"/>
          </p:nvPr>
        </p:nvSpPr>
        <p:spPr>
          <a:xfrm>
            <a:off x="609600" y="3157537"/>
            <a:ext cx="10972800" cy="3306762"/>
          </a:xfrm>
        </p:spPr>
        <p:txBody>
          <a:bodyPr/>
          <a:lstStyle/>
          <a:p>
            <a:r>
              <a:rPr lang="en-US" altLang="en-US" sz="4000" b="1"/>
              <a:t>The poem that God begins in Chapter 9 continues into Chapter 10. </a:t>
            </a:r>
          </a:p>
          <a:p>
            <a:r>
              <a:rPr lang="en-US" altLang="en-US" sz="4000" b="1"/>
              <a:t>Jesus…Jesus…Jesus.  </a:t>
            </a:r>
          </a:p>
          <a:p>
            <a:r>
              <a:rPr lang="en-US" altLang="en-US" sz="4000" b="1"/>
              <a:t>God uses situations for his purposes.</a:t>
            </a:r>
          </a:p>
          <a:p>
            <a:r>
              <a:rPr lang="en-US" altLang="en-US" sz="4000" b="1"/>
              <a:t>But…There will be a remnant remaining.</a:t>
            </a:r>
          </a:p>
        </p:txBody>
      </p:sp>
      <p:sp>
        <p:nvSpPr>
          <p:cNvPr id="4" name="Date Placeholder 3">
            <a:extLst>
              <a:ext uri="{FF2B5EF4-FFF2-40B4-BE49-F238E27FC236}">
                <a16:creationId xmlns:a16="http://schemas.microsoft.com/office/drawing/2014/main" id="{145E07D8-6255-2D46-0E90-877E52091305}"/>
              </a:ext>
            </a:extLst>
          </p:cNvPr>
          <p:cNvSpPr>
            <a:spLocks noGrp="1"/>
          </p:cNvSpPr>
          <p:nvPr>
            <p:ph type="dt" sz="quarter" idx="10"/>
          </p:nvPr>
        </p:nvSpPr>
        <p:spPr/>
        <p:txBody>
          <a:bodyPr/>
          <a:lstStyle/>
          <a:p>
            <a:pPr>
              <a:defRPr/>
            </a:pPr>
            <a:r>
              <a:rPr lang="en-US"/>
              <a:t>November 15, 2022</a:t>
            </a:r>
          </a:p>
        </p:txBody>
      </p:sp>
      <p:sp>
        <p:nvSpPr>
          <p:cNvPr id="40965" name="Slide Number Placeholder 5">
            <a:extLst>
              <a:ext uri="{FF2B5EF4-FFF2-40B4-BE49-F238E27FC236}">
                <a16:creationId xmlns:a16="http://schemas.microsoft.com/office/drawing/2014/main" id="{DDAB0976-FFEC-5912-EFED-935CEA84F2F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271E6F-E52B-4AAF-8A1F-C79B8B6F6D9A}" type="slidenum">
              <a:rPr lang="en-US" altLang="en-US" smtClean="0"/>
              <a:pPr/>
              <a:t>21</a:t>
            </a:fld>
            <a:endParaRPr lang="en-US" altLang="en-US"/>
          </a:p>
        </p:txBody>
      </p:sp>
      <p:sp>
        <p:nvSpPr>
          <p:cNvPr id="7" name="Rectangle 6">
            <a:extLst>
              <a:ext uri="{FF2B5EF4-FFF2-40B4-BE49-F238E27FC236}">
                <a16:creationId xmlns:a16="http://schemas.microsoft.com/office/drawing/2014/main" id="{D2E0F78C-5486-64E7-A3D2-85FD43819B13}"/>
              </a:ext>
            </a:extLst>
          </p:cNvPr>
          <p:cNvSpPr/>
          <p:nvPr/>
        </p:nvSpPr>
        <p:spPr>
          <a:xfrm>
            <a:off x="609600" y="1600200"/>
            <a:ext cx="10972800" cy="1374775"/>
          </a:xfrm>
          <a:prstGeom prst="rect">
            <a:avLst/>
          </a:prstGeom>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i="1">
                <a:effectLst>
                  <a:outerShdw blurRad="38100" dist="38100" dir="2700000" algn="tl">
                    <a:srgbClr val="000000">
                      <a:alpha val="43137"/>
                    </a:srgbClr>
                  </a:outerShdw>
                </a:effectLst>
                <a:latin typeface="Arial" panose="020B0604020202020204" pitchFamily="34" charset="0"/>
                <a:ea typeface="Calibri" panose="020F0502020204030204" pitchFamily="34" charset="0"/>
              </a:rPr>
              <a:t>In this section, God condemns the corrupt leaders.  The King of Assyria is the tool of God but He will bring low their king.  God Also declares that He will leave a remnant in Israel.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a:t>Lesson Overview</a:t>
            </a:r>
            <a:br>
              <a:rPr lang="en-US" altLang="en-US" sz="4000" b="1"/>
            </a:br>
            <a:r>
              <a:rPr lang="en-US" altLang="en-US" sz="4000" b="1">
                <a:solidFill>
                  <a:schemeClr val="accent6">
                    <a:lumMod val="50000"/>
                  </a:schemeClr>
                </a:solidFill>
                <a:latin typeface="+mn-lt"/>
                <a:ea typeface="+mn-ea"/>
                <a:cs typeface="+mn-cs"/>
              </a:rPr>
              <a:t>Isaiah Chapter 10</a:t>
            </a:r>
            <a:endParaRPr lang="en-US" sz="4000">
              <a:solidFill>
                <a:schemeClr val="accent6">
                  <a:lumMod val="50000"/>
                </a:schemeClr>
              </a:solidFill>
            </a:endParaRPr>
          </a:p>
        </p:txBody>
      </p:sp>
      <p:sp>
        <p:nvSpPr>
          <p:cNvPr id="3" name="Content Placeholder 2">
            <a:extLst>
              <a:ext uri="{FF2B5EF4-FFF2-40B4-BE49-F238E27FC236}">
                <a16:creationId xmlns:a16="http://schemas.microsoft.com/office/drawing/2014/main" id="{2961AB61-D97B-0438-34A2-E3F637920D8B}"/>
              </a:ext>
            </a:extLst>
          </p:cNvPr>
          <p:cNvSpPr>
            <a:spLocks noGrp="1"/>
          </p:cNvSpPr>
          <p:nvPr>
            <p:ph idx="1"/>
          </p:nvPr>
        </p:nvSpPr>
        <p:spPr/>
        <p:txBody>
          <a:bodyPr/>
          <a:lstStyle/>
          <a:p>
            <a:pPr marL="0" indent="0" algn="ctr">
              <a:buFont typeface="Arial" panose="020B0604020202020204" pitchFamily="34" charset="0"/>
              <a:buNone/>
              <a:defRPr/>
            </a:pPr>
            <a:endParaRPr lang="en-US" sz="900" b="1">
              <a:solidFill>
                <a:srgbClr val="0000FF"/>
              </a:solidFill>
              <a:effectLst>
                <a:outerShdw blurRad="38100" dist="38100" dir="2700000" algn="tl">
                  <a:srgbClr val="000000">
                    <a:alpha val="43137"/>
                  </a:srgbClr>
                </a:outerShdw>
              </a:effectLst>
              <a:highlight>
                <a:srgbClr val="00FFFF"/>
              </a:highlight>
            </a:endParaRPr>
          </a:p>
          <a:p>
            <a:pPr marL="0" indent="0" algn="ctr">
              <a:buFont typeface="Arial" panose="020B0604020202020204" pitchFamily="34" charset="0"/>
              <a:buNone/>
              <a:defRPr/>
            </a:pPr>
            <a:r>
              <a:rPr lang="en-US" b="1">
                <a:solidFill>
                  <a:schemeClr val="accent6">
                    <a:lumMod val="50000"/>
                  </a:schemeClr>
                </a:solidFill>
              </a:rPr>
              <a:t>God Despises Corrupt Leaders/Deals with the Assyrian Arrogance</a:t>
            </a:r>
          </a:p>
          <a:p>
            <a:pPr marL="0" indent="0" algn="ctr">
              <a:buFont typeface="Arial" panose="020B0604020202020204" pitchFamily="34" charset="0"/>
              <a:buNone/>
              <a:defRPr/>
            </a:pPr>
            <a:endParaRPr lang="en-US" sz="1100" b="1"/>
          </a:p>
          <a:p>
            <a:pPr lvl="1">
              <a:buFont typeface="Arial" panose="020B0604020202020204" pitchFamily="34" charset="0"/>
              <a:buChar char="•"/>
              <a:defRPr/>
            </a:pPr>
            <a:r>
              <a:rPr lang="en-US" sz="3200" b="1"/>
              <a:t>The Moral Perversion of the Leaders (10:1-4)</a:t>
            </a:r>
          </a:p>
          <a:p>
            <a:pPr lvl="1">
              <a:buFont typeface="Arial" panose="020B0604020202020204" pitchFamily="34" charset="0"/>
              <a:buChar char="•"/>
              <a:defRPr/>
            </a:pPr>
            <a:r>
              <a:rPr lang="en-US" sz="3200" b="1"/>
              <a:t>God’s Judgement on Arrogant Assyria (10:5-11)</a:t>
            </a:r>
          </a:p>
          <a:p>
            <a:pPr lvl="1">
              <a:buFont typeface="Arial" panose="020B0604020202020204" pitchFamily="34" charset="0"/>
              <a:buChar char="•"/>
              <a:defRPr/>
            </a:pPr>
            <a:r>
              <a:rPr lang="en-US" altLang="en-US" sz="3200" b="1"/>
              <a:t>The Pride And Arrogance of the King of Assyria </a:t>
            </a:r>
            <a:r>
              <a:rPr lang="en-US" sz="3200" b="1"/>
              <a:t>(10:12-14)</a:t>
            </a:r>
          </a:p>
          <a:p>
            <a:pPr lvl="1">
              <a:buFont typeface="Arial" panose="020B0604020202020204" pitchFamily="34" charset="0"/>
              <a:buChar char="•"/>
              <a:defRPr/>
            </a:pPr>
            <a:r>
              <a:rPr lang="en-US" sz="3200" b="1"/>
              <a:t>God’s Judgement on Arrogant Assyria (10:15-19)</a:t>
            </a:r>
            <a:endParaRPr lang="en-US" altLang="en-US" sz="3200" b="1"/>
          </a:p>
          <a:p>
            <a:pPr lvl="1">
              <a:buFont typeface="Arial" panose="020B0604020202020204" pitchFamily="34" charset="0"/>
              <a:buChar char="•"/>
              <a:defRPr/>
            </a:pPr>
            <a:r>
              <a:rPr lang="en-US" altLang="en-US" sz="3200" b="1"/>
              <a:t>The Remnant of Israel Will Return </a:t>
            </a:r>
            <a:r>
              <a:rPr lang="en-US" sz="3200" b="1"/>
              <a:t>(10:20-34)</a:t>
            </a:r>
          </a:p>
        </p:txBody>
      </p:sp>
      <p:sp>
        <p:nvSpPr>
          <p:cNvPr id="4" name="Date Placeholder 3">
            <a:extLst>
              <a:ext uri="{FF2B5EF4-FFF2-40B4-BE49-F238E27FC236}">
                <a16:creationId xmlns:a16="http://schemas.microsoft.com/office/drawing/2014/main" id="{25500733-BADE-124F-6CF3-A1F05FD50B94}"/>
              </a:ext>
            </a:extLst>
          </p:cNvPr>
          <p:cNvSpPr>
            <a:spLocks noGrp="1"/>
          </p:cNvSpPr>
          <p:nvPr>
            <p:ph type="dt" sz="quarter" idx="10"/>
          </p:nvPr>
        </p:nvSpPr>
        <p:spPr/>
        <p:txBody>
          <a:bodyPr/>
          <a:lstStyle/>
          <a:p>
            <a:pPr>
              <a:defRPr/>
            </a:pPr>
            <a:r>
              <a:rPr lang="en-US"/>
              <a:t>November 15, 2022</a:t>
            </a: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22</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B6C7-855F-555C-2A64-178FA20FA73E}"/>
              </a:ext>
            </a:extLst>
          </p:cNvPr>
          <p:cNvSpPr>
            <a:spLocks noGrp="1"/>
          </p:cNvSpPr>
          <p:nvPr>
            <p:ph type="title"/>
          </p:nvPr>
        </p:nvSpPr>
        <p:spPr/>
        <p:txBody>
          <a:bodyPr/>
          <a:lstStyle/>
          <a:p>
            <a:pPr>
              <a:defRPr/>
            </a:pPr>
            <a:r>
              <a:rPr lang="en-US" altLang="en-US" sz="4000" b="1"/>
              <a:t>Isaiah 10:1-4</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rPr>
              <a:t>The Moral Perversion of the Leaders</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2082A7F3-ED6D-D029-B852-F9F051BF573E}"/>
              </a:ext>
            </a:extLst>
          </p:cNvPr>
          <p:cNvSpPr>
            <a:spLocks noGrp="1"/>
          </p:cNvSpPr>
          <p:nvPr>
            <p:ph idx="1"/>
          </p:nvPr>
        </p:nvSpPr>
        <p:spPr>
          <a:xfrm>
            <a:off x="611188" y="2139950"/>
            <a:ext cx="10972800" cy="4525963"/>
          </a:xfrm>
        </p:spPr>
        <p:txBody>
          <a:bodyPr/>
          <a:lstStyle/>
          <a:p>
            <a:pPr marL="0" indent="0">
              <a:spcBef>
                <a:spcPct val="0"/>
              </a:spcBef>
              <a:spcAft>
                <a:spcPts val="1200"/>
              </a:spcAft>
              <a:buFont typeface="Arial" panose="020B0604020202020204" pitchFamily="34" charset="0"/>
              <a:buNone/>
            </a:pPr>
            <a:r>
              <a:rPr lang="en-US" altLang="en-US" sz="4000" b="1" baseline="30000"/>
              <a:t>1 </a:t>
            </a:r>
            <a:r>
              <a:rPr lang="en-US" altLang="en-US" sz="4000" b="1"/>
              <a:t>Woe to those who decree iniquitous decrees, and the writers who keep writing oppression,</a:t>
            </a:r>
          </a:p>
          <a:p>
            <a:pPr marL="0" indent="0">
              <a:spcBef>
                <a:spcPct val="0"/>
              </a:spcBef>
              <a:spcAft>
                <a:spcPts val="1200"/>
              </a:spcAft>
              <a:buFont typeface="Arial" panose="020B0604020202020204" pitchFamily="34" charset="0"/>
              <a:buNone/>
            </a:pPr>
            <a:r>
              <a:rPr lang="en-US" altLang="en-US" sz="4000" b="1" baseline="30000"/>
              <a:t>2 </a:t>
            </a:r>
            <a:r>
              <a:rPr lang="en-US" altLang="en-US" sz="4000" b="1"/>
              <a:t>to turn aside the needy from justice and to rob the poor of my people of their right, that widows may be their spoil, and that they may make the fatherless their prey!</a:t>
            </a:r>
            <a:r>
              <a:rPr lang="en-US" altLang="en-US" sz="4000"/>
              <a:t/>
            </a:r>
            <a:br>
              <a:rPr lang="en-US" altLang="en-US" sz="4000"/>
            </a:br>
            <a:endParaRPr lang="en-US" altLang="en-US" sz="4000" b="1">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E4183D1B-73C6-E0CE-49F3-0C4070652989}"/>
              </a:ext>
            </a:extLst>
          </p:cNvPr>
          <p:cNvSpPr>
            <a:spLocks noGrp="1"/>
          </p:cNvSpPr>
          <p:nvPr>
            <p:ph type="dt" sz="quarter" idx="10"/>
          </p:nvPr>
        </p:nvSpPr>
        <p:spPr/>
        <p:txBody>
          <a:bodyPr/>
          <a:lstStyle/>
          <a:p>
            <a:pPr>
              <a:defRPr/>
            </a:pPr>
            <a:r>
              <a:rPr lang="en-US"/>
              <a:t>November 15, 2022</a:t>
            </a:r>
          </a:p>
        </p:txBody>
      </p:sp>
      <p:sp>
        <p:nvSpPr>
          <p:cNvPr id="43013" name="Slide Number Placeholder 5">
            <a:extLst>
              <a:ext uri="{FF2B5EF4-FFF2-40B4-BE49-F238E27FC236}">
                <a16:creationId xmlns:a16="http://schemas.microsoft.com/office/drawing/2014/main" id="{BDC6FDB6-8B93-34C8-6CAB-9137CA59BE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95CA007-898A-4158-80B1-2C364E3912C2}" type="slidenum">
              <a:rPr lang="en-US" altLang="en-US" smtClean="0"/>
              <a:pPr/>
              <a:t>23</a:t>
            </a:fld>
            <a:endParaRPr lang="en-US" altLang="en-US"/>
          </a:p>
        </p:txBody>
      </p:sp>
      <p:cxnSp>
        <p:nvCxnSpPr>
          <p:cNvPr id="6" name="Straight Connector 5">
            <a:extLst>
              <a:ext uri="{FF2B5EF4-FFF2-40B4-BE49-F238E27FC236}">
                <a16:creationId xmlns:a16="http://schemas.microsoft.com/office/drawing/2014/main" id="{23E85C44-67EC-3CB3-4956-99ED2E6EC960}"/>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4F457-9443-D8D4-C64B-5424A8C2D46A}"/>
              </a:ext>
            </a:extLst>
          </p:cNvPr>
          <p:cNvSpPr>
            <a:spLocks noGrp="1"/>
          </p:cNvSpPr>
          <p:nvPr>
            <p:ph type="title"/>
          </p:nvPr>
        </p:nvSpPr>
        <p:spPr/>
        <p:txBody>
          <a:bodyPr/>
          <a:lstStyle/>
          <a:p>
            <a:pPr>
              <a:defRPr/>
            </a:pPr>
            <a:r>
              <a:rPr lang="en-US" altLang="en-US" sz="4000" b="1"/>
              <a:t>Isaiah 10:1-4</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rPr>
              <a:t>The Moral Perversion of the Leaders</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D76B5E42-38BC-48AE-8691-94F6783B3066}"/>
              </a:ext>
            </a:extLst>
          </p:cNvPr>
          <p:cNvSpPr>
            <a:spLocks noGrp="1"/>
          </p:cNvSpPr>
          <p:nvPr>
            <p:ph idx="1"/>
          </p:nvPr>
        </p:nvSpPr>
        <p:spPr>
          <a:xfrm>
            <a:off x="611188" y="2139950"/>
            <a:ext cx="10972800" cy="4525963"/>
          </a:xfrm>
        </p:spPr>
        <p:txBody>
          <a:bodyPr/>
          <a:lstStyle/>
          <a:p>
            <a:pPr marL="0" indent="0">
              <a:spcBef>
                <a:spcPct val="0"/>
              </a:spcBef>
              <a:buFont typeface="Arial" panose="020B0604020202020204" pitchFamily="34" charset="0"/>
              <a:buNone/>
            </a:pPr>
            <a:r>
              <a:rPr lang="en-US" altLang="en-US" b="1" baseline="30000"/>
              <a:t>3 </a:t>
            </a:r>
            <a:r>
              <a:rPr lang="en-US" altLang="en-US" b="1"/>
              <a:t>What will you do on the day of punishment, in the ruin that</a:t>
            </a:r>
          </a:p>
          <a:p>
            <a:pPr marL="0" indent="0">
              <a:spcBef>
                <a:spcPct val="0"/>
              </a:spcBef>
              <a:buFont typeface="Arial" panose="020B0604020202020204" pitchFamily="34" charset="0"/>
              <a:buNone/>
            </a:pPr>
            <a:r>
              <a:rPr lang="en-US" altLang="en-US" b="1"/>
              <a:t>   will come from afar?</a:t>
            </a:r>
            <a:br>
              <a:rPr lang="en-US" altLang="en-US" b="1"/>
            </a:br>
            <a:r>
              <a:rPr lang="en-US" altLang="en-US" b="1"/>
              <a:t>To whom will you flee for help, and where will you leave your</a:t>
            </a:r>
          </a:p>
          <a:p>
            <a:pPr marL="0" indent="0">
              <a:spcBef>
                <a:spcPct val="0"/>
              </a:spcBef>
              <a:buFont typeface="Arial" panose="020B0604020202020204" pitchFamily="34" charset="0"/>
              <a:buNone/>
            </a:pPr>
            <a:r>
              <a:rPr lang="en-US" altLang="en-US" b="1"/>
              <a:t>    wealth?</a:t>
            </a:r>
            <a:br>
              <a:rPr lang="en-US" altLang="en-US" b="1"/>
            </a:br>
            <a:r>
              <a:rPr lang="en-US" altLang="en-US" b="1" baseline="30000"/>
              <a:t>4 </a:t>
            </a:r>
            <a:r>
              <a:rPr lang="en-US" altLang="en-US" b="1"/>
              <a:t>Nothing remains but to crouch among the prisoners or fall</a:t>
            </a:r>
          </a:p>
          <a:p>
            <a:pPr marL="0" indent="0">
              <a:spcBef>
                <a:spcPct val="0"/>
              </a:spcBef>
              <a:buFont typeface="Arial" panose="020B0604020202020204" pitchFamily="34" charset="0"/>
              <a:buNone/>
            </a:pPr>
            <a:r>
              <a:rPr lang="en-US" altLang="en-US" b="1"/>
              <a:t>    among the slain.</a:t>
            </a:r>
            <a:br>
              <a:rPr lang="en-US" altLang="en-US" b="1"/>
            </a:br>
            <a:r>
              <a:rPr lang="en-US" altLang="en-US" b="1"/>
              <a:t>For all this his anger has not turned away, and his hand is</a:t>
            </a:r>
          </a:p>
          <a:p>
            <a:pPr marL="0" indent="0">
              <a:spcBef>
                <a:spcPct val="0"/>
              </a:spcBef>
              <a:buFont typeface="Arial" panose="020B0604020202020204" pitchFamily="34" charset="0"/>
              <a:buNone/>
            </a:pPr>
            <a:r>
              <a:rPr lang="en-US" altLang="en-US" b="1"/>
              <a:t>    stretched out still.</a:t>
            </a:r>
          </a:p>
          <a:p>
            <a:pPr marL="0" indent="0">
              <a:spcBef>
                <a:spcPct val="0"/>
              </a:spcBef>
              <a:spcAft>
                <a:spcPts val="1200"/>
              </a:spcAft>
              <a:buFont typeface="Arial" panose="020B0604020202020204" pitchFamily="34" charset="0"/>
              <a:buNone/>
            </a:pPr>
            <a:endParaRPr lang="en-US" altLang="en-US" sz="4000" b="1">
              <a:cs typeface="Calibri" panose="020F0502020204030204" pitchFamily="34" charset="0"/>
            </a:endParaRPr>
          </a:p>
        </p:txBody>
      </p:sp>
      <p:sp>
        <p:nvSpPr>
          <p:cNvPr id="4" name="Date Placeholder 3">
            <a:extLst>
              <a:ext uri="{FF2B5EF4-FFF2-40B4-BE49-F238E27FC236}">
                <a16:creationId xmlns:a16="http://schemas.microsoft.com/office/drawing/2014/main" id="{5D446A34-E136-1737-6E32-3677A02A13D8}"/>
              </a:ext>
            </a:extLst>
          </p:cNvPr>
          <p:cNvSpPr>
            <a:spLocks noGrp="1"/>
          </p:cNvSpPr>
          <p:nvPr>
            <p:ph type="dt" sz="quarter" idx="10"/>
          </p:nvPr>
        </p:nvSpPr>
        <p:spPr/>
        <p:txBody>
          <a:bodyPr/>
          <a:lstStyle/>
          <a:p>
            <a:pPr>
              <a:defRPr/>
            </a:pPr>
            <a:r>
              <a:rPr lang="en-US"/>
              <a:t>November 15, 2022</a:t>
            </a:r>
          </a:p>
        </p:txBody>
      </p:sp>
      <p:sp>
        <p:nvSpPr>
          <p:cNvPr id="44037" name="Slide Number Placeholder 5">
            <a:extLst>
              <a:ext uri="{FF2B5EF4-FFF2-40B4-BE49-F238E27FC236}">
                <a16:creationId xmlns:a16="http://schemas.microsoft.com/office/drawing/2014/main" id="{A41EC0AF-3695-0FD8-5EFF-3CA91D7DBFC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B496A9-D00E-4AAC-8A2D-783F56E7E066}" type="slidenum">
              <a:rPr lang="en-US" altLang="en-US" smtClean="0"/>
              <a:pPr/>
              <a:t>24</a:t>
            </a:fld>
            <a:endParaRPr lang="en-US" altLang="en-US"/>
          </a:p>
        </p:txBody>
      </p:sp>
      <p:cxnSp>
        <p:nvCxnSpPr>
          <p:cNvPr id="6" name="Straight Connector 5">
            <a:extLst>
              <a:ext uri="{FF2B5EF4-FFF2-40B4-BE49-F238E27FC236}">
                <a16:creationId xmlns:a16="http://schemas.microsoft.com/office/drawing/2014/main" id="{92F678E7-6725-A290-AFE3-8C4CB7A931C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0EB5-A641-C774-9E33-C958B5BBA98A}"/>
              </a:ext>
            </a:extLst>
          </p:cNvPr>
          <p:cNvSpPr>
            <a:spLocks noGrp="1"/>
          </p:cNvSpPr>
          <p:nvPr>
            <p:ph type="title"/>
          </p:nvPr>
        </p:nvSpPr>
        <p:spPr/>
        <p:txBody>
          <a:bodyPr/>
          <a:lstStyle/>
          <a:p>
            <a:pPr>
              <a:defRPr/>
            </a:pPr>
            <a:r>
              <a:rPr lang="en-US" altLang="en-US" sz="4000" b="1"/>
              <a:t>Isaiah 10:1-4</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sz="3200" b="1">
                <a:solidFill>
                  <a:schemeClr val="accent6">
                    <a:lumMod val="50000"/>
                  </a:schemeClr>
                </a:solidFill>
              </a:rPr>
              <a:t>The Moral Perversion of the Leaders</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75BBFE5E-085E-9FB6-315B-CDB799FFCEE9}"/>
              </a:ext>
            </a:extLst>
          </p:cNvPr>
          <p:cNvSpPr>
            <a:spLocks noGrp="1"/>
          </p:cNvSpPr>
          <p:nvPr>
            <p:ph idx="1"/>
          </p:nvPr>
        </p:nvSpPr>
        <p:spPr>
          <a:xfrm>
            <a:off x="5334000" y="1678720"/>
            <a:ext cx="6629400" cy="4525963"/>
          </a:xfrm>
        </p:spPr>
        <p:txBody>
          <a:bodyPr/>
          <a:lstStyle/>
          <a:p>
            <a:pPr marL="225425" indent="-225425">
              <a:spcBef>
                <a:spcPct val="0"/>
              </a:spcBef>
            </a:pPr>
            <a:r>
              <a:rPr lang="en-US" altLang="en-US" sz="3000"/>
              <a:t>It’s all about Jesus…</a:t>
            </a:r>
          </a:p>
          <a:p>
            <a:pPr marL="0" indent="0">
              <a:spcBef>
                <a:spcPts val="0"/>
              </a:spcBef>
            </a:pPr>
            <a:r>
              <a:rPr lang="en-US" sz="3000"/>
              <a:t> During the Time of Ahaz?</a:t>
            </a:r>
          </a:p>
          <a:p>
            <a:pPr marL="0" indent="0">
              <a:spcBef>
                <a:spcPts val="0"/>
              </a:spcBef>
            </a:pPr>
            <a:r>
              <a:rPr lang="en-US" sz="3000"/>
              <a:t> Accents of Amos</a:t>
            </a:r>
          </a:p>
          <a:p>
            <a:pPr marL="0" indent="0">
              <a:spcBef>
                <a:spcPts val="0"/>
              </a:spcBef>
            </a:pPr>
            <a:r>
              <a:rPr lang="en-US" sz="3000"/>
              <a:t> The Day of Punishment?</a:t>
            </a:r>
          </a:p>
          <a:p>
            <a:pPr marL="0" indent="0">
              <a:spcBef>
                <a:spcPts val="0"/>
              </a:spcBef>
            </a:pPr>
            <a:r>
              <a:rPr lang="en-US" altLang="en-US" sz="3000"/>
              <a:t> Hand Stretched Out…</a:t>
            </a:r>
          </a:p>
          <a:p>
            <a:pPr marL="0" indent="0">
              <a:spcBef>
                <a:spcPts val="0"/>
              </a:spcBef>
            </a:pPr>
            <a:r>
              <a:rPr lang="en-US" altLang="en-US" sz="3000"/>
              <a:t> Anger…Hebrew = </a:t>
            </a:r>
            <a:r>
              <a:rPr lang="en-US" altLang="en-US" sz="3000" i="1"/>
              <a:t>ap…</a:t>
            </a:r>
            <a:r>
              <a:rPr lang="en-US" altLang="en-US" sz="3000"/>
              <a:t>Nose or Nostrils</a:t>
            </a:r>
          </a:p>
          <a:p>
            <a:pPr marL="0" indent="0">
              <a:spcBef>
                <a:spcPts val="0"/>
              </a:spcBef>
            </a:pPr>
            <a:r>
              <a:rPr lang="en-US" altLang="en-US" sz="3000" i="1"/>
              <a:t> </a:t>
            </a:r>
            <a:r>
              <a:rPr lang="en-US" sz="3000"/>
              <a:t>“It is not Assyria’s overwhelming power which dictates the future of Ephraim and Judah; it is their failure to submit to God and to live in accordance with his principles.” – Oswalt</a:t>
            </a:r>
          </a:p>
          <a:p>
            <a:pPr marL="0" indent="0">
              <a:spcBef>
                <a:spcPts val="0"/>
              </a:spcBef>
            </a:pPr>
            <a:endParaRPr lang="en-US" altLang="en-US" sz="3000" i="1"/>
          </a:p>
          <a:p>
            <a:pPr marL="0" indent="0">
              <a:spcBef>
                <a:spcPct val="0"/>
              </a:spcBef>
              <a:buNone/>
            </a:pPr>
            <a:endParaRPr lang="en-US" altLang="en-US" sz="3000" i="1">
              <a:solidFill>
                <a:srgbClr val="C00000"/>
              </a:solidFill>
            </a:endParaRPr>
          </a:p>
          <a:p>
            <a:pPr marL="225425" indent="-225425">
              <a:spcBef>
                <a:spcPct val="0"/>
              </a:spcBef>
            </a:pPr>
            <a:endParaRPr lang="en-US" altLang="en-US" sz="3000" i="1">
              <a:solidFill>
                <a:srgbClr val="C00000"/>
              </a:solidFill>
            </a:endParaRPr>
          </a:p>
          <a:p>
            <a:pPr marL="225425" indent="-225425">
              <a:spcBef>
                <a:spcPct val="0"/>
              </a:spcBef>
            </a:pPr>
            <a:endParaRPr lang="en-US" altLang="en-US" sz="3000" i="1">
              <a:solidFill>
                <a:srgbClr val="C00000"/>
              </a:solidFill>
            </a:endParaRPr>
          </a:p>
        </p:txBody>
      </p:sp>
      <p:sp>
        <p:nvSpPr>
          <p:cNvPr id="4" name="Date Placeholder 3">
            <a:extLst>
              <a:ext uri="{FF2B5EF4-FFF2-40B4-BE49-F238E27FC236}">
                <a16:creationId xmlns:a16="http://schemas.microsoft.com/office/drawing/2014/main" id="{0CFF6B4C-7AC1-A786-5872-CE08AA4755E4}"/>
              </a:ext>
            </a:extLst>
          </p:cNvPr>
          <p:cNvSpPr>
            <a:spLocks noGrp="1"/>
          </p:cNvSpPr>
          <p:nvPr>
            <p:ph type="dt" sz="quarter" idx="10"/>
          </p:nvPr>
        </p:nvSpPr>
        <p:spPr/>
        <p:txBody>
          <a:bodyPr/>
          <a:lstStyle/>
          <a:p>
            <a:pPr>
              <a:defRPr/>
            </a:pPr>
            <a:r>
              <a:rPr lang="en-US"/>
              <a:t>November 15, 2022</a:t>
            </a:r>
          </a:p>
        </p:txBody>
      </p:sp>
      <p:sp>
        <p:nvSpPr>
          <p:cNvPr id="45062" name="Slide Number Placeholder 5">
            <a:extLst>
              <a:ext uri="{FF2B5EF4-FFF2-40B4-BE49-F238E27FC236}">
                <a16:creationId xmlns:a16="http://schemas.microsoft.com/office/drawing/2014/main" id="{A80D5B04-27FE-07C9-7E0F-EEC1D5EF40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2B8B3E-DA8E-479A-945C-30004B7F13EE}" type="slidenum">
              <a:rPr lang="en-US" altLang="en-US" smtClean="0"/>
              <a:pPr/>
              <a:t>25</a:t>
            </a:fld>
            <a:endParaRPr lang="en-US" altLang="en-US"/>
          </a:p>
        </p:txBody>
      </p:sp>
      <p:pic>
        <p:nvPicPr>
          <p:cNvPr id="45063" name="Picture 6">
            <a:extLst>
              <a:ext uri="{FF2B5EF4-FFF2-40B4-BE49-F238E27FC236}">
                <a16:creationId xmlns:a16="http://schemas.microsoft.com/office/drawing/2014/main" id="{B9FE63B6-2364-689A-4CE6-293475541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11612"/>
            <a:ext cx="41148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Box 7">
            <a:extLst>
              <a:ext uri="{FF2B5EF4-FFF2-40B4-BE49-F238E27FC236}">
                <a16:creationId xmlns:a16="http://schemas.microsoft.com/office/drawing/2014/main" id="{82DCF7BC-9477-76D2-07C4-9866180B73E8}"/>
              </a:ext>
            </a:extLst>
          </p:cNvPr>
          <p:cNvSpPr txBox="1">
            <a:spLocks noChangeArrowheads="1"/>
          </p:cNvSpPr>
          <p:nvPr/>
        </p:nvSpPr>
        <p:spPr bwMode="auto">
          <a:xfrm>
            <a:off x="609600" y="1608138"/>
            <a:ext cx="4084638" cy="2308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altLang="en-US" sz="2400" i="1" u="sng"/>
              <a:t>References</a:t>
            </a:r>
          </a:p>
          <a:p>
            <a:pPr marL="342900" indent="-342900">
              <a:buFont typeface="Arial" panose="020B0604020202020204" pitchFamily="34" charset="0"/>
              <a:buChar char="•"/>
            </a:pPr>
            <a:r>
              <a:rPr lang="en-US" altLang="en-US" sz="2400"/>
              <a:t>Isaiah 61</a:t>
            </a:r>
          </a:p>
          <a:p>
            <a:pPr marL="342900" indent="-342900">
              <a:buFont typeface="Arial" panose="020B0604020202020204" pitchFamily="34" charset="0"/>
              <a:buChar char="•"/>
            </a:pPr>
            <a:r>
              <a:rPr lang="en-US" altLang="en-US" sz="2400"/>
              <a:t>Luke 4:16-19</a:t>
            </a:r>
          </a:p>
          <a:p>
            <a:pPr marL="342900" indent="-342900">
              <a:buFont typeface="Arial" panose="020B0604020202020204" pitchFamily="34" charset="0"/>
              <a:buChar char="•"/>
            </a:pPr>
            <a:r>
              <a:rPr lang="en-US" altLang="en-US" sz="2400"/>
              <a:t>Isaiah 7:14</a:t>
            </a:r>
          </a:p>
          <a:p>
            <a:pPr marL="342900" indent="-342900">
              <a:buFont typeface="Arial" panose="020B0604020202020204" pitchFamily="34" charset="0"/>
              <a:buChar char="•"/>
            </a:pPr>
            <a:r>
              <a:rPr lang="en-US" altLang="en-US" sz="2400"/>
              <a:t>Isaiah 9:6-7</a:t>
            </a:r>
          </a:p>
          <a:p>
            <a:pPr marL="342900" indent="-342900">
              <a:buFont typeface="Arial" panose="020B0604020202020204" pitchFamily="34" charset="0"/>
              <a:buChar char="•"/>
            </a:pPr>
            <a:r>
              <a:rPr lang="en-US" altLang="en-US" sz="2400"/>
              <a:t>Matthew 24:45-51</a:t>
            </a:r>
          </a:p>
        </p:txBody>
      </p:sp>
      <p:cxnSp>
        <p:nvCxnSpPr>
          <p:cNvPr id="9" name="Straight Connector 8">
            <a:extLst>
              <a:ext uri="{FF2B5EF4-FFF2-40B4-BE49-F238E27FC236}">
                <a16:creationId xmlns:a16="http://schemas.microsoft.com/office/drawing/2014/main" id="{FABAB267-9E67-71F1-7E03-047C81020F7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8BFB529-9A7F-CC34-6DB2-A671B41B1F0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C210-D4A0-B046-81D0-6810DC9AC91F}"/>
              </a:ext>
            </a:extLst>
          </p:cNvPr>
          <p:cNvSpPr>
            <a:spLocks noGrp="1"/>
          </p:cNvSpPr>
          <p:nvPr>
            <p:ph type="title"/>
          </p:nvPr>
        </p:nvSpPr>
        <p:spPr/>
        <p:txBody>
          <a:bodyPr/>
          <a:lstStyle/>
          <a:p>
            <a:pPr>
              <a:defRPr/>
            </a:pPr>
            <a:r>
              <a:rPr lang="en-US" altLang="en-US" sz="4000" b="1"/>
              <a:t>Isaiah 10:5-11</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effectLst>
                  <a:outerShdw blurRad="38100" dist="38100" dir="2700000" algn="tl">
                    <a:srgbClr val="000000">
                      <a:alpha val="43137"/>
                    </a:srgbClr>
                  </a:outerShdw>
                </a:effectLst>
              </a:rPr>
              <a:t>God’s Judgement on Arrogant Assyria</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2404D76A-AE1E-A859-DE1F-CC35077371D4}"/>
              </a:ext>
            </a:extLst>
          </p:cNvPr>
          <p:cNvSpPr>
            <a:spLocks noGrp="1"/>
          </p:cNvSpPr>
          <p:nvPr>
            <p:ph idx="1"/>
          </p:nvPr>
        </p:nvSpPr>
        <p:spPr/>
        <p:txBody>
          <a:bodyPr/>
          <a:lstStyle/>
          <a:p>
            <a:pPr marL="0" indent="0">
              <a:spcBef>
                <a:spcPct val="0"/>
              </a:spcBef>
              <a:spcAft>
                <a:spcPts val="1200"/>
              </a:spcAft>
              <a:buFont typeface="Arial" panose="020B0604020202020204" pitchFamily="34" charset="0"/>
              <a:buNone/>
            </a:pPr>
            <a:r>
              <a:rPr lang="en-US" altLang="en-US" sz="3600" b="1" baseline="30000"/>
              <a:t>5 </a:t>
            </a:r>
            <a:r>
              <a:rPr lang="en-US" altLang="en-US" sz="3600" b="1"/>
              <a:t>Woe to Assyria, the rod of my anger; the staff in their hands is my fury!</a:t>
            </a:r>
            <a:br>
              <a:rPr lang="en-US" altLang="en-US" sz="3600" b="1"/>
            </a:br>
            <a:r>
              <a:rPr lang="en-US" altLang="en-US" sz="3600" b="1" baseline="30000"/>
              <a:t>6 </a:t>
            </a:r>
            <a:r>
              <a:rPr lang="en-US" altLang="en-US" sz="3600" b="1"/>
              <a:t>Against a godless nation I send him, and against the people of my wrath I command him, to take spoil and seize plunder, and to tread them down like the mire of the streets.</a:t>
            </a:r>
            <a:br>
              <a:rPr lang="en-US" altLang="en-US" sz="3600" b="1"/>
            </a:br>
            <a:r>
              <a:rPr lang="en-US" altLang="en-US" sz="3600" b="1" baseline="30000"/>
              <a:t>7 </a:t>
            </a:r>
            <a:r>
              <a:rPr lang="en-US" altLang="en-US" sz="3600" b="1"/>
              <a:t>But he does not so intend, and his heart does not so think; but it is in his heart to destroy, and to cut off nations not a few;</a:t>
            </a:r>
            <a:endParaRPr lang="en-US" altLang="en-US" sz="3600" b="1">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2ECEFFE-FB9C-BB16-D9A4-0F1F6FD64ADA}"/>
              </a:ext>
            </a:extLst>
          </p:cNvPr>
          <p:cNvSpPr>
            <a:spLocks noGrp="1"/>
          </p:cNvSpPr>
          <p:nvPr>
            <p:ph type="dt" sz="quarter" idx="10"/>
          </p:nvPr>
        </p:nvSpPr>
        <p:spPr/>
        <p:txBody>
          <a:bodyPr/>
          <a:lstStyle/>
          <a:p>
            <a:pPr>
              <a:defRPr/>
            </a:pPr>
            <a:r>
              <a:rPr lang="en-US"/>
              <a:t>November 15, 2022</a:t>
            </a:r>
          </a:p>
        </p:txBody>
      </p:sp>
      <p:sp>
        <p:nvSpPr>
          <p:cNvPr id="47109" name="Slide Number Placeholder 5">
            <a:extLst>
              <a:ext uri="{FF2B5EF4-FFF2-40B4-BE49-F238E27FC236}">
                <a16:creationId xmlns:a16="http://schemas.microsoft.com/office/drawing/2014/main" id="{E7D0FF2F-1BB2-4F26-ED79-526A8AD23B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97D1CA-7263-4F2C-A5AB-8EB1999CF0A4}" type="slidenum">
              <a:rPr lang="en-US" altLang="en-US" smtClean="0"/>
              <a:pPr/>
              <a:t>26</a:t>
            </a:fld>
            <a:endParaRPr lang="en-US" altLang="en-US"/>
          </a:p>
        </p:txBody>
      </p:sp>
      <p:cxnSp>
        <p:nvCxnSpPr>
          <p:cNvPr id="6" name="Straight Connector 5">
            <a:extLst>
              <a:ext uri="{FF2B5EF4-FFF2-40B4-BE49-F238E27FC236}">
                <a16:creationId xmlns:a16="http://schemas.microsoft.com/office/drawing/2014/main" id="{4012BDE1-2E49-823B-A824-7DF4C50E3721}"/>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B7098-05DF-5059-D4B9-9FDB6FD9020C}"/>
              </a:ext>
            </a:extLst>
          </p:cNvPr>
          <p:cNvSpPr>
            <a:spLocks noGrp="1"/>
          </p:cNvSpPr>
          <p:nvPr>
            <p:ph type="title"/>
          </p:nvPr>
        </p:nvSpPr>
        <p:spPr/>
        <p:txBody>
          <a:bodyPr/>
          <a:lstStyle/>
          <a:p>
            <a:pPr>
              <a:defRPr/>
            </a:pPr>
            <a:r>
              <a:rPr lang="en-US" altLang="en-US" sz="4000" b="1"/>
              <a:t>Isaiah 10:5-11</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effectLst>
                  <a:outerShdw blurRad="38100" dist="38100" dir="2700000" algn="tl">
                    <a:srgbClr val="000000">
                      <a:alpha val="43137"/>
                    </a:srgbClr>
                  </a:outerShdw>
                </a:effectLst>
              </a:rPr>
              <a:t>God’s Judgement on Arrogant Assyria</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EF1BD0BC-982C-C711-4549-5E172FE1EFBA}"/>
              </a:ext>
            </a:extLst>
          </p:cNvPr>
          <p:cNvSpPr>
            <a:spLocks noGrp="1"/>
          </p:cNvSpPr>
          <p:nvPr>
            <p:ph idx="1"/>
          </p:nvPr>
        </p:nvSpPr>
        <p:spPr>
          <a:xfrm>
            <a:off x="609600" y="1524000"/>
            <a:ext cx="10972800" cy="4525963"/>
          </a:xfrm>
        </p:spPr>
        <p:txBody>
          <a:bodyPr/>
          <a:lstStyle/>
          <a:p>
            <a:pPr marL="0" indent="0">
              <a:spcBef>
                <a:spcPct val="0"/>
              </a:spcBef>
              <a:buFont typeface="Arial" panose="020B0604020202020204" pitchFamily="34" charset="0"/>
              <a:buNone/>
            </a:pPr>
            <a:r>
              <a:rPr lang="en-US" altLang="en-US" b="1"/>
              <a:t>for he says:</a:t>
            </a:r>
          </a:p>
          <a:p>
            <a:pPr marL="0" indent="0" algn="ctr">
              <a:spcBef>
                <a:spcPct val="0"/>
              </a:spcBef>
              <a:buFont typeface="Arial" panose="020B0604020202020204" pitchFamily="34" charset="0"/>
              <a:buNone/>
            </a:pPr>
            <a:r>
              <a:rPr lang="en-US" altLang="en-US" b="1"/>
              <a:t>“Are not my commanders all kings?</a:t>
            </a:r>
            <a:br>
              <a:rPr lang="en-US" altLang="en-US" b="1"/>
            </a:br>
            <a:r>
              <a:rPr lang="en-US" altLang="en-US" b="1" baseline="30000"/>
              <a:t>9 </a:t>
            </a:r>
            <a:r>
              <a:rPr lang="en-US" altLang="en-US" b="1"/>
              <a:t>Is not Calno like Carchemish?</a:t>
            </a:r>
            <a:br>
              <a:rPr lang="en-US" altLang="en-US" b="1"/>
            </a:br>
            <a:r>
              <a:rPr lang="en-US" altLang="en-US" b="1"/>
              <a:t>    Is not Hamath like Arpad?</a:t>
            </a:r>
            <a:br>
              <a:rPr lang="en-US" altLang="en-US" b="1"/>
            </a:br>
            <a:r>
              <a:rPr lang="en-US" altLang="en-US" b="1"/>
              <a:t>    Is not Samaria like Damascus?</a:t>
            </a:r>
            <a:br>
              <a:rPr lang="en-US" altLang="en-US" b="1"/>
            </a:br>
            <a:r>
              <a:rPr lang="en-US" altLang="en-US" b="1" baseline="30000"/>
              <a:t>10 </a:t>
            </a:r>
            <a:r>
              <a:rPr lang="en-US" altLang="en-US" b="1"/>
              <a:t>As my hand has reached to the kingdoms of the idols,</a:t>
            </a:r>
            <a:br>
              <a:rPr lang="en-US" altLang="en-US" b="1"/>
            </a:br>
            <a:r>
              <a:rPr lang="en-US" altLang="en-US" b="1"/>
              <a:t>    whose carved images were greater than those of Jerusalem and Samaria,</a:t>
            </a:r>
            <a:br>
              <a:rPr lang="en-US" altLang="en-US" b="1"/>
            </a:br>
            <a:r>
              <a:rPr lang="en-US" altLang="en-US" b="1" baseline="30000"/>
              <a:t>11 </a:t>
            </a:r>
            <a:r>
              <a:rPr lang="en-US" altLang="en-US" b="1"/>
              <a:t>shall I not do to Jerusalem and her idols</a:t>
            </a:r>
            <a:br>
              <a:rPr lang="en-US" altLang="en-US" b="1"/>
            </a:br>
            <a:r>
              <a:rPr lang="en-US" altLang="en-US" b="1"/>
              <a:t>    as I have done to Samaria and her images?”</a:t>
            </a:r>
          </a:p>
          <a:p>
            <a:pPr marL="0" indent="0">
              <a:spcBef>
                <a:spcPct val="0"/>
              </a:spcBef>
              <a:spcAft>
                <a:spcPts val="1200"/>
              </a:spcAft>
              <a:buFont typeface="Arial" panose="020B0604020202020204" pitchFamily="34" charset="0"/>
              <a:buNone/>
            </a:pPr>
            <a:endParaRPr lang="en-US" altLang="en-US" sz="3600" b="1">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547B229C-5255-801B-CCB7-EB593ECA04B1}"/>
              </a:ext>
            </a:extLst>
          </p:cNvPr>
          <p:cNvSpPr>
            <a:spLocks noGrp="1"/>
          </p:cNvSpPr>
          <p:nvPr>
            <p:ph type="dt" sz="quarter" idx="10"/>
          </p:nvPr>
        </p:nvSpPr>
        <p:spPr/>
        <p:txBody>
          <a:bodyPr/>
          <a:lstStyle/>
          <a:p>
            <a:pPr>
              <a:defRPr/>
            </a:pPr>
            <a:r>
              <a:rPr lang="en-US"/>
              <a:t>November 15, 2022</a:t>
            </a:r>
          </a:p>
        </p:txBody>
      </p:sp>
      <p:sp>
        <p:nvSpPr>
          <p:cNvPr id="48133" name="Slide Number Placeholder 5">
            <a:extLst>
              <a:ext uri="{FF2B5EF4-FFF2-40B4-BE49-F238E27FC236}">
                <a16:creationId xmlns:a16="http://schemas.microsoft.com/office/drawing/2014/main" id="{B5FB1021-11AA-A643-31C7-1D94E52BA3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462E9D4-455D-4433-BF29-BDE8670D08D9}" type="slidenum">
              <a:rPr lang="en-US" altLang="en-US" smtClean="0"/>
              <a:pPr/>
              <a:t>27</a:t>
            </a:fld>
            <a:endParaRPr lang="en-US" altLang="en-US"/>
          </a:p>
        </p:txBody>
      </p:sp>
      <p:cxnSp>
        <p:nvCxnSpPr>
          <p:cNvPr id="5" name="Straight Connector 4">
            <a:extLst>
              <a:ext uri="{FF2B5EF4-FFF2-40B4-BE49-F238E27FC236}">
                <a16:creationId xmlns:a16="http://schemas.microsoft.com/office/drawing/2014/main" id="{0A0AD60E-31B0-5E1F-6EB9-608F97335153}"/>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a:t>Isaiah 10:5-11</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sz="3200" b="1">
                <a:solidFill>
                  <a:schemeClr val="accent6">
                    <a:lumMod val="50000"/>
                  </a:schemeClr>
                </a:solidFill>
              </a:rPr>
              <a:t>God’s Judgement on Arrogant Assyria</a:t>
            </a:r>
            <a:endParaRPr lang="en-US" sz="320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a:t>November 15,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28</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5407334" y="1219200"/>
            <a:ext cx="6818313" cy="5165724"/>
          </a:xfrm>
        </p:spPr>
        <p:txBody>
          <a:bodyPr/>
          <a:lstStyle/>
          <a:p>
            <a:pPr marL="241300" indent="-241300">
              <a:spcBef>
                <a:spcPts val="0"/>
              </a:spcBef>
              <a:defRPr/>
            </a:pPr>
            <a:endParaRPr lang="en-US"/>
          </a:p>
          <a:p>
            <a:pPr marL="241300" indent="-241300">
              <a:spcBef>
                <a:spcPts val="0"/>
              </a:spcBef>
              <a:defRPr/>
            </a:pPr>
            <a:r>
              <a:rPr lang="en-US"/>
              <a:t>During Hezekiah’s Reign?</a:t>
            </a:r>
          </a:p>
          <a:p>
            <a:pPr marL="241300" indent="-241300">
              <a:spcBef>
                <a:spcPts val="0"/>
              </a:spcBef>
              <a:defRPr/>
            </a:pPr>
            <a:r>
              <a:rPr lang="en-US"/>
              <a:t>God uses the most violent and tyrannical King and nation to punish his people</a:t>
            </a:r>
          </a:p>
          <a:p>
            <a:pPr marL="241300" indent="-241300">
              <a:spcBef>
                <a:spcPts val="0"/>
              </a:spcBef>
              <a:defRPr/>
            </a:pPr>
            <a:r>
              <a:rPr lang="en-US"/>
              <a:t>Two Sovereignties: God vs. Sennacherib</a:t>
            </a:r>
          </a:p>
          <a:p>
            <a:pPr marL="241300" indent="-241300">
              <a:spcBef>
                <a:spcPts val="0"/>
              </a:spcBef>
              <a:defRPr/>
            </a:pPr>
            <a:r>
              <a:rPr lang="en-US"/>
              <a:t>Different Intentions…</a:t>
            </a:r>
          </a:p>
          <a:p>
            <a:pPr marL="225425" indent="-225425"/>
            <a:r>
              <a:rPr lang="en-US"/>
              <a:t>The Lord is sovereign, but his instruments are morally responsible agents - </a:t>
            </a:r>
            <a:r>
              <a:rPr lang="en-US" err="1"/>
              <a:t>Montyer</a:t>
            </a:r>
            <a:endParaRPr lang="en-US"/>
          </a:p>
          <a:p>
            <a:pPr marL="241300" indent="-241300">
              <a:spcBef>
                <a:spcPts val="0"/>
              </a:spcBef>
              <a:defRPr/>
            </a:pPr>
            <a:endParaRPr lang="en-US" sz="3000"/>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609600" y="1600200"/>
            <a:ext cx="408463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800" i="1" u="sng"/>
              <a:t>References</a:t>
            </a:r>
          </a:p>
          <a:p>
            <a:r>
              <a:rPr lang="en-US" altLang="en-US" sz="2800"/>
              <a:t>Habakkuk 1:1-13</a:t>
            </a:r>
          </a:p>
          <a:p>
            <a:r>
              <a:rPr lang="en-US" altLang="en-US" sz="2800"/>
              <a:t>2 Kings 19:35</a:t>
            </a:r>
          </a:p>
          <a:p>
            <a:r>
              <a:rPr lang="en-US" altLang="en-US" sz="2800"/>
              <a:t>Nahum</a:t>
            </a:r>
          </a:p>
          <a:p>
            <a:endParaRPr lang="en-US" altLang="en-US" sz="1800"/>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160" name="Picture 13">
            <a:extLst>
              <a:ext uri="{FF2B5EF4-FFF2-40B4-BE49-F238E27FC236}">
                <a16:creationId xmlns:a16="http://schemas.microsoft.com/office/drawing/2014/main" id="{57102CB5-C220-BF6E-B070-5B5B780B0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3521075"/>
            <a:ext cx="4511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5DE7C-EA1F-2BF5-D1D1-96998810F039}"/>
              </a:ext>
            </a:extLst>
          </p:cNvPr>
          <p:cNvSpPr>
            <a:spLocks noGrp="1"/>
          </p:cNvSpPr>
          <p:nvPr>
            <p:ph type="title"/>
          </p:nvPr>
        </p:nvSpPr>
        <p:spPr/>
        <p:txBody>
          <a:bodyPr/>
          <a:lstStyle/>
          <a:p>
            <a:pPr>
              <a:defRPr/>
            </a:pPr>
            <a:r>
              <a:rPr lang="en-US" altLang="en-US" sz="4000" b="1"/>
              <a:t>Isaiah 10:12-14</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rPr>
              <a:t>The Pride And Arrogance of the King of Assyria</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3A005AE7-DDAA-37CA-4341-4078AAEACF24}"/>
              </a:ext>
            </a:extLst>
          </p:cNvPr>
          <p:cNvSpPr>
            <a:spLocks noGrp="1"/>
          </p:cNvSpPr>
          <p:nvPr>
            <p:ph idx="1"/>
          </p:nvPr>
        </p:nvSpPr>
        <p:spPr>
          <a:xfrm>
            <a:off x="609600" y="1600200"/>
            <a:ext cx="11125200" cy="4525963"/>
          </a:xfrm>
        </p:spPr>
        <p:txBody>
          <a:bodyPr/>
          <a:lstStyle/>
          <a:p>
            <a:pPr marL="0" indent="0">
              <a:buFont typeface="Arial" panose="020B0604020202020204" pitchFamily="34" charset="0"/>
              <a:buNone/>
            </a:pPr>
            <a:r>
              <a:rPr lang="en-US" altLang="en-US" sz="3000" b="1" baseline="30000"/>
              <a:t>12 </a:t>
            </a:r>
            <a:r>
              <a:rPr lang="en-US" altLang="en-US" sz="3000" b="1"/>
              <a:t>When the Lord has finished all his work on Mount Zion and on Jerusalem, he will punish the speech of the arrogant heart of the king of Assyria and the boastful look in his eyes. </a:t>
            </a:r>
            <a:r>
              <a:rPr lang="en-US" altLang="en-US" sz="3000" b="1" baseline="30000"/>
              <a:t>13 </a:t>
            </a:r>
            <a:r>
              <a:rPr lang="en-US" altLang="en-US" sz="3000" b="1"/>
              <a:t>For he says:</a:t>
            </a:r>
          </a:p>
          <a:p>
            <a:pPr marL="0" indent="0" algn="ctr">
              <a:buFont typeface="Arial" panose="020B0604020202020204" pitchFamily="34" charset="0"/>
              <a:buNone/>
            </a:pPr>
            <a:r>
              <a:rPr lang="en-US" altLang="en-US" sz="3000" b="1"/>
              <a:t>“By the strength of my hand I have done it, and by my wisdom, for I have understanding;</a:t>
            </a:r>
            <a:br>
              <a:rPr lang="en-US" altLang="en-US" sz="3000" b="1"/>
            </a:br>
            <a:r>
              <a:rPr lang="en-US" altLang="en-US" sz="3000" b="1"/>
              <a:t>I remove the boundaries of peoples, and plunder their treasures; like a bull I bring down those who sit on thrones.</a:t>
            </a:r>
            <a:br>
              <a:rPr lang="en-US" altLang="en-US" sz="3000" b="1"/>
            </a:br>
            <a:r>
              <a:rPr lang="en-US" altLang="en-US" sz="3000" b="1" baseline="30000"/>
              <a:t>14 </a:t>
            </a:r>
            <a:r>
              <a:rPr lang="en-US" altLang="en-US" sz="3000" b="1"/>
              <a:t>My hand has found like a nest the wealth of the peoples;</a:t>
            </a:r>
            <a:br>
              <a:rPr lang="en-US" altLang="en-US" sz="3000" b="1"/>
            </a:br>
            <a:r>
              <a:rPr lang="en-US" altLang="en-US" sz="3000" b="1"/>
              <a:t>and as one gathers eggs that have been forsaken, so I have gathered all the earth and there was none that moved a wing</a:t>
            </a:r>
            <a:br>
              <a:rPr lang="en-US" altLang="en-US" sz="3000" b="1"/>
            </a:br>
            <a:r>
              <a:rPr lang="en-US" altLang="en-US" sz="3000" b="1"/>
              <a:t>    or opened the mouth or chirped.”</a:t>
            </a:r>
            <a:r>
              <a:rPr lang="en-US" altLang="en-US" b="1"/>
              <a:t/>
            </a:r>
            <a:br>
              <a:rPr lang="en-US" altLang="en-US" b="1"/>
            </a:br>
            <a:endParaRPr lang="en-US" altLang="en-US" sz="2400" b="1">
              <a:cs typeface="Calibri" panose="020F0502020204030204" pitchFamily="34" charset="0"/>
            </a:endParaRPr>
          </a:p>
        </p:txBody>
      </p:sp>
      <p:sp>
        <p:nvSpPr>
          <p:cNvPr id="4" name="Date Placeholder 3">
            <a:extLst>
              <a:ext uri="{FF2B5EF4-FFF2-40B4-BE49-F238E27FC236}">
                <a16:creationId xmlns:a16="http://schemas.microsoft.com/office/drawing/2014/main" id="{6C2F361D-3C50-6F4D-5C2B-7F8A742474BA}"/>
              </a:ext>
            </a:extLst>
          </p:cNvPr>
          <p:cNvSpPr>
            <a:spLocks noGrp="1"/>
          </p:cNvSpPr>
          <p:nvPr>
            <p:ph type="dt" sz="quarter" idx="10"/>
          </p:nvPr>
        </p:nvSpPr>
        <p:spPr/>
        <p:txBody>
          <a:bodyPr/>
          <a:lstStyle/>
          <a:p>
            <a:pPr>
              <a:defRPr/>
            </a:pPr>
            <a:r>
              <a:rPr lang="en-US"/>
              <a:t>November 15, 2022</a:t>
            </a:r>
          </a:p>
        </p:txBody>
      </p:sp>
      <p:sp>
        <p:nvSpPr>
          <p:cNvPr id="50181" name="Slide Number Placeholder 5">
            <a:extLst>
              <a:ext uri="{FF2B5EF4-FFF2-40B4-BE49-F238E27FC236}">
                <a16:creationId xmlns:a16="http://schemas.microsoft.com/office/drawing/2014/main" id="{A9063345-8382-66E0-7585-706137986E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B7C62BF-986C-4DDE-A587-6D83C30B100F}" type="slidenum">
              <a:rPr lang="en-US" altLang="en-US" smtClean="0"/>
              <a:pPr/>
              <a:t>29</a:t>
            </a:fld>
            <a:endParaRPr lang="en-US" altLang="en-US"/>
          </a:p>
        </p:txBody>
      </p:sp>
      <p:cxnSp>
        <p:nvCxnSpPr>
          <p:cNvPr id="6" name="Straight Connector 5">
            <a:extLst>
              <a:ext uri="{FF2B5EF4-FFF2-40B4-BE49-F238E27FC236}">
                <a16:creationId xmlns:a16="http://schemas.microsoft.com/office/drawing/2014/main" id="{E5974BF2-CE04-922C-70BF-369DDDC178B8}"/>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8080407-37D9-14F3-87EC-4F5DE9A0F0CC}"/>
              </a:ext>
            </a:extLst>
          </p:cNvPr>
          <p:cNvSpPr>
            <a:spLocks noGrp="1"/>
          </p:cNvSpPr>
          <p:nvPr>
            <p:ph type="title"/>
          </p:nvPr>
        </p:nvSpPr>
        <p:spPr/>
        <p:txBody>
          <a:bodyPr/>
          <a:lstStyle/>
          <a:p>
            <a:r>
              <a:rPr lang="en-US" altLang="en-US" sz="4800" b="1"/>
              <a:t>On Your Feet Men!</a:t>
            </a:r>
          </a:p>
        </p:txBody>
      </p:sp>
      <p:sp>
        <p:nvSpPr>
          <p:cNvPr id="3" name="Content Placeholder 2">
            <a:extLst>
              <a:ext uri="{FF2B5EF4-FFF2-40B4-BE49-F238E27FC236}">
                <a16:creationId xmlns:a16="http://schemas.microsoft.com/office/drawing/2014/main" id="{7418FAB8-26EE-B9E4-6B54-C34496FF5FA5}"/>
              </a:ext>
            </a:extLst>
          </p:cNvPr>
          <p:cNvSpPr>
            <a:spLocks noGrp="1"/>
          </p:cNvSpPr>
          <p:nvPr>
            <p:ph idx="1"/>
          </p:nvPr>
        </p:nvSpPr>
        <p:spPr>
          <a:xfrm>
            <a:off x="609600" y="1993900"/>
            <a:ext cx="10972800" cy="4525963"/>
          </a:xfrm>
        </p:spPr>
        <p:txBody>
          <a:bodyPr/>
          <a:lstStyle/>
          <a:p>
            <a:pPr eaLnBrk="1" hangingPunct="1">
              <a:spcAft>
                <a:spcPts val="600"/>
              </a:spcAft>
              <a:defRPr/>
            </a:pPr>
            <a:r>
              <a:rPr lang="en-US" altLang="en-US" sz="5400" b="1"/>
              <a:t>Invocation/Prayer</a:t>
            </a:r>
          </a:p>
          <a:p>
            <a:pPr eaLnBrk="1" hangingPunct="1">
              <a:spcAft>
                <a:spcPts val="600"/>
              </a:spcAft>
              <a:defRPr/>
            </a:pPr>
            <a:endParaRPr lang="en-US" altLang="en-US" b="1"/>
          </a:p>
          <a:p>
            <a:pPr eaLnBrk="1" hangingPunct="1">
              <a:spcAft>
                <a:spcPts val="600"/>
              </a:spcAft>
              <a:defRPr/>
            </a:pPr>
            <a:r>
              <a:rPr lang="en-US" altLang="en-US" sz="5400" b="1"/>
              <a:t>Song:</a:t>
            </a:r>
          </a:p>
          <a:p>
            <a:pPr marL="0" indent="0" algn="ctr" eaLnBrk="1" hangingPunct="1">
              <a:spcAft>
                <a:spcPts val="600"/>
              </a:spcAft>
              <a:buFont typeface="Arial" panose="020B0604020202020204" pitchFamily="34" charset="0"/>
              <a:buNone/>
              <a:defRPr/>
            </a:pPr>
            <a:r>
              <a:rPr lang="en-US" altLang="en-US" sz="5400" b="1"/>
              <a:t>  “Crown Him With Many Crowns</a:t>
            </a:r>
          </a:p>
          <a:p>
            <a:pPr eaLnBrk="1" hangingPunct="1">
              <a:spcAft>
                <a:spcPts val="600"/>
              </a:spcAft>
              <a:defRPr/>
            </a:pPr>
            <a:endParaRPr lang="en-US" altLang="en-US" sz="700" b="1"/>
          </a:p>
          <a:p>
            <a:pPr marL="0" indent="0" algn="ctr" eaLnBrk="1" hangingPunct="1">
              <a:spcAft>
                <a:spcPts val="600"/>
              </a:spcAft>
              <a:buFont typeface="Arial" panose="020B0604020202020204" pitchFamily="34" charset="0"/>
              <a:buNone/>
              <a:defRPr/>
            </a:pPr>
            <a:endParaRPr lang="en-US" altLang="en-US" sz="5400" b="1"/>
          </a:p>
          <a:p>
            <a:pPr>
              <a:defRPr/>
            </a:pPr>
            <a:endParaRPr lang="en-US" sz="5400"/>
          </a:p>
        </p:txBody>
      </p:sp>
      <p:sp>
        <p:nvSpPr>
          <p:cNvPr id="4" name="Date Placeholder 3">
            <a:extLst>
              <a:ext uri="{FF2B5EF4-FFF2-40B4-BE49-F238E27FC236}">
                <a16:creationId xmlns:a16="http://schemas.microsoft.com/office/drawing/2014/main" id="{9B65F7F3-B609-240E-197E-519044D0E8F8}"/>
              </a:ext>
            </a:extLst>
          </p:cNvPr>
          <p:cNvSpPr>
            <a:spLocks noGrp="1"/>
          </p:cNvSpPr>
          <p:nvPr>
            <p:ph type="dt" sz="quarter" idx="10"/>
          </p:nvPr>
        </p:nvSpPr>
        <p:spPr/>
        <p:txBody>
          <a:bodyPr/>
          <a:lstStyle/>
          <a:p>
            <a:pPr>
              <a:defRPr/>
            </a:pPr>
            <a:r>
              <a:rPr lang="en-US"/>
              <a:t>November 15, 2022</a:t>
            </a:r>
          </a:p>
        </p:txBody>
      </p:sp>
      <p:sp>
        <p:nvSpPr>
          <p:cNvPr id="22533" name="Slide Number Placeholder 5">
            <a:extLst>
              <a:ext uri="{FF2B5EF4-FFF2-40B4-BE49-F238E27FC236}">
                <a16:creationId xmlns:a16="http://schemas.microsoft.com/office/drawing/2014/main" id="{2A0013A0-E4D2-0F72-4954-6D6E81001F0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C60D60-BD83-492D-83FB-D77D7697C8BB}" type="slidenum">
              <a:rPr lang="en-US" altLang="en-US" smtClean="0"/>
              <a:pPr/>
              <a:t>3</a:t>
            </a:fld>
            <a:endParaRPr lang="en-US" altLang="en-US"/>
          </a:p>
        </p:txBody>
      </p:sp>
      <p:cxnSp>
        <p:nvCxnSpPr>
          <p:cNvPr id="2" name="Straight Connector 1">
            <a:extLst>
              <a:ext uri="{FF2B5EF4-FFF2-40B4-BE49-F238E27FC236}">
                <a16:creationId xmlns:a16="http://schemas.microsoft.com/office/drawing/2014/main" id="{056DE7AA-8A3E-7CE4-14F6-DB35E7AF8CD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0"/>
                                        </p:tgtEl>
                                        <p:attrNameLst>
                                          <p:attrName>style.visibility</p:attrName>
                                        </p:attrNameLst>
                                      </p:cBhvr>
                                      <p:to>
                                        <p:strVal val="visible"/>
                                      </p:to>
                                    </p:set>
                                    <p:animEffect transition="in" filter="fade">
                                      <p:cBhvr>
                                        <p:cTn id="1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FD91-F041-1931-00F4-2304DFE9F273}"/>
              </a:ext>
            </a:extLst>
          </p:cNvPr>
          <p:cNvSpPr>
            <a:spLocks noGrp="1"/>
          </p:cNvSpPr>
          <p:nvPr>
            <p:ph type="title"/>
          </p:nvPr>
        </p:nvSpPr>
        <p:spPr/>
        <p:txBody>
          <a:bodyPr/>
          <a:lstStyle/>
          <a:p>
            <a:pPr>
              <a:defRPr/>
            </a:pPr>
            <a:r>
              <a:rPr lang="en-US" altLang="en-US" sz="4000" b="1"/>
              <a:t>Isaiah 10:12-14</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rPr>
              <a:t>The Pride And Arrogance of the King of Assyria</a:t>
            </a:r>
            <a:endParaRPr lang="en-US" sz="3200">
              <a:solidFill>
                <a:schemeClr val="accent6">
                  <a:lumMod val="50000"/>
                </a:schemeClr>
              </a:solidFill>
            </a:endParaRPr>
          </a:p>
        </p:txBody>
      </p:sp>
      <p:sp>
        <p:nvSpPr>
          <p:cNvPr id="4" name="Date Placeholder 3">
            <a:extLst>
              <a:ext uri="{FF2B5EF4-FFF2-40B4-BE49-F238E27FC236}">
                <a16:creationId xmlns:a16="http://schemas.microsoft.com/office/drawing/2014/main" id="{FA15AF86-E024-0278-EB36-43B236CD97C1}"/>
              </a:ext>
            </a:extLst>
          </p:cNvPr>
          <p:cNvSpPr>
            <a:spLocks noGrp="1"/>
          </p:cNvSpPr>
          <p:nvPr>
            <p:ph type="dt" sz="quarter" idx="10"/>
          </p:nvPr>
        </p:nvSpPr>
        <p:spPr/>
        <p:txBody>
          <a:bodyPr/>
          <a:lstStyle/>
          <a:p>
            <a:pPr>
              <a:defRPr/>
            </a:pPr>
            <a:r>
              <a:rPr lang="en-US"/>
              <a:t>November 15, 2022</a:t>
            </a:r>
          </a:p>
        </p:txBody>
      </p:sp>
      <p:sp>
        <p:nvSpPr>
          <p:cNvPr id="51204" name="Slide Number Placeholder 5">
            <a:extLst>
              <a:ext uri="{FF2B5EF4-FFF2-40B4-BE49-F238E27FC236}">
                <a16:creationId xmlns:a16="http://schemas.microsoft.com/office/drawing/2014/main" id="{19992923-0984-7DA8-050B-88425F063AE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11D6833-6B87-4B57-8210-E11BE2F74FC0}" type="slidenum">
              <a:rPr lang="en-US" altLang="en-US" smtClean="0"/>
              <a:pPr/>
              <a:t>30</a:t>
            </a:fld>
            <a:endParaRPr lang="en-US" altLang="en-US"/>
          </a:p>
        </p:txBody>
      </p:sp>
      <p:sp>
        <p:nvSpPr>
          <p:cNvPr id="3" name="Content Placeholder 2">
            <a:extLst>
              <a:ext uri="{FF2B5EF4-FFF2-40B4-BE49-F238E27FC236}">
                <a16:creationId xmlns:a16="http://schemas.microsoft.com/office/drawing/2014/main" id="{30284642-EFCD-A59D-5D32-16C074823A7C}"/>
              </a:ext>
            </a:extLst>
          </p:cNvPr>
          <p:cNvSpPr>
            <a:spLocks noGrp="1"/>
          </p:cNvSpPr>
          <p:nvPr>
            <p:ph idx="1"/>
          </p:nvPr>
        </p:nvSpPr>
        <p:spPr>
          <a:xfrm>
            <a:off x="5562600" y="1704975"/>
            <a:ext cx="6629400" cy="4525963"/>
          </a:xfrm>
        </p:spPr>
        <p:txBody>
          <a:bodyPr/>
          <a:lstStyle/>
          <a:p>
            <a:pPr marL="241300" indent="-241300">
              <a:spcBef>
                <a:spcPts val="0"/>
              </a:spcBef>
              <a:defRPr/>
            </a:pPr>
            <a:r>
              <a:rPr lang="en-US" sz="3000"/>
              <a:t>The Lachish Relief</a:t>
            </a:r>
          </a:p>
          <a:p>
            <a:pPr marL="241300" indent="-241300">
              <a:spcBef>
                <a:spcPts val="0"/>
              </a:spcBef>
              <a:defRPr/>
            </a:pPr>
            <a:r>
              <a:rPr lang="en-US" sz="2800"/>
              <a:t>God’s Punishment is Justified by Assyria’s Rapacious Attitude</a:t>
            </a:r>
          </a:p>
          <a:p>
            <a:pPr marL="241300" indent="-241300">
              <a:spcBef>
                <a:spcPts val="0"/>
              </a:spcBef>
              <a:defRPr/>
            </a:pPr>
            <a:r>
              <a:rPr lang="en-US" sz="2800"/>
              <a:t>Sennacherib’s Arrogance Was Typical of the Day</a:t>
            </a:r>
          </a:p>
          <a:p>
            <a:pPr marL="241300" indent="-241300">
              <a:spcBef>
                <a:spcPts val="0"/>
              </a:spcBef>
              <a:defRPr/>
            </a:pPr>
            <a:r>
              <a:rPr lang="en-US" sz="2800"/>
              <a:t>What He Had Done To Date Supported His Pride</a:t>
            </a:r>
          </a:p>
          <a:p>
            <a:r>
              <a:rPr lang="en-US"/>
              <a:t>Superior skills and abilities are a gracious gift from God given for his purposes… not an innate superiority</a:t>
            </a:r>
          </a:p>
          <a:p>
            <a:pPr lvl="1"/>
            <a:r>
              <a:rPr lang="en-US"/>
              <a:t>Oswalt</a:t>
            </a:r>
            <a:endParaRPr lang="en-US" sz="3000"/>
          </a:p>
        </p:txBody>
      </p:sp>
      <p:pic>
        <p:nvPicPr>
          <p:cNvPr id="51206" name="Picture 8">
            <a:extLst>
              <a:ext uri="{FF2B5EF4-FFF2-40B4-BE49-F238E27FC236}">
                <a16:creationId xmlns:a16="http://schemas.microsoft.com/office/drawing/2014/main" id="{B07293AF-EBB7-9332-BA34-F286070D813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1450" y="4036230"/>
            <a:ext cx="4795838"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41815ACE-85DC-C5B9-BEA6-1FC8421EA7ED}"/>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A6829F-1326-19D2-3BA7-D7B2B33E5878}"/>
              </a:ext>
            </a:extLst>
          </p:cNvPr>
          <p:cNvSpPr txBox="1"/>
          <p:nvPr/>
        </p:nvSpPr>
        <p:spPr>
          <a:xfrm>
            <a:off x="542926" y="1818993"/>
            <a:ext cx="4419600" cy="1815882"/>
          </a:xfrm>
          <a:prstGeom prst="rect">
            <a:avLst/>
          </a:prstGeom>
          <a:noFill/>
        </p:spPr>
        <p:txBody>
          <a:bodyPr wrap="square">
            <a:spAutoFit/>
          </a:bodyPr>
          <a:lstStyle/>
          <a:p>
            <a:pPr algn="ctr"/>
            <a:r>
              <a:rPr lang="en-US" altLang="en-US" sz="2800" i="1" u="sng"/>
              <a:t>References</a:t>
            </a:r>
          </a:p>
          <a:p>
            <a:r>
              <a:rPr lang="en-US" altLang="en-US" sz="2800"/>
              <a:t>Habakkuk 1:1-13</a:t>
            </a:r>
          </a:p>
          <a:p>
            <a:r>
              <a:rPr lang="en-US" altLang="en-US" sz="2800"/>
              <a:t>2 Kings 19:35</a:t>
            </a:r>
          </a:p>
          <a:p>
            <a:r>
              <a:rPr lang="en-US" altLang="en-US" sz="2800"/>
              <a:t>Nahum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E9DE9BD7-44F3-0131-6EFB-FFC013A8B6B9}"/>
              </a:ext>
            </a:extLst>
          </p:cNvPr>
          <p:cNvSpPr>
            <a:spLocks noGrp="1"/>
          </p:cNvSpPr>
          <p:nvPr>
            <p:ph type="title"/>
          </p:nvPr>
        </p:nvSpPr>
        <p:spPr/>
        <p:txBody>
          <a:bodyPr/>
          <a:lstStyle/>
          <a:p>
            <a:endParaRPr lang="en-US" altLang="en-US"/>
          </a:p>
        </p:txBody>
      </p:sp>
      <p:pic>
        <p:nvPicPr>
          <p:cNvPr id="52227" name="Content Placeholder 6">
            <a:extLst>
              <a:ext uri="{FF2B5EF4-FFF2-40B4-BE49-F238E27FC236}">
                <a16:creationId xmlns:a16="http://schemas.microsoft.com/office/drawing/2014/main" id="{09446576-7820-8E89-81EC-4876705E32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00400" y="198438"/>
            <a:ext cx="5105400" cy="6462712"/>
          </a:xfrm>
        </p:spPr>
      </p:pic>
      <p:sp>
        <p:nvSpPr>
          <p:cNvPr id="4" name="Date Placeholder 3">
            <a:extLst>
              <a:ext uri="{FF2B5EF4-FFF2-40B4-BE49-F238E27FC236}">
                <a16:creationId xmlns:a16="http://schemas.microsoft.com/office/drawing/2014/main" id="{1929B6FA-9E34-25BD-7CA0-068B4F188291}"/>
              </a:ext>
            </a:extLst>
          </p:cNvPr>
          <p:cNvSpPr>
            <a:spLocks noGrp="1"/>
          </p:cNvSpPr>
          <p:nvPr>
            <p:ph type="dt" sz="quarter" idx="10"/>
          </p:nvPr>
        </p:nvSpPr>
        <p:spPr/>
        <p:txBody>
          <a:bodyPr/>
          <a:lstStyle/>
          <a:p>
            <a:pPr>
              <a:defRPr/>
            </a:pPr>
            <a:r>
              <a:rPr lang="en-US"/>
              <a:t>November 15, 2022</a:t>
            </a:r>
          </a:p>
        </p:txBody>
      </p:sp>
      <p:sp>
        <p:nvSpPr>
          <p:cNvPr id="52229" name="Slide Number Placeholder 5">
            <a:extLst>
              <a:ext uri="{FF2B5EF4-FFF2-40B4-BE49-F238E27FC236}">
                <a16:creationId xmlns:a16="http://schemas.microsoft.com/office/drawing/2014/main" id="{1F90F86B-EC20-5D68-F64A-5E585A11428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F6D81FC-F37C-47AA-B310-A4EEF639DEF1}" type="slidenum">
              <a:rPr lang="en-US" altLang="en-US" smtClean="0"/>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29FDE-3185-899A-3955-5E4055D9B69C}"/>
              </a:ext>
            </a:extLst>
          </p:cNvPr>
          <p:cNvSpPr>
            <a:spLocks noGrp="1"/>
          </p:cNvSpPr>
          <p:nvPr>
            <p:ph type="title"/>
          </p:nvPr>
        </p:nvSpPr>
        <p:spPr/>
        <p:txBody>
          <a:bodyPr/>
          <a:lstStyle/>
          <a:p>
            <a:pPr>
              <a:defRPr/>
            </a:pPr>
            <a:r>
              <a:rPr lang="en-US" altLang="en-US" sz="4000" b="1"/>
              <a:t>Isaiah 10:15-19</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rPr>
              <a:t>God’s Judgement on Arrogant Assyria </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FB72968A-197E-EAE6-6AB1-0B4ED5791634}"/>
              </a:ext>
            </a:extLst>
          </p:cNvPr>
          <p:cNvSpPr>
            <a:spLocks noGrp="1"/>
          </p:cNvSpPr>
          <p:nvPr>
            <p:ph idx="1"/>
          </p:nvPr>
        </p:nvSpPr>
        <p:spPr/>
        <p:txBody>
          <a:bodyPr/>
          <a:lstStyle/>
          <a:p>
            <a:pPr marL="0" indent="0">
              <a:spcBef>
                <a:spcPct val="0"/>
              </a:spcBef>
              <a:spcAft>
                <a:spcPts val="1200"/>
              </a:spcAft>
              <a:buFont typeface="Arial" panose="020B0604020202020204" pitchFamily="34" charset="0"/>
              <a:buNone/>
              <a:defRPr/>
            </a:pPr>
            <a:r>
              <a:rPr lang="en-US" sz="4000" b="1" baseline="30000"/>
              <a:t>15 </a:t>
            </a:r>
            <a:r>
              <a:rPr lang="en-US" sz="4000" b="1"/>
              <a:t>Shall the axe boast over him who hews with it, or the saw magnify itself against him who wields it? As if a rod should wield him who lifts it, or as if a staff should lift him who is not wood!</a:t>
            </a:r>
            <a:br>
              <a:rPr lang="en-US" sz="4000" b="1"/>
            </a:br>
            <a:r>
              <a:rPr lang="en-US" sz="4000" b="1" baseline="30000"/>
              <a:t>16 </a:t>
            </a:r>
            <a:r>
              <a:rPr lang="en-US" sz="4000" b="1"/>
              <a:t>Therefore the Lord </a:t>
            </a:r>
            <a:r>
              <a:rPr lang="en-US" sz="4000" b="1" cap="small"/>
              <a:t>God</a:t>
            </a:r>
            <a:r>
              <a:rPr lang="en-US" sz="4000" b="1"/>
              <a:t> of hosts will send wasting sickness among his stout warriors, and under his glory a burning will be kindled, like the burning of fire.</a:t>
            </a:r>
            <a:br>
              <a:rPr lang="en-US" sz="4000" b="1"/>
            </a:br>
            <a:endParaRPr lang="en-US" altLang="en-US" sz="4000" b="1">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195B2B0E-F923-1381-D33D-5B5EBA855E2D}"/>
              </a:ext>
            </a:extLst>
          </p:cNvPr>
          <p:cNvSpPr>
            <a:spLocks noGrp="1"/>
          </p:cNvSpPr>
          <p:nvPr>
            <p:ph type="dt" sz="quarter" idx="10"/>
          </p:nvPr>
        </p:nvSpPr>
        <p:spPr/>
        <p:txBody>
          <a:bodyPr/>
          <a:lstStyle/>
          <a:p>
            <a:pPr>
              <a:defRPr/>
            </a:pPr>
            <a:r>
              <a:rPr lang="en-US"/>
              <a:t>November 8, 2022</a:t>
            </a:r>
          </a:p>
        </p:txBody>
      </p:sp>
      <p:sp>
        <p:nvSpPr>
          <p:cNvPr id="5" name="Footer Placeholder 4">
            <a:extLst>
              <a:ext uri="{FF2B5EF4-FFF2-40B4-BE49-F238E27FC236}">
                <a16:creationId xmlns:a16="http://schemas.microsoft.com/office/drawing/2014/main" id="{1D3E782E-1076-902B-73F1-B0B1F0D1E596}"/>
              </a:ext>
            </a:extLst>
          </p:cNvPr>
          <p:cNvSpPr>
            <a:spLocks noGrp="1"/>
          </p:cNvSpPr>
          <p:nvPr>
            <p:ph type="ftr" sz="quarter" idx="11"/>
          </p:nvPr>
        </p:nvSpPr>
        <p:spPr/>
        <p:txBody>
          <a:bodyPr/>
          <a:lstStyle/>
          <a:p>
            <a:pPr>
              <a:defRPr/>
            </a:pPr>
            <a:r>
              <a:rPr lang="en-US"/>
              <a:t>For Unto Us A Child Is Born</a:t>
            </a:r>
          </a:p>
        </p:txBody>
      </p:sp>
      <p:sp>
        <p:nvSpPr>
          <p:cNvPr id="53254" name="Slide Number Placeholder 5">
            <a:extLst>
              <a:ext uri="{FF2B5EF4-FFF2-40B4-BE49-F238E27FC236}">
                <a16:creationId xmlns:a16="http://schemas.microsoft.com/office/drawing/2014/main" id="{FA38954B-3AA6-41C5-7E13-2CDC129B7F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43FC312-7642-465F-8FA0-0E5EED3A19FD}" type="slidenum">
              <a:rPr lang="en-US" altLang="en-US" smtClean="0"/>
              <a:pPr/>
              <a:t>32</a:t>
            </a:fld>
            <a:endParaRPr lang="en-US" altLang="en-US"/>
          </a:p>
        </p:txBody>
      </p:sp>
      <p:cxnSp>
        <p:nvCxnSpPr>
          <p:cNvPr id="6" name="Straight Connector 5">
            <a:extLst>
              <a:ext uri="{FF2B5EF4-FFF2-40B4-BE49-F238E27FC236}">
                <a16:creationId xmlns:a16="http://schemas.microsoft.com/office/drawing/2014/main" id="{9832747D-53B0-6DCE-7233-36B51F7D4C2F}"/>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94C8-661A-678D-4756-CC55A3E451EE}"/>
              </a:ext>
            </a:extLst>
          </p:cNvPr>
          <p:cNvSpPr>
            <a:spLocks noGrp="1"/>
          </p:cNvSpPr>
          <p:nvPr>
            <p:ph type="title"/>
          </p:nvPr>
        </p:nvSpPr>
        <p:spPr/>
        <p:txBody>
          <a:bodyPr/>
          <a:lstStyle/>
          <a:p>
            <a:pPr>
              <a:defRPr/>
            </a:pPr>
            <a:r>
              <a:rPr lang="en-US" altLang="en-US" sz="4000" b="1"/>
              <a:t>Isaiah 10:15-19</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rPr>
              <a:t>The Pride And Arrogance of the King of Assyria</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50AB57EA-72B6-FE8A-2EB3-EDB105D4FBED}"/>
              </a:ext>
            </a:extLst>
          </p:cNvPr>
          <p:cNvSpPr>
            <a:spLocks noGrp="1"/>
          </p:cNvSpPr>
          <p:nvPr>
            <p:ph idx="1"/>
          </p:nvPr>
        </p:nvSpPr>
        <p:spPr>
          <a:xfrm>
            <a:off x="609600" y="1863725"/>
            <a:ext cx="11125200" cy="4525963"/>
          </a:xfrm>
        </p:spPr>
        <p:txBody>
          <a:bodyPr/>
          <a:lstStyle/>
          <a:p>
            <a:pPr marL="0" indent="0" algn="ctr">
              <a:buFont typeface="Arial" panose="020B0604020202020204" pitchFamily="34" charset="0"/>
              <a:buNone/>
              <a:defRPr/>
            </a:pPr>
            <a:r>
              <a:rPr lang="en-US" b="1" baseline="30000"/>
              <a:t>17 </a:t>
            </a:r>
            <a:r>
              <a:rPr lang="en-US" b="1"/>
              <a:t>The light of Israel will become a fire,</a:t>
            </a:r>
            <a:br>
              <a:rPr lang="en-US" b="1"/>
            </a:br>
            <a:r>
              <a:rPr lang="en-US" b="1"/>
              <a:t>    and his Holy One a flame,</a:t>
            </a:r>
            <a:br>
              <a:rPr lang="en-US" b="1"/>
            </a:br>
            <a:r>
              <a:rPr lang="en-US" b="1"/>
              <a:t>and it will burn and devour</a:t>
            </a:r>
            <a:br>
              <a:rPr lang="en-US" b="1"/>
            </a:br>
            <a:r>
              <a:rPr lang="en-US" b="1"/>
              <a:t>    his thorns and briers in one day.</a:t>
            </a:r>
            <a:br>
              <a:rPr lang="en-US" b="1"/>
            </a:br>
            <a:r>
              <a:rPr lang="en-US" b="1" baseline="30000"/>
              <a:t>18 </a:t>
            </a:r>
            <a:r>
              <a:rPr lang="en-US" b="1"/>
              <a:t>The glory of his forest and of his fruitful land</a:t>
            </a:r>
            <a:br>
              <a:rPr lang="en-US" b="1"/>
            </a:br>
            <a:r>
              <a:rPr lang="en-US" b="1"/>
              <a:t>    the </a:t>
            </a:r>
            <a:r>
              <a:rPr lang="en-US" b="1" cap="small"/>
              <a:t>Lord</a:t>
            </a:r>
            <a:r>
              <a:rPr lang="en-US" b="1"/>
              <a:t> will destroy, both soul and body,</a:t>
            </a:r>
            <a:br>
              <a:rPr lang="en-US" b="1"/>
            </a:br>
            <a:r>
              <a:rPr lang="en-US" b="1"/>
              <a:t>    and it will be as when a sick man wastes away.</a:t>
            </a:r>
            <a:br>
              <a:rPr lang="en-US" b="1"/>
            </a:br>
            <a:r>
              <a:rPr lang="en-US" b="1" baseline="30000"/>
              <a:t>19 </a:t>
            </a:r>
            <a:r>
              <a:rPr lang="en-US" b="1"/>
              <a:t>The remnant of the trees of his forest will be so few</a:t>
            </a:r>
            <a:br>
              <a:rPr lang="en-US" b="1"/>
            </a:br>
            <a:r>
              <a:rPr lang="en-US" b="1"/>
              <a:t>    that a child can write them down.</a:t>
            </a:r>
          </a:p>
          <a:p>
            <a:pPr marL="0" indent="0" algn="ctr">
              <a:buFont typeface="Arial" panose="020B0604020202020204" pitchFamily="34" charset="0"/>
              <a:buNone/>
              <a:defRPr/>
            </a:pPr>
            <a:endParaRPr lang="en-US" altLang="en-US" sz="3600" b="1">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D5B3C812-94AB-55EB-8F1C-641215B863BA}"/>
              </a:ext>
            </a:extLst>
          </p:cNvPr>
          <p:cNvSpPr>
            <a:spLocks noGrp="1"/>
          </p:cNvSpPr>
          <p:nvPr>
            <p:ph type="dt" sz="quarter" idx="10"/>
          </p:nvPr>
        </p:nvSpPr>
        <p:spPr/>
        <p:txBody>
          <a:bodyPr/>
          <a:lstStyle/>
          <a:p>
            <a:pPr>
              <a:defRPr/>
            </a:pPr>
            <a:r>
              <a:rPr lang="en-US"/>
              <a:t>November 15, 2022</a:t>
            </a:r>
          </a:p>
        </p:txBody>
      </p:sp>
      <p:sp>
        <p:nvSpPr>
          <p:cNvPr id="54277" name="Slide Number Placeholder 5">
            <a:extLst>
              <a:ext uri="{FF2B5EF4-FFF2-40B4-BE49-F238E27FC236}">
                <a16:creationId xmlns:a16="http://schemas.microsoft.com/office/drawing/2014/main" id="{FA6237FB-2F3B-FBB0-97ED-FE4897D3F7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6DDE70-778D-4F1B-8AAD-B43BFD04F39A}" type="slidenum">
              <a:rPr lang="en-US" altLang="en-US" smtClean="0"/>
              <a:pPr/>
              <a:t>33</a:t>
            </a:fld>
            <a:endParaRPr lang="en-US" altLang="en-US"/>
          </a:p>
        </p:txBody>
      </p:sp>
      <p:cxnSp>
        <p:nvCxnSpPr>
          <p:cNvPr id="6" name="Straight Connector 5">
            <a:extLst>
              <a:ext uri="{FF2B5EF4-FFF2-40B4-BE49-F238E27FC236}">
                <a16:creationId xmlns:a16="http://schemas.microsoft.com/office/drawing/2014/main" id="{DA00EC26-2D34-60F4-678E-DA2B3F9B8DB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34868-E1BE-A05D-D4DA-AF12A9731B7F}"/>
              </a:ext>
            </a:extLst>
          </p:cNvPr>
          <p:cNvSpPr>
            <a:spLocks noGrp="1"/>
          </p:cNvSpPr>
          <p:nvPr>
            <p:ph type="title"/>
          </p:nvPr>
        </p:nvSpPr>
        <p:spPr/>
        <p:txBody>
          <a:bodyPr/>
          <a:lstStyle/>
          <a:p>
            <a:pPr>
              <a:defRPr/>
            </a:pPr>
            <a:r>
              <a:rPr lang="en-US" altLang="en-US" sz="4000" b="1"/>
              <a:t>Isaiah 10:15-19</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rPr>
              <a:t>The Pride And Arrogance of the King of Assyria</a:t>
            </a:r>
            <a:endParaRPr lang="en-US" sz="3200"/>
          </a:p>
        </p:txBody>
      </p:sp>
      <p:sp>
        <p:nvSpPr>
          <p:cNvPr id="3" name="Content Placeholder 2">
            <a:extLst>
              <a:ext uri="{FF2B5EF4-FFF2-40B4-BE49-F238E27FC236}">
                <a16:creationId xmlns:a16="http://schemas.microsoft.com/office/drawing/2014/main" id="{2A670CB4-3ABE-D933-FF13-AE2302A002E8}"/>
              </a:ext>
            </a:extLst>
          </p:cNvPr>
          <p:cNvSpPr>
            <a:spLocks noGrp="1"/>
          </p:cNvSpPr>
          <p:nvPr>
            <p:ph idx="1"/>
          </p:nvPr>
        </p:nvSpPr>
        <p:spPr>
          <a:xfrm>
            <a:off x="5410200" y="1724025"/>
            <a:ext cx="6172199" cy="4525963"/>
          </a:xfrm>
        </p:spPr>
        <p:txBody>
          <a:bodyPr/>
          <a:lstStyle/>
          <a:p>
            <a:r>
              <a:rPr lang="en-US"/>
              <a:t>The Assyrians marching triumphantly on Jerusalem are in reality jumping into a fire.</a:t>
            </a:r>
          </a:p>
          <a:p>
            <a:pPr lvl="1"/>
            <a:r>
              <a:rPr lang="en-US" err="1"/>
              <a:t>Motyer</a:t>
            </a:r>
            <a:endParaRPr lang="en-US"/>
          </a:p>
          <a:p>
            <a:r>
              <a:rPr lang="en-US"/>
              <a:t>Holy Light is felt by an arrogant conqueror as a fire of judgment</a:t>
            </a:r>
          </a:p>
          <a:p>
            <a:pPr lvl="1"/>
            <a:r>
              <a:rPr lang="en-US"/>
              <a:t>Grogan</a:t>
            </a:r>
            <a:endParaRPr lang="en-US" sz="3400" i="1">
              <a:solidFill>
                <a:srgbClr val="C00000"/>
              </a:solidFill>
            </a:endParaRPr>
          </a:p>
          <a:p>
            <a:r>
              <a:rPr lang="en-US"/>
              <a:t>Will God Leave an Assyrian Remnant?</a:t>
            </a:r>
          </a:p>
        </p:txBody>
      </p:sp>
      <p:sp>
        <p:nvSpPr>
          <p:cNvPr id="4" name="Date Placeholder 3">
            <a:extLst>
              <a:ext uri="{FF2B5EF4-FFF2-40B4-BE49-F238E27FC236}">
                <a16:creationId xmlns:a16="http://schemas.microsoft.com/office/drawing/2014/main" id="{24700620-C5A4-242A-696C-3E458BA1BC69}"/>
              </a:ext>
            </a:extLst>
          </p:cNvPr>
          <p:cNvSpPr>
            <a:spLocks noGrp="1"/>
          </p:cNvSpPr>
          <p:nvPr>
            <p:ph type="dt" sz="quarter" idx="10"/>
          </p:nvPr>
        </p:nvSpPr>
        <p:spPr/>
        <p:txBody>
          <a:bodyPr/>
          <a:lstStyle/>
          <a:p>
            <a:pPr>
              <a:defRPr/>
            </a:pPr>
            <a:r>
              <a:rPr lang="en-US"/>
              <a:t>November 8, 2022</a:t>
            </a:r>
          </a:p>
        </p:txBody>
      </p:sp>
      <p:sp>
        <p:nvSpPr>
          <p:cNvPr id="5" name="Footer Placeholder 4">
            <a:extLst>
              <a:ext uri="{FF2B5EF4-FFF2-40B4-BE49-F238E27FC236}">
                <a16:creationId xmlns:a16="http://schemas.microsoft.com/office/drawing/2014/main" id="{638E7C5D-3074-FDCB-9A1C-8A186D0EA3FC}"/>
              </a:ext>
            </a:extLst>
          </p:cNvPr>
          <p:cNvSpPr>
            <a:spLocks noGrp="1"/>
          </p:cNvSpPr>
          <p:nvPr>
            <p:ph type="ftr" sz="quarter" idx="11"/>
          </p:nvPr>
        </p:nvSpPr>
        <p:spPr/>
        <p:txBody>
          <a:bodyPr/>
          <a:lstStyle/>
          <a:p>
            <a:pPr>
              <a:defRPr/>
            </a:pPr>
            <a:r>
              <a:rPr lang="en-US"/>
              <a:t>For Unto Us A Child Is Born</a:t>
            </a:r>
          </a:p>
        </p:txBody>
      </p:sp>
      <p:sp>
        <p:nvSpPr>
          <p:cNvPr id="55302" name="Slide Number Placeholder 5">
            <a:extLst>
              <a:ext uri="{FF2B5EF4-FFF2-40B4-BE49-F238E27FC236}">
                <a16:creationId xmlns:a16="http://schemas.microsoft.com/office/drawing/2014/main" id="{D68B205E-4DAB-DBBC-4232-2E4AE0E3F3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5A10752-FB2B-427B-920C-8477F1265783}" type="slidenum">
              <a:rPr lang="en-US" altLang="en-US" smtClean="0"/>
              <a:pPr/>
              <a:t>34</a:t>
            </a:fld>
            <a:endParaRPr lang="en-US" altLang="en-US"/>
          </a:p>
        </p:txBody>
      </p:sp>
      <p:cxnSp>
        <p:nvCxnSpPr>
          <p:cNvPr id="7" name="Straight Connector 6">
            <a:extLst>
              <a:ext uri="{FF2B5EF4-FFF2-40B4-BE49-F238E27FC236}">
                <a16:creationId xmlns:a16="http://schemas.microsoft.com/office/drawing/2014/main" id="{AD216284-66D2-9ED4-116B-F227321F6B6B}"/>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45D345-942A-FD41-D725-F3D2364DD5DE}"/>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pic>
        <p:nvPicPr>
          <p:cNvPr id="55306" name="Picture 12">
            <a:extLst>
              <a:ext uri="{FF2B5EF4-FFF2-40B4-BE49-F238E27FC236}">
                <a16:creationId xmlns:a16="http://schemas.microsoft.com/office/drawing/2014/main" id="{FE7BB37D-1E95-98A5-42AC-790EBA699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5763"/>
            <a:ext cx="5072063"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2417599A-70F4-F76C-FE6F-5A1A01422EC7}"/>
              </a:ext>
            </a:extLst>
          </p:cNvPr>
          <p:cNvSpPr txBox="1">
            <a:spLocks noChangeArrowheads="1"/>
          </p:cNvSpPr>
          <p:nvPr/>
        </p:nvSpPr>
        <p:spPr bwMode="auto">
          <a:xfrm>
            <a:off x="609600" y="1937081"/>
            <a:ext cx="4084638"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800" i="1" u="sng"/>
              <a:t>References</a:t>
            </a:r>
          </a:p>
          <a:p>
            <a:r>
              <a:rPr lang="en-US" altLang="en-US" sz="2800"/>
              <a:t>Isaiah 19:23-25</a:t>
            </a:r>
          </a:p>
          <a:p>
            <a:r>
              <a:rPr lang="en-US" altLang="en-US" sz="2800"/>
              <a:t>Nahum</a:t>
            </a:r>
          </a:p>
          <a:p>
            <a:r>
              <a:rPr lang="en-US" altLang="en-US" sz="2800"/>
              <a:t>Habakkuk</a:t>
            </a:r>
          </a:p>
          <a:p>
            <a:r>
              <a:rPr lang="en-US" altLang="en-US" sz="2800"/>
              <a:t>2 Chronicles 32</a:t>
            </a:r>
          </a:p>
          <a:p>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794A-2FE3-EBE6-D159-04676F101C4E}"/>
              </a:ext>
            </a:extLst>
          </p:cNvPr>
          <p:cNvSpPr>
            <a:spLocks noGrp="1"/>
          </p:cNvSpPr>
          <p:nvPr>
            <p:ph type="title"/>
          </p:nvPr>
        </p:nvSpPr>
        <p:spPr/>
        <p:txBody>
          <a:bodyPr/>
          <a:lstStyle/>
          <a:p>
            <a:pPr>
              <a:defRPr/>
            </a:pPr>
            <a:r>
              <a:rPr lang="en-US" altLang="en-US" sz="4000" b="1"/>
              <a:t>Isaiah 10:20-34</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effectLst>
                  <a:outerShdw blurRad="38100" dist="38100" dir="2700000" algn="tl">
                    <a:srgbClr val="000000">
                      <a:alpha val="43137"/>
                    </a:srgbClr>
                  </a:outerShdw>
                </a:effectLst>
              </a:rPr>
              <a:t>The Remnant of Israel Will Return</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B9BA9752-BF74-0872-C0C4-D735560B745A}"/>
              </a:ext>
            </a:extLst>
          </p:cNvPr>
          <p:cNvSpPr>
            <a:spLocks noGrp="1"/>
          </p:cNvSpPr>
          <p:nvPr>
            <p:ph idx="1"/>
          </p:nvPr>
        </p:nvSpPr>
        <p:spPr>
          <a:xfrm>
            <a:off x="381000" y="1600200"/>
            <a:ext cx="11430000" cy="4525963"/>
          </a:xfrm>
        </p:spPr>
        <p:txBody>
          <a:bodyPr/>
          <a:lstStyle/>
          <a:p>
            <a:pPr marL="0" indent="0">
              <a:spcBef>
                <a:spcPct val="0"/>
              </a:spcBef>
              <a:spcAft>
                <a:spcPts val="1200"/>
              </a:spcAft>
              <a:buFont typeface="Arial" panose="020B0604020202020204" pitchFamily="34" charset="0"/>
              <a:buNone/>
              <a:defRPr/>
            </a:pPr>
            <a:r>
              <a:rPr lang="en-US" b="1" baseline="30000"/>
              <a:t>20 </a:t>
            </a:r>
            <a:r>
              <a:rPr lang="en-US" b="1"/>
              <a:t>In that day the remnant of Israel and the survivors of the house of Jacob will no more lean on him who struck them, but will lean on the </a:t>
            </a:r>
            <a:r>
              <a:rPr lang="en-US" b="1" cap="small"/>
              <a:t>Lord</a:t>
            </a:r>
            <a:r>
              <a:rPr lang="en-US" b="1"/>
              <a:t>, the Holy One of Israel, in truth. </a:t>
            </a:r>
          </a:p>
          <a:p>
            <a:pPr marL="0" indent="0">
              <a:spcBef>
                <a:spcPct val="0"/>
              </a:spcBef>
              <a:spcAft>
                <a:spcPts val="1200"/>
              </a:spcAft>
              <a:buFont typeface="Arial" panose="020B0604020202020204" pitchFamily="34" charset="0"/>
              <a:buNone/>
              <a:defRPr/>
            </a:pPr>
            <a:r>
              <a:rPr lang="en-US" b="1" baseline="30000"/>
              <a:t>21 </a:t>
            </a:r>
            <a:r>
              <a:rPr lang="en-US" b="1"/>
              <a:t>A remnant will return, the remnant of Jacob, to the mighty God. </a:t>
            </a:r>
          </a:p>
          <a:p>
            <a:pPr marL="0" indent="0">
              <a:spcBef>
                <a:spcPct val="0"/>
              </a:spcBef>
              <a:spcAft>
                <a:spcPts val="1200"/>
              </a:spcAft>
              <a:buFont typeface="Arial" panose="020B0604020202020204" pitchFamily="34" charset="0"/>
              <a:buNone/>
              <a:defRPr/>
            </a:pPr>
            <a:r>
              <a:rPr lang="en-US" b="1" baseline="30000"/>
              <a:t>22 </a:t>
            </a:r>
            <a:r>
              <a:rPr lang="en-US" b="1"/>
              <a:t>For though your people Israel be as the sand of the sea, only a remnant of them will return. Destruction is decreed, overflowing with righteousness. </a:t>
            </a:r>
          </a:p>
          <a:p>
            <a:pPr marL="0" indent="0">
              <a:spcBef>
                <a:spcPct val="0"/>
              </a:spcBef>
              <a:spcAft>
                <a:spcPts val="1200"/>
              </a:spcAft>
              <a:buFont typeface="Arial" panose="020B0604020202020204" pitchFamily="34" charset="0"/>
              <a:buNone/>
              <a:defRPr/>
            </a:pPr>
            <a:r>
              <a:rPr lang="en-US" b="1" baseline="30000"/>
              <a:t>23 </a:t>
            </a:r>
            <a:r>
              <a:rPr lang="en-US" b="1"/>
              <a:t>For the Lord </a:t>
            </a:r>
            <a:r>
              <a:rPr lang="en-US" b="1" cap="small"/>
              <a:t>God</a:t>
            </a:r>
            <a:r>
              <a:rPr lang="en-US" b="1"/>
              <a:t> of hosts will make a full end, as decreed, in the midst of all the earth.</a:t>
            </a:r>
          </a:p>
          <a:p>
            <a:pPr marL="0" indent="0">
              <a:spcBef>
                <a:spcPct val="0"/>
              </a:spcBef>
              <a:spcAft>
                <a:spcPts val="1200"/>
              </a:spcAft>
              <a:buFont typeface="Arial" panose="020B0604020202020204" pitchFamily="34" charset="0"/>
              <a:buNone/>
              <a:defRPr/>
            </a:pPr>
            <a:endParaRPr lang="en-US" altLang="en-US" sz="2400" b="1">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9B0AFDBC-F881-2D95-4524-000EEC1F2C29}"/>
              </a:ext>
            </a:extLst>
          </p:cNvPr>
          <p:cNvSpPr>
            <a:spLocks noGrp="1"/>
          </p:cNvSpPr>
          <p:nvPr>
            <p:ph type="dt" sz="quarter" idx="10"/>
          </p:nvPr>
        </p:nvSpPr>
        <p:spPr/>
        <p:txBody>
          <a:bodyPr/>
          <a:lstStyle/>
          <a:p>
            <a:pPr>
              <a:defRPr/>
            </a:pPr>
            <a:r>
              <a:rPr lang="en-US"/>
              <a:t>November 15, 2022</a:t>
            </a:r>
          </a:p>
        </p:txBody>
      </p:sp>
      <p:sp>
        <p:nvSpPr>
          <p:cNvPr id="56325" name="Slide Number Placeholder 5">
            <a:extLst>
              <a:ext uri="{FF2B5EF4-FFF2-40B4-BE49-F238E27FC236}">
                <a16:creationId xmlns:a16="http://schemas.microsoft.com/office/drawing/2014/main" id="{913C4649-2324-FF06-925D-6A9265717D7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FC858D5-3AE6-4AA6-9492-588F8FA72045}" type="slidenum">
              <a:rPr lang="en-US" altLang="en-US" smtClean="0"/>
              <a:pPr/>
              <a:t>35</a:t>
            </a:fld>
            <a:endParaRPr lang="en-US" altLang="en-US"/>
          </a:p>
        </p:txBody>
      </p:sp>
      <p:cxnSp>
        <p:nvCxnSpPr>
          <p:cNvPr id="6" name="Straight Connector 5">
            <a:extLst>
              <a:ext uri="{FF2B5EF4-FFF2-40B4-BE49-F238E27FC236}">
                <a16:creationId xmlns:a16="http://schemas.microsoft.com/office/drawing/2014/main" id="{70E867BE-B526-F045-45E8-F3CD476D6391}"/>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B262-D9A4-1332-643A-EED90864EC29}"/>
              </a:ext>
            </a:extLst>
          </p:cNvPr>
          <p:cNvSpPr>
            <a:spLocks noGrp="1"/>
          </p:cNvSpPr>
          <p:nvPr>
            <p:ph type="title"/>
          </p:nvPr>
        </p:nvSpPr>
        <p:spPr/>
        <p:txBody>
          <a:bodyPr/>
          <a:lstStyle/>
          <a:p>
            <a:pPr>
              <a:defRPr/>
            </a:pPr>
            <a:r>
              <a:rPr lang="en-US" altLang="en-US" sz="4000" b="1"/>
              <a:t>Isaiah 10:20-34</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rPr>
              <a:t>The Remnant of Israel Will Return</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8F265425-733D-4DBE-0771-618B3F48CF74}"/>
              </a:ext>
            </a:extLst>
          </p:cNvPr>
          <p:cNvSpPr>
            <a:spLocks noGrp="1"/>
          </p:cNvSpPr>
          <p:nvPr>
            <p:ph idx="1"/>
          </p:nvPr>
        </p:nvSpPr>
        <p:spPr>
          <a:xfrm>
            <a:off x="381000" y="1600200"/>
            <a:ext cx="11430000" cy="4525963"/>
          </a:xfrm>
        </p:spPr>
        <p:txBody>
          <a:bodyPr/>
          <a:lstStyle/>
          <a:p>
            <a:pPr marL="0" indent="0">
              <a:spcBef>
                <a:spcPct val="0"/>
              </a:spcBef>
              <a:spcAft>
                <a:spcPts val="1200"/>
              </a:spcAft>
              <a:buFont typeface="Arial" panose="020B0604020202020204" pitchFamily="34" charset="0"/>
              <a:buNone/>
              <a:defRPr/>
            </a:pPr>
            <a:r>
              <a:rPr lang="en-US" b="1" baseline="30000"/>
              <a:t>24 </a:t>
            </a:r>
            <a:r>
              <a:rPr lang="en-US" b="1"/>
              <a:t>Therefore thus says the Lord </a:t>
            </a:r>
            <a:r>
              <a:rPr lang="en-US" b="1" cap="small"/>
              <a:t>God</a:t>
            </a:r>
            <a:r>
              <a:rPr lang="en-US" b="1"/>
              <a:t> of hosts: “O my people, who dwell in Zion, be not afraid of the Assyrians when they strike with the rod and lift up their staff against you as the Egyptians did. </a:t>
            </a:r>
            <a:r>
              <a:rPr lang="en-US" b="1" baseline="30000"/>
              <a:t>25 </a:t>
            </a:r>
            <a:r>
              <a:rPr lang="en-US" b="1"/>
              <a:t>For in a very little while my fury will come to an end, and my anger will be directed to their destruction. </a:t>
            </a:r>
            <a:r>
              <a:rPr lang="en-US" b="1" baseline="30000"/>
              <a:t>26 </a:t>
            </a:r>
            <a:r>
              <a:rPr lang="en-US" b="1"/>
              <a:t>And the </a:t>
            </a:r>
            <a:r>
              <a:rPr lang="en-US" b="1" cap="small"/>
              <a:t>Lord</a:t>
            </a:r>
            <a:r>
              <a:rPr lang="en-US" b="1"/>
              <a:t> of hosts will wield against them a whip, as when he struck Midian at the rock of </a:t>
            </a:r>
            <a:r>
              <a:rPr lang="en-US" b="1" err="1"/>
              <a:t>Oreb</a:t>
            </a:r>
            <a:r>
              <a:rPr lang="en-US" b="1"/>
              <a:t>. And his staff will be over the sea, and he will lift it as he did in Egypt. </a:t>
            </a:r>
            <a:r>
              <a:rPr lang="en-US" b="1" baseline="30000"/>
              <a:t>27 </a:t>
            </a:r>
            <a:r>
              <a:rPr lang="en-US" b="1"/>
              <a:t>And in that day his burden will depart from your shoulder, and his yoke from your neck; and the yoke will be broken because of the fat.”</a:t>
            </a:r>
            <a:endParaRPr lang="en-US"/>
          </a:p>
          <a:p>
            <a:pPr marL="0" indent="0">
              <a:spcBef>
                <a:spcPct val="0"/>
              </a:spcBef>
              <a:spcAft>
                <a:spcPts val="1200"/>
              </a:spcAft>
              <a:buFont typeface="Arial" panose="020B0604020202020204" pitchFamily="34" charset="0"/>
              <a:buNone/>
              <a:defRPr/>
            </a:pPr>
            <a:endParaRPr lang="en-US" altLang="en-US" sz="2400" b="1">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1334EFD-2E95-7F96-3D27-F85156D7CBFC}"/>
              </a:ext>
            </a:extLst>
          </p:cNvPr>
          <p:cNvSpPr>
            <a:spLocks noGrp="1"/>
          </p:cNvSpPr>
          <p:nvPr>
            <p:ph type="dt" sz="quarter" idx="10"/>
          </p:nvPr>
        </p:nvSpPr>
        <p:spPr/>
        <p:txBody>
          <a:bodyPr/>
          <a:lstStyle/>
          <a:p>
            <a:pPr>
              <a:defRPr/>
            </a:pPr>
            <a:r>
              <a:rPr lang="en-US"/>
              <a:t>November 15, 2022</a:t>
            </a:r>
          </a:p>
        </p:txBody>
      </p:sp>
      <p:sp>
        <p:nvSpPr>
          <p:cNvPr id="58373" name="Slide Number Placeholder 5">
            <a:extLst>
              <a:ext uri="{FF2B5EF4-FFF2-40B4-BE49-F238E27FC236}">
                <a16:creationId xmlns:a16="http://schemas.microsoft.com/office/drawing/2014/main" id="{28BD821F-0DBE-A789-D4F2-4EF5D3B68E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CC8BAFC-5B50-4ABF-AB45-85562BFCC5E4}" type="slidenum">
              <a:rPr lang="en-US" altLang="en-US" smtClean="0"/>
              <a:pPr/>
              <a:t>36</a:t>
            </a:fld>
            <a:endParaRPr lang="en-US" altLang="en-US"/>
          </a:p>
        </p:txBody>
      </p:sp>
      <p:cxnSp>
        <p:nvCxnSpPr>
          <p:cNvPr id="5" name="Straight Connector 4">
            <a:extLst>
              <a:ext uri="{FF2B5EF4-FFF2-40B4-BE49-F238E27FC236}">
                <a16:creationId xmlns:a16="http://schemas.microsoft.com/office/drawing/2014/main" id="{16EF465E-C2C6-ED2F-93AC-E75D700644D2}"/>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5F6E-1183-01A3-B547-EACA9D2DC43B}"/>
              </a:ext>
            </a:extLst>
          </p:cNvPr>
          <p:cNvSpPr>
            <a:spLocks noGrp="1"/>
          </p:cNvSpPr>
          <p:nvPr>
            <p:ph type="title"/>
          </p:nvPr>
        </p:nvSpPr>
        <p:spPr/>
        <p:txBody>
          <a:bodyPr/>
          <a:lstStyle/>
          <a:p>
            <a:pPr>
              <a:defRPr/>
            </a:pPr>
            <a:r>
              <a:rPr lang="en-US" altLang="en-US" sz="4000" b="1"/>
              <a:t>Isaiah 10:20-34</a:t>
            </a:r>
            <a:r>
              <a:rPr lang="en-US" altLang="en-US" sz="4000" b="1">
                <a:effectLst>
                  <a:outerShdw blurRad="38100" dist="38100" dir="2700000" algn="tl">
                    <a:srgbClr val="000000">
                      <a:alpha val="43137"/>
                    </a:srgbClr>
                  </a:outerShdw>
                </a:effectLst>
              </a:rPr>
              <a:t/>
            </a:r>
            <a:br>
              <a:rPr lang="en-US" altLang="en-US" sz="4000" b="1">
                <a:effectLst>
                  <a:outerShdw blurRad="38100" dist="38100" dir="2700000" algn="tl">
                    <a:srgbClr val="000000">
                      <a:alpha val="43137"/>
                    </a:srgbClr>
                  </a:outerShdw>
                </a:effectLst>
              </a:rPr>
            </a:br>
            <a:r>
              <a:rPr lang="en-US" altLang="en-US" sz="3200" b="1">
                <a:solidFill>
                  <a:schemeClr val="accent6">
                    <a:lumMod val="50000"/>
                  </a:schemeClr>
                </a:solidFill>
              </a:rPr>
              <a:t>The Remnant of Israel Will Return</a:t>
            </a:r>
            <a:endParaRPr lang="en-US" sz="3200">
              <a:solidFill>
                <a:schemeClr val="accent6">
                  <a:lumMod val="50000"/>
                </a:schemeClr>
              </a:solidFill>
            </a:endParaRPr>
          </a:p>
        </p:txBody>
      </p:sp>
      <p:sp>
        <p:nvSpPr>
          <p:cNvPr id="3" name="Content Placeholder 2">
            <a:extLst>
              <a:ext uri="{FF2B5EF4-FFF2-40B4-BE49-F238E27FC236}">
                <a16:creationId xmlns:a16="http://schemas.microsoft.com/office/drawing/2014/main" id="{71BA6BC4-02F2-757F-49FB-51FB0C142045}"/>
              </a:ext>
            </a:extLst>
          </p:cNvPr>
          <p:cNvSpPr>
            <a:spLocks noGrp="1"/>
          </p:cNvSpPr>
          <p:nvPr>
            <p:ph idx="1"/>
          </p:nvPr>
        </p:nvSpPr>
        <p:spPr>
          <a:xfrm>
            <a:off x="30163" y="2198688"/>
            <a:ext cx="12131675" cy="4525962"/>
          </a:xfrm>
        </p:spPr>
        <p:txBody>
          <a:bodyPr/>
          <a:lstStyle/>
          <a:p>
            <a:pPr marL="0" indent="0" algn="ctr">
              <a:spcBef>
                <a:spcPct val="0"/>
              </a:spcBef>
              <a:spcAft>
                <a:spcPts val="1200"/>
              </a:spcAft>
              <a:buFont typeface="Arial" panose="020B0604020202020204" pitchFamily="34" charset="0"/>
              <a:buNone/>
              <a:defRPr/>
            </a:pPr>
            <a:r>
              <a:rPr lang="en-US" sz="4000" b="1" baseline="30000"/>
              <a:t>33 </a:t>
            </a:r>
            <a:r>
              <a:rPr lang="en-US" sz="4000" b="1"/>
              <a:t>Behold, the Lord </a:t>
            </a:r>
            <a:r>
              <a:rPr lang="en-US" sz="4000" b="1" cap="small"/>
              <a:t>God</a:t>
            </a:r>
            <a:r>
              <a:rPr lang="en-US" sz="4000" b="1"/>
              <a:t> of hosts</a:t>
            </a:r>
            <a:br>
              <a:rPr lang="en-US" sz="4000" b="1"/>
            </a:br>
            <a:r>
              <a:rPr lang="en-US" sz="4000" b="1"/>
              <a:t>    will lop the boughs with terrifying power;</a:t>
            </a:r>
            <a:br>
              <a:rPr lang="en-US" sz="4000" b="1"/>
            </a:br>
            <a:r>
              <a:rPr lang="en-US" sz="4000" b="1"/>
              <a:t>the great in height will be hewn down,</a:t>
            </a:r>
            <a:br>
              <a:rPr lang="en-US" sz="4000" b="1"/>
            </a:br>
            <a:r>
              <a:rPr lang="en-US" sz="4000" b="1"/>
              <a:t>    and the lofty will be brought low.</a:t>
            </a:r>
            <a:br>
              <a:rPr lang="en-US" sz="4000" b="1"/>
            </a:br>
            <a:r>
              <a:rPr lang="en-US" sz="4000" b="1" baseline="30000"/>
              <a:t>34 </a:t>
            </a:r>
            <a:r>
              <a:rPr lang="en-US" sz="4000" b="1"/>
              <a:t>He will cut down the thickets of the forest with an axe,</a:t>
            </a:r>
            <a:br>
              <a:rPr lang="en-US" sz="4000" b="1"/>
            </a:br>
            <a:r>
              <a:rPr lang="en-US" sz="4000" b="1"/>
              <a:t>    and Lebanon will fall by the Majestic One.</a:t>
            </a:r>
          </a:p>
          <a:p>
            <a:pPr marL="0" indent="0">
              <a:spcBef>
                <a:spcPct val="0"/>
              </a:spcBef>
              <a:spcAft>
                <a:spcPts val="1200"/>
              </a:spcAft>
              <a:buFont typeface="Arial" panose="020B0604020202020204" pitchFamily="34" charset="0"/>
              <a:buNone/>
              <a:defRPr/>
            </a:pPr>
            <a:endParaRPr lang="en-US" altLang="en-US" sz="2400" b="1">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E8521F0-B04D-97CC-27ED-BF6C6EA811AF}"/>
              </a:ext>
            </a:extLst>
          </p:cNvPr>
          <p:cNvSpPr>
            <a:spLocks noGrp="1"/>
          </p:cNvSpPr>
          <p:nvPr>
            <p:ph type="dt" sz="quarter" idx="10"/>
          </p:nvPr>
        </p:nvSpPr>
        <p:spPr/>
        <p:txBody>
          <a:bodyPr/>
          <a:lstStyle/>
          <a:p>
            <a:pPr>
              <a:defRPr/>
            </a:pPr>
            <a:r>
              <a:rPr lang="en-US"/>
              <a:t>November 15, 2022</a:t>
            </a:r>
          </a:p>
        </p:txBody>
      </p:sp>
      <p:sp>
        <p:nvSpPr>
          <p:cNvPr id="60421" name="Slide Number Placeholder 5">
            <a:extLst>
              <a:ext uri="{FF2B5EF4-FFF2-40B4-BE49-F238E27FC236}">
                <a16:creationId xmlns:a16="http://schemas.microsoft.com/office/drawing/2014/main" id="{3D482EB8-0A36-6CB1-EB6F-92B82F7D22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F6A214B-2085-422E-9232-E22E2B07C442}" type="slidenum">
              <a:rPr lang="en-US" altLang="en-US" smtClean="0"/>
              <a:pPr/>
              <a:t>37</a:t>
            </a:fld>
            <a:endParaRPr lang="en-US" altLang="en-US"/>
          </a:p>
        </p:txBody>
      </p:sp>
      <p:cxnSp>
        <p:nvCxnSpPr>
          <p:cNvPr id="5" name="Straight Connector 4">
            <a:extLst>
              <a:ext uri="{FF2B5EF4-FFF2-40B4-BE49-F238E27FC236}">
                <a16:creationId xmlns:a16="http://schemas.microsoft.com/office/drawing/2014/main" id="{3680243C-451E-9F9E-FC6F-4F5CDA573C0F}"/>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E712F-615D-3457-40C9-CB89CDC218F0}"/>
              </a:ext>
            </a:extLst>
          </p:cNvPr>
          <p:cNvSpPr>
            <a:spLocks noGrp="1"/>
          </p:cNvSpPr>
          <p:nvPr>
            <p:ph type="title"/>
          </p:nvPr>
        </p:nvSpPr>
        <p:spPr/>
        <p:txBody>
          <a:bodyPr/>
          <a:lstStyle/>
          <a:p>
            <a:pPr>
              <a:defRPr/>
            </a:pPr>
            <a:r>
              <a:rPr lang="en-US" altLang="en-US" b="1"/>
              <a:t>Isaiah 10:20-34</a:t>
            </a:r>
            <a:r>
              <a:rPr lang="en-US" altLang="en-US" b="1">
                <a:effectLst>
                  <a:outerShdw blurRad="38100" dist="38100" dir="2700000" algn="tl">
                    <a:srgbClr val="000000">
                      <a:alpha val="43137"/>
                    </a:srgbClr>
                  </a:outerShdw>
                </a:effectLst>
              </a:rPr>
              <a:t/>
            </a:r>
            <a:br>
              <a:rPr lang="en-US" altLang="en-US" b="1">
                <a:effectLst>
                  <a:outerShdw blurRad="38100" dist="38100" dir="2700000" algn="tl">
                    <a:srgbClr val="000000">
                      <a:alpha val="43137"/>
                    </a:srgbClr>
                  </a:outerShdw>
                </a:effectLst>
              </a:rPr>
            </a:br>
            <a:r>
              <a:rPr lang="en-US" altLang="en-US" sz="3600" b="1">
                <a:solidFill>
                  <a:schemeClr val="accent6">
                    <a:lumMod val="50000"/>
                  </a:schemeClr>
                </a:solidFill>
              </a:rPr>
              <a:t>The Remnant of Israel Will Return</a:t>
            </a:r>
            <a:endParaRPr lang="en-US" sz="3600"/>
          </a:p>
        </p:txBody>
      </p:sp>
      <p:sp>
        <p:nvSpPr>
          <p:cNvPr id="3" name="Content Placeholder 2">
            <a:extLst>
              <a:ext uri="{FF2B5EF4-FFF2-40B4-BE49-F238E27FC236}">
                <a16:creationId xmlns:a16="http://schemas.microsoft.com/office/drawing/2014/main" id="{7A2B7610-993C-99E3-6282-DF206ACD165D}"/>
              </a:ext>
            </a:extLst>
          </p:cNvPr>
          <p:cNvSpPr>
            <a:spLocks noGrp="1"/>
          </p:cNvSpPr>
          <p:nvPr>
            <p:ph idx="1"/>
          </p:nvPr>
        </p:nvSpPr>
        <p:spPr>
          <a:xfrm>
            <a:off x="5364163" y="1778000"/>
            <a:ext cx="6629400" cy="4525963"/>
          </a:xfrm>
        </p:spPr>
        <p:txBody>
          <a:bodyPr/>
          <a:lstStyle/>
          <a:p>
            <a:pPr marL="225425" indent="-225425">
              <a:spcBef>
                <a:spcPts val="0"/>
              </a:spcBef>
              <a:defRPr/>
            </a:pPr>
            <a:r>
              <a:rPr lang="en-US" sz="3000"/>
              <a:t>Leaning on the Aram-Ephraimite Alliance</a:t>
            </a:r>
          </a:p>
          <a:p>
            <a:pPr marL="225425" indent="-225425">
              <a:spcBef>
                <a:spcPts val="0"/>
              </a:spcBef>
              <a:defRPr/>
            </a:pPr>
            <a:r>
              <a:rPr lang="en-US" sz="3000"/>
              <a:t>Now…Lean on God!</a:t>
            </a:r>
          </a:p>
          <a:p>
            <a:pPr marL="225425" indent="-225425">
              <a:spcBef>
                <a:spcPts val="0"/>
              </a:spcBef>
              <a:defRPr/>
            </a:pPr>
            <a:r>
              <a:rPr lang="en-US" sz="3000"/>
              <a:t>Shear-</a:t>
            </a:r>
            <a:r>
              <a:rPr lang="en-US" sz="3000" err="1"/>
              <a:t>jashub</a:t>
            </a:r>
            <a:r>
              <a:rPr lang="en-US" sz="3000"/>
              <a:t>…Isaiah’s Son…A Remnant Will Return</a:t>
            </a:r>
          </a:p>
          <a:p>
            <a:pPr marL="225425" indent="-225425">
              <a:spcBef>
                <a:spcPts val="0"/>
              </a:spcBef>
              <a:defRPr/>
            </a:pPr>
            <a:r>
              <a:rPr lang="en-US" sz="3000"/>
              <a:t>Reference to Midian and </a:t>
            </a:r>
            <a:r>
              <a:rPr lang="en-US" sz="3000" err="1"/>
              <a:t>Oreb</a:t>
            </a:r>
            <a:r>
              <a:rPr lang="en-US" sz="3000"/>
              <a:t>…</a:t>
            </a:r>
          </a:p>
          <a:p>
            <a:pPr marL="225425" indent="-225425">
              <a:spcBef>
                <a:spcPts val="0"/>
              </a:spcBef>
              <a:defRPr/>
            </a:pPr>
            <a:r>
              <a:rPr lang="en-US" sz="3000"/>
              <a:t>In Nehemiah…Ezra Reads the Law</a:t>
            </a:r>
          </a:p>
          <a:p>
            <a:pPr marL="225425" indent="-225425">
              <a:spcBef>
                <a:spcPts val="0"/>
              </a:spcBef>
              <a:defRPr/>
            </a:pPr>
            <a:r>
              <a:rPr lang="en-US" sz="3000"/>
              <a:t>A Full End…</a:t>
            </a:r>
          </a:p>
          <a:p>
            <a:pPr marL="225425" indent="-225425">
              <a:spcBef>
                <a:spcPts val="0"/>
              </a:spcBef>
              <a:defRPr/>
            </a:pPr>
            <a:endParaRPr lang="en-US" sz="3000"/>
          </a:p>
          <a:p>
            <a:pPr marL="225425" indent="-225425">
              <a:spcBef>
                <a:spcPts val="0"/>
              </a:spcBef>
              <a:defRPr/>
            </a:pPr>
            <a:endParaRPr lang="en-US" sz="3000"/>
          </a:p>
          <a:p>
            <a:pPr marL="225425" indent="-225425">
              <a:spcBef>
                <a:spcPts val="0"/>
              </a:spcBef>
              <a:defRPr/>
            </a:pPr>
            <a:endParaRPr lang="en-US" sz="3000"/>
          </a:p>
        </p:txBody>
      </p:sp>
      <p:sp>
        <p:nvSpPr>
          <p:cNvPr id="4" name="Date Placeholder 3">
            <a:extLst>
              <a:ext uri="{FF2B5EF4-FFF2-40B4-BE49-F238E27FC236}">
                <a16:creationId xmlns:a16="http://schemas.microsoft.com/office/drawing/2014/main" id="{F6604F58-44D6-CACC-A428-58DA74EC078E}"/>
              </a:ext>
            </a:extLst>
          </p:cNvPr>
          <p:cNvSpPr>
            <a:spLocks noGrp="1"/>
          </p:cNvSpPr>
          <p:nvPr>
            <p:ph type="dt" sz="quarter" idx="10"/>
          </p:nvPr>
        </p:nvSpPr>
        <p:spPr/>
        <p:txBody>
          <a:bodyPr/>
          <a:lstStyle/>
          <a:p>
            <a:pPr>
              <a:defRPr/>
            </a:pPr>
            <a:r>
              <a:rPr lang="en-US"/>
              <a:t>November 15, 2022</a:t>
            </a:r>
          </a:p>
        </p:txBody>
      </p:sp>
      <p:sp>
        <p:nvSpPr>
          <p:cNvPr id="62469" name="Slide Number Placeholder 5">
            <a:extLst>
              <a:ext uri="{FF2B5EF4-FFF2-40B4-BE49-F238E27FC236}">
                <a16:creationId xmlns:a16="http://schemas.microsoft.com/office/drawing/2014/main" id="{31658844-EE60-2C72-04BF-4CB892376F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688F0EC-2F7A-43E9-82FF-784DED12B1D5}" type="slidenum">
              <a:rPr lang="en-US" altLang="en-US" smtClean="0"/>
              <a:pPr/>
              <a:t>38</a:t>
            </a:fld>
            <a:endParaRPr lang="en-US" altLang="en-US"/>
          </a:p>
        </p:txBody>
      </p:sp>
      <p:cxnSp>
        <p:nvCxnSpPr>
          <p:cNvPr id="7" name="Straight Connector 6">
            <a:extLst>
              <a:ext uri="{FF2B5EF4-FFF2-40B4-BE49-F238E27FC236}">
                <a16:creationId xmlns:a16="http://schemas.microsoft.com/office/drawing/2014/main" id="{10516050-0D4A-2430-DC75-DB7CC2BD75C0}"/>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7F942462-3AA4-7C61-1EEC-AAE1482F32E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2473" name="Picture 10">
            <a:extLst>
              <a:ext uri="{FF2B5EF4-FFF2-40B4-BE49-F238E27FC236}">
                <a16:creationId xmlns:a16="http://schemas.microsoft.com/office/drawing/2014/main" id="{6B85B8E7-7DBC-BAE0-3057-AF70C5828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87775"/>
            <a:ext cx="45878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086D38CC-0932-2A2D-F915-B09C579722FB}"/>
              </a:ext>
            </a:extLst>
          </p:cNvPr>
          <p:cNvSpPr txBox="1">
            <a:spLocks noChangeArrowheads="1"/>
          </p:cNvSpPr>
          <p:nvPr/>
        </p:nvSpPr>
        <p:spPr bwMode="auto">
          <a:xfrm>
            <a:off x="609600" y="1600200"/>
            <a:ext cx="408463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i="1" u="sng"/>
              <a:t>References</a:t>
            </a:r>
          </a:p>
          <a:p>
            <a:r>
              <a:rPr lang="en-US" altLang="en-US" sz="2400"/>
              <a:t>Isaiah 19:23-25</a:t>
            </a:r>
          </a:p>
          <a:p>
            <a:r>
              <a:rPr lang="en-US" altLang="en-US" sz="2400"/>
              <a:t>Isaiah 17:3</a:t>
            </a:r>
          </a:p>
          <a:p>
            <a:r>
              <a:rPr lang="en-US" altLang="en-US" sz="2400"/>
              <a:t>Nehemiah 8</a:t>
            </a:r>
          </a:p>
          <a:p>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F69FC63-6CA9-9ED0-1139-19821B904430}"/>
              </a:ext>
            </a:extLst>
          </p:cNvPr>
          <p:cNvSpPr>
            <a:spLocks noGrp="1"/>
          </p:cNvSpPr>
          <p:nvPr>
            <p:ph type="title"/>
          </p:nvPr>
        </p:nvSpPr>
        <p:spPr/>
        <p:txBody>
          <a:bodyPr/>
          <a:lstStyle/>
          <a:p>
            <a:r>
              <a:rPr lang="en-US" altLang="en-US" b="1"/>
              <a:t>Conclusion</a:t>
            </a:r>
          </a:p>
        </p:txBody>
      </p:sp>
      <p:sp>
        <p:nvSpPr>
          <p:cNvPr id="3" name="Content Placeholder 2">
            <a:extLst>
              <a:ext uri="{FF2B5EF4-FFF2-40B4-BE49-F238E27FC236}">
                <a16:creationId xmlns:a16="http://schemas.microsoft.com/office/drawing/2014/main" id="{AACCE1F9-4A4C-0E5E-F2B6-39EA55ACA382}"/>
              </a:ext>
            </a:extLst>
          </p:cNvPr>
          <p:cNvSpPr>
            <a:spLocks noGrp="1"/>
          </p:cNvSpPr>
          <p:nvPr>
            <p:ph idx="1"/>
          </p:nvPr>
        </p:nvSpPr>
        <p:spPr>
          <a:xfrm>
            <a:off x="199901" y="1960562"/>
            <a:ext cx="11687299" cy="3306763"/>
          </a:xfrm>
        </p:spPr>
        <p:txBody>
          <a:bodyPr/>
          <a:lstStyle/>
          <a:p>
            <a:pPr marL="0" indent="0" algn="ctr">
              <a:buNone/>
            </a:pPr>
            <a:r>
              <a:rPr lang="en-US" altLang="en-US" sz="4800" b="1"/>
              <a:t>God is Sovereign</a:t>
            </a:r>
          </a:p>
          <a:p>
            <a:pPr marL="0" indent="0" algn="ctr">
              <a:buNone/>
            </a:pPr>
            <a:r>
              <a:rPr lang="en-US" altLang="en-US" sz="4800" b="1"/>
              <a:t>Scripture Points to Jesus</a:t>
            </a:r>
          </a:p>
          <a:p>
            <a:pPr marL="0" indent="0" algn="ctr">
              <a:buNone/>
            </a:pPr>
            <a:r>
              <a:rPr lang="en-US" altLang="en-US" sz="4800" b="1"/>
              <a:t>God Hates Pride….But Will Use the Prideful</a:t>
            </a:r>
          </a:p>
          <a:p>
            <a:pPr marL="0" indent="0" algn="ctr">
              <a:buNone/>
            </a:pPr>
            <a:r>
              <a:rPr lang="en-US" altLang="en-US" sz="4800" b="1"/>
              <a:t>God Will Honor His Covenants</a:t>
            </a:r>
          </a:p>
          <a:p>
            <a:pPr marL="0" indent="0" algn="ctr">
              <a:buNone/>
            </a:pPr>
            <a:r>
              <a:rPr lang="en-US" altLang="en-US" sz="4800" b="1"/>
              <a:t>Where is the Bible?</a:t>
            </a:r>
          </a:p>
        </p:txBody>
      </p:sp>
      <p:sp>
        <p:nvSpPr>
          <p:cNvPr id="4" name="Date Placeholder 3">
            <a:extLst>
              <a:ext uri="{FF2B5EF4-FFF2-40B4-BE49-F238E27FC236}">
                <a16:creationId xmlns:a16="http://schemas.microsoft.com/office/drawing/2014/main" id="{F0B5702F-19EF-C234-7448-57D99A90E3D4}"/>
              </a:ext>
            </a:extLst>
          </p:cNvPr>
          <p:cNvSpPr>
            <a:spLocks noGrp="1"/>
          </p:cNvSpPr>
          <p:nvPr>
            <p:ph type="dt" sz="quarter" idx="10"/>
          </p:nvPr>
        </p:nvSpPr>
        <p:spPr/>
        <p:txBody>
          <a:bodyPr/>
          <a:lstStyle/>
          <a:p>
            <a:pPr>
              <a:defRPr/>
            </a:pPr>
            <a:r>
              <a:rPr lang="en-US"/>
              <a:t>November 15, 2022</a:t>
            </a:r>
          </a:p>
        </p:txBody>
      </p:sp>
      <p:sp>
        <p:nvSpPr>
          <p:cNvPr id="63494" name="Slide Number Placeholder 5">
            <a:extLst>
              <a:ext uri="{FF2B5EF4-FFF2-40B4-BE49-F238E27FC236}">
                <a16:creationId xmlns:a16="http://schemas.microsoft.com/office/drawing/2014/main" id="{AD6B21B5-DEF6-773A-06BA-0EBB7005F6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00BD12D-871E-4D5F-A3F8-5D90EC79196B}" type="slidenum">
              <a:rPr lang="en-US" altLang="en-US" smtClean="0"/>
              <a:pPr/>
              <a:t>39</a:t>
            </a:fld>
            <a:endParaRPr lang="en-US" altLang="en-US"/>
          </a:p>
        </p:txBody>
      </p:sp>
      <p:cxnSp>
        <p:nvCxnSpPr>
          <p:cNvPr id="2" name="Straight Connector 1">
            <a:extLst>
              <a:ext uri="{FF2B5EF4-FFF2-40B4-BE49-F238E27FC236}">
                <a16:creationId xmlns:a16="http://schemas.microsoft.com/office/drawing/2014/main" id="{7D17FCF0-66B6-AEC7-4948-3ABDE410F543}"/>
              </a:ext>
            </a:extLst>
          </p:cNvPr>
          <p:cNvCxnSpPr/>
          <p:nvPr/>
        </p:nvCxnSpPr>
        <p:spPr>
          <a:xfrm>
            <a:off x="762000" y="17526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a:t>Crown Him With Many Crowns</a:t>
            </a:r>
            <a:br>
              <a:rPr lang="en-US" altLang="en-US" b="1"/>
            </a:br>
            <a:r>
              <a:rPr lang="en-US" altLang="en-US" sz="2200" b="1"/>
              <a:t>1 of 4</a:t>
            </a:r>
            <a:endParaRPr lang="en-US" altLang="en-US" sz="220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b="1"/>
              <a:t>Crown Him with many crowns,</a:t>
            </a:r>
            <a:br>
              <a:rPr lang="en-US" altLang="en-US" b="1"/>
            </a:br>
            <a:r>
              <a:rPr lang="en-US" altLang="en-US" b="1"/>
              <a:t>The Lamb upon His throne;</a:t>
            </a:r>
            <a:br>
              <a:rPr lang="en-US" altLang="en-US" b="1"/>
            </a:br>
            <a:r>
              <a:rPr lang="en-US" altLang="en-US" b="1"/>
              <a:t>Hark! How the heav’nly anthem drowns</a:t>
            </a:r>
            <a:br>
              <a:rPr lang="en-US" altLang="en-US" b="1"/>
            </a:br>
            <a:r>
              <a:rPr lang="en-US" altLang="en-US" b="1"/>
              <a:t>All music but its own!</a:t>
            </a:r>
            <a:br>
              <a:rPr lang="en-US" altLang="en-US" b="1"/>
            </a:br>
            <a:r>
              <a:rPr lang="en-US" altLang="en-US" b="1"/>
              <a:t>Awake, my soul and sing</a:t>
            </a:r>
            <a:br>
              <a:rPr lang="en-US" altLang="en-US" b="1"/>
            </a:br>
            <a:r>
              <a:rPr lang="en-US" altLang="en-US" b="1"/>
              <a:t>Of Him Who died for thee,</a:t>
            </a:r>
            <a:br>
              <a:rPr lang="en-US" altLang="en-US" b="1"/>
            </a:br>
            <a:r>
              <a:rPr lang="en-US" altLang="en-US" b="1"/>
              <a:t>And hail Him as thy matchless King</a:t>
            </a:r>
            <a:br>
              <a:rPr lang="en-US" altLang="en-US" b="1"/>
            </a:br>
            <a:r>
              <a:rPr lang="en-US" altLang="en-US" b="1"/>
              <a:t>Through all eternity.</a:t>
            </a:r>
          </a:p>
          <a:p>
            <a:pPr marL="0" indent="0" algn="ctr">
              <a:spcBef>
                <a:spcPct val="0"/>
              </a:spcBef>
              <a:buFont typeface="Arial" panose="020B0604020202020204" pitchFamily="34" charset="0"/>
              <a:buNone/>
            </a:pPr>
            <a:endParaRPr lang="en-US" altLang="en-US" sz="3600" b="1"/>
          </a:p>
        </p:txBody>
      </p:sp>
      <p:sp>
        <p:nvSpPr>
          <p:cNvPr id="4" name="Date Placeholder 3">
            <a:extLst>
              <a:ext uri="{FF2B5EF4-FFF2-40B4-BE49-F238E27FC236}">
                <a16:creationId xmlns:a16="http://schemas.microsoft.com/office/drawing/2014/main" id="{9218C7B6-BC48-957C-2F3F-139A8C241EF0}"/>
              </a:ext>
            </a:extLst>
          </p:cNvPr>
          <p:cNvSpPr>
            <a:spLocks noGrp="1"/>
          </p:cNvSpPr>
          <p:nvPr>
            <p:ph type="dt" sz="quarter" idx="10"/>
          </p:nvPr>
        </p:nvSpPr>
        <p:spPr/>
        <p:txBody>
          <a:bodyPr/>
          <a:lstStyle/>
          <a:p>
            <a:pPr>
              <a:defRPr/>
            </a:pPr>
            <a:r>
              <a:rPr lang="en-US"/>
              <a:t>November 15, 2022</a:t>
            </a:r>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4</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11914A4B-80AA-CEF1-2685-3C594E11EF20}"/>
              </a:ext>
            </a:extLst>
          </p:cNvPr>
          <p:cNvSpPr>
            <a:spLocks noGrp="1"/>
          </p:cNvSpPr>
          <p:nvPr>
            <p:ph type="title"/>
          </p:nvPr>
        </p:nvSpPr>
        <p:spPr>
          <a:xfrm>
            <a:off x="635000" y="304800"/>
            <a:ext cx="10972800" cy="1143000"/>
          </a:xfrm>
        </p:spPr>
        <p:txBody>
          <a:bodyPr/>
          <a:lstStyle/>
          <a:p>
            <a:r>
              <a:rPr lang="en-US" altLang="en-US" sz="5400" b="1"/>
              <a:t>Next Meeting – 29 Nov</a:t>
            </a:r>
          </a:p>
        </p:txBody>
      </p:sp>
      <p:sp>
        <p:nvSpPr>
          <p:cNvPr id="3" name="Content Placeholder 2">
            <a:extLst>
              <a:ext uri="{FF2B5EF4-FFF2-40B4-BE49-F238E27FC236}">
                <a16:creationId xmlns:a16="http://schemas.microsoft.com/office/drawing/2014/main" id="{879C6822-6388-F65E-BBE8-4D5CE5E00456}"/>
              </a:ext>
            </a:extLst>
          </p:cNvPr>
          <p:cNvSpPr>
            <a:spLocks noGrp="1"/>
          </p:cNvSpPr>
          <p:nvPr>
            <p:ph idx="1"/>
          </p:nvPr>
        </p:nvSpPr>
        <p:spPr/>
        <p:txBody>
          <a:bodyPr/>
          <a:lstStyle/>
          <a:p>
            <a:pPr>
              <a:spcBef>
                <a:spcPts val="0"/>
              </a:spcBef>
              <a:spcAft>
                <a:spcPts val="0"/>
              </a:spcAft>
              <a:defRPr/>
            </a:pPr>
            <a:r>
              <a:rPr lang="fr-FR" altLang="en-US" sz="3000" b="1" err="1">
                <a:cs typeface="Arial" panose="020B0604020202020204" pitchFamily="34" charset="0"/>
              </a:rPr>
              <a:t>Review</a:t>
            </a:r>
            <a:r>
              <a:rPr lang="fr-FR" altLang="en-US" sz="3000" b="1">
                <a:cs typeface="Arial" panose="020B0604020202020204" pitchFamily="34" charset="0"/>
              </a:rPr>
              <a:t>:</a:t>
            </a:r>
          </a:p>
          <a:p>
            <a:pPr marL="342900" indent="-342900">
              <a:spcBef>
                <a:spcPts val="0"/>
              </a:spcBef>
              <a:spcAft>
                <a:spcPts val="0"/>
              </a:spcAft>
              <a:defRPr/>
            </a:pPr>
            <a:r>
              <a:rPr lang="en-US" altLang="en-US" sz="3000" b="1">
                <a:cs typeface="Arial" panose="020B0604020202020204" pitchFamily="34" charset="0"/>
              </a:rPr>
              <a:t>Isaiah 10 – Judgment on Arrogance and Oppression</a:t>
            </a:r>
          </a:p>
          <a:p>
            <a:pPr marL="342900" indent="-342900">
              <a:spcBef>
                <a:spcPts val="0"/>
              </a:spcBef>
              <a:spcAft>
                <a:spcPts val="0"/>
              </a:spcAft>
              <a:defRPr/>
            </a:pPr>
            <a:r>
              <a:rPr lang="en-US" altLang="en-US" sz="3000" b="1">
                <a:cs typeface="Arial" panose="020B0604020202020204" pitchFamily="34" charset="0"/>
              </a:rPr>
              <a:t>Memory Verse: Jeremiah 32:17</a:t>
            </a:r>
          </a:p>
          <a:p>
            <a:pPr marL="342900" indent="-342900">
              <a:spcBef>
                <a:spcPts val="0"/>
              </a:spcBef>
              <a:spcAft>
                <a:spcPts val="0"/>
              </a:spcAft>
              <a:defRPr/>
            </a:pPr>
            <a:r>
              <a:rPr lang="en-US" altLang="en-US" sz="3000" b="1" i="1">
                <a:cs typeface="Arial" panose="020B0604020202020204" pitchFamily="34" charset="0"/>
              </a:rPr>
              <a:t>Dr. Constable’s Notes, 2022 Ed., pp. 95-101; </a:t>
            </a:r>
            <a:r>
              <a:rPr lang="en-US" altLang="en-US" sz="3000" b="1" i="1" err="1">
                <a:cs typeface="Arial" panose="020B0604020202020204" pitchFamily="34" charset="0"/>
              </a:rPr>
              <a:t>Motyer</a:t>
            </a:r>
            <a:r>
              <a:rPr lang="en-US" altLang="en-US" sz="3000" b="1" i="1">
                <a:cs typeface="Arial" panose="020B0604020202020204" pitchFamily="34" charset="0"/>
              </a:rPr>
              <a:t>, pp. 110-120.</a:t>
            </a:r>
          </a:p>
          <a:p>
            <a:pPr marL="0" indent="0">
              <a:spcBef>
                <a:spcPts val="0"/>
              </a:spcBef>
              <a:spcAft>
                <a:spcPts val="0"/>
              </a:spcAft>
              <a:buFont typeface="Arial" panose="020B0604020202020204" pitchFamily="34" charset="0"/>
              <a:buNone/>
              <a:defRPr/>
            </a:pPr>
            <a:endParaRPr lang="en-US" altLang="en-US" sz="1500" b="1" i="1">
              <a:cs typeface="Arial" panose="020B0604020202020204" pitchFamily="34" charset="0"/>
            </a:endParaRPr>
          </a:p>
          <a:p>
            <a:pPr>
              <a:spcBef>
                <a:spcPts val="0"/>
              </a:spcBef>
              <a:spcAft>
                <a:spcPts val="0"/>
              </a:spcAft>
              <a:defRPr/>
            </a:pPr>
            <a:r>
              <a:rPr lang="fr-FR" altLang="en-US" sz="3000" b="1" err="1">
                <a:cs typeface="Arial" panose="020B0604020202020204" pitchFamily="34" charset="0"/>
              </a:rPr>
              <a:t>Study</a:t>
            </a:r>
            <a:r>
              <a:rPr lang="fr-FR" altLang="en-US" sz="3000" b="1">
                <a:cs typeface="Arial" panose="020B0604020202020204" pitchFamily="34" charset="0"/>
              </a:rPr>
              <a:t>:</a:t>
            </a:r>
          </a:p>
          <a:p>
            <a:pPr>
              <a:spcBef>
                <a:spcPts val="0"/>
              </a:spcBef>
              <a:spcAft>
                <a:spcPts val="0"/>
              </a:spcAft>
              <a:defRPr/>
            </a:pPr>
            <a:r>
              <a:rPr lang="fr-FR" altLang="en-US" sz="3000" b="1" err="1">
                <a:cs typeface="Arial" panose="020B0604020202020204" pitchFamily="34" charset="0"/>
              </a:rPr>
              <a:t>Isaiah</a:t>
            </a:r>
            <a:r>
              <a:rPr lang="fr-FR" altLang="en-US" sz="3000" b="1">
                <a:cs typeface="Arial" panose="020B0604020202020204" pitchFamily="34" charset="0"/>
              </a:rPr>
              <a:t> 11-12- The </a:t>
            </a:r>
            <a:r>
              <a:rPr lang="fr-FR" altLang="en-US" sz="3000" b="1" err="1">
                <a:cs typeface="Arial" panose="020B0604020202020204" pitchFamily="34" charset="0"/>
              </a:rPr>
              <a:t>Righteous</a:t>
            </a:r>
            <a:r>
              <a:rPr lang="fr-FR" altLang="en-US" sz="3000" b="1">
                <a:cs typeface="Arial" panose="020B0604020202020204" pitchFamily="34" charset="0"/>
              </a:rPr>
              <a:t> Branch, The LORD </a:t>
            </a:r>
            <a:r>
              <a:rPr lang="fr-FR" altLang="en-US" sz="3000" b="1" err="1">
                <a:cs typeface="Arial" panose="020B0604020202020204" pitchFamily="34" charset="0"/>
              </a:rPr>
              <a:t>is</a:t>
            </a:r>
            <a:r>
              <a:rPr lang="fr-FR" altLang="en-US" sz="3000" b="1">
                <a:cs typeface="Arial" panose="020B0604020202020204" pitchFamily="34" charset="0"/>
              </a:rPr>
              <a:t> </a:t>
            </a:r>
            <a:r>
              <a:rPr lang="fr-FR" altLang="en-US" sz="3000" b="1" err="1">
                <a:cs typeface="Arial" panose="020B0604020202020204" pitchFamily="34" charset="0"/>
              </a:rPr>
              <a:t>My</a:t>
            </a:r>
            <a:r>
              <a:rPr lang="fr-FR" altLang="en-US" sz="3000" b="1">
                <a:cs typeface="Arial" panose="020B0604020202020204" pitchFamily="34" charset="0"/>
              </a:rPr>
              <a:t> Song</a:t>
            </a:r>
          </a:p>
          <a:p>
            <a:pPr>
              <a:spcBef>
                <a:spcPts val="0"/>
              </a:spcBef>
              <a:spcAft>
                <a:spcPts val="0"/>
              </a:spcAft>
              <a:defRPr/>
            </a:pPr>
            <a:r>
              <a:rPr lang="fr-FR" altLang="en-US" sz="3000" b="1">
                <a:cs typeface="Arial" panose="020B0604020202020204" pitchFamily="34" charset="0"/>
              </a:rPr>
              <a:t>Memory Verse: </a:t>
            </a:r>
          </a:p>
          <a:p>
            <a:pPr>
              <a:spcBef>
                <a:spcPts val="0"/>
              </a:spcBef>
              <a:spcAft>
                <a:spcPts val="0"/>
              </a:spcAft>
              <a:defRPr/>
            </a:pPr>
            <a:r>
              <a:rPr lang="en-US" altLang="en-US" sz="3000" b="1" i="1">
                <a:cs typeface="Arial" panose="020B0604020202020204" pitchFamily="34" charset="0"/>
              </a:rPr>
              <a:t>Dr. Constable’s Notes, 2022 Ed., pp. 101-107; </a:t>
            </a:r>
            <a:r>
              <a:rPr lang="en-US" altLang="en-US" sz="3000" b="1" i="1" err="1">
                <a:cs typeface="Arial" panose="020B0604020202020204" pitchFamily="34" charset="0"/>
              </a:rPr>
              <a:t>Motyer</a:t>
            </a:r>
            <a:r>
              <a:rPr lang="en-US" altLang="en-US" sz="3000" b="1" i="1">
                <a:cs typeface="Arial" panose="020B0604020202020204" pitchFamily="34" charset="0"/>
              </a:rPr>
              <a:t>, pp. 120-130.</a:t>
            </a:r>
          </a:p>
          <a:p>
            <a:pPr>
              <a:spcBef>
                <a:spcPts val="0"/>
              </a:spcBef>
              <a:spcAft>
                <a:spcPts val="0"/>
              </a:spcAft>
              <a:defRPr/>
            </a:pPr>
            <a:r>
              <a:rPr lang="en-US" altLang="en-US" sz="3000" b="1">
                <a:cs typeface="Arial" panose="020B0604020202020204" pitchFamily="34" charset="0"/>
              </a:rPr>
              <a:t>Refreshment Host: Group G</a:t>
            </a:r>
          </a:p>
          <a:p>
            <a:pPr>
              <a:spcBef>
                <a:spcPts val="0"/>
              </a:spcBef>
              <a:spcAft>
                <a:spcPts val="0"/>
              </a:spcAft>
              <a:defRPr/>
            </a:pPr>
            <a:endParaRPr lang="fr-FR" altLang="en-US" sz="3000" b="1">
              <a:cs typeface="Arial" panose="020B0604020202020204" pitchFamily="34" charset="0"/>
            </a:endParaRPr>
          </a:p>
        </p:txBody>
      </p:sp>
      <p:sp>
        <p:nvSpPr>
          <p:cNvPr id="4" name="Date Placeholder 3">
            <a:extLst>
              <a:ext uri="{FF2B5EF4-FFF2-40B4-BE49-F238E27FC236}">
                <a16:creationId xmlns:a16="http://schemas.microsoft.com/office/drawing/2014/main" id="{85589EC6-3812-5C1D-7448-E49B48C2EFBE}"/>
              </a:ext>
            </a:extLst>
          </p:cNvPr>
          <p:cNvSpPr>
            <a:spLocks noGrp="1"/>
          </p:cNvSpPr>
          <p:nvPr>
            <p:ph type="dt" sz="quarter" idx="10"/>
          </p:nvPr>
        </p:nvSpPr>
        <p:spPr/>
        <p:txBody>
          <a:bodyPr/>
          <a:lstStyle/>
          <a:p>
            <a:pPr>
              <a:defRPr/>
            </a:pPr>
            <a:r>
              <a:rPr lang="en-US"/>
              <a:t>November 15, 2022</a:t>
            </a:r>
          </a:p>
        </p:txBody>
      </p:sp>
      <p:sp>
        <p:nvSpPr>
          <p:cNvPr id="64517" name="Slide Number Placeholder 5">
            <a:extLst>
              <a:ext uri="{FF2B5EF4-FFF2-40B4-BE49-F238E27FC236}">
                <a16:creationId xmlns:a16="http://schemas.microsoft.com/office/drawing/2014/main" id="{14FF552B-0FBB-D60E-D9D4-70A5AAD7A5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4D8E948-26DC-4F2E-822F-C296E317BD7A}" type="slidenum">
              <a:rPr lang="en-US" altLang="en-US" smtClean="0"/>
              <a:pPr/>
              <a:t>40</a:t>
            </a:fld>
            <a:endParaRPr lang="en-US" altLang="en-US"/>
          </a:p>
        </p:txBody>
      </p:sp>
      <p:cxnSp>
        <p:nvCxnSpPr>
          <p:cNvPr id="2" name="Straight Connector 1">
            <a:extLst>
              <a:ext uri="{FF2B5EF4-FFF2-40B4-BE49-F238E27FC236}">
                <a16:creationId xmlns:a16="http://schemas.microsoft.com/office/drawing/2014/main" id="{9B3D9662-FCEE-CA87-CAC8-792E1A7F5282}"/>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45E1545-6696-9C2D-E858-625AE662CB00}"/>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B06BEA39-E086-2C75-54B1-F25DF327126C}"/>
              </a:ext>
            </a:extLst>
          </p:cNvPr>
          <p:cNvSpPr>
            <a:spLocks noGrp="1"/>
          </p:cNvSpPr>
          <p:nvPr>
            <p:ph idx="1"/>
          </p:nvPr>
        </p:nvSpPr>
        <p:spPr>
          <a:xfrm>
            <a:off x="609600" y="1798638"/>
            <a:ext cx="10972800" cy="4525962"/>
          </a:xfrm>
        </p:spPr>
        <p:txBody>
          <a:bodyPr anchor="ctr"/>
          <a:lstStyle/>
          <a:p>
            <a:pPr marL="514350" lvl="0" indent="-514350">
              <a:buFont typeface="+mj-lt"/>
              <a:buAutoNum type="arabicPeriod"/>
            </a:pPr>
            <a:r>
              <a:rPr lang="en-US" altLang="en-US" sz="2600" b="1">
                <a:ea typeface="Calibri" panose="020F0502020204030204" pitchFamily="34" charset="0"/>
                <a:cs typeface="Times New Roman" panose="02020603050405020304" pitchFamily="18" charset="0"/>
              </a:rPr>
              <a:t> </a:t>
            </a:r>
            <a:r>
              <a:rPr lang="en-US" sz="2400" b="1"/>
              <a:t>What’s the fourth “calamity,” noted in verses 1-4, that went unheeded by Israel and “angered” God--that He would judge?  </a:t>
            </a:r>
            <a:endParaRPr lang="en-US" sz="2400"/>
          </a:p>
          <a:p>
            <a:pPr marL="514350" lvl="0" indent="-514350">
              <a:buFont typeface="+mj-lt"/>
              <a:buAutoNum type="arabicPeriod"/>
            </a:pPr>
            <a:r>
              <a:rPr lang="en-US" sz="2400" b="1"/>
              <a:t>How do the four questions raised by Isaiah in verse 4 pose a grim dilemma for Israeli leaders, and how might you respond if they were directed to you?</a:t>
            </a:r>
            <a:endParaRPr lang="en-US" sz="2400"/>
          </a:p>
          <a:p>
            <a:pPr marL="514350" lvl="0" indent="-514350">
              <a:buFont typeface="+mj-lt"/>
              <a:buAutoNum type="arabicPeriod"/>
            </a:pPr>
            <a:r>
              <a:rPr lang="en-US" sz="2400" b="1"/>
              <a:t>How are “rod and staff” used here in contrast with how this term is used in other parts of Scripture?</a:t>
            </a:r>
            <a:endParaRPr lang="en-US" sz="2400"/>
          </a:p>
          <a:p>
            <a:pPr marL="514350" lvl="0" indent="-514350">
              <a:buFont typeface="+mj-lt"/>
              <a:buAutoNum type="arabicPeriod"/>
            </a:pPr>
            <a:r>
              <a:rPr lang="en-US" sz="2400" b="1"/>
              <a:t>How would you describe the Assyrian leaders’ misunderstanding of who they were, and of the role they were to play as an instrument of God’s judgment against Israel and Judah, and with what consequences?</a:t>
            </a:r>
            <a:endParaRPr lang="en-US" sz="2400"/>
          </a:p>
          <a:p>
            <a:pPr marL="514350" lvl="0" indent="-514350">
              <a:buFont typeface="+mj-lt"/>
              <a:buAutoNum type="arabicPeriod"/>
            </a:pPr>
            <a:r>
              <a:rPr lang="en-US" sz="2400" b="1"/>
              <a:t>How can you explain the eventual return of a “righteous remnant” in the midst of a national apostasy?</a:t>
            </a:r>
            <a:r>
              <a:rPr lang="en-US" altLang="en-US" sz="2600" b="1">
                <a:ea typeface="Calibri" panose="020F0502020204030204" pitchFamily="34" charset="0"/>
                <a:cs typeface="Times New Roman" panose="02020603050405020304" pitchFamily="18" charset="0"/>
              </a:rPr>
              <a:t> </a:t>
            </a:r>
          </a:p>
        </p:txBody>
      </p:sp>
      <p:sp>
        <p:nvSpPr>
          <p:cNvPr id="4" name="Date Placeholder 3">
            <a:extLst>
              <a:ext uri="{FF2B5EF4-FFF2-40B4-BE49-F238E27FC236}">
                <a16:creationId xmlns:a16="http://schemas.microsoft.com/office/drawing/2014/main" id="{0C034248-54F9-9FBE-0C70-6224765115A9}"/>
              </a:ext>
            </a:extLst>
          </p:cNvPr>
          <p:cNvSpPr>
            <a:spLocks noGrp="1"/>
          </p:cNvSpPr>
          <p:nvPr>
            <p:ph type="dt" sz="quarter" idx="10"/>
          </p:nvPr>
        </p:nvSpPr>
        <p:spPr/>
        <p:txBody>
          <a:bodyPr/>
          <a:lstStyle/>
          <a:p>
            <a:pPr>
              <a:defRPr/>
            </a:pPr>
            <a:r>
              <a:rPr lang="en-US"/>
              <a:t>November 15, 2022</a:t>
            </a:r>
          </a:p>
        </p:txBody>
      </p:sp>
      <p:sp>
        <p:nvSpPr>
          <p:cNvPr id="65541" name="Slide Number Placeholder 5">
            <a:extLst>
              <a:ext uri="{FF2B5EF4-FFF2-40B4-BE49-F238E27FC236}">
                <a16:creationId xmlns:a16="http://schemas.microsoft.com/office/drawing/2014/main" id="{AC89848A-DA65-719C-F164-2BB12D198EC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2EDB36E-662D-48B5-9F04-9B96A59D9657}" type="slidenum">
              <a:rPr lang="en-US" altLang="en-US" smtClean="0"/>
              <a:pPr/>
              <a:t>41</a:t>
            </a:fld>
            <a:endParaRPr lang="en-US" altLang="en-US"/>
          </a:p>
        </p:txBody>
      </p:sp>
      <p:sp>
        <p:nvSpPr>
          <p:cNvPr id="65542" name="TextBox 7">
            <a:extLst>
              <a:ext uri="{FF2B5EF4-FFF2-40B4-BE49-F238E27FC236}">
                <a16:creationId xmlns:a16="http://schemas.microsoft.com/office/drawing/2014/main" id="{28CD31AF-CD34-4C5E-5F19-93BF67F28DA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1</a:t>
            </a:r>
            <a:r>
              <a:rPr lang="en-US" altLang="en-US" b="1"/>
              <a:t> of 2</a:t>
            </a:r>
          </a:p>
        </p:txBody>
      </p:sp>
      <p:cxnSp>
        <p:nvCxnSpPr>
          <p:cNvPr id="2" name="Straight Connector 1">
            <a:extLst>
              <a:ext uri="{FF2B5EF4-FFF2-40B4-BE49-F238E27FC236}">
                <a16:creationId xmlns:a16="http://schemas.microsoft.com/office/drawing/2014/main" id="{B565F9C5-534B-964C-64A1-1CBDBB5CD2BD}"/>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xEl>
                                              <p:pRg st="1" end="1"/>
                                            </p:txEl>
                                          </p:spTgt>
                                        </p:tgtEl>
                                        <p:attrNameLst>
                                          <p:attrName>style.visibility</p:attrName>
                                        </p:attrNameLst>
                                      </p:cBhvr>
                                      <p:to>
                                        <p:strVal val="visible"/>
                                      </p:to>
                                    </p:set>
                                    <p:animEffect transition="in" filter="fade">
                                      <p:cBhvr>
                                        <p:cTn id="10" dur="500"/>
                                        <p:tgtEl>
                                          <p:spTgt spid="389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Effect transition="in" filter="fade">
                                      <p:cBhvr>
                                        <p:cTn id="13" dur="500"/>
                                        <p:tgtEl>
                                          <p:spTgt spid="389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915">
                                            <p:txEl>
                                              <p:pRg st="3" end="3"/>
                                            </p:txEl>
                                          </p:spTgt>
                                        </p:tgtEl>
                                        <p:attrNameLst>
                                          <p:attrName>style.visibility</p:attrName>
                                        </p:attrNameLst>
                                      </p:cBhvr>
                                      <p:to>
                                        <p:strVal val="visible"/>
                                      </p:to>
                                    </p:set>
                                    <p:animEffect transition="in" filter="fade">
                                      <p:cBhvr>
                                        <p:cTn id="16" dur="500"/>
                                        <p:tgtEl>
                                          <p:spTgt spid="3891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animEffect transition="in" filter="fade">
                                      <p:cBhvr>
                                        <p:cTn id="19" dur="500"/>
                                        <p:tgtEl>
                                          <p:spTgt spid="3891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962"/>
                                        </p:tgtEl>
                                        <p:attrNameLst>
                                          <p:attrName>style.visibility</p:attrName>
                                        </p:attrNameLst>
                                      </p:cBhvr>
                                      <p:to>
                                        <p:strVal val="visible"/>
                                      </p:to>
                                    </p:set>
                                    <p:animEffect transition="in" filter="fade">
                                      <p:cBhvr>
                                        <p:cTn id="22"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3891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0FBDF2A-6810-9802-B869-50B78F2892EA}"/>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7FC6C63E-9822-3678-7E5C-2C92901D203D}"/>
              </a:ext>
            </a:extLst>
          </p:cNvPr>
          <p:cNvSpPr>
            <a:spLocks noGrp="1"/>
          </p:cNvSpPr>
          <p:nvPr>
            <p:ph idx="1"/>
          </p:nvPr>
        </p:nvSpPr>
        <p:spPr>
          <a:xfrm>
            <a:off x="609600" y="1665288"/>
            <a:ext cx="10972800" cy="4525962"/>
          </a:xfrm>
        </p:spPr>
        <p:txBody>
          <a:bodyPr/>
          <a:lstStyle/>
          <a:p>
            <a:pPr marL="514350" lvl="0" indent="-514350">
              <a:buFont typeface="+mj-lt"/>
              <a:buAutoNum type="arabicPeriod" startAt="6"/>
            </a:pPr>
            <a:r>
              <a:rPr lang="en-US" sz="2800" b="1"/>
              <a:t>Why did God tell “the people who dwell in Zion” not to fear the approaching Assyrian army?</a:t>
            </a:r>
            <a:endParaRPr lang="en-US" sz="2800"/>
          </a:p>
          <a:p>
            <a:pPr marL="514350" lvl="0" indent="-514350">
              <a:buFont typeface="+mj-lt"/>
              <a:buAutoNum type="arabicPeriod" startAt="6"/>
            </a:pPr>
            <a:r>
              <a:rPr lang="en-US" sz="2800" b="1"/>
              <a:t>How does Isaiah liken the “yoke of bondage” of the Assyrians to that earlier imposed on the children of Israel by Egypt and Midian, and with what results?</a:t>
            </a:r>
            <a:endParaRPr lang="en-US" sz="2800"/>
          </a:p>
          <a:p>
            <a:pPr marL="514350" lvl="0" indent="-514350">
              <a:buFont typeface="+mj-lt"/>
              <a:buAutoNum type="arabicPeriod" startAt="6"/>
            </a:pPr>
            <a:r>
              <a:rPr lang="en-US" sz="2800" b="1"/>
              <a:t>What’s the connection Isaiah makes between the Assyrians and Lebanon?</a:t>
            </a:r>
            <a:endParaRPr lang="en-US" sz="2800"/>
          </a:p>
          <a:p>
            <a:pPr marL="514350" lvl="0" indent="-514350">
              <a:buFont typeface="+mj-lt"/>
              <a:buAutoNum type="arabicPeriod" startAt="6"/>
            </a:pPr>
            <a:r>
              <a:rPr lang="en-US" sz="2800" b="1"/>
              <a:t>How would you “sum up” this passage in the context of everything else you’ve learned so far in your study of Isaiah—with what “takeaways”?</a:t>
            </a:r>
            <a:endParaRPr lang="en-US" altLang="en-US" sz="2800" b="1">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9AF96FA9-CCED-FDA8-7FC5-36ACA5678E7D}"/>
              </a:ext>
            </a:extLst>
          </p:cNvPr>
          <p:cNvSpPr>
            <a:spLocks noGrp="1"/>
          </p:cNvSpPr>
          <p:nvPr>
            <p:ph type="dt" sz="quarter" idx="10"/>
          </p:nvPr>
        </p:nvSpPr>
        <p:spPr/>
        <p:txBody>
          <a:bodyPr/>
          <a:lstStyle/>
          <a:p>
            <a:pPr>
              <a:defRPr/>
            </a:pPr>
            <a:r>
              <a:rPr lang="en-US"/>
              <a:t>November 15, 2022</a:t>
            </a:r>
          </a:p>
        </p:txBody>
      </p:sp>
      <p:sp>
        <p:nvSpPr>
          <p:cNvPr id="66565" name="Slide Number Placeholder 5">
            <a:extLst>
              <a:ext uri="{FF2B5EF4-FFF2-40B4-BE49-F238E27FC236}">
                <a16:creationId xmlns:a16="http://schemas.microsoft.com/office/drawing/2014/main" id="{A31E80F1-A974-3CF9-2B54-30E07C54E6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590056C-4CD8-45D3-A5B5-15E648A72684}" type="slidenum">
              <a:rPr lang="en-US" altLang="en-US" smtClean="0"/>
              <a:pPr/>
              <a:t>42</a:t>
            </a:fld>
            <a:endParaRPr lang="en-US" altLang="en-US"/>
          </a:p>
        </p:txBody>
      </p:sp>
      <p:sp>
        <p:nvSpPr>
          <p:cNvPr id="66566" name="TextBox 7">
            <a:extLst>
              <a:ext uri="{FF2B5EF4-FFF2-40B4-BE49-F238E27FC236}">
                <a16:creationId xmlns:a16="http://schemas.microsoft.com/office/drawing/2014/main" id="{00F7E9E5-9A51-C0E2-0B78-2E77A694A6B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2</a:t>
            </a:r>
            <a:r>
              <a:rPr lang="en-US" altLang="en-US" b="1"/>
              <a:t> of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xEl>
                                              <p:pRg st="1" end="1"/>
                                            </p:txEl>
                                          </p:spTgt>
                                        </p:tgtEl>
                                        <p:attrNameLst>
                                          <p:attrName>style.visibility</p:attrName>
                                        </p:attrNameLst>
                                      </p:cBhvr>
                                      <p:to>
                                        <p:strVal val="visible"/>
                                      </p:to>
                                    </p:set>
                                    <p:animEffect transition="in" filter="fade">
                                      <p:cBhvr>
                                        <p:cTn id="10" dur="500"/>
                                        <p:tgtEl>
                                          <p:spTgt spid="389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Effect transition="in" filter="fade">
                                      <p:cBhvr>
                                        <p:cTn id="13" dur="500"/>
                                        <p:tgtEl>
                                          <p:spTgt spid="389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915">
                                            <p:txEl>
                                              <p:pRg st="3" end="3"/>
                                            </p:txEl>
                                          </p:spTgt>
                                        </p:tgtEl>
                                        <p:attrNameLst>
                                          <p:attrName>style.visibility</p:attrName>
                                        </p:attrNameLst>
                                      </p:cBhvr>
                                      <p:to>
                                        <p:strVal val="visible"/>
                                      </p:to>
                                    </p:set>
                                    <p:animEffect transition="in" filter="fade">
                                      <p:cBhvr>
                                        <p:cTn id="16" dur="500"/>
                                        <p:tgtEl>
                                          <p:spTgt spid="3891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962"/>
                                        </p:tgtEl>
                                        <p:attrNameLst>
                                          <p:attrName>style.visibility</p:attrName>
                                        </p:attrNameLst>
                                      </p:cBhvr>
                                      <p:to>
                                        <p:strVal val="visible"/>
                                      </p:to>
                                    </p:set>
                                    <p:animEffect transition="in" filter="fade">
                                      <p:cBhvr>
                                        <p:cTn id="19"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3891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729E8E22-0CED-BFD6-F1E7-2B5836E2B8A3}"/>
              </a:ext>
            </a:extLst>
          </p:cNvPr>
          <p:cNvSpPr>
            <a:spLocks noGrp="1"/>
          </p:cNvSpPr>
          <p:nvPr>
            <p:ph type="title"/>
          </p:nvPr>
        </p:nvSpPr>
        <p:spPr/>
        <p:txBody>
          <a:bodyPr/>
          <a:lstStyle/>
          <a:p>
            <a:r>
              <a:rPr lang="en-US" altLang="en-US" sz="5400" b="1"/>
              <a:t>Closing</a:t>
            </a:r>
          </a:p>
        </p:txBody>
      </p:sp>
      <p:sp>
        <p:nvSpPr>
          <p:cNvPr id="39939" name="Content Placeholder 2">
            <a:extLst>
              <a:ext uri="{FF2B5EF4-FFF2-40B4-BE49-F238E27FC236}">
                <a16:creationId xmlns:a16="http://schemas.microsoft.com/office/drawing/2014/main" id="{6C2916C7-3CD9-DB10-CC0D-26E16933E0CD}"/>
              </a:ext>
            </a:extLst>
          </p:cNvPr>
          <p:cNvSpPr>
            <a:spLocks noGrp="1"/>
          </p:cNvSpPr>
          <p:nvPr>
            <p:ph idx="1"/>
          </p:nvPr>
        </p:nvSpPr>
        <p:spPr>
          <a:xfrm>
            <a:off x="608013" y="2087563"/>
            <a:ext cx="10972800" cy="4525962"/>
          </a:xfrm>
        </p:spPr>
        <p:txBody>
          <a:bodyPr/>
          <a:lstStyle/>
          <a:p>
            <a:pPr algn="ctr" eaLnBrk="1" hangingPunct="1">
              <a:lnSpc>
                <a:spcPct val="200000"/>
              </a:lnSpc>
            </a:pPr>
            <a:r>
              <a:rPr lang="en-US" altLang="en-US" sz="5400" b="1"/>
              <a:t>Benediction</a:t>
            </a:r>
          </a:p>
          <a:p>
            <a:pPr algn="ctr" eaLnBrk="1" hangingPunct="1">
              <a:lnSpc>
                <a:spcPct val="200000"/>
              </a:lnSpc>
            </a:pPr>
            <a:r>
              <a:rPr lang="en-US" altLang="en-US" sz="5400" b="1"/>
              <a:t>Small Groups</a:t>
            </a:r>
          </a:p>
        </p:txBody>
      </p:sp>
      <p:sp>
        <p:nvSpPr>
          <p:cNvPr id="4" name="Date Placeholder 3">
            <a:extLst>
              <a:ext uri="{FF2B5EF4-FFF2-40B4-BE49-F238E27FC236}">
                <a16:creationId xmlns:a16="http://schemas.microsoft.com/office/drawing/2014/main" id="{DEDCF253-448D-BEEC-64BF-58F80732CD86}"/>
              </a:ext>
            </a:extLst>
          </p:cNvPr>
          <p:cNvSpPr>
            <a:spLocks noGrp="1"/>
          </p:cNvSpPr>
          <p:nvPr>
            <p:ph type="dt" sz="quarter" idx="10"/>
          </p:nvPr>
        </p:nvSpPr>
        <p:spPr/>
        <p:txBody>
          <a:bodyPr/>
          <a:lstStyle/>
          <a:p>
            <a:pPr>
              <a:defRPr/>
            </a:pPr>
            <a:r>
              <a:rPr lang="en-US"/>
              <a:t>November 15, 2022</a:t>
            </a:r>
          </a:p>
        </p:txBody>
      </p:sp>
      <p:sp>
        <p:nvSpPr>
          <p:cNvPr id="67589" name="Slide Number Placeholder 5">
            <a:extLst>
              <a:ext uri="{FF2B5EF4-FFF2-40B4-BE49-F238E27FC236}">
                <a16:creationId xmlns:a16="http://schemas.microsoft.com/office/drawing/2014/main" id="{22B9C2F0-BB73-7950-E07E-E1B3BAEC76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D75A296-5AD6-4BF8-8BF9-F64A49232BAB}" type="slidenum">
              <a:rPr lang="en-US" altLang="en-US" smtClean="0"/>
              <a:pPr/>
              <a:t>43</a:t>
            </a:fld>
            <a:endParaRPr lang="en-US" altLang="en-US"/>
          </a:p>
        </p:txBody>
      </p:sp>
      <p:cxnSp>
        <p:nvCxnSpPr>
          <p:cNvPr id="2" name="Straight Connector 1">
            <a:extLst>
              <a:ext uri="{FF2B5EF4-FFF2-40B4-BE49-F238E27FC236}">
                <a16:creationId xmlns:a16="http://schemas.microsoft.com/office/drawing/2014/main" id="{26138EC9-7AFF-861D-743F-9EB85BBED52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39">
                                            <p:txEl>
                                              <p:pRg st="1" end="1"/>
                                            </p:txEl>
                                          </p:spTgt>
                                        </p:tgtEl>
                                        <p:attrNameLst>
                                          <p:attrName>style.visibility</p:attrName>
                                        </p:attrNameLst>
                                      </p:cBhvr>
                                      <p:to>
                                        <p:strVal val="visible"/>
                                      </p:to>
                                    </p:set>
                                    <p:animEffect transition="in" filter="fade">
                                      <p:cBhvr>
                                        <p:cTn id="10" dur="500"/>
                                        <p:tgtEl>
                                          <p:spTgt spid="3993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986"/>
                                        </p:tgtEl>
                                        <p:attrNameLst>
                                          <p:attrName>style.visibility</p:attrName>
                                        </p:attrNameLst>
                                      </p:cBhvr>
                                      <p:to>
                                        <p:strVal val="visible"/>
                                      </p:to>
                                    </p:set>
                                    <p:animEffect transition="in" filter="fade">
                                      <p:cBhvr>
                                        <p:cTn id="13"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3993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DCB4D-E5FA-B9AD-6042-07ACA517CEF0}"/>
              </a:ext>
            </a:extLst>
          </p:cNvPr>
          <p:cNvSpPr>
            <a:spLocks noGrp="1"/>
          </p:cNvSpPr>
          <p:nvPr>
            <p:ph type="dt" sz="quarter" idx="10"/>
          </p:nvPr>
        </p:nvSpPr>
        <p:spPr/>
        <p:txBody>
          <a:bodyPr/>
          <a:lstStyle/>
          <a:p>
            <a:pPr>
              <a:defRPr/>
            </a:pPr>
            <a:r>
              <a:rPr lang="en-US"/>
              <a:t>November 8, 2022</a:t>
            </a:r>
          </a:p>
        </p:txBody>
      </p:sp>
      <p:sp>
        <p:nvSpPr>
          <p:cNvPr id="3" name="Footer Placeholder 2">
            <a:extLst>
              <a:ext uri="{FF2B5EF4-FFF2-40B4-BE49-F238E27FC236}">
                <a16:creationId xmlns:a16="http://schemas.microsoft.com/office/drawing/2014/main" id="{CC9D5232-D519-DEA5-833B-12ADD2E55800}"/>
              </a:ext>
            </a:extLst>
          </p:cNvPr>
          <p:cNvSpPr>
            <a:spLocks noGrp="1"/>
          </p:cNvSpPr>
          <p:nvPr>
            <p:ph type="ftr" sz="quarter" idx="11"/>
          </p:nvPr>
        </p:nvSpPr>
        <p:spPr/>
        <p:txBody>
          <a:bodyPr/>
          <a:lstStyle/>
          <a:p>
            <a:pPr>
              <a:defRPr/>
            </a:pPr>
            <a:r>
              <a:rPr lang="en-US"/>
              <a:t>For Unto Us A Child Is Born</a:t>
            </a:r>
          </a:p>
        </p:txBody>
      </p:sp>
      <p:sp>
        <p:nvSpPr>
          <p:cNvPr id="68612" name="Slide Number Placeholder 3">
            <a:extLst>
              <a:ext uri="{FF2B5EF4-FFF2-40B4-BE49-F238E27FC236}">
                <a16:creationId xmlns:a16="http://schemas.microsoft.com/office/drawing/2014/main" id="{7A29EE53-234E-3E41-A433-1DEB1318E05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AC7DA9C-66AC-422C-8681-7830B2DE6F25}" type="slidenum">
              <a:rPr lang="en-US" altLang="en-US" smtClean="0"/>
              <a:pPr/>
              <a:t>44</a:t>
            </a:fld>
            <a:endParaRPr lang="en-US" altLang="en-US"/>
          </a:p>
        </p:txBody>
      </p:sp>
      <p:sp>
        <p:nvSpPr>
          <p:cNvPr id="5" name="Rectangle 4">
            <a:extLst>
              <a:ext uri="{FF2B5EF4-FFF2-40B4-BE49-F238E27FC236}">
                <a16:creationId xmlns:a16="http://schemas.microsoft.com/office/drawing/2014/main" id="{037CBB7A-6B19-EAE6-6018-B2DDDA8EBE9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D055122-7579-6710-4343-ADF8BAA77491}"/>
              </a:ext>
            </a:extLst>
          </p:cNvPr>
          <p:cNvSpPr>
            <a:spLocks noGrp="1"/>
          </p:cNvSpPr>
          <p:nvPr>
            <p:ph type="title"/>
          </p:nvPr>
        </p:nvSpPr>
        <p:spPr/>
        <p:txBody>
          <a:bodyPr/>
          <a:lstStyle/>
          <a:p>
            <a:r>
              <a:rPr lang="en-US" altLang="en-US" b="1"/>
              <a:t>Book of Isaiah</a:t>
            </a:r>
            <a:endParaRPr lang="en-US" altLang="en-US"/>
          </a:p>
        </p:txBody>
      </p:sp>
      <p:sp>
        <p:nvSpPr>
          <p:cNvPr id="3" name="Content Placeholder 2">
            <a:extLst>
              <a:ext uri="{FF2B5EF4-FFF2-40B4-BE49-F238E27FC236}">
                <a16:creationId xmlns:a16="http://schemas.microsoft.com/office/drawing/2014/main" id="{2B8F369F-6E71-286B-9A22-8725901B20FC}"/>
              </a:ext>
            </a:extLst>
          </p:cNvPr>
          <p:cNvSpPr>
            <a:spLocks noGrp="1"/>
          </p:cNvSpPr>
          <p:nvPr>
            <p:ph sz="half" idx="1"/>
          </p:nvPr>
        </p:nvSpPr>
        <p:spPr>
          <a:xfrm>
            <a:off x="457200" y="1600200"/>
            <a:ext cx="5537200" cy="4724400"/>
          </a:xfrm>
          <a:solidFill>
            <a:schemeClr val="accent5">
              <a:lumMod val="40000"/>
              <a:lumOff val="60000"/>
            </a:schemeClr>
          </a:solidFill>
          <a:ln w="38100">
            <a:solidFill>
              <a:schemeClr val="accent1">
                <a:lumMod val="50000"/>
              </a:schemeClr>
            </a:solidFill>
          </a:ln>
        </p:spPr>
        <p:txBody>
          <a:bodyPr/>
          <a:lstStyle/>
          <a:p>
            <a:pPr marL="228600" indent="-228600">
              <a:defRPr/>
            </a:pPr>
            <a:r>
              <a:rPr lang="en-US" b="1" u="sng">
                <a:effectLst>
                  <a:outerShdw blurRad="38100" dist="38100" dir="2700000" algn="tl">
                    <a:srgbClr val="000000">
                      <a:alpha val="43137"/>
                    </a:srgbClr>
                  </a:outerShdw>
                </a:effectLst>
              </a:rPr>
              <a:t>Title</a:t>
            </a:r>
            <a:r>
              <a:rPr lang="en-US" b="1">
                <a:effectLst>
                  <a:outerShdw blurRad="38100" dist="38100" dir="2700000" algn="tl">
                    <a:srgbClr val="000000">
                      <a:alpha val="43137"/>
                    </a:srgbClr>
                  </a:outerShdw>
                </a:effectLst>
              </a:rPr>
              <a:t>:  “The LORD is Salvation”</a:t>
            </a:r>
          </a:p>
          <a:p>
            <a:pPr marL="228600" indent="-228600">
              <a:defRPr/>
            </a:pPr>
            <a:r>
              <a:rPr lang="en-US" b="1" u="sng">
                <a:effectLst>
                  <a:outerShdw blurRad="38100" dist="38100" dir="2700000" algn="tl">
                    <a:srgbClr val="000000">
                      <a:alpha val="43137"/>
                    </a:srgbClr>
                  </a:outerShdw>
                </a:effectLst>
              </a:rPr>
              <a:t>Author</a:t>
            </a:r>
            <a:r>
              <a:rPr lang="en-US" b="1">
                <a:effectLst>
                  <a:outerShdw blurRad="38100" dist="38100" dir="2700000" algn="tl">
                    <a:srgbClr val="000000">
                      <a:alpha val="43137"/>
                    </a:srgbClr>
                  </a:outerShdw>
                </a:effectLst>
              </a:rPr>
              <a:t>:  Isaiah, Son of </a:t>
            </a:r>
            <a:r>
              <a:rPr lang="en-US" b="1" err="1">
                <a:effectLst>
                  <a:outerShdw blurRad="38100" dist="38100" dir="2700000" algn="tl">
                    <a:srgbClr val="000000">
                      <a:alpha val="43137"/>
                    </a:srgbClr>
                  </a:outerShdw>
                </a:effectLst>
              </a:rPr>
              <a:t>Amoz</a:t>
            </a:r>
            <a:endParaRPr lang="en-US" b="1">
              <a:effectLst>
                <a:outerShdw blurRad="38100" dist="38100" dir="2700000" algn="tl">
                  <a:srgbClr val="000000">
                    <a:alpha val="43137"/>
                  </a:srgbClr>
                </a:outerShdw>
              </a:effectLst>
            </a:endParaRPr>
          </a:p>
          <a:p>
            <a:pPr marL="228600" indent="-228600">
              <a:defRPr/>
            </a:pPr>
            <a:r>
              <a:rPr lang="en-US" b="1" u="sng">
                <a:effectLst>
                  <a:outerShdw blurRad="38100" dist="38100" dir="2700000" algn="tl">
                    <a:srgbClr val="000000">
                      <a:alpha val="43137"/>
                    </a:srgbClr>
                  </a:outerShdw>
                </a:effectLst>
              </a:rPr>
              <a:t>Date</a:t>
            </a:r>
            <a:r>
              <a:rPr lang="en-US" b="1">
                <a:effectLst>
                  <a:outerShdw blurRad="38100" dist="38100" dir="2700000" algn="tl">
                    <a:srgbClr val="000000">
                      <a:alpha val="43137"/>
                    </a:srgbClr>
                  </a:outerShdw>
                </a:effectLst>
              </a:rPr>
              <a:t>:  ~740 B.C. to 686 B.C.</a:t>
            </a:r>
          </a:p>
          <a:p>
            <a:pPr marL="228600" indent="-228600">
              <a:defRPr/>
            </a:pPr>
            <a:r>
              <a:rPr lang="en-US" b="1" u="sng">
                <a:effectLst>
                  <a:outerShdw blurRad="38100" dist="38100" dir="2700000" algn="tl">
                    <a:srgbClr val="000000">
                      <a:alpha val="43137"/>
                    </a:srgbClr>
                  </a:outerShdw>
                </a:effectLst>
              </a:rPr>
              <a:t>Setting</a:t>
            </a:r>
            <a:r>
              <a:rPr lang="en-US" b="1">
                <a:effectLst>
                  <a:outerShdw blurRad="38100" dist="38100" dir="2700000" algn="tl">
                    <a:srgbClr val="000000">
                      <a:alpha val="43137"/>
                    </a:srgbClr>
                  </a:outerShdw>
                </a:effectLst>
              </a:rPr>
              <a:t>:</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Prophesied in 4 kings’ reigns</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Married, Two Sons</a:t>
            </a:r>
          </a:p>
          <a:p>
            <a:pPr marL="228600" indent="-228600">
              <a:defRPr/>
            </a:pPr>
            <a:r>
              <a:rPr lang="en-US" b="1" u="sng">
                <a:effectLst>
                  <a:outerShdw blurRad="38100" dist="38100" dir="2700000" algn="tl">
                    <a:srgbClr val="000000">
                      <a:alpha val="43137"/>
                    </a:srgbClr>
                  </a:outerShdw>
                </a:effectLst>
              </a:rPr>
              <a:t>Key Details</a:t>
            </a:r>
            <a:r>
              <a:rPr lang="en-US" b="1">
                <a:effectLst>
                  <a:outerShdw blurRad="38100" dist="38100" dir="2700000" algn="tl">
                    <a:srgbClr val="000000">
                      <a:alpha val="43137"/>
                    </a:srgbClr>
                  </a:outerShdw>
                </a:effectLst>
              </a:rPr>
              <a:t>:</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N.T. 65x; Name said 20x</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Elevates God, Reveals Messiah</a:t>
            </a:r>
          </a:p>
        </p:txBody>
      </p:sp>
      <p:sp>
        <p:nvSpPr>
          <p:cNvPr id="4" name="Content Placeholder 3">
            <a:extLst>
              <a:ext uri="{FF2B5EF4-FFF2-40B4-BE49-F238E27FC236}">
                <a16:creationId xmlns:a16="http://schemas.microsoft.com/office/drawing/2014/main" id="{60FA96B6-C216-6EE3-7751-CA0CB63C87DE}"/>
              </a:ext>
            </a:extLst>
          </p:cNvPr>
          <p:cNvSpPr>
            <a:spLocks noGrp="1"/>
          </p:cNvSpPr>
          <p:nvPr>
            <p:ph sz="half" idx="2"/>
          </p:nvPr>
        </p:nvSpPr>
        <p:spPr>
          <a:xfrm>
            <a:off x="6197600" y="1600200"/>
            <a:ext cx="5537200" cy="4724400"/>
          </a:xfrm>
          <a:solidFill>
            <a:schemeClr val="accent6">
              <a:lumMod val="40000"/>
              <a:lumOff val="60000"/>
            </a:schemeClr>
          </a:solidFill>
          <a:ln w="38100">
            <a:solidFill>
              <a:schemeClr val="accent6">
                <a:lumMod val="50000"/>
              </a:schemeClr>
            </a:solidFill>
          </a:ln>
        </p:spPr>
        <p:txBody>
          <a:bodyPr/>
          <a:lstStyle/>
          <a:p>
            <a:pPr marL="0" indent="0">
              <a:buFont typeface="Arial" panose="020B0604020202020204" pitchFamily="34" charset="0"/>
              <a:buNone/>
              <a:defRPr/>
            </a:pPr>
            <a:r>
              <a:rPr lang="en-US" b="1" u="sng">
                <a:effectLst>
                  <a:outerShdw blurRad="38100" dist="38100" dir="2700000" algn="tl">
                    <a:srgbClr val="000000">
                      <a:alpha val="43137"/>
                    </a:srgbClr>
                  </a:outerShdw>
                </a:effectLst>
              </a:rPr>
              <a:t>Overview of Vision (Chap. 1-39)</a:t>
            </a:r>
            <a:r>
              <a:rPr lang="en-US" b="1">
                <a:effectLst>
                  <a:outerShdw blurRad="38100" dist="38100" dir="2700000" algn="tl">
                    <a:srgbClr val="000000">
                      <a:alpha val="43137"/>
                    </a:srgbClr>
                  </a:outerShdw>
                </a:effectLst>
              </a:rPr>
              <a:t>:</a:t>
            </a:r>
          </a:p>
          <a:p>
            <a:pPr marL="0" indent="0">
              <a:buFont typeface="Arial" panose="020B0604020202020204" pitchFamily="34" charset="0"/>
              <a:buNone/>
              <a:defRPr/>
            </a:pPr>
            <a:endParaRPr lang="en-US" sz="900" b="1">
              <a:effectLst>
                <a:outerShdw blurRad="38100" dist="38100" dir="2700000" algn="tl">
                  <a:srgbClr val="000000">
                    <a:alpha val="43137"/>
                  </a:srgbClr>
                </a:outerShdw>
              </a:effectLst>
            </a:endParaRPr>
          </a:p>
          <a:p>
            <a:pPr marL="228600" indent="-228600">
              <a:defRPr/>
            </a:pPr>
            <a:r>
              <a:rPr lang="en-US" b="1">
                <a:effectLst>
                  <a:outerShdw blurRad="38100" dist="38100" dir="2700000" algn="tl">
                    <a:srgbClr val="000000">
                      <a:alpha val="43137"/>
                    </a:srgbClr>
                  </a:outerShdw>
                </a:effectLst>
              </a:rPr>
              <a:t>Ch. 1-6:  Judah’s Sin, Isaiah’s Call</a:t>
            </a:r>
          </a:p>
          <a:p>
            <a:pPr marL="228600" indent="-228600">
              <a:defRPr/>
            </a:pPr>
            <a:r>
              <a:rPr lang="en-US" b="1">
                <a:effectLst>
                  <a:outerShdw blurRad="38100" dist="38100" dir="2700000" algn="tl">
                    <a:srgbClr val="000000">
                      <a:alpha val="43137"/>
                    </a:srgbClr>
                  </a:outerShdw>
                </a:effectLst>
              </a:rPr>
              <a:t>Ch. 7-12:  Sign of Immanuel</a:t>
            </a:r>
          </a:p>
          <a:p>
            <a:pPr marL="228600" indent="-228600">
              <a:defRPr/>
            </a:pPr>
            <a:r>
              <a:rPr lang="en-US" b="1">
                <a:effectLst>
                  <a:outerShdw blurRad="38100" dist="38100" dir="2700000" algn="tl">
                    <a:srgbClr val="000000">
                      <a:alpha val="43137"/>
                    </a:srgbClr>
                  </a:outerShdw>
                </a:effectLst>
              </a:rPr>
              <a:t>Ch. 13-23:  Oracles About Nations</a:t>
            </a:r>
          </a:p>
          <a:p>
            <a:pPr marL="228600" indent="-228600">
              <a:defRPr/>
            </a:pPr>
            <a:r>
              <a:rPr lang="en-US" b="1">
                <a:effectLst>
                  <a:outerShdw blurRad="38100" dist="38100" dir="2700000" algn="tl">
                    <a:srgbClr val="000000">
                      <a:alpha val="43137"/>
                    </a:srgbClr>
                  </a:outerShdw>
                </a:effectLst>
              </a:rPr>
              <a:t>Ch. 24-27:  World Redemption</a:t>
            </a:r>
          </a:p>
          <a:p>
            <a:pPr marL="228600" indent="-228600">
              <a:defRPr/>
            </a:pPr>
            <a:r>
              <a:rPr lang="en-US" b="1">
                <a:effectLst>
                  <a:outerShdw blurRad="38100" dist="38100" dir="2700000" algn="tl">
                    <a:srgbClr val="000000">
                      <a:alpha val="43137"/>
                    </a:srgbClr>
                  </a:outerShdw>
                </a:effectLst>
              </a:rPr>
              <a:t>Ch. 28-35:  Six Woes</a:t>
            </a:r>
          </a:p>
          <a:p>
            <a:pPr marL="228600" indent="-228600">
              <a:defRPr/>
            </a:pPr>
            <a:r>
              <a:rPr lang="en-US" b="1">
                <a:effectLst>
                  <a:outerShdw blurRad="38100" dist="38100" dir="2700000" algn="tl">
                    <a:srgbClr val="000000">
                      <a:alpha val="43137"/>
                    </a:srgbClr>
                  </a:outerShdw>
                </a:effectLst>
              </a:rPr>
              <a:t>Ch. 36-39:  Historical Interlude</a:t>
            </a:r>
          </a:p>
          <a:p>
            <a:pPr marL="228600" indent="-228600">
              <a:defRPr/>
            </a:pPr>
            <a:r>
              <a:rPr lang="en-US" b="1" i="1">
                <a:solidFill>
                  <a:srgbClr val="FF0000"/>
                </a:solidFill>
                <a:effectLst>
                  <a:outerShdw blurRad="38100" dist="38100" dir="2700000" algn="tl">
                    <a:srgbClr val="000000">
                      <a:alpha val="43137"/>
                    </a:srgbClr>
                  </a:outerShdw>
                </a:effectLst>
              </a:rPr>
              <a:t>Ch. 40-66:  Hope of Salvation</a:t>
            </a:r>
          </a:p>
        </p:txBody>
      </p:sp>
      <p:sp>
        <p:nvSpPr>
          <p:cNvPr id="5" name="Date Placeholder 4">
            <a:extLst>
              <a:ext uri="{FF2B5EF4-FFF2-40B4-BE49-F238E27FC236}">
                <a16:creationId xmlns:a16="http://schemas.microsoft.com/office/drawing/2014/main" id="{A4D1116C-43AA-1F0B-CBAA-7287F25A0D67}"/>
              </a:ext>
            </a:extLst>
          </p:cNvPr>
          <p:cNvSpPr>
            <a:spLocks noGrp="1"/>
          </p:cNvSpPr>
          <p:nvPr>
            <p:ph type="dt" sz="quarter" idx="10"/>
          </p:nvPr>
        </p:nvSpPr>
        <p:spPr/>
        <p:txBody>
          <a:bodyPr/>
          <a:lstStyle/>
          <a:p>
            <a:pPr>
              <a:defRPr/>
            </a:pPr>
            <a:r>
              <a:rPr lang="en-US"/>
              <a:t>November 8, 2022</a:t>
            </a:r>
          </a:p>
        </p:txBody>
      </p:sp>
      <p:sp>
        <p:nvSpPr>
          <p:cNvPr id="6" name="Footer Placeholder 5">
            <a:extLst>
              <a:ext uri="{FF2B5EF4-FFF2-40B4-BE49-F238E27FC236}">
                <a16:creationId xmlns:a16="http://schemas.microsoft.com/office/drawing/2014/main" id="{C056229F-286D-D2A9-582C-61F5ACFB061B}"/>
              </a:ext>
            </a:extLst>
          </p:cNvPr>
          <p:cNvSpPr>
            <a:spLocks noGrp="1"/>
          </p:cNvSpPr>
          <p:nvPr>
            <p:ph type="ftr" sz="quarter" idx="11"/>
          </p:nvPr>
        </p:nvSpPr>
        <p:spPr/>
        <p:txBody>
          <a:bodyPr/>
          <a:lstStyle/>
          <a:p>
            <a:pPr>
              <a:defRPr/>
            </a:pPr>
            <a:r>
              <a:rPr lang="en-US"/>
              <a:t>For Unto Us A Child Is Born</a:t>
            </a:r>
          </a:p>
        </p:txBody>
      </p:sp>
      <p:sp>
        <p:nvSpPr>
          <p:cNvPr id="69639" name="Slide Number Placeholder 6">
            <a:extLst>
              <a:ext uri="{FF2B5EF4-FFF2-40B4-BE49-F238E27FC236}">
                <a16:creationId xmlns:a16="http://schemas.microsoft.com/office/drawing/2014/main" id="{10A63010-97D7-B37A-02BE-7EFCA14468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ACE4A00-8729-4576-8DD6-9FED6E70CA8B}" type="slidenum">
              <a:rPr lang="en-US" altLang="en-US" smtClean="0"/>
              <a:pPr/>
              <a:t>45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bg/>
                                          </p:spTgt>
                                        </p:tgtEl>
                                        <p:attrNameLst>
                                          <p:attrName>style.visibility</p:attrName>
                                        </p:attrNameLst>
                                      </p:cBhvr>
                                      <p:to>
                                        <p:strVal val="visible"/>
                                      </p:to>
                                    </p:set>
                                    <p:animEffect transition="in" filter="fade">
                                      <p:cBhvr>
                                        <p:cTn id="37" dur="500"/>
                                        <p:tgtEl>
                                          <p:spTgt spid="4">
                                            <p:bg/>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fade">
                                      <p:cBhvr>
                                        <p:cTn id="40" dur="500"/>
                                        <p:tgtEl>
                                          <p:spTgt spid="4">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500"/>
                                        <p:tgtEl>
                                          <p:spTgt spid="4">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fade">
                                      <p:cBhvr>
                                        <p:cTn id="49" dur="500"/>
                                        <p:tgtEl>
                                          <p:spTgt spid="4">
                                            <p:txEl>
                                              <p:pRg st="4" end="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500"/>
                                        <p:tgtEl>
                                          <p:spTgt spid="4">
                                            <p:txEl>
                                              <p:pRg st="5" end="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500"/>
                                        <p:tgtEl>
                                          <p:spTgt spid="4">
                                            <p:txEl>
                                              <p:pRg st="7" end="7"/>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fade">
                                      <p:cBhvr>
                                        <p:cTn id="61" dur="500"/>
                                        <p:tgtEl>
                                          <p:spTgt spid="4">
                                            <p:txEl>
                                              <p:pRg st="8" end="8"/>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4818"/>
                                        </p:tgtEl>
                                        <p:attrNameLst>
                                          <p:attrName>style.visibility</p:attrName>
                                        </p:attrNameLst>
                                      </p:cBhvr>
                                      <p:to>
                                        <p:strVal val="visible"/>
                                      </p:to>
                                    </p:set>
                                    <p:animEffect transition="in" filter="fade">
                                      <p:cBhvr>
                                        <p:cTn id="64"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 grpId="0" build="p" animBg="1"/>
      <p:bldP spid="4"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AB78-0859-54E8-AC7B-E1AD89558A3C}"/>
              </a:ext>
            </a:extLst>
          </p:cNvPr>
          <p:cNvSpPr>
            <a:spLocks noGrp="1"/>
          </p:cNvSpPr>
          <p:nvPr>
            <p:ph type="title"/>
          </p:nvPr>
        </p:nvSpPr>
        <p:spPr/>
        <p:txBody>
          <a:bodyPr/>
          <a:lstStyle/>
          <a:p>
            <a:r>
              <a:rPr lang="en-US" altLang="en-US" b="1">
                <a:latin typeface="Times New Roman" panose="02020603050405020304" pitchFamily="18" charset="0"/>
                <a:cs typeface="Calibri" panose="020F0502020204030204" pitchFamily="34" charset="0"/>
              </a:rPr>
              <a:t>Isaiah Bible Study Schedule </a:t>
            </a:r>
            <a:br>
              <a:rPr lang="en-US" altLang="en-US" b="1">
                <a:latin typeface="Times New Roman" panose="02020603050405020304" pitchFamily="18" charset="0"/>
                <a:cs typeface="Calibri" panose="020F0502020204030204" pitchFamily="34" charset="0"/>
              </a:rPr>
            </a:br>
            <a:r>
              <a:rPr lang="en-US" altLang="en-US" b="1">
                <a:latin typeface="Times New Roman" panose="02020603050405020304" pitchFamily="18" charset="0"/>
                <a:cs typeface="Calibri" panose="020F0502020204030204" pitchFamily="34" charset="0"/>
              </a:rPr>
              <a:t>for Fall 2022 – Spring 2023</a:t>
            </a:r>
            <a:endParaRPr lang="en-US" altLang="en-US"/>
          </a:p>
        </p:txBody>
      </p:sp>
      <p:sp>
        <p:nvSpPr>
          <p:cNvPr id="70659" name="Content Placeholder 2">
            <a:extLst>
              <a:ext uri="{FF2B5EF4-FFF2-40B4-BE49-F238E27FC236}">
                <a16:creationId xmlns:a16="http://schemas.microsoft.com/office/drawing/2014/main" id="{22C41901-4071-9DCD-F0AE-2E2834DAE16F}"/>
              </a:ext>
            </a:extLst>
          </p:cNvPr>
          <p:cNvSpPr>
            <a:spLocks noGrp="1"/>
          </p:cNvSpPr>
          <p:nvPr>
            <p:ph idx="1"/>
          </p:nvPr>
        </p:nvSpPr>
        <p:spPr/>
        <p:txBody>
          <a:bodyPr/>
          <a:lstStyle/>
          <a:p>
            <a:endParaRPr lang="en-US" altLang="en-US"/>
          </a:p>
        </p:txBody>
      </p:sp>
      <p:sp>
        <p:nvSpPr>
          <p:cNvPr id="4" name="Date Placeholder 3">
            <a:extLst>
              <a:ext uri="{FF2B5EF4-FFF2-40B4-BE49-F238E27FC236}">
                <a16:creationId xmlns:a16="http://schemas.microsoft.com/office/drawing/2014/main" id="{C8A6C0AD-D635-487A-DC41-91B811264255}"/>
              </a:ext>
            </a:extLst>
          </p:cNvPr>
          <p:cNvSpPr>
            <a:spLocks noGrp="1"/>
          </p:cNvSpPr>
          <p:nvPr>
            <p:ph type="dt" sz="quarter" idx="10"/>
          </p:nvPr>
        </p:nvSpPr>
        <p:spPr/>
        <p:txBody>
          <a:bodyPr/>
          <a:lstStyle/>
          <a:p>
            <a:pPr>
              <a:defRPr/>
            </a:pPr>
            <a:r>
              <a:rPr lang="en-US"/>
              <a:t>November 8, 2022</a:t>
            </a:r>
          </a:p>
        </p:txBody>
      </p:sp>
      <p:sp>
        <p:nvSpPr>
          <p:cNvPr id="5" name="Footer Placeholder 4">
            <a:extLst>
              <a:ext uri="{FF2B5EF4-FFF2-40B4-BE49-F238E27FC236}">
                <a16:creationId xmlns:a16="http://schemas.microsoft.com/office/drawing/2014/main" id="{4F33CA29-FB72-5366-42FA-44CE3ACDA893}"/>
              </a:ext>
            </a:extLst>
          </p:cNvPr>
          <p:cNvSpPr>
            <a:spLocks noGrp="1"/>
          </p:cNvSpPr>
          <p:nvPr>
            <p:ph type="ftr" sz="quarter" idx="11"/>
          </p:nvPr>
        </p:nvSpPr>
        <p:spPr/>
        <p:txBody>
          <a:bodyPr/>
          <a:lstStyle/>
          <a:p>
            <a:pPr>
              <a:defRPr/>
            </a:pPr>
            <a:r>
              <a:rPr lang="en-US"/>
              <a:t>For Unto Us A Child Is Born</a:t>
            </a:r>
          </a:p>
        </p:txBody>
      </p:sp>
      <p:sp>
        <p:nvSpPr>
          <p:cNvPr id="70662" name="Slide Number Placeholder 5">
            <a:extLst>
              <a:ext uri="{FF2B5EF4-FFF2-40B4-BE49-F238E27FC236}">
                <a16:creationId xmlns:a16="http://schemas.microsoft.com/office/drawing/2014/main" id="{318F71B3-66B5-428F-0321-F65803D9290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4467B52-1623-4F72-B107-F6C0D44A35A5}" type="slidenum">
              <a:rPr lang="en-US" altLang="en-US" smtClean="0"/>
              <a:pPr/>
              <a:t>46</a:t>
            </a:fld>
            <a:endParaRPr lang="en-US" altLang="en-US"/>
          </a:p>
        </p:txBody>
      </p:sp>
      <p:pic>
        <p:nvPicPr>
          <p:cNvPr id="8" name="Picture 7">
            <a:extLst>
              <a:ext uri="{FF2B5EF4-FFF2-40B4-BE49-F238E27FC236}">
                <a16:creationId xmlns:a16="http://schemas.microsoft.com/office/drawing/2014/main" id="{63929C33-061C-FF51-C31E-B560565DA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97025"/>
            <a:ext cx="1097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 name="Oval 9">
            <a:extLst>
              <a:ext uri="{FF2B5EF4-FFF2-40B4-BE49-F238E27FC236}">
                <a16:creationId xmlns:a16="http://schemas.microsoft.com/office/drawing/2014/main" id="{D1B6B4AD-3B1E-1517-BFEC-D61BE7B832CC}"/>
              </a:ext>
            </a:extLst>
          </p:cNvPr>
          <p:cNvSpPr/>
          <p:nvPr/>
        </p:nvSpPr>
        <p:spPr>
          <a:xfrm>
            <a:off x="4103688" y="5138738"/>
            <a:ext cx="342900" cy="3476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a:extLst>
              <a:ext uri="{FF2B5EF4-FFF2-40B4-BE49-F238E27FC236}">
                <a16:creationId xmlns:a16="http://schemas.microsoft.com/office/drawing/2014/main" id="{13E03A53-A90C-9550-BF83-3555375248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A12C6C9-E6D5-44DF-A0BB-80FD1ED24701}" type="slidenum">
              <a:rPr lang="en-US" altLang="en-US" smtClean="0"/>
              <a:pPr/>
              <a:t>47</a:t>
            </a:fld>
            <a:endParaRPr lang="en-US" altLang="en-US"/>
          </a:p>
        </p:txBody>
      </p:sp>
      <p:sp>
        <p:nvSpPr>
          <p:cNvPr id="36871" name="Title 1">
            <a:extLst>
              <a:ext uri="{FF2B5EF4-FFF2-40B4-BE49-F238E27FC236}">
                <a16:creationId xmlns:a16="http://schemas.microsoft.com/office/drawing/2014/main" id="{5FB44E9B-EDB1-FC1E-2FBA-6D3F6CE7D6B9}"/>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1684" name="Picture 6">
            <a:extLst>
              <a:ext uri="{FF2B5EF4-FFF2-40B4-BE49-F238E27FC236}">
                <a16:creationId xmlns:a16="http://schemas.microsoft.com/office/drawing/2014/main" id="{564D2554-510B-484E-391A-BEE10ECFF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8709"/>
          <a:stretch>
            <a:fillRect/>
          </a:stretch>
        </p:blipFill>
        <p:spPr bwMode="auto">
          <a:xfrm>
            <a:off x="1074738" y="2017713"/>
            <a:ext cx="98821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7">
            <a:extLst>
              <a:ext uri="{FF2B5EF4-FFF2-40B4-BE49-F238E27FC236}">
                <a16:creationId xmlns:a16="http://schemas.microsoft.com/office/drawing/2014/main" id="{EC590C2D-1B1C-E645-6275-033E29BA2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604" b="7208"/>
          <a:stretch>
            <a:fillRect/>
          </a:stretch>
        </p:blipFill>
        <p:spPr bwMode="auto">
          <a:xfrm>
            <a:off x="1076325" y="4262438"/>
            <a:ext cx="988060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a:extLst>
              <a:ext uri="{FF2B5EF4-FFF2-40B4-BE49-F238E27FC236}">
                <a16:creationId xmlns:a16="http://schemas.microsoft.com/office/drawing/2014/main" id="{FB3E84E3-CF92-0771-D669-E5F3623347D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234C998-190D-4983-842F-563D155185F5}" type="slidenum">
              <a:rPr lang="en-US" altLang="en-US" smtClean="0"/>
              <a:pPr/>
              <a:t>48</a:t>
            </a:fld>
            <a:endParaRPr lang="en-US" altLang="en-US"/>
          </a:p>
        </p:txBody>
      </p:sp>
      <p:sp>
        <p:nvSpPr>
          <p:cNvPr id="36871" name="Title 1">
            <a:extLst>
              <a:ext uri="{FF2B5EF4-FFF2-40B4-BE49-F238E27FC236}">
                <a16:creationId xmlns:a16="http://schemas.microsoft.com/office/drawing/2014/main" id="{FA9414A6-9484-A26B-8F40-0A831D9BBACC}"/>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3732" name="Picture 3">
            <a:extLst>
              <a:ext uri="{FF2B5EF4-FFF2-40B4-BE49-F238E27FC236}">
                <a16:creationId xmlns:a16="http://schemas.microsoft.com/office/drawing/2014/main" id="{818472A0-3051-098C-30EB-477ADE88B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1738313"/>
            <a:ext cx="98774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0BB247A9-6A35-EAC9-E98C-BC4130B7EA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50BF96-24AD-45DB-B024-214584668A00}" type="slidenum">
              <a:rPr lang="en-US" altLang="en-US" smtClean="0"/>
              <a:pPr/>
              <a:t>49</a:t>
            </a:fld>
            <a:endParaRPr lang="en-US" altLang="en-US"/>
          </a:p>
        </p:txBody>
      </p:sp>
      <p:sp>
        <p:nvSpPr>
          <p:cNvPr id="36871" name="Title 1">
            <a:extLst>
              <a:ext uri="{FF2B5EF4-FFF2-40B4-BE49-F238E27FC236}">
                <a16:creationId xmlns:a16="http://schemas.microsoft.com/office/drawing/2014/main" id="{01A80C77-0123-9641-6E94-079AA9D8DBAC}"/>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5780" name="Picture 1">
            <a:extLst>
              <a:ext uri="{FF2B5EF4-FFF2-40B4-BE49-F238E27FC236}">
                <a16:creationId xmlns:a16="http://schemas.microsoft.com/office/drawing/2014/main" id="{02645C99-71CC-5FCC-98E9-6AC58E360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8" y="1901825"/>
            <a:ext cx="101187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2A93C8-8FE2-06CF-B504-99644C5BD138}"/>
              </a:ext>
            </a:extLst>
          </p:cNvPr>
          <p:cNvSpPr>
            <a:spLocks noGrp="1"/>
          </p:cNvSpPr>
          <p:nvPr>
            <p:ph type="title"/>
          </p:nvPr>
        </p:nvSpPr>
        <p:spPr/>
        <p:txBody>
          <a:bodyPr/>
          <a:lstStyle/>
          <a:p>
            <a:r>
              <a:rPr lang="en-US" altLang="en-US" b="1"/>
              <a:t>Crown Him With Many Crowns</a:t>
            </a:r>
            <a:br>
              <a:rPr lang="en-US" altLang="en-US" b="1"/>
            </a:br>
            <a:r>
              <a:rPr lang="en-US" altLang="en-US" sz="2200" b="1"/>
              <a:t>2 of 4</a:t>
            </a:r>
            <a:endParaRPr lang="en-US" altLang="en-US" sz="2200"/>
          </a:p>
        </p:txBody>
      </p:sp>
      <p:sp>
        <p:nvSpPr>
          <p:cNvPr id="23555" name="Content Placeholder 2">
            <a:extLst>
              <a:ext uri="{FF2B5EF4-FFF2-40B4-BE49-F238E27FC236}">
                <a16:creationId xmlns:a16="http://schemas.microsoft.com/office/drawing/2014/main" id="{5E2ADF7B-483A-4AE1-1A8E-E07764F50595}"/>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b="1"/>
              <a:t>Crown Him the Lord of love!</a:t>
            </a:r>
            <a:br>
              <a:rPr lang="en-US" altLang="en-US" b="1"/>
            </a:br>
            <a:r>
              <a:rPr lang="en-US" altLang="en-US" b="1"/>
              <a:t>Behold His hands and side—</a:t>
            </a:r>
            <a:br>
              <a:rPr lang="en-US" altLang="en-US" b="1"/>
            </a:br>
            <a:r>
              <a:rPr lang="en-US" altLang="en-US" b="1"/>
              <a:t>Rich wounds, yet visible above,</a:t>
            </a:r>
            <a:br>
              <a:rPr lang="en-US" altLang="en-US" b="1"/>
            </a:br>
            <a:r>
              <a:rPr lang="en-US" altLang="en-US" b="1"/>
              <a:t>In beauty glorified.</a:t>
            </a:r>
            <a:br>
              <a:rPr lang="en-US" altLang="en-US" b="1"/>
            </a:br>
            <a:r>
              <a:rPr lang="en-US" altLang="en-US" b="1"/>
              <a:t>No angel in the sky</a:t>
            </a:r>
            <a:br>
              <a:rPr lang="en-US" altLang="en-US" b="1"/>
            </a:br>
            <a:r>
              <a:rPr lang="en-US" altLang="en-US" b="1"/>
              <a:t>Can fully bear that sight,</a:t>
            </a:r>
            <a:br>
              <a:rPr lang="en-US" altLang="en-US" b="1"/>
            </a:br>
            <a:r>
              <a:rPr lang="en-US" altLang="en-US" b="1"/>
              <a:t>But downward bends His wond’ring eye</a:t>
            </a:r>
            <a:br>
              <a:rPr lang="en-US" altLang="en-US" b="1"/>
            </a:br>
            <a:r>
              <a:rPr lang="en-US" altLang="en-US" b="1"/>
              <a:t>At mysteries so bright.</a:t>
            </a:r>
          </a:p>
          <a:p>
            <a:pPr marL="0" indent="0" algn="ctr">
              <a:spcBef>
                <a:spcPct val="0"/>
              </a:spcBef>
              <a:buFont typeface="Arial" panose="020B0604020202020204" pitchFamily="34" charset="0"/>
              <a:buNone/>
            </a:pPr>
            <a:endParaRPr lang="en-US" altLang="en-US" sz="3600" b="1"/>
          </a:p>
        </p:txBody>
      </p:sp>
      <p:sp>
        <p:nvSpPr>
          <p:cNvPr id="4" name="Date Placeholder 3">
            <a:extLst>
              <a:ext uri="{FF2B5EF4-FFF2-40B4-BE49-F238E27FC236}">
                <a16:creationId xmlns:a16="http://schemas.microsoft.com/office/drawing/2014/main" id="{82795F62-AE32-D5D1-E9CC-9F266F29412E}"/>
              </a:ext>
            </a:extLst>
          </p:cNvPr>
          <p:cNvSpPr>
            <a:spLocks noGrp="1"/>
          </p:cNvSpPr>
          <p:nvPr>
            <p:ph type="dt" sz="quarter" idx="10"/>
          </p:nvPr>
        </p:nvSpPr>
        <p:spPr/>
        <p:txBody>
          <a:bodyPr/>
          <a:lstStyle/>
          <a:p>
            <a:pPr>
              <a:defRPr/>
            </a:pPr>
            <a:r>
              <a:rPr lang="en-US"/>
              <a:t>November 15, 2022</a:t>
            </a:r>
          </a:p>
        </p:txBody>
      </p:sp>
      <p:sp>
        <p:nvSpPr>
          <p:cNvPr id="24581" name="Slide Number Placeholder 5">
            <a:extLst>
              <a:ext uri="{FF2B5EF4-FFF2-40B4-BE49-F238E27FC236}">
                <a16:creationId xmlns:a16="http://schemas.microsoft.com/office/drawing/2014/main" id="{6B96282F-E650-2390-2524-BA2208CB81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F31971C-84EE-43B5-B598-5D58B1F791D7}" type="slidenum">
              <a:rPr lang="en-US" altLang="en-US" smtClean="0"/>
              <a:pPr/>
              <a:t>5</a:t>
            </a:fld>
            <a:endParaRPr lang="en-US" altLang="en-US"/>
          </a:p>
        </p:txBody>
      </p:sp>
      <p:cxnSp>
        <p:nvCxnSpPr>
          <p:cNvPr id="2" name="Straight Connector 1">
            <a:extLst>
              <a:ext uri="{FF2B5EF4-FFF2-40B4-BE49-F238E27FC236}">
                <a16:creationId xmlns:a16="http://schemas.microsoft.com/office/drawing/2014/main" id="{3073D954-A207-4577-D473-06B5B92196B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5A128A37-05AA-ADA0-C9C8-E701061D9D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510E19C-752F-446F-8B13-6DF978086A36}" type="slidenum">
              <a:rPr lang="en-US" altLang="en-US" smtClean="0"/>
              <a:pPr/>
              <a:t>50</a:t>
            </a:fld>
            <a:endParaRPr lang="en-US" altLang="en-US"/>
          </a:p>
        </p:txBody>
      </p:sp>
      <p:sp>
        <p:nvSpPr>
          <p:cNvPr id="36871" name="Title 1">
            <a:extLst>
              <a:ext uri="{FF2B5EF4-FFF2-40B4-BE49-F238E27FC236}">
                <a16:creationId xmlns:a16="http://schemas.microsoft.com/office/drawing/2014/main" id="{242E0AD5-B95B-7C15-0E8A-86325F1B4E9E}"/>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7828" name="Picture 2">
            <a:extLst>
              <a:ext uri="{FF2B5EF4-FFF2-40B4-BE49-F238E27FC236}">
                <a16:creationId xmlns:a16="http://schemas.microsoft.com/office/drawing/2014/main" id="{DD5B39C4-4719-0F5E-31F7-C8B265B3D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1955800"/>
            <a:ext cx="10091738"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706348B-6067-6E92-B4D0-5AE9C63AC547}"/>
              </a:ext>
            </a:extLst>
          </p:cNvPr>
          <p:cNvSpPr>
            <a:spLocks noGrp="1"/>
          </p:cNvSpPr>
          <p:nvPr>
            <p:ph type="title"/>
          </p:nvPr>
        </p:nvSpPr>
        <p:spPr/>
        <p:txBody>
          <a:bodyPr/>
          <a:lstStyle/>
          <a:p>
            <a:r>
              <a:rPr lang="en-US" altLang="en-US" b="1"/>
              <a:t>Crown Him With Many Crowns</a:t>
            </a:r>
            <a:br>
              <a:rPr lang="en-US" altLang="en-US" b="1"/>
            </a:br>
            <a:r>
              <a:rPr lang="en-US" altLang="en-US" sz="2200" b="1"/>
              <a:t>3 of 4</a:t>
            </a:r>
            <a:endParaRPr lang="en-US" altLang="en-US" sz="2200"/>
          </a:p>
        </p:txBody>
      </p:sp>
      <p:sp>
        <p:nvSpPr>
          <p:cNvPr id="23555" name="Content Placeholder 2">
            <a:extLst>
              <a:ext uri="{FF2B5EF4-FFF2-40B4-BE49-F238E27FC236}">
                <a16:creationId xmlns:a16="http://schemas.microsoft.com/office/drawing/2014/main" id="{B5092387-FA7D-8BE0-1B99-B630151EF382}"/>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b="1"/>
              <a:t>Crown Him the Lord of life!</a:t>
            </a:r>
            <a:br>
              <a:rPr lang="en-US" altLang="en-US" b="1"/>
            </a:br>
            <a:r>
              <a:rPr lang="en-US" altLang="en-US" b="1"/>
              <a:t>Who triumphed o’er the grave,</a:t>
            </a:r>
            <a:br>
              <a:rPr lang="en-US" altLang="en-US" b="1"/>
            </a:br>
            <a:r>
              <a:rPr lang="en-US" altLang="en-US" b="1"/>
              <a:t>Who rose victorious in the strife</a:t>
            </a:r>
            <a:br>
              <a:rPr lang="en-US" altLang="en-US" b="1"/>
            </a:br>
            <a:r>
              <a:rPr lang="en-US" altLang="en-US" b="1"/>
              <a:t>For those He came to save.</a:t>
            </a:r>
            <a:br>
              <a:rPr lang="en-US" altLang="en-US" b="1"/>
            </a:br>
            <a:r>
              <a:rPr lang="en-US" altLang="en-US" b="1"/>
              <a:t>His glories now we sing,</a:t>
            </a:r>
            <a:br>
              <a:rPr lang="en-US" altLang="en-US" b="1"/>
            </a:br>
            <a:r>
              <a:rPr lang="en-US" altLang="en-US" b="1"/>
              <a:t>Who died, and rose on high,</a:t>
            </a:r>
            <a:br>
              <a:rPr lang="en-US" altLang="en-US" b="1"/>
            </a:br>
            <a:r>
              <a:rPr lang="en-US" altLang="en-US" b="1"/>
              <a:t>Who died eternal life to bring,</a:t>
            </a:r>
            <a:br>
              <a:rPr lang="en-US" altLang="en-US" b="1"/>
            </a:br>
            <a:r>
              <a:rPr lang="en-US" altLang="en-US" b="1"/>
              <a:t>And lives that death may die.</a:t>
            </a:r>
          </a:p>
          <a:p>
            <a:pPr marL="0" indent="0" algn="ctr">
              <a:spcBef>
                <a:spcPct val="0"/>
              </a:spcBef>
              <a:buFont typeface="Arial" panose="020B0604020202020204" pitchFamily="34" charset="0"/>
              <a:buNone/>
            </a:pPr>
            <a:endParaRPr lang="en-US" altLang="en-US" sz="3600" b="1"/>
          </a:p>
        </p:txBody>
      </p:sp>
      <p:sp>
        <p:nvSpPr>
          <p:cNvPr id="4" name="Date Placeholder 3">
            <a:extLst>
              <a:ext uri="{FF2B5EF4-FFF2-40B4-BE49-F238E27FC236}">
                <a16:creationId xmlns:a16="http://schemas.microsoft.com/office/drawing/2014/main" id="{78E999D5-CD25-A8C6-1B7C-07CDFFA75C66}"/>
              </a:ext>
            </a:extLst>
          </p:cNvPr>
          <p:cNvSpPr>
            <a:spLocks noGrp="1"/>
          </p:cNvSpPr>
          <p:nvPr>
            <p:ph type="dt" sz="quarter" idx="10"/>
          </p:nvPr>
        </p:nvSpPr>
        <p:spPr/>
        <p:txBody>
          <a:bodyPr/>
          <a:lstStyle/>
          <a:p>
            <a:pPr>
              <a:defRPr/>
            </a:pPr>
            <a:r>
              <a:rPr lang="en-US"/>
              <a:t>November 15, 2022</a:t>
            </a:r>
          </a:p>
        </p:txBody>
      </p:sp>
      <p:sp>
        <p:nvSpPr>
          <p:cNvPr id="25605" name="Slide Number Placeholder 5">
            <a:extLst>
              <a:ext uri="{FF2B5EF4-FFF2-40B4-BE49-F238E27FC236}">
                <a16:creationId xmlns:a16="http://schemas.microsoft.com/office/drawing/2014/main" id="{EB3F70DA-0E41-F54D-9D83-2CF302D03A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BC7258D-C121-4AF0-A95D-01C89AA7B106}" type="slidenum">
              <a:rPr lang="en-US" altLang="en-US" smtClean="0"/>
              <a:pPr/>
              <a:t>6</a:t>
            </a:fld>
            <a:endParaRPr lang="en-US" altLang="en-US"/>
          </a:p>
        </p:txBody>
      </p:sp>
      <p:cxnSp>
        <p:nvCxnSpPr>
          <p:cNvPr id="2" name="Straight Connector 1">
            <a:extLst>
              <a:ext uri="{FF2B5EF4-FFF2-40B4-BE49-F238E27FC236}">
                <a16:creationId xmlns:a16="http://schemas.microsoft.com/office/drawing/2014/main" id="{3C0D2B43-401B-E433-FB5B-95FA8D4E3C0C}"/>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39972FE-6CB3-B918-A402-C4F21351E685}"/>
              </a:ext>
            </a:extLst>
          </p:cNvPr>
          <p:cNvSpPr>
            <a:spLocks noGrp="1"/>
          </p:cNvSpPr>
          <p:nvPr>
            <p:ph type="title"/>
          </p:nvPr>
        </p:nvSpPr>
        <p:spPr/>
        <p:txBody>
          <a:bodyPr/>
          <a:lstStyle/>
          <a:p>
            <a:r>
              <a:rPr lang="en-US" altLang="en-US" b="1"/>
              <a:t>Crown Him With Many Crowns</a:t>
            </a:r>
            <a:br>
              <a:rPr lang="en-US" altLang="en-US" b="1"/>
            </a:br>
            <a:r>
              <a:rPr lang="en-US" altLang="en-US" sz="2200" b="1"/>
              <a:t>4 of 4</a:t>
            </a:r>
            <a:endParaRPr lang="en-US" altLang="en-US" sz="2200"/>
          </a:p>
        </p:txBody>
      </p:sp>
      <p:sp>
        <p:nvSpPr>
          <p:cNvPr id="23555" name="Content Placeholder 2">
            <a:extLst>
              <a:ext uri="{FF2B5EF4-FFF2-40B4-BE49-F238E27FC236}">
                <a16:creationId xmlns:a16="http://schemas.microsoft.com/office/drawing/2014/main" id="{8202FD90-BFEE-C1C9-8C61-8DF0A1F59847}"/>
              </a:ext>
            </a:extLst>
          </p:cNvPr>
          <p:cNvSpPr>
            <a:spLocks noGrp="1"/>
          </p:cNvSpPr>
          <p:nvPr>
            <p:ph idx="1"/>
          </p:nvPr>
        </p:nvSpPr>
        <p:spPr>
          <a:xfrm>
            <a:off x="609600" y="1755775"/>
            <a:ext cx="10972800" cy="4525963"/>
          </a:xfrm>
        </p:spPr>
        <p:txBody>
          <a:bodyPr/>
          <a:lstStyle/>
          <a:p>
            <a:pPr marL="0" indent="0" algn="ctr">
              <a:spcBef>
                <a:spcPct val="0"/>
              </a:spcBef>
              <a:buFont typeface="Arial" panose="020B0604020202020204" pitchFamily="34" charset="0"/>
              <a:buNone/>
            </a:pPr>
            <a:r>
              <a:rPr lang="en-US" altLang="en-US" b="1"/>
              <a:t>Crown Him the Lord of heav’n!</a:t>
            </a:r>
            <a:br>
              <a:rPr lang="en-US" altLang="en-US" b="1"/>
            </a:br>
            <a:r>
              <a:rPr lang="en-US" altLang="en-US" b="1"/>
              <a:t>One with the Father known,</a:t>
            </a:r>
            <a:br>
              <a:rPr lang="en-US" altLang="en-US" b="1"/>
            </a:br>
            <a:r>
              <a:rPr lang="en-US" altLang="en-US" b="1"/>
              <a:t>One with the Spirit through Him giv’n</a:t>
            </a:r>
            <a:br>
              <a:rPr lang="en-US" altLang="en-US" b="1"/>
            </a:br>
            <a:r>
              <a:rPr lang="en-US" altLang="en-US" b="1"/>
              <a:t>From yonder glorious throne,</a:t>
            </a:r>
            <a:br>
              <a:rPr lang="en-US" altLang="en-US" b="1"/>
            </a:br>
            <a:r>
              <a:rPr lang="en-US" altLang="en-US" b="1"/>
              <a:t>To Thee be endless praise,</a:t>
            </a:r>
            <a:br>
              <a:rPr lang="en-US" altLang="en-US" b="1"/>
            </a:br>
            <a:r>
              <a:rPr lang="en-US" altLang="en-US" b="1"/>
              <a:t>For Thou for us hast died;</a:t>
            </a:r>
            <a:br>
              <a:rPr lang="en-US" altLang="en-US" b="1"/>
            </a:br>
            <a:r>
              <a:rPr lang="en-US" altLang="en-US" b="1"/>
              <a:t>Be Thou, O Lord, through endless days</a:t>
            </a:r>
            <a:br>
              <a:rPr lang="en-US" altLang="en-US" b="1"/>
            </a:br>
            <a:r>
              <a:rPr lang="en-US" altLang="en-US" b="1"/>
              <a:t>Adored and magnified.</a:t>
            </a:r>
          </a:p>
          <a:p>
            <a:pPr marL="0" indent="0" algn="ctr">
              <a:spcBef>
                <a:spcPct val="0"/>
              </a:spcBef>
              <a:buFont typeface="Arial" panose="020B0604020202020204" pitchFamily="34" charset="0"/>
              <a:buNone/>
            </a:pPr>
            <a:endParaRPr lang="en-US" altLang="en-US" sz="3600" b="1"/>
          </a:p>
        </p:txBody>
      </p:sp>
      <p:sp>
        <p:nvSpPr>
          <p:cNvPr id="4" name="Date Placeholder 3">
            <a:extLst>
              <a:ext uri="{FF2B5EF4-FFF2-40B4-BE49-F238E27FC236}">
                <a16:creationId xmlns:a16="http://schemas.microsoft.com/office/drawing/2014/main" id="{DA2BF173-2907-3686-5B64-047335D19AE0}"/>
              </a:ext>
            </a:extLst>
          </p:cNvPr>
          <p:cNvSpPr>
            <a:spLocks noGrp="1"/>
          </p:cNvSpPr>
          <p:nvPr>
            <p:ph type="dt" sz="quarter" idx="10"/>
          </p:nvPr>
        </p:nvSpPr>
        <p:spPr/>
        <p:txBody>
          <a:bodyPr/>
          <a:lstStyle/>
          <a:p>
            <a:pPr>
              <a:defRPr/>
            </a:pPr>
            <a:r>
              <a:rPr lang="en-US"/>
              <a:t>November 15, 2022</a:t>
            </a:r>
          </a:p>
        </p:txBody>
      </p:sp>
      <p:sp>
        <p:nvSpPr>
          <p:cNvPr id="26629" name="Slide Number Placeholder 5">
            <a:extLst>
              <a:ext uri="{FF2B5EF4-FFF2-40B4-BE49-F238E27FC236}">
                <a16:creationId xmlns:a16="http://schemas.microsoft.com/office/drawing/2014/main" id="{601ECCB9-6954-CF27-D894-703EB4BD80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61546CE-10FE-43D9-8F7B-26DACDC97BAA}" type="slidenum">
              <a:rPr lang="en-US" altLang="en-US" smtClean="0"/>
              <a:pPr/>
              <a:t>7</a:t>
            </a:fld>
            <a:endParaRPr lang="en-US" altLang="en-US"/>
          </a:p>
        </p:txBody>
      </p:sp>
      <p:cxnSp>
        <p:nvCxnSpPr>
          <p:cNvPr id="2" name="Straight Connector 1">
            <a:extLst>
              <a:ext uri="{FF2B5EF4-FFF2-40B4-BE49-F238E27FC236}">
                <a16:creationId xmlns:a16="http://schemas.microsoft.com/office/drawing/2014/main" id="{EF4A7E56-9F11-04D3-DBA3-94E7EE9BFD8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049022AC-DCF8-E65D-E060-37DC60C10489}"/>
              </a:ext>
            </a:extLst>
          </p:cNvPr>
          <p:cNvSpPr txBox="1">
            <a:spLocks noChangeArrowheads="1"/>
          </p:cNvSpPr>
          <p:nvPr/>
        </p:nvSpPr>
        <p:spPr bwMode="auto">
          <a:xfrm>
            <a:off x="1562100" y="5961063"/>
            <a:ext cx="9067800" cy="769937"/>
          </a:xfrm>
          <a:prstGeom prst="rect">
            <a:avLst/>
          </a:prstGeom>
          <a:solidFill>
            <a:srgbClr val="FFFF00"/>
          </a:solidFill>
          <a:ln w="9525">
            <a:solidFill>
              <a:srgbClr val="0000FF"/>
            </a:solidFill>
            <a:miter lim="800000"/>
            <a:headEnd/>
            <a:tailEnd/>
          </a:ln>
        </p:spPr>
        <p:txBody>
          <a:bodyPr>
            <a:spAutoFit/>
          </a:bodyPr>
          <a:lstStyle/>
          <a:p>
            <a:pPr algn="ctr"/>
            <a:r>
              <a:rPr lang="en-US" altLang="en-US" sz="4400"/>
              <a:t>Love, Life &amp; Heav’n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Map&#10;&#10;Description automatically generated">
            <a:extLst>
              <a:ext uri="{FF2B5EF4-FFF2-40B4-BE49-F238E27FC236}">
                <a16:creationId xmlns:a16="http://schemas.microsoft.com/office/drawing/2014/main" id="{7E2C884C-2DB8-195F-F99B-8FECA1972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94" b="23029"/>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a:extLst>
              <a:ext uri="{FF2B5EF4-FFF2-40B4-BE49-F238E27FC236}">
                <a16:creationId xmlns:a16="http://schemas.microsoft.com/office/drawing/2014/main" id="{4BBED85D-5552-2879-751D-2DB8637800F2}"/>
              </a:ext>
            </a:extLst>
          </p:cNvPr>
          <p:cNvSpPr>
            <a:spLocks noGrp="1"/>
          </p:cNvSpPr>
          <p:nvPr>
            <p:ph type="ctrTitle"/>
          </p:nvPr>
        </p:nvSpPr>
        <p:spPr>
          <a:xfrm>
            <a:off x="1595438" y="1122363"/>
            <a:ext cx="9001125" cy="2387600"/>
          </a:xfrm>
        </p:spPr>
        <p:txBody>
          <a:bodyPr/>
          <a:lstStyle/>
          <a:p>
            <a:endParaRPr lang="en-US" altLang="en-US"/>
          </a:p>
        </p:txBody>
      </p:sp>
      <p:sp>
        <p:nvSpPr>
          <p:cNvPr id="3" name="Subtitle 2">
            <a:extLst>
              <a:ext uri="{FF2B5EF4-FFF2-40B4-BE49-F238E27FC236}">
                <a16:creationId xmlns:a16="http://schemas.microsoft.com/office/drawing/2014/main" id="{051F821E-87A2-82AE-9CA9-0D54DC16E784}"/>
              </a:ext>
            </a:extLst>
          </p:cNvPr>
          <p:cNvSpPr>
            <a:spLocks noGrp="1"/>
          </p:cNvSpPr>
          <p:nvPr>
            <p:ph type="subTitle" idx="1"/>
          </p:nvPr>
        </p:nvSpPr>
        <p:spPr>
          <a:xfrm>
            <a:off x="1595438" y="3602038"/>
            <a:ext cx="9001125" cy="1655762"/>
          </a:xfrm>
        </p:spPr>
        <p:txBody>
          <a:bodyPr>
            <a:normAutofit/>
          </a:bodyPr>
          <a:lstStyle/>
          <a:p>
            <a:pPr>
              <a:defRPr/>
            </a:pPr>
            <a:endParaRPr lang="en-US"/>
          </a:p>
        </p:txBody>
      </p:sp>
      <p:sp>
        <p:nvSpPr>
          <p:cNvPr id="27653" name="Slide Number Placeholder 4">
            <a:extLst>
              <a:ext uri="{FF2B5EF4-FFF2-40B4-BE49-F238E27FC236}">
                <a16:creationId xmlns:a16="http://schemas.microsoft.com/office/drawing/2014/main" id="{A5FD04EF-1586-9E70-9203-B5763F969277}"/>
              </a:ext>
            </a:extLst>
          </p:cNvPr>
          <p:cNvSpPr>
            <a:spLocks noGrp="1" noChangeArrowheads="1"/>
          </p:cNvSpPr>
          <p:nvPr>
            <p:ph type="sldNum" sz="quarter" idx="12"/>
          </p:nvPr>
        </p:nvSpPr>
        <p:spPr bwMode="auto">
          <a:xfrm>
            <a:off x="10514013" y="5883275"/>
            <a:ext cx="754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fld id="{FB1505C1-7D80-4D1A-81D8-3804B74889BF}" type="slidenum">
              <a:rPr lang="en-US" altLang="en-US" smtClean="0"/>
              <a:pPr>
                <a:spcAft>
                  <a:spcPts val="600"/>
                </a:spcAft>
              </a:pPr>
              <a:t>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4A28FEFC-4C77-7BC7-D38D-ED0C02D0CA20}"/>
              </a:ext>
            </a:extLst>
          </p:cNvPr>
          <p:cNvSpPr>
            <a:spLocks noGrp="1"/>
          </p:cNvSpPr>
          <p:nvPr>
            <p:ph type="title"/>
          </p:nvPr>
        </p:nvSpPr>
        <p:spPr/>
        <p:txBody>
          <a:bodyPr/>
          <a:lstStyle/>
          <a:p>
            <a:r>
              <a:rPr lang="en-US" altLang="en-US"/>
              <a:t>Immanuel Men in Rwanda</a:t>
            </a:r>
          </a:p>
        </p:txBody>
      </p:sp>
      <p:pic>
        <p:nvPicPr>
          <p:cNvPr id="28675" name="Content Placeholder 7">
            <a:extLst>
              <a:ext uri="{FF2B5EF4-FFF2-40B4-BE49-F238E27FC236}">
                <a16:creationId xmlns:a16="http://schemas.microsoft.com/office/drawing/2014/main" id="{B21D65E9-A77B-FA80-5668-FBB87CE9D8E2}"/>
              </a:ext>
            </a:extLst>
          </p:cNvPr>
          <p:cNvPicPr>
            <a:picLocks noGrp="1" noChangeAspect="1" noChangeArrowheads="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rot="16200000">
            <a:off x="3399694" y="1822996"/>
            <a:ext cx="5011615" cy="4191000"/>
          </a:xfrm>
        </p:spPr>
      </p:pic>
      <p:sp>
        <p:nvSpPr>
          <p:cNvPr id="4" name="Date Placeholder 3">
            <a:extLst>
              <a:ext uri="{FF2B5EF4-FFF2-40B4-BE49-F238E27FC236}">
                <a16:creationId xmlns:a16="http://schemas.microsoft.com/office/drawing/2014/main" id="{E87D21BC-C97A-2980-62A9-AFD4F90623F4}"/>
              </a:ext>
            </a:extLst>
          </p:cNvPr>
          <p:cNvSpPr>
            <a:spLocks noGrp="1"/>
          </p:cNvSpPr>
          <p:nvPr>
            <p:ph type="dt" sz="quarter" idx="10"/>
          </p:nvPr>
        </p:nvSpPr>
        <p:spPr/>
        <p:txBody>
          <a:bodyPr/>
          <a:lstStyle/>
          <a:p>
            <a:pPr>
              <a:defRPr/>
            </a:pPr>
            <a:r>
              <a:rPr lang="en-US"/>
              <a:t>November 15, 2022</a:t>
            </a:r>
          </a:p>
        </p:txBody>
      </p:sp>
      <p:sp>
        <p:nvSpPr>
          <p:cNvPr id="28677" name="Slide Number Placeholder 5">
            <a:extLst>
              <a:ext uri="{FF2B5EF4-FFF2-40B4-BE49-F238E27FC236}">
                <a16:creationId xmlns:a16="http://schemas.microsoft.com/office/drawing/2014/main" id="{89DEAF3B-9A5C-D0EB-4DB0-B242DF84FD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2F8DA73-18BC-40E0-B2CB-C8E0B635CC5D}" type="slidenum">
              <a:rPr lang="en-US" altLang="en-US" smtClean="0"/>
              <a:pPr/>
              <a:t>9</a:t>
            </a:fld>
            <a:endParaRPr lang="en-US" alt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3390</Words>
  <Application>Microsoft Office PowerPoint</Application>
  <PresentationFormat>Widescreen</PresentationFormat>
  <Paragraphs>686</Paragraphs>
  <Slides>50</Slides>
  <Notes>50</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50</vt:i4>
      </vt:variant>
    </vt:vector>
  </HeadingPairs>
  <TitlesOfParts>
    <vt:vector size="64" baseType="lpstr">
      <vt:lpstr>Calibri</vt:lpstr>
      <vt:lpstr>MS PGothic</vt:lpstr>
      <vt:lpstr>Open Sans</vt:lpstr>
      <vt:lpstr>Arial</vt:lpstr>
      <vt:lpstr>system-ui</vt:lpstr>
      <vt:lpstr>Times New Roman</vt:lpstr>
      <vt:lpstr>Calibri Light</vt:lpstr>
      <vt:lpstr>Office Theme</vt:lpstr>
      <vt:lpstr>3_Custom Design</vt:lpstr>
      <vt:lpstr>4_Custom Design</vt:lpstr>
      <vt:lpstr>5_Custom Design</vt:lpstr>
      <vt:lpstr>Custom Design</vt:lpstr>
      <vt:lpstr>1_Custom Design</vt:lpstr>
      <vt:lpstr>2_Custom Design</vt:lpstr>
      <vt:lpstr>WELCOME  TO  THE  MOB!</vt:lpstr>
      <vt:lpstr>Announcements</vt:lpstr>
      <vt:lpstr>On Your Feet Men!</vt:lpstr>
      <vt:lpstr>Crown Him With Many Crowns 1 of 4</vt:lpstr>
      <vt:lpstr>Crown Him With Many Crowns 2 of 4</vt:lpstr>
      <vt:lpstr>Crown Him With Many Crowns 3 of 4</vt:lpstr>
      <vt:lpstr>Crown Him With Many Crowns 4 of 4</vt:lpstr>
      <vt:lpstr>PowerPoint Presentation</vt:lpstr>
      <vt:lpstr>Immanuel Men in Rwanda</vt:lpstr>
      <vt:lpstr>Immanuel Men in Rwanda</vt:lpstr>
      <vt:lpstr>Immanuel Men in Rwanda</vt:lpstr>
      <vt:lpstr>Immanuel Men in Rwanda</vt:lpstr>
      <vt:lpstr>Immanuel Men in Rwanda</vt:lpstr>
      <vt:lpstr>Immanuel Men in Rwanda</vt:lpstr>
      <vt:lpstr>Immanuel Men in Rwanda</vt:lpstr>
      <vt:lpstr>Immanuel Men in Rwanda</vt:lpstr>
      <vt:lpstr>Memory Verse</vt:lpstr>
      <vt:lpstr>Our Study of Isaiah</vt:lpstr>
      <vt:lpstr>Isaiah Bible Study Schedule  for Fall 2022 – Spring 2023 as of September 6, 2022</vt:lpstr>
      <vt:lpstr>Isaiah Outline</vt:lpstr>
      <vt:lpstr>Today’s Lesson</vt:lpstr>
      <vt:lpstr>Lesson Overview Isaiah Chapter 10</vt:lpstr>
      <vt:lpstr>Isaiah 10:1-4 The Moral Perversion of the Leaders</vt:lpstr>
      <vt:lpstr>Isaiah 10:1-4 The Moral Perversion of the Leaders</vt:lpstr>
      <vt:lpstr>Isaiah 10:1-4 The Moral Perversion of the Leaders</vt:lpstr>
      <vt:lpstr>Isaiah 10:5-11 God’s Judgement on Arrogant Assyria</vt:lpstr>
      <vt:lpstr>Isaiah 10:5-11 God’s Judgement on Arrogant Assyria</vt:lpstr>
      <vt:lpstr>Isaiah 10:5-11 God’s Judgement on Arrogant Assyria</vt:lpstr>
      <vt:lpstr>Isaiah 10:12-14 The Pride And Arrogance of the King of Assyria</vt:lpstr>
      <vt:lpstr>Isaiah 10:12-14 The Pride And Arrogance of the King of Assyria</vt:lpstr>
      <vt:lpstr>PowerPoint Presentation</vt:lpstr>
      <vt:lpstr>Isaiah 10:15-19 God’s Judgement on Arrogant Assyria </vt:lpstr>
      <vt:lpstr>Isaiah 10:15-19 The Pride And Arrogance of the King of Assyria</vt:lpstr>
      <vt:lpstr>Isaiah 10:15-19 The Pride And Arrogance of the King of Assyria</vt:lpstr>
      <vt:lpstr>Isaiah 10:20-34 The Remnant of Israel Will Return</vt:lpstr>
      <vt:lpstr>Isaiah 10:20-34 The Remnant of Israel Will Return</vt:lpstr>
      <vt:lpstr>Isaiah 10:20-34 The Remnant of Israel Will Return</vt:lpstr>
      <vt:lpstr>Isaiah 10:20-34 The Remnant of Israel Will Return</vt:lpstr>
      <vt:lpstr>Conclusion</vt:lpstr>
      <vt:lpstr>Next Meeting – 29 Nov</vt:lpstr>
      <vt:lpstr>Discussion &amp; Application</vt:lpstr>
      <vt:lpstr>Discussion &amp; Application</vt:lpstr>
      <vt:lpstr>Closing</vt:lpstr>
      <vt:lpstr>PowerPoint Presentation</vt:lpstr>
      <vt:lpstr>Book of Isaiah</vt:lpstr>
      <vt:lpstr>Isaiah Bible Study Schedule  for Fall 2022 – Spring 2023</vt:lpstr>
      <vt:lpstr>Isaiah Bible Study Schedule  for Fall 2022 – Spring 2023 as of September 6, 2022</vt:lpstr>
      <vt:lpstr>Isaiah Bible Study Schedule  for Fall 2022 – Spring 2023 as of September 6, 2022</vt:lpstr>
      <vt:lpstr>Isaiah Bible Study Schedule  for Fall 2022 – Spring 2023 as of September 6, 2022</vt:lpstr>
      <vt:lpstr>Isaiah Bible Study Schedule  for Fall 2022 – Spring 2023 as of September 6,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R. Logan</dc:creator>
  <cp:lastModifiedBy>streitmaterk</cp:lastModifiedBy>
  <cp:revision>1</cp:revision>
  <cp:lastPrinted>2022-11-15T19:41:48Z</cp:lastPrinted>
  <dcterms:created xsi:type="dcterms:W3CDTF">2012-01-22T12:15:41Z</dcterms:created>
  <dcterms:modified xsi:type="dcterms:W3CDTF">2022-11-16T03:20:19Z</dcterms:modified>
</cp:coreProperties>
</file>