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38" r:id="rId2"/>
    <p:sldMasterId id="2147483950" r:id="rId3"/>
    <p:sldMasterId id="2147483962" r:id="rId4"/>
    <p:sldMasterId id="2147483900" r:id="rId5"/>
    <p:sldMasterId id="2147483912" r:id="rId6"/>
    <p:sldMasterId id="2147483926" r:id="rId7"/>
  </p:sldMasterIdLst>
  <p:notesMasterIdLst>
    <p:notesMasterId r:id="rId52"/>
  </p:notesMasterIdLst>
  <p:handoutMasterIdLst>
    <p:handoutMasterId r:id="rId53"/>
  </p:handoutMasterIdLst>
  <p:sldIdLst>
    <p:sldId id="1310" r:id="rId8"/>
    <p:sldId id="1311" r:id="rId9"/>
    <p:sldId id="1312" r:id="rId10"/>
    <p:sldId id="1313" r:id="rId11"/>
    <p:sldId id="1499" r:id="rId12"/>
    <p:sldId id="1498" r:id="rId13"/>
    <p:sldId id="1497" r:id="rId14"/>
    <p:sldId id="1500" r:id="rId15"/>
    <p:sldId id="1341" r:id="rId16"/>
    <p:sldId id="1521" r:id="rId17"/>
    <p:sldId id="1339" r:id="rId18"/>
    <p:sldId id="1333" r:id="rId19"/>
    <p:sldId id="1334" r:id="rId20"/>
    <p:sldId id="1516" r:id="rId21"/>
    <p:sldId id="1502" r:id="rId22"/>
    <p:sldId id="1435" r:id="rId23"/>
    <p:sldId id="1503" r:id="rId24"/>
    <p:sldId id="1520" r:id="rId25"/>
    <p:sldId id="1504" r:id="rId26"/>
    <p:sldId id="1515" r:id="rId27"/>
    <p:sldId id="1440" r:id="rId28"/>
    <p:sldId id="1447" r:id="rId29"/>
    <p:sldId id="1522" r:id="rId30"/>
    <p:sldId id="1505" r:id="rId31"/>
    <p:sldId id="1510" r:id="rId32"/>
    <p:sldId id="1517" r:id="rId33"/>
    <p:sldId id="1506" r:id="rId34"/>
    <p:sldId id="1512" r:id="rId35"/>
    <p:sldId id="1519" r:id="rId36"/>
    <p:sldId id="1509" r:id="rId37"/>
    <p:sldId id="1513" r:id="rId38"/>
    <p:sldId id="1508" r:id="rId39"/>
    <p:sldId id="1514" r:id="rId40"/>
    <p:sldId id="1480" r:id="rId41"/>
    <p:sldId id="1330" r:id="rId42"/>
    <p:sldId id="1332" r:id="rId43"/>
    <p:sldId id="1468" r:id="rId44"/>
    <p:sldId id="1331" r:id="rId45"/>
    <p:sldId id="1189" r:id="rId46"/>
    <p:sldId id="1328" r:id="rId47"/>
    <p:sldId id="508" r:id="rId48"/>
    <p:sldId id="510" r:id="rId49"/>
    <p:sldId id="509" r:id="rId50"/>
    <p:sldId id="511" r:id="rId51"/>
  </p:sldIdLst>
  <p:sldSz cx="12192000" cy="6858000"/>
  <p:notesSz cx="7102475" cy="9388475"/>
  <p:embeddedFontLs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Lst>
  <p:defaultTextStyle>
    <a:defPPr>
      <a:defRPr lang="en-US"/>
    </a:defPPr>
    <a:lvl1pPr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56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defTabSz="912813"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pos="3696"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7" autoAdjust="0"/>
    <p:restoredTop sz="81083" autoAdjust="0"/>
  </p:normalViewPr>
  <p:slideViewPr>
    <p:cSldViewPr snapToGrid="0" showGuides="1">
      <p:cViewPr varScale="1">
        <p:scale>
          <a:sx n="74" d="100"/>
          <a:sy n="74" d="100"/>
        </p:scale>
        <p:origin x="885" y="30"/>
      </p:cViewPr>
      <p:guideLst>
        <p:guide orient="horz" pos="1920"/>
        <p:guide pos="3696"/>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3.fntdata"/><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4.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AAC516-5F32-E5A1-B4E0-414E31F45EAF}"/>
              </a:ext>
            </a:extLst>
          </p:cNvPr>
          <p:cNvSpPr>
            <a:spLocks noGrp="1"/>
          </p:cNvSpPr>
          <p:nvPr>
            <p:ph type="hdr" sz="quarter"/>
          </p:nvPr>
        </p:nvSpPr>
        <p:spPr>
          <a:xfrm>
            <a:off x="0" y="0"/>
            <a:ext cx="3078383" cy="468141"/>
          </a:xfrm>
          <a:prstGeom prst="rect">
            <a:avLst/>
          </a:prstGeom>
        </p:spPr>
        <p:txBody>
          <a:bodyPr vert="horz" lIns="92676" tIns="46338" rIns="92676" bIns="46338" rtlCol="0"/>
          <a:lstStyle>
            <a:lvl1pPr algn="l" defTabSz="92666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F6E5718-8DC1-9046-51FC-4F3CEEE23ED9}"/>
              </a:ext>
            </a:extLst>
          </p:cNvPr>
          <p:cNvSpPr>
            <a:spLocks noGrp="1"/>
          </p:cNvSpPr>
          <p:nvPr>
            <p:ph type="dt" idx="1"/>
          </p:nvPr>
        </p:nvSpPr>
        <p:spPr>
          <a:xfrm>
            <a:off x="4022485" y="0"/>
            <a:ext cx="3078383" cy="468141"/>
          </a:xfrm>
          <a:prstGeom prst="rect">
            <a:avLst/>
          </a:prstGeom>
        </p:spPr>
        <p:txBody>
          <a:bodyPr vert="horz" lIns="92676" tIns="46338" rIns="92676" bIns="46338" rtlCol="0"/>
          <a:lstStyle>
            <a:lvl1pPr algn="r" defTabSz="926660" eaLnBrk="1" fontAlgn="auto" hangingPunct="1">
              <a:spcBef>
                <a:spcPts val="0"/>
              </a:spcBef>
              <a:spcAft>
                <a:spcPts val="0"/>
              </a:spcAft>
              <a:defRPr sz="1200">
                <a:latin typeface="+mn-lt"/>
              </a:defRPr>
            </a:lvl1pPr>
          </a:lstStyle>
          <a:p>
            <a:pPr>
              <a:defRPr/>
            </a:pPr>
            <a:r>
              <a:rPr lang="en-US"/>
              <a:t>10/19/21</a:t>
            </a:r>
          </a:p>
        </p:txBody>
      </p:sp>
      <p:sp>
        <p:nvSpPr>
          <p:cNvPr id="4" name="Slide Image Placeholder 3">
            <a:extLst>
              <a:ext uri="{FF2B5EF4-FFF2-40B4-BE49-F238E27FC236}">
                <a16:creationId xmlns:a16="http://schemas.microsoft.com/office/drawing/2014/main" id="{37231148-8980-4E4E-806F-E5CE883C5478}"/>
              </a:ext>
            </a:extLst>
          </p:cNvPr>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2676" tIns="46338" rIns="92676" bIns="46338" rtlCol="0" anchor="ctr"/>
          <a:lstStyle/>
          <a:p>
            <a:pPr lvl="0"/>
            <a:endParaRPr lang="en-US" noProof="0"/>
          </a:p>
        </p:txBody>
      </p:sp>
      <p:sp>
        <p:nvSpPr>
          <p:cNvPr id="5" name="Notes Placeholder 4">
            <a:extLst>
              <a:ext uri="{FF2B5EF4-FFF2-40B4-BE49-F238E27FC236}">
                <a16:creationId xmlns:a16="http://schemas.microsoft.com/office/drawing/2014/main" id="{1A745321-8E58-F5E6-C4BB-0ED69B8D3AE7}"/>
              </a:ext>
            </a:extLst>
          </p:cNvPr>
          <p:cNvSpPr>
            <a:spLocks noGrp="1"/>
          </p:cNvSpPr>
          <p:nvPr>
            <p:ph type="body" sz="quarter" idx="3"/>
          </p:nvPr>
        </p:nvSpPr>
        <p:spPr>
          <a:xfrm>
            <a:off x="710891" y="4460167"/>
            <a:ext cx="5680693" cy="4222890"/>
          </a:xfrm>
          <a:prstGeom prst="rect">
            <a:avLst/>
          </a:prstGeom>
        </p:spPr>
        <p:txBody>
          <a:bodyPr vert="horz" lIns="92676" tIns="46338" rIns="92676" bIns="4633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CAD9208-3870-7458-7352-DB97B5BA646D}"/>
              </a:ext>
            </a:extLst>
          </p:cNvPr>
          <p:cNvSpPr>
            <a:spLocks noGrp="1"/>
          </p:cNvSpPr>
          <p:nvPr>
            <p:ph type="ftr" sz="quarter" idx="4"/>
          </p:nvPr>
        </p:nvSpPr>
        <p:spPr>
          <a:xfrm>
            <a:off x="0" y="8918731"/>
            <a:ext cx="3078383" cy="468141"/>
          </a:xfrm>
          <a:prstGeom prst="rect">
            <a:avLst/>
          </a:prstGeom>
        </p:spPr>
        <p:txBody>
          <a:bodyPr vert="horz" lIns="92676" tIns="46338" rIns="92676" bIns="46338" rtlCol="0" anchor="b"/>
          <a:lstStyle>
            <a:lvl1pPr algn="l" defTabSz="92666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F8BCC9E-8AA9-6C4D-D214-3A608B9A71E1}"/>
              </a:ext>
            </a:extLst>
          </p:cNvPr>
          <p:cNvSpPr>
            <a:spLocks noGrp="1"/>
          </p:cNvSpPr>
          <p:nvPr>
            <p:ph type="sldNum" sz="quarter" idx="5"/>
          </p:nvPr>
        </p:nvSpPr>
        <p:spPr>
          <a:xfrm>
            <a:off x="4022485" y="8918731"/>
            <a:ext cx="3078383" cy="468141"/>
          </a:xfrm>
          <a:prstGeom prst="rect">
            <a:avLst/>
          </a:prstGeom>
        </p:spPr>
        <p:txBody>
          <a:bodyPr vert="horz" wrap="square" lIns="92676" tIns="46338" rIns="92676" bIns="46338" numCol="1" anchor="b" anchorCtr="0" compatLnSpc="1">
            <a:prstTxWarp prst="textNoShape">
              <a:avLst/>
            </a:prstTxWarp>
          </a:bodyPr>
          <a:lstStyle>
            <a:lvl1pPr algn="r" eaLnBrk="1" hangingPunct="1">
              <a:defRPr sz="1200"/>
            </a:lvl1pPr>
          </a:lstStyle>
          <a:p>
            <a:pPr>
              <a:defRPr/>
            </a:pPr>
            <a:fld id="{B8936B2B-283F-4EBD-9BF9-B15FF86877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 am</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a:t>
            </a:fld>
            <a:endParaRPr lang="en-US" altLang="en-US"/>
          </a:p>
        </p:txBody>
      </p:sp>
    </p:spTree>
    <p:extLst>
      <p:ext uri="{BB962C8B-B14F-4D97-AF65-F5344CB8AC3E}">
        <p14:creationId xmlns:p14="http://schemas.microsoft.com/office/powerpoint/2010/main" val="187035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10</a:t>
            </a:fld>
            <a:endParaRPr lang="en-US" altLang="en-US"/>
          </a:p>
        </p:txBody>
      </p:sp>
    </p:spTree>
    <p:extLst>
      <p:ext uri="{BB962C8B-B14F-4D97-AF65-F5344CB8AC3E}">
        <p14:creationId xmlns:p14="http://schemas.microsoft.com/office/powerpoint/2010/main" val="177574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11</a:t>
            </a:fld>
            <a:endParaRPr lang="en-US" altLang="en-US"/>
          </a:p>
        </p:txBody>
      </p:sp>
    </p:spTree>
    <p:extLst>
      <p:ext uri="{BB962C8B-B14F-4D97-AF65-F5344CB8AC3E}">
        <p14:creationId xmlns:p14="http://schemas.microsoft.com/office/powerpoint/2010/main" val="43433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12</a:t>
            </a:fld>
            <a:endParaRPr lang="en-US" altLang="en-US"/>
          </a:p>
        </p:txBody>
      </p:sp>
    </p:spTree>
    <p:extLst>
      <p:ext uri="{BB962C8B-B14F-4D97-AF65-F5344CB8AC3E}">
        <p14:creationId xmlns:p14="http://schemas.microsoft.com/office/powerpoint/2010/main" val="373951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section of the book’s first main unit contains a series of judgment oracles pronounced against Gentile nations. The LORD pronounced judgment against the nations for their pride, but offered salvation for Israel if she would trust the LORD. These oracles assured God’s people of His sovereignty over the nations to encourage them to rely on the LORD. It would be foolishness to trust any nation God had doomed.</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13</a:t>
            </a:fld>
            <a:endParaRPr lang="en-US" altLang="en-US"/>
          </a:p>
        </p:txBody>
      </p:sp>
    </p:spTree>
    <p:extLst>
      <p:ext uri="{BB962C8B-B14F-4D97-AF65-F5344CB8AC3E}">
        <p14:creationId xmlns:p14="http://schemas.microsoft.com/office/powerpoint/2010/main" val="3319397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Judgment of the Nations</a:t>
            </a:r>
          </a:p>
          <a:p>
            <a:r>
              <a:rPr lang="en-US" altLang="en-US" b="1" dirty="0"/>
              <a:t>Diagram from page 109 of Motyer</a:t>
            </a:r>
          </a:p>
          <a:p>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14</a:t>
            </a:fld>
            <a:endParaRPr lang="en-US" altLang="en-US"/>
          </a:p>
        </p:txBody>
      </p:sp>
    </p:spTree>
    <p:extLst>
      <p:ext uri="{BB962C8B-B14F-4D97-AF65-F5344CB8AC3E}">
        <p14:creationId xmlns:p14="http://schemas.microsoft.com/office/powerpoint/2010/main" val="415209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God placed Israel at the center of His dealings with Gentile nations.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15</a:t>
            </a:fld>
            <a:endParaRPr lang="en-US" altLang="en-US"/>
          </a:p>
        </p:txBody>
      </p:sp>
    </p:spTree>
    <p:extLst>
      <p:ext uri="{BB962C8B-B14F-4D97-AF65-F5344CB8AC3E}">
        <p14:creationId xmlns:p14="http://schemas.microsoft.com/office/powerpoint/2010/main" val="3343495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16</a:t>
            </a:fld>
            <a:endParaRPr lang="en-US" altLang="en-US"/>
          </a:p>
        </p:txBody>
      </p:sp>
    </p:spTree>
    <p:extLst>
      <p:ext uri="{BB962C8B-B14F-4D97-AF65-F5344CB8AC3E}">
        <p14:creationId xmlns:p14="http://schemas.microsoft.com/office/powerpoint/2010/main" val="3256703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Isaiah wrote, Babylon was a town within the Assyrian Empire that was asserting itself and was a real threat to Assyrian supremacy. Isaiah is prophesying the fall of the Assyrian Empire in 100 years and then the rise of the Babylonian Empire before its fall.</a:t>
            </a:r>
          </a:p>
          <a:p>
            <a:r>
              <a:rPr lang="en-US" dirty="0"/>
              <a:t>Assyria -&gt; Babylonian -&gt; Medes/Persians -&gt; Greeks -&gt; Roman</a:t>
            </a:r>
          </a:p>
          <a:p>
            <a:r>
              <a:rPr lang="en-US" dirty="0"/>
              <a:t>City against God, Babylon is the city man wants to create and is contrasted against the city God wants to create, Zion. Babel, even after God’s judgment, didn’t scatter, they stayed put. </a:t>
            </a:r>
          </a:p>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17</a:t>
            </a:fld>
            <a:endParaRPr lang="en-US" altLang="en-US"/>
          </a:p>
        </p:txBody>
      </p:sp>
    </p:spTree>
    <p:extLst>
      <p:ext uri="{BB962C8B-B14F-4D97-AF65-F5344CB8AC3E}">
        <p14:creationId xmlns:p14="http://schemas.microsoft.com/office/powerpoint/2010/main" val="3638775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18</a:t>
            </a:fld>
            <a:endParaRPr lang="en-US" altLang="en-US"/>
          </a:p>
        </p:txBody>
      </p:sp>
    </p:spTree>
    <p:extLst>
      <p:ext uri="{BB962C8B-B14F-4D97-AF65-F5344CB8AC3E}">
        <p14:creationId xmlns:p14="http://schemas.microsoft.com/office/powerpoint/2010/main" val="2441816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Excavated from 1902-1914, </a:t>
            </a:r>
            <a:r>
              <a:rPr lang="en-US" altLang="en-US" sz="1200" b="1" dirty="0"/>
              <a:t>Ishtar Gate </a:t>
            </a:r>
            <a:r>
              <a:rPr lang="en-US" altLang="en-US" sz="1200" dirty="0"/>
              <a:t>was moved to </a:t>
            </a:r>
            <a:r>
              <a:rPr lang="en-US" altLang="en-US" sz="1200" b="1" dirty="0"/>
              <a:t>Pergamon Museum in Berlin</a:t>
            </a:r>
            <a:r>
              <a:rPr lang="en-US" altLang="en-US" sz="1200" dirty="0"/>
              <a:t>, Germany 1930 </a:t>
            </a:r>
          </a:p>
          <a:p>
            <a:endParaRPr lang="en-US" altLang="en-US" sz="1200" dirty="0"/>
          </a:p>
          <a:p>
            <a:r>
              <a:rPr lang="en-US" altLang="en-US" sz="1200" dirty="0"/>
              <a:t>Adad was the weather god and </a:t>
            </a:r>
            <a:r>
              <a:rPr lang="en-US" altLang="en-US" sz="1200" dirty="0" err="1"/>
              <a:t>Marduk</a:t>
            </a:r>
            <a:r>
              <a:rPr lang="en-US" altLang="en-US" sz="1200" dirty="0"/>
              <a:t> the chief god of the city of Babylon – presided over justice, compassion, healing, regeneration, magic, and fairness</a:t>
            </a:r>
          </a:p>
          <a:p>
            <a:endParaRPr lang="en-US" dirty="0"/>
          </a:p>
          <a:p>
            <a:r>
              <a:rPr lang="en-US" dirty="0"/>
              <a:t>When Isaiah wrote, Babylon was a town within the Assyrian Empire that was asserting itself and was a real threat to Assyrian supremacy, but not the empire it would later be.</a:t>
            </a:r>
          </a:p>
          <a:p>
            <a:r>
              <a:rPr lang="en-US" dirty="0"/>
              <a:t>Ishtar, in Mesopotamian religion, was the goddess of war and sexual love. Isaiah prophesied this before the Babylonian Empire existed.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19</a:t>
            </a:fld>
            <a:endParaRPr lang="en-US" altLang="en-US"/>
          </a:p>
        </p:txBody>
      </p:sp>
    </p:spTree>
    <p:extLst>
      <p:ext uri="{BB962C8B-B14F-4D97-AF65-F5344CB8AC3E}">
        <p14:creationId xmlns:p14="http://schemas.microsoft.com/office/powerpoint/2010/main" val="80302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a:t>
            </a:fld>
            <a:endParaRPr lang="en-US" altLang="en-US"/>
          </a:p>
        </p:txBody>
      </p:sp>
    </p:spTree>
    <p:extLst>
      <p:ext uri="{BB962C8B-B14F-4D97-AF65-F5344CB8AC3E}">
        <p14:creationId xmlns:p14="http://schemas.microsoft.com/office/powerpoint/2010/main" val="237320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Isaiah wrote, Babylon was a town within the Assyrian Empire that was asserting itself and was a real threat to Assyrian supremacy, but not the empire it would later be.</a:t>
            </a:r>
          </a:p>
          <a:p>
            <a:r>
              <a:rPr lang="en-US" dirty="0"/>
              <a:t>Ishtar, in Mesopotamian religion, was the goddess of war and sexual love. Isaiah prophesied this before the Babylonian Empire existed.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20</a:t>
            </a:fld>
            <a:endParaRPr lang="en-US" altLang="en-US"/>
          </a:p>
        </p:txBody>
      </p:sp>
    </p:spTree>
    <p:extLst>
      <p:ext uri="{BB962C8B-B14F-4D97-AF65-F5344CB8AC3E}">
        <p14:creationId xmlns:p14="http://schemas.microsoft.com/office/powerpoint/2010/main" val="1275442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21</a:t>
            </a:fld>
            <a:endParaRPr lang="en-US" altLang="en-US"/>
          </a:p>
        </p:txBody>
      </p:sp>
    </p:spTree>
    <p:extLst>
      <p:ext uri="{BB962C8B-B14F-4D97-AF65-F5344CB8AC3E}">
        <p14:creationId xmlns:p14="http://schemas.microsoft.com/office/powerpoint/2010/main" val="3753604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22</a:t>
            </a:fld>
            <a:endParaRPr lang="en-US" altLang="en-US"/>
          </a:p>
        </p:txBody>
      </p:sp>
    </p:spTree>
    <p:extLst>
      <p:ext uri="{BB962C8B-B14F-4D97-AF65-F5344CB8AC3E}">
        <p14:creationId xmlns:p14="http://schemas.microsoft.com/office/powerpoint/2010/main" val="1689959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23</a:t>
            </a:fld>
            <a:endParaRPr lang="en-US" altLang="en-US"/>
          </a:p>
        </p:txBody>
      </p:sp>
    </p:spTree>
    <p:extLst>
      <p:ext uri="{BB962C8B-B14F-4D97-AF65-F5344CB8AC3E}">
        <p14:creationId xmlns:p14="http://schemas.microsoft.com/office/powerpoint/2010/main" val="4287942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phrase “day of the Lord” usually identifies events that take place at the end of history (Isaiah 7:18-25) and is often closely associated with the phrase “that day.” One key to understanding these phrases is to note that they always identify a span of time during with God personally intervenes in history, directly or indirectly, to accomplish some specific aspect of His plan. </a:t>
            </a:r>
          </a:p>
          <a:p>
            <a:endParaRPr lang="en-US" dirty="0"/>
          </a:p>
          <a:p>
            <a:r>
              <a:rPr lang="en-US" dirty="0"/>
              <a:t>The ultimate of final fulfillment of the prophecies concerning the day of the Lord will come at the end of history when God, with wondrous power, will punish evil and fulfill all His promises.</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24</a:t>
            </a:fld>
            <a:endParaRPr lang="en-US" altLang="en-US"/>
          </a:p>
        </p:txBody>
      </p:sp>
    </p:spTree>
    <p:extLst>
      <p:ext uri="{BB962C8B-B14F-4D97-AF65-F5344CB8AC3E}">
        <p14:creationId xmlns:p14="http://schemas.microsoft.com/office/powerpoint/2010/main" val="378445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25</a:t>
            </a:fld>
            <a:endParaRPr lang="en-US" altLang="en-US"/>
          </a:p>
        </p:txBody>
      </p:sp>
    </p:spTree>
    <p:extLst>
      <p:ext uri="{BB962C8B-B14F-4D97-AF65-F5344CB8AC3E}">
        <p14:creationId xmlns:p14="http://schemas.microsoft.com/office/powerpoint/2010/main" val="456408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26</a:t>
            </a:fld>
            <a:endParaRPr lang="en-US" altLang="en-US"/>
          </a:p>
        </p:txBody>
      </p:sp>
    </p:spTree>
    <p:extLst>
      <p:ext uri="{BB962C8B-B14F-4D97-AF65-F5344CB8AC3E}">
        <p14:creationId xmlns:p14="http://schemas.microsoft.com/office/powerpoint/2010/main" val="162106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27</a:t>
            </a:fld>
            <a:endParaRPr lang="en-US" altLang="en-US"/>
          </a:p>
        </p:txBody>
      </p:sp>
    </p:spTree>
    <p:extLst>
      <p:ext uri="{BB962C8B-B14F-4D97-AF65-F5344CB8AC3E}">
        <p14:creationId xmlns:p14="http://schemas.microsoft.com/office/powerpoint/2010/main" val="2039187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28</a:t>
            </a:fld>
            <a:endParaRPr lang="en-US" altLang="en-US"/>
          </a:p>
        </p:txBody>
      </p:sp>
    </p:spTree>
    <p:extLst>
      <p:ext uri="{BB962C8B-B14F-4D97-AF65-F5344CB8AC3E}">
        <p14:creationId xmlns:p14="http://schemas.microsoft.com/office/powerpoint/2010/main" val="3053364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29</a:t>
            </a:fld>
            <a:endParaRPr lang="en-US" altLang="en-US"/>
          </a:p>
        </p:txBody>
      </p:sp>
    </p:spTree>
    <p:extLst>
      <p:ext uri="{BB962C8B-B14F-4D97-AF65-F5344CB8AC3E}">
        <p14:creationId xmlns:p14="http://schemas.microsoft.com/office/powerpoint/2010/main" val="160865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a:t>
            </a:fld>
            <a:endParaRPr lang="en-US" altLang="en-US"/>
          </a:p>
        </p:txBody>
      </p:sp>
    </p:spTree>
    <p:extLst>
      <p:ext uri="{BB962C8B-B14F-4D97-AF65-F5344CB8AC3E}">
        <p14:creationId xmlns:p14="http://schemas.microsoft.com/office/powerpoint/2010/main" val="2308135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30</a:t>
            </a:fld>
            <a:endParaRPr lang="en-US" altLang="en-US"/>
          </a:p>
        </p:txBody>
      </p:sp>
    </p:spTree>
    <p:extLst>
      <p:ext uri="{BB962C8B-B14F-4D97-AF65-F5344CB8AC3E}">
        <p14:creationId xmlns:p14="http://schemas.microsoft.com/office/powerpoint/2010/main" val="4284802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31</a:t>
            </a:fld>
            <a:endParaRPr lang="en-US" altLang="en-US"/>
          </a:p>
        </p:txBody>
      </p:sp>
    </p:spTree>
    <p:extLst>
      <p:ext uri="{BB962C8B-B14F-4D97-AF65-F5344CB8AC3E}">
        <p14:creationId xmlns:p14="http://schemas.microsoft.com/office/powerpoint/2010/main" val="1882642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32</a:t>
            </a:fld>
            <a:endParaRPr lang="en-US" altLang="en-US"/>
          </a:p>
        </p:txBody>
      </p:sp>
    </p:spTree>
    <p:extLst>
      <p:ext uri="{BB962C8B-B14F-4D97-AF65-F5344CB8AC3E}">
        <p14:creationId xmlns:p14="http://schemas.microsoft.com/office/powerpoint/2010/main" val="2925782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33</a:t>
            </a:fld>
            <a:endParaRPr lang="en-US" altLang="en-US"/>
          </a:p>
        </p:txBody>
      </p:sp>
    </p:spTree>
    <p:extLst>
      <p:ext uri="{BB962C8B-B14F-4D97-AF65-F5344CB8AC3E}">
        <p14:creationId xmlns:p14="http://schemas.microsoft.com/office/powerpoint/2010/main" val="1220309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Preserves the Davidic covenant</a:t>
            </a:r>
          </a:p>
          <a:p>
            <a:endParaRPr lang="en-US"/>
          </a:p>
          <a:p>
            <a:r>
              <a:rPr lang="en-US"/>
              <a:t>Preserves the Bible/Torah</a:t>
            </a:r>
          </a:p>
          <a:p>
            <a:endParaRPr lang="en-US"/>
          </a:p>
          <a:p>
            <a:r>
              <a:rPr lang="en-US"/>
              <a:t>The Bible/Torah is read by Ezra when the remnant returns…</a:t>
            </a:r>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34</a:t>
            </a:fld>
            <a:endParaRPr lang="en-US" altLang="en-US"/>
          </a:p>
        </p:txBody>
      </p:sp>
    </p:spTree>
    <p:extLst>
      <p:ext uri="{BB962C8B-B14F-4D97-AF65-F5344CB8AC3E}">
        <p14:creationId xmlns:p14="http://schemas.microsoft.com/office/powerpoint/2010/main" val="1910846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35</a:t>
            </a:fld>
            <a:endParaRPr lang="en-US" altLang="en-US"/>
          </a:p>
        </p:txBody>
      </p:sp>
    </p:spTree>
    <p:extLst>
      <p:ext uri="{BB962C8B-B14F-4D97-AF65-F5344CB8AC3E}">
        <p14:creationId xmlns:p14="http://schemas.microsoft.com/office/powerpoint/2010/main" val="682892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36</a:t>
            </a:fld>
            <a:endParaRPr lang="en-US" altLang="en-US"/>
          </a:p>
        </p:txBody>
      </p:sp>
    </p:spTree>
    <p:extLst>
      <p:ext uri="{BB962C8B-B14F-4D97-AF65-F5344CB8AC3E}">
        <p14:creationId xmlns:p14="http://schemas.microsoft.com/office/powerpoint/2010/main" val="3916487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37</a:t>
            </a:fld>
            <a:endParaRPr lang="en-US" altLang="en-US"/>
          </a:p>
        </p:txBody>
      </p:sp>
    </p:spTree>
    <p:extLst>
      <p:ext uri="{BB962C8B-B14F-4D97-AF65-F5344CB8AC3E}">
        <p14:creationId xmlns:p14="http://schemas.microsoft.com/office/powerpoint/2010/main" val="13517413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38</a:t>
            </a:fld>
            <a:endParaRPr lang="en-US" altLang="en-US"/>
          </a:p>
        </p:txBody>
      </p:sp>
    </p:spTree>
    <p:extLst>
      <p:ext uri="{BB962C8B-B14F-4D97-AF65-F5344CB8AC3E}">
        <p14:creationId xmlns:p14="http://schemas.microsoft.com/office/powerpoint/2010/main" val="540923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39</a:t>
            </a:fld>
            <a:endParaRPr lang="en-US" altLang="en-US"/>
          </a:p>
        </p:txBody>
      </p:sp>
    </p:spTree>
    <p:extLst>
      <p:ext uri="{BB962C8B-B14F-4D97-AF65-F5344CB8AC3E}">
        <p14:creationId xmlns:p14="http://schemas.microsoft.com/office/powerpoint/2010/main" val="375065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a:t>
            </a:fld>
            <a:endParaRPr lang="en-US" altLang="en-US"/>
          </a:p>
        </p:txBody>
      </p:sp>
    </p:spTree>
    <p:extLst>
      <p:ext uri="{BB962C8B-B14F-4D97-AF65-F5344CB8AC3E}">
        <p14:creationId xmlns:p14="http://schemas.microsoft.com/office/powerpoint/2010/main" val="2446630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40</a:t>
            </a:fld>
            <a:endParaRPr lang="en-US" altLang="en-US"/>
          </a:p>
        </p:txBody>
      </p:sp>
    </p:spTree>
    <p:extLst>
      <p:ext uri="{BB962C8B-B14F-4D97-AF65-F5344CB8AC3E}">
        <p14:creationId xmlns:p14="http://schemas.microsoft.com/office/powerpoint/2010/main" val="13170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49942D9-79D0-0060-90EA-16B71E3831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DE15B328-4C12-F831-81E1-08DB6371E3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F71DF1EC-BAE3-B8D1-A4F7-0B5320935F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6DB47A2-BDDC-44ED-B69C-898DD08B0C8B}" type="slidenum">
              <a:rPr lang="en-US" altLang="en-US" smtClean="0"/>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0D700500-788A-4F5F-6790-2088F03862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63043364-66E6-E633-0428-69FB0F78D5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7611B036-EB2B-8900-4821-88B7F05196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7B515C-819A-4364-9ADD-2554239339D3}" type="slidenum">
              <a:rPr lang="en-US" altLang="en-US" smtClean="0"/>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36AD0966-7864-493A-D654-29D1C987B4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4ACB4D16-1A18-EEDC-52F0-9E9833E744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B51AD789-E485-3518-C791-CF4FF2E312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B3FCCC-ECF7-4657-BAB0-5B28BD5F10AE}" type="slidenum">
              <a:rPr lang="en-US" altLang="en-US" smtClean="0"/>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D3C07B62-410D-C301-3D5B-4A32C8B221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95BB9B83-9C08-83B6-3DB3-0DA4F8EE66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55D00EF1-B67D-8380-B91F-DC709E3208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CCB845C-B857-4E80-B954-A035ECE3F532}" type="slidenum">
              <a:rPr lang="en-US" altLang="en-US" smtClean="0"/>
              <a:pPr/>
              <a:t>44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5</a:t>
            </a:fld>
            <a:endParaRPr lang="en-US" altLang="en-US"/>
          </a:p>
        </p:txBody>
      </p:sp>
    </p:spTree>
    <p:extLst>
      <p:ext uri="{BB962C8B-B14F-4D97-AF65-F5344CB8AC3E}">
        <p14:creationId xmlns:p14="http://schemas.microsoft.com/office/powerpoint/2010/main" val="225136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6</a:t>
            </a:fld>
            <a:endParaRPr lang="en-US" altLang="en-US"/>
          </a:p>
        </p:txBody>
      </p:sp>
    </p:spTree>
    <p:extLst>
      <p:ext uri="{BB962C8B-B14F-4D97-AF65-F5344CB8AC3E}">
        <p14:creationId xmlns:p14="http://schemas.microsoft.com/office/powerpoint/2010/main" val="3829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7</a:t>
            </a:fld>
            <a:endParaRPr lang="en-US" altLang="en-US"/>
          </a:p>
        </p:txBody>
      </p:sp>
    </p:spTree>
    <p:extLst>
      <p:ext uri="{BB962C8B-B14F-4D97-AF65-F5344CB8AC3E}">
        <p14:creationId xmlns:p14="http://schemas.microsoft.com/office/powerpoint/2010/main" val="410291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8</a:t>
            </a:fld>
            <a:endParaRPr lang="en-US" altLang="en-US"/>
          </a:p>
        </p:txBody>
      </p:sp>
    </p:spTree>
    <p:extLst>
      <p:ext uri="{BB962C8B-B14F-4D97-AF65-F5344CB8AC3E}">
        <p14:creationId xmlns:p14="http://schemas.microsoft.com/office/powerpoint/2010/main" val="4192734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8936B2B-283F-4EBD-9BF9-B15FF86877AE}" type="slidenum">
              <a:rPr lang="en-US" altLang="en-US" smtClean="0"/>
              <a:pPr>
                <a:defRPr/>
              </a:pPr>
              <a:t>9</a:t>
            </a:fld>
            <a:endParaRPr lang="en-US" altLang="en-US"/>
          </a:p>
        </p:txBody>
      </p:sp>
    </p:spTree>
    <p:extLst>
      <p:ext uri="{BB962C8B-B14F-4D97-AF65-F5344CB8AC3E}">
        <p14:creationId xmlns:p14="http://schemas.microsoft.com/office/powerpoint/2010/main" val="132253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4CE74DC-F03F-2031-E47F-3A4C16F250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08E1E726-166A-0E9C-E439-C2F55452645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FA59869-9214-E8DB-BD2D-DFB19391CF9F}"/>
              </a:ext>
            </a:extLst>
          </p:cNvPr>
          <p:cNvSpPr>
            <a:spLocks noGrp="1"/>
          </p:cNvSpPr>
          <p:nvPr>
            <p:ph type="sldNum" sz="quarter" idx="12"/>
          </p:nvPr>
        </p:nvSpPr>
        <p:spPr/>
        <p:txBody>
          <a:bodyPr/>
          <a:lstStyle>
            <a:lvl1pPr>
              <a:defRPr/>
            </a:lvl1pPr>
          </a:lstStyle>
          <a:p>
            <a:pPr>
              <a:defRPr/>
            </a:pPr>
            <a:fld id="{AB7BEEBA-9512-4431-B137-2E4022BFEDF5}" type="slidenum">
              <a:rPr lang="en-US" altLang="en-US"/>
              <a:pPr>
                <a:defRPr/>
              </a:pPr>
              <a:t>‹#›</a:t>
            </a:fld>
            <a:endParaRPr lang="en-US" altLang="en-US"/>
          </a:p>
        </p:txBody>
      </p:sp>
    </p:spTree>
    <p:extLst>
      <p:ext uri="{BB962C8B-B14F-4D97-AF65-F5344CB8AC3E}">
        <p14:creationId xmlns:p14="http://schemas.microsoft.com/office/powerpoint/2010/main" val="182025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346C2-47DE-CF55-2763-0B4CE346F6D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1F43AA3-67B4-945F-C6DB-3A7A724CBD9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DE6ED68-78CB-3E98-5DD0-BA69A40AA282}"/>
              </a:ext>
            </a:extLst>
          </p:cNvPr>
          <p:cNvSpPr>
            <a:spLocks noGrp="1"/>
          </p:cNvSpPr>
          <p:nvPr>
            <p:ph type="sldNum" sz="quarter" idx="12"/>
          </p:nvPr>
        </p:nvSpPr>
        <p:spPr/>
        <p:txBody>
          <a:bodyPr/>
          <a:lstStyle>
            <a:lvl1pPr>
              <a:defRPr/>
            </a:lvl1pPr>
          </a:lstStyle>
          <a:p>
            <a:pPr>
              <a:defRPr/>
            </a:pPr>
            <a:fld id="{22C24113-4157-47AB-B7EF-CD05F29311A0}" type="slidenum">
              <a:rPr lang="en-US" altLang="en-US"/>
              <a:pPr>
                <a:defRPr/>
              </a:pPr>
              <a:t>‹#›</a:t>
            </a:fld>
            <a:endParaRPr lang="en-US" altLang="en-US"/>
          </a:p>
        </p:txBody>
      </p:sp>
    </p:spTree>
    <p:extLst>
      <p:ext uri="{BB962C8B-B14F-4D97-AF65-F5344CB8AC3E}">
        <p14:creationId xmlns:p14="http://schemas.microsoft.com/office/powerpoint/2010/main" val="321396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4F625-E5B7-924D-BB37-D9B917C8D8C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D325C06-015D-9ECB-6C81-14791CFF0D4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022411F-E235-C9DD-2319-0F4ED061EE57}"/>
              </a:ext>
            </a:extLst>
          </p:cNvPr>
          <p:cNvSpPr>
            <a:spLocks noGrp="1"/>
          </p:cNvSpPr>
          <p:nvPr>
            <p:ph type="sldNum" sz="quarter" idx="12"/>
          </p:nvPr>
        </p:nvSpPr>
        <p:spPr/>
        <p:txBody>
          <a:bodyPr/>
          <a:lstStyle>
            <a:lvl1pPr>
              <a:defRPr/>
            </a:lvl1pPr>
          </a:lstStyle>
          <a:p>
            <a:pPr>
              <a:defRPr/>
            </a:pPr>
            <a:fld id="{CC214CC1-F431-4768-B569-C7DFE515711F}" type="slidenum">
              <a:rPr lang="en-US" altLang="en-US"/>
              <a:pPr>
                <a:defRPr/>
              </a:pPr>
              <a:t>‹#›</a:t>
            </a:fld>
            <a:endParaRPr lang="en-US" altLang="en-US"/>
          </a:p>
        </p:txBody>
      </p:sp>
    </p:spTree>
    <p:extLst>
      <p:ext uri="{BB962C8B-B14F-4D97-AF65-F5344CB8AC3E}">
        <p14:creationId xmlns:p14="http://schemas.microsoft.com/office/powerpoint/2010/main" val="1342350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8E5321-EBA3-3B5D-89F5-92F40E7FC7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77B4C13-1931-E278-CEBA-AC74E256D52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3A21819-DBF8-4B57-3168-001ABF2ECC03}"/>
              </a:ext>
            </a:extLst>
          </p:cNvPr>
          <p:cNvSpPr>
            <a:spLocks noGrp="1"/>
          </p:cNvSpPr>
          <p:nvPr>
            <p:ph type="sldNum" sz="quarter" idx="12"/>
          </p:nvPr>
        </p:nvSpPr>
        <p:spPr/>
        <p:txBody>
          <a:bodyPr/>
          <a:lstStyle>
            <a:lvl1pPr>
              <a:defRPr/>
            </a:lvl1pPr>
          </a:lstStyle>
          <a:p>
            <a:pPr>
              <a:defRPr/>
            </a:pPr>
            <a:fld id="{065906B3-15D2-4ADD-9347-1EE133E0A112}" type="slidenum">
              <a:rPr lang="en-US" altLang="en-US"/>
              <a:pPr>
                <a:defRPr/>
              </a:pPr>
              <a:t>‹#›</a:t>
            </a:fld>
            <a:endParaRPr lang="en-US" altLang="en-US"/>
          </a:p>
        </p:txBody>
      </p:sp>
    </p:spTree>
    <p:extLst>
      <p:ext uri="{BB962C8B-B14F-4D97-AF65-F5344CB8AC3E}">
        <p14:creationId xmlns:p14="http://schemas.microsoft.com/office/powerpoint/2010/main" val="3526537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5F2B4-B12C-630E-966D-1C0BECF253B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89D8A9D0-D31F-EC97-0D27-2B6F454BA9D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0A40405-885A-C46F-1D4B-85C390A05976}"/>
              </a:ext>
            </a:extLst>
          </p:cNvPr>
          <p:cNvSpPr>
            <a:spLocks noGrp="1"/>
          </p:cNvSpPr>
          <p:nvPr>
            <p:ph type="sldNum" sz="quarter" idx="12"/>
          </p:nvPr>
        </p:nvSpPr>
        <p:spPr/>
        <p:txBody>
          <a:bodyPr/>
          <a:lstStyle>
            <a:lvl1pPr>
              <a:defRPr/>
            </a:lvl1pPr>
          </a:lstStyle>
          <a:p>
            <a:pPr>
              <a:defRPr/>
            </a:pPr>
            <a:fld id="{46FBE16A-B78D-4DCA-97A0-E199EF2E972B}" type="slidenum">
              <a:rPr lang="en-US" altLang="en-US"/>
              <a:pPr>
                <a:defRPr/>
              </a:pPr>
              <a:t>‹#›</a:t>
            </a:fld>
            <a:endParaRPr lang="en-US" altLang="en-US"/>
          </a:p>
        </p:txBody>
      </p:sp>
    </p:spTree>
    <p:extLst>
      <p:ext uri="{BB962C8B-B14F-4D97-AF65-F5344CB8AC3E}">
        <p14:creationId xmlns:p14="http://schemas.microsoft.com/office/powerpoint/2010/main" val="3289876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030100-424D-0D4D-D173-C59495503AA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A2251A6-0171-4075-444A-1E6F930DEAD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5F45F311-7B83-8D11-304B-BF6A65082473}"/>
              </a:ext>
            </a:extLst>
          </p:cNvPr>
          <p:cNvSpPr>
            <a:spLocks noGrp="1"/>
          </p:cNvSpPr>
          <p:nvPr>
            <p:ph type="sldNum" sz="quarter" idx="12"/>
          </p:nvPr>
        </p:nvSpPr>
        <p:spPr/>
        <p:txBody>
          <a:bodyPr/>
          <a:lstStyle>
            <a:lvl1pPr>
              <a:defRPr/>
            </a:lvl1pPr>
          </a:lstStyle>
          <a:p>
            <a:pPr>
              <a:defRPr/>
            </a:pPr>
            <a:fld id="{D5EFDF63-8EF6-4BEA-BEE9-7014C4B4DF65}" type="slidenum">
              <a:rPr lang="en-US" altLang="en-US"/>
              <a:pPr>
                <a:defRPr/>
              </a:pPr>
              <a:t>‹#›</a:t>
            </a:fld>
            <a:endParaRPr lang="en-US" altLang="en-US"/>
          </a:p>
        </p:txBody>
      </p:sp>
    </p:spTree>
    <p:extLst>
      <p:ext uri="{BB962C8B-B14F-4D97-AF65-F5344CB8AC3E}">
        <p14:creationId xmlns:p14="http://schemas.microsoft.com/office/powerpoint/2010/main" val="3281807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15412B-1316-C7EB-E596-CFF519497B4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8CEAAEB-40B4-F911-28CE-4F1FEE875F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B0ECEF0-DCE7-0EFF-F63F-097606A51436}"/>
              </a:ext>
            </a:extLst>
          </p:cNvPr>
          <p:cNvSpPr>
            <a:spLocks noGrp="1"/>
          </p:cNvSpPr>
          <p:nvPr>
            <p:ph type="sldNum" sz="quarter" idx="12"/>
          </p:nvPr>
        </p:nvSpPr>
        <p:spPr/>
        <p:txBody>
          <a:bodyPr/>
          <a:lstStyle>
            <a:lvl1pPr>
              <a:defRPr/>
            </a:lvl1pPr>
          </a:lstStyle>
          <a:p>
            <a:pPr>
              <a:defRPr/>
            </a:pPr>
            <a:fld id="{A5E37F7C-E59F-469E-B364-A4D78E8E2414}" type="slidenum">
              <a:rPr lang="en-US" altLang="en-US"/>
              <a:pPr>
                <a:defRPr/>
              </a:pPr>
              <a:t>‹#›</a:t>
            </a:fld>
            <a:endParaRPr lang="en-US" altLang="en-US"/>
          </a:p>
        </p:txBody>
      </p:sp>
    </p:spTree>
    <p:extLst>
      <p:ext uri="{BB962C8B-B14F-4D97-AF65-F5344CB8AC3E}">
        <p14:creationId xmlns:p14="http://schemas.microsoft.com/office/powerpoint/2010/main" val="1554886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3C5C0-1006-B685-D8F2-1C080579F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D1217DCD-812F-DBA7-5879-EDB555133CB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61724102-374F-4728-1639-5C630CE183BA}"/>
              </a:ext>
            </a:extLst>
          </p:cNvPr>
          <p:cNvSpPr>
            <a:spLocks noGrp="1"/>
          </p:cNvSpPr>
          <p:nvPr>
            <p:ph type="sldNum" sz="quarter" idx="12"/>
          </p:nvPr>
        </p:nvSpPr>
        <p:spPr/>
        <p:txBody>
          <a:bodyPr/>
          <a:lstStyle>
            <a:lvl1pPr>
              <a:defRPr/>
            </a:lvl1pPr>
          </a:lstStyle>
          <a:p>
            <a:pPr>
              <a:defRPr/>
            </a:pPr>
            <a:fld id="{20616AD2-C244-44C7-9E08-4C63F907978B}" type="slidenum">
              <a:rPr lang="en-US" altLang="en-US"/>
              <a:pPr>
                <a:defRPr/>
              </a:pPr>
              <a:t>‹#›</a:t>
            </a:fld>
            <a:endParaRPr lang="en-US" altLang="en-US"/>
          </a:p>
        </p:txBody>
      </p:sp>
    </p:spTree>
    <p:extLst>
      <p:ext uri="{BB962C8B-B14F-4D97-AF65-F5344CB8AC3E}">
        <p14:creationId xmlns:p14="http://schemas.microsoft.com/office/powerpoint/2010/main" val="2200284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500BB9-36DD-F597-E9D9-18489823AC54}"/>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FF5A8C01-1BCA-BC82-C2E4-F357BA3F730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ACDB71B2-827E-394A-8244-4C95227E4343}"/>
              </a:ext>
            </a:extLst>
          </p:cNvPr>
          <p:cNvSpPr>
            <a:spLocks noGrp="1"/>
          </p:cNvSpPr>
          <p:nvPr>
            <p:ph type="sldNum" sz="quarter" idx="12"/>
          </p:nvPr>
        </p:nvSpPr>
        <p:spPr/>
        <p:txBody>
          <a:bodyPr/>
          <a:lstStyle>
            <a:lvl1pPr>
              <a:defRPr/>
            </a:lvl1pPr>
          </a:lstStyle>
          <a:p>
            <a:pPr>
              <a:defRPr/>
            </a:pPr>
            <a:fld id="{9FAE93D1-9B90-4C90-8255-65404D3369B7}" type="slidenum">
              <a:rPr lang="en-US" altLang="en-US"/>
              <a:pPr>
                <a:defRPr/>
              </a:pPr>
              <a:t>‹#›</a:t>
            </a:fld>
            <a:endParaRPr lang="en-US" altLang="en-US"/>
          </a:p>
        </p:txBody>
      </p:sp>
    </p:spTree>
    <p:extLst>
      <p:ext uri="{BB962C8B-B14F-4D97-AF65-F5344CB8AC3E}">
        <p14:creationId xmlns:p14="http://schemas.microsoft.com/office/powerpoint/2010/main" val="27135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1D4A8-4AB8-E721-479D-514E46B58E56}"/>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9D1FEA9B-ABF0-B774-F596-CE746C0890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34652B1C-CCC4-F4F2-791E-9FE688A652C9}"/>
              </a:ext>
            </a:extLst>
          </p:cNvPr>
          <p:cNvSpPr>
            <a:spLocks noGrp="1"/>
          </p:cNvSpPr>
          <p:nvPr>
            <p:ph type="sldNum" sz="quarter" idx="12"/>
          </p:nvPr>
        </p:nvSpPr>
        <p:spPr/>
        <p:txBody>
          <a:bodyPr/>
          <a:lstStyle>
            <a:lvl1pPr>
              <a:defRPr/>
            </a:lvl1pPr>
          </a:lstStyle>
          <a:p>
            <a:pPr>
              <a:defRPr/>
            </a:pPr>
            <a:fld id="{CEA2CC9B-51B9-443D-8967-AD3ED4884C7C}" type="slidenum">
              <a:rPr lang="en-US" altLang="en-US"/>
              <a:pPr>
                <a:defRPr/>
              </a:pPr>
              <a:t>‹#›</a:t>
            </a:fld>
            <a:endParaRPr lang="en-US" altLang="en-US"/>
          </a:p>
        </p:txBody>
      </p:sp>
    </p:spTree>
    <p:extLst>
      <p:ext uri="{BB962C8B-B14F-4D97-AF65-F5344CB8AC3E}">
        <p14:creationId xmlns:p14="http://schemas.microsoft.com/office/powerpoint/2010/main" val="2759972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B7FBC85-F71B-531C-1C4B-E5C855E08C8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5BB71080-76E6-E590-DB2F-ECD0483954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A9B3684-BB4F-E356-59A6-97BE73298566}"/>
              </a:ext>
            </a:extLst>
          </p:cNvPr>
          <p:cNvSpPr>
            <a:spLocks noGrp="1"/>
          </p:cNvSpPr>
          <p:nvPr>
            <p:ph type="sldNum" sz="quarter" idx="12"/>
          </p:nvPr>
        </p:nvSpPr>
        <p:spPr/>
        <p:txBody>
          <a:bodyPr/>
          <a:lstStyle>
            <a:lvl1pPr>
              <a:defRPr/>
            </a:lvl1pPr>
          </a:lstStyle>
          <a:p>
            <a:pPr>
              <a:defRPr/>
            </a:pPr>
            <a:fld id="{24EB7F7E-169F-4C80-9489-D2DC3448228E}" type="slidenum">
              <a:rPr lang="en-US" altLang="en-US"/>
              <a:pPr>
                <a:defRPr/>
              </a:pPr>
              <a:t>‹#›</a:t>
            </a:fld>
            <a:endParaRPr lang="en-US" altLang="en-US"/>
          </a:p>
        </p:txBody>
      </p:sp>
    </p:spTree>
    <p:extLst>
      <p:ext uri="{BB962C8B-B14F-4D97-AF65-F5344CB8AC3E}">
        <p14:creationId xmlns:p14="http://schemas.microsoft.com/office/powerpoint/2010/main" val="196989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0E060-D84B-65E5-3783-AB5EBCE56C0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466DB0-4D29-EC3D-45F4-EBAD56F2297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C065866-5D18-A940-6589-5D5B5208BB0B}"/>
              </a:ext>
            </a:extLst>
          </p:cNvPr>
          <p:cNvSpPr>
            <a:spLocks noGrp="1"/>
          </p:cNvSpPr>
          <p:nvPr>
            <p:ph type="sldNum" sz="quarter" idx="12"/>
          </p:nvPr>
        </p:nvSpPr>
        <p:spPr/>
        <p:txBody>
          <a:bodyPr/>
          <a:lstStyle>
            <a:lvl1pPr>
              <a:defRPr/>
            </a:lvl1pPr>
          </a:lstStyle>
          <a:p>
            <a:pPr>
              <a:defRPr/>
            </a:pPr>
            <a:fld id="{3AD7D920-DEA2-4CA0-8F35-A40F4F4612CD}" type="slidenum">
              <a:rPr lang="en-US" altLang="en-US"/>
              <a:pPr>
                <a:defRPr/>
              </a:pPr>
              <a:t>‹#›</a:t>
            </a:fld>
            <a:endParaRPr lang="en-US" altLang="en-US"/>
          </a:p>
        </p:txBody>
      </p:sp>
    </p:spTree>
    <p:extLst>
      <p:ext uri="{BB962C8B-B14F-4D97-AF65-F5344CB8AC3E}">
        <p14:creationId xmlns:p14="http://schemas.microsoft.com/office/powerpoint/2010/main" val="43731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54FAD91-15A6-080A-0117-0ECC3A8FE5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4A5BB9C-D616-8E3E-CF21-945E6A73111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3720C8F-4445-C385-5596-154FD1652020}"/>
              </a:ext>
            </a:extLst>
          </p:cNvPr>
          <p:cNvSpPr>
            <a:spLocks noGrp="1"/>
          </p:cNvSpPr>
          <p:nvPr>
            <p:ph type="sldNum" sz="quarter" idx="12"/>
          </p:nvPr>
        </p:nvSpPr>
        <p:spPr/>
        <p:txBody>
          <a:bodyPr/>
          <a:lstStyle>
            <a:lvl1pPr>
              <a:defRPr/>
            </a:lvl1pPr>
          </a:lstStyle>
          <a:p>
            <a:pPr>
              <a:defRPr/>
            </a:pPr>
            <a:fld id="{99453137-48EC-46FD-980A-6D51829C4D8F}" type="slidenum">
              <a:rPr lang="en-US" altLang="en-US"/>
              <a:pPr>
                <a:defRPr/>
              </a:pPr>
              <a:t>‹#›</a:t>
            </a:fld>
            <a:endParaRPr lang="en-US" altLang="en-US"/>
          </a:p>
        </p:txBody>
      </p:sp>
    </p:spTree>
    <p:extLst>
      <p:ext uri="{BB962C8B-B14F-4D97-AF65-F5344CB8AC3E}">
        <p14:creationId xmlns:p14="http://schemas.microsoft.com/office/powerpoint/2010/main" val="2714876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F50AA-0038-22F6-7462-4A7D23C58D4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FB936B1F-1D3F-95BD-B75B-5D81448118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E81EB40-8E57-1074-4238-09FE02F953D1}"/>
              </a:ext>
            </a:extLst>
          </p:cNvPr>
          <p:cNvSpPr>
            <a:spLocks noGrp="1"/>
          </p:cNvSpPr>
          <p:nvPr>
            <p:ph type="sldNum" sz="quarter" idx="12"/>
          </p:nvPr>
        </p:nvSpPr>
        <p:spPr/>
        <p:txBody>
          <a:bodyPr/>
          <a:lstStyle>
            <a:lvl1pPr>
              <a:defRPr/>
            </a:lvl1pPr>
          </a:lstStyle>
          <a:p>
            <a:pPr>
              <a:defRPr/>
            </a:pPr>
            <a:fld id="{E5C104DD-E8AD-400E-8DDE-3C71519F9EA6}" type="slidenum">
              <a:rPr lang="en-US" altLang="en-US"/>
              <a:pPr>
                <a:defRPr/>
              </a:pPr>
              <a:t>‹#›</a:t>
            </a:fld>
            <a:endParaRPr lang="en-US" altLang="en-US"/>
          </a:p>
        </p:txBody>
      </p:sp>
    </p:spTree>
    <p:extLst>
      <p:ext uri="{BB962C8B-B14F-4D97-AF65-F5344CB8AC3E}">
        <p14:creationId xmlns:p14="http://schemas.microsoft.com/office/powerpoint/2010/main" val="1524064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97942-8297-2246-17B5-99F795F2D53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28888B1-50E9-1889-A67D-2BBDAF39D0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D6C4048-3D2B-96B6-1407-11175D5EDEE0}"/>
              </a:ext>
            </a:extLst>
          </p:cNvPr>
          <p:cNvSpPr>
            <a:spLocks noGrp="1"/>
          </p:cNvSpPr>
          <p:nvPr>
            <p:ph type="sldNum" sz="quarter" idx="12"/>
          </p:nvPr>
        </p:nvSpPr>
        <p:spPr/>
        <p:txBody>
          <a:bodyPr/>
          <a:lstStyle>
            <a:lvl1pPr>
              <a:defRPr/>
            </a:lvl1pPr>
          </a:lstStyle>
          <a:p>
            <a:pPr>
              <a:defRPr/>
            </a:pPr>
            <a:fld id="{BD727618-F732-4577-BB56-744F147B7CFA}" type="slidenum">
              <a:rPr lang="en-US" altLang="en-US"/>
              <a:pPr>
                <a:defRPr/>
              </a:pPr>
              <a:t>‹#›</a:t>
            </a:fld>
            <a:endParaRPr lang="en-US" altLang="en-US"/>
          </a:p>
        </p:txBody>
      </p:sp>
    </p:spTree>
    <p:extLst>
      <p:ext uri="{BB962C8B-B14F-4D97-AF65-F5344CB8AC3E}">
        <p14:creationId xmlns:p14="http://schemas.microsoft.com/office/powerpoint/2010/main" val="1209881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23A99A-0242-1B6D-0770-4E0CD0F133C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65BC217-DC23-A961-3658-88FA3A31B9D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018B786E-13F3-3DD6-9C25-B8585897ED5F}"/>
              </a:ext>
            </a:extLst>
          </p:cNvPr>
          <p:cNvSpPr>
            <a:spLocks noGrp="1"/>
          </p:cNvSpPr>
          <p:nvPr>
            <p:ph type="sldNum" sz="quarter" idx="12"/>
          </p:nvPr>
        </p:nvSpPr>
        <p:spPr/>
        <p:txBody>
          <a:bodyPr/>
          <a:lstStyle>
            <a:lvl1pPr>
              <a:defRPr/>
            </a:lvl1pPr>
          </a:lstStyle>
          <a:p>
            <a:pPr>
              <a:defRPr/>
            </a:pPr>
            <a:fld id="{13EE5C91-8570-4A6B-BE14-17CD4B48309B}" type="slidenum">
              <a:rPr lang="en-US" altLang="en-US"/>
              <a:pPr>
                <a:defRPr/>
              </a:pPr>
              <a:t>‹#›</a:t>
            </a:fld>
            <a:endParaRPr lang="en-US" altLang="en-US"/>
          </a:p>
        </p:txBody>
      </p:sp>
    </p:spTree>
    <p:extLst>
      <p:ext uri="{BB962C8B-B14F-4D97-AF65-F5344CB8AC3E}">
        <p14:creationId xmlns:p14="http://schemas.microsoft.com/office/powerpoint/2010/main" val="2803552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9C78D-70B5-AEFC-B5CA-7EA5D87474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FDDBFCF-F73D-C105-168F-2FC9E9CE0FB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1A21CB8-4FB0-C4DC-104A-79DBD29A50B4}"/>
              </a:ext>
            </a:extLst>
          </p:cNvPr>
          <p:cNvSpPr>
            <a:spLocks noGrp="1"/>
          </p:cNvSpPr>
          <p:nvPr>
            <p:ph type="sldNum" sz="quarter" idx="12"/>
          </p:nvPr>
        </p:nvSpPr>
        <p:spPr/>
        <p:txBody>
          <a:bodyPr/>
          <a:lstStyle>
            <a:lvl1pPr>
              <a:defRPr/>
            </a:lvl1pPr>
          </a:lstStyle>
          <a:p>
            <a:pPr>
              <a:defRPr/>
            </a:pPr>
            <a:fld id="{68445E7B-AEE6-46AE-B021-F9F6C330A760}" type="slidenum">
              <a:rPr lang="en-US" altLang="en-US"/>
              <a:pPr>
                <a:defRPr/>
              </a:pPr>
              <a:t>‹#›</a:t>
            </a:fld>
            <a:endParaRPr lang="en-US" altLang="en-US"/>
          </a:p>
        </p:txBody>
      </p:sp>
    </p:spTree>
    <p:extLst>
      <p:ext uri="{BB962C8B-B14F-4D97-AF65-F5344CB8AC3E}">
        <p14:creationId xmlns:p14="http://schemas.microsoft.com/office/powerpoint/2010/main" val="2726509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1B7D85-B7B5-5396-C277-A1E9A99534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6259EB1-813A-7DF3-EFC7-B075C220C5B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34D6298-B7DC-C964-9026-86E98F847F40}"/>
              </a:ext>
            </a:extLst>
          </p:cNvPr>
          <p:cNvSpPr>
            <a:spLocks noGrp="1"/>
          </p:cNvSpPr>
          <p:nvPr>
            <p:ph type="sldNum" sz="quarter" idx="12"/>
          </p:nvPr>
        </p:nvSpPr>
        <p:spPr/>
        <p:txBody>
          <a:bodyPr/>
          <a:lstStyle>
            <a:lvl1pPr>
              <a:defRPr/>
            </a:lvl1pPr>
          </a:lstStyle>
          <a:p>
            <a:pPr>
              <a:defRPr/>
            </a:pPr>
            <a:fld id="{6DD44B48-A012-487F-BEBA-46A3D43B2AC7}" type="slidenum">
              <a:rPr lang="en-US" altLang="en-US"/>
              <a:pPr>
                <a:defRPr/>
              </a:pPr>
              <a:t>‹#›</a:t>
            </a:fld>
            <a:endParaRPr lang="en-US" altLang="en-US"/>
          </a:p>
        </p:txBody>
      </p:sp>
    </p:spTree>
    <p:extLst>
      <p:ext uri="{BB962C8B-B14F-4D97-AF65-F5344CB8AC3E}">
        <p14:creationId xmlns:p14="http://schemas.microsoft.com/office/powerpoint/2010/main" val="29529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500210C-0E34-FC2C-D7CE-7B2663EEA99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0DE22133-C30A-332C-8B17-659BBF137AC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A5AA3BD-908E-7027-7E0E-188A94DCFAD5}"/>
              </a:ext>
            </a:extLst>
          </p:cNvPr>
          <p:cNvSpPr>
            <a:spLocks noGrp="1"/>
          </p:cNvSpPr>
          <p:nvPr>
            <p:ph type="sldNum" sz="quarter" idx="12"/>
          </p:nvPr>
        </p:nvSpPr>
        <p:spPr/>
        <p:txBody>
          <a:bodyPr/>
          <a:lstStyle>
            <a:lvl1pPr>
              <a:defRPr/>
            </a:lvl1pPr>
          </a:lstStyle>
          <a:p>
            <a:pPr>
              <a:defRPr/>
            </a:pPr>
            <a:fld id="{36F85846-E0D8-4D47-82E3-9735E6B3AA91}" type="slidenum">
              <a:rPr lang="en-US" altLang="en-US"/>
              <a:pPr>
                <a:defRPr/>
              </a:pPr>
              <a:t>‹#›</a:t>
            </a:fld>
            <a:endParaRPr lang="en-US" altLang="en-US"/>
          </a:p>
        </p:txBody>
      </p:sp>
    </p:spTree>
    <p:extLst>
      <p:ext uri="{BB962C8B-B14F-4D97-AF65-F5344CB8AC3E}">
        <p14:creationId xmlns:p14="http://schemas.microsoft.com/office/powerpoint/2010/main" val="3412298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974D77F-49BB-6939-7D56-BE1B609E70BF}"/>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2BD75C88-A93B-C83F-C3FE-FBA641E2576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3EFA17CE-4A58-004E-60A4-EC71FB0097DF}"/>
              </a:ext>
            </a:extLst>
          </p:cNvPr>
          <p:cNvSpPr>
            <a:spLocks noGrp="1"/>
          </p:cNvSpPr>
          <p:nvPr>
            <p:ph type="sldNum" sz="quarter" idx="12"/>
          </p:nvPr>
        </p:nvSpPr>
        <p:spPr/>
        <p:txBody>
          <a:bodyPr/>
          <a:lstStyle>
            <a:lvl1pPr>
              <a:defRPr/>
            </a:lvl1pPr>
          </a:lstStyle>
          <a:p>
            <a:pPr>
              <a:defRPr/>
            </a:pPr>
            <a:fld id="{4732AAFB-09BC-4426-914F-A6A6F64EDD80}" type="slidenum">
              <a:rPr lang="en-US" altLang="en-US"/>
              <a:pPr>
                <a:defRPr/>
              </a:pPr>
              <a:t>‹#›</a:t>
            </a:fld>
            <a:endParaRPr lang="en-US" altLang="en-US"/>
          </a:p>
        </p:txBody>
      </p:sp>
    </p:spTree>
    <p:extLst>
      <p:ext uri="{BB962C8B-B14F-4D97-AF65-F5344CB8AC3E}">
        <p14:creationId xmlns:p14="http://schemas.microsoft.com/office/powerpoint/2010/main" val="886928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0E27AD9-5A09-617E-FA46-8BB11100547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71FADCB6-9DDE-0C4A-64FB-E73F7981D14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CD784A3-CF03-0597-1050-4012D78DE282}"/>
              </a:ext>
            </a:extLst>
          </p:cNvPr>
          <p:cNvSpPr>
            <a:spLocks noGrp="1"/>
          </p:cNvSpPr>
          <p:nvPr>
            <p:ph type="sldNum" sz="quarter" idx="12"/>
          </p:nvPr>
        </p:nvSpPr>
        <p:spPr/>
        <p:txBody>
          <a:bodyPr/>
          <a:lstStyle>
            <a:lvl1pPr>
              <a:defRPr/>
            </a:lvl1pPr>
          </a:lstStyle>
          <a:p>
            <a:pPr>
              <a:defRPr/>
            </a:pPr>
            <a:fld id="{CC041C12-AF39-4146-89BE-DBED06510370}" type="slidenum">
              <a:rPr lang="en-US" altLang="en-US"/>
              <a:pPr>
                <a:defRPr/>
              </a:pPr>
              <a:t>‹#›</a:t>
            </a:fld>
            <a:endParaRPr lang="en-US" altLang="en-US"/>
          </a:p>
        </p:txBody>
      </p:sp>
    </p:spTree>
    <p:extLst>
      <p:ext uri="{BB962C8B-B14F-4D97-AF65-F5344CB8AC3E}">
        <p14:creationId xmlns:p14="http://schemas.microsoft.com/office/powerpoint/2010/main" val="2066940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08077A-2403-12F0-D51B-788410D73E2A}"/>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BE9A9465-2214-546D-5B17-04F0D3A921C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2BFF705B-A1E4-C9F8-9BE3-AF722B09B537}"/>
              </a:ext>
            </a:extLst>
          </p:cNvPr>
          <p:cNvSpPr>
            <a:spLocks noGrp="1"/>
          </p:cNvSpPr>
          <p:nvPr>
            <p:ph type="sldNum" sz="quarter" idx="12"/>
          </p:nvPr>
        </p:nvSpPr>
        <p:spPr/>
        <p:txBody>
          <a:bodyPr/>
          <a:lstStyle>
            <a:lvl1pPr>
              <a:defRPr/>
            </a:lvl1pPr>
          </a:lstStyle>
          <a:p>
            <a:pPr>
              <a:defRPr/>
            </a:pPr>
            <a:fld id="{281EFD47-C35B-498D-AFDE-91D303212327}" type="slidenum">
              <a:rPr lang="en-US" altLang="en-US"/>
              <a:pPr>
                <a:defRPr/>
              </a:pPr>
              <a:t>‹#›</a:t>
            </a:fld>
            <a:endParaRPr lang="en-US" altLang="en-US"/>
          </a:p>
        </p:txBody>
      </p:sp>
    </p:spTree>
    <p:extLst>
      <p:ext uri="{BB962C8B-B14F-4D97-AF65-F5344CB8AC3E}">
        <p14:creationId xmlns:p14="http://schemas.microsoft.com/office/powerpoint/2010/main" val="4191524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7D7AB-7DDC-1D7F-2817-B5EEB4A571D3}"/>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E1108A-1C5F-3AA5-B138-84413C28B2AA}"/>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D492E43-768E-2C76-5AF5-84CDC1FB5E92}"/>
              </a:ext>
            </a:extLst>
          </p:cNvPr>
          <p:cNvSpPr>
            <a:spLocks noGrp="1"/>
          </p:cNvSpPr>
          <p:nvPr>
            <p:ph type="sldNum" sz="quarter" idx="12"/>
          </p:nvPr>
        </p:nvSpPr>
        <p:spPr/>
        <p:txBody>
          <a:bodyPr/>
          <a:lstStyle>
            <a:lvl1pPr>
              <a:defRPr/>
            </a:lvl1pPr>
          </a:lstStyle>
          <a:p>
            <a:pPr>
              <a:defRPr/>
            </a:pPr>
            <a:fld id="{E38D1743-4769-4C0F-9188-93A851C022F7}" type="slidenum">
              <a:rPr lang="en-US" altLang="en-US"/>
              <a:pPr>
                <a:defRPr/>
              </a:pPr>
              <a:t>‹#›</a:t>
            </a:fld>
            <a:endParaRPr lang="en-US" altLang="en-US"/>
          </a:p>
        </p:txBody>
      </p:sp>
    </p:spTree>
    <p:extLst>
      <p:ext uri="{BB962C8B-B14F-4D97-AF65-F5344CB8AC3E}">
        <p14:creationId xmlns:p14="http://schemas.microsoft.com/office/powerpoint/2010/main" val="3350934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322877-B647-52D3-DED0-EDF1FF7F1F5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8AFF8FBC-532B-BF3C-07CB-17BBA616E68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6D847D3-5CA3-1E6B-B886-8DA7353A7D92}"/>
              </a:ext>
            </a:extLst>
          </p:cNvPr>
          <p:cNvSpPr>
            <a:spLocks noGrp="1"/>
          </p:cNvSpPr>
          <p:nvPr>
            <p:ph type="sldNum" sz="quarter" idx="12"/>
          </p:nvPr>
        </p:nvSpPr>
        <p:spPr/>
        <p:txBody>
          <a:bodyPr/>
          <a:lstStyle>
            <a:lvl1pPr>
              <a:defRPr/>
            </a:lvl1pPr>
          </a:lstStyle>
          <a:p>
            <a:pPr>
              <a:defRPr/>
            </a:pPr>
            <a:fld id="{CC837E3A-AF21-4982-9FB7-D65B5C3CD7F6}" type="slidenum">
              <a:rPr lang="en-US" altLang="en-US"/>
              <a:pPr>
                <a:defRPr/>
              </a:pPr>
              <a:t>‹#›</a:t>
            </a:fld>
            <a:endParaRPr lang="en-US" altLang="en-US"/>
          </a:p>
        </p:txBody>
      </p:sp>
    </p:spTree>
    <p:extLst>
      <p:ext uri="{BB962C8B-B14F-4D97-AF65-F5344CB8AC3E}">
        <p14:creationId xmlns:p14="http://schemas.microsoft.com/office/powerpoint/2010/main" val="73831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CC421AB-C9B7-284F-30E7-EDB6ED3F523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6168E879-CF6B-235A-C811-91AEB61C38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9F0DBF1-935B-EAAA-E0C6-B699A76FBD67}"/>
              </a:ext>
            </a:extLst>
          </p:cNvPr>
          <p:cNvSpPr>
            <a:spLocks noGrp="1"/>
          </p:cNvSpPr>
          <p:nvPr>
            <p:ph type="sldNum" sz="quarter" idx="12"/>
          </p:nvPr>
        </p:nvSpPr>
        <p:spPr/>
        <p:txBody>
          <a:bodyPr/>
          <a:lstStyle>
            <a:lvl1pPr>
              <a:defRPr/>
            </a:lvl1pPr>
          </a:lstStyle>
          <a:p>
            <a:pPr>
              <a:defRPr/>
            </a:pPr>
            <a:fld id="{472D239D-6D0E-4B63-9EF3-A8EFB88DD8B1}" type="slidenum">
              <a:rPr lang="en-US" altLang="en-US"/>
              <a:pPr>
                <a:defRPr/>
              </a:pPr>
              <a:t>‹#›</a:t>
            </a:fld>
            <a:endParaRPr lang="en-US" altLang="en-US"/>
          </a:p>
        </p:txBody>
      </p:sp>
    </p:spTree>
    <p:extLst>
      <p:ext uri="{BB962C8B-B14F-4D97-AF65-F5344CB8AC3E}">
        <p14:creationId xmlns:p14="http://schemas.microsoft.com/office/powerpoint/2010/main" val="65204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A2396-7A59-EAA3-3B63-D7DA05FE2C3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752F71A-FE6A-E58B-A6EF-E771555B458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F6416-B3C8-D781-5941-653B75C24F02}"/>
              </a:ext>
            </a:extLst>
          </p:cNvPr>
          <p:cNvSpPr>
            <a:spLocks noGrp="1"/>
          </p:cNvSpPr>
          <p:nvPr>
            <p:ph type="sldNum" sz="quarter" idx="12"/>
          </p:nvPr>
        </p:nvSpPr>
        <p:spPr/>
        <p:txBody>
          <a:bodyPr/>
          <a:lstStyle>
            <a:lvl1pPr>
              <a:defRPr/>
            </a:lvl1pPr>
          </a:lstStyle>
          <a:p>
            <a:pPr>
              <a:defRPr/>
            </a:pPr>
            <a:fld id="{4A8FF94C-30AD-4D34-98F9-C790C9B1C935}" type="slidenum">
              <a:rPr lang="en-US" altLang="en-US"/>
              <a:pPr>
                <a:defRPr/>
              </a:pPr>
              <a:t>‹#›</a:t>
            </a:fld>
            <a:endParaRPr lang="en-US" altLang="en-US"/>
          </a:p>
        </p:txBody>
      </p:sp>
    </p:spTree>
    <p:extLst>
      <p:ext uri="{BB962C8B-B14F-4D97-AF65-F5344CB8AC3E}">
        <p14:creationId xmlns:p14="http://schemas.microsoft.com/office/powerpoint/2010/main" val="558456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756F6-DB57-4BC8-6BB8-D3ADA09F706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E25FCB-8046-23EB-8670-D51ECDC5A94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9AA8F0A-FD81-E9A1-5B8D-8EFC2ABE69E7}"/>
              </a:ext>
            </a:extLst>
          </p:cNvPr>
          <p:cNvSpPr>
            <a:spLocks noGrp="1"/>
          </p:cNvSpPr>
          <p:nvPr>
            <p:ph type="sldNum" sz="quarter" idx="12"/>
          </p:nvPr>
        </p:nvSpPr>
        <p:spPr/>
        <p:txBody>
          <a:bodyPr/>
          <a:lstStyle>
            <a:lvl1pPr>
              <a:defRPr/>
            </a:lvl1pPr>
          </a:lstStyle>
          <a:p>
            <a:pPr>
              <a:defRPr/>
            </a:pPr>
            <a:fld id="{137125AD-A999-4115-AF7C-81E193DE039E}" type="slidenum">
              <a:rPr lang="en-US" altLang="en-US"/>
              <a:pPr>
                <a:defRPr/>
              </a:pPr>
              <a:t>‹#›</a:t>
            </a:fld>
            <a:endParaRPr lang="en-US" altLang="en-US"/>
          </a:p>
        </p:txBody>
      </p:sp>
    </p:spTree>
    <p:extLst>
      <p:ext uri="{BB962C8B-B14F-4D97-AF65-F5344CB8AC3E}">
        <p14:creationId xmlns:p14="http://schemas.microsoft.com/office/powerpoint/2010/main" val="1367957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301931-04BF-90EB-FB82-0336B8D40F6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0F38FD0-DCA2-4870-3FE2-B1D2B4BAA60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982845-4C15-853D-E41E-01FECCCBAB3E}"/>
              </a:ext>
            </a:extLst>
          </p:cNvPr>
          <p:cNvSpPr>
            <a:spLocks noGrp="1"/>
          </p:cNvSpPr>
          <p:nvPr>
            <p:ph type="sldNum" sz="quarter" idx="12"/>
          </p:nvPr>
        </p:nvSpPr>
        <p:spPr/>
        <p:txBody>
          <a:bodyPr/>
          <a:lstStyle>
            <a:lvl1pPr>
              <a:defRPr/>
            </a:lvl1pPr>
          </a:lstStyle>
          <a:p>
            <a:pPr>
              <a:defRPr/>
            </a:pPr>
            <a:fld id="{6D603B4E-2162-4985-9D9D-C8920CA1A816}" type="slidenum">
              <a:rPr lang="en-US" altLang="en-US"/>
              <a:pPr>
                <a:defRPr/>
              </a:pPr>
              <a:t>‹#›</a:t>
            </a:fld>
            <a:endParaRPr lang="en-US" altLang="en-US"/>
          </a:p>
        </p:txBody>
      </p:sp>
    </p:spTree>
    <p:extLst>
      <p:ext uri="{BB962C8B-B14F-4D97-AF65-F5344CB8AC3E}">
        <p14:creationId xmlns:p14="http://schemas.microsoft.com/office/powerpoint/2010/main" val="3327727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C5E17-E492-B2F9-744C-0BF0B9F97A99}"/>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DBFB05E-E88C-15C9-6817-5D3AA288E1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21D92AE-1D7B-9C10-841A-908805747838}"/>
              </a:ext>
            </a:extLst>
          </p:cNvPr>
          <p:cNvSpPr>
            <a:spLocks noGrp="1"/>
          </p:cNvSpPr>
          <p:nvPr>
            <p:ph type="sldNum" sz="quarter" idx="12"/>
          </p:nvPr>
        </p:nvSpPr>
        <p:spPr/>
        <p:txBody>
          <a:bodyPr/>
          <a:lstStyle>
            <a:lvl1pPr>
              <a:defRPr/>
            </a:lvl1pPr>
          </a:lstStyle>
          <a:p>
            <a:pPr>
              <a:defRPr/>
            </a:pPr>
            <a:fld id="{3E0CA0ED-FAD3-47E0-8DC1-ECB89B5986D2}" type="slidenum">
              <a:rPr lang="en-US" altLang="en-US"/>
              <a:pPr>
                <a:defRPr/>
              </a:pPr>
              <a:t>‹#›</a:t>
            </a:fld>
            <a:endParaRPr lang="en-US" altLang="en-US"/>
          </a:p>
        </p:txBody>
      </p:sp>
    </p:spTree>
    <p:extLst>
      <p:ext uri="{BB962C8B-B14F-4D97-AF65-F5344CB8AC3E}">
        <p14:creationId xmlns:p14="http://schemas.microsoft.com/office/powerpoint/2010/main" val="1341403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A0DF46-7B9A-2BB3-A531-EF59FB84C7C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7434EFD-F11E-3F32-73EE-C6E3678323F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78D9BAD-95DE-72BF-4993-8E5FBFD4CF2C}"/>
              </a:ext>
            </a:extLst>
          </p:cNvPr>
          <p:cNvSpPr>
            <a:spLocks noGrp="1"/>
          </p:cNvSpPr>
          <p:nvPr>
            <p:ph type="sldNum" sz="quarter" idx="12"/>
          </p:nvPr>
        </p:nvSpPr>
        <p:spPr/>
        <p:txBody>
          <a:bodyPr/>
          <a:lstStyle>
            <a:lvl1pPr>
              <a:defRPr/>
            </a:lvl1pPr>
          </a:lstStyle>
          <a:p>
            <a:pPr>
              <a:defRPr/>
            </a:pPr>
            <a:fld id="{8C9A02CA-6E5F-45F7-A1F0-2FE3F9D10BBA}" type="slidenum">
              <a:rPr lang="en-US" altLang="en-US"/>
              <a:pPr>
                <a:defRPr/>
              </a:pPr>
              <a:t>‹#›</a:t>
            </a:fld>
            <a:endParaRPr lang="en-US" altLang="en-US"/>
          </a:p>
        </p:txBody>
      </p:sp>
    </p:spTree>
    <p:extLst>
      <p:ext uri="{BB962C8B-B14F-4D97-AF65-F5344CB8AC3E}">
        <p14:creationId xmlns:p14="http://schemas.microsoft.com/office/powerpoint/2010/main" val="3502941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3D29240-6009-2DF7-3E68-534C7605638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5811DB9-3B2E-8DA6-9BF9-182A0CE4637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A878735F-6988-36A8-F9F3-30067ED34470}"/>
              </a:ext>
            </a:extLst>
          </p:cNvPr>
          <p:cNvSpPr>
            <a:spLocks noGrp="1"/>
          </p:cNvSpPr>
          <p:nvPr>
            <p:ph type="sldNum" sz="quarter" idx="12"/>
          </p:nvPr>
        </p:nvSpPr>
        <p:spPr/>
        <p:txBody>
          <a:bodyPr/>
          <a:lstStyle>
            <a:lvl1pPr>
              <a:defRPr/>
            </a:lvl1pPr>
          </a:lstStyle>
          <a:p>
            <a:pPr>
              <a:defRPr/>
            </a:pPr>
            <a:fld id="{D6614CEB-FCA2-4E88-8230-7C023ED5D9C3}" type="slidenum">
              <a:rPr lang="en-US" altLang="en-US"/>
              <a:pPr>
                <a:defRPr/>
              </a:pPr>
              <a:t>‹#›</a:t>
            </a:fld>
            <a:endParaRPr lang="en-US" altLang="en-US"/>
          </a:p>
        </p:txBody>
      </p:sp>
    </p:spTree>
    <p:extLst>
      <p:ext uri="{BB962C8B-B14F-4D97-AF65-F5344CB8AC3E}">
        <p14:creationId xmlns:p14="http://schemas.microsoft.com/office/powerpoint/2010/main" val="3416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A523C87-A19C-F908-EF98-CB2C377F3347}"/>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86271486-41FA-D293-1F3B-0A08D365BA0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F04045E9-ECAD-82B5-4794-B8867CE8EB2B}"/>
              </a:ext>
            </a:extLst>
          </p:cNvPr>
          <p:cNvSpPr>
            <a:spLocks noGrp="1"/>
          </p:cNvSpPr>
          <p:nvPr>
            <p:ph type="sldNum" sz="quarter" idx="12"/>
          </p:nvPr>
        </p:nvSpPr>
        <p:spPr/>
        <p:txBody>
          <a:bodyPr/>
          <a:lstStyle>
            <a:lvl1pPr>
              <a:defRPr/>
            </a:lvl1pPr>
          </a:lstStyle>
          <a:p>
            <a:pPr>
              <a:defRPr/>
            </a:pPr>
            <a:fld id="{C7B86CFA-4FD1-4D62-A306-833DC71D2F37}" type="slidenum">
              <a:rPr lang="en-US" altLang="en-US"/>
              <a:pPr>
                <a:defRPr/>
              </a:pPr>
              <a:t>‹#›</a:t>
            </a:fld>
            <a:endParaRPr lang="en-US" altLang="en-US"/>
          </a:p>
        </p:txBody>
      </p:sp>
    </p:spTree>
    <p:extLst>
      <p:ext uri="{BB962C8B-B14F-4D97-AF65-F5344CB8AC3E}">
        <p14:creationId xmlns:p14="http://schemas.microsoft.com/office/powerpoint/2010/main" val="202673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8011629-EA50-1E37-058B-3CAE22BC56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22EE2D46-A719-A062-BDD7-4468B5D45D4D}"/>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300FCA63-CBCA-4EE6-94E1-4481ADB20BE9}"/>
              </a:ext>
            </a:extLst>
          </p:cNvPr>
          <p:cNvSpPr>
            <a:spLocks noGrp="1"/>
          </p:cNvSpPr>
          <p:nvPr>
            <p:ph type="sldNum" sz="quarter" idx="12"/>
          </p:nvPr>
        </p:nvSpPr>
        <p:spPr/>
        <p:txBody>
          <a:bodyPr/>
          <a:lstStyle>
            <a:lvl1pPr>
              <a:defRPr/>
            </a:lvl1pPr>
          </a:lstStyle>
          <a:p>
            <a:pPr>
              <a:defRPr/>
            </a:pPr>
            <a:fld id="{4063CC8B-3131-46EF-B1DB-BC3B1B6E8BEE}" type="slidenum">
              <a:rPr lang="en-US" altLang="en-US"/>
              <a:pPr>
                <a:defRPr/>
              </a:pPr>
              <a:t>‹#›</a:t>
            </a:fld>
            <a:endParaRPr lang="en-US" altLang="en-US"/>
          </a:p>
        </p:txBody>
      </p:sp>
    </p:spTree>
    <p:extLst>
      <p:ext uri="{BB962C8B-B14F-4D97-AF65-F5344CB8AC3E}">
        <p14:creationId xmlns:p14="http://schemas.microsoft.com/office/powerpoint/2010/main" val="404266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8785A73-F3CB-D0A0-685D-25C83C1D9B3D}"/>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E625E03-D22A-8C6A-CA2C-D16FBEDC0C9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B7AF25C1-400F-A20B-BAE3-FE03A15C734B}"/>
              </a:ext>
            </a:extLst>
          </p:cNvPr>
          <p:cNvSpPr>
            <a:spLocks noGrp="1"/>
          </p:cNvSpPr>
          <p:nvPr>
            <p:ph type="sldNum" sz="quarter" idx="12"/>
          </p:nvPr>
        </p:nvSpPr>
        <p:spPr/>
        <p:txBody>
          <a:bodyPr/>
          <a:lstStyle>
            <a:lvl1pPr>
              <a:defRPr/>
            </a:lvl1pPr>
          </a:lstStyle>
          <a:p>
            <a:pPr>
              <a:defRPr/>
            </a:pPr>
            <a:fld id="{28D913DD-D1B2-4DE5-A659-6CE603FB82D1}" type="slidenum">
              <a:rPr lang="en-US" altLang="en-US"/>
              <a:pPr>
                <a:defRPr/>
              </a:pPr>
              <a:t>‹#›</a:t>
            </a:fld>
            <a:endParaRPr lang="en-US" altLang="en-US"/>
          </a:p>
        </p:txBody>
      </p:sp>
    </p:spTree>
    <p:extLst>
      <p:ext uri="{BB962C8B-B14F-4D97-AF65-F5344CB8AC3E}">
        <p14:creationId xmlns:p14="http://schemas.microsoft.com/office/powerpoint/2010/main" val="34990757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E4305CE-4226-385C-E953-A81460FC115B}"/>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8391ED26-02C2-0CFF-2D7D-34266E75460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13349D4D-D90C-AB89-FA24-732327566453}"/>
              </a:ext>
            </a:extLst>
          </p:cNvPr>
          <p:cNvSpPr>
            <a:spLocks noGrp="1"/>
          </p:cNvSpPr>
          <p:nvPr>
            <p:ph type="sldNum" sz="quarter" idx="12"/>
          </p:nvPr>
        </p:nvSpPr>
        <p:spPr/>
        <p:txBody>
          <a:bodyPr/>
          <a:lstStyle>
            <a:lvl1pPr>
              <a:defRPr/>
            </a:lvl1pPr>
          </a:lstStyle>
          <a:p>
            <a:pPr>
              <a:defRPr/>
            </a:pPr>
            <a:fld id="{939555C5-42AF-40A3-98C1-6968EE4528C3}" type="slidenum">
              <a:rPr lang="en-US" altLang="en-US"/>
              <a:pPr>
                <a:defRPr/>
              </a:pPr>
              <a:t>‹#›</a:t>
            </a:fld>
            <a:endParaRPr lang="en-US" altLang="en-US"/>
          </a:p>
        </p:txBody>
      </p:sp>
    </p:spTree>
    <p:extLst>
      <p:ext uri="{BB962C8B-B14F-4D97-AF65-F5344CB8AC3E}">
        <p14:creationId xmlns:p14="http://schemas.microsoft.com/office/powerpoint/2010/main" val="331688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6E73373-E0F3-A5E5-2586-74387A72ED9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6BC0B4F-AA6E-01C5-89D8-324D5B3D93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1A209690-0E36-505F-2DB7-4641D92F5209}"/>
              </a:ext>
            </a:extLst>
          </p:cNvPr>
          <p:cNvSpPr>
            <a:spLocks noGrp="1"/>
          </p:cNvSpPr>
          <p:nvPr>
            <p:ph type="sldNum" sz="quarter" idx="12"/>
          </p:nvPr>
        </p:nvSpPr>
        <p:spPr/>
        <p:txBody>
          <a:bodyPr/>
          <a:lstStyle>
            <a:lvl1pPr>
              <a:defRPr/>
            </a:lvl1pPr>
          </a:lstStyle>
          <a:p>
            <a:pPr>
              <a:defRPr/>
            </a:pPr>
            <a:fld id="{4BA8F9A9-156C-49A5-AD19-CAD73FB571E3}" type="slidenum">
              <a:rPr lang="en-US" altLang="en-US"/>
              <a:pPr>
                <a:defRPr/>
              </a:pPr>
              <a:t>‹#›</a:t>
            </a:fld>
            <a:endParaRPr lang="en-US" altLang="en-US"/>
          </a:p>
        </p:txBody>
      </p:sp>
    </p:spTree>
    <p:extLst>
      <p:ext uri="{BB962C8B-B14F-4D97-AF65-F5344CB8AC3E}">
        <p14:creationId xmlns:p14="http://schemas.microsoft.com/office/powerpoint/2010/main" val="2386340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E9E99B3-ADF0-6F1C-01E0-C51A62F83BC6}"/>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E93D01F-79B0-BA40-7DC6-FDC99F53667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6E4E32A-42E8-FE27-42F1-CF90F0F4EB2A}"/>
              </a:ext>
            </a:extLst>
          </p:cNvPr>
          <p:cNvSpPr>
            <a:spLocks noGrp="1"/>
          </p:cNvSpPr>
          <p:nvPr>
            <p:ph type="sldNum" sz="quarter" idx="12"/>
          </p:nvPr>
        </p:nvSpPr>
        <p:spPr/>
        <p:txBody>
          <a:bodyPr/>
          <a:lstStyle>
            <a:lvl1pPr>
              <a:defRPr/>
            </a:lvl1pPr>
          </a:lstStyle>
          <a:p>
            <a:pPr>
              <a:defRPr/>
            </a:pPr>
            <a:fld id="{C0D716F1-1353-46B2-B726-004BE85AF490}" type="slidenum">
              <a:rPr lang="en-US" altLang="en-US"/>
              <a:pPr>
                <a:defRPr/>
              </a:pPr>
              <a:t>‹#›</a:t>
            </a:fld>
            <a:endParaRPr lang="en-US" altLang="en-US"/>
          </a:p>
        </p:txBody>
      </p:sp>
    </p:spTree>
    <p:extLst>
      <p:ext uri="{BB962C8B-B14F-4D97-AF65-F5344CB8AC3E}">
        <p14:creationId xmlns:p14="http://schemas.microsoft.com/office/powerpoint/2010/main" val="1193512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6ED56-ED04-C8EB-26DB-074D6B7A9664}"/>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EA39687B-B6EF-A5C1-90B8-D471ADE8082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2F90617-7539-6033-E304-442D7A14A149}"/>
              </a:ext>
            </a:extLst>
          </p:cNvPr>
          <p:cNvSpPr>
            <a:spLocks noGrp="1"/>
          </p:cNvSpPr>
          <p:nvPr>
            <p:ph type="sldNum" sz="quarter" idx="12"/>
          </p:nvPr>
        </p:nvSpPr>
        <p:spPr/>
        <p:txBody>
          <a:bodyPr/>
          <a:lstStyle>
            <a:lvl1pPr>
              <a:defRPr/>
            </a:lvl1pPr>
          </a:lstStyle>
          <a:p>
            <a:pPr>
              <a:defRPr/>
            </a:pPr>
            <a:fld id="{058C661C-CF6D-44C8-92EC-6E640F342F04}" type="slidenum">
              <a:rPr lang="en-US" altLang="en-US"/>
              <a:pPr>
                <a:defRPr/>
              </a:pPr>
              <a:t>‹#›</a:t>
            </a:fld>
            <a:endParaRPr lang="en-US" altLang="en-US"/>
          </a:p>
        </p:txBody>
      </p:sp>
    </p:spTree>
    <p:extLst>
      <p:ext uri="{BB962C8B-B14F-4D97-AF65-F5344CB8AC3E}">
        <p14:creationId xmlns:p14="http://schemas.microsoft.com/office/powerpoint/2010/main" val="379683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58B4E-9779-3408-137E-281ACF4E61BC}"/>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68D084E9-F3E2-097B-D5DD-E54BD2EF289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2FC0C4E3-8808-0241-5E76-EDE1CBFE08D7}"/>
              </a:ext>
            </a:extLst>
          </p:cNvPr>
          <p:cNvSpPr>
            <a:spLocks noGrp="1"/>
          </p:cNvSpPr>
          <p:nvPr>
            <p:ph type="sldNum" sz="quarter" idx="12"/>
          </p:nvPr>
        </p:nvSpPr>
        <p:spPr/>
        <p:txBody>
          <a:bodyPr/>
          <a:lstStyle>
            <a:lvl1pPr>
              <a:defRPr/>
            </a:lvl1pPr>
          </a:lstStyle>
          <a:p>
            <a:pPr>
              <a:defRPr/>
            </a:pPr>
            <a:fld id="{6AC5C61D-0F2B-4ACB-B296-A5629056B201}" type="slidenum">
              <a:rPr lang="en-US" altLang="en-US"/>
              <a:pPr>
                <a:defRPr/>
              </a:pPr>
              <a:t>‹#›</a:t>
            </a:fld>
            <a:endParaRPr lang="en-US" altLang="en-US"/>
          </a:p>
        </p:txBody>
      </p:sp>
    </p:spTree>
    <p:extLst>
      <p:ext uri="{BB962C8B-B14F-4D97-AF65-F5344CB8AC3E}">
        <p14:creationId xmlns:p14="http://schemas.microsoft.com/office/powerpoint/2010/main" val="41994210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A6C838-D422-CE21-C512-9057780EE10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74A417B-F7A4-001F-C2AC-4681DF0C07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72CAD1F-A5A9-97C4-D93A-EBFEDEE3ED99}"/>
              </a:ext>
            </a:extLst>
          </p:cNvPr>
          <p:cNvSpPr>
            <a:spLocks noGrp="1"/>
          </p:cNvSpPr>
          <p:nvPr>
            <p:ph type="sldNum" sz="quarter" idx="12"/>
          </p:nvPr>
        </p:nvSpPr>
        <p:spPr/>
        <p:txBody>
          <a:bodyPr/>
          <a:lstStyle>
            <a:lvl1pPr>
              <a:defRPr/>
            </a:lvl1pPr>
          </a:lstStyle>
          <a:p>
            <a:pPr>
              <a:defRPr/>
            </a:pPr>
            <a:fld id="{151E32F6-440D-480E-987A-BAB71B6A172F}" type="slidenum">
              <a:rPr lang="en-US" altLang="en-US"/>
              <a:pPr>
                <a:defRPr/>
              </a:pPr>
              <a:t>‹#›</a:t>
            </a:fld>
            <a:endParaRPr lang="en-US" altLang="en-US"/>
          </a:p>
        </p:txBody>
      </p:sp>
    </p:spTree>
    <p:extLst>
      <p:ext uri="{BB962C8B-B14F-4D97-AF65-F5344CB8AC3E}">
        <p14:creationId xmlns:p14="http://schemas.microsoft.com/office/powerpoint/2010/main" val="3208947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D663-846C-6D5D-0081-79FBF1C3AC8F}"/>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062683C-B1E4-C401-5B57-8AA719B841E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44C049-9D5B-F376-D0A6-AB01CBE17845}"/>
              </a:ext>
            </a:extLst>
          </p:cNvPr>
          <p:cNvSpPr>
            <a:spLocks noGrp="1"/>
          </p:cNvSpPr>
          <p:nvPr>
            <p:ph type="sldNum" sz="quarter" idx="12"/>
          </p:nvPr>
        </p:nvSpPr>
        <p:spPr/>
        <p:txBody>
          <a:bodyPr/>
          <a:lstStyle>
            <a:lvl1pPr>
              <a:defRPr/>
            </a:lvl1pPr>
          </a:lstStyle>
          <a:p>
            <a:pPr>
              <a:defRPr/>
            </a:pPr>
            <a:fld id="{8CE424F1-EB01-4BF6-A690-D3B6C710934F}" type="slidenum">
              <a:rPr lang="en-US" altLang="en-US"/>
              <a:pPr>
                <a:defRPr/>
              </a:pPr>
              <a:t>‹#›</a:t>
            </a:fld>
            <a:endParaRPr lang="en-US" altLang="en-US"/>
          </a:p>
        </p:txBody>
      </p:sp>
    </p:spTree>
    <p:extLst>
      <p:ext uri="{BB962C8B-B14F-4D97-AF65-F5344CB8AC3E}">
        <p14:creationId xmlns:p14="http://schemas.microsoft.com/office/powerpoint/2010/main" val="389347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189D03-698D-B1B8-10E1-3FD8C00A4AF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5AF1668D-67EB-FB05-1C05-F95C7EAE253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CC2C31B9-AC68-B554-416F-BF995520A309}"/>
              </a:ext>
            </a:extLst>
          </p:cNvPr>
          <p:cNvSpPr>
            <a:spLocks noGrp="1"/>
          </p:cNvSpPr>
          <p:nvPr>
            <p:ph type="sldNum" sz="quarter" idx="12"/>
          </p:nvPr>
        </p:nvSpPr>
        <p:spPr/>
        <p:txBody>
          <a:bodyPr/>
          <a:lstStyle>
            <a:lvl1pPr>
              <a:defRPr/>
            </a:lvl1pPr>
          </a:lstStyle>
          <a:p>
            <a:pPr>
              <a:defRPr/>
            </a:pPr>
            <a:fld id="{6F221C3B-F0C6-4DC1-A8F6-54675B77068F}" type="slidenum">
              <a:rPr lang="en-US" altLang="en-US"/>
              <a:pPr>
                <a:defRPr/>
              </a:pPr>
              <a:t>‹#›</a:t>
            </a:fld>
            <a:endParaRPr lang="en-US" altLang="en-US"/>
          </a:p>
        </p:txBody>
      </p:sp>
    </p:spTree>
    <p:extLst>
      <p:ext uri="{BB962C8B-B14F-4D97-AF65-F5344CB8AC3E}">
        <p14:creationId xmlns:p14="http://schemas.microsoft.com/office/powerpoint/2010/main" val="932251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C7F9C-2FBA-C54B-5633-09CA1080EC4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E003A8E1-409C-2F84-D4E2-762CC28EFEA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8A4178EA-2401-E6E3-3239-4F6304A3FD97}"/>
              </a:ext>
            </a:extLst>
          </p:cNvPr>
          <p:cNvSpPr>
            <a:spLocks noGrp="1"/>
          </p:cNvSpPr>
          <p:nvPr>
            <p:ph type="sldNum" sz="quarter" idx="12"/>
          </p:nvPr>
        </p:nvSpPr>
        <p:spPr/>
        <p:txBody>
          <a:bodyPr/>
          <a:lstStyle>
            <a:lvl1pPr>
              <a:defRPr/>
            </a:lvl1pPr>
          </a:lstStyle>
          <a:p>
            <a:pPr>
              <a:defRPr/>
            </a:pPr>
            <a:fld id="{0034E196-0914-4364-8118-061B73E8C8AB}" type="slidenum">
              <a:rPr lang="en-US" altLang="en-US"/>
              <a:pPr>
                <a:defRPr/>
              </a:pPr>
              <a:t>‹#›</a:t>
            </a:fld>
            <a:endParaRPr lang="en-US" altLang="en-US"/>
          </a:p>
        </p:txBody>
      </p:sp>
    </p:spTree>
    <p:extLst>
      <p:ext uri="{BB962C8B-B14F-4D97-AF65-F5344CB8AC3E}">
        <p14:creationId xmlns:p14="http://schemas.microsoft.com/office/powerpoint/2010/main" val="42831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CC329C-4A97-5FB5-2DC2-A656364FBA75}"/>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9248E0A9-354C-F4C2-E06B-94426836707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9E0781D-7160-C592-A3DA-FE793AA2305A}"/>
              </a:ext>
            </a:extLst>
          </p:cNvPr>
          <p:cNvSpPr>
            <a:spLocks noGrp="1"/>
          </p:cNvSpPr>
          <p:nvPr>
            <p:ph type="sldNum" sz="quarter" idx="12"/>
          </p:nvPr>
        </p:nvSpPr>
        <p:spPr/>
        <p:txBody>
          <a:bodyPr/>
          <a:lstStyle>
            <a:lvl1pPr>
              <a:defRPr/>
            </a:lvl1pPr>
          </a:lstStyle>
          <a:p>
            <a:pPr>
              <a:defRPr/>
            </a:pPr>
            <a:fld id="{E076252E-31F9-4958-9E0C-2279BDA2DFDE}" type="slidenum">
              <a:rPr lang="en-US" altLang="en-US"/>
              <a:pPr>
                <a:defRPr/>
              </a:pPr>
              <a:t>‹#›</a:t>
            </a:fld>
            <a:endParaRPr lang="en-US" altLang="en-US"/>
          </a:p>
        </p:txBody>
      </p:sp>
    </p:spTree>
    <p:extLst>
      <p:ext uri="{BB962C8B-B14F-4D97-AF65-F5344CB8AC3E}">
        <p14:creationId xmlns:p14="http://schemas.microsoft.com/office/powerpoint/2010/main" val="249528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CFF4ABD-B71A-8D53-A194-CE1F2E61C73B}"/>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0C377D27-D93F-55E1-D330-7522EA23BD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8A193CD9-04E6-1D1C-C172-9AB294C73959}"/>
              </a:ext>
            </a:extLst>
          </p:cNvPr>
          <p:cNvSpPr>
            <a:spLocks noGrp="1"/>
          </p:cNvSpPr>
          <p:nvPr>
            <p:ph type="sldNum" sz="quarter" idx="12"/>
          </p:nvPr>
        </p:nvSpPr>
        <p:spPr/>
        <p:txBody>
          <a:bodyPr/>
          <a:lstStyle>
            <a:lvl1pPr>
              <a:defRPr/>
            </a:lvl1pPr>
          </a:lstStyle>
          <a:p>
            <a:pPr>
              <a:defRPr/>
            </a:pPr>
            <a:fld id="{24A7C583-1EBD-4A65-9C58-5A85CBD3AD3C}" type="slidenum">
              <a:rPr lang="en-US" altLang="en-US"/>
              <a:pPr>
                <a:defRPr/>
              </a:pPr>
              <a:t>‹#›</a:t>
            </a:fld>
            <a:endParaRPr lang="en-US" altLang="en-US"/>
          </a:p>
        </p:txBody>
      </p:sp>
    </p:spTree>
    <p:extLst>
      <p:ext uri="{BB962C8B-B14F-4D97-AF65-F5344CB8AC3E}">
        <p14:creationId xmlns:p14="http://schemas.microsoft.com/office/powerpoint/2010/main" val="2953635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E60CDB-5E55-C1DA-7D6B-F391B323B37A}"/>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101386AF-20CF-6B6A-8F36-97FBCC791C1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86497F10-F862-5340-5650-6BB4E79B11C6}"/>
              </a:ext>
            </a:extLst>
          </p:cNvPr>
          <p:cNvSpPr>
            <a:spLocks noGrp="1"/>
          </p:cNvSpPr>
          <p:nvPr>
            <p:ph type="sldNum" sz="quarter" idx="12"/>
          </p:nvPr>
        </p:nvSpPr>
        <p:spPr/>
        <p:txBody>
          <a:bodyPr/>
          <a:lstStyle>
            <a:lvl1pPr>
              <a:defRPr/>
            </a:lvl1pPr>
          </a:lstStyle>
          <a:p>
            <a:pPr>
              <a:defRPr/>
            </a:pPr>
            <a:fld id="{4CA283B5-E702-4A61-9164-E892061267AD}" type="slidenum">
              <a:rPr lang="en-US" altLang="en-US"/>
              <a:pPr>
                <a:defRPr/>
              </a:pPr>
              <a:t>‹#›</a:t>
            </a:fld>
            <a:endParaRPr lang="en-US" altLang="en-US"/>
          </a:p>
        </p:txBody>
      </p:sp>
    </p:spTree>
    <p:extLst>
      <p:ext uri="{BB962C8B-B14F-4D97-AF65-F5344CB8AC3E}">
        <p14:creationId xmlns:p14="http://schemas.microsoft.com/office/powerpoint/2010/main" val="2541570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1BC377C-13C1-F439-2324-11766E9E4E78}"/>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FA02B3FA-F921-50B8-A064-9DDA9E55293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500B0F26-BE34-0991-D0F8-A37C9B9D9223}"/>
              </a:ext>
            </a:extLst>
          </p:cNvPr>
          <p:cNvSpPr>
            <a:spLocks noGrp="1"/>
          </p:cNvSpPr>
          <p:nvPr>
            <p:ph type="sldNum" sz="quarter" idx="12"/>
          </p:nvPr>
        </p:nvSpPr>
        <p:spPr/>
        <p:txBody>
          <a:bodyPr/>
          <a:lstStyle>
            <a:lvl1pPr>
              <a:defRPr/>
            </a:lvl1pPr>
          </a:lstStyle>
          <a:p>
            <a:pPr>
              <a:defRPr/>
            </a:pPr>
            <a:fld id="{EA0DEE49-EBCC-49ED-8A49-78C724F0EEB9}" type="slidenum">
              <a:rPr lang="en-US" altLang="en-US"/>
              <a:pPr>
                <a:defRPr/>
              </a:pPr>
              <a:t>‹#›</a:t>
            </a:fld>
            <a:endParaRPr lang="en-US" altLang="en-US"/>
          </a:p>
        </p:txBody>
      </p:sp>
    </p:spTree>
    <p:extLst>
      <p:ext uri="{BB962C8B-B14F-4D97-AF65-F5344CB8AC3E}">
        <p14:creationId xmlns:p14="http://schemas.microsoft.com/office/powerpoint/2010/main" val="1426119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B67CB88-095F-4667-9F04-62951BA6C2F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280CCBA8-68DC-63A7-9F81-153CB390CB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58A81046-6A69-87F7-591B-21E27A542044}"/>
              </a:ext>
            </a:extLst>
          </p:cNvPr>
          <p:cNvSpPr>
            <a:spLocks noGrp="1"/>
          </p:cNvSpPr>
          <p:nvPr>
            <p:ph type="sldNum" sz="quarter" idx="12"/>
          </p:nvPr>
        </p:nvSpPr>
        <p:spPr/>
        <p:txBody>
          <a:bodyPr/>
          <a:lstStyle>
            <a:lvl1pPr>
              <a:defRPr/>
            </a:lvl1pPr>
          </a:lstStyle>
          <a:p>
            <a:pPr>
              <a:defRPr/>
            </a:pPr>
            <a:fld id="{5471A94B-881C-4A52-BB7C-911EAECA22F7}" type="slidenum">
              <a:rPr lang="en-US" altLang="en-US"/>
              <a:pPr>
                <a:defRPr/>
              </a:pPr>
              <a:t>‹#›</a:t>
            </a:fld>
            <a:endParaRPr lang="en-US" altLang="en-US"/>
          </a:p>
        </p:txBody>
      </p:sp>
    </p:spTree>
    <p:extLst>
      <p:ext uri="{BB962C8B-B14F-4D97-AF65-F5344CB8AC3E}">
        <p14:creationId xmlns:p14="http://schemas.microsoft.com/office/powerpoint/2010/main" val="2724355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9DA9E5F-60A8-AB82-573E-28D4CBDC5DD3}"/>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1C6C07C5-D53C-5823-9C87-4262D806BB3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BA9D4E-9205-4C88-66EB-AD03EC168E21}"/>
              </a:ext>
            </a:extLst>
          </p:cNvPr>
          <p:cNvSpPr>
            <a:spLocks noGrp="1"/>
          </p:cNvSpPr>
          <p:nvPr>
            <p:ph type="sldNum" sz="quarter" idx="12"/>
          </p:nvPr>
        </p:nvSpPr>
        <p:spPr/>
        <p:txBody>
          <a:bodyPr/>
          <a:lstStyle>
            <a:lvl1pPr>
              <a:defRPr/>
            </a:lvl1pPr>
          </a:lstStyle>
          <a:p>
            <a:pPr>
              <a:defRPr/>
            </a:pPr>
            <a:fld id="{78C1010C-180B-45B1-B921-611036FC6D99}" type="slidenum">
              <a:rPr lang="en-US" altLang="en-US"/>
              <a:pPr>
                <a:defRPr/>
              </a:pPr>
              <a:t>‹#›</a:t>
            </a:fld>
            <a:endParaRPr lang="en-US" altLang="en-US"/>
          </a:p>
        </p:txBody>
      </p:sp>
    </p:spTree>
    <p:extLst>
      <p:ext uri="{BB962C8B-B14F-4D97-AF65-F5344CB8AC3E}">
        <p14:creationId xmlns:p14="http://schemas.microsoft.com/office/powerpoint/2010/main" val="401298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B379D9-433D-57F6-93CB-C1B4A95BAD3D}"/>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B6FA6C6-BB82-36FF-BDFB-1AFFD57ADF4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E88B7569-1C81-2ED6-272F-E90DDFBF67FA}"/>
              </a:ext>
            </a:extLst>
          </p:cNvPr>
          <p:cNvSpPr>
            <a:spLocks noGrp="1"/>
          </p:cNvSpPr>
          <p:nvPr>
            <p:ph type="sldNum" sz="quarter" idx="12"/>
          </p:nvPr>
        </p:nvSpPr>
        <p:spPr/>
        <p:txBody>
          <a:bodyPr/>
          <a:lstStyle>
            <a:lvl1pPr>
              <a:defRPr/>
            </a:lvl1pPr>
          </a:lstStyle>
          <a:p>
            <a:pPr>
              <a:defRPr/>
            </a:pPr>
            <a:fld id="{D2D8E97B-D066-458A-A0D7-7E4D3A99D690}" type="slidenum">
              <a:rPr lang="en-US" altLang="en-US"/>
              <a:pPr>
                <a:defRPr/>
              </a:pPr>
              <a:t>‹#›</a:t>
            </a:fld>
            <a:endParaRPr lang="en-US" altLang="en-US"/>
          </a:p>
        </p:txBody>
      </p:sp>
    </p:spTree>
    <p:extLst>
      <p:ext uri="{BB962C8B-B14F-4D97-AF65-F5344CB8AC3E}">
        <p14:creationId xmlns:p14="http://schemas.microsoft.com/office/powerpoint/2010/main" val="1368802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58BC1-01F5-D1E9-0D35-11D4174FD80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4B24B849-7A77-FC6D-4D8B-EEA1C2F6CFE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20D137-FFD3-A174-B896-D42E529D96CC}"/>
              </a:ext>
            </a:extLst>
          </p:cNvPr>
          <p:cNvSpPr>
            <a:spLocks noGrp="1"/>
          </p:cNvSpPr>
          <p:nvPr>
            <p:ph type="sldNum" sz="quarter" idx="12"/>
          </p:nvPr>
        </p:nvSpPr>
        <p:spPr/>
        <p:txBody>
          <a:bodyPr/>
          <a:lstStyle>
            <a:lvl1pPr>
              <a:defRPr/>
            </a:lvl1pPr>
          </a:lstStyle>
          <a:p>
            <a:pPr>
              <a:defRPr/>
            </a:pPr>
            <a:fld id="{BC0A9D73-3611-46F3-8344-A10757C0B00D}" type="slidenum">
              <a:rPr lang="en-US" altLang="en-US"/>
              <a:pPr>
                <a:defRPr/>
              </a:pPr>
              <a:t>‹#›</a:t>
            </a:fld>
            <a:endParaRPr lang="en-US" altLang="en-US"/>
          </a:p>
        </p:txBody>
      </p:sp>
    </p:spTree>
    <p:extLst>
      <p:ext uri="{BB962C8B-B14F-4D97-AF65-F5344CB8AC3E}">
        <p14:creationId xmlns:p14="http://schemas.microsoft.com/office/powerpoint/2010/main" val="2596108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013EEC-677E-F2B0-2F17-19CBD293F755}"/>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F395EE2-474B-9D78-94F2-D9CADBC3F65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A9CF8566-5FB8-DE88-5119-A5911329ABD0}"/>
              </a:ext>
            </a:extLst>
          </p:cNvPr>
          <p:cNvSpPr>
            <a:spLocks noGrp="1"/>
          </p:cNvSpPr>
          <p:nvPr>
            <p:ph type="sldNum" sz="quarter" idx="12"/>
          </p:nvPr>
        </p:nvSpPr>
        <p:spPr/>
        <p:txBody>
          <a:bodyPr/>
          <a:lstStyle>
            <a:lvl1pPr>
              <a:defRPr/>
            </a:lvl1pPr>
          </a:lstStyle>
          <a:p>
            <a:pPr>
              <a:defRPr/>
            </a:pPr>
            <a:fld id="{7597B748-2A7C-44B6-BC80-3EAE16C09F53}" type="slidenum">
              <a:rPr lang="en-US" altLang="en-US"/>
              <a:pPr>
                <a:defRPr/>
              </a:pPr>
              <a:t>‹#›</a:t>
            </a:fld>
            <a:endParaRPr lang="en-US" altLang="en-US"/>
          </a:p>
        </p:txBody>
      </p:sp>
    </p:spTree>
    <p:extLst>
      <p:ext uri="{BB962C8B-B14F-4D97-AF65-F5344CB8AC3E}">
        <p14:creationId xmlns:p14="http://schemas.microsoft.com/office/powerpoint/2010/main" val="616523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9A8AD-1AE5-ACCF-5001-F3BFE9AB9ACE}"/>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2A40F7F0-5E7A-023E-67AE-EC4A6B033A10}"/>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604B5F0A-3055-2C04-8C17-879049AC6053}"/>
              </a:ext>
            </a:extLst>
          </p:cNvPr>
          <p:cNvSpPr>
            <a:spLocks noGrp="1"/>
          </p:cNvSpPr>
          <p:nvPr>
            <p:ph type="sldNum" sz="quarter" idx="12"/>
          </p:nvPr>
        </p:nvSpPr>
        <p:spPr/>
        <p:txBody>
          <a:bodyPr/>
          <a:lstStyle>
            <a:lvl1pPr>
              <a:defRPr/>
            </a:lvl1pPr>
          </a:lstStyle>
          <a:p>
            <a:pPr>
              <a:defRPr/>
            </a:pPr>
            <a:fld id="{4E378F5B-F442-4DD8-8822-D904F316B25D}" type="slidenum">
              <a:rPr lang="en-US" altLang="en-US"/>
              <a:pPr>
                <a:defRPr/>
              </a:pPr>
              <a:t>‹#›</a:t>
            </a:fld>
            <a:endParaRPr lang="en-US" altLang="en-US"/>
          </a:p>
        </p:txBody>
      </p:sp>
    </p:spTree>
    <p:extLst>
      <p:ext uri="{BB962C8B-B14F-4D97-AF65-F5344CB8AC3E}">
        <p14:creationId xmlns:p14="http://schemas.microsoft.com/office/powerpoint/2010/main" val="437854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EB2541-30B4-D217-7382-EAD33CA2416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7FC4A71-3C68-C50D-92CF-DEA4883AD3F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21763FA-9376-D8CC-AE16-C3314D72E713}"/>
              </a:ext>
            </a:extLst>
          </p:cNvPr>
          <p:cNvSpPr>
            <a:spLocks noGrp="1"/>
          </p:cNvSpPr>
          <p:nvPr>
            <p:ph type="sldNum" sz="quarter" idx="12"/>
          </p:nvPr>
        </p:nvSpPr>
        <p:spPr/>
        <p:txBody>
          <a:bodyPr/>
          <a:lstStyle>
            <a:lvl1pPr>
              <a:defRPr/>
            </a:lvl1pPr>
          </a:lstStyle>
          <a:p>
            <a:pPr>
              <a:defRPr/>
            </a:pPr>
            <a:fld id="{7840459A-1E26-4FB3-A9B2-BC6E51E38FD2}" type="slidenum">
              <a:rPr lang="en-US" altLang="en-US"/>
              <a:pPr>
                <a:defRPr/>
              </a:pPr>
              <a:t>‹#›</a:t>
            </a:fld>
            <a:endParaRPr lang="en-US" altLang="en-US"/>
          </a:p>
        </p:txBody>
      </p:sp>
    </p:spTree>
    <p:extLst>
      <p:ext uri="{BB962C8B-B14F-4D97-AF65-F5344CB8AC3E}">
        <p14:creationId xmlns:p14="http://schemas.microsoft.com/office/powerpoint/2010/main" val="3126536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4AA3893-8602-0B90-D8DC-2263337A2097}"/>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4926289-72EA-4B22-F3D9-8F657C48BCF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C4E7C444-557E-D978-8C8B-50FBCBA78414}"/>
              </a:ext>
            </a:extLst>
          </p:cNvPr>
          <p:cNvSpPr>
            <a:spLocks noGrp="1"/>
          </p:cNvSpPr>
          <p:nvPr>
            <p:ph type="sldNum" sz="quarter" idx="12"/>
          </p:nvPr>
        </p:nvSpPr>
        <p:spPr/>
        <p:txBody>
          <a:bodyPr/>
          <a:lstStyle>
            <a:lvl1pPr>
              <a:defRPr/>
            </a:lvl1pPr>
          </a:lstStyle>
          <a:p>
            <a:pPr>
              <a:defRPr/>
            </a:pPr>
            <a:fld id="{6567EE2D-96EB-4F26-920E-7C131A48BB0D}" type="slidenum">
              <a:rPr lang="en-US" altLang="en-US"/>
              <a:pPr>
                <a:defRPr/>
              </a:pPr>
              <a:t>‹#›</a:t>
            </a:fld>
            <a:endParaRPr lang="en-US" altLang="en-US"/>
          </a:p>
        </p:txBody>
      </p:sp>
    </p:spTree>
    <p:extLst>
      <p:ext uri="{BB962C8B-B14F-4D97-AF65-F5344CB8AC3E}">
        <p14:creationId xmlns:p14="http://schemas.microsoft.com/office/powerpoint/2010/main" val="347069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4A5876-C492-65A6-CEEC-106120AD7A9D}"/>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A5BF695C-2DA7-6E4C-5C07-A6AF518B7FC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7B1B2808-B168-CE0C-653C-9C410B5634DF}"/>
              </a:ext>
            </a:extLst>
          </p:cNvPr>
          <p:cNvSpPr>
            <a:spLocks noGrp="1"/>
          </p:cNvSpPr>
          <p:nvPr>
            <p:ph type="sldNum" sz="quarter" idx="12"/>
          </p:nvPr>
        </p:nvSpPr>
        <p:spPr/>
        <p:txBody>
          <a:bodyPr/>
          <a:lstStyle>
            <a:lvl1pPr>
              <a:defRPr/>
            </a:lvl1pPr>
          </a:lstStyle>
          <a:p>
            <a:pPr>
              <a:defRPr/>
            </a:pPr>
            <a:fld id="{6C73B832-D3AA-4474-9841-D3CFBB6891CD}" type="slidenum">
              <a:rPr lang="en-US" altLang="en-US"/>
              <a:pPr>
                <a:defRPr/>
              </a:pPr>
              <a:t>‹#›</a:t>
            </a:fld>
            <a:endParaRPr lang="en-US" altLang="en-US"/>
          </a:p>
        </p:txBody>
      </p:sp>
    </p:spTree>
    <p:extLst>
      <p:ext uri="{BB962C8B-B14F-4D97-AF65-F5344CB8AC3E}">
        <p14:creationId xmlns:p14="http://schemas.microsoft.com/office/powerpoint/2010/main" val="175753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7ED21BD-D5C7-1A1F-0FCB-86F21B937ACE}"/>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41AAD0DF-21CD-0F21-7F36-1497296620B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EA53CF8A-B93E-C0A0-56C9-F7A009D25E41}"/>
              </a:ext>
            </a:extLst>
          </p:cNvPr>
          <p:cNvSpPr>
            <a:spLocks noGrp="1"/>
          </p:cNvSpPr>
          <p:nvPr>
            <p:ph type="sldNum" sz="quarter" idx="12"/>
          </p:nvPr>
        </p:nvSpPr>
        <p:spPr/>
        <p:txBody>
          <a:bodyPr/>
          <a:lstStyle>
            <a:lvl1pPr>
              <a:defRPr/>
            </a:lvl1pPr>
          </a:lstStyle>
          <a:p>
            <a:pPr>
              <a:defRPr/>
            </a:pPr>
            <a:fld id="{5546BE90-C56D-4572-A991-2DB3BDD9CE65}" type="slidenum">
              <a:rPr lang="en-US" altLang="en-US"/>
              <a:pPr>
                <a:defRPr/>
              </a:pPr>
              <a:t>‹#›</a:t>
            </a:fld>
            <a:endParaRPr lang="en-US" altLang="en-US"/>
          </a:p>
        </p:txBody>
      </p:sp>
    </p:spTree>
    <p:extLst>
      <p:ext uri="{BB962C8B-B14F-4D97-AF65-F5344CB8AC3E}">
        <p14:creationId xmlns:p14="http://schemas.microsoft.com/office/powerpoint/2010/main" val="31941550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9B59E0B-9014-3828-5BC0-1EE723E04479}"/>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EB995575-CAD6-CA5C-3505-ED02DE0870D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F905E616-3488-1269-D85C-593A0FD97B37}"/>
              </a:ext>
            </a:extLst>
          </p:cNvPr>
          <p:cNvSpPr>
            <a:spLocks noGrp="1"/>
          </p:cNvSpPr>
          <p:nvPr>
            <p:ph type="sldNum" sz="quarter" idx="12"/>
          </p:nvPr>
        </p:nvSpPr>
        <p:spPr/>
        <p:txBody>
          <a:bodyPr/>
          <a:lstStyle>
            <a:lvl1pPr>
              <a:defRPr/>
            </a:lvl1pPr>
          </a:lstStyle>
          <a:p>
            <a:pPr>
              <a:defRPr/>
            </a:pPr>
            <a:fld id="{533D21B1-8911-4070-8A2F-EEA16EE6B30F}" type="slidenum">
              <a:rPr lang="en-US" altLang="en-US"/>
              <a:pPr>
                <a:defRPr/>
              </a:pPr>
              <a:t>‹#›</a:t>
            </a:fld>
            <a:endParaRPr lang="en-US" altLang="en-US"/>
          </a:p>
        </p:txBody>
      </p:sp>
    </p:spTree>
    <p:extLst>
      <p:ext uri="{BB962C8B-B14F-4D97-AF65-F5344CB8AC3E}">
        <p14:creationId xmlns:p14="http://schemas.microsoft.com/office/powerpoint/2010/main" val="21138508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63272B-ED66-7B75-DB9E-200AD751C2B1}"/>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6D73DCAC-EC9B-DF9B-CE40-48E7A47CB7B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C31ADA82-BD96-522B-B309-18ED5DCA46CF}"/>
              </a:ext>
            </a:extLst>
          </p:cNvPr>
          <p:cNvSpPr>
            <a:spLocks noGrp="1"/>
          </p:cNvSpPr>
          <p:nvPr>
            <p:ph type="sldNum" sz="quarter" idx="12"/>
          </p:nvPr>
        </p:nvSpPr>
        <p:spPr/>
        <p:txBody>
          <a:bodyPr/>
          <a:lstStyle>
            <a:lvl1pPr>
              <a:defRPr/>
            </a:lvl1pPr>
          </a:lstStyle>
          <a:p>
            <a:pPr>
              <a:defRPr/>
            </a:pPr>
            <a:fld id="{D799CE1A-2A2A-4355-BE58-32AF08F32193}" type="slidenum">
              <a:rPr lang="en-US" altLang="en-US"/>
              <a:pPr>
                <a:defRPr/>
              </a:pPr>
              <a:t>‹#›</a:t>
            </a:fld>
            <a:endParaRPr lang="en-US" altLang="en-US"/>
          </a:p>
        </p:txBody>
      </p:sp>
    </p:spTree>
    <p:extLst>
      <p:ext uri="{BB962C8B-B14F-4D97-AF65-F5344CB8AC3E}">
        <p14:creationId xmlns:p14="http://schemas.microsoft.com/office/powerpoint/2010/main" val="2819552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4764DE-69DD-E508-EF5C-3A529A305D29}"/>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BAE2989F-A747-413C-F937-52454148766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841C474-1816-E75E-F7DA-927DE50E2BC7}"/>
              </a:ext>
            </a:extLst>
          </p:cNvPr>
          <p:cNvSpPr>
            <a:spLocks noGrp="1"/>
          </p:cNvSpPr>
          <p:nvPr>
            <p:ph type="sldNum" sz="quarter" idx="12"/>
          </p:nvPr>
        </p:nvSpPr>
        <p:spPr/>
        <p:txBody>
          <a:bodyPr/>
          <a:lstStyle>
            <a:lvl1pPr>
              <a:defRPr/>
            </a:lvl1pPr>
          </a:lstStyle>
          <a:p>
            <a:pPr>
              <a:defRPr/>
            </a:pPr>
            <a:fld id="{3A43CC5E-2B2A-4A93-893F-B3D405B0CE29}" type="slidenum">
              <a:rPr lang="en-US" altLang="en-US"/>
              <a:pPr>
                <a:defRPr/>
              </a:pPr>
              <a:t>‹#›</a:t>
            </a:fld>
            <a:endParaRPr lang="en-US" altLang="en-US"/>
          </a:p>
        </p:txBody>
      </p:sp>
    </p:spTree>
    <p:extLst>
      <p:ext uri="{BB962C8B-B14F-4D97-AF65-F5344CB8AC3E}">
        <p14:creationId xmlns:p14="http://schemas.microsoft.com/office/powerpoint/2010/main" val="3084441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1C708D3-C6A5-319A-61C6-24A1452D5EDA}"/>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F735FF3E-3068-1EB8-91C6-F75C9F1E04A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D4289A50-7909-8731-5654-9C969536EB74}"/>
              </a:ext>
            </a:extLst>
          </p:cNvPr>
          <p:cNvSpPr>
            <a:spLocks noGrp="1"/>
          </p:cNvSpPr>
          <p:nvPr>
            <p:ph type="sldNum" sz="quarter" idx="12"/>
          </p:nvPr>
        </p:nvSpPr>
        <p:spPr/>
        <p:txBody>
          <a:bodyPr/>
          <a:lstStyle>
            <a:lvl1pPr>
              <a:defRPr/>
            </a:lvl1pPr>
          </a:lstStyle>
          <a:p>
            <a:pPr>
              <a:defRPr/>
            </a:pPr>
            <a:fld id="{AC378D25-CE2D-4BCC-AE58-7432FB53A92E}" type="slidenum">
              <a:rPr lang="en-US" altLang="en-US"/>
              <a:pPr>
                <a:defRPr/>
              </a:pPr>
              <a:t>‹#›</a:t>
            </a:fld>
            <a:endParaRPr lang="en-US" altLang="en-US"/>
          </a:p>
        </p:txBody>
      </p:sp>
    </p:spTree>
    <p:extLst>
      <p:ext uri="{BB962C8B-B14F-4D97-AF65-F5344CB8AC3E}">
        <p14:creationId xmlns:p14="http://schemas.microsoft.com/office/powerpoint/2010/main" val="271967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5032F-225C-D717-7139-20BABA9A690B}"/>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8C858CD-85AC-2594-F815-6D2BBCB37CC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F0225AB-3018-B78A-1F4B-A5562C506ADA}"/>
              </a:ext>
            </a:extLst>
          </p:cNvPr>
          <p:cNvSpPr>
            <a:spLocks noGrp="1"/>
          </p:cNvSpPr>
          <p:nvPr>
            <p:ph type="sldNum" sz="quarter" idx="12"/>
          </p:nvPr>
        </p:nvSpPr>
        <p:spPr/>
        <p:txBody>
          <a:bodyPr/>
          <a:lstStyle>
            <a:lvl1pPr>
              <a:defRPr/>
            </a:lvl1pPr>
          </a:lstStyle>
          <a:p>
            <a:pPr>
              <a:defRPr/>
            </a:pPr>
            <a:fld id="{BC34A143-AC05-4D79-844E-0845015A8CD0}" type="slidenum">
              <a:rPr lang="en-US" altLang="en-US"/>
              <a:pPr>
                <a:defRPr/>
              </a:pPr>
              <a:t>‹#›</a:t>
            </a:fld>
            <a:endParaRPr lang="en-US" altLang="en-US"/>
          </a:p>
        </p:txBody>
      </p:sp>
    </p:spTree>
    <p:extLst>
      <p:ext uri="{BB962C8B-B14F-4D97-AF65-F5344CB8AC3E}">
        <p14:creationId xmlns:p14="http://schemas.microsoft.com/office/powerpoint/2010/main" val="38596260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2400F-5C14-BB14-7393-52609462DC21}"/>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D1BCEBBE-FB88-6DBE-8918-A6CE9644FA33}"/>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B5E5ADA6-5F1E-7647-3775-0B36E7C00C9C}"/>
              </a:ext>
            </a:extLst>
          </p:cNvPr>
          <p:cNvSpPr>
            <a:spLocks noGrp="1"/>
          </p:cNvSpPr>
          <p:nvPr>
            <p:ph type="sldNum" sz="quarter" idx="12"/>
          </p:nvPr>
        </p:nvSpPr>
        <p:spPr/>
        <p:txBody>
          <a:bodyPr/>
          <a:lstStyle>
            <a:lvl1pPr>
              <a:defRPr/>
            </a:lvl1pPr>
          </a:lstStyle>
          <a:p>
            <a:pPr>
              <a:defRPr/>
            </a:pPr>
            <a:fld id="{A2E27A63-796E-490E-B44C-6421E1799669}" type="slidenum">
              <a:rPr lang="en-US" altLang="en-US"/>
              <a:pPr>
                <a:defRPr/>
              </a:pPr>
              <a:t>‹#›</a:t>
            </a:fld>
            <a:endParaRPr lang="en-US" altLang="en-US"/>
          </a:p>
        </p:txBody>
      </p:sp>
    </p:spTree>
    <p:extLst>
      <p:ext uri="{BB962C8B-B14F-4D97-AF65-F5344CB8AC3E}">
        <p14:creationId xmlns:p14="http://schemas.microsoft.com/office/powerpoint/2010/main" val="2021288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DD1066-E954-44DC-35AB-A2F68DD24A6C}"/>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0C930002-D286-8048-5B14-A1E031F9A5F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12B2799F-C7EE-893D-7AE2-2A1DA11323F4}"/>
              </a:ext>
            </a:extLst>
          </p:cNvPr>
          <p:cNvSpPr>
            <a:spLocks noGrp="1"/>
          </p:cNvSpPr>
          <p:nvPr>
            <p:ph type="sldNum" sz="quarter" idx="12"/>
          </p:nvPr>
        </p:nvSpPr>
        <p:spPr/>
        <p:txBody>
          <a:bodyPr/>
          <a:lstStyle>
            <a:lvl1pPr>
              <a:defRPr/>
            </a:lvl1pPr>
          </a:lstStyle>
          <a:p>
            <a:pPr>
              <a:defRPr/>
            </a:pPr>
            <a:fld id="{682A63DB-1258-4E09-ACA7-6DA219470281}" type="slidenum">
              <a:rPr lang="en-US" altLang="en-US"/>
              <a:pPr>
                <a:defRPr/>
              </a:pPr>
              <a:t>‹#›</a:t>
            </a:fld>
            <a:endParaRPr lang="en-US" altLang="en-US"/>
          </a:p>
        </p:txBody>
      </p:sp>
    </p:spTree>
    <p:extLst>
      <p:ext uri="{BB962C8B-B14F-4D97-AF65-F5344CB8AC3E}">
        <p14:creationId xmlns:p14="http://schemas.microsoft.com/office/powerpoint/2010/main" val="8661898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BF23E43-837D-31D4-7CFE-3AF6EF5C4CA3}"/>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B3C69455-DD7D-32E4-5A3C-73D7C9D6EA9B}"/>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DF324110-10B2-8C1F-F9F9-368CCC15942F}"/>
              </a:ext>
            </a:extLst>
          </p:cNvPr>
          <p:cNvSpPr>
            <a:spLocks noGrp="1"/>
          </p:cNvSpPr>
          <p:nvPr>
            <p:ph type="sldNum" sz="quarter" idx="12"/>
          </p:nvPr>
        </p:nvSpPr>
        <p:spPr/>
        <p:txBody>
          <a:bodyPr/>
          <a:lstStyle>
            <a:lvl1pPr>
              <a:defRPr/>
            </a:lvl1pPr>
          </a:lstStyle>
          <a:p>
            <a:pPr>
              <a:defRPr/>
            </a:pPr>
            <a:fld id="{CA642B17-C8EB-4074-BEBC-39C829B0B248}" type="slidenum">
              <a:rPr lang="en-US" altLang="en-US"/>
              <a:pPr>
                <a:defRPr/>
              </a:pPr>
              <a:t>‹#›</a:t>
            </a:fld>
            <a:endParaRPr lang="en-US" altLang="en-US"/>
          </a:p>
        </p:txBody>
      </p:sp>
    </p:spTree>
    <p:extLst>
      <p:ext uri="{BB962C8B-B14F-4D97-AF65-F5344CB8AC3E}">
        <p14:creationId xmlns:p14="http://schemas.microsoft.com/office/powerpoint/2010/main" val="4159980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08B5BD-F83F-A919-9E01-F555F19A49B6}"/>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CCC2E944-002A-ED09-2E24-3149C80906EE}"/>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14A9CAA-9F92-BA0D-5508-BBDE6710F671}"/>
              </a:ext>
            </a:extLst>
          </p:cNvPr>
          <p:cNvSpPr>
            <a:spLocks noGrp="1"/>
          </p:cNvSpPr>
          <p:nvPr>
            <p:ph type="sldNum" sz="quarter" idx="12"/>
          </p:nvPr>
        </p:nvSpPr>
        <p:spPr/>
        <p:txBody>
          <a:bodyPr/>
          <a:lstStyle>
            <a:lvl1pPr>
              <a:defRPr/>
            </a:lvl1pPr>
          </a:lstStyle>
          <a:p>
            <a:pPr>
              <a:defRPr/>
            </a:pPr>
            <a:fld id="{8E79FB2C-9D3B-4D96-9D76-119D8353C62D}" type="slidenum">
              <a:rPr lang="en-US" altLang="en-US"/>
              <a:pPr>
                <a:defRPr/>
              </a:pPr>
              <a:t>‹#›</a:t>
            </a:fld>
            <a:endParaRPr lang="en-US" altLang="en-US"/>
          </a:p>
        </p:txBody>
      </p:sp>
    </p:spTree>
    <p:extLst>
      <p:ext uri="{BB962C8B-B14F-4D97-AF65-F5344CB8AC3E}">
        <p14:creationId xmlns:p14="http://schemas.microsoft.com/office/powerpoint/2010/main" val="298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B40F2-6375-156E-4135-2C734C2A0D2F}"/>
              </a:ext>
            </a:extLst>
          </p:cNvPr>
          <p:cNvSpPr>
            <a:spLocks noGrp="1"/>
          </p:cNvSpPr>
          <p:nvPr>
            <p:ph type="dt" sz="half" idx="10"/>
          </p:nvPr>
        </p:nvSpPr>
        <p:spPr>
          <a:xfrm>
            <a:off x="169863" y="6548438"/>
            <a:ext cx="1930400" cy="365125"/>
          </a:xfrm>
        </p:spPr>
        <p:txBody>
          <a:bodyPr/>
          <a:lstStyle>
            <a:lvl1pPr>
              <a:defRPr/>
            </a:lvl1pPr>
          </a:lstStyle>
          <a:p>
            <a:pPr>
              <a:defRPr/>
            </a:pPr>
            <a:r>
              <a:rPr lang="en-US"/>
              <a:t>November 8, 2022</a:t>
            </a:r>
          </a:p>
        </p:txBody>
      </p:sp>
      <p:sp>
        <p:nvSpPr>
          <p:cNvPr id="3" name="Footer Placeholder 2">
            <a:extLst>
              <a:ext uri="{FF2B5EF4-FFF2-40B4-BE49-F238E27FC236}">
                <a16:creationId xmlns:a16="http://schemas.microsoft.com/office/drawing/2014/main" id="{4773BAA1-BFCB-DCF0-99D6-A57FA0C1AD5F}"/>
              </a:ext>
            </a:extLst>
          </p:cNvPr>
          <p:cNvSpPr>
            <a:spLocks noGrp="1"/>
          </p:cNvSpPr>
          <p:nvPr>
            <p:ph type="ftr" sz="quarter" idx="11"/>
          </p:nvPr>
        </p:nvSpPr>
        <p:spPr>
          <a:xfrm>
            <a:off x="2782888" y="6559550"/>
            <a:ext cx="6604000" cy="365125"/>
          </a:xfrm>
        </p:spPr>
        <p:txBody>
          <a:bodyPr/>
          <a:lstStyle>
            <a:lvl1pPr>
              <a:defRPr/>
            </a:lvl1pPr>
          </a:lstStyle>
          <a:p>
            <a:pPr>
              <a:defRPr/>
            </a:pPr>
            <a:r>
              <a:rPr lang="en-US"/>
              <a:t>For Unto Us A Child Is Born</a:t>
            </a:r>
          </a:p>
        </p:txBody>
      </p:sp>
      <p:sp>
        <p:nvSpPr>
          <p:cNvPr id="4" name="Slide Number Placeholder 3">
            <a:extLst>
              <a:ext uri="{FF2B5EF4-FFF2-40B4-BE49-F238E27FC236}">
                <a16:creationId xmlns:a16="http://schemas.microsoft.com/office/drawing/2014/main" id="{C0C7C381-073E-234F-B82C-5FF0966B78D7}"/>
              </a:ext>
            </a:extLst>
          </p:cNvPr>
          <p:cNvSpPr>
            <a:spLocks noGrp="1"/>
          </p:cNvSpPr>
          <p:nvPr>
            <p:ph type="sldNum" sz="quarter" idx="12"/>
          </p:nvPr>
        </p:nvSpPr>
        <p:spPr>
          <a:xfrm>
            <a:off x="11215688" y="6518275"/>
            <a:ext cx="914400" cy="365125"/>
          </a:xfrm>
        </p:spPr>
        <p:txBody>
          <a:bodyPr/>
          <a:lstStyle>
            <a:lvl1pPr>
              <a:defRPr/>
            </a:lvl1pPr>
          </a:lstStyle>
          <a:p>
            <a:pPr>
              <a:defRPr/>
            </a:pPr>
            <a:fld id="{C0DC8A49-8BE3-45FA-BDD7-B1926AC968A9}" type="slidenum">
              <a:rPr lang="en-US" altLang="en-US"/>
              <a:pPr>
                <a:defRPr/>
              </a:pPr>
              <a:t>‹#›</a:t>
            </a:fld>
            <a:endParaRPr lang="en-US" altLang="en-US"/>
          </a:p>
        </p:txBody>
      </p:sp>
    </p:spTree>
    <p:extLst>
      <p:ext uri="{BB962C8B-B14F-4D97-AF65-F5344CB8AC3E}">
        <p14:creationId xmlns:p14="http://schemas.microsoft.com/office/powerpoint/2010/main" val="3809714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BD80-F350-10F8-8AB3-AD05910EA567}"/>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19538B9E-7952-0E31-8FD2-AB2490158842}"/>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757945F-A230-E060-E8D9-4F3ADAA9B5FC}"/>
              </a:ext>
            </a:extLst>
          </p:cNvPr>
          <p:cNvSpPr>
            <a:spLocks noGrp="1"/>
          </p:cNvSpPr>
          <p:nvPr>
            <p:ph type="sldNum" sz="quarter" idx="12"/>
          </p:nvPr>
        </p:nvSpPr>
        <p:spPr/>
        <p:txBody>
          <a:bodyPr/>
          <a:lstStyle>
            <a:lvl1pPr>
              <a:defRPr/>
            </a:lvl1pPr>
          </a:lstStyle>
          <a:p>
            <a:pPr>
              <a:defRPr/>
            </a:pPr>
            <a:fld id="{F2B2A45D-3C73-491A-B142-79DF2B0FA483}" type="slidenum">
              <a:rPr lang="en-US" altLang="en-US"/>
              <a:pPr>
                <a:defRPr/>
              </a:pPr>
              <a:t>‹#›</a:t>
            </a:fld>
            <a:endParaRPr lang="en-US" altLang="en-US"/>
          </a:p>
        </p:txBody>
      </p:sp>
    </p:spTree>
    <p:extLst>
      <p:ext uri="{BB962C8B-B14F-4D97-AF65-F5344CB8AC3E}">
        <p14:creationId xmlns:p14="http://schemas.microsoft.com/office/powerpoint/2010/main" val="37183335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18A46-2601-8E78-2C73-4B905B2CB3B8}"/>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B6CD8F3A-D50A-88D9-4DFE-37029D330184}"/>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AD33180-EC2C-E093-56A6-6F987AD6358F}"/>
              </a:ext>
            </a:extLst>
          </p:cNvPr>
          <p:cNvSpPr>
            <a:spLocks noGrp="1"/>
          </p:cNvSpPr>
          <p:nvPr>
            <p:ph type="sldNum" sz="quarter" idx="12"/>
          </p:nvPr>
        </p:nvSpPr>
        <p:spPr/>
        <p:txBody>
          <a:bodyPr/>
          <a:lstStyle>
            <a:lvl1pPr>
              <a:defRPr/>
            </a:lvl1pPr>
          </a:lstStyle>
          <a:p>
            <a:pPr>
              <a:defRPr/>
            </a:pPr>
            <a:fld id="{F9D1B7A3-FC19-4EF5-B58E-9899FE57DBC1}" type="slidenum">
              <a:rPr lang="en-US" altLang="en-US"/>
              <a:pPr>
                <a:defRPr/>
              </a:pPr>
              <a:t>‹#›</a:t>
            </a:fld>
            <a:endParaRPr lang="en-US" altLang="en-US"/>
          </a:p>
        </p:txBody>
      </p:sp>
    </p:spTree>
    <p:extLst>
      <p:ext uri="{BB962C8B-B14F-4D97-AF65-F5344CB8AC3E}">
        <p14:creationId xmlns:p14="http://schemas.microsoft.com/office/powerpoint/2010/main" val="336852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A7FD354-C1AB-E63A-3752-771F3F473528}"/>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4CC14312-7B4F-3E30-32B1-B761B1D97F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44740E72-B9B0-512E-5F97-EDFD0CB8C71C}"/>
              </a:ext>
            </a:extLst>
          </p:cNvPr>
          <p:cNvSpPr>
            <a:spLocks noGrp="1"/>
          </p:cNvSpPr>
          <p:nvPr>
            <p:ph type="sldNum" sz="quarter" idx="12"/>
          </p:nvPr>
        </p:nvSpPr>
        <p:spPr/>
        <p:txBody>
          <a:bodyPr/>
          <a:lstStyle>
            <a:lvl1pPr>
              <a:defRPr/>
            </a:lvl1pPr>
          </a:lstStyle>
          <a:p>
            <a:pPr>
              <a:defRPr/>
            </a:pPr>
            <a:fld id="{A4D82DDA-ACC5-4D93-9AA8-1FA40956E95A}" type="slidenum">
              <a:rPr lang="en-US" altLang="en-US"/>
              <a:pPr>
                <a:defRPr/>
              </a:pPr>
              <a:t>‹#›</a:t>
            </a:fld>
            <a:endParaRPr lang="en-US" altLang="en-US"/>
          </a:p>
        </p:txBody>
      </p:sp>
    </p:spTree>
    <p:extLst>
      <p:ext uri="{BB962C8B-B14F-4D97-AF65-F5344CB8AC3E}">
        <p14:creationId xmlns:p14="http://schemas.microsoft.com/office/powerpoint/2010/main" val="23501915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BDB116A-FB4E-3239-FA64-DEE99FD5F08C}"/>
              </a:ext>
            </a:extLst>
          </p:cNvPr>
          <p:cNvSpPr>
            <a:spLocks noGrp="1"/>
          </p:cNvSpPr>
          <p:nvPr>
            <p:ph type="dt" sz="half" idx="10"/>
          </p:nvPr>
        </p:nvSpPr>
        <p:spPr/>
        <p:txBody>
          <a:bodyPr/>
          <a:lstStyle>
            <a:lvl1pPr>
              <a:defRPr/>
            </a:lvl1pPr>
          </a:lstStyle>
          <a:p>
            <a:pPr>
              <a:defRPr/>
            </a:pPr>
            <a:r>
              <a:rPr lang="en-US"/>
              <a:t>November 8, 2022</a:t>
            </a:r>
          </a:p>
        </p:txBody>
      </p:sp>
      <p:sp>
        <p:nvSpPr>
          <p:cNvPr id="8" name="Footer Placeholder 4">
            <a:extLst>
              <a:ext uri="{FF2B5EF4-FFF2-40B4-BE49-F238E27FC236}">
                <a16:creationId xmlns:a16="http://schemas.microsoft.com/office/drawing/2014/main" id="{6A9E2514-4FC4-37F5-F9A1-84EE0D960261}"/>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9" name="Slide Number Placeholder 5">
            <a:extLst>
              <a:ext uri="{FF2B5EF4-FFF2-40B4-BE49-F238E27FC236}">
                <a16:creationId xmlns:a16="http://schemas.microsoft.com/office/drawing/2014/main" id="{A161F3CE-C1DD-8EC6-6FDB-F6D68BA13A97}"/>
              </a:ext>
            </a:extLst>
          </p:cNvPr>
          <p:cNvSpPr>
            <a:spLocks noGrp="1"/>
          </p:cNvSpPr>
          <p:nvPr>
            <p:ph type="sldNum" sz="quarter" idx="12"/>
          </p:nvPr>
        </p:nvSpPr>
        <p:spPr/>
        <p:txBody>
          <a:bodyPr/>
          <a:lstStyle>
            <a:lvl1pPr>
              <a:defRPr/>
            </a:lvl1pPr>
          </a:lstStyle>
          <a:p>
            <a:pPr>
              <a:defRPr/>
            </a:pPr>
            <a:fld id="{11F228BA-0F34-4EEE-91A0-1F4B1768B0B9}" type="slidenum">
              <a:rPr lang="en-US" altLang="en-US"/>
              <a:pPr>
                <a:defRPr/>
              </a:pPr>
              <a:t>‹#›</a:t>
            </a:fld>
            <a:endParaRPr lang="en-US" altLang="en-US"/>
          </a:p>
        </p:txBody>
      </p:sp>
    </p:spTree>
    <p:extLst>
      <p:ext uri="{BB962C8B-B14F-4D97-AF65-F5344CB8AC3E}">
        <p14:creationId xmlns:p14="http://schemas.microsoft.com/office/powerpoint/2010/main" val="22014669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B11F006-BED1-63DE-035C-5794156CA718}"/>
              </a:ext>
            </a:extLst>
          </p:cNvPr>
          <p:cNvSpPr>
            <a:spLocks noGrp="1"/>
          </p:cNvSpPr>
          <p:nvPr>
            <p:ph type="dt" sz="half" idx="10"/>
          </p:nvPr>
        </p:nvSpPr>
        <p:spPr/>
        <p:txBody>
          <a:bodyPr/>
          <a:lstStyle>
            <a:lvl1pPr>
              <a:defRPr/>
            </a:lvl1pPr>
          </a:lstStyle>
          <a:p>
            <a:pPr>
              <a:defRPr/>
            </a:pPr>
            <a:r>
              <a:rPr lang="en-US"/>
              <a:t>November 8, 2022</a:t>
            </a:r>
          </a:p>
        </p:txBody>
      </p:sp>
      <p:sp>
        <p:nvSpPr>
          <p:cNvPr id="4" name="Footer Placeholder 4">
            <a:extLst>
              <a:ext uri="{FF2B5EF4-FFF2-40B4-BE49-F238E27FC236}">
                <a16:creationId xmlns:a16="http://schemas.microsoft.com/office/drawing/2014/main" id="{35D377D8-A714-009F-83CC-CA59F46CB1FF}"/>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5" name="Slide Number Placeholder 5">
            <a:extLst>
              <a:ext uri="{FF2B5EF4-FFF2-40B4-BE49-F238E27FC236}">
                <a16:creationId xmlns:a16="http://schemas.microsoft.com/office/drawing/2014/main" id="{E98BCA20-0F91-1637-C341-989410CF5223}"/>
              </a:ext>
            </a:extLst>
          </p:cNvPr>
          <p:cNvSpPr>
            <a:spLocks noGrp="1"/>
          </p:cNvSpPr>
          <p:nvPr>
            <p:ph type="sldNum" sz="quarter" idx="12"/>
          </p:nvPr>
        </p:nvSpPr>
        <p:spPr/>
        <p:txBody>
          <a:bodyPr/>
          <a:lstStyle>
            <a:lvl1pPr>
              <a:defRPr/>
            </a:lvl1pPr>
          </a:lstStyle>
          <a:p>
            <a:pPr>
              <a:defRPr/>
            </a:pPr>
            <a:fld id="{2C3C1A1E-64C3-46C1-80C7-BCFB58772BCE}" type="slidenum">
              <a:rPr lang="en-US" altLang="en-US"/>
              <a:pPr>
                <a:defRPr/>
              </a:pPr>
              <a:t>‹#›</a:t>
            </a:fld>
            <a:endParaRPr lang="en-US" altLang="en-US"/>
          </a:p>
        </p:txBody>
      </p:sp>
    </p:spTree>
    <p:extLst>
      <p:ext uri="{BB962C8B-B14F-4D97-AF65-F5344CB8AC3E}">
        <p14:creationId xmlns:p14="http://schemas.microsoft.com/office/powerpoint/2010/main" val="4182829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0F18DD-1882-4697-154F-39B1C32841CF}"/>
              </a:ext>
            </a:extLst>
          </p:cNvPr>
          <p:cNvSpPr>
            <a:spLocks noGrp="1"/>
          </p:cNvSpPr>
          <p:nvPr>
            <p:ph type="dt" sz="half" idx="10"/>
          </p:nvPr>
        </p:nvSpPr>
        <p:spPr/>
        <p:txBody>
          <a:bodyPr/>
          <a:lstStyle>
            <a:lvl1pPr>
              <a:defRPr/>
            </a:lvl1pPr>
          </a:lstStyle>
          <a:p>
            <a:pPr>
              <a:defRPr/>
            </a:pPr>
            <a:r>
              <a:rPr lang="en-US"/>
              <a:t>November 8, 2022</a:t>
            </a:r>
          </a:p>
        </p:txBody>
      </p:sp>
      <p:sp>
        <p:nvSpPr>
          <p:cNvPr id="3" name="Footer Placeholder 4">
            <a:extLst>
              <a:ext uri="{FF2B5EF4-FFF2-40B4-BE49-F238E27FC236}">
                <a16:creationId xmlns:a16="http://schemas.microsoft.com/office/drawing/2014/main" id="{5677A2E8-86F5-192F-E202-4218BCC6C387}"/>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4" name="Slide Number Placeholder 5">
            <a:extLst>
              <a:ext uri="{FF2B5EF4-FFF2-40B4-BE49-F238E27FC236}">
                <a16:creationId xmlns:a16="http://schemas.microsoft.com/office/drawing/2014/main" id="{BCFAF23F-CCD9-25E1-FD95-6E24DC3C695D}"/>
              </a:ext>
            </a:extLst>
          </p:cNvPr>
          <p:cNvSpPr>
            <a:spLocks noGrp="1"/>
          </p:cNvSpPr>
          <p:nvPr>
            <p:ph type="sldNum" sz="quarter" idx="12"/>
          </p:nvPr>
        </p:nvSpPr>
        <p:spPr/>
        <p:txBody>
          <a:bodyPr/>
          <a:lstStyle>
            <a:lvl1pPr>
              <a:defRPr/>
            </a:lvl1pPr>
          </a:lstStyle>
          <a:p>
            <a:pPr>
              <a:defRPr/>
            </a:pPr>
            <a:fld id="{F1494592-A161-4123-9C77-C10A38BC1D0B}" type="slidenum">
              <a:rPr lang="en-US" altLang="en-US"/>
              <a:pPr>
                <a:defRPr/>
              </a:pPr>
              <a:t>‹#›</a:t>
            </a:fld>
            <a:endParaRPr lang="en-US" altLang="en-US"/>
          </a:p>
        </p:txBody>
      </p:sp>
    </p:spTree>
    <p:extLst>
      <p:ext uri="{BB962C8B-B14F-4D97-AF65-F5344CB8AC3E}">
        <p14:creationId xmlns:p14="http://schemas.microsoft.com/office/powerpoint/2010/main" val="4207992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3A8307E-0D87-8F26-4586-66BAF9C070BB}"/>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A5D68735-71EB-2A9B-E874-5BF6FC26969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2F3DE351-A8E0-96CB-ABCC-76A84DC09FB3}"/>
              </a:ext>
            </a:extLst>
          </p:cNvPr>
          <p:cNvSpPr>
            <a:spLocks noGrp="1"/>
          </p:cNvSpPr>
          <p:nvPr>
            <p:ph type="sldNum" sz="quarter" idx="12"/>
          </p:nvPr>
        </p:nvSpPr>
        <p:spPr/>
        <p:txBody>
          <a:bodyPr/>
          <a:lstStyle>
            <a:lvl1pPr>
              <a:defRPr/>
            </a:lvl1pPr>
          </a:lstStyle>
          <a:p>
            <a:pPr>
              <a:defRPr/>
            </a:pPr>
            <a:fld id="{B93F654D-5FA7-4660-A0F6-DB15F42338F3}" type="slidenum">
              <a:rPr lang="en-US" altLang="en-US"/>
              <a:pPr>
                <a:defRPr/>
              </a:pPr>
              <a:t>‹#›</a:t>
            </a:fld>
            <a:endParaRPr lang="en-US" altLang="en-US"/>
          </a:p>
        </p:txBody>
      </p:sp>
    </p:spTree>
    <p:extLst>
      <p:ext uri="{BB962C8B-B14F-4D97-AF65-F5344CB8AC3E}">
        <p14:creationId xmlns:p14="http://schemas.microsoft.com/office/powerpoint/2010/main" val="653679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9906A4-D91E-31B3-4F75-DD99D345FCF5}"/>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90A5A56-7932-5B81-D425-C617C5ADFB68}"/>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3CD49480-338A-5023-8D6E-A32C8F5102B5}"/>
              </a:ext>
            </a:extLst>
          </p:cNvPr>
          <p:cNvSpPr>
            <a:spLocks noGrp="1"/>
          </p:cNvSpPr>
          <p:nvPr>
            <p:ph type="sldNum" sz="quarter" idx="12"/>
          </p:nvPr>
        </p:nvSpPr>
        <p:spPr/>
        <p:txBody>
          <a:bodyPr/>
          <a:lstStyle>
            <a:lvl1pPr>
              <a:defRPr/>
            </a:lvl1pPr>
          </a:lstStyle>
          <a:p>
            <a:pPr>
              <a:defRPr/>
            </a:pPr>
            <a:fld id="{C7F8AB6A-A2B2-455F-A929-DD4B87FEB4D4}" type="slidenum">
              <a:rPr lang="en-US" altLang="en-US"/>
              <a:pPr>
                <a:defRPr/>
              </a:pPr>
              <a:t>‹#›</a:t>
            </a:fld>
            <a:endParaRPr lang="en-US" altLang="en-US"/>
          </a:p>
        </p:txBody>
      </p:sp>
    </p:spTree>
    <p:extLst>
      <p:ext uri="{BB962C8B-B14F-4D97-AF65-F5344CB8AC3E}">
        <p14:creationId xmlns:p14="http://schemas.microsoft.com/office/powerpoint/2010/main" val="8039665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7317D-48D3-395F-A17C-3BB90ADB2992}"/>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94978850-BE15-25A0-C14F-5A1163A301CC}"/>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7530AEDC-5920-7634-368B-D7FDE4AE3342}"/>
              </a:ext>
            </a:extLst>
          </p:cNvPr>
          <p:cNvSpPr>
            <a:spLocks noGrp="1"/>
          </p:cNvSpPr>
          <p:nvPr>
            <p:ph type="sldNum" sz="quarter" idx="12"/>
          </p:nvPr>
        </p:nvSpPr>
        <p:spPr/>
        <p:txBody>
          <a:bodyPr/>
          <a:lstStyle>
            <a:lvl1pPr>
              <a:defRPr/>
            </a:lvl1pPr>
          </a:lstStyle>
          <a:p>
            <a:pPr>
              <a:defRPr/>
            </a:pPr>
            <a:fld id="{E5646522-344E-4AD0-83EB-AE1975F6FD9C}" type="slidenum">
              <a:rPr lang="en-US" altLang="en-US"/>
              <a:pPr>
                <a:defRPr/>
              </a:pPr>
              <a:t>‹#›</a:t>
            </a:fld>
            <a:endParaRPr lang="en-US" altLang="en-US"/>
          </a:p>
        </p:txBody>
      </p:sp>
    </p:spTree>
    <p:extLst>
      <p:ext uri="{BB962C8B-B14F-4D97-AF65-F5344CB8AC3E}">
        <p14:creationId xmlns:p14="http://schemas.microsoft.com/office/powerpoint/2010/main" val="27049218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C2D17-0FB2-2005-061C-ACFF8ABBE0F0}"/>
              </a:ext>
            </a:extLst>
          </p:cNvPr>
          <p:cNvSpPr>
            <a:spLocks noGrp="1"/>
          </p:cNvSpPr>
          <p:nvPr>
            <p:ph type="dt" sz="half" idx="10"/>
          </p:nvPr>
        </p:nvSpPr>
        <p:spPr/>
        <p:txBody>
          <a:bodyPr/>
          <a:lstStyle>
            <a:lvl1pPr>
              <a:defRPr/>
            </a:lvl1pPr>
          </a:lstStyle>
          <a:p>
            <a:pPr>
              <a:defRPr/>
            </a:pPr>
            <a:r>
              <a:rPr lang="en-US"/>
              <a:t>November 8, 2022</a:t>
            </a:r>
          </a:p>
        </p:txBody>
      </p:sp>
      <p:sp>
        <p:nvSpPr>
          <p:cNvPr id="5" name="Footer Placeholder 4">
            <a:extLst>
              <a:ext uri="{FF2B5EF4-FFF2-40B4-BE49-F238E27FC236}">
                <a16:creationId xmlns:a16="http://schemas.microsoft.com/office/drawing/2014/main" id="{ADF4024D-7769-71DC-860F-2347B00AFA75}"/>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13B0160C-A528-4D1E-C720-A6D15B7F104E}"/>
              </a:ext>
            </a:extLst>
          </p:cNvPr>
          <p:cNvSpPr>
            <a:spLocks noGrp="1"/>
          </p:cNvSpPr>
          <p:nvPr>
            <p:ph type="sldNum" sz="quarter" idx="12"/>
          </p:nvPr>
        </p:nvSpPr>
        <p:spPr/>
        <p:txBody>
          <a:bodyPr/>
          <a:lstStyle>
            <a:lvl1pPr>
              <a:defRPr/>
            </a:lvl1pPr>
          </a:lstStyle>
          <a:p>
            <a:pPr>
              <a:defRPr/>
            </a:pPr>
            <a:fld id="{D7BC16FC-872D-4A5B-BD49-C2CC08B6927E}" type="slidenum">
              <a:rPr lang="en-US" altLang="en-US"/>
              <a:pPr>
                <a:defRPr/>
              </a:pPr>
              <a:t>‹#›</a:t>
            </a:fld>
            <a:endParaRPr lang="en-US" altLang="en-US"/>
          </a:p>
        </p:txBody>
      </p:sp>
    </p:spTree>
    <p:extLst>
      <p:ext uri="{BB962C8B-B14F-4D97-AF65-F5344CB8AC3E}">
        <p14:creationId xmlns:p14="http://schemas.microsoft.com/office/powerpoint/2010/main" val="322385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9A5364-F156-84F5-A317-76FBE48A1812}"/>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C6F386E1-7F58-D4EB-82E6-918C4E0C3496}"/>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F7D57518-BBAA-48A7-1E9E-3BA72985D79D}"/>
              </a:ext>
            </a:extLst>
          </p:cNvPr>
          <p:cNvSpPr>
            <a:spLocks noGrp="1"/>
          </p:cNvSpPr>
          <p:nvPr>
            <p:ph type="sldNum" sz="quarter" idx="12"/>
          </p:nvPr>
        </p:nvSpPr>
        <p:spPr/>
        <p:txBody>
          <a:bodyPr/>
          <a:lstStyle>
            <a:lvl1pPr>
              <a:defRPr/>
            </a:lvl1pPr>
          </a:lstStyle>
          <a:p>
            <a:pPr>
              <a:defRPr/>
            </a:pPr>
            <a:fld id="{D57202D8-8ABA-4B37-8966-DF8FBFCF8AF1}" type="slidenum">
              <a:rPr lang="en-US" altLang="en-US"/>
              <a:pPr>
                <a:defRPr/>
              </a:pPr>
              <a:t>‹#›</a:t>
            </a:fld>
            <a:endParaRPr lang="en-US" altLang="en-US"/>
          </a:p>
        </p:txBody>
      </p:sp>
    </p:spTree>
    <p:extLst>
      <p:ext uri="{BB962C8B-B14F-4D97-AF65-F5344CB8AC3E}">
        <p14:creationId xmlns:p14="http://schemas.microsoft.com/office/powerpoint/2010/main" val="201145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6A671C-C6B1-23F8-FEAE-05E3BF64CA50}"/>
              </a:ext>
            </a:extLst>
          </p:cNvPr>
          <p:cNvSpPr>
            <a:spLocks noGrp="1"/>
          </p:cNvSpPr>
          <p:nvPr>
            <p:ph type="dt" sz="half" idx="10"/>
          </p:nvPr>
        </p:nvSpPr>
        <p:spPr/>
        <p:txBody>
          <a:bodyPr/>
          <a:lstStyle>
            <a:lvl1pPr>
              <a:defRPr/>
            </a:lvl1pPr>
          </a:lstStyle>
          <a:p>
            <a:pPr>
              <a:defRPr/>
            </a:pPr>
            <a:r>
              <a:rPr lang="en-US"/>
              <a:t>November 8, 2022</a:t>
            </a:r>
          </a:p>
        </p:txBody>
      </p:sp>
      <p:sp>
        <p:nvSpPr>
          <p:cNvPr id="6" name="Footer Placeholder 4">
            <a:extLst>
              <a:ext uri="{FF2B5EF4-FFF2-40B4-BE49-F238E27FC236}">
                <a16:creationId xmlns:a16="http://schemas.microsoft.com/office/drawing/2014/main" id="{DCDD9522-2EA0-7518-7356-B805741AE6F9}"/>
              </a:ext>
            </a:extLst>
          </p:cNvPr>
          <p:cNvSpPr>
            <a:spLocks noGrp="1"/>
          </p:cNvSpPr>
          <p:nvPr>
            <p:ph type="ftr" sz="quarter" idx="11"/>
          </p:nvPr>
        </p:nvSpPr>
        <p:spPr/>
        <p:txBody>
          <a:bodyPr/>
          <a:lstStyle>
            <a:lvl1pPr>
              <a:defRPr/>
            </a:lvl1pPr>
          </a:lstStyle>
          <a:p>
            <a:pPr>
              <a:defRPr/>
            </a:pPr>
            <a:r>
              <a:rPr lang="en-US"/>
              <a:t>For Unto Us A Child Is Born</a:t>
            </a:r>
          </a:p>
        </p:txBody>
      </p:sp>
      <p:sp>
        <p:nvSpPr>
          <p:cNvPr id="7" name="Slide Number Placeholder 5">
            <a:extLst>
              <a:ext uri="{FF2B5EF4-FFF2-40B4-BE49-F238E27FC236}">
                <a16:creationId xmlns:a16="http://schemas.microsoft.com/office/drawing/2014/main" id="{E2D5D6E9-DE0F-4A92-8B17-EEEADD8FBC8D}"/>
              </a:ext>
            </a:extLst>
          </p:cNvPr>
          <p:cNvSpPr>
            <a:spLocks noGrp="1"/>
          </p:cNvSpPr>
          <p:nvPr>
            <p:ph type="sldNum" sz="quarter" idx="12"/>
          </p:nvPr>
        </p:nvSpPr>
        <p:spPr/>
        <p:txBody>
          <a:bodyPr/>
          <a:lstStyle>
            <a:lvl1pPr>
              <a:defRPr/>
            </a:lvl1pPr>
          </a:lstStyle>
          <a:p>
            <a:pPr>
              <a:defRPr/>
            </a:pPr>
            <a:fld id="{9E6641ED-5289-4A8B-A50D-EBD2CAE32305}" type="slidenum">
              <a:rPr lang="en-US" altLang="en-US"/>
              <a:pPr>
                <a:defRPr/>
              </a:pPr>
              <a:t>‹#›</a:t>
            </a:fld>
            <a:endParaRPr lang="en-US" altLang="en-US"/>
          </a:p>
        </p:txBody>
      </p:sp>
    </p:spTree>
    <p:extLst>
      <p:ext uri="{BB962C8B-B14F-4D97-AF65-F5344CB8AC3E}">
        <p14:creationId xmlns:p14="http://schemas.microsoft.com/office/powerpoint/2010/main" val="2002441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772529D-0EE5-02FF-DCDE-9CE68833F2A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EC69080-7D7A-D5E0-730F-6CAD52401C6E}"/>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540DDE0-90BF-4E2B-9FC4-7E037B958E87}"/>
              </a:ext>
            </a:extLst>
          </p:cNvPr>
          <p:cNvSpPr>
            <a:spLocks noGrp="1"/>
          </p:cNvSpPr>
          <p:nvPr>
            <p:ph type="dt" sz="half" idx="2"/>
          </p:nvPr>
        </p:nvSpPr>
        <p:spPr>
          <a:xfrm>
            <a:off x="171450" y="6551613"/>
            <a:ext cx="2090738" cy="365125"/>
          </a:xfrm>
          <a:prstGeom prst="rect">
            <a:avLst/>
          </a:prstGeom>
        </p:spPr>
        <p:txBody>
          <a:bodyPr vert="horz" lIns="91429" tIns="45714" rIns="91429" bIns="45714" rtlCol="0" anchor="ctr"/>
          <a:lstStyle>
            <a:lvl1pPr algn="l" defTabSz="914293" eaLnBrk="1" fontAlgn="auto" hangingPunct="1">
              <a:spcBef>
                <a:spcPts val="0"/>
              </a:spcBef>
              <a:spcAft>
                <a:spcPts val="0"/>
              </a:spcAft>
              <a:defRPr sz="1200">
                <a:solidFill>
                  <a:schemeClr val="tx1"/>
                </a:solidFill>
                <a:latin typeface="+mn-lt"/>
              </a:defRPr>
            </a:lvl1pPr>
          </a:lstStyle>
          <a:p>
            <a:pPr>
              <a:defRPr/>
            </a:pPr>
            <a:r>
              <a:rPr lang="en-US"/>
              <a:t>November 8, 2022</a:t>
            </a:r>
          </a:p>
        </p:txBody>
      </p:sp>
      <p:sp>
        <p:nvSpPr>
          <p:cNvPr id="5" name="Footer Placeholder 4">
            <a:extLst>
              <a:ext uri="{FF2B5EF4-FFF2-40B4-BE49-F238E27FC236}">
                <a16:creationId xmlns:a16="http://schemas.microsoft.com/office/drawing/2014/main" id="{BCDDAC75-C590-DD07-86B2-BF50BC70ED86}"/>
              </a:ext>
            </a:extLst>
          </p:cNvPr>
          <p:cNvSpPr>
            <a:spLocks noGrp="1"/>
          </p:cNvSpPr>
          <p:nvPr>
            <p:ph type="ftr" sz="quarter" idx="3"/>
          </p:nvPr>
        </p:nvSpPr>
        <p:spPr>
          <a:xfrm>
            <a:off x="1878013" y="6559550"/>
            <a:ext cx="8432800" cy="365125"/>
          </a:xfrm>
          <a:prstGeom prst="rect">
            <a:avLst/>
          </a:prstGeom>
        </p:spPr>
        <p:txBody>
          <a:bodyPr vert="horz" lIns="91429" tIns="45714" rIns="91429" bIns="45714" rtlCol="0" anchor="ctr"/>
          <a:lstStyle>
            <a:lvl1pPr algn="ctr" defTabSz="914293" eaLnBrk="1" fontAlgn="auto" hangingPunct="1">
              <a:spcBef>
                <a:spcPts val="0"/>
              </a:spcBef>
              <a:spcAft>
                <a:spcPts val="0"/>
              </a:spcAft>
              <a:defRPr sz="1200">
                <a:solidFill>
                  <a:schemeClr val="tx1"/>
                </a:solidFill>
                <a:latin typeface="+mn-lt"/>
              </a:defRPr>
            </a:lvl1pPr>
          </a:lstStyle>
          <a:p>
            <a:pPr>
              <a:defRPr/>
            </a:pPr>
            <a:r>
              <a:rPr lang="en-US"/>
              <a:t>Isaiah – Welcome &amp; Introduction</a:t>
            </a:r>
          </a:p>
        </p:txBody>
      </p:sp>
      <p:sp>
        <p:nvSpPr>
          <p:cNvPr id="6" name="Slide Number Placeholder 5">
            <a:extLst>
              <a:ext uri="{FF2B5EF4-FFF2-40B4-BE49-F238E27FC236}">
                <a16:creationId xmlns:a16="http://schemas.microsoft.com/office/drawing/2014/main" id="{6CF610A2-B326-B178-FAB9-6CE6598D62D5}"/>
              </a:ext>
            </a:extLst>
          </p:cNvPr>
          <p:cNvSpPr>
            <a:spLocks noGrp="1"/>
          </p:cNvSpPr>
          <p:nvPr>
            <p:ph type="sldNum" sz="quarter" idx="4"/>
          </p:nvPr>
        </p:nvSpPr>
        <p:spPr>
          <a:xfrm>
            <a:off x="11215688" y="6519863"/>
            <a:ext cx="914400" cy="365125"/>
          </a:xfrm>
          <a:prstGeom prst="rect">
            <a:avLst/>
          </a:prstGeom>
        </p:spPr>
        <p:txBody>
          <a:bodyPr vert="horz" wrap="square" lIns="91429" tIns="45714" rIns="91429" bIns="45714" numCol="1" anchor="ctr" anchorCtr="0" compatLnSpc="1">
            <a:prstTxWarp prst="textNoShape">
              <a:avLst/>
            </a:prstTxWarp>
          </a:bodyPr>
          <a:lstStyle>
            <a:lvl1pPr algn="r" eaLnBrk="1" hangingPunct="1">
              <a:defRPr sz="1200"/>
            </a:lvl1pPr>
          </a:lstStyle>
          <a:p>
            <a:pPr>
              <a:defRPr/>
            </a:pPr>
            <a:fld id="{EEEAB044-738F-4A67-A42D-2F2B953BAB25}" type="slidenum">
              <a:rPr lang="en-US" altLang="en-US"/>
              <a:pPr>
                <a:defRPr/>
              </a:pPr>
              <a:t>‹#›</a:t>
            </a:fld>
            <a:endParaRPr lang="en-US" altLang="en-US"/>
          </a:p>
        </p:txBody>
      </p:sp>
      <p:pic>
        <p:nvPicPr>
          <p:cNvPr id="1031" name="Picture 3" descr="MOB logo">
            <a:extLst>
              <a:ext uri="{FF2B5EF4-FFF2-40B4-BE49-F238E27FC236}">
                <a16:creationId xmlns:a16="http://schemas.microsoft.com/office/drawing/2014/main" id="{20628BCC-D853-24F9-2109-A762FFC1569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33013" y="114300"/>
            <a:ext cx="19065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A picture containing icon&#10;&#10;Description automatically generated">
            <a:extLst>
              <a:ext uri="{FF2B5EF4-FFF2-40B4-BE49-F238E27FC236}">
                <a16:creationId xmlns:a16="http://schemas.microsoft.com/office/drawing/2014/main" id="{8AF7458B-E70D-0AF7-FF40-EF8D45A2142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5600" y="-76200"/>
            <a:ext cx="170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764" r:id="rId1"/>
    <p:sldLayoutId id="2147486765" r:id="rId2"/>
    <p:sldLayoutId id="2147486766" r:id="rId3"/>
    <p:sldLayoutId id="2147486767" r:id="rId4"/>
    <p:sldLayoutId id="2147486768" r:id="rId5"/>
    <p:sldLayoutId id="2147486769" r:id="rId6"/>
    <p:sldLayoutId id="2147486770" r:id="rId7"/>
    <p:sldLayoutId id="2147486771" r:id="rId8"/>
    <p:sldLayoutId id="2147486772" r:id="rId9"/>
    <p:sldLayoutId id="2147486773" r:id="rId10"/>
    <p:sldLayoutId id="2147486774" r:id="rId11"/>
  </p:sldLayoutIdLst>
  <p:hf hdr="0"/>
  <p:txStyles>
    <p:titleStyle>
      <a:lvl1pPr algn="ctr" defTabSz="912813" rtl="0" eaLnBrk="0" fontAlgn="base" hangingPunct="0">
        <a:spcBef>
          <a:spcPct val="0"/>
        </a:spcBef>
        <a:spcAft>
          <a:spcPct val="0"/>
        </a:spcAft>
        <a:defRPr sz="4400" kern="1200">
          <a:solidFill>
            <a:schemeClr val="tx1"/>
          </a:solidFill>
          <a:latin typeface="+mj-lt"/>
          <a:ea typeface="+mj-ea"/>
          <a:cs typeface="+mj-cs"/>
        </a:defRPr>
      </a:lvl1pPr>
      <a:lvl2pPr algn="ctr" defTabSz="912813" rtl="0" eaLnBrk="0" fontAlgn="base" hangingPunct="0">
        <a:spcBef>
          <a:spcPct val="0"/>
        </a:spcBef>
        <a:spcAft>
          <a:spcPct val="0"/>
        </a:spcAft>
        <a:defRPr sz="4400">
          <a:solidFill>
            <a:schemeClr val="tx1"/>
          </a:solidFill>
          <a:latin typeface="Calibri" panose="020F0502020204030204" pitchFamily="34" charset="0"/>
        </a:defRPr>
      </a:lvl2pPr>
      <a:lvl3pPr algn="ctr" defTabSz="912813" rtl="0" eaLnBrk="0" fontAlgn="base" hangingPunct="0">
        <a:spcBef>
          <a:spcPct val="0"/>
        </a:spcBef>
        <a:spcAft>
          <a:spcPct val="0"/>
        </a:spcAft>
        <a:defRPr sz="4400">
          <a:solidFill>
            <a:schemeClr val="tx1"/>
          </a:solidFill>
          <a:latin typeface="Calibri" panose="020F0502020204030204" pitchFamily="34" charset="0"/>
        </a:defRPr>
      </a:lvl3pPr>
      <a:lvl4pPr algn="ctr" defTabSz="912813" rtl="0" eaLnBrk="0" fontAlgn="base" hangingPunct="0">
        <a:spcBef>
          <a:spcPct val="0"/>
        </a:spcBef>
        <a:spcAft>
          <a:spcPct val="0"/>
        </a:spcAft>
        <a:defRPr sz="4400">
          <a:solidFill>
            <a:schemeClr val="tx1"/>
          </a:solidFill>
          <a:latin typeface="Calibri" panose="020F0502020204030204" pitchFamily="34" charset="0"/>
        </a:defRPr>
      </a:lvl4pPr>
      <a:lvl5pPr algn="ctr" defTabSz="912813"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912813" rtl="0" fontAlgn="base">
        <a:spcBef>
          <a:spcPct val="0"/>
        </a:spcBef>
        <a:spcAft>
          <a:spcPct val="0"/>
        </a:spcAft>
        <a:defRPr sz="4400">
          <a:solidFill>
            <a:schemeClr val="tx1"/>
          </a:solidFill>
          <a:latin typeface="Calibri" panose="020F0502020204030204" pitchFamily="34" charset="0"/>
        </a:defRPr>
      </a:lvl6pPr>
      <a:lvl7pPr marL="914400" algn="ctr" defTabSz="912813" rtl="0" fontAlgn="base">
        <a:spcBef>
          <a:spcPct val="0"/>
        </a:spcBef>
        <a:spcAft>
          <a:spcPct val="0"/>
        </a:spcAft>
        <a:defRPr sz="4400">
          <a:solidFill>
            <a:schemeClr val="tx1"/>
          </a:solidFill>
          <a:latin typeface="Calibri" panose="020F0502020204030204" pitchFamily="34" charset="0"/>
        </a:defRPr>
      </a:lvl7pPr>
      <a:lvl8pPr marL="1371600" algn="ctr" defTabSz="912813" rtl="0" fontAlgn="base">
        <a:spcBef>
          <a:spcPct val="0"/>
        </a:spcBef>
        <a:spcAft>
          <a:spcPct val="0"/>
        </a:spcAft>
        <a:defRPr sz="4400">
          <a:solidFill>
            <a:schemeClr val="tx1"/>
          </a:solidFill>
          <a:latin typeface="Calibri" panose="020F0502020204030204" pitchFamily="34" charset="0"/>
        </a:defRPr>
      </a:lvl8pPr>
      <a:lvl9pPr marL="1828800" algn="ctr" defTabSz="912813"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E92EA51-5BAD-B819-46B5-4097DE01D7D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B2AB71B-E3B0-F7F5-94B6-5EC53ED2815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BF85BD7-A2B7-4C64-E74A-85BAECF4E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18CA15DC-C671-675B-5458-54F5BAF03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39694D7F-0539-12B6-7938-FBD6ACCE09A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A6A4A47-0CB6-4EE2-8B29-E3418B1A70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696" r:id="rId1"/>
    <p:sldLayoutId id="2147486697" r:id="rId2"/>
    <p:sldLayoutId id="2147486698" r:id="rId3"/>
    <p:sldLayoutId id="2147486699" r:id="rId4"/>
    <p:sldLayoutId id="2147486700" r:id="rId5"/>
    <p:sldLayoutId id="2147486701" r:id="rId6"/>
    <p:sldLayoutId id="2147486702" r:id="rId7"/>
    <p:sldLayoutId id="2147486703" r:id="rId8"/>
    <p:sldLayoutId id="2147486704" r:id="rId9"/>
    <p:sldLayoutId id="2147486705" r:id="rId10"/>
    <p:sldLayoutId id="2147486706"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788A3B71-751A-EC5B-6BF5-6B41ED269ED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FAF82D31-0F98-3E1A-C3BD-1679B22F73A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A5150C-429A-974F-1BBC-03B67EDB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38D802B-2F29-804E-66F8-AB775CF3B1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816E76B1-25C3-D1AF-3834-BEE88792CFB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296585C-F181-4099-AE06-A949EC5DAC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 id="2147486713" r:id="rId7"/>
    <p:sldLayoutId id="2147486714" r:id="rId8"/>
    <p:sldLayoutId id="2147486715" r:id="rId9"/>
    <p:sldLayoutId id="2147486716" r:id="rId10"/>
    <p:sldLayoutId id="2147486717"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A12AC83-C869-DFF1-4293-5719A759F0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3624FEC8-C267-B63C-7B57-D472B5A68C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88C1F7-E85D-A615-133E-0386D6DE6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5BF2F598-53BC-A19C-DA54-2834E17EC9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D9C5FED5-33DE-3B92-DBB8-B36A4523D72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06191D5-3260-41D3-AD01-3F36A10BCCF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BD681D2-4A2E-1292-1397-02A07452231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39E673E-0DEB-258E-818F-EE267176675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96367E-519F-2826-52DC-CA467DC1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462AEFEE-C656-AE0E-2BBD-541DF719CA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94F769A5-AD0A-9742-50FF-C1EF7F77CD5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7FCD623-42FB-4E6F-B4AF-8395ACD040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29" r:id="rId1"/>
    <p:sldLayoutId id="2147486730" r:id="rId2"/>
    <p:sldLayoutId id="2147486731" r:id="rId3"/>
    <p:sldLayoutId id="2147486732" r:id="rId4"/>
    <p:sldLayoutId id="2147486733" r:id="rId5"/>
    <p:sldLayoutId id="2147486734" r:id="rId6"/>
    <p:sldLayoutId id="2147486735" r:id="rId7"/>
    <p:sldLayoutId id="2147486736" r:id="rId8"/>
    <p:sldLayoutId id="2147486737" r:id="rId9"/>
    <p:sldLayoutId id="2147486738" r:id="rId10"/>
    <p:sldLayoutId id="2147486739"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FACEC186-4E28-C175-1C8E-0F1728D1B71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F831E360-9C05-5B19-9A08-02148A08E33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34157C-5A8D-9441-9CE1-2E5BFCCC1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95E50578-4CE8-7188-638E-D18DA80062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4558D252-8711-AB5B-7732-3A467D4FB8F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697F035-5A0D-4B5C-B361-10124B04FF4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40" r:id="rId1"/>
    <p:sldLayoutId id="2147486741" r:id="rId2"/>
    <p:sldLayoutId id="2147486742" r:id="rId3"/>
    <p:sldLayoutId id="2147486743" r:id="rId4"/>
    <p:sldLayoutId id="2147486744" r:id="rId5"/>
    <p:sldLayoutId id="2147486745" r:id="rId6"/>
    <p:sldLayoutId id="2147486746" r:id="rId7"/>
    <p:sldLayoutId id="2147486747" r:id="rId8"/>
    <p:sldLayoutId id="2147486748" r:id="rId9"/>
    <p:sldLayoutId id="2147486749" r:id="rId10"/>
    <p:sldLayoutId id="2147486750" r:id="rId11"/>
    <p:sldLayoutId id="2147486751" r:id="rId12"/>
    <p:sldLayoutId id="2147486752" r:id="rId13"/>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3E8B4687-1454-96E0-D72A-35B9E52FF2B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75704229-B26F-2D5E-23E4-E9D873BE562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982416-5848-3916-8E07-F2E76A1C2D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November 8, 2022</a:t>
            </a:r>
          </a:p>
        </p:txBody>
      </p:sp>
      <p:sp>
        <p:nvSpPr>
          <p:cNvPr id="5" name="Footer Placeholder 4">
            <a:extLst>
              <a:ext uri="{FF2B5EF4-FFF2-40B4-BE49-F238E27FC236}">
                <a16:creationId xmlns:a16="http://schemas.microsoft.com/office/drawing/2014/main" id="{E626F78A-1C9B-70D2-952D-71832B83A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For Unto Us A Child Is Born</a:t>
            </a:r>
          </a:p>
        </p:txBody>
      </p:sp>
      <p:sp>
        <p:nvSpPr>
          <p:cNvPr id="6" name="Slide Number Placeholder 5">
            <a:extLst>
              <a:ext uri="{FF2B5EF4-FFF2-40B4-BE49-F238E27FC236}">
                <a16:creationId xmlns:a16="http://schemas.microsoft.com/office/drawing/2014/main" id="{F804961C-6B3F-7497-EC77-14C0CA244AC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BD9F01F-DD85-4C60-AB40-45566CF411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753" r:id="rId1"/>
    <p:sldLayoutId id="2147486754" r:id="rId2"/>
    <p:sldLayoutId id="2147486755" r:id="rId3"/>
    <p:sldLayoutId id="2147486756" r:id="rId4"/>
    <p:sldLayoutId id="2147486757" r:id="rId5"/>
    <p:sldLayoutId id="2147486758" r:id="rId6"/>
    <p:sldLayoutId id="2147486759" r:id="rId7"/>
    <p:sldLayoutId id="2147486760" r:id="rId8"/>
    <p:sldLayoutId id="2147486761" r:id="rId9"/>
    <p:sldLayoutId id="2147486762" r:id="rId10"/>
    <p:sldLayoutId id="2147486763" r:id="rId11"/>
  </p:sldLayoutIdLst>
  <p:hf hdr="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291756F-BDEE-FA35-FA9F-CD206AF201DE}"/>
              </a:ext>
            </a:extLst>
          </p:cNvPr>
          <p:cNvSpPr>
            <a:spLocks noGrp="1"/>
          </p:cNvSpPr>
          <p:nvPr>
            <p:ph type="ctrTitle"/>
          </p:nvPr>
        </p:nvSpPr>
        <p:spPr>
          <a:xfrm>
            <a:off x="914400" y="1905000"/>
            <a:ext cx="10363200" cy="1470025"/>
          </a:xfrm>
        </p:spPr>
        <p:txBody>
          <a:bodyPr/>
          <a:lstStyle/>
          <a:p>
            <a:r>
              <a:rPr lang="en-US" altLang="en-US" sz="7200" b="1">
                <a:ea typeface="MS PGothic" panose="020B0600070205080204" pitchFamily="34" charset="-128"/>
              </a:rPr>
              <a:t>WELCOME  TO  THE  MOB!</a:t>
            </a:r>
            <a:endParaRPr lang="en-US" altLang="en-US"/>
          </a:p>
        </p:txBody>
      </p:sp>
      <p:sp>
        <p:nvSpPr>
          <p:cNvPr id="3" name="Subtitle 2">
            <a:extLst>
              <a:ext uri="{FF2B5EF4-FFF2-40B4-BE49-F238E27FC236}">
                <a16:creationId xmlns:a16="http://schemas.microsoft.com/office/drawing/2014/main" id="{1703E57B-F78D-114F-792A-F855320A061E}"/>
              </a:ext>
            </a:extLst>
          </p:cNvPr>
          <p:cNvSpPr>
            <a:spLocks noGrp="1"/>
          </p:cNvSpPr>
          <p:nvPr>
            <p:ph type="subTitle" idx="1"/>
          </p:nvPr>
        </p:nvSpPr>
        <p:spPr>
          <a:xfrm>
            <a:off x="1828800" y="3660775"/>
            <a:ext cx="8534400" cy="1752600"/>
          </a:xfrm>
        </p:spPr>
        <p:txBody>
          <a:bodyPr/>
          <a:lstStyle/>
          <a:p>
            <a:pPr>
              <a:defRPr/>
            </a:pPr>
            <a:r>
              <a:rPr lang="en-US" altLang="en-US" dirty="0">
                <a:solidFill>
                  <a:schemeClr val="tx1">
                    <a:lumMod val="75000"/>
                    <a:lumOff val="25000"/>
                  </a:schemeClr>
                </a:solidFill>
                <a:ea typeface="MS PGothic" panose="020B0600070205080204" pitchFamily="34" charset="-128"/>
              </a:rPr>
              <a:t>All Scripture is breathed out by God and profitable                for teaching, for reproof, for correction, and for training in righteousness, that the man of God may be complete, equipped for every good work. </a:t>
            </a:r>
          </a:p>
          <a:p>
            <a:pPr>
              <a:defRPr/>
            </a:pPr>
            <a:r>
              <a:rPr lang="en-US" altLang="en-US" dirty="0">
                <a:solidFill>
                  <a:schemeClr val="tx1">
                    <a:lumMod val="75000"/>
                    <a:lumOff val="25000"/>
                  </a:schemeClr>
                </a:solidFill>
                <a:ea typeface="MS PGothic" panose="020B0600070205080204" pitchFamily="34" charset="-128"/>
              </a:rPr>
              <a:t>2 Timothy 3:16-17 </a:t>
            </a:r>
            <a:r>
              <a:rPr lang="en-US" altLang="en-US" sz="2400" dirty="0">
                <a:solidFill>
                  <a:schemeClr val="tx1">
                    <a:lumMod val="75000"/>
                    <a:lumOff val="25000"/>
                  </a:schemeClr>
                </a:solidFill>
                <a:ea typeface="MS PGothic" panose="020B0600070205080204" pitchFamily="34" charset="-128"/>
              </a:rPr>
              <a:t>(ESV)</a:t>
            </a:r>
            <a:endParaRPr lang="en-US" dirty="0">
              <a:solidFill>
                <a:schemeClr val="tx1">
                  <a:lumMod val="75000"/>
                  <a:lumOff val="25000"/>
                </a:schemeClr>
              </a:solidFill>
            </a:endParaRPr>
          </a:p>
        </p:txBody>
      </p:sp>
      <p:sp>
        <p:nvSpPr>
          <p:cNvPr id="4" name="Date Placeholder 3">
            <a:extLst>
              <a:ext uri="{FF2B5EF4-FFF2-40B4-BE49-F238E27FC236}">
                <a16:creationId xmlns:a16="http://schemas.microsoft.com/office/drawing/2014/main" id="{9FA704A9-28F7-DF2D-E076-BA0AF90D423D}"/>
              </a:ext>
            </a:extLst>
          </p:cNvPr>
          <p:cNvSpPr>
            <a:spLocks noGrp="1"/>
          </p:cNvSpPr>
          <p:nvPr>
            <p:ph type="dt" sz="quarter" idx="10"/>
          </p:nvPr>
        </p:nvSpPr>
        <p:spPr/>
        <p:txBody>
          <a:bodyPr/>
          <a:lstStyle/>
          <a:p>
            <a:pPr>
              <a:defRPr/>
            </a:pPr>
            <a:r>
              <a:rPr lang="en-US" dirty="0"/>
              <a:t>December 6, 2022</a:t>
            </a:r>
          </a:p>
        </p:txBody>
      </p:sp>
      <p:sp>
        <p:nvSpPr>
          <p:cNvPr id="20485" name="Slide Number Placeholder 5">
            <a:extLst>
              <a:ext uri="{FF2B5EF4-FFF2-40B4-BE49-F238E27FC236}">
                <a16:creationId xmlns:a16="http://schemas.microsoft.com/office/drawing/2014/main" id="{51DDED31-5DE0-1468-4AD2-7F7915B564A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221DC25-FDA0-46C4-BCEB-D9853F4218FC}" type="slidenum">
              <a:rPr lang="en-US" altLang="en-US" smtClean="0"/>
              <a:pPr/>
              <a:t>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1023C5-A422-61BC-CA8C-CFDBF0B60CF0}"/>
              </a:ext>
            </a:extLst>
          </p:cNvPr>
          <p:cNvSpPr>
            <a:spLocks noGrp="1"/>
          </p:cNvSpPr>
          <p:nvPr>
            <p:ph type="title"/>
          </p:nvPr>
        </p:nvSpPr>
        <p:spPr/>
        <p:txBody>
          <a:bodyPr/>
          <a:lstStyle/>
          <a:p>
            <a:r>
              <a:rPr lang="en-US" altLang="en-US" sz="4800" b="1"/>
              <a:t>Memory Verse</a:t>
            </a:r>
          </a:p>
        </p:txBody>
      </p:sp>
      <p:sp>
        <p:nvSpPr>
          <p:cNvPr id="3" name="Content Placeholder 2">
            <a:extLst>
              <a:ext uri="{FF2B5EF4-FFF2-40B4-BE49-F238E27FC236}">
                <a16:creationId xmlns:a16="http://schemas.microsoft.com/office/drawing/2014/main" id="{3362F261-A048-3914-E5D5-4AD32D0B0944}"/>
              </a:ext>
            </a:extLst>
          </p:cNvPr>
          <p:cNvSpPr>
            <a:spLocks noGrp="1"/>
          </p:cNvSpPr>
          <p:nvPr>
            <p:ph idx="1"/>
          </p:nvPr>
        </p:nvSpPr>
        <p:spPr>
          <a:xfrm>
            <a:off x="609600" y="1371600"/>
            <a:ext cx="10972800" cy="4525963"/>
          </a:xfrm>
        </p:spPr>
        <p:txBody>
          <a:bodyPr/>
          <a:lstStyle/>
          <a:p>
            <a:pPr marL="0" indent="0" eaLnBrk="1" hangingPunct="1">
              <a:spcAft>
                <a:spcPts val="600"/>
              </a:spcAft>
              <a:buFont typeface="Arial" panose="020B0604020202020204" pitchFamily="34" charset="0"/>
              <a:buNone/>
              <a:defRPr/>
            </a:pPr>
            <a:endParaRPr lang="en-US" altLang="en-US" sz="3600" b="1" dirty="0"/>
          </a:p>
          <a:p>
            <a:pPr marL="0" indent="0" eaLnBrk="1" hangingPunct="1">
              <a:spcAft>
                <a:spcPts val="600"/>
              </a:spcAft>
              <a:buFont typeface="Arial" panose="020B0604020202020204" pitchFamily="34" charset="0"/>
              <a:buNone/>
              <a:defRPr/>
            </a:pPr>
            <a:r>
              <a:rPr lang="en-US" altLang="en-US" sz="3600" b="1" dirty="0"/>
              <a:t>2 Peter 3:10 (ESV)</a:t>
            </a:r>
          </a:p>
          <a:p>
            <a:pPr marL="0" indent="0" algn="ctr" eaLnBrk="1" hangingPunct="1">
              <a:spcAft>
                <a:spcPts val="600"/>
              </a:spcAft>
              <a:buFont typeface="Arial" panose="020B0604020202020204" pitchFamily="34" charset="0"/>
              <a:buNone/>
              <a:defRPr/>
            </a:pPr>
            <a:r>
              <a:rPr lang="en-US" sz="4400" dirty="0"/>
              <a:t>“But the day of the Lord will come like a thief in the night, and then the heavens will pass away with a roar, and the heavenly bodies will be burned up and dissolved, and the earth and the works that are done in it will be exposed!”</a:t>
            </a:r>
            <a:endParaRPr lang="en-US" sz="3600" dirty="0"/>
          </a:p>
        </p:txBody>
      </p:sp>
      <p:sp>
        <p:nvSpPr>
          <p:cNvPr id="4" name="Date Placeholder 3">
            <a:extLst>
              <a:ext uri="{FF2B5EF4-FFF2-40B4-BE49-F238E27FC236}">
                <a16:creationId xmlns:a16="http://schemas.microsoft.com/office/drawing/2014/main" id="{21629632-E3AD-FABB-092E-7F339314643D}"/>
              </a:ext>
            </a:extLst>
          </p:cNvPr>
          <p:cNvSpPr>
            <a:spLocks noGrp="1"/>
          </p:cNvSpPr>
          <p:nvPr>
            <p:ph type="dt" sz="quarter" idx="10"/>
          </p:nvPr>
        </p:nvSpPr>
        <p:spPr/>
        <p:txBody>
          <a:bodyPr/>
          <a:lstStyle/>
          <a:p>
            <a:pPr>
              <a:defRPr/>
            </a:pPr>
            <a:r>
              <a:rPr lang="en-US" dirty="0"/>
              <a:t>December 6, 2022</a:t>
            </a:r>
          </a:p>
        </p:txBody>
      </p:sp>
      <p:sp>
        <p:nvSpPr>
          <p:cNvPr id="36869" name="Slide Number Placeholder 5">
            <a:extLst>
              <a:ext uri="{FF2B5EF4-FFF2-40B4-BE49-F238E27FC236}">
                <a16:creationId xmlns:a16="http://schemas.microsoft.com/office/drawing/2014/main" id="{8CF95EE2-3105-1987-C682-F1924A633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9D9CB-99D2-450F-A5DB-259783C7A8FF}" type="slidenum">
              <a:rPr lang="en-US" altLang="en-US" smtClean="0"/>
              <a:pPr/>
              <a:t>10</a:t>
            </a:fld>
            <a:endParaRPr lang="en-US" altLang="en-US"/>
          </a:p>
        </p:txBody>
      </p:sp>
      <p:cxnSp>
        <p:nvCxnSpPr>
          <p:cNvPr id="2" name="Straight Connector 1">
            <a:extLst>
              <a:ext uri="{FF2B5EF4-FFF2-40B4-BE49-F238E27FC236}">
                <a16:creationId xmlns:a16="http://schemas.microsoft.com/office/drawing/2014/main" id="{22738B6F-2B83-17D5-C9AC-0A8B1FE469F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2700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214F8C1-D5F3-B23D-0DFA-BEB36E30F1EE}"/>
              </a:ext>
            </a:extLst>
          </p:cNvPr>
          <p:cNvSpPr>
            <a:spLocks noGrp="1"/>
          </p:cNvSpPr>
          <p:nvPr>
            <p:ph type="title"/>
          </p:nvPr>
        </p:nvSpPr>
        <p:spPr/>
        <p:txBody>
          <a:bodyPr/>
          <a:lstStyle/>
          <a:p>
            <a:r>
              <a:rPr lang="en-US" altLang="en-US" sz="5400" b="1"/>
              <a:t>Our Study of Isaiah</a:t>
            </a:r>
          </a:p>
        </p:txBody>
      </p:sp>
      <p:sp>
        <p:nvSpPr>
          <p:cNvPr id="3" name="Content Placeholder 2">
            <a:extLst>
              <a:ext uri="{FF2B5EF4-FFF2-40B4-BE49-F238E27FC236}">
                <a16:creationId xmlns:a16="http://schemas.microsoft.com/office/drawing/2014/main" id="{4F7BE69C-ABE1-1FAE-6116-519E1586792E}"/>
              </a:ext>
            </a:extLst>
          </p:cNvPr>
          <p:cNvSpPr>
            <a:spLocks noGrp="1"/>
          </p:cNvSpPr>
          <p:nvPr>
            <p:ph idx="1"/>
          </p:nvPr>
        </p:nvSpPr>
        <p:spPr>
          <a:xfrm>
            <a:off x="600075" y="1789113"/>
            <a:ext cx="10972800" cy="4525962"/>
          </a:xfrm>
        </p:spPr>
        <p:txBody>
          <a:bodyPr/>
          <a:lstStyle/>
          <a:p>
            <a:pPr marL="0" indent="0">
              <a:spcBef>
                <a:spcPts val="0"/>
              </a:spcBef>
              <a:spcAft>
                <a:spcPts val="0"/>
              </a:spcAft>
              <a:buFont typeface="Arial" panose="020B0604020202020204" pitchFamily="34" charset="0"/>
              <a:buNone/>
              <a:defRPr/>
            </a:pPr>
            <a:r>
              <a:rPr lang="fr-FR" altLang="en-US" sz="2800" b="1" dirty="0">
                <a:cs typeface="Arial" panose="020B0604020202020204" pitchFamily="34" charset="0"/>
              </a:rPr>
              <a:t>Last Meeting:</a:t>
            </a:r>
          </a:p>
          <a:p>
            <a:pPr marL="342900" indent="-342900">
              <a:spcBef>
                <a:spcPts val="0"/>
              </a:spcBef>
              <a:spcAft>
                <a:spcPts val="0"/>
              </a:spcAft>
              <a:defRPr/>
            </a:pPr>
            <a:r>
              <a:rPr lang="en-US" altLang="en-US" sz="2800" b="1" dirty="0">
                <a:cs typeface="Arial" panose="020B0604020202020204" pitchFamily="34" charset="0"/>
              </a:rPr>
              <a:t>Isaiah 11-12, The Righteous Branch, The LORD is My Song</a:t>
            </a:r>
          </a:p>
          <a:p>
            <a:pPr marL="342900" indent="-342900">
              <a:spcBef>
                <a:spcPts val="0"/>
              </a:spcBef>
              <a:spcAft>
                <a:spcPts val="0"/>
              </a:spcAft>
              <a:defRPr/>
            </a:pPr>
            <a:r>
              <a:rPr lang="en-US" altLang="en-US" sz="2800" b="1" dirty="0">
                <a:cs typeface="Arial" panose="020B0604020202020204" pitchFamily="34" charset="0"/>
              </a:rPr>
              <a:t>Memory Verse: Isaiah 11:2</a:t>
            </a:r>
          </a:p>
          <a:p>
            <a:pPr marL="342900" indent="-342900">
              <a:spcBef>
                <a:spcPts val="0"/>
              </a:spcBef>
              <a:spcAft>
                <a:spcPts val="0"/>
              </a:spcAft>
              <a:defRPr/>
            </a:pPr>
            <a:r>
              <a:rPr lang="en-US" altLang="en-US" sz="2800" b="1" i="1" dirty="0">
                <a:cs typeface="Arial" panose="020B0604020202020204" pitchFamily="34" charset="0"/>
              </a:rPr>
              <a:t>Dr. Constable’s Notes, 2022 Ed., pp. 101-107; Motyer, pp. 120-130</a:t>
            </a:r>
          </a:p>
          <a:p>
            <a:pPr marL="0" indent="0">
              <a:spcBef>
                <a:spcPts val="0"/>
              </a:spcBef>
              <a:spcAft>
                <a:spcPts val="0"/>
              </a:spcAft>
              <a:buFont typeface="Arial" panose="020B0604020202020204" pitchFamily="34" charset="0"/>
              <a:buNone/>
              <a:defRPr/>
            </a:pPr>
            <a:endParaRPr lang="fr-FR" altLang="en-US" sz="2800" b="1" dirty="0">
              <a:cs typeface="Arial" panose="020B0604020202020204" pitchFamily="34" charset="0"/>
            </a:endParaRPr>
          </a:p>
          <a:p>
            <a:pPr marL="0" indent="0">
              <a:spcBef>
                <a:spcPts val="0"/>
              </a:spcBef>
              <a:spcAft>
                <a:spcPts val="0"/>
              </a:spcAft>
              <a:buFont typeface="Arial" panose="020B0604020202020204" pitchFamily="34" charset="0"/>
              <a:buNone/>
              <a:defRPr/>
            </a:pPr>
            <a:r>
              <a:rPr lang="fr-FR" altLang="en-US" sz="2800" b="1" dirty="0" err="1">
                <a:cs typeface="Arial" panose="020B0604020202020204" pitchFamily="34" charset="0"/>
              </a:rPr>
              <a:t>Tonight</a:t>
            </a:r>
            <a:r>
              <a:rPr lang="fr-FR" altLang="en-US" sz="2800" b="1" dirty="0">
                <a:cs typeface="Arial" panose="020B0604020202020204" pitchFamily="34" charset="0"/>
              </a:rPr>
              <a:t>:</a:t>
            </a:r>
          </a:p>
          <a:p>
            <a:pPr marL="342900" indent="-342900">
              <a:spcBef>
                <a:spcPts val="0"/>
              </a:spcBef>
              <a:spcAft>
                <a:spcPts val="0"/>
              </a:spcAft>
              <a:defRPr/>
            </a:pPr>
            <a:r>
              <a:rPr lang="en-US" altLang="en-US" sz="2800" b="1" dirty="0">
                <a:cs typeface="Arial" panose="020B0604020202020204" pitchFamily="34" charset="0"/>
              </a:rPr>
              <a:t>Isaiah 13, The Judgment of Babylon </a:t>
            </a:r>
          </a:p>
          <a:p>
            <a:pPr marL="342900" indent="-342900">
              <a:spcBef>
                <a:spcPts val="0"/>
              </a:spcBef>
              <a:spcAft>
                <a:spcPts val="0"/>
              </a:spcAft>
              <a:defRPr/>
            </a:pPr>
            <a:r>
              <a:rPr lang="en-US" altLang="en-US" sz="2800" b="1" dirty="0">
                <a:cs typeface="Arial" panose="020B0604020202020204" pitchFamily="34" charset="0"/>
              </a:rPr>
              <a:t>Memory Verse: 2 Peter 3:10</a:t>
            </a:r>
          </a:p>
          <a:p>
            <a:pPr marL="342900" indent="-342900">
              <a:spcBef>
                <a:spcPts val="0"/>
              </a:spcBef>
              <a:spcAft>
                <a:spcPts val="0"/>
              </a:spcAft>
              <a:defRPr/>
            </a:pPr>
            <a:r>
              <a:rPr lang="en-US" altLang="en-US" sz="2800" b="1" i="1" dirty="0">
                <a:cs typeface="Arial" panose="020B0604020202020204" pitchFamily="34" charset="0"/>
              </a:rPr>
              <a:t>Dr. Constable’s Notes, 2022 Ed., pp. 107-116; Motyer, pp.131-141</a:t>
            </a:r>
          </a:p>
          <a:p>
            <a:pPr marL="342900" indent="-342900">
              <a:spcBef>
                <a:spcPts val="0"/>
              </a:spcBef>
              <a:spcAft>
                <a:spcPts val="0"/>
              </a:spcAft>
              <a:defRPr/>
            </a:pPr>
            <a:r>
              <a:rPr lang="en-US" altLang="en-US" sz="2800" b="1" dirty="0">
                <a:cs typeface="Arial" panose="020B0604020202020204" pitchFamily="34" charset="0"/>
              </a:rPr>
              <a:t>Refreshment Host:  Small Group A</a:t>
            </a:r>
          </a:p>
        </p:txBody>
      </p:sp>
      <p:sp>
        <p:nvSpPr>
          <p:cNvPr id="4" name="Date Placeholder 3">
            <a:extLst>
              <a:ext uri="{FF2B5EF4-FFF2-40B4-BE49-F238E27FC236}">
                <a16:creationId xmlns:a16="http://schemas.microsoft.com/office/drawing/2014/main" id="{829F5F59-5EC8-B006-48F3-7C080BF747F1}"/>
              </a:ext>
            </a:extLst>
          </p:cNvPr>
          <p:cNvSpPr>
            <a:spLocks noGrp="1"/>
          </p:cNvSpPr>
          <p:nvPr>
            <p:ph type="dt" sz="quarter" idx="10"/>
          </p:nvPr>
        </p:nvSpPr>
        <p:spPr/>
        <p:txBody>
          <a:bodyPr/>
          <a:lstStyle/>
          <a:p>
            <a:pPr>
              <a:defRPr/>
            </a:pPr>
            <a:r>
              <a:rPr lang="en-US" dirty="0"/>
              <a:t>December 6, 2022</a:t>
            </a:r>
          </a:p>
        </p:txBody>
      </p:sp>
      <p:sp>
        <p:nvSpPr>
          <p:cNvPr id="37893" name="Slide Number Placeholder 5">
            <a:extLst>
              <a:ext uri="{FF2B5EF4-FFF2-40B4-BE49-F238E27FC236}">
                <a16:creationId xmlns:a16="http://schemas.microsoft.com/office/drawing/2014/main" id="{80F1DBCE-AA72-219E-FCAA-238CF83EB7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58A2FD-52ED-4C6C-A552-49FC3DA78AA4}" type="slidenum">
              <a:rPr lang="en-US" altLang="en-US" smtClean="0"/>
              <a:pPr/>
              <a:t>11</a:t>
            </a:fld>
            <a:endParaRPr lang="en-US" altLang="en-US"/>
          </a:p>
        </p:txBody>
      </p:sp>
      <p:cxnSp>
        <p:nvCxnSpPr>
          <p:cNvPr id="2" name="Straight Connector 1">
            <a:extLst>
              <a:ext uri="{FF2B5EF4-FFF2-40B4-BE49-F238E27FC236}">
                <a16:creationId xmlns:a16="http://schemas.microsoft.com/office/drawing/2014/main" id="{DA718196-D8FF-D0CB-668C-CE05FBC0190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a:extLst>
              <a:ext uri="{FF2B5EF4-FFF2-40B4-BE49-F238E27FC236}">
                <a16:creationId xmlns:a16="http://schemas.microsoft.com/office/drawing/2014/main" id="{79740F26-CD37-0F3F-5BDF-9D83BD7611AA}"/>
              </a:ext>
            </a:extLst>
          </p:cNvPr>
          <p:cNvSpPr>
            <a:spLocks noGrp="1"/>
          </p:cNvSpPr>
          <p:nvPr>
            <p:ph idx="1"/>
          </p:nvPr>
        </p:nvSpPr>
        <p:spPr>
          <a:xfrm>
            <a:off x="609600" y="1610590"/>
            <a:ext cx="10972800" cy="4525963"/>
          </a:xfrm>
        </p:spPr>
        <p:txBody>
          <a:bodyPr/>
          <a:lstStyle/>
          <a:p>
            <a:pPr marL="0" indent="0">
              <a:buFont typeface="Arial" panose="020B0604020202020204" pitchFamily="34" charset="0"/>
              <a:buNone/>
            </a:pPr>
            <a:endParaRPr lang="en-US" altLang="en-US"/>
          </a:p>
        </p:txBody>
      </p:sp>
      <p:sp>
        <p:nvSpPr>
          <p:cNvPr id="4" name="Date Placeholder 3">
            <a:extLst>
              <a:ext uri="{FF2B5EF4-FFF2-40B4-BE49-F238E27FC236}">
                <a16:creationId xmlns:a16="http://schemas.microsoft.com/office/drawing/2014/main" id="{D49CEBB1-E704-810C-D674-F4006339F4E8}"/>
              </a:ext>
            </a:extLst>
          </p:cNvPr>
          <p:cNvSpPr>
            <a:spLocks noGrp="1"/>
          </p:cNvSpPr>
          <p:nvPr>
            <p:ph type="dt" sz="quarter" idx="10"/>
          </p:nvPr>
        </p:nvSpPr>
        <p:spPr/>
        <p:txBody>
          <a:bodyPr/>
          <a:lstStyle/>
          <a:p>
            <a:pPr>
              <a:defRPr/>
            </a:pPr>
            <a:r>
              <a:rPr lang="en-US" dirty="0"/>
              <a:t>December 6, 2022</a:t>
            </a:r>
          </a:p>
        </p:txBody>
      </p:sp>
      <p:sp>
        <p:nvSpPr>
          <p:cNvPr id="38916" name="Slide Number Placeholder 5">
            <a:extLst>
              <a:ext uri="{FF2B5EF4-FFF2-40B4-BE49-F238E27FC236}">
                <a16:creationId xmlns:a16="http://schemas.microsoft.com/office/drawing/2014/main" id="{E80F519F-70A1-3BC0-EBF1-B0AB59F7253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171EFE-56D0-43BB-B5A2-CB2F1FDF88CF}" type="slidenum">
              <a:rPr lang="en-US" altLang="en-US" smtClean="0"/>
              <a:pPr/>
              <a:t>12</a:t>
            </a:fld>
            <a:endParaRPr lang="en-US" altLang="en-US"/>
          </a:p>
        </p:txBody>
      </p:sp>
      <p:sp>
        <p:nvSpPr>
          <p:cNvPr id="36871" name="Title 1">
            <a:extLst>
              <a:ext uri="{FF2B5EF4-FFF2-40B4-BE49-F238E27FC236}">
                <a16:creationId xmlns:a16="http://schemas.microsoft.com/office/drawing/2014/main" id="{FB33B798-4FBE-39D6-0956-63C8E4B8F781}"/>
              </a:ext>
            </a:extLst>
          </p:cNvPr>
          <p:cNvSpPr>
            <a:spLocks noGrp="1"/>
          </p:cNvSpPr>
          <p:nvPr>
            <p:ph type="title"/>
          </p:nvPr>
        </p:nvSpPr>
        <p:spPr/>
        <p:txBody>
          <a:bodyPr/>
          <a:lstStyle/>
          <a:p>
            <a:r>
              <a:rPr lang="en-US" altLang="en-US" b="1" dirty="0">
                <a:latin typeface="Times New Roman" panose="02020603050405020304" pitchFamily="18" charset="0"/>
                <a:cs typeface="Calibri" panose="020F0502020204030204" pitchFamily="34" charset="0"/>
              </a:rPr>
              <a:t>Isaiah Bible Study Schedule </a:t>
            </a:r>
            <a:br>
              <a:rPr lang="en-US" altLang="en-US" b="1" dirty="0">
                <a:latin typeface="Times New Roman" panose="02020603050405020304" pitchFamily="18" charset="0"/>
                <a:cs typeface="Calibri" panose="020F0502020204030204" pitchFamily="34" charset="0"/>
              </a:rPr>
            </a:br>
            <a:r>
              <a:rPr lang="en-US" altLang="en-US" b="1" dirty="0">
                <a:latin typeface="Times New Roman" panose="02020603050405020304" pitchFamily="18" charset="0"/>
                <a:cs typeface="Calibri" panose="020F0502020204030204" pitchFamily="34" charset="0"/>
              </a:rPr>
              <a:t>for Fall 2022 – Spring 2023</a:t>
            </a:r>
            <a:br>
              <a:rPr lang="en-US" altLang="en-US" b="1" dirty="0">
                <a:latin typeface="Times New Roman" panose="02020603050405020304" pitchFamily="18" charset="0"/>
                <a:cs typeface="Calibri" panose="020F0502020204030204" pitchFamily="34" charset="0"/>
              </a:rPr>
            </a:br>
            <a:r>
              <a:rPr lang="en-US" altLang="en-US" sz="1600" b="1" i="1" dirty="0">
                <a:solidFill>
                  <a:srgbClr val="0000FF"/>
                </a:solidFill>
                <a:latin typeface="Times New Roman" panose="02020603050405020304" pitchFamily="18" charset="0"/>
                <a:cs typeface="Calibri" panose="020F0502020204030204" pitchFamily="34" charset="0"/>
              </a:rPr>
              <a:t>as of September 6, 2022</a:t>
            </a:r>
            <a:endParaRPr lang="en-US" altLang="en-US" sz="1100" i="1" dirty="0">
              <a:solidFill>
                <a:srgbClr val="0000FF"/>
              </a:solidFill>
            </a:endParaRPr>
          </a:p>
        </p:txBody>
      </p:sp>
      <p:pic>
        <p:nvPicPr>
          <p:cNvPr id="3" name="Picture 2">
            <a:extLst>
              <a:ext uri="{FF2B5EF4-FFF2-40B4-BE49-F238E27FC236}">
                <a16:creationId xmlns:a16="http://schemas.microsoft.com/office/drawing/2014/main" id="{40181031-B716-BA06-03D5-1C35C348E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18" b="10423"/>
          <a:stretch>
            <a:fillRect/>
          </a:stretch>
        </p:blipFill>
        <p:spPr bwMode="auto">
          <a:xfrm>
            <a:off x="1012825" y="1717675"/>
            <a:ext cx="10388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3">
            <a:extLst>
              <a:ext uri="{FF2B5EF4-FFF2-40B4-BE49-F238E27FC236}">
                <a16:creationId xmlns:a16="http://schemas.microsoft.com/office/drawing/2014/main" id="{1638D20B-991D-864A-A49E-2CD7A03B4A10}"/>
              </a:ext>
            </a:extLst>
          </p:cNvPr>
          <p:cNvSpPr/>
          <p:nvPr/>
        </p:nvSpPr>
        <p:spPr>
          <a:xfrm>
            <a:off x="260350" y="5433291"/>
            <a:ext cx="571500" cy="2857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D0FA342-C076-41DF-DCDE-94E9A1914EB9}"/>
              </a:ext>
            </a:extLst>
          </p:cNvPr>
          <p:cNvSpPr>
            <a:spLocks noGrp="1"/>
          </p:cNvSpPr>
          <p:nvPr>
            <p:ph type="title"/>
          </p:nvPr>
        </p:nvSpPr>
        <p:spPr/>
        <p:txBody>
          <a:bodyPr/>
          <a:lstStyle/>
          <a:p>
            <a:r>
              <a:rPr lang="en-US" altLang="en-US" b="1"/>
              <a:t>Isaiah Outline</a:t>
            </a:r>
          </a:p>
        </p:txBody>
      </p:sp>
      <p:sp>
        <p:nvSpPr>
          <p:cNvPr id="39939" name="Content Placeholder 2">
            <a:extLst>
              <a:ext uri="{FF2B5EF4-FFF2-40B4-BE49-F238E27FC236}">
                <a16:creationId xmlns:a16="http://schemas.microsoft.com/office/drawing/2014/main" id="{0E443CAC-0D76-FC54-6A28-E7EE39A72349}"/>
              </a:ext>
            </a:extLst>
          </p:cNvPr>
          <p:cNvSpPr>
            <a:spLocks noGrp="1"/>
          </p:cNvSpPr>
          <p:nvPr>
            <p:ph idx="1"/>
          </p:nvPr>
        </p:nvSpPr>
        <p:spPr/>
        <p:txBody>
          <a:bodyPr/>
          <a:lstStyle/>
          <a:p>
            <a:endParaRPr lang="en-US" altLang="en-US"/>
          </a:p>
        </p:txBody>
      </p:sp>
      <p:sp>
        <p:nvSpPr>
          <p:cNvPr id="4" name="Date Placeholder 3">
            <a:extLst>
              <a:ext uri="{FF2B5EF4-FFF2-40B4-BE49-F238E27FC236}">
                <a16:creationId xmlns:a16="http://schemas.microsoft.com/office/drawing/2014/main" id="{5B62D8A4-6123-A8CB-73BD-9CCB491BEC78}"/>
              </a:ext>
            </a:extLst>
          </p:cNvPr>
          <p:cNvSpPr>
            <a:spLocks noGrp="1"/>
          </p:cNvSpPr>
          <p:nvPr>
            <p:ph type="dt" sz="quarter" idx="10"/>
          </p:nvPr>
        </p:nvSpPr>
        <p:spPr/>
        <p:txBody>
          <a:bodyPr/>
          <a:lstStyle/>
          <a:p>
            <a:pPr>
              <a:defRPr/>
            </a:pPr>
            <a:r>
              <a:rPr lang="en-US" dirty="0"/>
              <a:t>December 6, 2022</a:t>
            </a:r>
          </a:p>
        </p:txBody>
      </p:sp>
      <p:sp>
        <p:nvSpPr>
          <p:cNvPr id="39941" name="Slide Number Placeholder 5">
            <a:extLst>
              <a:ext uri="{FF2B5EF4-FFF2-40B4-BE49-F238E27FC236}">
                <a16:creationId xmlns:a16="http://schemas.microsoft.com/office/drawing/2014/main" id="{0CF5485A-7A80-7792-044C-AD1A0707ADA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C3F4004-B0BF-49EF-B88F-5CD633A6B611}" type="slidenum">
              <a:rPr lang="en-US" altLang="en-US" smtClean="0"/>
              <a:pPr/>
              <a:t>13</a:t>
            </a:fld>
            <a:endParaRPr lang="en-US" altLang="en-US"/>
          </a:p>
        </p:txBody>
      </p:sp>
      <p:graphicFrame>
        <p:nvGraphicFramePr>
          <p:cNvPr id="9" name="Table 8">
            <a:extLst>
              <a:ext uri="{FF2B5EF4-FFF2-40B4-BE49-F238E27FC236}">
                <a16:creationId xmlns:a16="http://schemas.microsoft.com/office/drawing/2014/main" id="{DE371585-EA8E-31DD-06A4-47ADB32E5C0E}"/>
              </a:ext>
            </a:extLst>
          </p:cNvPr>
          <p:cNvGraphicFramePr>
            <a:graphicFrameLocks noGrp="1"/>
          </p:cNvGraphicFramePr>
          <p:nvPr>
            <p:extLst>
              <p:ext uri="{D42A27DB-BD31-4B8C-83A1-F6EECF244321}">
                <p14:modId xmlns:p14="http://schemas.microsoft.com/office/powerpoint/2010/main" val="3613447257"/>
              </p:ext>
            </p:extLst>
          </p:nvPr>
        </p:nvGraphicFramePr>
        <p:xfrm>
          <a:off x="796532" y="1576450"/>
          <a:ext cx="10660872" cy="5004676"/>
        </p:xfrm>
        <a:graphic>
          <a:graphicData uri="http://schemas.openxmlformats.org/drawingml/2006/table">
            <a:tbl>
              <a:tblPr/>
              <a:tblGrid>
                <a:gridCol w="996940">
                  <a:extLst>
                    <a:ext uri="{9D8B030D-6E8A-4147-A177-3AD203B41FA5}">
                      <a16:colId xmlns:a16="http://schemas.microsoft.com/office/drawing/2014/main" val="20000"/>
                    </a:ext>
                  </a:extLst>
                </a:gridCol>
                <a:gridCol w="506513">
                  <a:extLst>
                    <a:ext uri="{9D8B030D-6E8A-4147-A177-3AD203B41FA5}">
                      <a16:colId xmlns:a16="http://schemas.microsoft.com/office/drawing/2014/main" val="20001"/>
                    </a:ext>
                  </a:extLst>
                </a:gridCol>
                <a:gridCol w="506513">
                  <a:extLst>
                    <a:ext uri="{9D8B030D-6E8A-4147-A177-3AD203B41FA5}">
                      <a16:colId xmlns:a16="http://schemas.microsoft.com/office/drawing/2014/main" val="20002"/>
                    </a:ext>
                  </a:extLst>
                </a:gridCol>
                <a:gridCol w="506513">
                  <a:extLst>
                    <a:ext uri="{9D8B030D-6E8A-4147-A177-3AD203B41FA5}">
                      <a16:colId xmlns:a16="http://schemas.microsoft.com/office/drawing/2014/main" val="20003"/>
                    </a:ext>
                  </a:extLst>
                </a:gridCol>
                <a:gridCol w="506513">
                  <a:extLst>
                    <a:ext uri="{9D8B030D-6E8A-4147-A177-3AD203B41FA5}">
                      <a16:colId xmlns:a16="http://schemas.microsoft.com/office/drawing/2014/main" val="20004"/>
                    </a:ext>
                  </a:extLst>
                </a:gridCol>
                <a:gridCol w="506513">
                  <a:extLst>
                    <a:ext uri="{9D8B030D-6E8A-4147-A177-3AD203B41FA5}">
                      <a16:colId xmlns:a16="http://schemas.microsoft.com/office/drawing/2014/main" val="20005"/>
                    </a:ext>
                  </a:extLst>
                </a:gridCol>
                <a:gridCol w="506513">
                  <a:extLst>
                    <a:ext uri="{9D8B030D-6E8A-4147-A177-3AD203B41FA5}">
                      <a16:colId xmlns:a16="http://schemas.microsoft.com/office/drawing/2014/main" val="20006"/>
                    </a:ext>
                  </a:extLst>
                </a:gridCol>
                <a:gridCol w="506513">
                  <a:extLst>
                    <a:ext uri="{9D8B030D-6E8A-4147-A177-3AD203B41FA5}">
                      <a16:colId xmlns:a16="http://schemas.microsoft.com/office/drawing/2014/main" val="20007"/>
                    </a:ext>
                  </a:extLst>
                </a:gridCol>
                <a:gridCol w="506513">
                  <a:extLst>
                    <a:ext uri="{9D8B030D-6E8A-4147-A177-3AD203B41FA5}">
                      <a16:colId xmlns:a16="http://schemas.microsoft.com/office/drawing/2014/main" val="20008"/>
                    </a:ext>
                  </a:extLst>
                </a:gridCol>
                <a:gridCol w="1286375">
                  <a:extLst>
                    <a:ext uri="{9D8B030D-6E8A-4147-A177-3AD203B41FA5}">
                      <a16:colId xmlns:a16="http://schemas.microsoft.com/office/drawing/2014/main" val="20009"/>
                    </a:ext>
                  </a:extLst>
                </a:gridCol>
                <a:gridCol w="1286375">
                  <a:extLst>
                    <a:ext uri="{9D8B030D-6E8A-4147-A177-3AD203B41FA5}">
                      <a16:colId xmlns:a16="http://schemas.microsoft.com/office/drawing/2014/main" val="20010"/>
                    </a:ext>
                  </a:extLst>
                </a:gridCol>
                <a:gridCol w="506513">
                  <a:extLst>
                    <a:ext uri="{9D8B030D-6E8A-4147-A177-3AD203B41FA5}">
                      <a16:colId xmlns:a16="http://schemas.microsoft.com/office/drawing/2014/main" val="20011"/>
                    </a:ext>
                  </a:extLst>
                </a:gridCol>
                <a:gridCol w="506513">
                  <a:extLst>
                    <a:ext uri="{9D8B030D-6E8A-4147-A177-3AD203B41FA5}">
                      <a16:colId xmlns:a16="http://schemas.microsoft.com/office/drawing/2014/main" val="20012"/>
                    </a:ext>
                  </a:extLst>
                </a:gridCol>
                <a:gridCol w="506513">
                  <a:extLst>
                    <a:ext uri="{9D8B030D-6E8A-4147-A177-3AD203B41FA5}">
                      <a16:colId xmlns:a16="http://schemas.microsoft.com/office/drawing/2014/main" val="20013"/>
                    </a:ext>
                  </a:extLst>
                </a:gridCol>
                <a:gridCol w="506513">
                  <a:extLst>
                    <a:ext uri="{9D8B030D-6E8A-4147-A177-3AD203B41FA5}">
                      <a16:colId xmlns:a16="http://schemas.microsoft.com/office/drawing/2014/main" val="20014"/>
                    </a:ext>
                  </a:extLst>
                </a:gridCol>
                <a:gridCol w="506513">
                  <a:extLst>
                    <a:ext uri="{9D8B030D-6E8A-4147-A177-3AD203B41FA5}">
                      <a16:colId xmlns:a16="http://schemas.microsoft.com/office/drawing/2014/main" val="20015"/>
                    </a:ext>
                  </a:extLst>
                </a:gridCol>
                <a:gridCol w="506513">
                  <a:extLst>
                    <a:ext uri="{9D8B030D-6E8A-4147-A177-3AD203B41FA5}">
                      <a16:colId xmlns:a16="http://schemas.microsoft.com/office/drawing/2014/main" val="20016"/>
                    </a:ext>
                  </a:extLst>
                </a:gridCol>
              </a:tblGrid>
              <a:tr h="740589">
                <a:tc rowSpan="2">
                  <a:txBody>
                    <a:bodyPr/>
                    <a:lstStyle/>
                    <a:p>
                      <a:pPr algn="ctr" fontAlgn="ctr"/>
                      <a:r>
                        <a:rPr lang="en-US" sz="2200" b="1" i="0" u="none" strike="noStrike">
                          <a:solidFill>
                            <a:schemeClr val="tx1"/>
                          </a:solidFill>
                          <a:effectLst/>
                          <a:latin typeface="Calibri" panose="020F0502020204030204" pitchFamily="34" charset="0"/>
                        </a:rPr>
                        <a:t>Focus</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ctr"/>
                      <a:r>
                        <a:rPr lang="en-US" sz="2200" b="1" i="0" u="none" strike="noStrike">
                          <a:solidFill>
                            <a:schemeClr val="tx1"/>
                          </a:solidFill>
                          <a:effectLst/>
                          <a:latin typeface="Calibri" panose="020F0502020204030204" pitchFamily="34" charset="0"/>
                        </a:rPr>
                        <a:t>Prophecies of Condemnation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2200" b="1" i="0" u="none" strike="noStrike">
                          <a:solidFill>
                            <a:schemeClr val="tx1"/>
                          </a:solidFill>
                          <a:effectLst/>
                          <a:latin typeface="Calibri" panose="020F0502020204030204" pitchFamily="34" charset="0"/>
                        </a:rPr>
                        <a:t>Historical Parenthesis</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gridSpan="6">
                  <a:txBody>
                    <a:bodyPr/>
                    <a:lstStyle/>
                    <a:p>
                      <a:pPr algn="ctr" fontAlgn="ctr"/>
                      <a:r>
                        <a:rPr lang="en-US" sz="2200" b="1" i="0" u="none" strike="noStrike">
                          <a:solidFill>
                            <a:schemeClr val="tx1"/>
                          </a:solidFill>
                          <a:effectLst/>
                          <a:latin typeface="Calibri" panose="020F0502020204030204" pitchFamily="34" charset="0"/>
                        </a:rPr>
                        <a:t>Prophecies of Comfort</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8294">
                <a:tc vMerge="1">
                  <a:txBody>
                    <a:bodyPr/>
                    <a:lstStyle/>
                    <a:p>
                      <a:endParaRPr lang="en-US"/>
                    </a:p>
                  </a:txBody>
                  <a:tcPr/>
                </a:tc>
                <a:tc>
                  <a:txBody>
                    <a:bodyPr/>
                    <a:lstStyle/>
                    <a:p>
                      <a:pPr algn="ctr" fontAlgn="b"/>
                      <a:r>
                        <a:rPr lang="en-US" sz="1300" b="1" i="0" u="none" strike="noStrike">
                          <a:solidFill>
                            <a:schemeClr val="tx1"/>
                          </a:solidFill>
                          <a:effectLst/>
                          <a:latin typeface="Calibri" panose="020F0502020204030204" pitchFamily="34" charset="0"/>
                        </a:rPr>
                        <a:t>1:1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endParaRPr lang="en-US" sz="1300" b="1" i="0" u="none" strike="noStrike">
                        <a:solidFill>
                          <a:schemeClr val="tx1"/>
                        </a:solidFill>
                        <a:effectLst/>
                        <a:latin typeface="Calibri" panose="020F0502020204030204" pitchFamily="34" charset="0"/>
                      </a:endParaRP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marL="0" marR="0" indent="0" algn="ctr" defTabSz="928916" rtl="0" eaLnBrk="1" fontAlgn="b" latinLnBrk="0" hangingPunct="1">
                        <a:lnSpc>
                          <a:spcPct val="100000"/>
                        </a:lnSpc>
                        <a:spcBef>
                          <a:spcPts val="0"/>
                        </a:spcBef>
                        <a:spcAft>
                          <a:spcPts val="0"/>
                        </a:spcAft>
                        <a:buClrTx/>
                        <a:buSzTx/>
                        <a:buFontTx/>
                        <a:buNone/>
                        <a:tabLst/>
                        <a:defRPr/>
                      </a:pPr>
                      <a:r>
                        <a:rPr lang="en-US" sz="1300" b="1" i="0" u="none" strike="noStrike">
                          <a:solidFill>
                            <a:schemeClr val="tx1"/>
                          </a:solidFill>
                          <a:effectLst/>
                          <a:latin typeface="Calibri" panose="020F0502020204030204" pitchFamily="34" charset="0"/>
                        </a:rPr>
                        <a:t> 35:10</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36:1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39:8</a:t>
                      </a:r>
                    </a:p>
                  </a:txBody>
                  <a:tcPr marL="5239" marR="5239" marT="4330" marB="0" anchor="b">
                    <a:lnL w="3175"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40:1</a:t>
                      </a:r>
                    </a:p>
                  </a:txBody>
                  <a:tcPr marL="5239" marR="5239" marT="4330" marB="0" anchor="b">
                    <a:lnL w="12700" cap="flat" cmpd="sng" algn="ctr">
                      <a:solidFill>
                        <a:schemeClr val="tx1"/>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 </a:t>
                      </a:r>
                    </a:p>
                  </a:txBody>
                  <a:tcPr marL="5239" marR="5239" marT="4330" marB="0" anchor="b">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300" b="1" i="0" u="none" strike="noStrike">
                          <a:solidFill>
                            <a:schemeClr val="tx1"/>
                          </a:solidFill>
                          <a:effectLst/>
                          <a:latin typeface="Calibri" panose="020F0502020204030204" pitchFamily="34" charset="0"/>
                        </a:rPr>
                        <a:t>66:24</a:t>
                      </a:r>
                    </a:p>
                  </a:txBody>
                  <a:tcPr marL="5239" marR="5239" marT="4330" marB="0" anchor="b">
                    <a:lnL w="3175" cap="flat" cmpd="sng" algn="ctr">
                      <a:solidFill>
                        <a:schemeClr val="bg1">
                          <a:lumMod val="85000"/>
                        </a:schemeClr>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1"/>
                  </a:ext>
                </a:extLst>
              </a:tr>
              <a:tr h="2173216">
                <a:tc>
                  <a:txBody>
                    <a:bodyPr/>
                    <a:lstStyle/>
                    <a:p>
                      <a:pPr algn="ctr" fontAlgn="ctr"/>
                      <a:r>
                        <a:rPr lang="en-US" sz="2500" b="1" i="0" u="none" strike="noStrike">
                          <a:solidFill>
                            <a:schemeClr val="tx1"/>
                          </a:solidFill>
                          <a:effectLst/>
                          <a:latin typeface="Calibri" panose="020F0502020204030204" pitchFamily="34" charset="0"/>
                        </a:rPr>
                        <a:t>Divisions</a:t>
                      </a:r>
                    </a:p>
                  </a:txBody>
                  <a:tcPr marL="5239" marR="5239" marT="4330" marB="0"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Judah</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dirty="0">
                          <a:solidFill>
                            <a:schemeClr val="tx1"/>
                          </a:solidFill>
                          <a:effectLst/>
                          <a:latin typeface="Calibri" panose="020F0502020204030204" pitchFamily="34" charset="0"/>
                        </a:rPr>
                        <a:t>Prophecies Against the Nations</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Against the Day of the Lord</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Prophesies of Judgement and Blessing</a:t>
                      </a:r>
                    </a:p>
                  </a:txBody>
                  <a:tcPr marL="83127" marR="83127" marT="41564" marB="41564"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2000" b="1" i="0" u="none" strike="noStrike">
                          <a:solidFill>
                            <a:schemeClr val="tx1"/>
                          </a:solidFill>
                          <a:effectLst/>
                          <a:latin typeface="Calibri" panose="020F0502020204030204" pitchFamily="34" charset="0"/>
                        </a:rPr>
                        <a:t>Sickness and Sin</a:t>
                      </a:r>
                    </a:p>
                  </a:txBody>
                  <a:tcPr marL="150876" marR="150876" marT="124691" marB="124691"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a:solidFill>
                            <a:schemeClr val="tx1"/>
                          </a:solidFill>
                          <a:effectLst/>
                          <a:latin typeface="Calibri" panose="020F0502020204030204" pitchFamily="34" charset="0"/>
                        </a:rPr>
                        <a:t>Hezekiah’s Salvation</a:t>
                      </a:r>
                    </a:p>
                  </a:txBody>
                  <a:tcPr marL="150876" marR="150876" marT="124691" marB="124691" vert="vert"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2">
                  <a:txBody>
                    <a:bodyPr/>
                    <a:lstStyle/>
                    <a:p>
                      <a:pPr algn="ctr" fontAlgn="ctr"/>
                      <a:r>
                        <a:rPr lang="en-US" sz="2000" b="1" i="0" u="none" strike="noStrike">
                          <a:solidFill>
                            <a:schemeClr val="tx1"/>
                          </a:solidFill>
                          <a:effectLst/>
                          <a:latin typeface="Calibri" panose="020F0502020204030204" pitchFamily="34" charset="0"/>
                        </a:rPr>
                        <a:t>Israel’s Deliverance</a:t>
                      </a:r>
                    </a:p>
                  </a:txBody>
                  <a:tcPr marL="83127" marR="83127" marT="41564" marB="41564" vert="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Deliverer</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fontAlgn="ctr"/>
                      <a:r>
                        <a:rPr lang="en-US" sz="2000" b="1" i="0" u="none" strike="noStrike">
                          <a:solidFill>
                            <a:schemeClr val="tx1"/>
                          </a:solidFill>
                          <a:effectLst/>
                          <a:latin typeface="Calibri" panose="020F0502020204030204" pitchFamily="34" charset="0"/>
                        </a:rPr>
                        <a:t>Israel’s Glorious Future</a:t>
                      </a:r>
                    </a:p>
                  </a:txBody>
                  <a:tcPr marL="83127" marR="83127" marT="41564" marB="41564" vert="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2"/>
                  </a:ext>
                </a:extLst>
              </a:tr>
              <a:tr h="231041">
                <a:tc>
                  <a:txBody>
                    <a:bodyPr/>
                    <a:lstStyle/>
                    <a:p>
                      <a:pPr algn="l" fontAlgn="b"/>
                      <a:r>
                        <a:rPr lang="en-US" sz="1500" b="1" i="0" u="none" strike="noStrike">
                          <a:solidFill>
                            <a:schemeClr val="tx1"/>
                          </a:solidFill>
                          <a:effectLst/>
                          <a:latin typeface="Calibri" panose="020F0502020204030204" pitchFamily="34" charset="0"/>
                        </a:rPr>
                        <a:t> </a:t>
                      </a:r>
                    </a:p>
                  </a:txBody>
                  <a:tcPr marL="5239" marR="5239" marT="43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200" b="1" i="0" u="none" strike="noStrike">
                          <a:solidFill>
                            <a:schemeClr val="tx1"/>
                          </a:solidFill>
                          <a:effectLst/>
                          <a:latin typeface="Calibri" panose="020F0502020204030204" pitchFamily="34" charset="0"/>
                        </a:rPr>
                        <a:t>1:1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12:6</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13:1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23:18</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24:1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27:13</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28:1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35:10</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36:1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39:8</a:t>
                      </a:r>
                    </a:p>
                  </a:txBody>
                  <a:tcPr marL="5239" marR="5239" marT="433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40:1</a:t>
                      </a:r>
                    </a:p>
                  </a:txBody>
                  <a:tcPr marL="5239" marR="5239" marT="433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48:22</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49:1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57:21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58:1</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1" i="0" u="none" strike="noStrike">
                          <a:solidFill>
                            <a:schemeClr val="tx1"/>
                          </a:solidFill>
                          <a:effectLst/>
                          <a:latin typeface="Calibri" panose="020F0502020204030204" pitchFamily="34" charset="0"/>
                        </a:rPr>
                        <a:t>66:24</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10598">
                <a:tc rowSpan="2">
                  <a:txBody>
                    <a:bodyPr/>
                    <a:lstStyle/>
                    <a:p>
                      <a:pPr algn="ctr" fontAlgn="b"/>
                      <a:r>
                        <a:rPr lang="en-US" sz="2200" b="1" i="0" u="none" strike="noStrike">
                          <a:solidFill>
                            <a:schemeClr val="tx1"/>
                          </a:solidFill>
                          <a:effectLst/>
                          <a:latin typeface="Calibri" panose="020F0502020204030204" pitchFamily="34" charset="0"/>
                        </a:rPr>
                        <a:t>Topics</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8">
                  <a:txBody>
                    <a:bodyPr/>
                    <a:lstStyle/>
                    <a:p>
                      <a:pPr algn="ctr" fontAlgn="b"/>
                      <a:r>
                        <a:rPr lang="en-US" sz="2000" b="1" i="0" u="none" strike="noStrike" dirty="0">
                          <a:solidFill>
                            <a:schemeClr val="tx1"/>
                          </a:solidFill>
                          <a:effectLst/>
                          <a:latin typeface="Calibri" panose="020F0502020204030204" pitchFamily="34" charset="0"/>
                        </a:rPr>
                        <a:t>Prophetic</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Historic</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Messianic</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10598">
                <a:tc vMerge="1">
                  <a:txBody>
                    <a:bodyPr/>
                    <a:lstStyle/>
                    <a:p>
                      <a:endParaRPr lang="en-US"/>
                    </a:p>
                  </a:txBody>
                  <a:tcPr/>
                </a:tc>
                <a:tc gridSpan="8">
                  <a:txBody>
                    <a:bodyPr/>
                    <a:lstStyle/>
                    <a:p>
                      <a:pPr algn="ctr" fontAlgn="b"/>
                      <a:r>
                        <a:rPr lang="en-US" sz="2000" b="1" i="0" u="none" strike="noStrike" dirty="0">
                          <a:solidFill>
                            <a:schemeClr val="tx1"/>
                          </a:solidFill>
                          <a:effectLst/>
                          <a:latin typeface="Calibri" panose="020F0502020204030204" pitchFamily="34" charset="0"/>
                        </a:rPr>
                        <a:t>Judgement</a:t>
                      </a:r>
                    </a:p>
                  </a:txBody>
                  <a:tcPr marL="83127" marR="83127" marT="41564" marB="41564"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b"/>
                      <a:r>
                        <a:rPr lang="en-US" sz="2000" b="1" i="0" u="none" strike="noStrike">
                          <a:solidFill>
                            <a:schemeClr val="tx1"/>
                          </a:solidFill>
                          <a:effectLst/>
                          <a:latin typeface="Calibri" panose="020F0502020204030204" pitchFamily="34" charset="0"/>
                        </a:rPr>
                        <a:t>Transition</a:t>
                      </a:r>
                    </a:p>
                  </a:txBody>
                  <a:tcPr marL="83127" marR="83127" marT="41564" marB="415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6">
                  <a:txBody>
                    <a:bodyPr/>
                    <a:lstStyle/>
                    <a:p>
                      <a:pPr algn="ctr" fontAlgn="b"/>
                      <a:r>
                        <a:rPr lang="en-US" sz="2000" b="1" i="0" u="none" strike="noStrike">
                          <a:solidFill>
                            <a:schemeClr val="tx1"/>
                          </a:solidFill>
                          <a:effectLst/>
                          <a:latin typeface="Calibri" panose="020F0502020204030204" pitchFamily="34" charset="0"/>
                        </a:rPr>
                        <a:t>Hope</a:t>
                      </a:r>
                    </a:p>
                  </a:txBody>
                  <a:tcPr marL="83127" marR="83127" marT="41564" marB="41564"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10598">
                <a:tc>
                  <a:txBody>
                    <a:bodyPr/>
                    <a:lstStyle/>
                    <a:p>
                      <a:pPr algn="ctr" fontAlgn="b"/>
                      <a:r>
                        <a:rPr lang="en-US" sz="2200" b="1" i="0" u="none" strike="noStrike">
                          <a:solidFill>
                            <a:schemeClr val="tx1"/>
                          </a:solidFill>
                          <a:effectLst/>
                          <a:latin typeface="Calibri" panose="020F0502020204030204" pitchFamily="34" charset="0"/>
                        </a:rPr>
                        <a:t>Place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a:solidFill>
                            <a:schemeClr val="tx1"/>
                          </a:solidFill>
                          <a:effectLst/>
                          <a:latin typeface="Calibri" panose="020F0502020204030204" pitchFamily="34" charset="0"/>
                        </a:rPr>
                        <a:t>Israel &amp; Judah</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10598">
                <a:tc>
                  <a:txBody>
                    <a:bodyPr/>
                    <a:lstStyle/>
                    <a:p>
                      <a:pPr algn="ctr" fontAlgn="b"/>
                      <a:r>
                        <a:rPr lang="en-US" sz="2200" b="1" i="0" u="none" strike="noStrike">
                          <a:solidFill>
                            <a:schemeClr val="tx1"/>
                          </a:solidFill>
                          <a:effectLst/>
                          <a:latin typeface="Calibri" panose="020F0502020204030204" pitchFamily="34" charset="0"/>
                        </a:rPr>
                        <a:t>Time</a:t>
                      </a:r>
                    </a:p>
                  </a:txBody>
                  <a:tcPr marL="5239" marR="5239" marT="43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16">
                  <a:txBody>
                    <a:bodyPr/>
                    <a:lstStyle/>
                    <a:p>
                      <a:pPr algn="ctr" fontAlgn="b"/>
                      <a:r>
                        <a:rPr lang="en-US" sz="2000" b="1" i="0" u="none" strike="noStrike" dirty="0">
                          <a:solidFill>
                            <a:schemeClr val="tx1"/>
                          </a:solidFill>
                          <a:effectLst/>
                          <a:latin typeface="Calibri" panose="020F0502020204030204" pitchFamily="34" charset="0"/>
                        </a:rPr>
                        <a:t>740 - 680 B.C.</a:t>
                      </a:r>
                    </a:p>
                  </a:txBody>
                  <a:tcPr marL="83127" marR="83127" marT="41564" marB="4156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 name="Arrow: Right 1">
            <a:extLst>
              <a:ext uri="{FF2B5EF4-FFF2-40B4-BE49-F238E27FC236}">
                <a16:creationId xmlns:a16="http://schemas.microsoft.com/office/drawing/2014/main" id="{B4B9CC16-E6CF-FDAC-7FEB-CE78AC48E442}"/>
              </a:ext>
            </a:extLst>
          </p:cNvPr>
          <p:cNvSpPr/>
          <p:nvPr/>
        </p:nvSpPr>
        <p:spPr>
          <a:xfrm rot="17274955">
            <a:off x="2625785" y="5110529"/>
            <a:ext cx="550862" cy="3429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DF0EFB01-26A0-8808-E594-D42B811EB0B7}"/>
              </a:ext>
            </a:extLst>
          </p:cNvPr>
          <p:cNvSpPr txBox="1"/>
          <p:nvPr/>
        </p:nvSpPr>
        <p:spPr>
          <a:xfrm>
            <a:off x="2271060" y="5724446"/>
            <a:ext cx="1828800" cy="368300"/>
          </a:xfrm>
          <a:prstGeom prst="rect">
            <a:avLst/>
          </a:prstGeom>
          <a:noFill/>
        </p:spPr>
        <p:txBody>
          <a:bodyPr>
            <a:spAutoFit/>
          </a:bodyPr>
          <a:lstStyle/>
          <a:p>
            <a:pPr>
              <a:defRPr/>
            </a:pPr>
            <a:r>
              <a:rPr lang="en-US" b="1" dirty="0">
                <a:solidFill>
                  <a:schemeClr val="accent6">
                    <a:lumMod val="50000"/>
                  </a:schemeClr>
                </a:solidFill>
              </a:rPr>
              <a:t>We are here!</a:t>
            </a:r>
          </a:p>
        </p:txBody>
      </p:sp>
      <p:sp>
        <p:nvSpPr>
          <p:cNvPr id="5" name="Rectangle 4">
            <a:extLst>
              <a:ext uri="{FF2B5EF4-FFF2-40B4-BE49-F238E27FC236}">
                <a16:creationId xmlns:a16="http://schemas.microsoft.com/office/drawing/2014/main" id="{D03C9EA7-272B-BF02-EE27-9566E070D2A1}"/>
              </a:ext>
            </a:extLst>
          </p:cNvPr>
          <p:cNvSpPr/>
          <p:nvPr/>
        </p:nvSpPr>
        <p:spPr>
          <a:xfrm>
            <a:off x="2821129" y="2520510"/>
            <a:ext cx="1007918" cy="2182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35842"/>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2"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91A1CF-714E-E423-3F39-66248DA2FFA4}"/>
              </a:ext>
            </a:extLst>
          </p:cNvPr>
          <p:cNvSpPr>
            <a:spLocks noGrp="1"/>
          </p:cNvSpPr>
          <p:nvPr>
            <p:ph idx="1"/>
          </p:nvPr>
        </p:nvSpPr>
        <p:spPr>
          <a:xfrm>
            <a:off x="609600" y="1991880"/>
            <a:ext cx="5372098" cy="4138756"/>
          </a:xfrm>
        </p:spPr>
        <p:txBody>
          <a:bodyPr/>
          <a:lstStyle/>
          <a:p>
            <a:r>
              <a:rPr lang="en-US" altLang="en-US" dirty="0"/>
              <a:t>“The selection of these nations, in the literary structure of the passage, suggests that </a:t>
            </a:r>
            <a:r>
              <a:rPr lang="en-US" altLang="en-US" b="1" dirty="0"/>
              <a:t>Israel occupies the central place in God’s plans, </a:t>
            </a:r>
            <a:r>
              <a:rPr lang="en-US" altLang="en-US" dirty="0"/>
              <a:t>and the surrounding nations are vulnerable.”         - Motyer </a:t>
            </a:r>
          </a:p>
        </p:txBody>
      </p:sp>
      <p:sp>
        <p:nvSpPr>
          <p:cNvPr id="33794" name="Title 1">
            <a:extLst>
              <a:ext uri="{FF2B5EF4-FFF2-40B4-BE49-F238E27FC236}">
                <a16:creationId xmlns:a16="http://schemas.microsoft.com/office/drawing/2014/main" id="{13B38EDD-DE9B-FEB6-4FCC-60C9DE8BD7D1}"/>
              </a:ext>
            </a:extLst>
          </p:cNvPr>
          <p:cNvSpPr>
            <a:spLocks noGrp="1"/>
          </p:cNvSpPr>
          <p:nvPr>
            <p:ph type="title"/>
          </p:nvPr>
        </p:nvSpPr>
        <p:spPr/>
        <p:txBody>
          <a:bodyPr/>
          <a:lstStyle/>
          <a:p>
            <a:r>
              <a:rPr lang="en-US" altLang="en-US" b="1" dirty="0"/>
              <a:t>Overview | Isaiah 13-23</a:t>
            </a:r>
          </a:p>
        </p:txBody>
      </p:sp>
      <p:sp>
        <p:nvSpPr>
          <p:cNvPr id="4" name="Date Placeholder 3">
            <a:extLst>
              <a:ext uri="{FF2B5EF4-FFF2-40B4-BE49-F238E27FC236}">
                <a16:creationId xmlns:a16="http://schemas.microsoft.com/office/drawing/2014/main" id="{145E07D8-6255-2D46-0E90-877E52091305}"/>
              </a:ext>
            </a:extLst>
          </p:cNvPr>
          <p:cNvSpPr>
            <a:spLocks noGrp="1"/>
          </p:cNvSpPr>
          <p:nvPr>
            <p:ph type="dt" sz="quarter" idx="10"/>
          </p:nvPr>
        </p:nvSpPr>
        <p:spPr/>
        <p:txBody>
          <a:bodyPr/>
          <a:lstStyle/>
          <a:p>
            <a:pPr>
              <a:defRPr/>
            </a:pPr>
            <a:r>
              <a:rPr lang="en-US" dirty="0"/>
              <a:t>December 6, 2022</a:t>
            </a:r>
          </a:p>
        </p:txBody>
      </p:sp>
      <p:sp>
        <p:nvSpPr>
          <p:cNvPr id="40965" name="Slide Number Placeholder 5">
            <a:extLst>
              <a:ext uri="{FF2B5EF4-FFF2-40B4-BE49-F238E27FC236}">
                <a16:creationId xmlns:a16="http://schemas.microsoft.com/office/drawing/2014/main" id="{DDAB0976-FFEC-5912-EFED-935CEA84F2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271E6F-E52B-4AAF-8A1F-C79B8B6F6D9A}" type="slidenum">
              <a:rPr lang="en-US" altLang="en-US" smtClean="0"/>
              <a:pPr/>
              <a:t>14</a:t>
            </a:fld>
            <a:endParaRPr lang="en-US" altLang="en-US"/>
          </a:p>
        </p:txBody>
      </p:sp>
      <p:pic>
        <p:nvPicPr>
          <p:cNvPr id="5" name="Picture 4">
            <a:extLst>
              <a:ext uri="{FF2B5EF4-FFF2-40B4-BE49-F238E27FC236}">
                <a16:creationId xmlns:a16="http://schemas.microsoft.com/office/drawing/2014/main" id="{A6116463-8304-A2B0-8E8B-B444A7574F71}"/>
              </a:ext>
            </a:extLst>
          </p:cNvPr>
          <p:cNvPicPr>
            <a:picLocks noChangeAspect="1"/>
          </p:cNvPicPr>
          <p:nvPr/>
        </p:nvPicPr>
        <p:blipFill>
          <a:blip r:embed="rId3"/>
          <a:stretch>
            <a:fillRect/>
          </a:stretch>
        </p:blipFill>
        <p:spPr>
          <a:xfrm>
            <a:off x="6811226" y="1417638"/>
            <a:ext cx="4561366" cy="5350232"/>
          </a:xfrm>
          <a:prstGeom prst="rect">
            <a:avLst/>
          </a:prstGeom>
        </p:spPr>
      </p:pic>
      <p:sp>
        <p:nvSpPr>
          <p:cNvPr id="8" name="Rectangle 7">
            <a:extLst>
              <a:ext uri="{FF2B5EF4-FFF2-40B4-BE49-F238E27FC236}">
                <a16:creationId xmlns:a16="http://schemas.microsoft.com/office/drawing/2014/main" id="{FE61D3D8-A906-BF8A-BE87-96250F0DD333}"/>
              </a:ext>
            </a:extLst>
          </p:cNvPr>
          <p:cNvSpPr/>
          <p:nvPr/>
        </p:nvSpPr>
        <p:spPr>
          <a:xfrm>
            <a:off x="6816421" y="1475508"/>
            <a:ext cx="3080919" cy="52370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57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13B38EDD-DE9B-FEB6-4FCC-60C9DE8BD7D1}"/>
              </a:ext>
            </a:extLst>
          </p:cNvPr>
          <p:cNvSpPr>
            <a:spLocks noGrp="1"/>
          </p:cNvSpPr>
          <p:nvPr>
            <p:ph type="title"/>
          </p:nvPr>
        </p:nvSpPr>
        <p:spPr/>
        <p:txBody>
          <a:bodyPr/>
          <a:lstStyle/>
          <a:p>
            <a:r>
              <a:rPr lang="en-US" altLang="en-US" b="1" dirty="0"/>
              <a:t>Overview | Isaiah 13-23</a:t>
            </a:r>
          </a:p>
        </p:txBody>
      </p:sp>
      <p:sp>
        <p:nvSpPr>
          <p:cNvPr id="3" name="Content Placeholder 2">
            <a:extLst>
              <a:ext uri="{FF2B5EF4-FFF2-40B4-BE49-F238E27FC236}">
                <a16:creationId xmlns:a16="http://schemas.microsoft.com/office/drawing/2014/main" id="{2E91A1CF-714E-E423-3F39-66248DA2FFA4}"/>
              </a:ext>
            </a:extLst>
          </p:cNvPr>
          <p:cNvSpPr>
            <a:spLocks noGrp="1"/>
          </p:cNvSpPr>
          <p:nvPr>
            <p:ph idx="1"/>
          </p:nvPr>
        </p:nvSpPr>
        <p:spPr>
          <a:xfrm>
            <a:off x="2336007" y="4584047"/>
            <a:ext cx="1353861" cy="822183"/>
          </a:xfrm>
        </p:spPr>
        <p:txBody>
          <a:bodyPr/>
          <a:lstStyle/>
          <a:p>
            <a:pPr marL="0" indent="0">
              <a:buNone/>
            </a:pPr>
            <a:r>
              <a:rPr lang="en-US" altLang="en-US" sz="4000" b="1" dirty="0"/>
              <a:t>Israel</a:t>
            </a:r>
          </a:p>
        </p:txBody>
      </p:sp>
      <p:sp>
        <p:nvSpPr>
          <p:cNvPr id="4" name="Date Placeholder 3">
            <a:extLst>
              <a:ext uri="{FF2B5EF4-FFF2-40B4-BE49-F238E27FC236}">
                <a16:creationId xmlns:a16="http://schemas.microsoft.com/office/drawing/2014/main" id="{145E07D8-6255-2D46-0E90-877E52091305}"/>
              </a:ext>
            </a:extLst>
          </p:cNvPr>
          <p:cNvSpPr>
            <a:spLocks noGrp="1"/>
          </p:cNvSpPr>
          <p:nvPr>
            <p:ph type="dt" sz="quarter" idx="10"/>
          </p:nvPr>
        </p:nvSpPr>
        <p:spPr/>
        <p:txBody>
          <a:bodyPr/>
          <a:lstStyle/>
          <a:p>
            <a:pPr>
              <a:defRPr/>
            </a:pPr>
            <a:r>
              <a:rPr lang="en-US" dirty="0"/>
              <a:t>December 6, 2022</a:t>
            </a:r>
          </a:p>
        </p:txBody>
      </p:sp>
      <p:sp>
        <p:nvSpPr>
          <p:cNvPr id="40965" name="Slide Number Placeholder 5">
            <a:extLst>
              <a:ext uri="{FF2B5EF4-FFF2-40B4-BE49-F238E27FC236}">
                <a16:creationId xmlns:a16="http://schemas.microsoft.com/office/drawing/2014/main" id="{DDAB0976-FFEC-5912-EFED-935CEA84F2F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271E6F-E52B-4AAF-8A1F-C79B8B6F6D9A}" type="slidenum">
              <a:rPr lang="en-US" altLang="en-US" smtClean="0"/>
              <a:pPr/>
              <a:t>15</a:t>
            </a:fld>
            <a:endParaRPr lang="en-US" altLang="en-US"/>
          </a:p>
        </p:txBody>
      </p:sp>
      <p:grpSp>
        <p:nvGrpSpPr>
          <p:cNvPr id="10" name="Group 9">
            <a:extLst>
              <a:ext uri="{FF2B5EF4-FFF2-40B4-BE49-F238E27FC236}">
                <a16:creationId xmlns:a16="http://schemas.microsoft.com/office/drawing/2014/main" id="{FA55BC16-D9F9-28D8-6CDA-B2B1992C52BF}"/>
              </a:ext>
            </a:extLst>
          </p:cNvPr>
          <p:cNvGrpSpPr/>
          <p:nvPr/>
        </p:nvGrpSpPr>
        <p:grpSpPr>
          <a:xfrm>
            <a:off x="1244949" y="3724574"/>
            <a:ext cx="3752430" cy="2539403"/>
            <a:chOff x="1229362" y="3693634"/>
            <a:chExt cx="3752430" cy="2539403"/>
          </a:xfrm>
        </p:grpSpPr>
        <p:sp>
          <p:nvSpPr>
            <p:cNvPr id="2" name="Rectangle 1">
              <a:extLst>
                <a:ext uri="{FF2B5EF4-FFF2-40B4-BE49-F238E27FC236}">
                  <a16:creationId xmlns:a16="http://schemas.microsoft.com/office/drawing/2014/main" id="{EF9E08E2-A51D-CC6C-2F81-EC69E44F39EF}"/>
                </a:ext>
              </a:extLst>
            </p:cNvPr>
            <p:cNvSpPr/>
            <p:nvPr/>
          </p:nvSpPr>
          <p:spPr>
            <a:xfrm>
              <a:off x="2307879" y="4520333"/>
              <a:ext cx="1366404" cy="8501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508835C-29D7-8844-ADA6-F72B74585326}"/>
                </a:ext>
              </a:extLst>
            </p:cNvPr>
            <p:cNvSpPr txBox="1"/>
            <p:nvPr/>
          </p:nvSpPr>
          <p:spPr>
            <a:xfrm>
              <a:off x="2521958" y="3693634"/>
              <a:ext cx="971550" cy="646331"/>
            </a:xfrm>
            <a:prstGeom prst="rect">
              <a:avLst/>
            </a:prstGeom>
            <a:noFill/>
          </p:spPr>
          <p:txBody>
            <a:bodyPr wrap="square" rtlCol="0">
              <a:spAutoFit/>
            </a:bodyPr>
            <a:lstStyle/>
            <a:p>
              <a:r>
                <a:rPr lang="en-US" b="1" dirty="0"/>
                <a:t>Babylon</a:t>
              </a:r>
            </a:p>
            <a:p>
              <a:r>
                <a:rPr lang="en-US" b="1" dirty="0"/>
                <a:t>    (N)</a:t>
              </a:r>
            </a:p>
          </p:txBody>
        </p:sp>
        <p:sp>
          <p:nvSpPr>
            <p:cNvPr id="6" name="TextBox 5">
              <a:extLst>
                <a:ext uri="{FF2B5EF4-FFF2-40B4-BE49-F238E27FC236}">
                  <a16:creationId xmlns:a16="http://schemas.microsoft.com/office/drawing/2014/main" id="{688F98A2-A013-183A-C323-874D3DE2C23E}"/>
                </a:ext>
              </a:extLst>
            </p:cNvPr>
            <p:cNvSpPr txBox="1"/>
            <p:nvPr/>
          </p:nvSpPr>
          <p:spPr>
            <a:xfrm>
              <a:off x="1229362" y="4572176"/>
              <a:ext cx="971550" cy="646331"/>
            </a:xfrm>
            <a:prstGeom prst="rect">
              <a:avLst/>
            </a:prstGeom>
            <a:noFill/>
          </p:spPr>
          <p:txBody>
            <a:bodyPr wrap="square" rtlCol="0">
              <a:spAutoFit/>
            </a:bodyPr>
            <a:lstStyle/>
            <a:p>
              <a:r>
                <a:rPr lang="en-US" b="1" dirty="0"/>
                <a:t>Philistia</a:t>
              </a:r>
            </a:p>
            <a:p>
              <a:r>
                <a:rPr lang="en-US" b="1" dirty="0"/>
                <a:t>     (W)</a:t>
              </a:r>
            </a:p>
          </p:txBody>
        </p:sp>
        <p:sp>
          <p:nvSpPr>
            <p:cNvPr id="8" name="TextBox 7">
              <a:extLst>
                <a:ext uri="{FF2B5EF4-FFF2-40B4-BE49-F238E27FC236}">
                  <a16:creationId xmlns:a16="http://schemas.microsoft.com/office/drawing/2014/main" id="{DFD24A50-4312-7CDB-1598-6CCC86C40A0A}"/>
                </a:ext>
              </a:extLst>
            </p:cNvPr>
            <p:cNvSpPr txBox="1"/>
            <p:nvPr/>
          </p:nvSpPr>
          <p:spPr>
            <a:xfrm>
              <a:off x="2644499" y="5586706"/>
              <a:ext cx="971550" cy="646331"/>
            </a:xfrm>
            <a:prstGeom prst="rect">
              <a:avLst/>
            </a:prstGeom>
            <a:noFill/>
          </p:spPr>
          <p:txBody>
            <a:bodyPr wrap="square" rtlCol="0">
              <a:spAutoFit/>
            </a:bodyPr>
            <a:lstStyle/>
            <a:p>
              <a:r>
                <a:rPr lang="en-US" b="1" dirty="0"/>
                <a:t>Egypt</a:t>
              </a:r>
            </a:p>
            <a:p>
              <a:r>
                <a:rPr lang="en-US" b="1" dirty="0"/>
                <a:t>  (S)</a:t>
              </a:r>
            </a:p>
          </p:txBody>
        </p:sp>
        <p:sp>
          <p:nvSpPr>
            <p:cNvPr id="9" name="TextBox 8">
              <a:extLst>
                <a:ext uri="{FF2B5EF4-FFF2-40B4-BE49-F238E27FC236}">
                  <a16:creationId xmlns:a16="http://schemas.microsoft.com/office/drawing/2014/main" id="{198C4737-560D-05AB-2573-3A5A1518787C}"/>
                </a:ext>
              </a:extLst>
            </p:cNvPr>
            <p:cNvSpPr txBox="1"/>
            <p:nvPr/>
          </p:nvSpPr>
          <p:spPr>
            <a:xfrm>
              <a:off x="4010242" y="4560307"/>
              <a:ext cx="971550" cy="646331"/>
            </a:xfrm>
            <a:prstGeom prst="rect">
              <a:avLst/>
            </a:prstGeom>
            <a:noFill/>
          </p:spPr>
          <p:txBody>
            <a:bodyPr wrap="square" rtlCol="0">
              <a:spAutoFit/>
            </a:bodyPr>
            <a:lstStyle/>
            <a:p>
              <a:r>
                <a:rPr lang="en-US" b="1" dirty="0"/>
                <a:t>Moab</a:t>
              </a:r>
            </a:p>
            <a:p>
              <a:r>
                <a:rPr lang="en-US" b="1" dirty="0"/>
                <a:t>  (E</a:t>
              </a:r>
              <a:r>
                <a:rPr lang="en-US" dirty="0"/>
                <a:t>)</a:t>
              </a:r>
            </a:p>
          </p:txBody>
        </p:sp>
      </p:grpSp>
      <p:sp>
        <p:nvSpPr>
          <p:cNvPr id="11" name="Content Placeholder 2">
            <a:extLst>
              <a:ext uri="{FF2B5EF4-FFF2-40B4-BE49-F238E27FC236}">
                <a16:creationId xmlns:a16="http://schemas.microsoft.com/office/drawing/2014/main" id="{E8FBED78-5C66-741F-06B7-727A05CEEBD4}"/>
              </a:ext>
            </a:extLst>
          </p:cNvPr>
          <p:cNvSpPr txBox="1">
            <a:spLocks/>
          </p:cNvSpPr>
          <p:nvPr/>
        </p:nvSpPr>
        <p:spPr bwMode="auto">
          <a:xfrm>
            <a:off x="8406053" y="4793592"/>
            <a:ext cx="1353861" cy="82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ltLang="en-US" sz="4000" b="1"/>
              <a:t>Israel</a:t>
            </a:r>
            <a:endParaRPr lang="en-US" altLang="en-US" sz="4000" b="1" dirty="0"/>
          </a:p>
        </p:txBody>
      </p:sp>
      <p:sp>
        <p:nvSpPr>
          <p:cNvPr id="13" name="Rectangle 12">
            <a:extLst>
              <a:ext uri="{FF2B5EF4-FFF2-40B4-BE49-F238E27FC236}">
                <a16:creationId xmlns:a16="http://schemas.microsoft.com/office/drawing/2014/main" id="{834C66BC-F081-A948-7A8B-697A5043F20F}"/>
              </a:ext>
            </a:extLst>
          </p:cNvPr>
          <p:cNvSpPr/>
          <p:nvPr/>
        </p:nvSpPr>
        <p:spPr>
          <a:xfrm>
            <a:off x="8388317" y="4729648"/>
            <a:ext cx="1366404" cy="85018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F8073BF-D33F-C0C1-277D-11BED01A296C}"/>
              </a:ext>
            </a:extLst>
          </p:cNvPr>
          <p:cNvSpPr txBox="1"/>
          <p:nvPr/>
        </p:nvSpPr>
        <p:spPr>
          <a:xfrm>
            <a:off x="8586811" y="3876974"/>
            <a:ext cx="971550" cy="646331"/>
          </a:xfrm>
          <a:prstGeom prst="rect">
            <a:avLst/>
          </a:prstGeom>
          <a:noFill/>
        </p:spPr>
        <p:txBody>
          <a:bodyPr wrap="square" rtlCol="0">
            <a:spAutoFit/>
          </a:bodyPr>
          <a:lstStyle/>
          <a:p>
            <a:r>
              <a:rPr lang="en-US" b="1" dirty="0"/>
              <a:t>Babylon</a:t>
            </a:r>
          </a:p>
          <a:p>
            <a:r>
              <a:rPr lang="en-US" b="1" dirty="0"/>
              <a:t>    (N)</a:t>
            </a:r>
          </a:p>
        </p:txBody>
      </p:sp>
      <p:sp>
        <p:nvSpPr>
          <p:cNvPr id="15" name="TextBox 14">
            <a:extLst>
              <a:ext uri="{FF2B5EF4-FFF2-40B4-BE49-F238E27FC236}">
                <a16:creationId xmlns:a16="http://schemas.microsoft.com/office/drawing/2014/main" id="{4B2ABC4C-8E56-7995-BF02-801A2DADD87D}"/>
              </a:ext>
            </a:extLst>
          </p:cNvPr>
          <p:cNvSpPr txBox="1"/>
          <p:nvPr/>
        </p:nvSpPr>
        <p:spPr>
          <a:xfrm>
            <a:off x="7294215" y="4755516"/>
            <a:ext cx="971550" cy="646331"/>
          </a:xfrm>
          <a:prstGeom prst="rect">
            <a:avLst/>
          </a:prstGeom>
          <a:noFill/>
        </p:spPr>
        <p:txBody>
          <a:bodyPr wrap="square" rtlCol="0">
            <a:spAutoFit/>
          </a:bodyPr>
          <a:lstStyle/>
          <a:p>
            <a:r>
              <a:rPr lang="en-US" b="1" dirty="0"/>
              <a:t>   </a:t>
            </a:r>
            <a:r>
              <a:rPr lang="en-US" b="1" dirty="0" err="1"/>
              <a:t>Tyre</a:t>
            </a:r>
            <a:endParaRPr lang="en-US" b="1" dirty="0"/>
          </a:p>
          <a:p>
            <a:r>
              <a:rPr lang="en-US" b="1" dirty="0"/>
              <a:t>   (W)</a:t>
            </a:r>
          </a:p>
        </p:txBody>
      </p:sp>
      <p:sp>
        <p:nvSpPr>
          <p:cNvPr id="16" name="TextBox 15">
            <a:extLst>
              <a:ext uri="{FF2B5EF4-FFF2-40B4-BE49-F238E27FC236}">
                <a16:creationId xmlns:a16="http://schemas.microsoft.com/office/drawing/2014/main" id="{B699EE2B-F486-D55A-B40D-A434A067D61E}"/>
              </a:ext>
            </a:extLst>
          </p:cNvPr>
          <p:cNvSpPr txBox="1"/>
          <p:nvPr/>
        </p:nvSpPr>
        <p:spPr>
          <a:xfrm>
            <a:off x="8709352" y="5770046"/>
            <a:ext cx="971550" cy="646331"/>
          </a:xfrm>
          <a:prstGeom prst="rect">
            <a:avLst/>
          </a:prstGeom>
          <a:noFill/>
        </p:spPr>
        <p:txBody>
          <a:bodyPr wrap="square" rtlCol="0">
            <a:spAutoFit/>
          </a:bodyPr>
          <a:lstStyle/>
          <a:p>
            <a:r>
              <a:rPr lang="en-US" b="1" dirty="0"/>
              <a:t>Edom</a:t>
            </a:r>
          </a:p>
          <a:p>
            <a:r>
              <a:rPr lang="en-US" b="1" dirty="0"/>
              <a:t>  (S)</a:t>
            </a:r>
          </a:p>
        </p:txBody>
      </p:sp>
      <p:sp>
        <p:nvSpPr>
          <p:cNvPr id="17" name="TextBox 16">
            <a:extLst>
              <a:ext uri="{FF2B5EF4-FFF2-40B4-BE49-F238E27FC236}">
                <a16:creationId xmlns:a16="http://schemas.microsoft.com/office/drawing/2014/main" id="{402B4408-2ADD-7D3A-35ED-BA15E1B7D7C0}"/>
              </a:ext>
            </a:extLst>
          </p:cNvPr>
          <p:cNvSpPr txBox="1"/>
          <p:nvPr/>
        </p:nvSpPr>
        <p:spPr>
          <a:xfrm>
            <a:off x="10075095" y="4743647"/>
            <a:ext cx="971550" cy="646331"/>
          </a:xfrm>
          <a:prstGeom prst="rect">
            <a:avLst/>
          </a:prstGeom>
          <a:noFill/>
        </p:spPr>
        <p:txBody>
          <a:bodyPr wrap="square" rtlCol="0">
            <a:spAutoFit/>
          </a:bodyPr>
          <a:lstStyle/>
          <a:p>
            <a:r>
              <a:rPr lang="en-US" b="1" dirty="0"/>
              <a:t>Arabia</a:t>
            </a:r>
          </a:p>
          <a:p>
            <a:r>
              <a:rPr lang="en-US" b="1" dirty="0"/>
              <a:t>   (E)</a:t>
            </a:r>
            <a:r>
              <a:rPr lang="en-US" dirty="0"/>
              <a:t>                          </a:t>
            </a:r>
          </a:p>
        </p:txBody>
      </p:sp>
      <p:sp>
        <p:nvSpPr>
          <p:cNvPr id="22" name="Rectangle 21">
            <a:extLst>
              <a:ext uri="{FF2B5EF4-FFF2-40B4-BE49-F238E27FC236}">
                <a16:creationId xmlns:a16="http://schemas.microsoft.com/office/drawing/2014/main" id="{31D77F8E-E514-6498-2F87-D87AA4773215}"/>
              </a:ext>
            </a:extLst>
          </p:cNvPr>
          <p:cNvSpPr/>
          <p:nvPr/>
        </p:nvSpPr>
        <p:spPr>
          <a:xfrm>
            <a:off x="171450" y="1562440"/>
            <a:ext cx="11887200" cy="1864933"/>
          </a:xfrm>
          <a:prstGeom prst="rect">
            <a:avLst/>
          </a:prstGeom>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The fall of nations! The LORD pronounces judgment against the nations because of their pride, but offers salvation for Israel if she would trust the LORD. These oracles assure God’s people of His sovereignty over the nations and to encourage her to rely on Him. It would be foolish to trust any nation God has doomed.</a:t>
            </a:r>
            <a:endParaRPr lang="en-US" sz="28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782095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Overview | Isaiah 13</a:t>
            </a:r>
            <a:endParaRPr lang="en-US" sz="40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December 6, 2022</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16</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259773" y="1615452"/>
            <a:ext cx="11870315" cy="18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dirty="0"/>
              <a:t>Burden of Babylon </a:t>
            </a:r>
            <a:r>
              <a:rPr lang="en-US" altLang="en-US" sz="2800" dirty="0"/>
              <a:t>– destruction in the Day of the Lord, and in the immediate future</a:t>
            </a:r>
          </a:p>
          <a:p>
            <a:r>
              <a:rPr lang="en-US" altLang="en-US" sz="2800" b="1" dirty="0"/>
              <a:t>Punishment of Babylon in the Day of the Lord </a:t>
            </a:r>
            <a:r>
              <a:rPr lang="en-US" altLang="en-US" sz="2800" dirty="0"/>
              <a:t>– the Great Tribulation (Isaiah 13:1-16)</a:t>
            </a:r>
          </a:p>
          <a:p>
            <a:r>
              <a:rPr lang="en-US" altLang="en-US" sz="2800" b="1" dirty="0"/>
              <a:t>Destruction of Babylon in the Day of Man </a:t>
            </a:r>
            <a:r>
              <a:rPr lang="en-US" altLang="en-US" sz="2800" dirty="0"/>
              <a:t>– Ancient history fulfilled (Isaiah 13:17-22)</a:t>
            </a:r>
          </a:p>
        </p:txBody>
      </p:sp>
      <p:sp>
        <p:nvSpPr>
          <p:cNvPr id="3" name="Content Placeholder 2">
            <a:extLst>
              <a:ext uri="{FF2B5EF4-FFF2-40B4-BE49-F238E27FC236}">
                <a16:creationId xmlns:a16="http://schemas.microsoft.com/office/drawing/2014/main" id="{9B447873-74E9-177C-5A8C-564DBC1E6F51}"/>
              </a:ext>
            </a:extLst>
          </p:cNvPr>
          <p:cNvSpPr txBox="1">
            <a:spLocks/>
          </p:cNvSpPr>
          <p:nvPr/>
        </p:nvSpPr>
        <p:spPr bwMode="auto">
          <a:xfrm>
            <a:off x="318654" y="4804922"/>
            <a:ext cx="11554691" cy="1902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dirty="0"/>
              <a:t>“In Isaiah’s time it (Babylon) was far from being a mere provincial town within the Assyrian Empire… it constituted a major threat to the Assyrian overlord and, politically speaking, a Babylonian Empire in Isaiah’s lifetime was a real probability.” – Motyer</a:t>
            </a: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p:txBody>
          <a:bodyPr/>
          <a:lstStyle/>
          <a:p>
            <a:pPr>
              <a:defRPr/>
            </a:pPr>
            <a:r>
              <a:rPr lang="en-US" altLang="en-US" sz="4000" b="1" dirty="0"/>
              <a:t>Isaiah 13:1</a:t>
            </a:r>
            <a:endParaRPr lang="en-US" sz="40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December 6, 2022</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17</a:t>
            </a:fld>
            <a:endParaRPr lang="en-US" altLang="en-US"/>
          </a:p>
        </p:txBody>
      </p:sp>
      <p:cxnSp>
        <p:nvCxnSpPr>
          <p:cNvPr id="6" name="Straight Connector 5">
            <a:extLst>
              <a:ext uri="{FF2B5EF4-FFF2-40B4-BE49-F238E27FC236}">
                <a16:creationId xmlns:a16="http://schemas.microsoft.com/office/drawing/2014/main" id="{84C42F77-F854-2620-7AAD-394C2DE2293D}"/>
              </a:ext>
            </a:extLst>
          </p:cNvPr>
          <p:cNvCxnSpPr/>
          <p:nvPr/>
        </p:nvCxnSpPr>
        <p:spPr>
          <a:xfrm>
            <a:off x="609600" y="1600200"/>
            <a:ext cx="10972800" cy="0"/>
          </a:xfrm>
          <a:prstGeom prst="line">
            <a:avLst/>
          </a:prstGeom>
          <a:ln>
            <a:solidFill>
              <a:srgbClr val="002060"/>
            </a:solidFill>
          </a:ln>
        </p:spPr>
        <p:style>
          <a:lnRef idx="1">
            <a:schemeClr val="accent2"/>
          </a:lnRef>
          <a:fillRef idx="0">
            <a:schemeClr val="accent2"/>
          </a:fillRef>
          <a:effectRef idx="0">
            <a:schemeClr val="accent2"/>
          </a:effectRef>
          <a:fontRef idx="minor">
            <a:schemeClr val="tx1"/>
          </a:fontRef>
        </p:style>
      </p:cxn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83670" y="1737662"/>
            <a:ext cx="7806295" cy="496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baseline="30000" dirty="0"/>
              <a:t>1 </a:t>
            </a:r>
            <a:r>
              <a:rPr lang="en-US" altLang="en-US" sz="2800" b="1" i="1" dirty="0"/>
              <a:t>The oracle concerning Babylon which Isaiah the son of </a:t>
            </a:r>
            <a:r>
              <a:rPr lang="en-US" altLang="en-US" sz="2800" b="1" i="1" dirty="0" err="1"/>
              <a:t>Amoz</a:t>
            </a:r>
            <a:r>
              <a:rPr lang="en-US" altLang="en-US" sz="2800" b="1" i="1" dirty="0"/>
              <a:t> saw</a:t>
            </a:r>
            <a:r>
              <a:rPr lang="en-US" altLang="en-US" sz="2800" b="1" dirty="0"/>
              <a:t>.</a:t>
            </a:r>
          </a:p>
          <a:p>
            <a:r>
              <a:rPr lang="en-US" altLang="en-US" sz="2400" b="1" dirty="0"/>
              <a:t>Declaration</a:t>
            </a:r>
            <a:r>
              <a:rPr lang="en-US" altLang="en-US" sz="2400" dirty="0"/>
              <a:t> – lifting up (of the voice)</a:t>
            </a:r>
          </a:p>
          <a:p>
            <a:r>
              <a:rPr lang="en-US" altLang="en-US" sz="2400" dirty="0"/>
              <a:t>Babylon </a:t>
            </a:r>
            <a:r>
              <a:rPr lang="en-US" altLang="en-US" sz="2400" b="1" dirty="0"/>
              <a:t>mentioned from Genesis to Revelation</a:t>
            </a:r>
          </a:p>
          <a:p>
            <a:r>
              <a:rPr lang="en-US" altLang="en-US" sz="2400" b="1" dirty="0"/>
              <a:t>Four ways </a:t>
            </a:r>
            <a:r>
              <a:rPr lang="en-US" altLang="en-US" sz="2400" dirty="0"/>
              <a:t>to think of Babylon</a:t>
            </a:r>
          </a:p>
          <a:p>
            <a:pPr lvl="1"/>
            <a:r>
              <a:rPr lang="en-US" altLang="en-US" sz="2400" b="1" dirty="0"/>
              <a:t>Historical city </a:t>
            </a:r>
            <a:r>
              <a:rPr lang="en-US" altLang="en-US" sz="2400" dirty="0"/>
              <a:t>founded by Nimrod (Genesis 10: 8-10) </a:t>
            </a:r>
          </a:p>
          <a:p>
            <a:pPr marL="457200" lvl="1" indent="0">
              <a:buNone/>
            </a:pPr>
            <a:r>
              <a:rPr lang="en-US" altLang="en-US" sz="2400" dirty="0"/>
              <a:t>that rebelled against God (Genesis 11:1-9)</a:t>
            </a:r>
          </a:p>
          <a:p>
            <a:pPr lvl="1"/>
            <a:r>
              <a:rPr lang="en-US" altLang="en-US" sz="2400" b="1" dirty="0"/>
              <a:t>Kingdom of Babylon </a:t>
            </a:r>
            <a:r>
              <a:rPr lang="en-US" altLang="en-US" sz="2400" dirty="0"/>
              <a:t>ruled by Nebuchadnezzar </a:t>
            </a:r>
          </a:p>
          <a:p>
            <a:pPr lvl="1"/>
            <a:r>
              <a:rPr lang="en-US" altLang="en-US" sz="2400" b="1" dirty="0"/>
              <a:t>City reconstructed </a:t>
            </a:r>
            <a:r>
              <a:rPr lang="en-US" altLang="en-US" sz="2400" dirty="0"/>
              <a:t>in the last days (Rev 14,17,18)</a:t>
            </a:r>
          </a:p>
          <a:p>
            <a:pPr lvl="1"/>
            <a:r>
              <a:rPr lang="en-US" altLang="en-US" sz="2400" dirty="0"/>
              <a:t>The enemies </a:t>
            </a:r>
            <a:r>
              <a:rPr lang="en-US" altLang="en-US" sz="2400" b="1" dirty="0"/>
              <a:t>counterfeit system of faith</a:t>
            </a:r>
            <a:r>
              <a:rPr lang="en-US" altLang="en-US" sz="2400" dirty="0"/>
              <a:t>,</a:t>
            </a:r>
            <a:r>
              <a:rPr lang="en-US" altLang="en-US" sz="2400" b="1" dirty="0"/>
              <a:t> </a:t>
            </a:r>
            <a:r>
              <a:rPr lang="en-US" altLang="en-US" sz="2400" dirty="0"/>
              <a:t>a religion of lies, </a:t>
            </a:r>
            <a:r>
              <a:rPr lang="en-US" altLang="en-US" sz="2400" b="1" dirty="0"/>
              <a:t>Babylon personifies false religion in any form</a:t>
            </a:r>
            <a:endParaRPr lang="en-US" altLang="en-US" sz="2800" b="1" dirty="0"/>
          </a:p>
        </p:txBody>
      </p:sp>
      <p:pic>
        <p:nvPicPr>
          <p:cNvPr id="3" name="Picture 2" descr="Image result for Ancient Tower Babel">
            <a:extLst>
              <a:ext uri="{FF2B5EF4-FFF2-40B4-BE49-F238E27FC236}">
                <a16:creationId xmlns:a16="http://schemas.microsoft.com/office/drawing/2014/main" id="{8044B96B-9174-79A4-7ADD-73DD205D2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455" y="1708560"/>
            <a:ext cx="2875951" cy="1620991"/>
          </a:xfrm>
          <a:prstGeom prst="rect">
            <a:avLst/>
          </a:prstGeom>
          <a:noFill/>
          <a:ln w="19050">
            <a:solidFill>
              <a:srgbClr val="002060"/>
            </a:solidFill>
          </a:ln>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5BA6529F-6D41-7313-544B-AEAC11E25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5057" y="3577059"/>
            <a:ext cx="4282049" cy="294280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87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God’s Judgment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18</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111034" y="2440574"/>
            <a:ext cx="12114613" cy="3091543"/>
          </a:xfrm>
        </p:spPr>
        <p:txBody>
          <a:bodyPr/>
          <a:lstStyle/>
          <a:p>
            <a:pPr marL="241300" indent="-241300">
              <a:spcBef>
                <a:spcPts val="0"/>
              </a:spcBef>
              <a:defRPr/>
            </a:pPr>
            <a:endParaRPr lang="en-US" sz="2400" dirty="0"/>
          </a:p>
          <a:p>
            <a:pPr marL="0" indent="0">
              <a:spcBef>
                <a:spcPts val="0"/>
              </a:spcBef>
              <a:buNone/>
              <a:defRPr/>
            </a:pPr>
            <a:r>
              <a:rPr lang="en-US" dirty="0"/>
              <a:t>“</a:t>
            </a:r>
            <a:r>
              <a:rPr lang="en-US" b="1" dirty="0"/>
              <a:t>Much confusion </a:t>
            </a:r>
            <a:r>
              <a:rPr lang="en-US" dirty="0"/>
              <a:t>exists in scholarly interpretation of the </a:t>
            </a:r>
            <a:r>
              <a:rPr lang="en-US" b="1" dirty="0"/>
              <a:t>prophecies of Babylon because of the varied references to the city of Babylon </a:t>
            </a:r>
            <a:r>
              <a:rPr lang="en-US" dirty="0"/>
              <a:t>as Babylon, to </a:t>
            </a:r>
            <a:r>
              <a:rPr lang="en-US" b="1" dirty="0"/>
              <a:t>the empire as Babylon</a:t>
            </a:r>
            <a:r>
              <a:rPr lang="en-US" dirty="0"/>
              <a:t>, and to </a:t>
            </a:r>
            <a:r>
              <a:rPr lang="en-US" b="1" dirty="0"/>
              <a:t>the religions of Babylon </a:t>
            </a:r>
            <a:r>
              <a:rPr lang="en-US" dirty="0"/>
              <a:t>as Babylon. Each of these areas has its own line of prophecy and fulfillment.” – John F. Walvoord</a:t>
            </a:r>
            <a:endParaRPr lang="en-US" sz="2400" dirty="0"/>
          </a:p>
        </p:txBody>
      </p:sp>
    </p:spTree>
    <p:extLst>
      <p:ext uri="{BB962C8B-B14F-4D97-AF65-F5344CB8AC3E}">
        <p14:creationId xmlns:p14="http://schemas.microsoft.com/office/powerpoint/2010/main" val="671358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a:xfrm>
            <a:off x="322531" y="274638"/>
            <a:ext cx="10972800" cy="1143000"/>
          </a:xfrm>
        </p:spPr>
        <p:txBody>
          <a:bodyPr/>
          <a:lstStyle/>
          <a:p>
            <a:pPr>
              <a:defRPr/>
            </a:pPr>
            <a:r>
              <a:rPr lang="en-US" altLang="en-US" sz="3200" b="1" dirty="0"/>
              <a:t>Babylon | Isaiah 13:1</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December 6, 2022</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19</a:t>
            </a:fld>
            <a:endParaRPr lang="en-US" altLang="en-US"/>
          </a:p>
        </p:txBody>
      </p:sp>
      <p:sp>
        <p:nvSpPr>
          <p:cNvPr id="5" name="Content Placeholder 2">
            <a:extLst>
              <a:ext uri="{FF2B5EF4-FFF2-40B4-BE49-F238E27FC236}">
                <a16:creationId xmlns:a16="http://schemas.microsoft.com/office/drawing/2014/main" id="{D53C5649-F5E3-31F3-5FC1-EA40BD797534}"/>
              </a:ext>
            </a:extLst>
          </p:cNvPr>
          <p:cNvSpPr txBox="1">
            <a:spLocks/>
          </p:cNvSpPr>
          <p:nvPr/>
        </p:nvSpPr>
        <p:spPr bwMode="auto">
          <a:xfrm>
            <a:off x="58403" y="1527651"/>
            <a:ext cx="7811968" cy="50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1313" indent="-341313" algn="l" defTabSz="9128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defTabSz="912813"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2813"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defTabSz="912813"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2000" b="1" dirty="0"/>
              <a:t>Founded by Nimrod </a:t>
            </a:r>
            <a:r>
              <a:rPr lang="en-US" altLang="en-US" sz="2000" dirty="0"/>
              <a:t>~3,000 B.C.</a:t>
            </a:r>
          </a:p>
          <a:p>
            <a:r>
              <a:rPr lang="en-US" altLang="en-US" sz="2000" dirty="0"/>
              <a:t>Babylon is the </a:t>
            </a:r>
            <a:r>
              <a:rPr lang="en-US" altLang="en-US" sz="2000" b="1" dirty="0"/>
              <a:t>capital city of Shinar, later called Chaldea</a:t>
            </a:r>
          </a:p>
          <a:p>
            <a:r>
              <a:rPr lang="en-US" altLang="en-US" sz="2000" dirty="0"/>
              <a:t>Became a</a:t>
            </a:r>
            <a:r>
              <a:rPr lang="en-US" altLang="en-US" sz="2000" b="1" dirty="0"/>
              <a:t> powerful city-state and later capital city </a:t>
            </a:r>
            <a:r>
              <a:rPr lang="en-US" altLang="en-US" sz="2000" dirty="0"/>
              <a:t>and namesake of </a:t>
            </a:r>
            <a:r>
              <a:rPr lang="en-US" altLang="en-US" sz="2000" b="1" dirty="0"/>
              <a:t>one of the greatest empires in history</a:t>
            </a:r>
          </a:p>
          <a:p>
            <a:r>
              <a:rPr lang="en-US" altLang="en-US" sz="2000" b="1" dirty="0"/>
              <a:t>Ishtar Gate, </a:t>
            </a:r>
            <a:r>
              <a:rPr lang="en-US" altLang="en-US" sz="2000" dirty="0"/>
              <a:t>on the </a:t>
            </a:r>
            <a:r>
              <a:rPr lang="en-US" altLang="en-US" sz="2000" b="1" dirty="0"/>
              <a:t>northern side </a:t>
            </a:r>
            <a:r>
              <a:rPr lang="en-US" altLang="en-US" sz="2000" dirty="0"/>
              <a:t>of the city was </a:t>
            </a:r>
            <a:r>
              <a:rPr lang="en-US" altLang="en-US" sz="2000" b="1" dirty="0"/>
              <a:t>constructed</a:t>
            </a:r>
            <a:r>
              <a:rPr lang="en-US" altLang="en-US" sz="2000" dirty="0"/>
              <a:t> </a:t>
            </a:r>
            <a:r>
              <a:rPr lang="en-US" altLang="en-US" sz="2000" b="1" dirty="0"/>
              <a:t>of glazed bricks</a:t>
            </a:r>
            <a:r>
              <a:rPr lang="en-US" altLang="en-US" sz="2000" dirty="0"/>
              <a:t> decorated with </a:t>
            </a:r>
            <a:r>
              <a:rPr lang="en-US" altLang="en-US" sz="2000" b="1" dirty="0"/>
              <a:t>alternating rows </a:t>
            </a:r>
            <a:r>
              <a:rPr lang="en-US" altLang="en-US" sz="2000" dirty="0"/>
              <a:t>of idols - reliefs of </a:t>
            </a:r>
            <a:r>
              <a:rPr lang="en-US" altLang="en-US" sz="2000" b="1" dirty="0"/>
              <a:t>wild ox </a:t>
            </a:r>
            <a:r>
              <a:rPr lang="en-US" altLang="en-US" sz="2000" dirty="0"/>
              <a:t>(the god </a:t>
            </a:r>
            <a:r>
              <a:rPr lang="en-US" altLang="en-US" sz="2000" b="1" dirty="0"/>
              <a:t>Adad</a:t>
            </a:r>
            <a:r>
              <a:rPr lang="en-US" altLang="en-US" sz="2000" dirty="0"/>
              <a:t>) and </a:t>
            </a:r>
            <a:r>
              <a:rPr lang="en-US" altLang="en-US" sz="2000" b="1" dirty="0"/>
              <a:t>dragons</a:t>
            </a:r>
            <a:r>
              <a:rPr lang="en-US" altLang="en-US" sz="2000" dirty="0"/>
              <a:t> (the god </a:t>
            </a:r>
            <a:r>
              <a:rPr lang="en-US" altLang="en-US" sz="2000" b="1" dirty="0" err="1"/>
              <a:t>Marduk</a:t>
            </a:r>
            <a:r>
              <a:rPr lang="en-US" altLang="en-US" sz="2000" dirty="0"/>
              <a:t>)</a:t>
            </a:r>
          </a:p>
          <a:p>
            <a:r>
              <a:rPr lang="en-US" altLang="en-US" sz="2000" b="1" dirty="0"/>
              <a:t>Massive city walls were well fortified</a:t>
            </a:r>
            <a:r>
              <a:rPr lang="en-US" altLang="en-US" sz="2000" dirty="0"/>
              <a:t>: 40’ – 320’ high and 25’ thick with ~250 guard towers for archers and soldiers and a </a:t>
            </a:r>
            <a:r>
              <a:rPr lang="en-US" altLang="en-US" sz="2000" b="1" dirty="0"/>
              <a:t>ditch that could be flooded to hinder attacks </a:t>
            </a:r>
            <a:r>
              <a:rPr lang="en-US" altLang="en-US" sz="2000" dirty="0"/>
              <a:t>against the exterior wall</a:t>
            </a:r>
          </a:p>
          <a:p>
            <a:r>
              <a:rPr lang="en-US" altLang="en-US" sz="2000" b="1" dirty="0"/>
              <a:t>Ezekiel and Daniel</a:t>
            </a:r>
            <a:r>
              <a:rPr lang="en-US" altLang="en-US" sz="2000" dirty="0"/>
              <a:t>, both deportees from Judah, ministered in Babylon</a:t>
            </a:r>
          </a:p>
          <a:p>
            <a:r>
              <a:rPr lang="en-US" altLang="en-US" sz="2000" b="1" dirty="0"/>
              <a:t>Jeremiah devoted 110 verses to the fall of Babylon</a:t>
            </a:r>
            <a:r>
              <a:rPr lang="en-US" altLang="en-US" sz="2000" dirty="0"/>
              <a:t>, important topic</a:t>
            </a:r>
          </a:p>
          <a:p>
            <a:r>
              <a:rPr lang="en-US" altLang="en-US" sz="2000" b="1" dirty="0"/>
              <a:t>Daniel 5 </a:t>
            </a:r>
            <a:r>
              <a:rPr lang="en-US" altLang="en-US" sz="2000" dirty="0"/>
              <a:t>foretells the </a:t>
            </a:r>
            <a:r>
              <a:rPr lang="en-US" altLang="en-US" sz="2000" b="1" dirty="0"/>
              <a:t>fall of Babylon to the Medes and the Persians</a:t>
            </a:r>
          </a:p>
          <a:p>
            <a:r>
              <a:rPr lang="en-US" altLang="en-US" sz="2000" dirty="0"/>
              <a:t>Babylon is </a:t>
            </a:r>
            <a:r>
              <a:rPr lang="en-US" altLang="en-US" sz="2000" b="1" dirty="0"/>
              <a:t>both a city and a system </a:t>
            </a:r>
          </a:p>
        </p:txBody>
      </p:sp>
      <p:pic>
        <p:nvPicPr>
          <p:cNvPr id="2050" name="Picture 2" descr="See the source image">
            <a:extLst>
              <a:ext uri="{FF2B5EF4-FFF2-40B4-BE49-F238E27FC236}">
                <a16:creationId xmlns:a16="http://schemas.microsoft.com/office/drawing/2014/main" id="{1F7D4322-0622-4C33-813F-AA4A11FBA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1993" y="120455"/>
            <a:ext cx="3937914" cy="26187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Ancient City Of Babylon Map">
            <a:extLst>
              <a:ext uri="{FF2B5EF4-FFF2-40B4-BE49-F238E27FC236}">
                <a16:creationId xmlns:a16="http://schemas.microsoft.com/office/drawing/2014/main" id="{C45324E0-1558-05FF-793C-64AD98305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844" y="2844035"/>
            <a:ext cx="4038753" cy="39652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12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BBA33D3-3EC2-E7C4-22A5-7D7345BCEC91}"/>
              </a:ext>
            </a:extLst>
          </p:cNvPr>
          <p:cNvSpPr>
            <a:spLocks noGrp="1"/>
          </p:cNvSpPr>
          <p:nvPr>
            <p:ph type="title"/>
          </p:nvPr>
        </p:nvSpPr>
        <p:spPr/>
        <p:txBody>
          <a:bodyPr/>
          <a:lstStyle/>
          <a:p>
            <a:r>
              <a:rPr lang="en-US" altLang="en-US" b="1"/>
              <a:t>Announcements</a:t>
            </a:r>
          </a:p>
        </p:txBody>
      </p:sp>
      <p:sp>
        <p:nvSpPr>
          <p:cNvPr id="21507" name="Content Placeholder 2">
            <a:extLst>
              <a:ext uri="{FF2B5EF4-FFF2-40B4-BE49-F238E27FC236}">
                <a16:creationId xmlns:a16="http://schemas.microsoft.com/office/drawing/2014/main" id="{FDE5C024-D391-C764-46D7-509DED7064D2}"/>
              </a:ext>
            </a:extLst>
          </p:cNvPr>
          <p:cNvSpPr>
            <a:spLocks noGrp="1"/>
          </p:cNvSpPr>
          <p:nvPr>
            <p:ph idx="1"/>
          </p:nvPr>
        </p:nvSpPr>
        <p:spPr>
          <a:xfrm>
            <a:off x="398417" y="1600200"/>
            <a:ext cx="11183983" cy="4525963"/>
          </a:xfrm>
        </p:spPr>
        <p:txBody>
          <a:bodyPr anchor="ctr"/>
          <a:lstStyle/>
          <a:p>
            <a:pPr eaLnBrk="1" hangingPunct="1">
              <a:spcAft>
                <a:spcPts val="600"/>
              </a:spcAft>
              <a:defRPr/>
            </a:pPr>
            <a:r>
              <a:rPr lang="en-US" altLang="en-US" sz="3600" b="1" dirty="0"/>
              <a:t>Welcome to the MOB!</a:t>
            </a:r>
          </a:p>
          <a:p>
            <a:pPr eaLnBrk="1" hangingPunct="1">
              <a:spcAft>
                <a:spcPts val="600"/>
              </a:spcAft>
              <a:defRPr/>
            </a:pPr>
            <a:endParaRPr lang="en-US" altLang="en-US" sz="1800" b="1" dirty="0"/>
          </a:p>
          <a:p>
            <a:pPr eaLnBrk="1" hangingPunct="1">
              <a:spcAft>
                <a:spcPts val="600"/>
              </a:spcAft>
              <a:defRPr/>
            </a:pPr>
            <a:r>
              <a:rPr lang="en-US" altLang="en-US" sz="3600" b="1" dirty="0"/>
              <a:t>MOB Website &amp; Resources:  www.ibcmob.net </a:t>
            </a:r>
          </a:p>
          <a:p>
            <a:pPr eaLnBrk="1" hangingPunct="1">
              <a:spcAft>
                <a:spcPts val="600"/>
              </a:spcAft>
              <a:defRPr/>
            </a:pPr>
            <a:endParaRPr lang="en-US" altLang="en-US" sz="1800" b="1" dirty="0"/>
          </a:p>
          <a:p>
            <a:pPr eaLnBrk="1" hangingPunct="1">
              <a:spcAft>
                <a:spcPts val="600"/>
              </a:spcAft>
              <a:defRPr/>
            </a:pPr>
            <a:r>
              <a:rPr lang="en-US" altLang="en-US" sz="3600" b="1" dirty="0"/>
              <a:t>“Come Behold Your King,” </a:t>
            </a:r>
            <a:r>
              <a:rPr lang="en-US" altLang="en-US" sz="3600" b="1" dirty="0">
                <a:solidFill>
                  <a:srgbClr val="FF0000"/>
                </a:solidFill>
              </a:rPr>
              <a:t>C</a:t>
            </a:r>
            <a:r>
              <a:rPr lang="en-US" altLang="en-US" sz="3600" b="1" dirty="0">
                <a:solidFill>
                  <a:srgbClr val="006600"/>
                </a:solidFill>
              </a:rPr>
              <a:t>h</a:t>
            </a:r>
            <a:r>
              <a:rPr lang="en-US" altLang="en-US" sz="3600" b="1" dirty="0">
                <a:solidFill>
                  <a:srgbClr val="FF0000"/>
                </a:solidFill>
              </a:rPr>
              <a:t>r</a:t>
            </a:r>
            <a:r>
              <a:rPr lang="en-US" altLang="en-US" sz="3600" b="1" dirty="0">
                <a:solidFill>
                  <a:srgbClr val="006600"/>
                </a:solidFill>
              </a:rPr>
              <a:t>i</a:t>
            </a:r>
            <a:r>
              <a:rPr lang="en-US" altLang="en-US" sz="3600" b="1" dirty="0">
                <a:solidFill>
                  <a:srgbClr val="FF0000"/>
                </a:solidFill>
              </a:rPr>
              <a:t>s</a:t>
            </a:r>
            <a:r>
              <a:rPr lang="en-US" altLang="en-US" sz="3600" b="1" dirty="0">
                <a:solidFill>
                  <a:srgbClr val="006600"/>
                </a:solidFill>
              </a:rPr>
              <a:t>t</a:t>
            </a:r>
            <a:r>
              <a:rPr lang="en-US" altLang="en-US" sz="3600" b="1" dirty="0">
                <a:solidFill>
                  <a:srgbClr val="FF0000"/>
                </a:solidFill>
              </a:rPr>
              <a:t>m</a:t>
            </a:r>
            <a:r>
              <a:rPr lang="en-US" altLang="en-US" sz="3600" b="1" dirty="0">
                <a:solidFill>
                  <a:srgbClr val="006600"/>
                </a:solidFill>
              </a:rPr>
              <a:t>a</a:t>
            </a:r>
            <a:r>
              <a:rPr lang="en-US" altLang="en-US" sz="3600" b="1" dirty="0">
                <a:solidFill>
                  <a:srgbClr val="FF0000"/>
                </a:solidFill>
              </a:rPr>
              <a:t>s</a:t>
            </a:r>
            <a:r>
              <a:rPr lang="en-US" altLang="en-US" sz="3600" b="1" dirty="0"/>
              <a:t> Concert, Dec. 8-11</a:t>
            </a:r>
          </a:p>
        </p:txBody>
      </p:sp>
      <p:sp>
        <p:nvSpPr>
          <p:cNvPr id="4" name="Date Placeholder 3">
            <a:extLst>
              <a:ext uri="{FF2B5EF4-FFF2-40B4-BE49-F238E27FC236}">
                <a16:creationId xmlns:a16="http://schemas.microsoft.com/office/drawing/2014/main" id="{99F8D940-8CED-3766-70D5-4ABA2BCBBC39}"/>
              </a:ext>
            </a:extLst>
          </p:cNvPr>
          <p:cNvSpPr>
            <a:spLocks noGrp="1"/>
          </p:cNvSpPr>
          <p:nvPr>
            <p:ph type="dt" sz="quarter" idx="10"/>
          </p:nvPr>
        </p:nvSpPr>
        <p:spPr/>
        <p:txBody>
          <a:bodyPr/>
          <a:lstStyle/>
          <a:p>
            <a:pPr>
              <a:defRPr/>
            </a:pPr>
            <a:r>
              <a:rPr lang="en-US" dirty="0"/>
              <a:t>December 6, 2022</a:t>
            </a:r>
          </a:p>
        </p:txBody>
      </p:sp>
      <p:sp>
        <p:nvSpPr>
          <p:cNvPr id="21509" name="Slide Number Placeholder 5">
            <a:extLst>
              <a:ext uri="{FF2B5EF4-FFF2-40B4-BE49-F238E27FC236}">
                <a16:creationId xmlns:a16="http://schemas.microsoft.com/office/drawing/2014/main" id="{0E12DF22-BF96-FBA7-B086-F60749D6BBC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F42DEBC-73FF-4E73-85C9-1D4B2620D2B2}" type="slidenum">
              <a:rPr lang="en-US" altLang="en-US" smtClean="0"/>
              <a:pPr/>
              <a:t>2</a:t>
            </a:fld>
            <a:endParaRPr lang="en-US" altLang="en-US"/>
          </a:p>
        </p:txBody>
      </p:sp>
      <p:cxnSp>
        <p:nvCxnSpPr>
          <p:cNvPr id="3" name="Straight Connector 2">
            <a:extLst>
              <a:ext uri="{FF2B5EF4-FFF2-40B4-BE49-F238E27FC236}">
                <a16:creationId xmlns:a16="http://schemas.microsoft.com/office/drawing/2014/main" id="{52938B4F-C0B2-895A-DE7E-8A7D5045CE1C}"/>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0" end="0"/>
                                            </p:txEl>
                                          </p:spTgt>
                                        </p:tgtEl>
                                        <p:attrNameLst>
                                          <p:attrName>style.visibility</p:attrName>
                                        </p:attrNameLst>
                                      </p:cBhvr>
                                      <p:to>
                                        <p:strVal val="visible"/>
                                      </p:to>
                                    </p:set>
                                    <p:animEffect transition="in" filter="fade">
                                      <p:cBhvr>
                                        <p:cTn id="10" dur="500"/>
                                        <p:tgtEl>
                                          <p:spTgt spid="2150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4" end="4"/>
                                            </p:txEl>
                                          </p:spTgt>
                                        </p:tgtEl>
                                        <p:attrNameLst>
                                          <p:attrName>style.visibility</p:attrName>
                                        </p:attrNameLst>
                                      </p:cBhvr>
                                      <p:to>
                                        <p:strVal val="visible"/>
                                      </p:to>
                                    </p:set>
                                    <p:animEffect transition="in" filter="fade">
                                      <p:cBhvr>
                                        <p:cTn id="16"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0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2CA19-8847-E200-7936-F5FEDEABC8BC}"/>
              </a:ext>
            </a:extLst>
          </p:cNvPr>
          <p:cNvSpPr>
            <a:spLocks noGrp="1"/>
          </p:cNvSpPr>
          <p:nvPr>
            <p:ph type="title"/>
          </p:nvPr>
        </p:nvSpPr>
        <p:spPr>
          <a:xfrm>
            <a:off x="322531" y="274638"/>
            <a:ext cx="10972800" cy="1143000"/>
          </a:xfrm>
        </p:spPr>
        <p:txBody>
          <a:bodyPr/>
          <a:lstStyle/>
          <a:p>
            <a:pPr>
              <a:defRPr/>
            </a:pPr>
            <a:r>
              <a:rPr lang="en-US" altLang="en-US" sz="3200" b="1" dirty="0"/>
              <a:t>Babylon | Isaiah 13:1</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25500733-BADE-124F-6CF3-A1F05FD50B94}"/>
              </a:ext>
            </a:extLst>
          </p:cNvPr>
          <p:cNvSpPr>
            <a:spLocks noGrp="1"/>
          </p:cNvSpPr>
          <p:nvPr>
            <p:ph type="dt" sz="quarter" idx="10"/>
          </p:nvPr>
        </p:nvSpPr>
        <p:spPr/>
        <p:txBody>
          <a:bodyPr/>
          <a:lstStyle/>
          <a:p>
            <a:pPr>
              <a:defRPr/>
            </a:pPr>
            <a:r>
              <a:rPr lang="en-US" dirty="0"/>
              <a:t>December 6, 2022</a:t>
            </a:r>
          </a:p>
        </p:txBody>
      </p:sp>
      <p:sp>
        <p:nvSpPr>
          <p:cNvPr id="41989" name="Slide Number Placeholder 5">
            <a:extLst>
              <a:ext uri="{FF2B5EF4-FFF2-40B4-BE49-F238E27FC236}">
                <a16:creationId xmlns:a16="http://schemas.microsoft.com/office/drawing/2014/main" id="{677C7B48-2480-D023-B845-5B8F260804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22DE401-B728-4270-AED6-861EFE75801A}" type="slidenum">
              <a:rPr lang="en-US" altLang="en-US" smtClean="0"/>
              <a:pPr/>
              <a:t>20</a:t>
            </a:fld>
            <a:endParaRPr lang="en-US" altLang="en-US"/>
          </a:p>
        </p:txBody>
      </p:sp>
      <p:pic>
        <p:nvPicPr>
          <p:cNvPr id="2052" name="Picture 4" descr="Babylon - Tower of Babel - Crystalinks | Babylon map, Ancient babylon ...">
            <a:extLst>
              <a:ext uri="{FF2B5EF4-FFF2-40B4-BE49-F238E27FC236}">
                <a16:creationId xmlns:a16="http://schemas.microsoft.com/office/drawing/2014/main" id="{9DA299E9-D6E5-4C3A-DCB7-21CE0DF4B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913" y="1851604"/>
            <a:ext cx="5179080" cy="446429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6E1539-1FFB-3F1A-05D8-9B2F09E197EA}"/>
              </a:ext>
            </a:extLst>
          </p:cNvPr>
          <p:cNvPicPr>
            <a:picLocks noChangeAspect="1"/>
          </p:cNvPicPr>
          <p:nvPr/>
        </p:nvPicPr>
        <p:blipFill>
          <a:blip r:embed="rId4"/>
          <a:stretch>
            <a:fillRect/>
          </a:stretch>
        </p:blipFill>
        <p:spPr>
          <a:xfrm>
            <a:off x="125733" y="1819217"/>
            <a:ext cx="6549314" cy="4522802"/>
          </a:xfrm>
          <a:prstGeom prst="rect">
            <a:avLst/>
          </a:prstGeom>
        </p:spPr>
      </p:pic>
    </p:spTree>
    <p:extLst>
      <p:ext uri="{BB962C8B-B14F-4D97-AF65-F5344CB8AC3E}">
        <p14:creationId xmlns:p14="http://schemas.microsoft.com/office/powerpoint/2010/main" val="1417304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dirty="0"/>
              <a:t>Isaiah 13:2-5</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a:xfrm>
            <a:off x="171450" y="1942355"/>
            <a:ext cx="11912974" cy="4641006"/>
          </a:xfrm>
        </p:spPr>
        <p:txBody>
          <a:bodyPr/>
          <a:lstStyle/>
          <a:p>
            <a:pPr marL="0" indent="0">
              <a:spcBef>
                <a:spcPct val="0"/>
              </a:spcBef>
              <a:spcAft>
                <a:spcPts val="1200"/>
              </a:spcAft>
              <a:buNone/>
            </a:pPr>
            <a:r>
              <a:rPr lang="en-US" altLang="en-US" i="1" baseline="30000" dirty="0"/>
              <a:t>2</a:t>
            </a:r>
            <a:r>
              <a:rPr lang="en-US" i="1" dirty="0"/>
              <a:t>On a bare hill </a:t>
            </a:r>
            <a:r>
              <a:rPr lang="en-US" b="1" i="1" u="sng" dirty="0"/>
              <a:t>raise</a:t>
            </a:r>
            <a:r>
              <a:rPr lang="en-US" b="1" i="1" dirty="0"/>
              <a:t> a signal</a:t>
            </a:r>
            <a:r>
              <a:rPr lang="en-US" i="1" dirty="0"/>
              <a:t>; </a:t>
            </a:r>
            <a:r>
              <a:rPr lang="en-US" b="1" i="1" u="sng" dirty="0"/>
              <a:t>cry</a:t>
            </a:r>
            <a:r>
              <a:rPr lang="en-US" b="1" i="1" dirty="0"/>
              <a:t> aloud</a:t>
            </a:r>
            <a:r>
              <a:rPr lang="en-US" i="1" dirty="0"/>
              <a:t> to them; </a:t>
            </a:r>
            <a:r>
              <a:rPr lang="en-US" b="1" i="1" u="sng" dirty="0"/>
              <a:t>wave</a:t>
            </a:r>
            <a:r>
              <a:rPr lang="en-US" b="1" i="1" dirty="0"/>
              <a:t> the hand </a:t>
            </a:r>
            <a:r>
              <a:rPr lang="en-US" i="1" dirty="0"/>
              <a:t>for them to enter the gates of the nobles.</a:t>
            </a:r>
            <a:r>
              <a:rPr lang="en-US" altLang="en-US" i="1" baseline="30000" dirty="0"/>
              <a:t>3</a:t>
            </a:r>
            <a:r>
              <a:rPr lang="en-US" b="1" i="1" u="sng" dirty="0"/>
              <a:t>I myself </a:t>
            </a:r>
            <a:r>
              <a:rPr lang="en-US" b="1" i="1" dirty="0"/>
              <a:t>have commanded </a:t>
            </a:r>
            <a:r>
              <a:rPr lang="en-US" b="1" i="1" u="sng" dirty="0"/>
              <a:t>my</a:t>
            </a:r>
            <a:r>
              <a:rPr lang="en-US" b="1" i="1" dirty="0"/>
              <a:t> consecrated</a:t>
            </a:r>
            <a:r>
              <a:rPr lang="en-US" i="1" dirty="0"/>
              <a:t> ones, and have </a:t>
            </a:r>
            <a:r>
              <a:rPr lang="en-US" b="1" i="1" dirty="0"/>
              <a:t>summoned </a:t>
            </a:r>
            <a:r>
              <a:rPr lang="en-US" b="1" i="1" u="sng" dirty="0"/>
              <a:t>my</a:t>
            </a:r>
            <a:r>
              <a:rPr lang="en-US" b="1" i="1" dirty="0"/>
              <a:t> mighty men </a:t>
            </a:r>
            <a:r>
              <a:rPr lang="en-US" i="1" dirty="0"/>
              <a:t>to </a:t>
            </a:r>
            <a:r>
              <a:rPr lang="en-US" b="1" i="1" dirty="0"/>
              <a:t>execute </a:t>
            </a:r>
            <a:r>
              <a:rPr lang="en-US" b="1" i="1" u="sng" dirty="0"/>
              <a:t>my</a:t>
            </a:r>
            <a:r>
              <a:rPr lang="en-US" b="1" i="1" dirty="0"/>
              <a:t> anger</a:t>
            </a:r>
            <a:r>
              <a:rPr lang="en-US" i="1" dirty="0"/>
              <a:t>, </a:t>
            </a:r>
            <a:r>
              <a:rPr lang="en-US" b="1" i="1" u="sng" dirty="0"/>
              <a:t>my</a:t>
            </a:r>
            <a:r>
              <a:rPr lang="en-US" b="1" i="1" dirty="0"/>
              <a:t> proudly </a:t>
            </a:r>
            <a:r>
              <a:rPr lang="en-US" i="1" dirty="0"/>
              <a:t>exulting ones. </a:t>
            </a:r>
            <a:r>
              <a:rPr lang="en-US" altLang="en-US" i="1" baseline="30000" dirty="0"/>
              <a:t>4</a:t>
            </a:r>
            <a:r>
              <a:rPr lang="en-US" i="1" dirty="0"/>
              <a:t>The sound of a tumult is on the mountains as of </a:t>
            </a:r>
            <a:r>
              <a:rPr lang="en-US" b="1" i="1" dirty="0"/>
              <a:t>a great multitude</a:t>
            </a:r>
            <a:r>
              <a:rPr lang="en-US" i="1" dirty="0"/>
              <a:t>! The sound of an </a:t>
            </a:r>
            <a:r>
              <a:rPr lang="en-US" b="1" i="1" dirty="0"/>
              <a:t>uproar of kingdoms, of nations gathering together</a:t>
            </a:r>
            <a:r>
              <a:rPr lang="en-US" i="1" dirty="0"/>
              <a:t>! The </a:t>
            </a:r>
            <a:r>
              <a:rPr lang="en-US" i="1" cap="all" dirty="0"/>
              <a:t>LORD</a:t>
            </a:r>
            <a:r>
              <a:rPr lang="en-US" i="1" dirty="0"/>
              <a:t> of hosts is </a:t>
            </a:r>
            <a:r>
              <a:rPr lang="en-US" b="1" i="1" dirty="0"/>
              <a:t>mustering a host for battle</a:t>
            </a:r>
            <a:r>
              <a:rPr lang="en-US" i="1" dirty="0"/>
              <a:t>. </a:t>
            </a:r>
            <a:r>
              <a:rPr lang="en-US" altLang="en-US" i="1" baseline="30000" dirty="0"/>
              <a:t>5</a:t>
            </a:r>
            <a:r>
              <a:rPr lang="en-US" i="1" dirty="0"/>
              <a:t>They </a:t>
            </a:r>
            <a:r>
              <a:rPr lang="en-US" b="1" i="1" dirty="0"/>
              <a:t>come from a distant land</a:t>
            </a:r>
            <a:r>
              <a:rPr lang="en-US" i="1" dirty="0"/>
              <a:t>,</a:t>
            </a:r>
            <a:br>
              <a:rPr lang="en-US" i="1" dirty="0"/>
            </a:br>
            <a:r>
              <a:rPr lang="en-US" i="1" dirty="0"/>
              <a:t>from the end of the heavens, </a:t>
            </a:r>
            <a:r>
              <a:rPr lang="en-US" b="1" i="1" dirty="0"/>
              <a:t>the </a:t>
            </a:r>
            <a:r>
              <a:rPr lang="en-US" b="1" i="1" cap="all" dirty="0"/>
              <a:t>LORD</a:t>
            </a:r>
            <a:r>
              <a:rPr lang="en-US" b="1" i="1" dirty="0"/>
              <a:t> and the weapons of his indignation</a:t>
            </a:r>
            <a:r>
              <a:rPr lang="en-US" i="1" dirty="0"/>
              <a:t>, to </a:t>
            </a:r>
            <a:r>
              <a:rPr lang="en-US" b="1" i="1" dirty="0"/>
              <a:t>destroy the whole land</a:t>
            </a:r>
            <a:r>
              <a:rPr lang="en-US" i="1" dirty="0"/>
              <a:t>.</a:t>
            </a:r>
          </a:p>
          <a:p>
            <a:pPr marL="0" indent="0">
              <a:spcBef>
                <a:spcPct val="0"/>
              </a:spcBef>
              <a:spcAft>
                <a:spcPts val="1200"/>
              </a:spcAft>
              <a:buNone/>
            </a:pPr>
            <a:endParaRPr lang="en-US" altLang="en-US" sz="2400" b="1" dirty="0"/>
          </a:p>
          <a:p>
            <a:pPr marL="0" indent="0">
              <a:spcBef>
                <a:spcPct val="0"/>
              </a:spcBef>
              <a:spcAft>
                <a:spcPts val="1200"/>
              </a:spcAft>
              <a:buNone/>
            </a:pPr>
            <a:endParaRPr lang="en-US" altLang="en-US" sz="2400" b="1" dirty="0"/>
          </a:p>
          <a:p>
            <a:pPr marL="0" indent="0">
              <a:spcBef>
                <a:spcPct val="0"/>
              </a:spcBef>
              <a:spcAft>
                <a:spcPts val="1200"/>
              </a:spcAft>
              <a:buNone/>
            </a:pPr>
            <a:endParaRPr lang="en-US" altLang="en-US" sz="2400" b="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dirty="0"/>
              <a:t>December 6,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21</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13:2-5</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22</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407334" y="1219200"/>
            <a:ext cx="6818313" cy="5364162"/>
          </a:xfrm>
        </p:spPr>
        <p:txBody>
          <a:bodyPr/>
          <a:lstStyle/>
          <a:p>
            <a:pPr marL="241300" indent="-241300">
              <a:spcBef>
                <a:spcPts val="0"/>
              </a:spcBef>
              <a:defRPr/>
            </a:pPr>
            <a:endParaRPr lang="en-US" dirty="0"/>
          </a:p>
          <a:p>
            <a:pPr marL="241300" indent="-241300">
              <a:spcBef>
                <a:spcPts val="0"/>
              </a:spcBef>
              <a:defRPr/>
            </a:pPr>
            <a:r>
              <a:rPr lang="en-US" sz="2400" dirty="0"/>
              <a:t>Banner – A call, cry, shout to arms</a:t>
            </a:r>
          </a:p>
          <a:p>
            <a:pPr marL="241300" indent="-241300">
              <a:spcBef>
                <a:spcPts val="0"/>
              </a:spcBef>
              <a:defRPr/>
            </a:pPr>
            <a:r>
              <a:rPr lang="en-US" sz="2400" dirty="0"/>
              <a:t>Summon the LORD’s chosen, consecrated, or sanctified (set apart) army</a:t>
            </a:r>
          </a:p>
          <a:p>
            <a:pPr marL="241300" indent="-241300">
              <a:spcBef>
                <a:spcPts val="0"/>
              </a:spcBef>
              <a:defRPr/>
            </a:pPr>
            <a:r>
              <a:rPr lang="en-US" sz="2400" dirty="0"/>
              <a:t>LORD beckons </a:t>
            </a:r>
            <a:r>
              <a:rPr lang="en-US" sz="2400" b="1" dirty="0"/>
              <a:t>His</a:t>
            </a:r>
            <a:r>
              <a:rPr lang="en-US" sz="2400" dirty="0"/>
              <a:t> sanctified ones, </a:t>
            </a:r>
            <a:r>
              <a:rPr lang="en-US" sz="2400" b="1" dirty="0"/>
              <a:t>His</a:t>
            </a:r>
            <a:r>
              <a:rPr lang="en-US" sz="2400" dirty="0"/>
              <a:t> warriors, to execute</a:t>
            </a:r>
            <a:r>
              <a:rPr lang="en-US" sz="2400" b="1" dirty="0"/>
              <a:t> His </a:t>
            </a:r>
            <a:r>
              <a:rPr lang="en-US" sz="2400" dirty="0"/>
              <a:t>wrath</a:t>
            </a:r>
          </a:p>
          <a:p>
            <a:pPr marL="241300" indent="-241300">
              <a:spcBef>
                <a:spcPts val="0"/>
              </a:spcBef>
              <a:defRPr/>
            </a:pPr>
            <a:endParaRPr lang="en-US" sz="2400" dirty="0"/>
          </a:p>
          <a:p>
            <a:pPr marL="241300" indent="-241300">
              <a:spcBef>
                <a:spcPts val="0"/>
              </a:spcBef>
              <a:defRPr/>
            </a:pPr>
            <a:r>
              <a:rPr lang="en-US" sz="2400" dirty="0"/>
              <a:t>Describes “double fulfillment” or “dual fulfillment” prophecy</a:t>
            </a:r>
          </a:p>
          <a:p>
            <a:pPr marL="0" indent="0">
              <a:spcBef>
                <a:spcPts val="0"/>
              </a:spcBef>
              <a:buNone/>
              <a:defRPr/>
            </a:pPr>
            <a:endParaRPr lang="en-US" sz="2400" dirty="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609600" y="1600200"/>
            <a:ext cx="4084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i="1" u="sng" dirty="0"/>
              <a:t>References</a:t>
            </a:r>
          </a:p>
          <a:p>
            <a:r>
              <a:rPr lang="en-US" altLang="en-US" sz="2800" dirty="0"/>
              <a:t>Psalm 60:4; Isaiah 5:26, 10:5; Joel 2:1-11; 3:11,14</a:t>
            </a:r>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Babylon - How to Take a Strong City - Crossroads Bible Church">
            <a:extLst>
              <a:ext uri="{FF2B5EF4-FFF2-40B4-BE49-F238E27FC236}">
                <a16:creationId xmlns:a16="http://schemas.microsoft.com/office/drawing/2014/main" id="{079C9870-548A-C3ED-DAD3-D03570482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99" y="3451042"/>
            <a:ext cx="3233106" cy="3132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D</a:t>
            </a:r>
            <a:r>
              <a:rPr lang="en-US" sz="3200" b="1" dirty="0">
                <a:solidFill>
                  <a:schemeClr val="accent6">
                    <a:lumMod val="50000"/>
                  </a:schemeClr>
                </a:solidFill>
              </a:rPr>
              <a:t>ouble Fulfillment or Dual Fulfillment</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23</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111034" y="1219200"/>
            <a:ext cx="12114613" cy="5364162"/>
          </a:xfrm>
        </p:spPr>
        <p:txBody>
          <a:bodyPr/>
          <a:lstStyle/>
          <a:p>
            <a:pPr marL="241300" indent="-241300">
              <a:spcBef>
                <a:spcPts val="0"/>
              </a:spcBef>
              <a:defRPr/>
            </a:pPr>
            <a:endParaRPr lang="en-US" sz="2400" dirty="0"/>
          </a:p>
          <a:p>
            <a:pPr marL="0" indent="0">
              <a:spcBef>
                <a:spcPts val="0"/>
              </a:spcBef>
              <a:buNone/>
              <a:defRPr/>
            </a:pPr>
            <a:r>
              <a:rPr lang="en-US" sz="2000" dirty="0"/>
              <a:t>“</a:t>
            </a:r>
            <a:r>
              <a:rPr lang="en-US" sz="2000" b="1" dirty="0"/>
              <a:t>Double fulfillment </a:t>
            </a:r>
            <a:r>
              <a:rPr lang="en-US" sz="2000" dirty="0"/>
              <a:t>or </a:t>
            </a:r>
            <a:r>
              <a:rPr lang="en-US" sz="2000" b="1" dirty="0"/>
              <a:t>dual fulfillment </a:t>
            </a:r>
            <a:r>
              <a:rPr lang="en-US" sz="2000" dirty="0"/>
              <a:t>of Bible prophecy means the prophecy has </a:t>
            </a:r>
            <a:r>
              <a:rPr lang="en-US" sz="2000" b="1" dirty="0"/>
              <a:t>both a short-term and long-term fulfillment</a:t>
            </a:r>
            <a:r>
              <a:rPr lang="en-US" sz="2000" dirty="0"/>
              <a:t>. A prophecy is made, and the </a:t>
            </a:r>
            <a:r>
              <a:rPr lang="en-US" sz="2000" b="1" dirty="0"/>
              <a:t>first fulfillment comes to pass </a:t>
            </a:r>
            <a:r>
              <a:rPr lang="en-US" sz="2000" dirty="0"/>
              <a:t>relatively soon thereafter. Later, there is a second fulfillment of the prophecy, and that </a:t>
            </a:r>
            <a:r>
              <a:rPr lang="en-US" sz="2000" b="1" dirty="0"/>
              <a:t>second fulfillment is usually fuller and more literal. </a:t>
            </a:r>
            <a:r>
              <a:rPr lang="en-US" sz="2000" dirty="0"/>
              <a:t>So, there is a </a:t>
            </a:r>
            <a:r>
              <a:rPr lang="en-US" sz="2000" b="1" dirty="0"/>
              <a:t>“near” and a “far” fulfillment</a:t>
            </a:r>
            <a:r>
              <a:rPr lang="en-US" sz="2000" dirty="0"/>
              <a:t>. A prophecy having a </a:t>
            </a:r>
            <a:r>
              <a:rPr lang="en-US" sz="2000" b="1" dirty="0"/>
              <a:t>dual fulfillment helps to unify Scripture and emphasizes God’s masterful control of events</a:t>
            </a:r>
            <a:r>
              <a:rPr lang="en-US" sz="2000" dirty="0"/>
              <a:t>.” – </a:t>
            </a:r>
            <a:r>
              <a:rPr lang="en-US" sz="1600" dirty="0"/>
              <a:t>Got Questions</a:t>
            </a:r>
          </a:p>
          <a:p>
            <a:pPr marL="0" indent="0">
              <a:spcBef>
                <a:spcPts val="0"/>
              </a:spcBef>
              <a:buNone/>
              <a:defRPr/>
            </a:pPr>
            <a:endParaRPr lang="en-US" sz="2000" dirty="0"/>
          </a:p>
          <a:p>
            <a:pPr marL="0" indent="0">
              <a:spcBef>
                <a:spcPts val="0"/>
              </a:spcBef>
              <a:buNone/>
              <a:defRPr/>
            </a:pPr>
            <a:r>
              <a:rPr lang="en-US" sz="2000" dirty="0"/>
              <a:t>“The </a:t>
            </a:r>
            <a:r>
              <a:rPr lang="en-US" sz="2000" b="1" dirty="0"/>
              <a:t>doom that fell upon Babylon of old was an illustration </a:t>
            </a:r>
            <a:r>
              <a:rPr lang="en-US" sz="2000" dirty="0"/>
              <a:t>of the terrible </a:t>
            </a:r>
            <a:r>
              <a:rPr lang="en-US" sz="2000" b="1" dirty="0"/>
              <a:t>fate that awaits the godless Gentile powers </a:t>
            </a:r>
            <a:r>
              <a:rPr lang="en-US" sz="2000" dirty="0"/>
              <a:t>who will be taken in red-handed </a:t>
            </a:r>
            <a:r>
              <a:rPr lang="en-US" sz="2000" b="1" dirty="0"/>
              <a:t>rebellion against the Lord and His Anointed in the last days</a:t>
            </a:r>
            <a:r>
              <a:rPr lang="en-US" sz="2000" dirty="0"/>
              <a:t>.” – </a:t>
            </a:r>
            <a:r>
              <a:rPr lang="en-US" sz="1600" dirty="0"/>
              <a:t>Harry Ironside</a:t>
            </a:r>
          </a:p>
          <a:p>
            <a:pPr marL="0" indent="0">
              <a:spcBef>
                <a:spcPts val="0"/>
              </a:spcBef>
              <a:buNone/>
              <a:defRPr/>
            </a:pPr>
            <a:endParaRPr lang="en-US" sz="2000" dirty="0"/>
          </a:p>
          <a:p>
            <a:pPr marL="0" indent="0">
              <a:spcBef>
                <a:spcPts val="0"/>
              </a:spcBef>
              <a:buNone/>
              <a:defRPr/>
            </a:pPr>
            <a:r>
              <a:rPr lang="en-US" sz="2000" dirty="0"/>
              <a:t>“Thus the student may </a:t>
            </a:r>
            <a:r>
              <a:rPr lang="en-US" sz="2000" b="1" dirty="0"/>
              <a:t>find a prophecy having all the external marks of literary unity, yet referring to some event in the near future connected </a:t>
            </a:r>
            <a:r>
              <a:rPr lang="en-US" sz="2000" dirty="0"/>
              <a:t>with the historical phase of the Kingdom and also </a:t>
            </a:r>
            <a:r>
              <a:rPr lang="en-US" sz="2000" b="1" dirty="0"/>
              <a:t>to some far-off event connected with the Messiah and His Millennial Kingdom</a:t>
            </a:r>
            <a:r>
              <a:rPr lang="en-US" sz="2000" dirty="0"/>
              <a:t>.” </a:t>
            </a:r>
            <a:r>
              <a:rPr lang="en-US" sz="1600" dirty="0"/>
              <a:t>Alva McClain</a:t>
            </a:r>
          </a:p>
          <a:p>
            <a:pPr marL="0" indent="0">
              <a:spcBef>
                <a:spcPts val="0"/>
              </a:spcBef>
              <a:buNone/>
              <a:defRPr/>
            </a:pPr>
            <a:endParaRPr lang="en-US" sz="1800" dirty="0"/>
          </a:p>
          <a:p>
            <a:pPr marL="0" indent="0">
              <a:spcBef>
                <a:spcPts val="0"/>
              </a:spcBef>
              <a:buNone/>
              <a:defRPr/>
            </a:pPr>
            <a:r>
              <a:rPr lang="en-US" sz="2000" dirty="0"/>
              <a:t>“While </a:t>
            </a:r>
            <a:r>
              <a:rPr lang="en-US" sz="2000" b="1" dirty="0"/>
              <a:t>this section</a:t>
            </a:r>
            <a:r>
              <a:rPr lang="en-US" sz="2000" dirty="0"/>
              <a:t>, for the most part, </a:t>
            </a:r>
            <a:r>
              <a:rPr lang="en-US" sz="2000" b="1" dirty="0"/>
              <a:t>is yet future</a:t>
            </a:r>
            <a:r>
              <a:rPr lang="en-US" sz="2000" dirty="0"/>
              <a:t>: nevertheless, the chief characteristic is that </a:t>
            </a:r>
            <a:r>
              <a:rPr lang="en-US" sz="2000" b="1" dirty="0"/>
              <a:t>much has been fulfilled and stands today as an evidence of fulfilled prophecy</a:t>
            </a:r>
            <a:r>
              <a:rPr lang="en-US" sz="2000" dirty="0"/>
              <a:t>.” </a:t>
            </a:r>
            <a:r>
              <a:rPr lang="en-US" sz="1800" dirty="0"/>
              <a:t>– </a:t>
            </a:r>
            <a:r>
              <a:rPr lang="en-US" sz="1600" dirty="0"/>
              <a:t>J. Vernon McGee</a:t>
            </a:r>
            <a:endParaRPr lang="en-US" sz="2400" dirty="0"/>
          </a:p>
        </p:txBody>
      </p:sp>
    </p:spTree>
    <p:extLst>
      <p:ext uri="{BB962C8B-B14F-4D97-AF65-F5344CB8AC3E}">
        <p14:creationId xmlns:p14="http://schemas.microsoft.com/office/powerpoint/2010/main" val="354320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dirty="0"/>
              <a:t>Isaiah 13:6-10</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a:xfrm>
            <a:off x="171450" y="1936378"/>
            <a:ext cx="11912974" cy="4646983"/>
          </a:xfrm>
        </p:spPr>
        <p:txBody>
          <a:bodyPr/>
          <a:lstStyle/>
          <a:p>
            <a:pPr marL="0" indent="0">
              <a:spcBef>
                <a:spcPct val="0"/>
              </a:spcBef>
              <a:spcAft>
                <a:spcPts val="1200"/>
              </a:spcAft>
              <a:buNone/>
            </a:pPr>
            <a:r>
              <a:rPr lang="en-US" altLang="en-US" i="1" baseline="30000" dirty="0"/>
              <a:t>6</a:t>
            </a:r>
            <a:r>
              <a:rPr lang="en-US" i="1" dirty="0"/>
              <a:t>Wail, for the </a:t>
            </a:r>
            <a:r>
              <a:rPr lang="en-US" b="1" i="1" u="sng" dirty="0"/>
              <a:t>day of the </a:t>
            </a:r>
            <a:r>
              <a:rPr lang="en-US" b="1" i="1" u="sng" cap="all" dirty="0"/>
              <a:t>LORD</a:t>
            </a:r>
            <a:r>
              <a:rPr lang="en-US" b="1" i="1" u="sng" dirty="0"/>
              <a:t> </a:t>
            </a:r>
            <a:r>
              <a:rPr lang="en-US" i="1" dirty="0"/>
              <a:t>is near; as </a:t>
            </a:r>
            <a:r>
              <a:rPr lang="en-US" b="1" i="1" dirty="0"/>
              <a:t>destruction from the Almighty it will come</a:t>
            </a:r>
            <a:r>
              <a:rPr lang="en-US" i="1" dirty="0"/>
              <a:t>! </a:t>
            </a:r>
            <a:r>
              <a:rPr lang="en-US" i="1" baseline="30000" dirty="0"/>
              <a:t>7</a:t>
            </a:r>
            <a:r>
              <a:rPr lang="en-US" i="1" dirty="0"/>
              <a:t>Therefore all </a:t>
            </a:r>
            <a:r>
              <a:rPr lang="en-US" b="1" i="1" dirty="0"/>
              <a:t>hands will be feeble</a:t>
            </a:r>
            <a:r>
              <a:rPr lang="en-US" i="1" dirty="0"/>
              <a:t>, and </a:t>
            </a:r>
            <a:r>
              <a:rPr lang="en-US" b="1" i="1" dirty="0"/>
              <a:t>every</a:t>
            </a:r>
            <a:r>
              <a:rPr lang="en-US" i="1" dirty="0"/>
              <a:t> </a:t>
            </a:r>
            <a:r>
              <a:rPr lang="en-US" b="1" i="1" dirty="0"/>
              <a:t>human heart will melt</a:t>
            </a:r>
            <a:r>
              <a:rPr lang="en-US" i="1" dirty="0"/>
              <a:t>. </a:t>
            </a:r>
            <a:r>
              <a:rPr lang="en-US" altLang="en-US" i="1" baseline="30000" dirty="0"/>
              <a:t>8</a:t>
            </a:r>
            <a:r>
              <a:rPr lang="en-US" b="1" i="1" u="sng" dirty="0"/>
              <a:t>They will </a:t>
            </a:r>
            <a:r>
              <a:rPr lang="en-US" i="1" dirty="0"/>
              <a:t>be dismayed: pangs and agony will seize them; </a:t>
            </a:r>
            <a:r>
              <a:rPr lang="en-US" b="1" i="1" u="sng" dirty="0"/>
              <a:t>they will</a:t>
            </a:r>
            <a:r>
              <a:rPr lang="en-US" b="1" i="1" dirty="0"/>
              <a:t> </a:t>
            </a:r>
            <a:r>
              <a:rPr lang="en-US" i="1" dirty="0"/>
              <a:t>be in </a:t>
            </a:r>
            <a:r>
              <a:rPr lang="en-US" b="1" i="1" dirty="0"/>
              <a:t>anguish like a woman in labor</a:t>
            </a:r>
            <a:r>
              <a:rPr lang="en-US" i="1" dirty="0"/>
              <a:t>. </a:t>
            </a:r>
            <a:r>
              <a:rPr lang="en-US" b="1" i="1" u="sng" dirty="0"/>
              <a:t>They will </a:t>
            </a:r>
            <a:r>
              <a:rPr lang="en-US" i="1" dirty="0"/>
              <a:t>look aghast at one another; their faces will be aflame. </a:t>
            </a:r>
            <a:r>
              <a:rPr lang="en-US" altLang="en-US" b="1" i="1" baseline="30000" dirty="0"/>
              <a:t>9</a:t>
            </a:r>
            <a:r>
              <a:rPr lang="en-US" altLang="en-US" i="1" dirty="0"/>
              <a:t>Behold, the </a:t>
            </a:r>
            <a:r>
              <a:rPr lang="en-US" altLang="en-US" b="1" i="1" u="sng" dirty="0"/>
              <a:t>day of the LORD </a:t>
            </a:r>
            <a:r>
              <a:rPr lang="en-US" altLang="en-US" i="1" dirty="0"/>
              <a:t>comes, </a:t>
            </a:r>
            <a:r>
              <a:rPr lang="en-US" altLang="en-US" b="1" i="1" dirty="0"/>
              <a:t>cruel, with wrath and fierce anger</a:t>
            </a:r>
            <a:r>
              <a:rPr lang="en-US" altLang="en-US" i="1" dirty="0"/>
              <a:t>, to make the land a </a:t>
            </a:r>
            <a:r>
              <a:rPr lang="en-US" altLang="en-US" b="1" i="1" dirty="0"/>
              <a:t>desolation and to destroy it sinners from it</a:t>
            </a:r>
            <a:r>
              <a:rPr lang="en-US" altLang="en-US" i="1" dirty="0"/>
              <a:t>. </a:t>
            </a:r>
            <a:r>
              <a:rPr lang="en-US" altLang="en-US" b="1" i="1" baseline="30000" dirty="0"/>
              <a:t>10</a:t>
            </a:r>
            <a:r>
              <a:rPr lang="en-US" altLang="en-US" i="1" dirty="0"/>
              <a:t>For the </a:t>
            </a:r>
            <a:r>
              <a:rPr lang="en-US" altLang="en-US" b="1" i="1" dirty="0"/>
              <a:t>stars of the heavens and their constellations will not give their light</a:t>
            </a:r>
            <a:r>
              <a:rPr lang="en-US" altLang="en-US" i="1" dirty="0"/>
              <a:t>; the </a:t>
            </a:r>
            <a:r>
              <a:rPr lang="en-US" altLang="en-US" b="1" i="1" dirty="0"/>
              <a:t>sun will be dark </a:t>
            </a:r>
            <a:r>
              <a:rPr lang="en-US" altLang="en-US" i="1" dirty="0"/>
              <a:t>at its rising, and the </a:t>
            </a:r>
            <a:r>
              <a:rPr lang="en-US" altLang="en-US" b="1" i="1" dirty="0"/>
              <a:t>moon will not shed its light</a:t>
            </a:r>
            <a:r>
              <a:rPr lang="en-US" altLang="en-US" i="1" dirty="0"/>
              <a:t>. </a:t>
            </a:r>
          </a:p>
          <a:p>
            <a:pPr marL="0" indent="0">
              <a:spcBef>
                <a:spcPct val="0"/>
              </a:spcBef>
              <a:spcAft>
                <a:spcPts val="1200"/>
              </a:spcAft>
              <a:buNone/>
            </a:pPr>
            <a:endParaRPr lang="en-US" altLang="en-US" b="1" i="1" dirty="0"/>
          </a:p>
          <a:p>
            <a:pPr marL="0" indent="0">
              <a:spcBef>
                <a:spcPct val="0"/>
              </a:spcBef>
              <a:spcAft>
                <a:spcPts val="1200"/>
              </a:spcAft>
              <a:buNone/>
            </a:pPr>
            <a:endParaRPr lang="en-US" altLang="en-US" b="1" i="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dirty="0"/>
              <a:t>December 6,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24</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9790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13:6-10</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God’s Judgment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25</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353396" y="1219199"/>
            <a:ext cx="6752056" cy="5564881"/>
          </a:xfrm>
        </p:spPr>
        <p:txBody>
          <a:bodyPr/>
          <a:lstStyle/>
          <a:p>
            <a:pPr marL="241300" indent="-241300">
              <a:spcBef>
                <a:spcPts val="0"/>
              </a:spcBef>
              <a:defRPr/>
            </a:pPr>
            <a:endParaRPr lang="en-US" sz="2600" dirty="0"/>
          </a:p>
          <a:p>
            <a:pPr marL="241300" indent="-241300">
              <a:spcBef>
                <a:spcPts val="0"/>
              </a:spcBef>
              <a:defRPr/>
            </a:pPr>
            <a:r>
              <a:rPr lang="en-US" sz="2800" dirty="0"/>
              <a:t>Associated with a </a:t>
            </a:r>
            <a:r>
              <a:rPr lang="en-US" sz="2800" b="1" dirty="0"/>
              <a:t>period of time </a:t>
            </a:r>
            <a:r>
              <a:rPr lang="en-US" sz="2800" dirty="0"/>
              <a:t>or </a:t>
            </a:r>
            <a:r>
              <a:rPr lang="en-US" sz="2800" b="1" dirty="0"/>
              <a:t>special day </a:t>
            </a:r>
            <a:r>
              <a:rPr lang="en-US" sz="2800" dirty="0"/>
              <a:t>that will occur when God’s will and purpose for His creation are fulfilled</a:t>
            </a:r>
          </a:p>
          <a:p>
            <a:pPr marL="241300" indent="-241300">
              <a:spcBef>
                <a:spcPts val="0"/>
              </a:spcBef>
              <a:defRPr/>
            </a:pPr>
            <a:r>
              <a:rPr lang="en-US" sz="2800" dirty="0"/>
              <a:t>Point at which </a:t>
            </a:r>
            <a:r>
              <a:rPr lang="en-US" sz="2800" b="1" u="sng" dirty="0"/>
              <a:t>sin comes face-to-face with holiness and sinners are destroyed</a:t>
            </a:r>
            <a:r>
              <a:rPr lang="en-US" sz="2800" dirty="0"/>
              <a:t> (Motyer)</a:t>
            </a:r>
            <a:endParaRPr lang="en-US" sz="2800" b="1" u="sng" dirty="0"/>
          </a:p>
          <a:p>
            <a:pPr marL="641350" lvl="1" indent="-241300">
              <a:spcBef>
                <a:spcPts val="0"/>
              </a:spcBef>
              <a:defRPr/>
            </a:pPr>
            <a:r>
              <a:rPr lang="en-US" sz="2400" dirty="0"/>
              <a:t>O.T. passages convey </a:t>
            </a:r>
            <a:r>
              <a:rPr lang="en-US" sz="2400" b="1" dirty="0"/>
              <a:t>sense of imminence, close by, nearness, and expectation</a:t>
            </a:r>
          </a:p>
          <a:p>
            <a:pPr marL="641350" lvl="1" indent="-241300">
              <a:spcBef>
                <a:spcPts val="0"/>
              </a:spcBef>
              <a:defRPr/>
            </a:pPr>
            <a:r>
              <a:rPr lang="en-US" sz="2400" dirty="0"/>
              <a:t>O.T. passages often speak of </a:t>
            </a:r>
            <a:r>
              <a:rPr lang="en-US" sz="2400" b="1" dirty="0"/>
              <a:t>both a near and far fulfillment</a:t>
            </a:r>
            <a:endParaRPr lang="en-US" sz="2400" dirty="0"/>
          </a:p>
          <a:p>
            <a:pPr marL="641350" lvl="1" indent="-241300">
              <a:spcBef>
                <a:spcPts val="0"/>
              </a:spcBef>
              <a:defRPr/>
            </a:pPr>
            <a:r>
              <a:rPr lang="en-US" sz="2400" dirty="0"/>
              <a:t>N.T. passages calls it a </a:t>
            </a:r>
            <a:r>
              <a:rPr lang="en-US" sz="2400" b="1" dirty="0"/>
              <a:t>day of “wrath”</a:t>
            </a:r>
            <a:r>
              <a:rPr lang="en-US" sz="2400" dirty="0"/>
              <a:t> or </a:t>
            </a:r>
            <a:r>
              <a:rPr lang="en-US" sz="2400" b="1" dirty="0"/>
              <a:t>day of “visitation” </a:t>
            </a:r>
            <a:r>
              <a:rPr lang="en-US" sz="2400" dirty="0"/>
              <a:t>or </a:t>
            </a:r>
            <a:r>
              <a:rPr lang="en-US" sz="2400" b="1" dirty="0"/>
              <a:t>“great day of God Almighty”</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86547" y="1512600"/>
            <a:ext cx="518194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i="1" u="sng" dirty="0"/>
              <a:t>References</a:t>
            </a:r>
          </a:p>
          <a:p>
            <a:r>
              <a:rPr lang="en-US" altLang="en-US" sz="2000" dirty="0"/>
              <a:t>Isaiah 2:12; 13:6,9; Ezekiel 13:5, 30:3; Joel 1:15, 2:1,11,31; 3:14; Amos 5:18,20; Obadiah 15; Zephaniah 1:7,14; Zechariah 14:1; Malachi 4:5</a:t>
            </a:r>
          </a:p>
          <a:p>
            <a:r>
              <a:rPr lang="en-US" altLang="en-US" sz="2000" dirty="0"/>
              <a:t>Acts 2:20; 1 Corinthians 4:4; 2 Corinthians 1:14</a:t>
            </a:r>
          </a:p>
          <a:p>
            <a:r>
              <a:rPr lang="en-US" altLang="en-US" sz="2000" dirty="0"/>
              <a:t>1 Thessalonians 5:2, 2 Thessalonians 2:2</a:t>
            </a:r>
          </a:p>
          <a:p>
            <a:r>
              <a:rPr lang="en-US" altLang="en-US" sz="2000" dirty="0"/>
              <a:t>2 Peter 3:10; and alluded to in Revelation 6:17; 16:14</a:t>
            </a:r>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162550" y="1778000"/>
            <a:ext cx="0" cy="4394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6" descr="Church of Jesus Christ Online Ministries: The Day of the LORD - part 2">
            <a:extLst>
              <a:ext uri="{FF2B5EF4-FFF2-40B4-BE49-F238E27FC236}">
                <a16:creationId xmlns:a16="http://schemas.microsoft.com/office/drawing/2014/main" id="{96CAC341-306A-0266-2213-D215B4B50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01" y="4092854"/>
            <a:ext cx="4514850" cy="250507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415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13:6-10</a:t>
            </a:r>
            <a:br>
              <a:rPr lang="en-US" altLang="en-US" sz="4000" b="1" dirty="0">
                <a:effectLst>
                  <a:outerShdw blurRad="38100" dist="38100" dir="2700000" algn="tl">
                    <a:srgbClr val="000000">
                      <a:alpha val="43137"/>
                    </a:srgbClr>
                  </a:outerShdw>
                </a:effectLst>
              </a:rPr>
            </a:br>
            <a:r>
              <a:rPr lang="en-US" altLang="en-US" sz="3200" b="1" dirty="0">
                <a:solidFill>
                  <a:schemeClr val="accent6">
                    <a:lumMod val="50000"/>
                  </a:schemeClr>
                </a:solidFill>
              </a:rPr>
              <a:t>God’s Judgment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26</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3361582" y="1512600"/>
            <a:ext cx="8768506" cy="5271480"/>
          </a:xfrm>
        </p:spPr>
        <p:txBody>
          <a:bodyPr/>
          <a:lstStyle/>
          <a:p>
            <a:pPr marL="241300" indent="-241300">
              <a:spcBef>
                <a:spcPts val="0"/>
              </a:spcBef>
              <a:defRPr/>
            </a:pPr>
            <a:r>
              <a:rPr lang="en-US" sz="2800" dirty="0"/>
              <a:t>Hands and heart</a:t>
            </a:r>
          </a:p>
          <a:p>
            <a:pPr marL="641350" lvl="1" indent="-241300">
              <a:spcBef>
                <a:spcPts val="0"/>
              </a:spcBef>
              <a:defRPr/>
            </a:pPr>
            <a:r>
              <a:rPr lang="en-US" sz="2400" dirty="0"/>
              <a:t>Organs of </a:t>
            </a:r>
            <a:r>
              <a:rPr lang="en-US" sz="2400" b="1" dirty="0"/>
              <a:t>personal action and reflection</a:t>
            </a:r>
          </a:p>
          <a:p>
            <a:pPr marL="641350" lvl="1" indent="-241300">
              <a:spcBef>
                <a:spcPts val="0"/>
              </a:spcBef>
              <a:defRPr/>
            </a:pPr>
            <a:r>
              <a:rPr lang="en-US" sz="2400" dirty="0"/>
              <a:t>Symbolize </a:t>
            </a:r>
            <a:r>
              <a:rPr lang="en-US" sz="2400" b="1" dirty="0"/>
              <a:t>inner and outer, totality</a:t>
            </a:r>
          </a:p>
          <a:p>
            <a:pPr marL="641350" lvl="1" indent="-241300">
              <a:spcBef>
                <a:spcPts val="0"/>
              </a:spcBef>
              <a:defRPr/>
            </a:pPr>
            <a:r>
              <a:rPr lang="en-US" sz="2400" b="1" dirty="0"/>
              <a:t>Paralyzed by the terrors </a:t>
            </a:r>
            <a:r>
              <a:rPr lang="en-US" sz="2400" dirty="0"/>
              <a:t>of the day</a:t>
            </a:r>
          </a:p>
          <a:p>
            <a:pPr>
              <a:spcBef>
                <a:spcPts val="0"/>
              </a:spcBef>
              <a:defRPr/>
            </a:pPr>
            <a:r>
              <a:rPr lang="en-US" sz="2800" dirty="0"/>
              <a:t>Pain like a woman in labor</a:t>
            </a:r>
          </a:p>
          <a:p>
            <a:pPr marL="641350" lvl="1" indent="-241300">
              <a:spcBef>
                <a:spcPts val="0"/>
              </a:spcBef>
              <a:defRPr/>
            </a:pPr>
            <a:r>
              <a:rPr lang="en-US" sz="2400" b="1" dirty="0"/>
              <a:t>Sudden, inevitable, and inescapable</a:t>
            </a:r>
          </a:p>
          <a:p>
            <a:pPr marL="641350" lvl="1" indent="-241300">
              <a:spcBef>
                <a:spcPts val="0"/>
              </a:spcBef>
              <a:defRPr/>
            </a:pPr>
            <a:r>
              <a:rPr lang="en-US" sz="2400" dirty="0"/>
              <a:t>End result of </a:t>
            </a:r>
            <a:r>
              <a:rPr lang="en-US" sz="2400" b="1" dirty="0"/>
              <a:t>a process that cannot now be stopped</a:t>
            </a:r>
          </a:p>
          <a:p>
            <a:pPr>
              <a:spcBef>
                <a:spcPts val="0"/>
              </a:spcBef>
              <a:defRPr/>
            </a:pPr>
            <a:r>
              <a:rPr lang="en-US" sz="2800" dirty="0"/>
              <a:t>Overflowing anger that can no longer be contained</a:t>
            </a:r>
          </a:p>
          <a:p>
            <a:pPr marL="641350" lvl="1" indent="-241300">
              <a:spcBef>
                <a:spcPts val="0"/>
              </a:spcBef>
              <a:defRPr/>
            </a:pPr>
            <a:r>
              <a:rPr lang="en-US" sz="2400" b="1" dirty="0"/>
              <a:t>Environment caught up </a:t>
            </a:r>
            <a:r>
              <a:rPr lang="en-US" sz="2400" dirty="0"/>
              <a:t>in human sinfulness</a:t>
            </a:r>
          </a:p>
          <a:p>
            <a:pPr marL="641350" lvl="1" indent="-241300">
              <a:spcBef>
                <a:spcPts val="0"/>
              </a:spcBef>
              <a:defRPr/>
            </a:pPr>
            <a:r>
              <a:rPr lang="en-US" sz="2400" dirty="0"/>
              <a:t>World bears the consequences of man’s sin</a:t>
            </a:r>
          </a:p>
          <a:p>
            <a:pPr lvl="0">
              <a:spcBef>
                <a:spcPts val="0"/>
              </a:spcBef>
              <a:defRPr/>
            </a:pPr>
            <a:r>
              <a:rPr lang="en-US" sz="2800" dirty="0">
                <a:solidFill>
                  <a:prstClr val="black"/>
                </a:solidFill>
              </a:rPr>
              <a:t>Visitation of wrath on a whole creation corrupted by sin</a:t>
            </a:r>
          </a:p>
          <a:p>
            <a:pPr lvl="1">
              <a:spcBef>
                <a:spcPts val="0"/>
              </a:spcBef>
              <a:defRPr/>
            </a:pPr>
            <a:r>
              <a:rPr lang="en-US" sz="2400" b="1" dirty="0">
                <a:solidFill>
                  <a:prstClr val="black"/>
                </a:solidFill>
              </a:rPr>
              <a:t>Denies sinners the benefits of creation</a:t>
            </a:r>
            <a:r>
              <a:rPr lang="en-US" sz="2400" dirty="0">
                <a:solidFill>
                  <a:prstClr val="black"/>
                </a:solidFill>
              </a:rPr>
              <a:t>, symbolized by light</a:t>
            </a:r>
          </a:p>
          <a:p>
            <a:pPr lvl="1">
              <a:spcBef>
                <a:spcPts val="0"/>
              </a:spcBef>
              <a:defRPr/>
            </a:pPr>
            <a:r>
              <a:rPr lang="en-US" sz="2400" b="1" dirty="0">
                <a:solidFill>
                  <a:prstClr val="black"/>
                </a:solidFill>
              </a:rPr>
              <a:t>Withdrawal of light</a:t>
            </a:r>
            <a:r>
              <a:rPr lang="en-US" sz="2400" dirty="0">
                <a:solidFill>
                  <a:prstClr val="black"/>
                </a:solidFill>
              </a:rPr>
              <a:t>, symbolizes divine judgment</a:t>
            </a:r>
          </a:p>
          <a:p>
            <a:pPr marL="457200" lvl="1" indent="0">
              <a:spcBef>
                <a:spcPts val="0"/>
              </a:spcBef>
              <a:buNone/>
              <a:defRPr/>
            </a:pPr>
            <a:endParaRPr lang="en-US" sz="2400" dirty="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461382" y="1512600"/>
            <a:ext cx="28500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t>Joshua 2:11; Psalm 48:6; Isaiah 9:19; Ezekiel 21:7, 32:7,8; Amos 5:16-17; Matthew 24:29; Mark 13:24; Acts 2:20; 1 Thessalonians 5:3 </a:t>
            </a:r>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3255368" y="1778000"/>
            <a:ext cx="0" cy="4394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The Terror (TV Series 2018-2019) - Posters — The Movie Database (TMDB)">
            <a:extLst>
              <a:ext uri="{FF2B5EF4-FFF2-40B4-BE49-F238E27FC236}">
                <a16:creationId xmlns:a16="http://schemas.microsoft.com/office/drawing/2014/main" id="{7B625FCE-0B1F-3AF0-FA47-282C13E6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57" y="3537339"/>
            <a:ext cx="1988349" cy="29825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747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fade">
                                      <p:cBhvr>
                                        <p:cTn id="51" dur="500"/>
                                        <p:tgtEl>
                                          <p:spTgt spid="3">
                                            <p:txEl>
                                              <p:pRg st="11" end="1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dirty="0"/>
              <a:t>Isaiah 13:11-16</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a:xfrm>
            <a:off x="171450" y="1888566"/>
            <a:ext cx="11912974" cy="4694795"/>
          </a:xfrm>
        </p:spPr>
        <p:txBody>
          <a:bodyPr/>
          <a:lstStyle/>
          <a:p>
            <a:pPr marL="0" indent="0">
              <a:spcBef>
                <a:spcPct val="0"/>
              </a:spcBef>
              <a:spcAft>
                <a:spcPts val="1200"/>
              </a:spcAft>
              <a:buNone/>
            </a:pPr>
            <a:r>
              <a:rPr lang="en-US" altLang="en-US" sz="3000" i="1" baseline="30000" dirty="0"/>
              <a:t>11</a:t>
            </a:r>
            <a:r>
              <a:rPr lang="en-US" sz="3000" b="1" i="1" u="sng" dirty="0"/>
              <a:t>I will</a:t>
            </a:r>
            <a:r>
              <a:rPr lang="en-US" sz="3000" b="1" i="1" dirty="0"/>
              <a:t> punish</a:t>
            </a:r>
            <a:r>
              <a:rPr lang="en-US" sz="3000" i="1" dirty="0"/>
              <a:t> </a:t>
            </a:r>
            <a:r>
              <a:rPr lang="en-US" sz="3000" b="1" i="1" dirty="0"/>
              <a:t>the world for its evil</a:t>
            </a:r>
            <a:r>
              <a:rPr lang="en-US" sz="3000" i="1" dirty="0"/>
              <a:t>, and the </a:t>
            </a:r>
            <a:r>
              <a:rPr lang="en-US" sz="3000" b="1" i="1" dirty="0"/>
              <a:t>wicked for their iniquity</a:t>
            </a:r>
            <a:r>
              <a:rPr lang="en-US" sz="3000" i="1" dirty="0"/>
              <a:t>; </a:t>
            </a:r>
            <a:r>
              <a:rPr lang="en-US" sz="3000" b="1" i="1" u="sng" dirty="0"/>
              <a:t>I will</a:t>
            </a:r>
            <a:r>
              <a:rPr lang="en-US" sz="3000" b="1" i="1" dirty="0"/>
              <a:t> put an end </a:t>
            </a:r>
            <a:r>
              <a:rPr lang="en-US" sz="3000" i="1" dirty="0"/>
              <a:t>to the pomp of the </a:t>
            </a:r>
            <a:r>
              <a:rPr lang="en-US" sz="3000" b="1" i="1" dirty="0"/>
              <a:t>arrogant</a:t>
            </a:r>
            <a:r>
              <a:rPr lang="en-US" sz="3000" i="1" dirty="0"/>
              <a:t>, and </a:t>
            </a:r>
            <a:r>
              <a:rPr lang="en-US" sz="3000" b="1" i="1" dirty="0"/>
              <a:t>lay low the pompous pride </a:t>
            </a:r>
            <a:r>
              <a:rPr lang="en-US" sz="3000" i="1" dirty="0"/>
              <a:t>of the ruthless. </a:t>
            </a:r>
            <a:r>
              <a:rPr lang="en-US" altLang="en-US" sz="3000" i="1" baseline="30000" dirty="0"/>
              <a:t>12</a:t>
            </a:r>
            <a:r>
              <a:rPr lang="en-US" sz="3000" b="1" i="1" u="sng" dirty="0"/>
              <a:t>I will</a:t>
            </a:r>
            <a:r>
              <a:rPr lang="en-US" sz="3000" b="1" i="1" dirty="0"/>
              <a:t> make people more rare than fine gold</a:t>
            </a:r>
            <a:r>
              <a:rPr lang="en-US" sz="3000" i="1" dirty="0"/>
              <a:t>, and mankind than the gold of Ophir. </a:t>
            </a:r>
            <a:r>
              <a:rPr lang="en-US" altLang="en-US" sz="3000" i="1" baseline="30000" dirty="0"/>
              <a:t>13</a:t>
            </a:r>
            <a:r>
              <a:rPr lang="en-US" sz="3000" i="1" dirty="0"/>
              <a:t>Therefore </a:t>
            </a:r>
            <a:r>
              <a:rPr lang="en-US" sz="3000" b="1" i="1" u="sng" dirty="0"/>
              <a:t>I will </a:t>
            </a:r>
            <a:r>
              <a:rPr lang="en-US" sz="3000" b="1" i="1" dirty="0"/>
              <a:t>make the heavens tremble</a:t>
            </a:r>
            <a:r>
              <a:rPr lang="en-US" sz="3000" i="1" dirty="0"/>
              <a:t>, and the </a:t>
            </a:r>
            <a:r>
              <a:rPr lang="en-US" sz="3000" b="1" i="1" dirty="0"/>
              <a:t>earth will be shaken </a:t>
            </a:r>
            <a:r>
              <a:rPr lang="en-US" sz="3000" i="1" dirty="0"/>
              <a:t>out of its place, at </a:t>
            </a:r>
            <a:r>
              <a:rPr lang="en-US" sz="3000" b="1" i="1" dirty="0"/>
              <a:t>the wrath of the </a:t>
            </a:r>
            <a:r>
              <a:rPr lang="en-US" sz="3000" b="1" i="1" cap="all" dirty="0"/>
              <a:t>LORD</a:t>
            </a:r>
            <a:r>
              <a:rPr lang="en-US" sz="3000" b="1" i="1" dirty="0"/>
              <a:t> of hosts</a:t>
            </a:r>
            <a:r>
              <a:rPr lang="en-US" sz="3000" i="1" dirty="0"/>
              <a:t> in </a:t>
            </a:r>
            <a:r>
              <a:rPr lang="en-US" sz="3000" b="1" i="1" dirty="0"/>
              <a:t>the day of his fierce anger</a:t>
            </a:r>
            <a:r>
              <a:rPr lang="en-US" sz="3000" i="1" dirty="0"/>
              <a:t>. </a:t>
            </a:r>
            <a:r>
              <a:rPr lang="en-US" altLang="en-US" sz="3000" i="1" baseline="30000" dirty="0"/>
              <a:t>14</a:t>
            </a:r>
            <a:r>
              <a:rPr lang="en-US" sz="3000" i="1" dirty="0"/>
              <a:t>And like a hunted gazelle, or like sheep with none to gather them, </a:t>
            </a:r>
            <a:r>
              <a:rPr lang="en-US" sz="3000" b="1" i="1" dirty="0"/>
              <a:t>each will turn to his own people, and each will flee to his own land</a:t>
            </a:r>
            <a:r>
              <a:rPr lang="en-US" sz="3000" i="1" dirty="0"/>
              <a:t>. </a:t>
            </a:r>
            <a:r>
              <a:rPr lang="en-US" altLang="en-US" sz="3000" i="1" baseline="30000" dirty="0"/>
              <a:t>15</a:t>
            </a:r>
            <a:r>
              <a:rPr lang="en-US" sz="3000" i="1" dirty="0"/>
              <a:t>Whoever is found will be thrust through, and whoever is caught will fall by the sword. </a:t>
            </a:r>
            <a:r>
              <a:rPr lang="en-US" altLang="en-US" sz="3000" i="1" baseline="30000" dirty="0"/>
              <a:t>16</a:t>
            </a:r>
            <a:r>
              <a:rPr lang="en-US" sz="3000" b="1" i="1" dirty="0"/>
              <a:t>Their infants will be dashed </a:t>
            </a:r>
            <a:r>
              <a:rPr lang="en-US" sz="3000" i="1" dirty="0"/>
              <a:t>in pieces before their eyes; their </a:t>
            </a:r>
            <a:r>
              <a:rPr lang="en-US" sz="3000" b="1" i="1" dirty="0"/>
              <a:t>houses will be plundered and their wives ravished</a:t>
            </a:r>
            <a:r>
              <a:rPr lang="en-US" sz="3000" i="1" dirty="0"/>
              <a:t>.</a:t>
            </a:r>
            <a:endParaRPr lang="en-US" altLang="en-US" sz="3000" b="1" i="1" dirty="0"/>
          </a:p>
          <a:p>
            <a:pPr marL="0" indent="0">
              <a:spcBef>
                <a:spcPct val="0"/>
              </a:spcBef>
              <a:spcAft>
                <a:spcPts val="1200"/>
              </a:spcAft>
              <a:buNone/>
            </a:pPr>
            <a:endParaRPr lang="en-US" altLang="en-US" sz="2800" b="1" i="1" dirty="0"/>
          </a:p>
          <a:p>
            <a:pPr marL="0" indent="0">
              <a:spcBef>
                <a:spcPct val="0"/>
              </a:spcBef>
              <a:spcAft>
                <a:spcPts val="1200"/>
              </a:spcAft>
              <a:buNone/>
            </a:pPr>
            <a:endParaRPr lang="en-US" altLang="en-US" sz="2800" b="1" i="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dirty="0"/>
              <a:t>December 6,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27</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67350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13:11-16</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28</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4480571" y="1219200"/>
            <a:ext cx="7649514" cy="5547360"/>
          </a:xfrm>
        </p:spPr>
        <p:txBody>
          <a:bodyPr/>
          <a:lstStyle/>
          <a:p>
            <a:pPr marL="241300" indent="-241300">
              <a:spcBef>
                <a:spcPts val="0"/>
              </a:spcBef>
              <a:defRPr/>
            </a:pPr>
            <a:endParaRPr lang="en-US" dirty="0"/>
          </a:p>
          <a:p>
            <a:pPr marL="241300" indent="-241300">
              <a:spcBef>
                <a:spcPts val="0"/>
              </a:spcBef>
              <a:defRPr/>
            </a:pPr>
            <a:r>
              <a:rPr lang="en-US" sz="2800" dirty="0"/>
              <a:t>“World” could also mean </a:t>
            </a:r>
            <a:r>
              <a:rPr lang="en-US" sz="2800" b="1" dirty="0"/>
              <a:t>Babylonian empire</a:t>
            </a:r>
          </a:p>
          <a:p>
            <a:pPr marL="641350" lvl="1" indent="-241300">
              <a:spcBef>
                <a:spcPts val="0"/>
              </a:spcBef>
              <a:defRPr/>
            </a:pPr>
            <a:r>
              <a:rPr lang="en-US" sz="2400" dirty="0"/>
              <a:t>Luke 2:1 “World” means </a:t>
            </a:r>
            <a:r>
              <a:rPr lang="en-US" sz="2400" b="1" dirty="0"/>
              <a:t>Judea</a:t>
            </a:r>
          </a:p>
          <a:p>
            <a:pPr marL="641350" lvl="1" indent="-241300">
              <a:spcBef>
                <a:spcPts val="0"/>
              </a:spcBef>
              <a:defRPr/>
            </a:pPr>
            <a:r>
              <a:rPr lang="en-US" sz="2400" dirty="0"/>
              <a:t>Acts 11:28 “World” means </a:t>
            </a:r>
            <a:r>
              <a:rPr lang="en-US" sz="2400" b="1" dirty="0"/>
              <a:t>Roman empire</a:t>
            </a:r>
          </a:p>
          <a:p>
            <a:pPr marL="641350" lvl="1" indent="-241300">
              <a:spcBef>
                <a:spcPts val="0"/>
              </a:spcBef>
              <a:defRPr/>
            </a:pPr>
            <a:r>
              <a:rPr lang="en-US" sz="2400" dirty="0"/>
              <a:t>Babylonia was </a:t>
            </a:r>
            <a:r>
              <a:rPr lang="en-US" sz="2400" b="1" dirty="0"/>
              <a:t>most mighty empire then on earth</a:t>
            </a:r>
            <a:r>
              <a:rPr lang="en-US" sz="2400" dirty="0"/>
              <a:t>, and might be said to </a:t>
            </a:r>
            <a:r>
              <a:rPr lang="en-US" sz="2400" b="1" dirty="0"/>
              <a:t>comprehend the whole world</a:t>
            </a:r>
          </a:p>
          <a:p>
            <a:pPr marL="241300" indent="-241300">
              <a:spcBef>
                <a:spcPts val="0"/>
              </a:spcBef>
              <a:defRPr/>
            </a:pPr>
            <a:r>
              <a:rPr lang="en-US" sz="2800" dirty="0"/>
              <a:t>Image of extermination, </a:t>
            </a:r>
            <a:r>
              <a:rPr lang="en-US" sz="2800" b="1" dirty="0"/>
              <a:t>people are scarce</a:t>
            </a:r>
            <a:r>
              <a:rPr lang="en-US" sz="2800" dirty="0"/>
              <a:t>, like the fine gold of Ophir</a:t>
            </a:r>
          </a:p>
          <a:p>
            <a:pPr marL="241300" indent="-241300">
              <a:spcBef>
                <a:spcPts val="0"/>
              </a:spcBef>
              <a:defRPr/>
            </a:pPr>
            <a:r>
              <a:rPr lang="en-US" sz="2800" b="1" dirty="0"/>
              <a:t>Ordered movement of the heavens, and stability of earth</a:t>
            </a:r>
            <a:r>
              <a:rPr lang="en-US" sz="2800" dirty="0"/>
              <a:t>, will be </a:t>
            </a:r>
            <a:r>
              <a:rPr lang="en-US" sz="2800" b="1" dirty="0"/>
              <a:t>undone in judgment</a:t>
            </a:r>
          </a:p>
          <a:p>
            <a:pPr marL="241300" indent="-241300">
              <a:spcBef>
                <a:spcPts val="0"/>
              </a:spcBef>
              <a:defRPr/>
            </a:pPr>
            <a:r>
              <a:rPr lang="en-US" sz="2800" dirty="0"/>
              <a:t>The</a:t>
            </a:r>
            <a:r>
              <a:rPr lang="en-US" sz="2800" b="1" dirty="0"/>
              <a:t> LORD as their enemy, </a:t>
            </a:r>
            <a:r>
              <a:rPr lang="en-US" sz="2800" dirty="0"/>
              <a:t>and losing him as their shepherd, </a:t>
            </a:r>
            <a:r>
              <a:rPr lang="en-US" sz="2800" b="1" dirty="0"/>
              <a:t>mankind’s helpless &amp; hopeless with </a:t>
            </a:r>
            <a:r>
              <a:rPr lang="en-US" sz="2800" b="1" u="sng" dirty="0"/>
              <a:t>no protection</a:t>
            </a:r>
            <a:r>
              <a:rPr lang="en-US" sz="2800" b="1" dirty="0"/>
              <a:t>, </a:t>
            </a:r>
            <a:r>
              <a:rPr lang="en-US" sz="2800" b="1" u="sng" dirty="0"/>
              <a:t>no escape</a:t>
            </a:r>
            <a:r>
              <a:rPr lang="en-US" sz="2800" b="1" dirty="0"/>
              <a:t>, and </a:t>
            </a:r>
            <a:r>
              <a:rPr lang="en-US" sz="2800" b="1" u="sng" dirty="0"/>
              <a:t>no mercy</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124099" y="1600200"/>
            <a:ext cx="457013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i="1" u="sng" dirty="0"/>
              <a:t>References</a:t>
            </a:r>
          </a:p>
          <a:p>
            <a:r>
              <a:rPr lang="en-US" altLang="en-US" sz="2800" dirty="0"/>
              <a:t>1 Kings 9:28; Job 9:6, 28:16, 40:12; Psalm 137:8,9; Isaiah 2:11,17 </a:t>
            </a:r>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4417973" y="1820012"/>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Pride Comes Before THE FALL Pride Goes Before Destruction and a Haughty ...">
            <a:extLst>
              <a:ext uri="{FF2B5EF4-FFF2-40B4-BE49-F238E27FC236}">
                <a16:creationId xmlns:a16="http://schemas.microsoft.com/office/drawing/2014/main" id="{20128279-0A13-389A-6060-91BE3104B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701" y="3117402"/>
            <a:ext cx="2204413" cy="34342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718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13:11-16</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29</a:t>
            </a:fld>
            <a:endParaRPr lang="en-US" altLang="en-US"/>
          </a:p>
        </p:txBody>
      </p:sp>
      <p:sp>
        <p:nvSpPr>
          <p:cNvPr id="6" name="Content Placeholder 2">
            <a:extLst>
              <a:ext uri="{FF2B5EF4-FFF2-40B4-BE49-F238E27FC236}">
                <a16:creationId xmlns:a16="http://schemas.microsoft.com/office/drawing/2014/main" id="{605B1CAA-ADB9-3B51-FBA0-15EE220FF0C2}"/>
              </a:ext>
            </a:extLst>
          </p:cNvPr>
          <p:cNvSpPr>
            <a:spLocks noGrp="1"/>
          </p:cNvSpPr>
          <p:nvPr>
            <p:ph idx="1"/>
          </p:nvPr>
        </p:nvSpPr>
        <p:spPr>
          <a:xfrm>
            <a:off x="171450" y="1755263"/>
            <a:ext cx="11912974" cy="4926388"/>
          </a:xfrm>
        </p:spPr>
        <p:txBody>
          <a:bodyPr/>
          <a:lstStyle/>
          <a:p>
            <a:pPr marL="0" indent="0">
              <a:spcBef>
                <a:spcPct val="0"/>
              </a:spcBef>
              <a:spcAft>
                <a:spcPts val="1200"/>
              </a:spcAft>
              <a:buNone/>
            </a:pPr>
            <a:r>
              <a:rPr lang="en-US" sz="2800" dirty="0"/>
              <a:t>“</a:t>
            </a:r>
            <a:r>
              <a:rPr lang="en-US" sz="2800" b="1" dirty="0"/>
              <a:t>Should any reach home </a:t>
            </a:r>
            <a:r>
              <a:rPr lang="en-US" sz="2800" dirty="0"/>
              <a:t>it will be only to </a:t>
            </a:r>
            <a:r>
              <a:rPr lang="en-US" sz="2800" b="1" dirty="0"/>
              <a:t>see all they held dear destroyed</a:t>
            </a:r>
            <a:r>
              <a:rPr lang="en-US" sz="2800" dirty="0"/>
              <a:t>: the </a:t>
            </a:r>
            <a:r>
              <a:rPr lang="en-US" sz="2800" b="1" dirty="0"/>
              <a:t>children </a:t>
            </a:r>
            <a:r>
              <a:rPr lang="en-US" sz="2800" dirty="0"/>
              <a:t>they begat, the </a:t>
            </a:r>
            <a:r>
              <a:rPr lang="en-US" sz="2800" b="1" dirty="0"/>
              <a:t>homes </a:t>
            </a:r>
            <a:r>
              <a:rPr lang="en-US" sz="2800" dirty="0"/>
              <a:t>they built, the </a:t>
            </a:r>
            <a:r>
              <a:rPr lang="en-US" sz="2800" b="1" dirty="0"/>
              <a:t>wives</a:t>
            </a:r>
            <a:r>
              <a:rPr lang="en-US" sz="2800" dirty="0"/>
              <a:t> they loved. How is all this to be understood as the day of the LORD? In a word, the answer is that </a:t>
            </a:r>
            <a:r>
              <a:rPr lang="en-US" sz="2800" b="1" dirty="0"/>
              <a:t>this is what people are like to each other</a:t>
            </a:r>
            <a:r>
              <a:rPr lang="en-US" sz="2800" dirty="0"/>
              <a:t>… we must </a:t>
            </a:r>
            <a:r>
              <a:rPr lang="en-US" sz="2800" b="1" dirty="0"/>
              <a:t>not think of human beings as puppets with the LORD as their puppet-master</a:t>
            </a:r>
            <a:r>
              <a:rPr lang="en-US" sz="2800" dirty="0"/>
              <a:t>. On the contrary, </a:t>
            </a:r>
            <a:r>
              <a:rPr lang="en-US" sz="2800" b="1" dirty="0"/>
              <a:t>they are being themselves to the full, with their natural acts fulfilling his supernatural purposes</a:t>
            </a:r>
            <a:r>
              <a:rPr lang="en-US" sz="2800" dirty="0"/>
              <a:t>. In a very real sense, therefore, what the Bible speaks of as </a:t>
            </a:r>
            <a:r>
              <a:rPr lang="en-US" sz="2800" b="1" dirty="0"/>
              <a:t>‘the stretching out of his hand’ </a:t>
            </a:r>
            <a:r>
              <a:rPr lang="en-US" sz="2800" dirty="0"/>
              <a:t>would be more easily understood if we thought of it as the </a:t>
            </a:r>
            <a:r>
              <a:rPr lang="en-US" sz="2800" b="1" dirty="0"/>
              <a:t>withdrawing of his hand </a:t>
            </a:r>
            <a:r>
              <a:rPr lang="en-US" sz="2800" dirty="0"/>
              <a:t>– to </a:t>
            </a:r>
            <a:r>
              <a:rPr lang="en-US" sz="2800" b="1" dirty="0"/>
              <a:t>leave sinners to implement all the inhumane savagery of fallen human nature, bereft of the restraining, humanizing efficacy of common grace</a:t>
            </a:r>
            <a:r>
              <a:rPr lang="en-US" sz="2800" dirty="0"/>
              <a:t>.”  Motyer  </a:t>
            </a:r>
            <a:endParaRPr lang="en-US" altLang="en-US" sz="2800" dirty="0"/>
          </a:p>
          <a:p>
            <a:pPr marL="0" indent="0">
              <a:spcBef>
                <a:spcPct val="0"/>
              </a:spcBef>
              <a:spcAft>
                <a:spcPts val="1200"/>
              </a:spcAft>
              <a:buNone/>
            </a:pPr>
            <a:endParaRPr lang="en-US" altLang="en-US" sz="2400" b="1" i="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4189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8080407-37D9-14F3-87EC-4F5DE9A0F0CC}"/>
              </a:ext>
            </a:extLst>
          </p:cNvPr>
          <p:cNvSpPr>
            <a:spLocks noGrp="1"/>
          </p:cNvSpPr>
          <p:nvPr>
            <p:ph type="title"/>
          </p:nvPr>
        </p:nvSpPr>
        <p:spPr/>
        <p:txBody>
          <a:bodyPr/>
          <a:lstStyle/>
          <a:p>
            <a:r>
              <a:rPr lang="en-US" altLang="en-US" sz="4800" b="1" dirty="0"/>
              <a:t>On Your Feet!</a:t>
            </a:r>
          </a:p>
        </p:txBody>
      </p:sp>
      <p:sp>
        <p:nvSpPr>
          <p:cNvPr id="3" name="Content Placeholder 2">
            <a:extLst>
              <a:ext uri="{FF2B5EF4-FFF2-40B4-BE49-F238E27FC236}">
                <a16:creationId xmlns:a16="http://schemas.microsoft.com/office/drawing/2014/main" id="{7418FAB8-26EE-B9E4-6B54-C34496FF5FA5}"/>
              </a:ext>
            </a:extLst>
          </p:cNvPr>
          <p:cNvSpPr>
            <a:spLocks noGrp="1"/>
          </p:cNvSpPr>
          <p:nvPr>
            <p:ph idx="1"/>
          </p:nvPr>
        </p:nvSpPr>
        <p:spPr>
          <a:xfrm>
            <a:off x="609600" y="1993900"/>
            <a:ext cx="10972800" cy="4525963"/>
          </a:xfrm>
        </p:spPr>
        <p:txBody>
          <a:bodyPr/>
          <a:lstStyle/>
          <a:p>
            <a:pPr eaLnBrk="1" hangingPunct="1">
              <a:spcAft>
                <a:spcPts val="600"/>
              </a:spcAft>
              <a:defRPr/>
            </a:pPr>
            <a:r>
              <a:rPr lang="en-US" altLang="en-US" sz="3600" b="1" dirty="0"/>
              <a:t>Invocation/Prayer</a:t>
            </a:r>
          </a:p>
          <a:p>
            <a:pPr eaLnBrk="1" hangingPunct="1">
              <a:spcAft>
                <a:spcPts val="600"/>
              </a:spcAft>
              <a:defRPr/>
            </a:pPr>
            <a:r>
              <a:rPr lang="en-US" altLang="en-US" sz="3600" b="1" dirty="0"/>
              <a:t>Song:</a:t>
            </a:r>
          </a:p>
          <a:p>
            <a:pPr marL="0" indent="0" algn="ctr" eaLnBrk="1" hangingPunct="1">
              <a:spcAft>
                <a:spcPts val="600"/>
              </a:spcAft>
              <a:buFont typeface="Arial" panose="020B0604020202020204" pitchFamily="34" charset="0"/>
              <a:buNone/>
              <a:defRPr/>
            </a:pPr>
            <a:r>
              <a:rPr lang="en-US" altLang="en-US" sz="3600" b="1" dirty="0"/>
              <a:t>  “Be Thou My Vision”</a:t>
            </a:r>
          </a:p>
          <a:p>
            <a:pPr marL="0" indent="0" algn="ctr" eaLnBrk="1" hangingPunct="1">
              <a:spcAft>
                <a:spcPts val="600"/>
              </a:spcAft>
              <a:buFont typeface="Arial" panose="020B0604020202020204" pitchFamily="34" charset="0"/>
              <a:buNone/>
              <a:defRPr/>
            </a:pPr>
            <a:endParaRPr lang="en-US" altLang="en-US" sz="3600" b="1" dirty="0"/>
          </a:p>
          <a:p>
            <a:pPr>
              <a:defRPr/>
            </a:pPr>
            <a:endParaRPr lang="en-US" sz="3600" dirty="0"/>
          </a:p>
        </p:txBody>
      </p:sp>
      <p:sp>
        <p:nvSpPr>
          <p:cNvPr id="4" name="Date Placeholder 3">
            <a:extLst>
              <a:ext uri="{FF2B5EF4-FFF2-40B4-BE49-F238E27FC236}">
                <a16:creationId xmlns:a16="http://schemas.microsoft.com/office/drawing/2014/main" id="{9B65F7F3-B609-240E-197E-519044D0E8F8}"/>
              </a:ext>
            </a:extLst>
          </p:cNvPr>
          <p:cNvSpPr>
            <a:spLocks noGrp="1"/>
          </p:cNvSpPr>
          <p:nvPr>
            <p:ph type="dt" sz="quarter" idx="10"/>
          </p:nvPr>
        </p:nvSpPr>
        <p:spPr/>
        <p:txBody>
          <a:bodyPr/>
          <a:lstStyle/>
          <a:p>
            <a:pPr>
              <a:defRPr/>
            </a:pPr>
            <a:r>
              <a:rPr lang="en-US" dirty="0"/>
              <a:t>December 6, 2022</a:t>
            </a:r>
          </a:p>
        </p:txBody>
      </p:sp>
      <p:sp>
        <p:nvSpPr>
          <p:cNvPr id="22533" name="Slide Number Placeholder 5">
            <a:extLst>
              <a:ext uri="{FF2B5EF4-FFF2-40B4-BE49-F238E27FC236}">
                <a16:creationId xmlns:a16="http://schemas.microsoft.com/office/drawing/2014/main" id="{2A0013A0-E4D2-0F72-4954-6D6E81001F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FC60D60-BD83-492D-83FB-D77D7697C8BB}" type="slidenum">
              <a:rPr lang="en-US" altLang="en-US" smtClean="0"/>
              <a:pPr/>
              <a:t>3</a:t>
            </a:fld>
            <a:endParaRPr lang="en-US" altLang="en-US"/>
          </a:p>
        </p:txBody>
      </p:sp>
      <p:cxnSp>
        <p:nvCxnSpPr>
          <p:cNvPr id="2" name="Straight Connector 1">
            <a:extLst>
              <a:ext uri="{FF2B5EF4-FFF2-40B4-BE49-F238E27FC236}">
                <a16:creationId xmlns:a16="http://schemas.microsoft.com/office/drawing/2014/main" id="{056DE7AA-8A3E-7CE4-14F6-DB35E7AF8CD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0"/>
                                        </p:tgtEl>
                                        <p:attrNameLst>
                                          <p:attrName>style.visibility</p:attrName>
                                        </p:attrNameLst>
                                      </p:cBhvr>
                                      <p:to>
                                        <p:strVal val="visible"/>
                                      </p:to>
                                    </p:set>
                                    <p:animEffect transition="in" filter="fade">
                                      <p:cBhvr>
                                        <p:cTn id="16"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a:xfrm>
            <a:off x="171450" y="2480235"/>
            <a:ext cx="11912974" cy="4103126"/>
          </a:xfrm>
        </p:spPr>
        <p:txBody>
          <a:bodyPr/>
          <a:lstStyle/>
          <a:p>
            <a:pPr marL="0" indent="0">
              <a:spcBef>
                <a:spcPct val="0"/>
              </a:spcBef>
              <a:spcAft>
                <a:spcPts val="1200"/>
              </a:spcAft>
              <a:buNone/>
            </a:pPr>
            <a:r>
              <a:rPr lang="en-US" altLang="en-US" sz="3000" i="1" baseline="30000" dirty="0"/>
              <a:t>17</a:t>
            </a:r>
            <a:r>
              <a:rPr lang="en-US" dirty="0"/>
              <a:t>Behold, </a:t>
            </a:r>
            <a:r>
              <a:rPr lang="en-US" b="1" dirty="0"/>
              <a:t>I am stirring up the Medes against them</a:t>
            </a:r>
            <a:r>
              <a:rPr lang="en-US" dirty="0"/>
              <a:t>, who have </a:t>
            </a:r>
            <a:r>
              <a:rPr lang="en-US" b="1" dirty="0"/>
              <a:t>no regard for silver</a:t>
            </a:r>
            <a:r>
              <a:rPr lang="en-US" dirty="0"/>
              <a:t> and </a:t>
            </a:r>
            <a:r>
              <a:rPr lang="en-US" b="1" dirty="0"/>
              <a:t>do not delight in gold</a:t>
            </a:r>
            <a:r>
              <a:rPr lang="en-US" dirty="0"/>
              <a:t>. </a:t>
            </a:r>
            <a:r>
              <a:rPr lang="en-US" altLang="en-US" i="1" baseline="30000" dirty="0"/>
              <a:t>18</a:t>
            </a:r>
            <a:r>
              <a:rPr lang="en-US" dirty="0"/>
              <a:t>Their </a:t>
            </a:r>
            <a:r>
              <a:rPr lang="en-US" b="1" dirty="0"/>
              <a:t>bows will slaughter the young men</a:t>
            </a:r>
            <a:r>
              <a:rPr lang="en-US" dirty="0"/>
              <a:t>; they will have </a:t>
            </a:r>
            <a:r>
              <a:rPr lang="en-US" b="1" dirty="0"/>
              <a:t>no mercy on the fruit of the womb</a:t>
            </a:r>
            <a:r>
              <a:rPr lang="en-US" dirty="0"/>
              <a:t>; their </a:t>
            </a:r>
            <a:r>
              <a:rPr lang="en-US" b="1" dirty="0"/>
              <a:t>eyes will not pity children</a:t>
            </a:r>
            <a:r>
              <a:rPr lang="en-US" dirty="0"/>
              <a:t>. </a:t>
            </a:r>
            <a:r>
              <a:rPr lang="en-US" altLang="en-US" i="1" baseline="30000" dirty="0"/>
              <a:t>19</a:t>
            </a:r>
            <a:r>
              <a:rPr lang="en-US" dirty="0"/>
              <a:t>And </a:t>
            </a:r>
            <a:r>
              <a:rPr lang="en-US" b="1" dirty="0"/>
              <a:t>Babylon</a:t>
            </a:r>
            <a:r>
              <a:rPr lang="en-US" dirty="0"/>
              <a:t>, the glory of kingdoms, the splendor and pomp of the Chaldeans, </a:t>
            </a:r>
            <a:r>
              <a:rPr lang="en-US" b="1" dirty="0"/>
              <a:t>will be like Sodom and Gomorrah when God overthrew them</a:t>
            </a:r>
            <a:r>
              <a:rPr lang="en-US" dirty="0"/>
              <a:t>.</a:t>
            </a:r>
            <a:endParaRPr lang="en-US" altLang="en-US" dirty="0"/>
          </a:p>
          <a:p>
            <a:pPr marL="0" indent="0">
              <a:spcBef>
                <a:spcPct val="0"/>
              </a:spcBef>
              <a:spcAft>
                <a:spcPts val="1200"/>
              </a:spcAft>
              <a:buNone/>
            </a:pPr>
            <a:endParaRPr lang="en-US" altLang="en-US" sz="2800" b="1" i="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dirty="0"/>
              <a:t>December 6,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30</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544FDFC3-150F-00C8-CE1D-4019F699E5D5}"/>
              </a:ext>
            </a:extLst>
          </p:cNvPr>
          <p:cNvSpPr>
            <a:spLocks noGrp="1"/>
          </p:cNvSpPr>
          <p:nvPr>
            <p:ph type="title"/>
          </p:nvPr>
        </p:nvSpPr>
        <p:spPr>
          <a:xfrm>
            <a:off x="609600" y="274638"/>
            <a:ext cx="10972800" cy="1143000"/>
          </a:xfrm>
        </p:spPr>
        <p:txBody>
          <a:bodyPr/>
          <a:lstStyle/>
          <a:p>
            <a:pPr>
              <a:defRPr/>
            </a:pPr>
            <a:r>
              <a:rPr lang="en-US" altLang="en-US" sz="4000" b="1" dirty="0"/>
              <a:t>Isaiah 13:17-19</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Tree>
    <p:extLst>
      <p:ext uri="{BB962C8B-B14F-4D97-AF65-F5344CB8AC3E}">
        <p14:creationId xmlns:p14="http://schemas.microsoft.com/office/powerpoint/2010/main" val="3193776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13:17-19</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31</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3562372" y="1469571"/>
            <a:ext cx="8390143" cy="5244737"/>
          </a:xfrm>
        </p:spPr>
        <p:txBody>
          <a:bodyPr/>
          <a:lstStyle/>
          <a:p>
            <a:pPr marL="241300" indent="-241300">
              <a:spcBef>
                <a:spcPts val="0"/>
              </a:spcBef>
              <a:defRPr/>
            </a:pPr>
            <a:r>
              <a:rPr lang="en-US" sz="2400" dirty="0"/>
              <a:t>Day of the LORD has</a:t>
            </a:r>
            <a:r>
              <a:rPr lang="en-US" sz="2400" b="1" dirty="0"/>
              <a:t> interim fulfillments</a:t>
            </a:r>
          </a:p>
          <a:p>
            <a:pPr marL="641350" lvl="1" indent="-241300">
              <a:spcBef>
                <a:spcPts val="0"/>
              </a:spcBef>
              <a:defRPr/>
            </a:pPr>
            <a:r>
              <a:rPr lang="en-US" sz="2000" dirty="0"/>
              <a:t>Fall of</a:t>
            </a:r>
            <a:r>
              <a:rPr lang="en-US" sz="2000" b="1" dirty="0"/>
              <a:t> Babylon </a:t>
            </a:r>
            <a:r>
              <a:rPr lang="en-US" sz="2000" dirty="0"/>
              <a:t>(Isaiah 13:17-22)</a:t>
            </a:r>
          </a:p>
          <a:p>
            <a:pPr marL="641350" lvl="1" indent="-241300">
              <a:spcBef>
                <a:spcPts val="0"/>
              </a:spcBef>
              <a:defRPr/>
            </a:pPr>
            <a:r>
              <a:rPr lang="en-US" sz="2000" dirty="0"/>
              <a:t>Fall of </a:t>
            </a:r>
            <a:r>
              <a:rPr lang="en-US" sz="2000" b="1" dirty="0"/>
              <a:t>Assyrians</a:t>
            </a:r>
            <a:r>
              <a:rPr lang="en-US" sz="2000" dirty="0"/>
              <a:t> (Isaiah14:14-27)</a:t>
            </a:r>
          </a:p>
          <a:p>
            <a:pPr marL="241300" indent="-241300">
              <a:spcBef>
                <a:spcPts val="0"/>
              </a:spcBef>
              <a:defRPr/>
            </a:pPr>
            <a:r>
              <a:rPr lang="en-US" sz="2400" dirty="0"/>
              <a:t>“</a:t>
            </a:r>
            <a:r>
              <a:rPr lang="en-US" sz="2400" b="1" dirty="0"/>
              <a:t>Each soon-coming judgment </a:t>
            </a:r>
            <a:r>
              <a:rPr lang="en-US" sz="2400" dirty="0"/>
              <a:t>on a particular segment of humanity </a:t>
            </a:r>
            <a:r>
              <a:rPr lang="en-US" sz="2400" b="1" dirty="0"/>
              <a:t>foreshadows the great eschatological judgment </a:t>
            </a:r>
            <a:r>
              <a:rPr lang="en-US" sz="2400" dirty="0"/>
              <a:t>that will fall on the whole human race in the Tribulation” (Constable)</a:t>
            </a:r>
          </a:p>
          <a:p>
            <a:pPr marL="241300" indent="-241300">
              <a:spcBef>
                <a:spcPts val="0"/>
              </a:spcBef>
              <a:defRPr/>
            </a:pPr>
            <a:r>
              <a:rPr lang="en-US" sz="2400" b="1" dirty="0"/>
              <a:t>“… the same principles that operate in that climactic day of history operate throughout. The God whom that day reveals is the God who directs history now.” </a:t>
            </a:r>
            <a:r>
              <a:rPr lang="en-US" sz="2400" dirty="0"/>
              <a:t>(Motyer)</a:t>
            </a:r>
          </a:p>
          <a:p>
            <a:pPr marL="241300" indent="-241300">
              <a:spcBef>
                <a:spcPts val="0"/>
              </a:spcBef>
              <a:defRPr/>
            </a:pPr>
            <a:r>
              <a:rPr lang="en-US" sz="2400" dirty="0"/>
              <a:t>Medes </a:t>
            </a:r>
            <a:r>
              <a:rPr lang="en-US" sz="2400" b="1" dirty="0"/>
              <a:t>could not be bribed</a:t>
            </a:r>
            <a:r>
              <a:rPr lang="en-US" sz="2400" dirty="0"/>
              <a:t>; </a:t>
            </a:r>
            <a:r>
              <a:rPr lang="en-US" sz="2400" b="1" dirty="0"/>
              <a:t>motivated by conquest</a:t>
            </a:r>
          </a:p>
          <a:p>
            <a:pPr marL="241300" indent="-241300">
              <a:spcBef>
                <a:spcPts val="0"/>
              </a:spcBef>
              <a:defRPr/>
            </a:pPr>
            <a:r>
              <a:rPr lang="en-US" sz="2400" b="1" dirty="0"/>
              <a:t>Chaldeans </a:t>
            </a:r>
            <a:r>
              <a:rPr lang="en-US" sz="2400" dirty="0"/>
              <a:t>were the </a:t>
            </a:r>
            <a:r>
              <a:rPr lang="en-US" sz="2400" b="1" dirty="0"/>
              <a:t>ruling class </a:t>
            </a:r>
            <a:r>
              <a:rPr lang="en-US" sz="2400" dirty="0"/>
              <a:t>responsible for the supremacy of Babylon</a:t>
            </a:r>
          </a:p>
          <a:p>
            <a:pPr marL="241300" indent="-241300">
              <a:spcBef>
                <a:spcPts val="0"/>
              </a:spcBef>
              <a:defRPr/>
            </a:pPr>
            <a:r>
              <a:rPr lang="en-US" sz="2400" dirty="0"/>
              <a:t>Experience </a:t>
            </a:r>
            <a:r>
              <a:rPr lang="en-US" sz="2400" b="1" dirty="0"/>
              <a:t>same fate as Sodom and Gomorrah </a:t>
            </a:r>
            <a:r>
              <a:rPr lang="en-US" sz="2400" dirty="0"/>
              <a:t>– </a:t>
            </a:r>
            <a:r>
              <a:rPr lang="en-US" sz="2400" b="1" dirty="0"/>
              <a:t>destruction from the LORD’s hand</a:t>
            </a:r>
          </a:p>
          <a:p>
            <a:pPr marL="241300" indent="-241300">
              <a:spcBef>
                <a:spcPts val="0"/>
              </a:spcBef>
              <a:defRPr/>
            </a:pPr>
            <a:endParaRPr lang="en-US" sz="2400" dirty="0"/>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239485" y="1521823"/>
            <a:ext cx="3506701"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i="1" u="sng" dirty="0"/>
              <a:t>References</a:t>
            </a:r>
          </a:p>
          <a:p>
            <a:r>
              <a:rPr lang="en-US" altLang="en-US" sz="2800" dirty="0"/>
              <a:t>2 Kings 8:12; Psalm 137:9; Daniel 5:30, 6:8,12,15; Jeremiah 50:40</a:t>
            </a:r>
          </a:p>
          <a:p>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3490528" y="1797594"/>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4" name="Picture 2" descr="The Return Of The Medes | Prophecy | Before It's News">
            <a:extLst>
              <a:ext uri="{FF2B5EF4-FFF2-40B4-BE49-F238E27FC236}">
                <a16:creationId xmlns:a16="http://schemas.microsoft.com/office/drawing/2014/main" id="{C140BE6B-0029-18D5-98B4-D340DABF6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 y="4236676"/>
            <a:ext cx="3073187" cy="22831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25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C210-D4A0-B046-81D0-6810DC9AC91F}"/>
              </a:ext>
            </a:extLst>
          </p:cNvPr>
          <p:cNvSpPr>
            <a:spLocks noGrp="1"/>
          </p:cNvSpPr>
          <p:nvPr>
            <p:ph type="title"/>
          </p:nvPr>
        </p:nvSpPr>
        <p:spPr/>
        <p:txBody>
          <a:bodyPr/>
          <a:lstStyle/>
          <a:p>
            <a:pPr>
              <a:defRPr/>
            </a:pPr>
            <a:r>
              <a:rPr lang="en-US" altLang="en-US" sz="4000" b="1" dirty="0"/>
              <a:t>Isaiah 13:20-22</a:t>
            </a:r>
            <a:endParaRPr lang="en-US" sz="3200" dirty="0">
              <a:solidFill>
                <a:schemeClr val="accent6">
                  <a:lumMod val="50000"/>
                </a:schemeClr>
              </a:solidFill>
            </a:endParaRPr>
          </a:p>
        </p:txBody>
      </p:sp>
      <p:sp>
        <p:nvSpPr>
          <p:cNvPr id="3" name="Content Placeholder 2">
            <a:extLst>
              <a:ext uri="{FF2B5EF4-FFF2-40B4-BE49-F238E27FC236}">
                <a16:creationId xmlns:a16="http://schemas.microsoft.com/office/drawing/2014/main" id="{2404D76A-AE1E-A859-DE1F-CC35077371D4}"/>
              </a:ext>
            </a:extLst>
          </p:cNvPr>
          <p:cNvSpPr>
            <a:spLocks noGrp="1"/>
          </p:cNvSpPr>
          <p:nvPr>
            <p:ph idx="1"/>
          </p:nvPr>
        </p:nvSpPr>
        <p:spPr>
          <a:xfrm>
            <a:off x="171450" y="2695389"/>
            <a:ext cx="11912974" cy="3887972"/>
          </a:xfrm>
        </p:spPr>
        <p:txBody>
          <a:bodyPr/>
          <a:lstStyle/>
          <a:p>
            <a:pPr marL="0" indent="0">
              <a:spcBef>
                <a:spcPct val="0"/>
              </a:spcBef>
              <a:spcAft>
                <a:spcPts val="1200"/>
              </a:spcAft>
              <a:buNone/>
            </a:pPr>
            <a:r>
              <a:rPr lang="en-US" altLang="en-US" sz="2800" i="1" baseline="30000" dirty="0"/>
              <a:t>20</a:t>
            </a:r>
            <a:r>
              <a:rPr lang="en-US" sz="2800" b="1" i="1" dirty="0"/>
              <a:t>It will never be inhabited or lived in </a:t>
            </a:r>
            <a:r>
              <a:rPr lang="en-US" sz="2800" i="1" dirty="0"/>
              <a:t>for all generations; </a:t>
            </a:r>
            <a:r>
              <a:rPr lang="en-US" sz="2800" b="1" i="1" dirty="0"/>
              <a:t>no Arab will pitch his tent</a:t>
            </a:r>
            <a:r>
              <a:rPr lang="en-US" sz="2800" i="1" dirty="0"/>
              <a:t> there; </a:t>
            </a:r>
            <a:r>
              <a:rPr lang="en-US" sz="2800" b="1" i="1" dirty="0"/>
              <a:t>no shepherds will make their flocks lie down there</a:t>
            </a:r>
            <a:r>
              <a:rPr lang="en-US" sz="2800" i="1" dirty="0"/>
              <a:t>. </a:t>
            </a:r>
            <a:r>
              <a:rPr lang="en-US" altLang="en-US" sz="2800" i="1" baseline="30000" dirty="0"/>
              <a:t>21</a:t>
            </a:r>
            <a:r>
              <a:rPr lang="en-US" sz="2800" i="1" dirty="0"/>
              <a:t>But </a:t>
            </a:r>
            <a:r>
              <a:rPr lang="en-US" sz="2800" b="1" i="1" dirty="0"/>
              <a:t>wild animals will lie down there</a:t>
            </a:r>
            <a:r>
              <a:rPr lang="en-US" sz="2800" i="1" dirty="0"/>
              <a:t>, and their </a:t>
            </a:r>
            <a:r>
              <a:rPr lang="en-US" sz="2800" b="1" i="1" dirty="0"/>
              <a:t>houses will be full of howling creatures</a:t>
            </a:r>
            <a:r>
              <a:rPr lang="en-US" sz="2800" i="1" dirty="0"/>
              <a:t>; there </a:t>
            </a:r>
            <a:r>
              <a:rPr lang="en-US" sz="2800" b="1" i="1" dirty="0"/>
              <a:t>ostriches will dwell</a:t>
            </a:r>
            <a:r>
              <a:rPr lang="en-US" sz="2800" i="1" dirty="0"/>
              <a:t>, and there </a:t>
            </a:r>
            <a:r>
              <a:rPr lang="en-US" sz="2800" b="1" i="1" dirty="0"/>
              <a:t>wild goats will dance</a:t>
            </a:r>
            <a:r>
              <a:rPr lang="en-US" sz="2800" i="1" dirty="0"/>
              <a:t>. </a:t>
            </a:r>
            <a:r>
              <a:rPr lang="en-US" altLang="en-US" sz="2800" i="1" baseline="30000" dirty="0"/>
              <a:t>22</a:t>
            </a:r>
            <a:r>
              <a:rPr lang="en-US" sz="2800" b="1" i="1" dirty="0"/>
              <a:t>Hyenas will cry in its towers</a:t>
            </a:r>
            <a:r>
              <a:rPr lang="en-US" sz="2800" i="1" dirty="0"/>
              <a:t>, and </a:t>
            </a:r>
            <a:r>
              <a:rPr lang="en-US" sz="2800" b="1" i="1" dirty="0"/>
              <a:t>jackals in the pleasant palaces</a:t>
            </a:r>
            <a:r>
              <a:rPr lang="en-US" sz="2800" i="1" dirty="0"/>
              <a:t>; its time is close at hand and its </a:t>
            </a:r>
            <a:r>
              <a:rPr lang="en-US" sz="2800" b="1" i="1" dirty="0"/>
              <a:t>days will not be prolonged</a:t>
            </a:r>
            <a:r>
              <a:rPr lang="en-US" sz="2800" i="1" dirty="0"/>
              <a:t>.</a:t>
            </a:r>
            <a:endParaRPr lang="en-US" altLang="en-US" sz="2800" i="1" dirty="0"/>
          </a:p>
          <a:p>
            <a:pPr marL="0" indent="0">
              <a:spcBef>
                <a:spcPct val="0"/>
              </a:spcBef>
              <a:spcAft>
                <a:spcPts val="1200"/>
              </a:spcAft>
              <a:buNone/>
            </a:pPr>
            <a:endParaRPr lang="en-US" altLang="en-US" sz="2800" b="1" i="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42ECEFFE-FB9C-BB16-D9A4-0F1F6FD64ADA}"/>
              </a:ext>
            </a:extLst>
          </p:cNvPr>
          <p:cNvSpPr>
            <a:spLocks noGrp="1"/>
          </p:cNvSpPr>
          <p:nvPr>
            <p:ph type="dt" sz="quarter" idx="10"/>
          </p:nvPr>
        </p:nvSpPr>
        <p:spPr/>
        <p:txBody>
          <a:bodyPr/>
          <a:lstStyle/>
          <a:p>
            <a:pPr>
              <a:defRPr/>
            </a:pPr>
            <a:r>
              <a:rPr lang="en-US" dirty="0"/>
              <a:t>December 6, 2022</a:t>
            </a:r>
          </a:p>
        </p:txBody>
      </p:sp>
      <p:sp>
        <p:nvSpPr>
          <p:cNvPr id="47109" name="Slide Number Placeholder 5">
            <a:extLst>
              <a:ext uri="{FF2B5EF4-FFF2-40B4-BE49-F238E27FC236}">
                <a16:creationId xmlns:a16="http://schemas.microsoft.com/office/drawing/2014/main" id="{E7D0FF2F-1BB2-4F26-ED79-526A8AD23BD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097D1CA-7263-4F2C-A5AB-8EB1999CF0A4}" type="slidenum">
              <a:rPr lang="en-US" altLang="en-US" smtClean="0"/>
              <a:pPr/>
              <a:t>32</a:t>
            </a:fld>
            <a:endParaRPr lang="en-US" altLang="en-US"/>
          </a:p>
        </p:txBody>
      </p:sp>
      <p:cxnSp>
        <p:nvCxnSpPr>
          <p:cNvPr id="6" name="Straight Connector 5">
            <a:extLst>
              <a:ext uri="{FF2B5EF4-FFF2-40B4-BE49-F238E27FC236}">
                <a16:creationId xmlns:a16="http://schemas.microsoft.com/office/drawing/2014/main" id="{4012BDE1-2E49-823B-A824-7DF4C50E3721}"/>
              </a:ext>
            </a:extLst>
          </p:cNvPr>
          <p:cNvCxnSpPr/>
          <p:nvPr/>
        </p:nvCxnSpPr>
        <p:spPr>
          <a:xfrm>
            <a:off x="609600" y="1600200"/>
            <a:ext cx="10972800" cy="0"/>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2037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54F4-3073-CC09-3BFD-90D7FFADE680}"/>
              </a:ext>
            </a:extLst>
          </p:cNvPr>
          <p:cNvSpPr>
            <a:spLocks noGrp="1"/>
          </p:cNvSpPr>
          <p:nvPr>
            <p:ph type="title"/>
          </p:nvPr>
        </p:nvSpPr>
        <p:spPr/>
        <p:txBody>
          <a:bodyPr/>
          <a:lstStyle/>
          <a:p>
            <a:pPr>
              <a:defRPr/>
            </a:pPr>
            <a:r>
              <a:rPr lang="en-US" altLang="en-US" sz="4000" b="1" dirty="0"/>
              <a:t>Isaiah 13:20-22</a:t>
            </a:r>
            <a:br>
              <a:rPr lang="en-US" altLang="en-US" sz="4000" b="1" dirty="0">
                <a:effectLst>
                  <a:outerShdw blurRad="38100" dist="38100" dir="2700000" algn="tl">
                    <a:srgbClr val="000000">
                      <a:alpha val="43137"/>
                    </a:srgbClr>
                  </a:outerShdw>
                </a:effectLst>
              </a:rPr>
            </a:br>
            <a:r>
              <a:rPr lang="en-US" sz="3200" b="1" dirty="0">
                <a:solidFill>
                  <a:schemeClr val="accent6">
                    <a:lumMod val="50000"/>
                  </a:schemeClr>
                </a:solidFill>
              </a:rPr>
              <a:t>God’s Judgement of Babylon</a:t>
            </a:r>
            <a:endParaRPr lang="en-US" sz="3200" dirty="0">
              <a:solidFill>
                <a:schemeClr val="accent6">
                  <a:lumMod val="50000"/>
                </a:schemeClr>
              </a:solidFill>
            </a:endParaRPr>
          </a:p>
        </p:txBody>
      </p:sp>
      <p:sp>
        <p:nvSpPr>
          <p:cNvPr id="4" name="Date Placeholder 3">
            <a:extLst>
              <a:ext uri="{FF2B5EF4-FFF2-40B4-BE49-F238E27FC236}">
                <a16:creationId xmlns:a16="http://schemas.microsoft.com/office/drawing/2014/main" id="{7AA75822-3D81-6608-1DB9-C1C17F6EBEDE}"/>
              </a:ext>
            </a:extLst>
          </p:cNvPr>
          <p:cNvSpPr>
            <a:spLocks noGrp="1"/>
          </p:cNvSpPr>
          <p:nvPr>
            <p:ph type="dt" sz="quarter" idx="10"/>
          </p:nvPr>
        </p:nvSpPr>
        <p:spPr/>
        <p:txBody>
          <a:bodyPr/>
          <a:lstStyle/>
          <a:p>
            <a:pPr>
              <a:defRPr/>
            </a:pPr>
            <a:r>
              <a:rPr lang="en-US" dirty="0"/>
              <a:t>December 6, 2022</a:t>
            </a:r>
          </a:p>
        </p:txBody>
      </p:sp>
      <p:sp>
        <p:nvSpPr>
          <p:cNvPr id="49156" name="Slide Number Placeholder 5">
            <a:extLst>
              <a:ext uri="{FF2B5EF4-FFF2-40B4-BE49-F238E27FC236}">
                <a16:creationId xmlns:a16="http://schemas.microsoft.com/office/drawing/2014/main" id="{12F0AF83-5F14-20EB-9587-7B0A6E1E5F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A91A52B-C116-49CA-A923-4D4ADFDB6D0D}" type="slidenum">
              <a:rPr lang="en-US" altLang="en-US" smtClean="0"/>
              <a:pPr/>
              <a:t>33</a:t>
            </a:fld>
            <a:endParaRPr lang="en-US" altLang="en-US"/>
          </a:p>
        </p:txBody>
      </p:sp>
      <p:sp>
        <p:nvSpPr>
          <p:cNvPr id="3" name="Content Placeholder 2">
            <a:extLst>
              <a:ext uri="{FF2B5EF4-FFF2-40B4-BE49-F238E27FC236}">
                <a16:creationId xmlns:a16="http://schemas.microsoft.com/office/drawing/2014/main" id="{3D4CCBD2-6622-E4E6-0001-F01A9D289DD5}"/>
              </a:ext>
            </a:extLst>
          </p:cNvPr>
          <p:cNvSpPr>
            <a:spLocks noGrp="1"/>
          </p:cNvSpPr>
          <p:nvPr>
            <p:ph idx="1"/>
          </p:nvPr>
        </p:nvSpPr>
        <p:spPr>
          <a:xfrm>
            <a:off x="5407334" y="1219200"/>
            <a:ext cx="6818313" cy="5638800"/>
          </a:xfrm>
        </p:spPr>
        <p:txBody>
          <a:bodyPr/>
          <a:lstStyle/>
          <a:p>
            <a:pPr marL="241300" indent="-241300">
              <a:spcBef>
                <a:spcPts val="0"/>
              </a:spcBef>
              <a:defRPr/>
            </a:pPr>
            <a:endParaRPr lang="en-US" sz="2800" dirty="0"/>
          </a:p>
          <a:p>
            <a:pPr marL="0" indent="0">
              <a:spcBef>
                <a:spcPts val="0"/>
              </a:spcBef>
              <a:buNone/>
              <a:defRPr/>
            </a:pPr>
            <a:r>
              <a:rPr lang="en-US" sz="2800" dirty="0"/>
              <a:t>“… at last that </a:t>
            </a:r>
            <a:r>
              <a:rPr lang="en-US" sz="2800" b="1" dirty="0"/>
              <a:t>one-time proud city </a:t>
            </a:r>
            <a:r>
              <a:rPr lang="en-US" sz="2800" dirty="0"/>
              <a:t>was </a:t>
            </a:r>
            <a:r>
              <a:rPr lang="en-US" sz="2800" b="1" dirty="0"/>
              <a:t>leveled to the dust</a:t>
            </a:r>
            <a:r>
              <a:rPr lang="en-US" sz="2800" dirty="0"/>
              <a:t>, its </a:t>
            </a:r>
            <a:r>
              <a:rPr lang="en-US" sz="2800" b="1" dirty="0"/>
              <a:t>palaces destroyed</a:t>
            </a:r>
            <a:r>
              <a:rPr lang="en-US" sz="2800" dirty="0"/>
              <a:t>, its </a:t>
            </a:r>
            <a:r>
              <a:rPr lang="en-US" sz="2800" b="1" dirty="0"/>
              <a:t>hanging gardens ruined</a:t>
            </a:r>
            <a:r>
              <a:rPr lang="en-US" sz="2800" dirty="0"/>
              <a:t>, and </a:t>
            </a:r>
            <a:r>
              <a:rPr lang="en-US" sz="2800" b="1" dirty="0"/>
              <a:t>its destruction so complete </a:t>
            </a:r>
            <a:r>
              <a:rPr lang="en-US" sz="2800" dirty="0"/>
              <a:t>that in all the centuries since it has </a:t>
            </a:r>
            <a:r>
              <a:rPr lang="en-US" sz="2800" b="1" dirty="0"/>
              <a:t>never been able to rise again</a:t>
            </a:r>
            <a:r>
              <a:rPr lang="en-US" sz="2800" dirty="0"/>
              <a:t>.” – Ironside</a:t>
            </a:r>
          </a:p>
          <a:p>
            <a:pPr marL="0" indent="0">
              <a:spcBef>
                <a:spcPts val="0"/>
              </a:spcBef>
              <a:buNone/>
              <a:defRPr/>
            </a:pPr>
            <a:endParaRPr lang="en-US" sz="2800" dirty="0"/>
          </a:p>
          <a:p>
            <a:pPr>
              <a:spcBef>
                <a:spcPts val="0"/>
              </a:spcBef>
              <a:defRPr/>
            </a:pPr>
            <a:r>
              <a:rPr lang="en-US" sz="2800" dirty="0"/>
              <a:t>There no shepherds will rest their flocks – </a:t>
            </a:r>
            <a:r>
              <a:rPr lang="en-US" sz="2800" b="1" dirty="0"/>
              <a:t>endless, total abandonment</a:t>
            </a:r>
          </a:p>
          <a:p>
            <a:pPr>
              <a:spcBef>
                <a:spcPts val="0"/>
              </a:spcBef>
              <a:defRPr/>
            </a:pPr>
            <a:r>
              <a:rPr lang="en-US" sz="2800" dirty="0"/>
              <a:t>No human, friendly, domestic use but </a:t>
            </a:r>
            <a:r>
              <a:rPr lang="en-US" sz="2800" b="1" dirty="0"/>
              <a:t>one terrifying to people</a:t>
            </a:r>
          </a:p>
          <a:p>
            <a:pPr>
              <a:spcBef>
                <a:spcPts val="0"/>
              </a:spcBef>
              <a:defRPr/>
            </a:pPr>
            <a:r>
              <a:rPr lang="en-US" sz="2800" b="1" dirty="0"/>
              <a:t>“Wild goats” would be better translated “goat-demons” - Motyer</a:t>
            </a:r>
          </a:p>
        </p:txBody>
      </p:sp>
      <p:sp>
        <p:nvSpPr>
          <p:cNvPr id="49158" name="TextBox 10">
            <a:extLst>
              <a:ext uri="{FF2B5EF4-FFF2-40B4-BE49-F238E27FC236}">
                <a16:creationId xmlns:a16="http://schemas.microsoft.com/office/drawing/2014/main" id="{D8C27141-083A-F079-E6BA-6A8D3B1A90F4}"/>
              </a:ext>
            </a:extLst>
          </p:cNvPr>
          <p:cNvSpPr txBox="1">
            <a:spLocks noChangeArrowheads="1"/>
          </p:cNvSpPr>
          <p:nvPr/>
        </p:nvSpPr>
        <p:spPr bwMode="auto">
          <a:xfrm>
            <a:off x="609600" y="1600200"/>
            <a:ext cx="40846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800" i="1" u="sng" dirty="0"/>
              <a:t>References</a:t>
            </a:r>
          </a:p>
          <a:p>
            <a:r>
              <a:rPr lang="en-US" altLang="en-US" sz="2800" dirty="0"/>
              <a:t>Daniel 2, 5:31; Jeremiah 50-51</a:t>
            </a:r>
            <a:endParaRPr lang="en-US" altLang="en-US" sz="1800" dirty="0"/>
          </a:p>
        </p:txBody>
      </p:sp>
      <p:cxnSp>
        <p:nvCxnSpPr>
          <p:cNvPr id="12" name="Straight Connector 11">
            <a:extLst>
              <a:ext uri="{FF2B5EF4-FFF2-40B4-BE49-F238E27FC236}">
                <a16:creationId xmlns:a16="http://schemas.microsoft.com/office/drawing/2014/main" id="{EBE4768A-3174-0953-7563-762A2B42EE0B}"/>
              </a:ext>
            </a:extLst>
          </p:cNvPr>
          <p:cNvCxnSpPr/>
          <p:nvPr/>
        </p:nvCxnSpPr>
        <p:spPr>
          <a:xfrm>
            <a:off x="5162550" y="1778000"/>
            <a:ext cx="0" cy="43942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61AA608-30AA-845E-8216-FE7C3A3D1AD6}"/>
              </a:ext>
            </a:extLst>
          </p:cNvPr>
          <p:cNvPicPr>
            <a:picLocks noChangeAspect="1"/>
          </p:cNvPicPr>
          <p:nvPr/>
        </p:nvPicPr>
        <p:blipFill>
          <a:blip r:embed="rId3"/>
          <a:stretch>
            <a:fillRect/>
          </a:stretch>
        </p:blipFill>
        <p:spPr>
          <a:xfrm>
            <a:off x="388163" y="3376430"/>
            <a:ext cx="4417839" cy="3206932"/>
          </a:xfrm>
          <a:prstGeom prst="rect">
            <a:avLst/>
          </a:prstGeom>
          <a:ln w="19050">
            <a:solidFill>
              <a:schemeClr val="tx1"/>
            </a:solidFill>
          </a:ln>
        </p:spPr>
      </p:pic>
    </p:spTree>
    <p:extLst>
      <p:ext uri="{BB962C8B-B14F-4D97-AF65-F5344CB8AC3E}">
        <p14:creationId xmlns:p14="http://schemas.microsoft.com/office/powerpoint/2010/main" val="840594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6F69FC63-6CA9-9ED0-1139-19821B904430}"/>
              </a:ext>
            </a:extLst>
          </p:cNvPr>
          <p:cNvSpPr>
            <a:spLocks noGrp="1"/>
          </p:cNvSpPr>
          <p:nvPr>
            <p:ph type="title"/>
          </p:nvPr>
        </p:nvSpPr>
        <p:spPr/>
        <p:txBody>
          <a:bodyPr/>
          <a:lstStyle/>
          <a:p>
            <a:r>
              <a:rPr lang="en-US" altLang="en-US" b="1"/>
              <a:t>Conclusion</a:t>
            </a:r>
          </a:p>
        </p:txBody>
      </p:sp>
      <p:sp>
        <p:nvSpPr>
          <p:cNvPr id="3" name="Content Placeholder 2">
            <a:extLst>
              <a:ext uri="{FF2B5EF4-FFF2-40B4-BE49-F238E27FC236}">
                <a16:creationId xmlns:a16="http://schemas.microsoft.com/office/drawing/2014/main" id="{AACCE1F9-4A4C-0E5E-F2B6-39EA55ACA382}"/>
              </a:ext>
            </a:extLst>
          </p:cNvPr>
          <p:cNvSpPr>
            <a:spLocks noGrp="1"/>
          </p:cNvSpPr>
          <p:nvPr>
            <p:ph idx="1"/>
          </p:nvPr>
        </p:nvSpPr>
        <p:spPr>
          <a:xfrm>
            <a:off x="199901" y="2707532"/>
            <a:ext cx="11687299" cy="3306763"/>
          </a:xfrm>
        </p:spPr>
        <p:txBody>
          <a:bodyPr/>
          <a:lstStyle/>
          <a:p>
            <a:pPr marL="0" indent="0" algn="ctr">
              <a:buNone/>
            </a:pPr>
            <a:r>
              <a:rPr lang="en-US" altLang="en-US" sz="4800" b="1" dirty="0"/>
              <a:t>God judges Babylon in all its forms</a:t>
            </a:r>
          </a:p>
          <a:p>
            <a:pPr marL="0" indent="0" algn="ctr">
              <a:buNone/>
            </a:pPr>
            <a:r>
              <a:rPr lang="en-US" altLang="en-US" sz="4800" b="1" dirty="0"/>
              <a:t>World rulers are subject to the word of God proves that we are too</a:t>
            </a:r>
          </a:p>
        </p:txBody>
      </p:sp>
      <p:sp>
        <p:nvSpPr>
          <p:cNvPr id="4" name="Date Placeholder 3">
            <a:extLst>
              <a:ext uri="{FF2B5EF4-FFF2-40B4-BE49-F238E27FC236}">
                <a16:creationId xmlns:a16="http://schemas.microsoft.com/office/drawing/2014/main" id="{F0B5702F-19EF-C234-7448-57D99A90E3D4}"/>
              </a:ext>
            </a:extLst>
          </p:cNvPr>
          <p:cNvSpPr>
            <a:spLocks noGrp="1"/>
          </p:cNvSpPr>
          <p:nvPr>
            <p:ph type="dt" sz="quarter" idx="10"/>
          </p:nvPr>
        </p:nvSpPr>
        <p:spPr/>
        <p:txBody>
          <a:bodyPr/>
          <a:lstStyle/>
          <a:p>
            <a:pPr>
              <a:defRPr/>
            </a:pPr>
            <a:r>
              <a:rPr lang="en-US" dirty="0"/>
              <a:t>December 6, 2022</a:t>
            </a:r>
          </a:p>
        </p:txBody>
      </p:sp>
      <p:sp>
        <p:nvSpPr>
          <p:cNvPr id="63494" name="Slide Number Placeholder 5">
            <a:extLst>
              <a:ext uri="{FF2B5EF4-FFF2-40B4-BE49-F238E27FC236}">
                <a16:creationId xmlns:a16="http://schemas.microsoft.com/office/drawing/2014/main" id="{AD6B21B5-DEF6-773A-06BA-0EBB7005F6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BD12D-871E-4D5F-A3F8-5D90EC79196B}" type="slidenum">
              <a:rPr lang="en-US" altLang="en-US" smtClean="0"/>
              <a:pPr/>
              <a:t>34</a:t>
            </a:fld>
            <a:endParaRPr lang="en-US" altLang="en-US"/>
          </a:p>
        </p:txBody>
      </p:sp>
      <p:cxnSp>
        <p:nvCxnSpPr>
          <p:cNvPr id="2" name="Straight Connector 1">
            <a:extLst>
              <a:ext uri="{FF2B5EF4-FFF2-40B4-BE49-F238E27FC236}">
                <a16:creationId xmlns:a16="http://schemas.microsoft.com/office/drawing/2014/main" id="{7D17FCF0-66B6-AEC7-4948-3ABDE410F543}"/>
              </a:ext>
            </a:extLst>
          </p:cNvPr>
          <p:cNvCxnSpPr/>
          <p:nvPr/>
        </p:nvCxnSpPr>
        <p:spPr>
          <a:xfrm>
            <a:off x="762000" y="17526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1914A4B-80AA-CEF1-2685-3C594E11EF20}"/>
              </a:ext>
            </a:extLst>
          </p:cNvPr>
          <p:cNvSpPr>
            <a:spLocks noGrp="1"/>
          </p:cNvSpPr>
          <p:nvPr>
            <p:ph type="title"/>
          </p:nvPr>
        </p:nvSpPr>
        <p:spPr>
          <a:xfrm>
            <a:off x="635000" y="304800"/>
            <a:ext cx="10972800" cy="1143000"/>
          </a:xfrm>
        </p:spPr>
        <p:txBody>
          <a:bodyPr/>
          <a:lstStyle/>
          <a:p>
            <a:r>
              <a:rPr lang="en-US" altLang="en-US" sz="5400" b="1" dirty="0"/>
              <a:t>Next Meeting – 13 Dec</a:t>
            </a:r>
          </a:p>
        </p:txBody>
      </p:sp>
      <p:sp>
        <p:nvSpPr>
          <p:cNvPr id="3" name="Content Placeholder 2">
            <a:extLst>
              <a:ext uri="{FF2B5EF4-FFF2-40B4-BE49-F238E27FC236}">
                <a16:creationId xmlns:a16="http://schemas.microsoft.com/office/drawing/2014/main" id="{879C6822-6388-F65E-BBE8-4D5CE5E00456}"/>
              </a:ext>
            </a:extLst>
          </p:cNvPr>
          <p:cNvSpPr>
            <a:spLocks noGrp="1"/>
          </p:cNvSpPr>
          <p:nvPr>
            <p:ph idx="1"/>
          </p:nvPr>
        </p:nvSpPr>
        <p:spPr/>
        <p:txBody>
          <a:bodyPr/>
          <a:lstStyle/>
          <a:p>
            <a:pPr marL="0" indent="0">
              <a:spcBef>
                <a:spcPts val="0"/>
              </a:spcBef>
              <a:spcAft>
                <a:spcPts val="0"/>
              </a:spcAft>
              <a:buNone/>
              <a:defRPr/>
            </a:pPr>
            <a:r>
              <a:rPr lang="fr-FR" altLang="en-US" sz="3000" b="1" dirty="0" err="1">
                <a:cs typeface="Arial" panose="020B0604020202020204" pitchFamily="34" charset="0"/>
              </a:rPr>
              <a:t>Review</a:t>
            </a:r>
            <a:r>
              <a:rPr lang="fr-FR" altLang="en-US" sz="3000" b="1" dirty="0">
                <a:cs typeface="Arial" panose="020B0604020202020204" pitchFamily="34" charset="0"/>
              </a:rPr>
              <a:t>:</a:t>
            </a:r>
          </a:p>
          <a:p>
            <a:pPr marL="342900" indent="-342900">
              <a:spcBef>
                <a:spcPts val="0"/>
              </a:spcBef>
              <a:spcAft>
                <a:spcPts val="0"/>
              </a:spcAft>
              <a:defRPr/>
            </a:pPr>
            <a:r>
              <a:rPr lang="en-US" altLang="en-US" sz="3000" b="1" dirty="0">
                <a:cs typeface="Arial" panose="020B0604020202020204" pitchFamily="34" charset="0"/>
              </a:rPr>
              <a:t>Isaiah 13 – The Judgment of Babylon</a:t>
            </a:r>
          </a:p>
          <a:p>
            <a:pPr marL="342900" indent="-342900">
              <a:spcBef>
                <a:spcPts val="0"/>
              </a:spcBef>
              <a:spcAft>
                <a:spcPts val="0"/>
              </a:spcAft>
              <a:defRPr/>
            </a:pPr>
            <a:r>
              <a:rPr lang="en-US" altLang="en-US" sz="3000" b="1" dirty="0">
                <a:cs typeface="Arial" panose="020B0604020202020204" pitchFamily="34" charset="0"/>
              </a:rPr>
              <a:t>Memory Verse: 2 Peter 3:10</a:t>
            </a:r>
          </a:p>
          <a:p>
            <a:pPr marL="342900" indent="-342900">
              <a:spcBef>
                <a:spcPts val="0"/>
              </a:spcBef>
              <a:spcAft>
                <a:spcPts val="0"/>
              </a:spcAft>
              <a:defRPr/>
            </a:pPr>
            <a:r>
              <a:rPr lang="en-US" altLang="en-US" sz="3000" b="1" i="1" dirty="0">
                <a:cs typeface="Arial" panose="020B0604020202020204" pitchFamily="34" charset="0"/>
              </a:rPr>
              <a:t>Dr. Constable’s Notes, 2022 Ed., pp. 107-116; Motyer, pp. 131-141</a:t>
            </a:r>
          </a:p>
          <a:p>
            <a:pPr marL="0" indent="0">
              <a:spcBef>
                <a:spcPts val="0"/>
              </a:spcBef>
              <a:spcAft>
                <a:spcPts val="0"/>
              </a:spcAft>
              <a:buFont typeface="Arial" panose="020B0604020202020204" pitchFamily="34" charset="0"/>
              <a:buNone/>
              <a:defRPr/>
            </a:pPr>
            <a:endParaRPr lang="en-US" altLang="en-US" sz="1500" b="1" i="1" dirty="0">
              <a:cs typeface="Arial" panose="020B0604020202020204" pitchFamily="34" charset="0"/>
            </a:endParaRPr>
          </a:p>
          <a:p>
            <a:pPr marL="0" indent="0">
              <a:spcBef>
                <a:spcPts val="0"/>
              </a:spcBef>
              <a:spcAft>
                <a:spcPts val="0"/>
              </a:spcAft>
              <a:buNone/>
              <a:defRPr/>
            </a:pPr>
            <a:r>
              <a:rPr lang="fr-FR" altLang="en-US" sz="3000" b="1" dirty="0">
                <a:cs typeface="Arial" panose="020B0604020202020204" pitchFamily="34" charset="0"/>
              </a:rPr>
              <a:t>Next Week:</a:t>
            </a:r>
          </a:p>
          <a:p>
            <a:pPr>
              <a:spcBef>
                <a:spcPts val="0"/>
              </a:spcBef>
              <a:spcAft>
                <a:spcPts val="0"/>
              </a:spcAft>
              <a:defRPr/>
            </a:pPr>
            <a:r>
              <a:rPr lang="fr-FR" altLang="en-US" sz="3000" b="1" dirty="0" err="1">
                <a:cs typeface="Arial" panose="020B0604020202020204" pitchFamily="34" charset="0"/>
              </a:rPr>
              <a:t>Isaiah</a:t>
            </a:r>
            <a:r>
              <a:rPr lang="fr-FR" altLang="en-US" sz="3000" b="1" dirty="0">
                <a:cs typeface="Arial" panose="020B0604020202020204" pitchFamily="34" charset="0"/>
              </a:rPr>
              <a:t> 14 – Jacob </a:t>
            </a:r>
            <a:r>
              <a:rPr lang="fr-FR" altLang="en-US" sz="3000" b="1" dirty="0" err="1">
                <a:cs typeface="Arial" panose="020B0604020202020204" pitchFamily="34" charset="0"/>
              </a:rPr>
              <a:t>Restored</a:t>
            </a:r>
            <a:r>
              <a:rPr lang="fr-FR" altLang="en-US" sz="3000" b="1" dirty="0">
                <a:cs typeface="Arial" panose="020B0604020202020204" pitchFamily="34" charset="0"/>
              </a:rPr>
              <a:t>, Babylon </a:t>
            </a:r>
            <a:r>
              <a:rPr lang="fr-FR" altLang="en-US" sz="3000" b="1" dirty="0" err="1">
                <a:cs typeface="Arial" panose="020B0604020202020204" pitchFamily="34" charset="0"/>
              </a:rPr>
              <a:t>Taunted</a:t>
            </a:r>
            <a:r>
              <a:rPr lang="fr-FR" altLang="en-US" sz="3000" b="1" dirty="0">
                <a:cs typeface="Arial" panose="020B0604020202020204" pitchFamily="34" charset="0"/>
              </a:rPr>
              <a:t>, </a:t>
            </a:r>
            <a:r>
              <a:rPr lang="fr-FR" altLang="en-US" sz="3000" b="1" dirty="0" err="1">
                <a:cs typeface="Arial" panose="020B0604020202020204" pitchFamily="34" charset="0"/>
              </a:rPr>
              <a:t>Two</a:t>
            </a:r>
            <a:r>
              <a:rPr lang="fr-FR" altLang="en-US" sz="3000" b="1" dirty="0">
                <a:cs typeface="Arial" panose="020B0604020202020204" pitchFamily="34" charset="0"/>
              </a:rPr>
              <a:t> Oracles</a:t>
            </a:r>
          </a:p>
          <a:p>
            <a:pPr>
              <a:spcBef>
                <a:spcPts val="0"/>
              </a:spcBef>
              <a:spcAft>
                <a:spcPts val="0"/>
              </a:spcAft>
              <a:defRPr/>
            </a:pPr>
            <a:r>
              <a:rPr lang="fr-FR" altLang="en-US" sz="3000" b="1" dirty="0">
                <a:cs typeface="Arial" panose="020B0604020202020204" pitchFamily="34" charset="0"/>
              </a:rPr>
              <a:t>Memory Verse: </a:t>
            </a:r>
            <a:r>
              <a:rPr lang="fr-FR" altLang="en-US" sz="3000" b="1" dirty="0" err="1">
                <a:cs typeface="Arial" panose="020B0604020202020204" pitchFamily="34" charset="0"/>
              </a:rPr>
              <a:t>Isaiah</a:t>
            </a:r>
            <a:r>
              <a:rPr lang="fr-FR" altLang="en-US" sz="3000" b="1" dirty="0">
                <a:cs typeface="Arial" panose="020B0604020202020204" pitchFamily="34" charset="0"/>
              </a:rPr>
              <a:t> 14:12 </a:t>
            </a:r>
          </a:p>
          <a:p>
            <a:pPr>
              <a:spcBef>
                <a:spcPts val="0"/>
              </a:spcBef>
              <a:spcAft>
                <a:spcPts val="0"/>
              </a:spcAft>
              <a:defRPr/>
            </a:pPr>
            <a:r>
              <a:rPr lang="en-US" altLang="en-US" sz="3000" b="1" i="1" dirty="0">
                <a:cs typeface="Arial" panose="020B0604020202020204" pitchFamily="34" charset="0"/>
              </a:rPr>
              <a:t>Dr. Constable’s Notes, 2022 Ed., pp. 116-123; Motyer, pp. 141-149</a:t>
            </a:r>
          </a:p>
          <a:p>
            <a:pPr>
              <a:spcBef>
                <a:spcPts val="0"/>
              </a:spcBef>
              <a:spcAft>
                <a:spcPts val="0"/>
              </a:spcAft>
              <a:defRPr/>
            </a:pPr>
            <a:r>
              <a:rPr lang="en-US" altLang="en-US" sz="3000" b="1" dirty="0">
                <a:cs typeface="Arial" panose="020B0604020202020204" pitchFamily="34" charset="0"/>
              </a:rPr>
              <a:t>Refreshment Host: Group B</a:t>
            </a:r>
          </a:p>
          <a:p>
            <a:pPr>
              <a:spcBef>
                <a:spcPts val="0"/>
              </a:spcBef>
              <a:spcAft>
                <a:spcPts val="0"/>
              </a:spcAft>
              <a:defRPr/>
            </a:pPr>
            <a:endParaRPr lang="fr-FR" altLang="en-US" sz="3000" b="1" dirty="0">
              <a:cs typeface="Arial" panose="020B0604020202020204" pitchFamily="34" charset="0"/>
            </a:endParaRPr>
          </a:p>
        </p:txBody>
      </p:sp>
      <p:sp>
        <p:nvSpPr>
          <p:cNvPr id="4" name="Date Placeholder 3">
            <a:extLst>
              <a:ext uri="{FF2B5EF4-FFF2-40B4-BE49-F238E27FC236}">
                <a16:creationId xmlns:a16="http://schemas.microsoft.com/office/drawing/2014/main" id="{85589EC6-3812-5C1D-7448-E49B48C2EFBE}"/>
              </a:ext>
            </a:extLst>
          </p:cNvPr>
          <p:cNvSpPr>
            <a:spLocks noGrp="1"/>
          </p:cNvSpPr>
          <p:nvPr>
            <p:ph type="dt" sz="quarter" idx="10"/>
          </p:nvPr>
        </p:nvSpPr>
        <p:spPr/>
        <p:txBody>
          <a:bodyPr/>
          <a:lstStyle/>
          <a:p>
            <a:pPr>
              <a:defRPr/>
            </a:pPr>
            <a:r>
              <a:rPr lang="en-US" dirty="0"/>
              <a:t>December 6, 2022</a:t>
            </a:r>
          </a:p>
        </p:txBody>
      </p:sp>
      <p:sp>
        <p:nvSpPr>
          <p:cNvPr id="64517" name="Slide Number Placeholder 5">
            <a:extLst>
              <a:ext uri="{FF2B5EF4-FFF2-40B4-BE49-F238E27FC236}">
                <a16:creationId xmlns:a16="http://schemas.microsoft.com/office/drawing/2014/main" id="{14FF552B-0FBB-D60E-D9D4-70A5AAD7A5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4D8E948-26DC-4F2E-822F-C296E317BD7A}" type="slidenum">
              <a:rPr lang="en-US" altLang="en-US" smtClean="0"/>
              <a:pPr/>
              <a:t>35</a:t>
            </a:fld>
            <a:endParaRPr lang="en-US" altLang="en-US"/>
          </a:p>
        </p:txBody>
      </p:sp>
      <p:cxnSp>
        <p:nvCxnSpPr>
          <p:cNvPr id="2" name="Straight Connector 1">
            <a:extLst>
              <a:ext uri="{FF2B5EF4-FFF2-40B4-BE49-F238E27FC236}">
                <a16:creationId xmlns:a16="http://schemas.microsoft.com/office/drawing/2014/main" id="{9B3D9662-FCEE-CA87-CAC8-792E1A7F5282}"/>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45E1545-6696-9C2D-E858-625AE662CB00}"/>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B06BEA39-E086-2C75-54B1-F25DF327126C}"/>
              </a:ext>
            </a:extLst>
          </p:cNvPr>
          <p:cNvSpPr>
            <a:spLocks noGrp="1"/>
          </p:cNvSpPr>
          <p:nvPr>
            <p:ph idx="1"/>
          </p:nvPr>
        </p:nvSpPr>
        <p:spPr>
          <a:xfrm>
            <a:off x="609600" y="2081251"/>
            <a:ext cx="10972800" cy="4390383"/>
          </a:xfrm>
        </p:spPr>
        <p:txBody>
          <a:bodyPr anchor="ctr"/>
          <a:lstStyle/>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In Isaiah 13, God reveals His judgment against Babylon, who was Israel’s clear military threat at the time and why would prophesying Babylon’s judgement seem odd?</a:t>
            </a:r>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Babylon is references throughout Scripture, from Genesis to Revelation, what are the different ways Scripture uses the name “Babylon?”</a:t>
            </a:r>
          </a:p>
          <a:p>
            <a:pPr marL="514350" lvl="0" indent="-514350">
              <a:buFont typeface="+mj-lt"/>
              <a:buAutoNum type="arabicPeriod"/>
            </a:pPr>
            <a:r>
              <a:rPr lang="en-US" altLang="en-US" sz="2600" b="1" dirty="0">
                <a:ea typeface="Calibri" panose="020F0502020204030204" pitchFamily="34" charset="0"/>
                <a:cs typeface="Times New Roman" panose="02020603050405020304" pitchFamily="18" charset="0"/>
              </a:rPr>
              <a:t>In verses 4-5, God musters an army for war. From Scripture, what do we know about the army of God? (2 Samuel 18:7-8; 2 Kings 6:16-17, 7:3-6)</a:t>
            </a:r>
            <a:r>
              <a:rPr lang="en-US" sz="2600" b="1" dirty="0"/>
              <a:t> </a:t>
            </a:r>
          </a:p>
          <a:p>
            <a:pPr marL="514350" lvl="0" indent="-514350">
              <a:buFont typeface="+mj-lt"/>
              <a:buAutoNum type="arabicPeriod"/>
            </a:pPr>
            <a:r>
              <a:rPr lang="en-US" sz="2600" b="1" dirty="0"/>
              <a:t>What future Biblical prophecy gives you hope, peace, or stability today?</a:t>
            </a:r>
          </a:p>
          <a:p>
            <a:pPr marL="514350" lvl="0" indent="-514350">
              <a:buFont typeface="+mj-lt"/>
              <a:buAutoNum type="arabicPeriod"/>
            </a:pPr>
            <a:r>
              <a:rPr lang="en-US" sz="2600" b="1" dirty="0"/>
              <a:t>Where in Scripture does God use natural disasters to accomplish His sovereign plan and purpose? </a:t>
            </a:r>
          </a:p>
          <a:p>
            <a:pPr marL="514350" lvl="0" indent="-514350">
              <a:buFont typeface="+mj-lt"/>
              <a:buAutoNum type="arabicPeriod"/>
            </a:pPr>
            <a:endParaRPr lang="en-US" sz="2600" b="1" dirty="0"/>
          </a:p>
        </p:txBody>
      </p:sp>
      <p:sp>
        <p:nvSpPr>
          <p:cNvPr id="4" name="Date Placeholder 3">
            <a:extLst>
              <a:ext uri="{FF2B5EF4-FFF2-40B4-BE49-F238E27FC236}">
                <a16:creationId xmlns:a16="http://schemas.microsoft.com/office/drawing/2014/main" id="{0C034248-54F9-9FBE-0C70-6224765115A9}"/>
              </a:ext>
            </a:extLst>
          </p:cNvPr>
          <p:cNvSpPr>
            <a:spLocks noGrp="1"/>
          </p:cNvSpPr>
          <p:nvPr>
            <p:ph type="dt" sz="quarter" idx="10"/>
          </p:nvPr>
        </p:nvSpPr>
        <p:spPr/>
        <p:txBody>
          <a:bodyPr/>
          <a:lstStyle/>
          <a:p>
            <a:pPr>
              <a:defRPr/>
            </a:pPr>
            <a:r>
              <a:rPr lang="en-US" dirty="0"/>
              <a:t>December 6, 2022</a:t>
            </a:r>
          </a:p>
        </p:txBody>
      </p:sp>
      <p:sp>
        <p:nvSpPr>
          <p:cNvPr id="65541" name="Slide Number Placeholder 5">
            <a:extLst>
              <a:ext uri="{FF2B5EF4-FFF2-40B4-BE49-F238E27FC236}">
                <a16:creationId xmlns:a16="http://schemas.microsoft.com/office/drawing/2014/main" id="{AC89848A-DA65-719C-F164-2BB12D198EC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EDB36E-662D-48B5-9F04-9B96A59D9657}" type="slidenum">
              <a:rPr lang="en-US" altLang="en-US" smtClean="0"/>
              <a:pPr/>
              <a:t>36</a:t>
            </a:fld>
            <a:endParaRPr lang="en-US" altLang="en-US"/>
          </a:p>
        </p:txBody>
      </p:sp>
      <p:sp>
        <p:nvSpPr>
          <p:cNvPr id="65542" name="TextBox 7">
            <a:extLst>
              <a:ext uri="{FF2B5EF4-FFF2-40B4-BE49-F238E27FC236}">
                <a16:creationId xmlns:a16="http://schemas.microsoft.com/office/drawing/2014/main" id="{28CD31AF-CD34-4C5E-5F19-93BF67F28DA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1</a:t>
            </a:r>
            <a:r>
              <a:rPr lang="en-US" altLang="en-US" b="1"/>
              <a:t> of 2</a:t>
            </a:r>
          </a:p>
        </p:txBody>
      </p:sp>
      <p:cxnSp>
        <p:nvCxnSpPr>
          <p:cNvPr id="2" name="Straight Connector 1">
            <a:extLst>
              <a:ext uri="{FF2B5EF4-FFF2-40B4-BE49-F238E27FC236}">
                <a16:creationId xmlns:a16="http://schemas.microsoft.com/office/drawing/2014/main" id="{B565F9C5-534B-964C-64A1-1CBDBB5CD2BD}"/>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fade">
                                      <p:cBhvr>
                                        <p:cTn id="12" dur="500"/>
                                        <p:tgtEl>
                                          <p:spTgt spid="3891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animEffect transition="in" filter="fade">
                                      <p:cBhvr>
                                        <p:cTn id="15" dur="500"/>
                                        <p:tgtEl>
                                          <p:spTgt spid="38915">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915">
                                            <p:txEl>
                                              <p:pRg st="3" end="3"/>
                                            </p:txEl>
                                          </p:spTgt>
                                        </p:tgtEl>
                                        <p:attrNameLst>
                                          <p:attrName>style.visibility</p:attrName>
                                        </p:attrNameLst>
                                      </p:cBhvr>
                                      <p:to>
                                        <p:strVal val="visible"/>
                                      </p:to>
                                    </p:set>
                                    <p:animEffect transition="in" filter="fade">
                                      <p:cBhvr>
                                        <p:cTn id="18" dur="500"/>
                                        <p:tgtEl>
                                          <p:spTgt spid="3891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915">
                                            <p:txEl>
                                              <p:pRg st="4" end="4"/>
                                            </p:txEl>
                                          </p:spTgt>
                                        </p:tgtEl>
                                        <p:attrNameLst>
                                          <p:attrName>style.visibility</p:attrName>
                                        </p:attrNameLst>
                                      </p:cBhvr>
                                      <p:to>
                                        <p:strVal val="visible"/>
                                      </p:to>
                                    </p:set>
                                    <p:animEffect transition="in" filter="fade">
                                      <p:cBhvr>
                                        <p:cTn id="21" dur="500"/>
                                        <p:tgtEl>
                                          <p:spTgt spid="3891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962"/>
                                        </p:tgtEl>
                                        <p:attrNameLst>
                                          <p:attrName>style.visibility</p:attrName>
                                        </p:attrNameLst>
                                      </p:cBhvr>
                                      <p:to>
                                        <p:strVal val="visible"/>
                                      </p:to>
                                    </p:set>
                                    <p:animEffect transition="in" filter="fade">
                                      <p:cBhvr>
                                        <p:cTn id="24"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FBDF2A-6810-9802-B869-50B78F2892EA}"/>
              </a:ext>
            </a:extLst>
          </p:cNvPr>
          <p:cNvSpPr>
            <a:spLocks noGrp="1"/>
          </p:cNvSpPr>
          <p:nvPr>
            <p:ph type="title"/>
          </p:nvPr>
        </p:nvSpPr>
        <p:spPr/>
        <p:txBody>
          <a:bodyPr/>
          <a:lstStyle/>
          <a:p>
            <a:r>
              <a:rPr lang="en-US" altLang="en-US" b="1"/>
              <a:t>Discussion &amp; Application</a:t>
            </a:r>
            <a:endParaRPr lang="en-US" altLang="en-US"/>
          </a:p>
        </p:txBody>
      </p:sp>
      <p:sp>
        <p:nvSpPr>
          <p:cNvPr id="38915" name="Content Placeholder 2">
            <a:extLst>
              <a:ext uri="{FF2B5EF4-FFF2-40B4-BE49-F238E27FC236}">
                <a16:creationId xmlns:a16="http://schemas.microsoft.com/office/drawing/2014/main" id="{7FC6C63E-9822-3678-7E5C-2C92901D203D}"/>
              </a:ext>
            </a:extLst>
          </p:cNvPr>
          <p:cNvSpPr>
            <a:spLocks noGrp="1"/>
          </p:cNvSpPr>
          <p:nvPr>
            <p:ph idx="1"/>
          </p:nvPr>
        </p:nvSpPr>
        <p:spPr>
          <a:xfrm>
            <a:off x="609600" y="1665288"/>
            <a:ext cx="10972800" cy="4525962"/>
          </a:xfrm>
        </p:spPr>
        <p:txBody>
          <a:bodyPr/>
          <a:lstStyle/>
          <a:p>
            <a:pPr marL="514350" lvl="0" indent="-514350">
              <a:buFont typeface="+mj-lt"/>
              <a:buAutoNum type="arabicPeriod" startAt="6"/>
            </a:pPr>
            <a:r>
              <a:rPr lang="en-US" sz="2800" b="1" dirty="0"/>
              <a:t>What fulfilled Biblical prophecy gives you hope, peace, or stability today? </a:t>
            </a:r>
          </a:p>
          <a:p>
            <a:pPr marL="514350" lvl="0" indent="-514350">
              <a:buFont typeface="+mj-lt"/>
              <a:buAutoNum type="arabicPeriod" startAt="6"/>
            </a:pPr>
            <a:r>
              <a:rPr lang="en-US" sz="2800" b="1" dirty="0"/>
              <a:t>God judges Babylon because of her sin, where else in the Bible does God clearly judge sin?</a:t>
            </a:r>
          </a:p>
          <a:p>
            <a:pPr marL="514350" lvl="0" indent="-514350">
              <a:buFont typeface="+mj-lt"/>
              <a:buAutoNum type="arabicPeriod" startAt="6"/>
            </a:pPr>
            <a:r>
              <a:rPr lang="en-US" sz="2800" b="1" dirty="0"/>
              <a:t>Deuteronomy 10:18 reads, “He executes justice for the fatherless and the widow, and loves the sojourner, giving him food and clothing.” How do we reconcile Deuteronomy 10:18 with Isaiah 13:16,18?</a:t>
            </a:r>
          </a:p>
          <a:p>
            <a:pPr marL="514350" lvl="0" indent="-514350">
              <a:buFont typeface="+mj-lt"/>
              <a:buAutoNum type="arabicPeriod" startAt="6"/>
            </a:pPr>
            <a:r>
              <a:rPr lang="en-US" sz="2800" b="1" dirty="0"/>
              <a:t>What sin in your life needs to be attacked and utterly destroyed so that it cannot return to occupy a place in your heart?</a:t>
            </a:r>
            <a:endParaRPr lang="en-US" altLang="en-US" sz="2800" b="1" dirty="0">
              <a:ea typeface="Calibri" panose="020F0502020204030204" pitchFamily="34" charset="0"/>
              <a:cs typeface="Times New Roman" panose="02020603050405020304" pitchFamily="18" charset="0"/>
            </a:endParaRPr>
          </a:p>
        </p:txBody>
      </p:sp>
      <p:sp>
        <p:nvSpPr>
          <p:cNvPr id="4" name="Date Placeholder 3">
            <a:extLst>
              <a:ext uri="{FF2B5EF4-FFF2-40B4-BE49-F238E27FC236}">
                <a16:creationId xmlns:a16="http://schemas.microsoft.com/office/drawing/2014/main" id="{9AF96FA9-CCED-FDA8-7FC5-36ACA5678E7D}"/>
              </a:ext>
            </a:extLst>
          </p:cNvPr>
          <p:cNvSpPr>
            <a:spLocks noGrp="1"/>
          </p:cNvSpPr>
          <p:nvPr>
            <p:ph type="dt" sz="quarter" idx="10"/>
          </p:nvPr>
        </p:nvSpPr>
        <p:spPr/>
        <p:txBody>
          <a:bodyPr/>
          <a:lstStyle/>
          <a:p>
            <a:pPr>
              <a:defRPr/>
            </a:pPr>
            <a:r>
              <a:rPr lang="en-US" dirty="0"/>
              <a:t>December 6, 2022</a:t>
            </a:r>
          </a:p>
        </p:txBody>
      </p:sp>
      <p:sp>
        <p:nvSpPr>
          <p:cNvPr id="66565" name="Slide Number Placeholder 5">
            <a:extLst>
              <a:ext uri="{FF2B5EF4-FFF2-40B4-BE49-F238E27FC236}">
                <a16:creationId xmlns:a16="http://schemas.microsoft.com/office/drawing/2014/main" id="{A31E80F1-A974-3CF9-2B54-30E07C54E6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590056C-4CD8-45D3-A5B5-15E648A72684}" type="slidenum">
              <a:rPr lang="en-US" altLang="en-US" smtClean="0"/>
              <a:pPr/>
              <a:t>37</a:t>
            </a:fld>
            <a:endParaRPr lang="en-US" altLang="en-US"/>
          </a:p>
        </p:txBody>
      </p:sp>
      <p:sp>
        <p:nvSpPr>
          <p:cNvPr id="66566" name="TextBox 7">
            <a:extLst>
              <a:ext uri="{FF2B5EF4-FFF2-40B4-BE49-F238E27FC236}">
                <a16:creationId xmlns:a16="http://schemas.microsoft.com/office/drawing/2014/main" id="{00F7E9E5-9A51-C0E2-0B78-2E77A694A6BC}"/>
              </a:ext>
            </a:extLst>
          </p:cNvPr>
          <p:cNvSpPr txBox="1">
            <a:spLocks noChangeArrowheads="1"/>
          </p:cNvSpPr>
          <p:nvPr/>
        </p:nvSpPr>
        <p:spPr bwMode="auto">
          <a:xfrm>
            <a:off x="5575300" y="1241425"/>
            <a:ext cx="105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b="1">
                <a:solidFill>
                  <a:srgbClr val="0000FF"/>
                </a:solidFill>
              </a:rPr>
              <a:t>2</a:t>
            </a:r>
            <a:r>
              <a:rPr lang="en-US" altLang="en-US" b="1"/>
              <a:t> of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5">
                                            <p:txEl>
                                              <p:pRg st="1" end="1"/>
                                            </p:txEl>
                                          </p:spTgt>
                                        </p:tgtEl>
                                        <p:attrNameLst>
                                          <p:attrName>style.visibility</p:attrName>
                                        </p:attrNameLst>
                                      </p:cBhvr>
                                      <p:to>
                                        <p:strVal val="visible"/>
                                      </p:to>
                                    </p:set>
                                    <p:animEffect transition="in" filter="fade">
                                      <p:cBhvr>
                                        <p:cTn id="10" dur="500"/>
                                        <p:tgtEl>
                                          <p:spTgt spid="389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Effect transition="in" filter="fade">
                                      <p:cBhvr>
                                        <p:cTn id="13" dur="500"/>
                                        <p:tgtEl>
                                          <p:spTgt spid="389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15">
                                            <p:txEl>
                                              <p:pRg st="3" end="3"/>
                                            </p:txEl>
                                          </p:spTgt>
                                        </p:tgtEl>
                                        <p:attrNameLst>
                                          <p:attrName>style.visibility</p:attrName>
                                        </p:attrNameLst>
                                      </p:cBhvr>
                                      <p:to>
                                        <p:strVal val="visible"/>
                                      </p:to>
                                    </p:set>
                                    <p:animEffect transition="in" filter="fade">
                                      <p:cBhvr>
                                        <p:cTn id="16" dur="500"/>
                                        <p:tgtEl>
                                          <p:spTgt spid="3891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962"/>
                                        </p:tgtEl>
                                        <p:attrNameLst>
                                          <p:attrName>style.visibility</p:attrName>
                                        </p:attrNameLst>
                                      </p:cBhvr>
                                      <p:to>
                                        <p:strVal val="visible"/>
                                      </p:to>
                                    </p:set>
                                    <p:animEffect transition="in" filter="fade">
                                      <p:cBhvr>
                                        <p:cTn id="19"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389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729E8E22-0CED-BFD6-F1E7-2B5836E2B8A3}"/>
              </a:ext>
            </a:extLst>
          </p:cNvPr>
          <p:cNvSpPr>
            <a:spLocks noGrp="1"/>
          </p:cNvSpPr>
          <p:nvPr>
            <p:ph type="title"/>
          </p:nvPr>
        </p:nvSpPr>
        <p:spPr/>
        <p:txBody>
          <a:bodyPr/>
          <a:lstStyle/>
          <a:p>
            <a:r>
              <a:rPr lang="en-US" altLang="en-US" sz="5400" b="1"/>
              <a:t>Closing</a:t>
            </a:r>
          </a:p>
        </p:txBody>
      </p:sp>
      <p:sp>
        <p:nvSpPr>
          <p:cNvPr id="39939" name="Content Placeholder 2">
            <a:extLst>
              <a:ext uri="{FF2B5EF4-FFF2-40B4-BE49-F238E27FC236}">
                <a16:creationId xmlns:a16="http://schemas.microsoft.com/office/drawing/2014/main" id="{6C2916C7-3CD9-DB10-CC0D-26E16933E0CD}"/>
              </a:ext>
            </a:extLst>
          </p:cNvPr>
          <p:cNvSpPr>
            <a:spLocks noGrp="1"/>
          </p:cNvSpPr>
          <p:nvPr>
            <p:ph idx="1"/>
          </p:nvPr>
        </p:nvSpPr>
        <p:spPr>
          <a:xfrm>
            <a:off x="608013" y="2087563"/>
            <a:ext cx="10972800" cy="4525962"/>
          </a:xfrm>
        </p:spPr>
        <p:txBody>
          <a:bodyPr/>
          <a:lstStyle/>
          <a:p>
            <a:pPr algn="ctr" eaLnBrk="1" hangingPunct="1">
              <a:lnSpc>
                <a:spcPct val="200000"/>
              </a:lnSpc>
            </a:pPr>
            <a:r>
              <a:rPr lang="en-US" altLang="en-US" sz="5400" b="1"/>
              <a:t>Benediction</a:t>
            </a:r>
          </a:p>
          <a:p>
            <a:pPr algn="ctr" eaLnBrk="1" hangingPunct="1">
              <a:lnSpc>
                <a:spcPct val="200000"/>
              </a:lnSpc>
            </a:pPr>
            <a:r>
              <a:rPr lang="en-US" altLang="en-US" sz="5400" b="1"/>
              <a:t>Small Groups</a:t>
            </a:r>
          </a:p>
        </p:txBody>
      </p:sp>
      <p:sp>
        <p:nvSpPr>
          <p:cNvPr id="4" name="Date Placeholder 3">
            <a:extLst>
              <a:ext uri="{FF2B5EF4-FFF2-40B4-BE49-F238E27FC236}">
                <a16:creationId xmlns:a16="http://schemas.microsoft.com/office/drawing/2014/main" id="{DEDCF253-448D-BEEC-64BF-58F80732CD86}"/>
              </a:ext>
            </a:extLst>
          </p:cNvPr>
          <p:cNvSpPr>
            <a:spLocks noGrp="1"/>
          </p:cNvSpPr>
          <p:nvPr>
            <p:ph type="dt" sz="quarter" idx="10"/>
          </p:nvPr>
        </p:nvSpPr>
        <p:spPr/>
        <p:txBody>
          <a:bodyPr/>
          <a:lstStyle/>
          <a:p>
            <a:pPr>
              <a:defRPr/>
            </a:pPr>
            <a:r>
              <a:rPr lang="en-US"/>
              <a:t>November 15, 2022</a:t>
            </a:r>
          </a:p>
        </p:txBody>
      </p:sp>
      <p:sp>
        <p:nvSpPr>
          <p:cNvPr id="67589" name="Slide Number Placeholder 5">
            <a:extLst>
              <a:ext uri="{FF2B5EF4-FFF2-40B4-BE49-F238E27FC236}">
                <a16:creationId xmlns:a16="http://schemas.microsoft.com/office/drawing/2014/main" id="{22B9C2F0-BB73-7950-E07E-E1B3BAEC76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D75A296-5AD6-4BF8-8BF9-F64A49232BAB}" type="slidenum">
              <a:rPr lang="en-US" altLang="en-US" smtClean="0"/>
              <a:pPr/>
              <a:t>38</a:t>
            </a:fld>
            <a:endParaRPr lang="en-US" altLang="en-US"/>
          </a:p>
        </p:txBody>
      </p:sp>
      <p:cxnSp>
        <p:nvCxnSpPr>
          <p:cNvPr id="2" name="Straight Connector 1">
            <a:extLst>
              <a:ext uri="{FF2B5EF4-FFF2-40B4-BE49-F238E27FC236}">
                <a16:creationId xmlns:a16="http://schemas.microsoft.com/office/drawing/2014/main" id="{26138EC9-7AFF-861D-743F-9EB85BBED526}"/>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939">
                                            <p:txEl>
                                              <p:pRg st="1" end="1"/>
                                            </p:txEl>
                                          </p:spTgt>
                                        </p:tgtEl>
                                        <p:attrNameLst>
                                          <p:attrName>style.visibility</p:attrName>
                                        </p:attrNameLst>
                                      </p:cBhvr>
                                      <p:to>
                                        <p:strVal val="visible"/>
                                      </p:to>
                                    </p:set>
                                    <p:animEffect transition="in" filter="fade">
                                      <p:cBhvr>
                                        <p:cTn id="10" dur="500"/>
                                        <p:tgtEl>
                                          <p:spTgt spid="3993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fade">
                                      <p:cBhvr>
                                        <p:cTn id="13" dur="5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3993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DCB4D-E5FA-B9AD-6042-07ACA517CEF0}"/>
              </a:ext>
            </a:extLst>
          </p:cNvPr>
          <p:cNvSpPr>
            <a:spLocks noGrp="1"/>
          </p:cNvSpPr>
          <p:nvPr>
            <p:ph type="dt" sz="quarter" idx="10"/>
          </p:nvPr>
        </p:nvSpPr>
        <p:spPr/>
        <p:txBody>
          <a:bodyPr/>
          <a:lstStyle/>
          <a:p>
            <a:pPr>
              <a:defRPr/>
            </a:pPr>
            <a:r>
              <a:rPr lang="en-US"/>
              <a:t>November 8, 2022</a:t>
            </a:r>
          </a:p>
        </p:txBody>
      </p:sp>
      <p:sp>
        <p:nvSpPr>
          <p:cNvPr id="3" name="Footer Placeholder 2">
            <a:extLst>
              <a:ext uri="{FF2B5EF4-FFF2-40B4-BE49-F238E27FC236}">
                <a16:creationId xmlns:a16="http://schemas.microsoft.com/office/drawing/2014/main" id="{CC9D5232-D519-DEA5-833B-12ADD2E55800}"/>
              </a:ext>
            </a:extLst>
          </p:cNvPr>
          <p:cNvSpPr>
            <a:spLocks noGrp="1"/>
          </p:cNvSpPr>
          <p:nvPr>
            <p:ph type="ftr" sz="quarter" idx="11"/>
          </p:nvPr>
        </p:nvSpPr>
        <p:spPr/>
        <p:txBody>
          <a:bodyPr/>
          <a:lstStyle/>
          <a:p>
            <a:pPr>
              <a:defRPr/>
            </a:pPr>
            <a:r>
              <a:rPr lang="en-US"/>
              <a:t>For Unto Us A Child Is Born</a:t>
            </a:r>
          </a:p>
        </p:txBody>
      </p:sp>
      <p:sp>
        <p:nvSpPr>
          <p:cNvPr id="68612" name="Slide Number Placeholder 3">
            <a:extLst>
              <a:ext uri="{FF2B5EF4-FFF2-40B4-BE49-F238E27FC236}">
                <a16:creationId xmlns:a16="http://schemas.microsoft.com/office/drawing/2014/main" id="{7A29EE53-234E-3E41-A433-1DEB1318E0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C7DA9C-66AC-422C-8681-7830B2DE6F25}" type="slidenum">
              <a:rPr lang="en-US" altLang="en-US" smtClean="0"/>
              <a:pPr/>
              <a:t>39</a:t>
            </a:fld>
            <a:endParaRPr lang="en-US" altLang="en-US"/>
          </a:p>
        </p:txBody>
      </p:sp>
      <p:sp>
        <p:nvSpPr>
          <p:cNvPr id="5" name="Rectangle 4">
            <a:extLst>
              <a:ext uri="{FF2B5EF4-FFF2-40B4-BE49-F238E27FC236}">
                <a16:creationId xmlns:a16="http://schemas.microsoft.com/office/drawing/2014/main" id="{037CBB7A-6B19-EAE6-6018-B2DDDA8EBE91}"/>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Be Thou My Vision</a:t>
            </a:r>
            <a:br>
              <a:rPr lang="en-US" altLang="en-US" b="1" dirty="0"/>
            </a:br>
            <a:r>
              <a:rPr lang="en-US" altLang="en-US" sz="2200" b="1" dirty="0"/>
              <a:t>1 of 5</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sz="4000" b="1" dirty="0"/>
              <a:t>Be Thou my Vis-ion, O Lord of my heart; </a:t>
            </a:r>
          </a:p>
          <a:p>
            <a:pPr marL="0" indent="0" algn="ctr">
              <a:spcBef>
                <a:spcPct val="0"/>
              </a:spcBef>
              <a:buFont typeface="Arial" panose="020B0604020202020204" pitchFamily="34" charset="0"/>
              <a:buNone/>
            </a:pPr>
            <a:r>
              <a:rPr lang="en-US" altLang="en-US" sz="4000" b="1" dirty="0"/>
              <a:t>Naught be all else to me, save that Thou art –</a:t>
            </a:r>
          </a:p>
          <a:p>
            <a:pPr marL="0" indent="0" algn="ctr">
              <a:spcBef>
                <a:spcPct val="0"/>
              </a:spcBef>
              <a:buFont typeface="Arial" panose="020B0604020202020204" pitchFamily="34" charset="0"/>
              <a:buNone/>
            </a:pPr>
            <a:r>
              <a:rPr lang="en-US" altLang="en-US" sz="4000" b="1" dirty="0"/>
              <a:t>Thou my best thought, by day or by night,</a:t>
            </a:r>
          </a:p>
          <a:p>
            <a:pPr marL="0" indent="0" algn="ctr">
              <a:spcBef>
                <a:spcPct val="0"/>
              </a:spcBef>
              <a:buFont typeface="Arial" panose="020B0604020202020204" pitchFamily="34" charset="0"/>
              <a:buNone/>
            </a:pPr>
            <a:r>
              <a:rPr lang="en-US" altLang="en-US" sz="4000" b="1" dirty="0"/>
              <a:t>Waking or sleep-</a:t>
            </a:r>
            <a:r>
              <a:rPr lang="en-US" altLang="en-US" sz="4000" b="1" dirty="0" err="1"/>
              <a:t>ing</a:t>
            </a:r>
            <a:r>
              <a:rPr lang="en-US" altLang="en-US" sz="4000" b="1" dirty="0"/>
              <a:t>, Thy pre-</a:t>
            </a:r>
            <a:r>
              <a:rPr lang="en-US" altLang="en-US" sz="4000" b="1" dirty="0" err="1"/>
              <a:t>sence</a:t>
            </a:r>
            <a:r>
              <a:rPr lang="en-US" altLang="en-US" sz="4000" b="1" dirty="0"/>
              <a:t> my light.</a:t>
            </a:r>
            <a:endParaRPr lang="en-US" altLang="en-US" sz="4400" b="1" dirty="0"/>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dirty="0"/>
              <a:t>December 6,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4</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5D055122-7579-6710-4343-ADF8BAA77491}"/>
              </a:ext>
            </a:extLst>
          </p:cNvPr>
          <p:cNvSpPr>
            <a:spLocks noGrp="1"/>
          </p:cNvSpPr>
          <p:nvPr>
            <p:ph type="title"/>
          </p:nvPr>
        </p:nvSpPr>
        <p:spPr/>
        <p:txBody>
          <a:bodyPr/>
          <a:lstStyle/>
          <a:p>
            <a:r>
              <a:rPr lang="en-US" altLang="en-US" b="1"/>
              <a:t>Book of Isaiah</a:t>
            </a:r>
            <a:endParaRPr lang="en-US" altLang="en-US"/>
          </a:p>
        </p:txBody>
      </p:sp>
      <p:sp>
        <p:nvSpPr>
          <p:cNvPr id="3" name="Content Placeholder 2">
            <a:extLst>
              <a:ext uri="{FF2B5EF4-FFF2-40B4-BE49-F238E27FC236}">
                <a16:creationId xmlns:a16="http://schemas.microsoft.com/office/drawing/2014/main" id="{2B8F369F-6E71-286B-9A22-8725901B20FC}"/>
              </a:ext>
            </a:extLst>
          </p:cNvPr>
          <p:cNvSpPr>
            <a:spLocks noGrp="1"/>
          </p:cNvSpPr>
          <p:nvPr>
            <p:ph sz="half" idx="1"/>
          </p:nvPr>
        </p:nvSpPr>
        <p:spPr>
          <a:xfrm>
            <a:off x="457200" y="1600200"/>
            <a:ext cx="5537200" cy="4724400"/>
          </a:xfrm>
          <a:solidFill>
            <a:schemeClr val="accent5">
              <a:lumMod val="40000"/>
              <a:lumOff val="60000"/>
            </a:schemeClr>
          </a:solidFill>
          <a:ln w="38100">
            <a:solidFill>
              <a:schemeClr val="accent1">
                <a:lumMod val="50000"/>
              </a:schemeClr>
            </a:solidFill>
          </a:ln>
        </p:spPr>
        <p:txBody>
          <a:bodyPr/>
          <a:lstStyle/>
          <a:p>
            <a:pPr marL="228600" indent="-228600">
              <a:defRPr/>
            </a:pPr>
            <a:r>
              <a:rPr lang="en-US" b="1" u="sng">
                <a:effectLst>
                  <a:outerShdw blurRad="38100" dist="38100" dir="2700000" algn="tl">
                    <a:srgbClr val="000000">
                      <a:alpha val="43137"/>
                    </a:srgbClr>
                  </a:outerShdw>
                </a:effectLst>
              </a:rPr>
              <a:t>Title</a:t>
            </a:r>
            <a:r>
              <a:rPr lang="en-US" b="1">
                <a:effectLst>
                  <a:outerShdw blurRad="38100" dist="38100" dir="2700000" algn="tl">
                    <a:srgbClr val="000000">
                      <a:alpha val="43137"/>
                    </a:srgbClr>
                  </a:outerShdw>
                </a:effectLst>
              </a:rPr>
              <a:t>:  “The LORD is Salvation”</a:t>
            </a:r>
          </a:p>
          <a:p>
            <a:pPr marL="228600" indent="-228600">
              <a:defRPr/>
            </a:pPr>
            <a:r>
              <a:rPr lang="en-US" b="1" u="sng">
                <a:effectLst>
                  <a:outerShdw blurRad="38100" dist="38100" dir="2700000" algn="tl">
                    <a:srgbClr val="000000">
                      <a:alpha val="43137"/>
                    </a:srgbClr>
                  </a:outerShdw>
                </a:effectLst>
              </a:rPr>
              <a:t>Author</a:t>
            </a:r>
            <a:r>
              <a:rPr lang="en-US" b="1">
                <a:effectLst>
                  <a:outerShdw blurRad="38100" dist="38100" dir="2700000" algn="tl">
                    <a:srgbClr val="000000">
                      <a:alpha val="43137"/>
                    </a:srgbClr>
                  </a:outerShdw>
                </a:effectLst>
              </a:rPr>
              <a:t>:  Isaiah, Son of </a:t>
            </a:r>
            <a:r>
              <a:rPr lang="en-US" b="1" err="1">
                <a:effectLst>
                  <a:outerShdw blurRad="38100" dist="38100" dir="2700000" algn="tl">
                    <a:srgbClr val="000000">
                      <a:alpha val="43137"/>
                    </a:srgbClr>
                  </a:outerShdw>
                </a:effectLst>
              </a:rPr>
              <a:t>Amoz</a:t>
            </a:r>
            <a:endParaRPr lang="en-US" b="1">
              <a:effectLst>
                <a:outerShdw blurRad="38100" dist="38100" dir="2700000" algn="tl">
                  <a:srgbClr val="000000">
                    <a:alpha val="43137"/>
                  </a:srgbClr>
                </a:outerShdw>
              </a:effectLst>
            </a:endParaRPr>
          </a:p>
          <a:p>
            <a:pPr marL="228600" indent="-228600">
              <a:defRPr/>
            </a:pPr>
            <a:r>
              <a:rPr lang="en-US" b="1" u="sng">
                <a:effectLst>
                  <a:outerShdw blurRad="38100" dist="38100" dir="2700000" algn="tl">
                    <a:srgbClr val="000000">
                      <a:alpha val="43137"/>
                    </a:srgbClr>
                  </a:outerShdw>
                </a:effectLst>
              </a:rPr>
              <a:t>Date</a:t>
            </a:r>
            <a:r>
              <a:rPr lang="en-US" b="1">
                <a:effectLst>
                  <a:outerShdw blurRad="38100" dist="38100" dir="2700000" algn="tl">
                    <a:srgbClr val="000000">
                      <a:alpha val="43137"/>
                    </a:srgbClr>
                  </a:outerShdw>
                </a:effectLst>
              </a:rPr>
              <a:t>:  ~740 B.C. to 686 B.C.</a:t>
            </a:r>
          </a:p>
          <a:p>
            <a:pPr marL="228600" indent="-228600">
              <a:defRPr/>
            </a:pPr>
            <a:r>
              <a:rPr lang="en-US" b="1" u="sng">
                <a:effectLst>
                  <a:outerShdw blurRad="38100" dist="38100" dir="2700000" algn="tl">
                    <a:srgbClr val="000000">
                      <a:alpha val="43137"/>
                    </a:srgbClr>
                  </a:outerShdw>
                </a:effectLst>
              </a:rPr>
              <a:t>Setting</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Prophesied in 4 kings’ reigns</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Married, Two Sons</a:t>
            </a:r>
          </a:p>
          <a:p>
            <a:pPr marL="228600" indent="-228600">
              <a:defRPr/>
            </a:pPr>
            <a:r>
              <a:rPr lang="en-US" b="1" u="sng">
                <a:effectLst>
                  <a:outerShdw blurRad="38100" dist="38100" dir="2700000" algn="tl">
                    <a:srgbClr val="000000">
                      <a:alpha val="43137"/>
                    </a:srgbClr>
                  </a:outerShdw>
                </a:effectLst>
              </a:rPr>
              <a:t>Key Details</a:t>
            </a:r>
            <a:r>
              <a:rPr lang="en-US" b="1">
                <a:effectLst>
                  <a:outerShdw blurRad="38100" dist="38100" dir="2700000" algn="tl">
                    <a:srgbClr val="000000">
                      <a:alpha val="43137"/>
                    </a:srgbClr>
                  </a:outerShdw>
                </a:effectLst>
              </a:rPr>
              <a:t>:</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N.T. 65x; Name said 20x</a:t>
            </a:r>
          </a:p>
          <a:p>
            <a:pPr marL="571500" lvl="1" indent="-228600">
              <a:buFont typeface="Arial" panose="020B0604020202020204" pitchFamily="34" charset="0"/>
              <a:buChar char="•"/>
              <a:defRPr/>
            </a:pPr>
            <a:r>
              <a:rPr lang="en-US" sz="2800" b="1">
                <a:effectLst>
                  <a:outerShdw blurRad="38100" dist="38100" dir="2700000" algn="tl">
                    <a:srgbClr val="000000">
                      <a:alpha val="43137"/>
                    </a:srgbClr>
                  </a:outerShdw>
                </a:effectLst>
              </a:rPr>
              <a:t>Elevates God, Reveals Messiah</a:t>
            </a:r>
          </a:p>
        </p:txBody>
      </p:sp>
      <p:sp>
        <p:nvSpPr>
          <p:cNvPr id="4" name="Content Placeholder 3">
            <a:extLst>
              <a:ext uri="{FF2B5EF4-FFF2-40B4-BE49-F238E27FC236}">
                <a16:creationId xmlns:a16="http://schemas.microsoft.com/office/drawing/2014/main" id="{60FA96B6-C216-6EE3-7751-CA0CB63C87DE}"/>
              </a:ext>
            </a:extLst>
          </p:cNvPr>
          <p:cNvSpPr>
            <a:spLocks noGrp="1"/>
          </p:cNvSpPr>
          <p:nvPr>
            <p:ph sz="half" idx="2"/>
          </p:nvPr>
        </p:nvSpPr>
        <p:spPr>
          <a:xfrm>
            <a:off x="6197600" y="1600200"/>
            <a:ext cx="5537200" cy="4724400"/>
          </a:xfrm>
          <a:solidFill>
            <a:schemeClr val="accent6">
              <a:lumMod val="40000"/>
              <a:lumOff val="60000"/>
            </a:schemeClr>
          </a:solidFill>
          <a:ln w="38100">
            <a:solidFill>
              <a:schemeClr val="accent6">
                <a:lumMod val="50000"/>
              </a:schemeClr>
            </a:solidFill>
          </a:ln>
        </p:spPr>
        <p:txBody>
          <a:bodyPr/>
          <a:lstStyle/>
          <a:p>
            <a:pPr marL="0" indent="0">
              <a:buFont typeface="Arial" panose="020B0604020202020204" pitchFamily="34" charset="0"/>
              <a:buNone/>
              <a:defRPr/>
            </a:pPr>
            <a:r>
              <a:rPr lang="en-US" b="1" u="sng">
                <a:effectLst>
                  <a:outerShdw blurRad="38100" dist="38100" dir="2700000" algn="tl">
                    <a:srgbClr val="000000">
                      <a:alpha val="43137"/>
                    </a:srgbClr>
                  </a:outerShdw>
                </a:effectLst>
              </a:rPr>
              <a:t>Overview of Vision (Chap. 1-39)</a:t>
            </a:r>
            <a:r>
              <a:rPr lang="en-US" b="1">
                <a:effectLst>
                  <a:outerShdw blurRad="38100" dist="38100" dir="2700000" algn="tl">
                    <a:srgbClr val="000000">
                      <a:alpha val="43137"/>
                    </a:srgbClr>
                  </a:outerShdw>
                </a:effectLst>
              </a:rPr>
              <a:t>:</a:t>
            </a:r>
          </a:p>
          <a:p>
            <a:pPr marL="0" indent="0">
              <a:buFont typeface="Arial" panose="020B0604020202020204" pitchFamily="34" charset="0"/>
              <a:buNone/>
              <a:defRPr/>
            </a:pPr>
            <a:endParaRPr lang="en-US" sz="900" b="1">
              <a:effectLst>
                <a:outerShdw blurRad="38100" dist="38100" dir="2700000" algn="tl">
                  <a:srgbClr val="000000">
                    <a:alpha val="43137"/>
                  </a:srgbClr>
                </a:outerShdw>
              </a:effectLst>
            </a:endParaRPr>
          </a:p>
          <a:p>
            <a:pPr marL="228600" indent="-228600">
              <a:defRPr/>
            </a:pPr>
            <a:r>
              <a:rPr lang="en-US" b="1">
                <a:effectLst>
                  <a:outerShdw blurRad="38100" dist="38100" dir="2700000" algn="tl">
                    <a:srgbClr val="000000">
                      <a:alpha val="43137"/>
                    </a:srgbClr>
                  </a:outerShdw>
                </a:effectLst>
              </a:rPr>
              <a:t>Ch. 1-6:  Judah’s Sin, Isaiah’s Call</a:t>
            </a:r>
          </a:p>
          <a:p>
            <a:pPr marL="228600" indent="-228600">
              <a:defRPr/>
            </a:pPr>
            <a:r>
              <a:rPr lang="en-US" b="1">
                <a:effectLst>
                  <a:outerShdw blurRad="38100" dist="38100" dir="2700000" algn="tl">
                    <a:srgbClr val="000000">
                      <a:alpha val="43137"/>
                    </a:srgbClr>
                  </a:outerShdw>
                </a:effectLst>
              </a:rPr>
              <a:t>Ch. 7-12:  Sign of Immanuel</a:t>
            </a:r>
          </a:p>
          <a:p>
            <a:pPr marL="228600" indent="-228600">
              <a:defRPr/>
            </a:pPr>
            <a:r>
              <a:rPr lang="en-US" b="1">
                <a:effectLst>
                  <a:outerShdw blurRad="38100" dist="38100" dir="2700000" algn="tl">
                    <a:srgbClr val="000000">
                      <a:alpha val="43137"/>
                    </a:srgbClr>
                  </a:outerShdw>
                </a:effectLst>
              </a:rPr>
              <a:t>Ch. 13-23:  Oracles About Nations</a:t>
            </a:r>
          </a:p>
          <a:p>
            <a:pPr marL="228600" indent="-228600">
              <a:defRPr/>
            </a:pPr>
            <a:r>
              <a:rPr lang="en-US" b="1">
                <a:effectLst>
                  <a:outerShdw blurRad="38100" dist="38100" dir="2700000" algn="tl">
                    <a:srgbClr val="000000">
                      <a:alpha val="43137"/>
                    </a:srgbClr>
                  </a:outerShdw>
                </a:effectLst>
              </a:rPr>
              <a:t>Ch. 24-27:  World Redemption</a:t>
            </a:r>
          </a:p>
          <a:p>
            <a:pPr marL="228600" indent="-228600">
              <a:defRPr/>
            </a:pPr>
            <a:r>
              <a:rPr lang="en-US" b="1">
                <a:effectLst>
                  <a:outerShdw blurRad="38100" dist="38100" dir="2700000" algn="tl">
                    <a:srgbClr val="000000">
                      <a:alpha val="43137"/>
                    </a:srgbClr>
                  </a:outerShdw>
                </a:effectLst>
              </a:rPr>
              <a:t>Ch. 28-35:  Six Woes</a:t>
            </a:r>
          </a:p>
          <a:p>
            <a:pPr marL="228600" indent="-228600">
              <a:defRPr/>
            </a:pPr>
            <a:r>
              <a:rPr lang="en-US" b="1">
                <a:effectLst>
                  <a:outerShdw blurRad="38100" dist="38100" dir="2700000" algn="tl">
                    <a:srgbClr val="000000">
                      <a:alpha val="43137"/>
                    </a:srgbClr>
                  </a:outerShdw>
                </a:effectLst>
              </a:rPr>
              <a:t>Ch. 36-39:  Historical Interlude</a:t>
            </a:r>
          </a:p>
          <a:p>
            <a:pPr marL="228600" indent="-228600">
              <a:defRPr/>
            </a:pPr>
            <a:r>
              <a:rPr lang="en-US" b="1" i="1">
                <a:solidFill>
                  <a:srgbClr val="FF0000"/>
                </a:solidFill>
                <a:effectLst>
                  <a:outerShdw blurRad="38100" dist="38100" dir="2700000" algn="tl">
                    <a:srgbClr val="000000">
                      <a:alpha val="43137"/>
                    </a:srgbClr>
                  </a:outerShdw>
                </a:effectLst>
              </a:rPr>
              <a:t>Ch. 40-66:  Hope of Salvation</a:t>
            </a:r>
          </a:p>
        </p:txBody>
      </p:sp>
      <p:sp>
        <p:nvSpPr>
          <p:cNvPr id="5" name="Date Placeholder 4">
            <a:extLst>
              <a:ext uri="{FF2B5EF4-FFF2-40B4-BE49-F238E27FC236}">
                <a16:creationId xmlns:a16="http://schemas.microsoft.com/office/drawing/2014/main" id="{A4D1116C-43AA-1F0B-CBAA-7287F25A0D67}"/>
              </a:ext>
            </a:extLst>
          </p:cNvPr>
          <p:cNvSpPr>
            <a:spLocks noGrp="1"/>
          </p:cNvSpPr>
          <p:nvPr>
            <p:ph type="dt" sz="quarter" idx="10"/>
          </p:nvPr>
        </p:nvSpPr>
        <p:spPr/>
        <p:txBody>
          <a:bodyPr/>
          <a:lstStyle/>
          <a:p>
            <a:pPr>
              <a:defRPr/>
            </a:pPr>
            <a:r>
              <a:rPr lang="en-US"/>
              <a:t>November 8, 2022</a:t>
            </a:r>
          </a:p>
        </p:txBody>
      </p:sp>
      <p:sp>
        <p:nvSpPr>
          <p:cNvPr id="6" name="Footer Placeholder 5">
            <a:extLst>
              <a:ext uri="{FF2B5EF4-FFF2-40B4-BE49-F238E27FC236}">
                <a16:creationId xmlns:a16="http://schemas.microsoft.com/office/drawing/2014/main" id="{C056229F-286D-D2A9-582C-61F5ACFB061B}"/>
              </a:ext>
            </a:extLst>
          </p:cNvPr>
          <p:cNvSpPr>
            <a:spLocks noGrp="1"/>
          </p:cNvSpPr>
          <p:nvPr>
            <p:ph type="ftr" sz="quarter" idx="11"/>
          </p:nvPr>
        </p:nvSpPr>
        <p:spPr/>
        <p:txBody>
          <a:bodyPr/>
          <a:lstStyle/>
          <a:p>
            <a:pPr>
              <a:defRPr/>
            </a:pPr>
            <a:r>
              <a:rPr lang="en-US"/>
              <a:t>For Unto Us A Child Is Born</a:t>
            </a:r>
          </a:p>
        </p:txBody>
      </p:sp>
      <p:sp>
        <p:nvSpPr>
          <p:cNvPr id="69639" name="Slide Number Placeholder 6">
            <a:extLst>
              <a:ext uri="{FF2B5EF4-FFF2-40B4-BE49-F238E27FC236}">
                <a16:creationId xmlns:a16="http://schemas.microsoft.com/office/drawing/2014/main" id="{10A63010-97D7-B37A-02BE-7EFCA14468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CE4A00-8729-4576-8DD6-9FED6E70CA8B}" type="slidenum">
              <a:rPr lang="en-US" altLang="en-US" smtClean="0"/>
              <a:pPr/>
              <a:t>40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bg/>
                                          </p:spTgt>
                                        </p:tgtEl>
                                        <p:attrNameLst>
                                          <p:attrName>style.visibility</p:attrName>
                                        </p:attrNameLst>
                                      </p:cBhvr>
                                      <p:to>
                                        <p:strVal val="visible"/>
                                      </p:to>
                                    </p:set>
                                    <p:animEffect transition="in" filter="fade">
                                      <p:cBhvr>
                                        <p:cTn id="37" dur="500"/>
                                        <p:tgtEl>
                                          <p:spTgt spid="4">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500"/>
                                        <p:tgtEl>
                                          <p:spTgt spid="4">
                                            <p:txEl>
                                              <p:pRg st="4" end="4"/>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Effect transition="in" filter="fade">
                                      <p:cBhvr>
                                        <p:cTn id="52" dur="500"/>
                                        <p:tgtEl>
                                          <p:spTgt spid="4">
                                            <p:txEl>
                                              <p:pRg st="5" end="5"/>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Effect transition="in" filter="fade">
                                      <p:cBhvr>
                                        <p:cTn id="55" dur="500"/>
                                        <p:tgtEl>
                                          <p:spTgt spid="4">
                                            <p:txEl>
                                              <p:pRg st="6" end="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500"/>
                                        <p:tgtEl>
                                          <p:spTgt spid="4">
                                            <p:txEl>
                                              <p:pRg st="7" end="7"/>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fade">
                                      <p:cBhvr>
                                        <p:cTn id="61" dur="500"/>
                                        <p:tgtEl>
                                          <p:spTgt spid="4">
                                            <p:txEl>
                                              <p:pRg st="8" end="8"/>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818"/>
                                        </p:tgtEl>
                                        <p:attrNameLst>
                                          <p:attrName>style.visibility</p:attrName>
                                        </p:attrNameLst>
                                      </p:cBhvr>
                                      <p:to>
                                        <p:strVal val="visible"/>
                                      </p:to>
                                    </p:set>
                                    <p:animEffect transition="in" filter="fade">
                                      <p:cBhvr>
                                        <p:cTn id="64"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 grpId="0" build="p" animBg="1"/>
      <p:bldP spid="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5">
            <a:extLst>
              <a:ext uri="{FF2B5EF4-FFF2-40B4-BE49-F238E27FC236}">
                <a16:creationId xmlns:a16="http://schemas.microsoft.com/office/drawing/2014/main" id="{13E03A53-A90C-9550-BF83-3555375248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A12C6C9-E6D5-44DF-A0BB-80FD1ED24701}" type="slidenum">
              <a:rPr lang="en-US" altLang="en-US" smtClean="0"/>
              <a:pPr/>
              <a:t>41</a:t>
            </a:fld>
            <a:endParaRPr lang="en-US" altLang="en-US"/>
          </a:p>
        </p:txBody>
      </p:sp>
      <p:sp>
        <p:nvSpPr>
          <p:cNvPr id="36871" name="Title 1">
            <a:extLst>
              <a:ext uri="{FF2B5EF4-FFF2-40B4-BE49-F238E27FC236}">
                <a16:creationId xmlns:a16="http://schemas.microsoft.com/office/drawing/2014/main" id="{5FB44E9B-EDB1-FC1E-2FBA-6D3F6CE7D6B9}"/>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1684" name="Picture 6">
            <a:extLst>
              <a:ext uri="{FF2B5EF4-FFF2-40B4-BE49-F238E27FC236}">
                <a16:creationId xmlns:a16="http://schemas.microsoft.com/office/drawing/2014/main" id="{564D2554-510B-484E-391A-BEE10ECFF6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8709"/>
          <a:stretch>
            <a:fillRect/>
          </a:stretch>
        </p:blipFill>
        <p:spPr bwMode="auto">
          <a:xfrm>
            <a:off x="1074738" y="2017713"/>
            <a:ext cx="98821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7">
            <a:extLst>
              <a:ext uri="{FF2B5EF4-FFF2-40B4-BE49-F238E27FC236}">
                <a16:creationId xmlns:a16="http://schemas.microsoft.com/office/drawing/2014/main" id="{EC590C2D-1B1C-E645-6275-033E29BA2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604" b="7208"/>
          <a:stretch>
            <a:fillRect/>
          </a:stretch>
        </p:blipFill>
        <p:spPr bwMode="auto">
          <a:xfrm>
            <a:off x="1076325" y="4262438"/>
            <a:ext cx="98806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a:extLst>
              <a:ext uri="{FF2B5EF4-FFF2-40B4-BE49-F238E27FC236}">
                <a16:creationId xmlns:a16="http://schemas.microsoft.com/office/drawing/2014/main" id="{FB3E84E3-CF92-0771-D669-E5F3623347D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234C998-190D-4983-842F-563D155185F5}" type="slidenum">
              <a:rPr lang="en-US" altLang="en-US" smtClean="0"/>
              <a:pPr/>
              <a:t>42</a:t>
            </a:fld>
            <a:endParaRPr lang="en-US" altLang="en-US"/>
          </a:p>
        </p:txBody>
      </p:sp>
      <p:sp>
        <p:nvSpPr>
          <p:cNvPr id="36871" name="Title 1">
            <a:extLst>
              <a:ext uri="{FF2B5EF4-FFF2-40B4-BE49-F238E27FC236}">
                <a16:creationId xmlns:a16="http://schemas.microsoft.com/office/drawing/2014/main" id="{FA9414A6-9484-A26B-8F40-0A831D9BBAC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3732" name="Picture 3">
            <a:extLst>
              <a:ext uri="{FF2B5EF4-FFF2-40B4-BE49-F238E27FC236}">
                <a16:creationId xmlns:a16="http://schemas.microsoft.com/office/drawing/2014/main" id="{818472A0-3051-098C-30EB-477ADE88B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1738313"/>
            <a:ext cx="98774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0BB247A9-6A35-EAC9-E98C-BC4130B7EA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150BF96-24AD-45DB-B024-214584668A00}" type="slidenum">
              <a:rPr lang="en-US" altLang="en-US" smtClean="0"/>
              <a:pPr/>
              <a:t>43</a:t>
            </a:fld>
            <a:endParaRPr lang="en-US" altLang="en-US"/>
          </a:p>
        </p:txBody>
      </p:sp>
      <p:sp>
        <p:nvSpPr>
          <p:cNvPr id="36871" name="Title 1">
            <a:extLst>
              <a:ext uri="{FF2B5EF4-FFF2-40B4-BE49-F238E27FC236}">
                <a16:creationId xmlns:a16="http://schemas.microsoft.com/office/drawing/2014/main" id="{01A80C77-0123-9641-6E94-079AA9D8DBAC}"/>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5780" name="Picture 1">
            <a:extLst>
              <a:ext uri="{FF2B5EF4-FFF2-40B4-BE49-F238E27FC236}">
                <a16:creationId xmlns:a16="http://schemas.microsoft.com/office/drawing/2014/main" id="{02645C99-71CC-5FCC-98E9-6AC58E36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901825"/>
            <a:ext cx="1011872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a:extLst>
              <a:ext uri="{FF2B5EF4-FFF2-40B4-BE49-F238E27FC236}">
                <a16:creationId xmlns:a16="http://schemas.microsoft.com/office/drawing/2014/main" id="{5A128A37-05AA-ADA0-C9C8-E701061D9D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510E19C-752F-446F-8B13-6DF978086A36}" type="slidenum">
              <a:rPr lang="en-US" altLang="en-US" smtClean="0"/>
              <a:pPr/>
              <a:t>44</a:t>
            </a:fld>
            <a:endParaRPr lang="en-US" altLang="en-US"/>
          </a:p>
        </p:txBody>
      </p:sp>
      <p:sp>
        <p:nvSpPr>
          <p:cNvPr id="36871" name="Title 1">
            <a:extLst>
              <a:ext uri="{FF2B5EF4-FFF2-40B4-BE49-F238E27FC236}">
                <a16:creationId xmlns:a16="http://schemas.microsoft.com/office/drawing/2014/main" id="{242E0AD5-B95B-7C15-0E8A-86325F1B4E9E}"/>
              </a:ext>
            </a:extLst>
          </p:cNvPr>
          <p:cNvSpPr>
            <a:spLocks noGrp="1"/>
          </p:cNvSpPr>
          <p:nvPr>
            <p:ph type="title"/>
          </p:nvPr>
        </p:nvSpPr>
        <p:spPr>
          <a:xfrm>
            <a:off x="1952625" y="206375"/>
            <a:ext cx="7408863" cy="1722438"/>
          </a:xfrm>
        </p:spPr>
        <p:txBody>
          <a:bodyPr/>
          <a:lstStyle/>
          <a:p>
            <a:pPr>
              <a:defRPr/>
            </a:pPr>
            <a:r>
              <a:rPr lang="en-US" altLang="en-US" sz="4125" b="1">
                <a:latin typeface="Times New Roman" panose="02020603050405020304" pitchFamily="18" charset="0"/>
                <a:cs typeface="Calibri" panose="020F0502020204030204" pitchFamily="34" charset="0"/>
              </a:rPr>
              <a:t>Isaiah Bible Study Schedule </a:t>
            </a:r>
            <a:br>
              <a:rPr lang="en-US" altLang="en-US" sz="4125" b="1">
                <a:latin typeface="Times New Roman" panose="02020603050405020304" pitchFamily="18" charset="0"/>
                <a:cs typeface="Calibri" panose="020F0502020204030204" pitchFamily="34" charset="0"/>
              </a:rPr>
            </a:br>
            <a:r>
              <a:rPr lang="en-US" altLang="en-US" sz="4125" b="1">
                <a:latin typeface="Times New Roman" panose="02020603050405020304" pitchFamily="18" charset="0"/>
                <a:cs typeface="Calibri" panose="020F0502020204030204" pitchFamily="34" charset="0"/>
              </a:rPr>
              <a:t>for Fall 2022 – Spring 2023</a:t>
            </a:r>
            <a:br>
              <a:rPr lang="en-US" altLang="en-US" sz="4125" b="1">
                <a:latin typeface="Times New Roman" panose="02020603050405020304" pitchFamily="18" charset="0"/>
                <a:cs typeface="Calibri" panose="020F0502020204030204" pitchFamily="34" charset="0"/>
              </a:rPr>
            </a:br>
            <a:r>
              <a:rPr lang="en-US" altLang="en-US" sz="1500" b="1" i="1">
                <a:solidFill>
                  <a:srgbClr val="0000FF"/>
                </a:solidFill>
                <a:latin typeface="Times New Roman" panose="02020603050405020304" pitchFamily="18" charset="0"/>
                <a:cs typeface="Calibri" panose="020F0502020204030204" pitchFamily="34" charset="0"/>
              </a:rPr>
              <a:t>as of September 6, 2022</a:t>
            </a:r>
            <a:endParaRPr lang="en-US" altLang="en-US" sz="1031" i="1">
              <a:solidFill>
                <a:srgbClr val="0000FF"/>
              </a:solidFill>
            </a:endParaRPr>
          </a:p>
        </p:txBody>
      </p:sp>
      <p:pic>
        <p:nvPicPr>
          <p:cNvPr id="77828" name="Picture 2">
            <a:extLst>
              <a:ext uri="{FF2B5EF4-FFF2-40B4-BE49-F238E27FC236}">
                <a16:creationId xmlns:a16="http://schemas.microsoft.com/office/drawing/2014/main" id="{DD5B39C4-4719-0F5E-31F7-C8B265B3D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1955800"/>
            <a:ext cx="10091738"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fade">
                                      <p:cBhvr>
                                        <p:cTn id="7"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Be Thou My Vision</a:t>
            </a:r>
            <a:br>
              <a:rPr lang="en-US" altLang="en-US" b="1" dirty="0"/>
            </a:br>
            <a:r>
              <a:rPr lang="en-US" altLang="en-US" sz="2200" b="1" dirty="0"/>
              <a:t>2 of 5</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sz="4000" b="1" dirty="0"/>
              <a:t>Be Thou my Wis-</a:t>
            </a:r>
            <a:r>
              <a:rPr lang="en-US" altLang="en-US" sz="4000" b="1" dirty="0" err="1"/>
              <a:t>dom</a:t>
            </a:r>
            <a:r>
              <a:rPr lang="en-US" altLang="en-US" sz="4000" b="1" dirty="0"/>
              <a:t> and Thou my true Word;</a:t>
            </a:r>
          </a:p>
          <a:p>
            <a:pPr marL="0" indent="0" algn="ctr">
              <a:spcBef>
                <a:spcPct val="0"/>
              </a:spcBef>
              <a:buFont typeface="Arial" panose="020B0604020202020204" pitchFamily="34" charset="0"/>
              <a:buNone/>
            </a:pPr>
            <a:r>
              <a:rPr lang="en-US" altLang="en-US" sz="4000" b="1" dirty="0"/>
              <a:t>I e-</a:t>
            </a:r>
            <a:r>
              <a:rPr lang="en-US" altLang="en-US" sz="4000" b="1" dirty="0" err="1"/>
              <a:t>ver</a:t>
            </a:r>
            <a:r>
              <a:rPr lang="en-US" altLang="en-US" sz="4000" b="1" dirty="0"/>
              <a:t> with Thee and Thou with me, Lord:</a:t>
            </a:r>
          </a:p>
          <a:p>
            <a:pPr marL="0" indent="0" algn="ctr">
              <a:spcBef>
                <a:spcPct val="0"/>
              </a:spcBef>
              <a:buFont typeface="Arial" panose="020B0604020202020204" pitchFamily="34" charset="0"/>
              <a:buNone/>
            </a:pPr>
            <a:r>
              <a:rPr lang="en-US" altLang="en-US" sz="4000" b="1" dirty="0"/>
              <a:t>Thou my great Fa-</a:t>
            </a:r>
            <a:r>
              <a:rPr lang="en-US" altLang="en-US" sz="4000" b="1" dirty="0" err="1"/>
              <a:t>ther</a:t>
            </a:r>
            <a:r>
              <a:rPr lang="en-US" altLang="en-US" sz="4000" b="1" dirty="0"/>
              <a:t>, I Thy true son;</a:t>
            </a:r>
          </a:p>
          <a:p>
            <a:pPr marL="0" indent="0" algn="ctr">
              <a:spcBef>
                <a:spcPct val="0"/>
              </a:spcBef>
              <a:buFont typeface="Arial" panose="020B0604020202020204" pitchFamily="34" charset="0"/>
              <a:buNone/>
            </a:pPr>
            <a:r>
              <a:rPr lang="en-US" altLang="en-US" sz="4000" b="1" dirty="0"/>
              <a:t>Thou in me </a:t>
            </a:r>
            <a:r>
              <a:rPr lang="en-US" altLang="en-US" sz="4000" b="1" dirty="0" err="1"/>
              <a:t>dwel</a:t>
            </a:r>
            <a:r>
              <a:rPr lang="en-US" altLang="en-US" sz="4000" b="1" dirty="0"/>
              <a:t>-ling, and I with Thee one.</a:t>
            </a:r>
            <a:endParaRPr lang="en-US" altLang="en-US" sz="4400" b="1" dirty="0"/>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dirty="0"/>
              <a:t>December 6,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5</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49519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Be Thou My Vision</a:t>
            </a:r>
            <a:br>
              <a:rPr lang="en-US" altLang="en-US" b="1" dirty="0"/>
            </a:br>
            <a:r>
              <a:rPr lang="en-US" altLang="en-US" sz="2200" b="1" dirty="0"/>
              <a:t>3 of 5</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sz="4000" b="1" dirty="0"/>
              <a:t>Be Thou my battle-shield, sword for the fight;</a:t>
            </a:r>
          </a:p>
          <a:p>
            <a:pPr marL="0" indent="0" algn="ctr">
              <a:spcBef>
                <a:spcPct val="0"/>
              </a:spcBef>
              <a:buFont typeface="Arial" panose="020B0604020202020204" pitchFamily="34" charset="0"/>
              <a:buNone/>
            </a:pPr>
            <a:r>
              <a:rPr lang="en-US" altLang="en-US" sz="4000" b="1" dirty="0"/>
              <a:t>Be Thou my dig-</a:t>
            </a:r>
            <a:r>
              <a:rPr lang="en-US" altLang="en-US" sz="4000" b="1" dirty="0" err="1"/>
              <a:t>ni</a:t>
            </a:r>
            <a:r>
              <a:rPr lang="en-US" altLang="en-US" sz="4000" b="1" dirty="0"/>
              <a:t>-ty, Thou my de-light,</a:t>
            </a:r>
          </a:p>
          <a:p>
            <a:pPr marL="0" indent="0" algn="ctr">
              <a:spcBef>
                <a:spcPct val="0"/>
              </a:spcBef>
              <a:buFont typeface="Arial" panose="020B0604020202020204" pitchFamily="34" charset="0"/>
              <a:buNone/>
            </a:pPr>
            <a:r>
              <a:rPr lang="en-US" altLang="en-US" sz="4000" b="1" dirty="0"/>
              <a:t>Thou my soul’s </a:t>
            </a:r>
            <a:r>
              <a:rPr lang="en-US" altLang="en-US" sz="4000" b="1" dirty="0" err="1"/>
              <a:t>shel-ter</a:t>
            </a:r>
            <a:r>
              <a:rPr lang="en-US" altLang="en-US" sz="4000" b="1" dirty="0"/>
              <a:t>, Thou my high tow-er:</a:t>
            </a:r>
          </a:p>
          <a:p>
            <a:pPr marL="0" indent="0" algn="ctr">
              <a:spcBef>
                <a:spcPct val="0"/>
              </a:spcBef>
              <a:buFont typeface="Arial" panose="020B0604020202020204" pitchFamily="34" charset="0"/>
              <a:buNone/>
            </a:pPr>
            <a:r>
              <a:rPr lang="en-US" altLang="en-US" sz="4000" b="1" dirty="0"/>
              <a:t>Raise Thou me </a:t>
            </a:r>
            <a:r>
              <a:rPr lang="en-US" altLang="en-US" sz="4000" b="1" dirty="0" err="1"/>
              <a:t>heav’n</a:t>
            </a:r>
            <a:r>
              <a:rPr lang="en-US" altLang="en-US" sz="4000" b="1" dirty="0"/>
              <a:t>-ward, O Power of my power.</a:t>
            </a:r>
            <a:endParaRPr lang="en-US" altLang="en-US" sz="4400" b="1" dirty="0"/>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dirty="0"/>
              <a:t>December 6,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6</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30843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Be Thou My Vision</a:t>
            </a:r>
            <a:br>
              <a:rPr lang="en-US" altLang="en-US" b="1" dirty="0"/>
            </a:br>
            <a:r>
              <a:rPr lang="en-US" altLang="en-US" sz="2200" b="1" dirty="0"/>
              <a:t>4 of 5</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sz="4000" b="1" dirty="0"/>
              <a:t>Rich-es I heed not, nor man’s emp-ty praise;</a:t>
            </a:r>
          </a:p>
          <a:p>
            <a:pPr marL="0" indent="0" algn="ctr">
              <a:spcBef>
                <a:spcPct val="0"/>
              </a:spcBef>
              <a:buFont typeface="Arial" panose="020B0604020202020204" pitchFamily="34" charset="0"/>
              <a:buNone/>
            </a:pPr>
            <a:r>
              <a:rPr lang="en-US" altLang="en-US" sz="4000" b="1" dirty="0"/>
              <a:t>Thou mine in-her-</a:t>
            </a:r>
            <a:r>
              <a:rPr lang="en-US" altLang="en-US" sz="4000" b="1" dirty="0" err="1"/>
              <a:t>i</a:t>
            </a:r>
            <a:r>
              <a:rPr lang="en-US" altLang="en-US" sz="4000" b="1" dirty="0"/>
              <a:t>-</a:t>
            </a:r>
            <a:r>
              <a:rPr lang="en-US" altLang="en-US" sz="4000" b="1" dirty="0" err="1"/>
              <a:t>tance</a:t>
            </a:r>
            <a:r>
              <a:rPr lang="en-US" altLang="en-US" sz="4000" b="1" dirty="0"/>
              <a:t>, now and al-ways:</a:t>
            </a:r>
          </a:p>
          <a:p>
            <a:pPr marL="0" indent="0" algn="ctr">
              <a:spcBef>
                <a:spcPct val="0"/>
              </a:spcBef>
              <a:buFont typeface="Arial" panose="020B0604020202020204" pitchFamily="34" charset="0"/>
              <a:buNone/>
            </a:pPr>
            <a:r>
              <a:rPr lang="en-US" altLang="en-US" sz="4000" b="1" dirty="0"/>
              <a:t>Thou and Thou on-</a:t>
            </a:r>
            <a:r>
              <a:rPr lang="en-US" altLang="en-US" sz="4000" b="1" dirty="0" err="1"/>
              <a:t>ly</a:t>
            </a:r>
            <a:r>
              <a:rPr lang="en-US" altLang="en-US" sz="4000" b="1" dirty="0"/>
              <a:t> first in my heart,</a:t>
            </a:r>
          </a:p>
          <a:p>
            <a:pPr marL="0" indent="0" algn="ctr">
              <a:spcBef>
                <a:spcPct val="0"/>
              </a:spcBef>
              <a:buFont typeface="Arial" panose="020B0604020202020204" pitchFamily="34" charset="0"/>
              <a:buNone/>
            </a:pPr>
            <a:r>
              <a:rPr lang="en-US" altLang="en-US" sz="4000" b="1" dirty="0"/>
              <a:t>High king of </a:t>
            </a:r>
            <a:r>
              <a:rPr lang="en-US" altLang="en-US" sz="4000" b="1" dirty="0" err="1"/>
              <a:t>heav</a:t>
            </a:r>
            <a:r>
              <a:rPr lang="en-US" altLang="en-US" sz="4000" b="1" dirty="0"/>
              <a:t>-’n, my treasure Thou art.</a:t>
            </a:r>
            <a:endParaRPr lang="en-US" altLang="en-US" sz="4400" b="1" dirty="0"/>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dirty="0"/>
              <a:t>December 6,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7</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95732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1A7A5C1C-D2F2-E84D-AB78-C70949A7E3CB}"/>
              </a:ext>
            </a:extLst>
          </p:cNvPr>
          <p:cNvSpPr>
            <a:spLocks noGrp="1"/>
          </p:cNvSpPr>
          <p:nvPr>
            <p:ph type="title"/>
          </p:nvPr>
        </p:nvSpPr>
        <p:spPr/>
        <p:txBody>
          <a:bodyPr/>
          <a:lstStyle/>
          <a:p>
            <a:r>
              <a:rPr lang="en-US" altLang="en-US" b="1" dirty="0"/>
              <a:t>Be Thou My Vision</a:t>
            </a:r>
            <a:br>
              <a:rPr lang="en-US" altLang="en-US" b="1" dirty="0"/>
            </a:br>
            <a:r>
              <a:rPr lang="en-US" altLang="en-US" sz="2200" b="1" dirty="0"/>
              <a:t>5 of 5</a:t>
            </a:r>
            <a:endParaRPr lang="en-US" altLang="en-US" sz="2200" dirty="0"/>
          </a:p>
        </p:txBody>
      </p:sp>
      <p:sp>
        <p:nvSpPr>
          <p:cNvPr id="23555" name="Content Placeholder 2">
            <a:extLst>
              <a:ext uri="{FF2B5EF4-FFF2-40B4-BE49-F238E27FC236}">
                <a16:creationId xmlns:a16="http://schemas.microsoft.com/office/drawing/2014/main" id="{453C3DCB-26EB-F228-74A9-1C95D948AAF6}"/>
              </a:ext>
            </a:extLst>
          </p:cNvPr>
          <p:cNvSpPr>
            <a:spLocks noGrp="1"/>
          </p:cNvSpPr>
          <p:nvPr>
            <p:ph idx="1"/>
          </p:nvPr>
        </p:nvSpPr>
        <p:spPr>
          <a:xfrm>
            <a:off x="609600" y="2065338"/>
            <a:ext cx="10972800" cy="4525962"/>
          </a:xfrm>
        </p:spPr>
        <p:txBody>
          <a:bodyPr/>
          <a:lstStyle/>
          <a:p>
            <a:pPr marL="0" indent="0" algn="ctr">
              <a:spcBef>
                <a:spcPct val="0"/>
              </a:spcBef>
              <a:buFont typeface="Arial" panose="020B0604020202020204" pitchFamily="34" charset="0"/>
              <a:buNone/>
            </a:pPr>
            <a:r>
              <a:rPr lang="en-US" altLang="en-US" sz="4000" b="1" dirty="0"/>
              <a:t>High King of </a:t>
            </a:r>
            <a:r>
              <a:rPr lang="en-US" altLang="en-US" sz="4000" b="1" dirty="0" err="1"/>
              <a:t>heav-en</a:t>
            </a:r>
            <a:r>
              <a:rPr lang="en-US" altLang="en-US" sz="4000" b="1" dirty="0"/>
              <a:t>, aft-er </a:t>
            </a:r>
            <a:r>
              <a:rPr lang="en-US" altLang="en-US" sz="4000" b="1" dirty="0" err="1"/>
              <a:t>vic</a:t>
            </a:r>
            <a:r>
              <a:rPr lang="en-US" altLang="en-US" sz="4000" b="1" dirty="0"/>
              <a:t>-tor-y won,</a:t>
            </a:r>
          </a:p>
          <a:p>
            <a:pPr marL="0" indent="0" algn="ctr">
              <a:spcBef>
                <a:spcPct val="0"/>
              </a:spcBef>
              <a:buFont typeface="Arial" panose="020B0604020202020204" pitchFamily="34" charset="0"/>
              <a:buNone/>
            </a:pPr>
            <a:r>
              <a:rPr lang="en-US" altLang="en-US" sz="4000" b="1" dirty="0"/>
              <a:t>May I reach </a:t>
            </a:r>
            <a:r>
              <a:rPr lang="en-US" altLang="en-US" sz="4000" b="1" dirty="0" err="1"/>
              <a:t>heav’n’s</a:t>
            </a:r>
            <a:r>
              <a:rPr lang="en-US" altLang="en-US" sz="4000" b="1" dirty="0"/>
              <a:t> joys, O bright </a:t>
            </a:r>
            <a:r>
              <a:rPr lang="en-US" altLang="en-US" sz="4000" b="1" dirty="0" err="1"/>
              <a:t>heav-en’s</a:t>
            </a:r>
            <a:r>
              <a:rPr lang="en-US" altLang="en-US" sz="4000" b="1" dirty="0"/>
              <a:t> Sun!</a:t>
            </a:r>
          </a:p>
          <a:p>
            <a:pPr marL="0" indent="0" algn="ctr">
              <a:spcBef>
                <a:spcPct val="0"/>
              </a:spcBef>
              <a:buFont typeface="Arial" panose="020B0604020202020204" pitchFamily="34" charset="0"/>
              <a:buNone/>
            </a:pPr>
            <a:r>
              <a:rPr lang="en-US" altLang="en-US" sz="4000" b="1" dirty="0"/>
              <a:t>Heart of my own heart, what-e-</a:t>
            </a:r>
            <a:r>
              <a:rPr lang="en-US" altLang="en-US" sz="4000" b="1" dirty="0" err="1"/>
              <a:t>ver</a:t>
            </a:r>
            <a:r>
              <a:rPr lang="en-US" altLang="en-US" sz="4000" b="1" dirty="0"/>
              <a:t> be-fall,</a:t>
            </a:r>
          </a:p>
          <a:p>
            <a:pPr marL="0" indent="0" algn="ctr">
              <a:spcBef>
                <a:spcPct val="0"/>
              </a:spcBef>
              <a:buFont typeface="Arial" panose="020B0604020202020204" pitchFamily="34" charset="0"/>
              <a:buNone/>
            </a:pPr>
            <a:r>
              <a:rPr lang="en-US" altLang="en-US" sz="4000" b="1" dirty="0"/>
              <a:t>Still be my Vis-ion, O Ruler of all.</a:t>
            </a:r>
            <a:endParaRPr lang="en-US" altLang="en-US" sz="4400" b="1" dirty="0"/>
          </a:p>
        </p:txBody>
      </p:sp>
      <p:sp>
        <p:nvSpPr>
          <p:cNvPr id="4" name="Date Placeholder 3">
            <a:extLst>
              <a:ext uri="{FF2B5EF4-FFF2-40B4-BE49-F238E27FC236}">
                <a16:creationId xmlns:a16="http://schemas.microsoft.com/office/drawing/2014/main" id="{9218C7B6-BC48-957C-2F3F-139A8C241EF0}"/>
              </a:ext>
            </a:extLst>
          </p:cNvPr>
          <p:cNvSpPr>
            <a:spLocks noGrp="1"/>
          </p:cNvSpPr>
          <p:nvPr>
            <p:ph type="dt" sz="quarter" idx="10"/>
          </p:nvPr>
        </p:nvSpPr>
        <p:spPr/>
        <p:txBody>
          <a:bodyPr/>
          <a:lstStyle/>
          <a:p>
            <a:pPr>
              <a:defRPr/>
            </a:pPr>
            <a:r>
              <a:rPr lang="en-US" dirty="0"/>
              <a:t>December 6, 2022</a:t>
            </a:r>
          </a:p>
        </p:txBody>
      </p:sp>
      <p:sp>
        <p:nvSpPr>
          <p:cNvPr id="23557" name="Slide Number Placeholder 5">
            <a:extLst>
              <a:ext uri="{FF2B5EF4-FFF2-40B4-BE49-F238E27FC236}">
                <a16:creationId xmlns:a16="http://schemas.microsoft.com/office/drawing/2014/main" id="{177FF181-23B2-0D9B-707B-1F5E531A750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6919019-4F6A-42E7-89F1-3656187D903B}" type="slidenum">
              <a:rPr lang="en-US" altLang="en-US" smtClean="0"/>
              <a:pPr/>
              <a:t>8</a:t>
            </a:fld>
            <a:endParaRPr lang="en-US" altLang="en-US"/>
          </a:p>
        </p:txBody>
      </p:sp>
      <p:cxnSp>
        <p:nvCxnSpPr>
          <p:cNvPr id="2" name="Straight Connector 1">
            <a:extLst>
              <a:ext uri="{FF2B5EF4-FFF2-40B4-BE49-F238E27FC236}">
                <a16:creationId xmlns:a16="http://schemas.microsoft.com/office/drawing/2014/main" id="{D4E34993-9470-042D-133B-A267C4AE7A5B}"/>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4287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500"/>
                                        <p:tgtEl>
                                          <p:spTgt spid="23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555">
                                            <p:txEl>
                                              <p:pRg st="0" end="0"/>
                                            </p:txEl>
                                          </p:spTgt>
                                        </p:tgtEl>
                                        <p:attrNameLst>
                                          <p:attrName>style.visibility</p:attrName>
                                        </p:attrNameLst>
                                      </p:cBhvr>
                                      <p:to>
                                        <p:strVal val="visible"/>
                                      </p:to>
                                    </p:set>
                                    <p:animEffect transition="in" filter="fade">
                                      <p:cBhvr>
                                        <p:cTn id="10" dur="500"/>
                                        <p:tgtEl>
                                          <p:spTgt spid="2355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Effect transition="in" filter="fade">
                                      <p:cBhvr>
                                        <p:cTn id="13" dur="500"/>
                                        <p:tgtEl>
                                          <p:spTgt spid="2355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555">
                                            <p:txEl>
                                              <p:pRg st="2" end="2"/>
                                            </p:txEl>
                                          </p:spTgt>
                                        </p:tgtEl>
                                        <p:attrNameLst>
                                          <p:attrName>style.visibility</p:attrName>
                                        </p:attrNameLst>
                                      </p:cBhvr>
                                      <p:to>
                                        <p:strVal val="visible"/>
                                      </p:to>
                                    </p:set>
                                    <p:animEffect transition="in" filter="fade">
                                      <p:cBhvr>
                                        <p:cTn id="16" dur="500"/>
                                        <p:tgtEl>
                                          <p:spTgt spid="2355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animEffect transition="in" filter="fade">
                                      <p:cBhvr>
                                        <p:cTn id="19" dur="500"/>
                                        <p:tgtEl>
                                          <p:spTgt spid="235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C91023C5-A422-61BC-CA8C-CFDBF0B60CF0}"/>
              </a:ext>
            </a:extLst>
          </p:cNvPr>
          <p:cNvSpPr>
            <a:spLocks noGrp="1"/>
          </p:cNvSpPr>
          <p:nvPr>
            <p:ph type="title"/>
          </p:nvPr>
        </p:nvSpPr>
        <p:spPr/>
        <p:txBody>
          <a:bodyPr/>
          <a:lstStyle/>
          <a:p>
            <a:r>
              <a:rPr lang="en-US" altLang="en-US" sz="4800" b="1"/>
              <a:t>Memory Verse</a:t>
            </a:r>
          </a:p>
        </p:txBody>
      </p:sp>
      <p:sp>
        <p:nvSpPr>
          <p:cNvPr id="4" name="Date Placeholder 3">
            <a:extLst>
              <a:ext uri="{FF2B5EF4-FFF2-40B4-BE49-F238E27FC236}">
                <a16:creationId xmlns:a16="http://schemas.microsoft.com/office/drawing/2014/main" id="{21629632-E3AD-FABB-092E-7F339314643D}"/>
              </a:ext>
            </a:extLst>
          </p:cNvPr>
          <p:cNvSpPr>
            <a:spLocks noGrp="1"/>
          </p:cNvSpPr>
          <p:nvPr>
            <p:ph type="dt" sz="quarter" idx="10"/>
          </p:nvPr>
        </p:nvSpPr>
        <p:spPr/>
        <p:txBody>
          <a:bodyPr/>
          <a:lstStyle/>
          <a:p>
            <a:pPr>
              <a:defRPr/>
            </a:pPr>
            <a:r>
              <a:rPr lang="en-US" dirty="0"/>
              <a:t>December 6, 2022</a:t>
            </a:r>
          </a:p>
        </p:txBody>
      </p:sp>
      <p:sp>
        <p:nvSpPr>
          <p:cNvPr id="36869" name="Slide Number Placeholder 5">
            <a:extLst>
              <a:ext uri="{FF2B5EF4-FFF2-40B4-BE49-F238E27FC236}">
                <a16:creationId xmlns:a16="http://schemas.microsoft.com/office/drawing/2014/main" id="{8CF95EE2-3105-1987-C682-F1924A633E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9D9CB-99D2-450F-A5DB-259783C7A8FF}" type="slidenum">
              <a:rPr lang="en-US" altLang="en-US" smtClean="0"/>
              <a:pPr/>
              <a:t>9</a:t>
            </a:fld>
            <a:endParaRPr lang="en-US" altLang="en-US"/>
          </a:p>
        </p:txBody>
      </p:sp>
      <p:cxnSp>
        <p:nvCxnSpPr>
          <p:cNvPr id="2" name="Straight Connector 1">
            <a:extLst>
              <a:ext uri="{FF2B5EF4-FFF2-40B4-BE49-F238E27FC236}">
                <a16:creationId xmlns:a16="http://schemas.microsoft.com/office/drawing/2014/main" id="{22738B6F-2B83-17D5-C9AC-0A8B1FE469F0}"/>
              </a:ext>
            </a:extLst>
          </p:cNvPr>
          <p:cNvCxnSpPr/>
          <p:nvPr/>
        </p:nvCxnSpPr>
        <p:spPr>
          <a:xfrm>
            <a:off x="609600" y="1600200"/>
            <a:ext cx="109728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fade">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5035</TotalTime>
  <Words>4168</Words>
  <Application>Microsoft Office PowerPoint</Application>
  <PresentationFormat>Widescreen</PresentationFormat>
  <Paragraphs>470</Paragraphs>
  <Slides>44</Slides>
  <Notes>44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44</vt:i4>
      </vt:variant>
    </vt:vector>
  </HeadingPairs>
  <TitlesOfParts>
    <vt:vector size="55" baseType="lpstr">
      <vt:lpstr>Arial</vt:lpstr>
      <vt:lpstr>Calibri Light</vt:lpstr>
      <vt:lpstr>Calibri</vt:lpstr>
      <vt:lpstr>Times New Roman</vt:lpstr>
      <vt:lpstr>Office Theme</vt:lpstr>
      <vt:lpstr>3_Custom Design</vt:lpstr>
      <vt:lpstr>4_Custom Design</vt:lpstr>
      <vt:lpstr>5_Custom Design</vt:lpstr>
      <vt:lpstr>Custom Design</vt:lpstr>
      <vt:lpstr>1_Custom Design</vt:lpstr>
      <vt:lpstr>2_Custom Design</vt:lpstr>
      <vt:lpstr>WELCOME  TO  THE  MOB!</vt:lpstr>
      <vt:lpstr>Announcements</vt:lpstr>
      <vt:lpstr>On Your Feet!</vt:lpstr>
      <vt:lpstr>Be Thou My Vision 1 of 5</vt:lpstr>
      <vt:lpstr>Be Thou My Vision 2 of 5</vt:lpstr>
      <vt:lpstr>Be Thou My Vision 3 of 5</vt:lpstr>
      <vt:lpstr>Be Thou My Vision 4 of 5</vt:lpstr>
      <vt:lpstr>Be Thou My Vision 5 of 5</vt:lpstr>
      <vt:lpstr>Memory Verse</vt:lpstr>
      <vt:lpstr>Memory Verse</vt:lpstr>
      <vt:lpstr>Our Study of Isaiah</vt:lpstr>
      <vt:lpstr>Isaiah Bible Study Schedule  for Fall 2022 – Spring 2023 as of September 6, 2022</vt:lpstr>
      <vt:lpstr>Isaiah Outline</vt:lpstr>
      <vt:lpstr>Overview | Isaiah 13-23</vt:lpstr>
      <vt:lpstr>Overview | Isaiah 13-23</vt:lpstr>
      <vt:lpstr>Overview | Isaiah 13</vt:lpstr>
      <vt:lpstr>Isaiah 13:1</vt:lpstr>
      <vt:lpstr>Isaiah 13 God’s Judgment of Babylon</vt:lpstr>
      <vt:lpstr>Babylon | Isaiah 13:1</vt:lpstr>
      <vt:lpstr>Babylon | Isaiah 13:1</vt:lpstr>
      <vt:lpstr>Isaiah 13:2-5</vt:lpstr>
      <vt:lpstr>Isaiah 13:2-5 God’s Judgement of Babylon</vt:lpstr>
      <vt:lpstr>Isaiah 13 Double Fulfillment or Dual Fulfillment</vt:lpstr>
      <vt:lpstr>Isaiah 13:6-10</vt:lpstr>
      <vt:lpstr>Isaiah 13:6-10 God’s Judgment of Babylon</vt:lpstr>
      <vt:lpstr>Isaiah 13:6-10 God’s Judgment of Babylon</vt:lpstr>
      <vt:lpstr>Isaiah 13:11-16</vt:lpstr>
      <vt:lpstr>Isaiah 13:11-16 God’s Judgement of Babylon</vt:lpstr>
      <vt:lpstr>Isaiah 13:11-16 God’s Judgement of Babylon</vt:lpstr>
      <vt:lpstr>Isaiah 13:17-19 God’s Judgement of Babylon</vt:lpstr>
      <vt:lpstr>Isaiah 13:17-19 God’s Judgement of Babylon</vt:lpstr>
      <vt:lpstr>Isaiah 13:20-22</vt:lpstr>
      <vt:lpstr>Isaiah 13:20-22 God’s Judgement of Babylon</vt:lpstr>
      <vt:lpstr>Conclusion</vt:lpstr>
      <vt:lpstr>Next Meeting – 13 Dec</vt:lpstr>
      <vt:lpstr>Discussion &amp; Application</vt:lpstr>
      <vt:lpstr>Discussion &amp; Application</vt:lpstr>
      <vt:lpstr>Closing</vt:lpstr>
      <vt:lpstr>PowerPoint Presentation</vt:lpstr>
      <vt:lpstr>Book of Isaiah</vt:lpstr>
      <vt:lpstr>Isaiah Bible Study Schedule  for Fall 2022 – Spring 2023 as of September 6, 2022</vt:lpstr>
      <vt:lpstr>Isaiah Bible Study Schedule  for Fall 2022 – Spring 2023 as of September 6, 2022</vt:lpstr>
      <vt:lpstr>Isaiah Bible Study Schedule  for Fall 2022 – Spring 2023 as of September 6, 2022</vt:lpstr>
      <vt:lpstr>Isaiah Bible Study Schedule  for Fall 2022 – Spring 2023 as of September 6,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 R. Logan</dc:creator>
  <cp:lastModifiedBy>KathyLee Wever</cp:lastModifiedBy>
  <cp:revision>14</cp:revision>
  <cp:lastPrinted>2022-11-15T19:41:48Z</cp:lastPrinted>
  <dcterms:created xsi:type="dcterms:W3CDTF">2012-01-22T12:15:41Z</dcterms:created>
  <dcterms:modified xsi:type="dcterms:W3CDTF">2022-12-02T01:51:24Z</dcterms:modified>
</cp:coreProperties>
</file>