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38" r:id="rId2"/>
    <p:sldMasterId id="2147483950" r:id="rId3"/>
    <p:sldMasterId id="2147483962" r:id="rId4"/>
    <p:sldMasterId id="2147483900" r:id="rId5"/>
    <p:sldMasterId id="2147483912" r:id="rId6"/>
    <p:sldMasterId id="2147483926" r:id="rId7"/>
  </p:sldMasterIdLst>
  <p:notesMasterIdLst>
    <p:notesMasterId r:id="rId56"/>
  </p:notesMasterIdLst>
  <p:handoutMasterIdLst>
    <p:handoutMasterId r:id="rId57"/>
  </p:handoutMasterIdLst>
  <p:sldIdLst>
    <p:sldId id="1310" r:id="rId8"/>
    <p:sldId id="1311" r:id="rId9"/>
    <p:sldId id="1312" r:id="rId10"/>
    <p:sldId id="1313" r:id="rId11"/>
    <p:sldId id="1500" r:id="rId12"/>
    <p:sldId id="1501" r:id="rId13"/>
    <p:sldId id="1502" r:id="rId14"/>
    <p:sldId id="1341" r:id="rId15"/>
    <p:sldId id="1339" r:id="rId16"/>
    <p:sldId id="508" r:id="rId17"/>
    <p:sldId id="1506" r:id="rId18"/>
    <p:sldId id="1435" r:id="rId19"/>
    <p:sldId id="1507" r:id="rId20"/>
    <p:sldId id="1510" r:id="rId21"/>
    <p:sldId id="1505" r:id="rId22"/>
    <p:sldId id="1436" r:id="rId23"/>
    <p:sldId id="1446" r:id="rId24"/>
    <p:sldId id="1512" r:id="rId25"/>
    <p:sldId id="1489" r:id="rId26"/>
    <p:sldId id="1508" r:id="rId27"/>
    <p:sldId id="1509" r:id="rId28"/>
    <p:sldId id="1440" r:id="rId29"/>
    <p:sldId id="1503" r:id="rId30"/>
    <p:sldId id="1490" r:id="rId31"/>
    <p:sldId id="1447" r:id="rId32"/>
    <p:sldId id="1441" r:id="rId33"/>
    <p:sldId id="1511" r:id="rId34"/>
    <p:sldId id="1493" r:id="rId35"/>
    <p:sldId id="1442" r:id="rId36"/>
    <p:sldId id="1504" r:id="rId37"/>
    <p:sldId id="1491" r:id="rId38"/>
    <p:sldId id="1448" r:id="rId39"/>
    <p:sldId id="1443" r:id="rId40"/>
    <p:sldId id="1449" r:id="rId41"/>
    <p:sldId id="1513" r:id="rId42"/>
    <p:sldId id="1480" r:id="rId43"/>
    <p:sldId id="1330" r:id="rId44"/>
    <p:sldId id="1332" r:id="rId45"/>
    <p:sldId id="1468" r:id="rId46"/>
    <p:sldId id="1331" r:id="rId47"/>
    <p:sldId id="1189" r:id="rId48"/>
    <p:sldId id="1328" r:id="rId49"/>
    <p:sldId id="1439" r:id="rId50"/>
    <p:sldId id="510" r:id="rId51"/>
    <p:sldId id="509" r:id="rId52"/>
    <p:sldId id="511" r:id="rId53"/>
    <p:sldId id="1452" r:id="rId54"/>
    <p:sldId id="1333" r:id="rId55"/>
  </p:sldIdLst>
  <p:sldSz cx="12192000" cy="6858000"/>
  <p:notesSz cx="7102475" cy="9388475"/>
  <p:embeddedFontLst>
    <p:embeddedFont>
      <p:font typeface="Calibri Light" panose="020F0302020204030204" pitchFamily="34" charset="0"/>
      <p:regular r:id="rId58"/>
      <p:italic r:id="rId59"/>
    </p:embeddedFont>
    <p:embeddedFont>
      <p:font typeface="Calibri" panose="020F0502020204030204" pitchFamily="34" charset="0"/>
      <p:regular r:id="rId60"/>
      <p:bold r:id="rId61"/>
      <p:italic r:id="rId62"/>
      <p:boldItalic r:id="rId63"/>
    </p:embeddedFont>
    <p:embeddedFont>
      <p:font typeface="MS PGothic" panose="020B0600070205080204" pitchFamily="34" charset="-128"/>
      <p:regular r:id="rId64"/>
    </p:embeddedFont>
  </p:embeddedFontLst>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369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F49D34-FE06-4321-962E-57625E737715}" v="34" dt="2022-12-09T17:35:27.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90" autoAdjust="0"/>
  </p:normalViewPr>
  <p:slideViewPr>
    <p:cSldViewPr snapToGrid="0" showGuides="1">
      <p:cViewPr varScale="1">
        <p:scale>
          <a:sx n="57" d="100"/>
          <a:sy n="57" d="100"/>
        </p:scale>
        <p:origin x="1161" y="48"/>
      </p:cViewPr>
      <p:guideLst>
        <p:guide orient="horz" pos="1920"/>
        <p:guide pos="36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4.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5.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 Turk" userId="07228ad85b9b2d7f" providerId="LiveId" clId="{C2F49D34-FE06-4321-962E-57625E737715}"/>
    <pc:docChg chg="custSel modSld">
      <pc:chgData name="Rod Turk" userId="07228ad85b9b2d7f" providerId="LiveId" clId="{C2F49D34-FE06-4321-962E-57625E737715}" dt="2022-12-12T15:27:19.401" v="91" actId="20577"/>
      <pc:docMkLst>
        <pc:docMk/>
      </pc:docMkLst>
      <pc:sldChg chg="modSp modAnim">
        <pc:chgData name="Rod Turk" userId="07228ad85b9b2d7f" providerId="LiveId" clId="{C2F49D34-FE06-4321-962E-57625E737715}" dt="2022-12-09T13:18:47.705" v="61" actId="14100"/>
        <pc:sldMkLst>
          <pc:docMk/>
          <pc:sldMk cId="0" sldId="1311"/>
        </pc:sldMkLst>
        <pc:spChg chg="mod">
          <ac:chgData name="Rod Turk" userId="07228ad85b9b2d7f" providerId="LiveId" clId="{C2F49D34-FE06-4321-962E-57625E737715}" dt="2022-12-09T13:18:47.705" v="61" actId="14100"/>
          <ac:spMkLst>
            <pc:docMk/>
            <pc:sldMk cId="0" sldId="1311"/>
            <ac:spMk id="21507" creationId="{FDE5C024-D391-C764-46D7-509DED7064D2}"/>
          </ac:spMkLst>
        </pc:spChg>
      </pc:sldChg>
      <pc:sldChg chg="modSp mod">
        <pc:chgData name="Rod Turk" userId="07228ad85b9b2d7f" providerId="LiveId" clId="{C2F49D34-FE06-4321-962E-57625E737715}" dt="2022-12-09T02:21:37.401" v="24" actId="20577"/>
        <pc:sldMkLst>
          <pc:docMk/>
          <pc:sldMk cId="0" sldId="1330"/>
        </pc:sldMkLst>
        <pc:spChg chg="mod">
          <ac:chgData name="Rod Turk" userId="07228ad85b9b2d7f" providerId="LiveId" clId="{C2F49D34-FE06-4321-962E-57625E737715}" dt="2022-12-09T02:21:37.401" v="24" actId="20577"/>
          <ac:spMkLst>
            <pc:docMk/>
            <pc:sldMk cId="0" sldId="1330"/>
            <ac:spMk id="38914" creationId="{11914A4B-80AA-CEF1-2685-3C594E11EF20}"/>
          </ac:spMkLst>
        </pc:spChg>
      </pc:sldChg>
      <pc:sldChg chg="modNotesTx">
        <pc:chgData name="Rod Turk" userId="07228ad85b9b2d7f" providerId="LiveId" clId="{C2F49D34-FE06-4321-962E-57625E737715}" dt="2022-12-09T01:25:17.856" v="2" actId="6549"/>
        <pc:sldMkLst>
          <pc:docMk/>
          <pc:sldMk cId="0" sldId="1436"/>
        </pc:sldMkLst>
      </pc:sldChg>
      <pc:sldChg chg="modNotes modNotesTx">
        <pc:chgData name="Rod Turk" userId="07228ad85b9b2d7f" providerId="LiveId" clId="{C2F49D34-FE06-4321-962E-57625E737715}" dt="2022-12-09T13:17:41.024" v="28" actId="27636"/>
        <pc:sldMkLst>
          <pc:docMk/>
          <pc:sldMk cId="0" sldId="1440"/>
        </pc:sldMkLst>
      </pc:sldChg>
      <pc:sldChg chg="modNotesTx">
        <pc:chgData name="Rod Turk" userId="07228ad85b9b2d7f" providerId="LiveId" clId="{C2F49D34-FE06-4321-962E-57625E737715}" dt="2022-12-09T01:26:25.019" v="11" actId="6549"/>
        <pc:sldMkLst>
          <pc:docMk/>
          <pc:sldMk cId="0" sldId="1441"/>
        </pc:sldMkLst>
      </pc:sldChg>
      <pc:sldChg chg="modNotes modNotesTx">
        <pc:chgData name="Rod Turk" userId="07228ad85b9b2d7f" providerId="LiveId" clId="{C2F49D34-FE06-4321-962E-57625E737715}" dt="2022-12-09T13:17:41.009" v="26" actId="27636"/>
        <pc:sldMkLst>
          <pc:docMk/>
          <pc:sldMk cId="0" sldId="1446"/>
        </pc:sldMkLst>
      </pc:sldChg>
      <pc:sldChg chg="modNotes modNotesTx">
        <pc:chgData name="Rod Turk" userId="07228ad85b9b2d7f" providerId="LiveId" clId="{C2F49D34-FE06-4321-962E-57625E737715}" dt="2022-12-09T13:17:41.032" v="29" actId="27636"/>
        <pc:sldMkLst>
          <pc:docMk/>
          <pc:sldMk cId="0" sldId="1447"/>
        </pc:sldMkLst>
      </pc:sldChg>
      <pc:sldChg chg="modNotesTx">
        <pc:chgData name="Rod Turk" userId="07228ad85b9b2d7f" providerId="LiveId" clId="{C2F49D34-FE06-4321-962E-57625E737715}" dt="2022-12-09T01:27:04.490" v="16" actId="6549"/>
        <pc:sldMkLst>
          <pc:docMk/>
          <pc:sldMk cId="0" sldId="1448"/>
        </pc:sldMkLst>
      </pc:sldChg>
      <pc:sldChg chg="modNotesTx">
        <pc:chgData name="Rod Turk" userId="07228ad85b9b2d7f" providerId="LiveId" clId="{C2F49D34-FE06-4321-962E-57625E737715}" dt="2022-12-09T01:27:17.047" v="17" actId="6549"/>
        <pc:sldMkLst>
          <pc:docMk/>
          <pc:sldMk cId="0" sldId="1449"/>
        </pc:sldMkLst>
      </pc:sldChg>
      <pc:sldChg chg="modSp mod modNotesTx">
        <pc:chgData name="Rod Turk" userId="07228ad85b9b2d7f" providerId="LiveId" clId="{C2F49D34-FE06-4321-962E-57625E737715}" dt="2022-12-09T17:35:15.234" v="63" actId="20577"/>
        <pc:sldMkLst>
          <pc:docMk/>
          <pc:sldMk cId="0" sldId="1489"/>
        </pc:sldMkLst>
        <pc:spChg chg="mod">
          <ac:chgData name="Rod Turk" userId="07228ad85b9b2d7f" providerId="LiveId" clId="{C2F49D34-FE06-4321-962E-57625E737715}" dt="2022-12-09T17:35:15.234" v="63" actId="20577"/>
          <ac:spMkLst>
            <pc:docMk/>
            <pc:sldMk cId="0" sldId="1489"/>
            <ac:spMk id="2" creationId="{AAE4F457-9443-D8D4-C64B-5424A8C2D46A}"/>
          </ac:spMkLst>
        </pc:spChg>
      </pc:sldChg>
      <pc:sldChg chg="modNotesTx">
        <pc:chgData name="Rod Turk" userId="07228ad85b9b2d7f" providerId="LiveId" clId="{C2F49D34-FE06-4321-962E-57625E737715}" dt="2022-12-09T01:26:03.099" v="9" actId="6549"/>
        <pc:sldMkLst>
          <pc:docMk/>
          <pc:sldMk cId="0" sldId="1490"/>
        </pc:sldMkLst>
      </pc:sldChg>
      <pc:sldChg chg="modNotes modNotesTx">
        <pc:chgData name="Rod Turk" userId="07228ad85b9b2d7f" providerId="LiveId" clId="{C2F49D34-FE06-4321-962E-57625E737715}" dt="2022-12-09T13:17:41.058" v="32" actId="27636"/>
        <pc:sldMkLst>
          <pc:docMk/>
          <pc:sldMk cId="0" sldId="1491"/>
        </pc:sldMkLst>
      </pc:sldChg>
      <pc:sldChg chg="modNotes modNotesTx">
        <pc:chgData name="Rod Turk" userId="07228ad85b9b2d7f" providerId="LiveId" clId="{C2F49D34-FE06-4321-962E-57625E737715}" dt="2022-12-09T13:17:41.052" v="31" actId="27636"/>
        <pc:sldMkLst>
          <pc:docMk/>
          <pc:sldMk cId="0" sldId="1493"/>
        </pc:sldMkLst>
      </pc:sldChg>
      <pc:sldChg chg="modNotesTx">
        <pc:chgData name="Rod Turk" userId="07228ad85b9b2d7f" providerId="LiveId" clId="{C2F49D34-FE06-4321-962E-57625E737715}" dt="2022-12-09T01:25:55.084" v="8" actId="6549"/>
        <pc:sldMkLst>
          <pc:docMk/>
          <pc:sldMk cId="1348387706" sldId="1503"/>
        </pc:sldMkLst>
      </pc:sldChg>
      <pc:sldChg chg="modNotesTx">
        <pc:chgData name="Rod Turk" userId="07228ad85b9b2d7f" providerId="LiveId" clId="{C2F49D34-FE06-4321-962E-57625E737715}" dt="2022-12-09T01:26:49.016" v="14" actId="6549"/>
        <pc:sldMkLst>
          <pc:docMk/>
          <pc:sldMk cId="3078037924" sldId="1504"/>
        </pc:sldMkLst>
      </pc:sldChg>
      <pc:sldChg chg="modSp mod modNotesTx">
        <pc:chgData name="Rod Turk" userId="07228ad85b9b2d7f" providerId="LiveId" clId="{C2F49D34-FE06-4321-962E-57625E737715}" dt="2022-12-12T15:27:19.401" v="91" actId="20577"/>
        <pc:sldMkLst>
          <pc:docMk/>
          <pc:sldMk cId="548510209" sldId="1505"/>
        </pc:sldMkLst>
        <pc:spChg chg="mod">
          <ac:chgData name="Rod Turk" userId="07228ad85b9b2d7f" providerId="LiveId" clId="{C2F49D34-FE06-4321-962E-57625E737715}" dt="2022-12-12T15:27:19.401" v="91" actId="20577"/>
          <ac:spMkLst>
            <pc:docMk/>
            <pc:sldMk cId="548510209" sldId="1505"/>
            <ac:spMk id="2" creationId="{3BE03598-AF04-C100-57CF-806FDDC918B1}"/>
          </ac:spMkLst>
        </pc:spChg>
      </pc:sldChg>
      <pc:sldChg chg="modNotesTx">
        <pc:chgData name="Rod Turk" userId="07228ad85b9b2d7f" providerId="LiveId" clId="{C2F49D34-FE06-4321-962E-57625E737715}" dt="2022-12-09T01:25:02.163" v="0" actId="6549"/>
        <pc:sldMkLst>
          <pc:docMk/>
          <pc:sldMk cId="0" sldId="1506"/>
        </pc:sldMkLst>
      </pc:sldChg>
      <pc:sldChg chg="delSp mod">
        <pc:chgData name="Rod Turk" userId="07228ad85b9b2d7f" providerId="LiveId" clId="{C2F49D34-FE06-4321-962E-57625E737715}" dt="2022-12-09T02:20:09.057" v="19" actId="478"/>
        <pc:sldMkLst>
          <pc:docMk/>
          <pc:sldMk cId="3608288001" sldId="1507"/>
        </pc:sldMkLst>
        <pc:spChg chg="del">
          <ac:chgData name="Rod Turk" userId="07228ad85b9b2d7f" providerId="LiveId" clId="{C2F49D34-FE06-4321-962E-57625E737715}" dt="2022-12-09T02:20:05.420" v="18" actId="478"/>
          <ac:spMkLst>
            <pc:docMk/>
            <pc:sldMk cId="3608288001" sldId="1507"/>
            <ac:spMk id="4" creationId="{61AA16AE-975B-6237-3802-CA1F420630EE}"/>
          </ac:spMkLst>
        </pc:spChg>
        <pc:spChg chg="del">
          <ac:chgData name="Rod Turk" userId="07228ad85b9b2d7f" providerId="LiveId" clId="{C2F49D34-FE06-4321-962E-57625E737715}" dt="2022-12-09T02:20:09.057" v="19" actId="478"/>
          <ac:spMkLst>
            <pc:docMk/>
            <pc:sldMk cId="3608288001" sldId="1507"/>
            <ac:spMk id="5" creationId="{6704AC05-B578-D817-59AA-BB49842A6C47}"/>
          </ac:spMkLst>
        </pc:spChg>
      </pc:sldChg>
      <pc:sldChg chg="modSp modNotes modNotesTx">
        <pc:chgData name="Rod Turk" userId="07228ad85b9b2d7f" providerId="LiveId" clId="{C2F49D34-FE06-4321-962E-57625E737715}" dt="2022-12-09T17:35:27.931" v="67" actId="20577"/>
        <pc:sldMkLst>
          <pc:docMk/>
          <pc:sldMk cId="534606601" sldId="1508"/>
        </pc:sldMkLst>
        <pc:spChg chg="mod">
          <ac:chgData name="Rod Turk" userId="07228ad85b9b2d7f" providerId="LiveId" clId="{C2F49D34-FE06-4321-962E-57625E737715}" dt="2022-12-09T17:35:27.931" v="67" actId="20577"/>
          <ac:spMkLst>
            <pc:docMk/>
            <pc:sldMk cId="534606601" sldId="1508"/>
            <ac:spMk id="2" creationId="{33A60EB5-A641-C774-9E33-C958B5BBA98A}"/>
          </ac:spMkLst>
        </pc:spChg>
      </pc:sldChg>
      <pc:sldChg chg="modNotes modNotesTx">
        <pc:chgData name="Rod Turk" userId="07228ad85b9b2d7f" providerId="LiveId" clId="{C2F49D34-FE06-4321-962E-57625E737715}" dt="2022-12-09T13:17:41.044" v="30" actId="27636"/>
        <pc:sldMkLst>
          <pc:docMk/>
          <pc:sldMk cId="2976018672" sldId="1511"/>
        </pc:sldMkLst>
      </pc:sldChg>
      <pc:sldChg chg="modNotesTx">
        <pc:chgData name="Rod Turk" userId="07228ad85b9b2d7f" providerId="LiveId" clId="{C2F49D34-FE06-4321-962E-57625E737715}" dt="2022-12-09T01:25:29.876" v="4" actId="6549"/>
        <pc:sldMkLst>
          <pc:docMk/>
          <pc:sldMk cId="2903278683" sldId="151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AAC516-5F32-E5A1-B4E0-414E31F45EAF}"/>
              </a:ext>
            </a:extLst>
          </p:cNvPr>
          <p:cNvSpPr>
            <a:spLocks noGrp="1"/>
          </p:cNvSpPr>
          <p:nvPr>
            <p:ph type="hdr" sz="quarter"/>
          </p:nvPr>
        </p:nvSpPr>
        <p:spPr>
          <a:xfrm>
            <a:off x="0" y="0"/>
            <a:ext cx="3078383" cy="468141"/>
          </a:xfrm>
          <a:prstGeom prst="rect">
            <a:avLst/>
          </a:prstGeom>
        </p:spPr>
        <p:txBody>
          <a:bodyPr vert="horz" lIns="92676" tIns="46338" rIns="92676" bIns="46338" rtlCol="0"/>
          <a:lstStyle>
            <a:lvl1pPr algn="l" defTabSz="92666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F6E5718-8DC1-9046-51FC-4F3CEEE23ED9}"/>
              </a:ext>
            </a:extLst>
          </p:cNvPr>
          <p:cNvSpPr>
            <a:spLocks noGrp="1"/>
          </p:cNvSpPr>
          <p:nvPr>
            <p:ph type="dt" idx="1"/>
          </p:nvPr>
        </p:nvSpPr>
        <p:spPr>
          <a:xfrm>
            <a:off x="4022485" y="0"/>
            <a:ext cx="3078383" cy="468141"/>
          </a:xfrm>
          <a:prstGeom prst="rect">
            <a:avLst/>
          </a:prstGeom>
        </p:spPr>
        <p:txBody>
          <a:bodyPr vert="horz" lIns="92676" tIns="46338" rIns="92676" bIns="46338" rtlCol="0"/>
          <a:lstStyle>
            <a:lvl1pPr algn="r" defTabSz="926660" eaLnBrk="1" fontAlgn="auto" hangingPunct="1">
              <a:spcBef>
                <a:spcPts val="0"/>
              </a:spcBef>
              <a:spcAft>
                <a:spcPts val="0"/>
              </a:spcAft>
              <a:defRPr sz="1200">
                <a:latin typeface="+mn-lt"/>
              </a:defRPr>
            </a:lvl1pPr>
          </a:lstStyle>
          <a:p>
            <a:pPr>
              <a:defRPr/>
            </a:pPr>
            <a:r>
              <a:rPr lang="en-US"/>
              <a:t>10/19/21</a:t>
            </a:r>
          </a:p>
        </p:txBody>
      </p:sp>
      <p:sp>
        <p:nvSpPr>
          <p:cNvPr id="4" name="Slide Image Placeholder 3">
            <a:extLst>
              <a:ext uri="{FF2B5EF4-FFF2-40B4-BE49-F238E27FC236}">
                <a16:creationId xmlns:a16="http://schemas.microsoft.com/office/drawing/2014/main" id="{37231148-8980-4E4E-806F-E5CE883C5478}"/>
              </a:ext>
            </a:extLst>
          </p:cNvPr>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2676" tIns="46338" rIns="92676" bIns="46338" rtlCol="0" anchor="ctr"/>
          <a:lstStyle/>
          <a:p>
            <a:pPr lvl="0"/>
            <a:endParaRPr lang="en-US" noProof="0"/>
          </a:p>
        </p:txBody>
      </p:sp>
      <p:sp>
        <p:nvSpPr>
          <p:cNvPr id="5" name="Notes Placeholder 4">
            <a:extLst>
              <a:ext uri="{FF2B5EF4-FFF2-40B4-BE49-F238E27FC236}">
                <a16:creationId xmlns:a16="http://schemas.microsoft.com/office/drawing/2014/main" id="{1A745321-8E58-F5E6-C4BB-0ED69B8D3AE7}"/>
              </a:ext>
            </a:extLst>
          </p:cNvPr>
          <p:cNvSpPr>
            <a:spLocks noGrp="1"/>
          </p:cNvSpPr>
          <p:nvPr>
            <p:ph type="body" sz="quarter" idx="3"/>
          </p:nvPr>
        </p:nvSpPr>
        <p:spPr>
          <a:xfrm>
            <a:off x="710891" y="4460167"/>
            <a:ext cx="5680693" cy="4222890"/>
          </a:xfrm>
          <a:prstGeom prst="rect">
            <a:avLst/>
          </a:prstGeom>
        </p:spPr>
        <p:txBody>
          <a:bodyPr vert="horz" lIns="92676" tIns="46338" rIns="92676" bIns="4633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CAD9208-3870-7458-7352-DB97B5BA646D}"/>
              </a:ext>
            </a:extLst>
          </p:cNvPr>
          <p:cNvSpPr>
            <a:spLocks noGrp="1"/>
          </p:cNvSpPr>
          <p:nvPr>
            <p:ph type="ftr" sz="quarter" idx="4"/>
          </p:nvPr>
        </p:nvSpPr>
        <p:spPr>
          <a:xfrm>
            <a:off x="0" y="8918731"/>
            <a:ext cx="3078383" cy="468141"/>
          </a:xfrm>
          <a:prstGeom prst="rect">
            <a:avLst/>
          </a:prstGeom>
        </p:spPr>
        <p:txBody>
          <a:bodyPr vert="horz" lIns="92676" tIns="46338" rIns="92676" bIns="46338" rtlCol="0" anchor="b"/>
          <a:lstStyle>
            <a:lvl1pPr algn="l" defTabSz="92666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F8BCC9E-8AA9-6C4D-D214-3A608B9A71E1}"/>
              </a:ext>
            </a:extLst>
          </p:cNvPr>
          <p:cNvSpPr>
            <a:spLocks noGrp="1"/>
          </p:cNvSpPr>
          <p:nvPr>
            <p:ph type="sldNum" sz="quarter" idx="5"/>
          </p:nvPr>
        </p:nvSpPr>
        <p:spPr>
          <a:xfrm>
            <a:off x="4022485" y="8918731"/>
            <a:ext cx="3078383" cy="468141"/>
          </a:xfrm>
          <a:prstGeom prst="rect">
            <a:avLst/>
          </a:prstGeom>
        </p:spPr>
        <p:txBody>
          <a:bodyPr vert="horz" wrap="square" lIns="92676" tIns="46338" rIns="92676" bIns="46338" numCol="1" anchor="b" anchorCtr="0" compatLnSpc="1">
            <a:prstTxWarp prst="textNoShape">
              <a:avLst/>
            </a:prstTxWarp>
          </a:bodyPr>
          <a:lstStyle>
            <a:lvl1pPr algn="r" eaLnBrk="1" hangingPunct="1">
              <a:defRPr sz="1200"/>
            </a:lvl1pPr>
          </a:lstStyle>
          <a:p>
            <a:pPr>
              <a:defRPr/>
            </a:pPr>
            <a:fld id="{B8936B2B-283F-4EBD-9BF9-B15FF86877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ef.ly/logosres/prisaiah?ref=Bible.Is14.6&amp;off=173&amp;ctx=n/%E2%80%98persecution%E2%80%99.%EF%BB%BF21+~In+sum,+the+tolerati"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f.ly/logosres/esv?ref=BibleESV.Is14.14&amp;off=0&amp;ctx=hes+of+the+north;3+%0a~+14%C2%A0+I+will+ascend+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iblegateway.com/passage/?search=psalm+46&amp;version=ESV#fen-ESV-14616b"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a:t>
            </a:fld>
            <a:endParaRPr lang="en-US" altLang="en-US"/>
          </a:p>
        </p:txBody>
      </p:sp>
    </p:spTree>
    <p:extLst>
      <p:ext uri="{BB962C8B-B14F-4D97-AF65-F5344CB8AC3E}">
        <p14:creationId xmlns:p14="http://schemas.microsoft.com/office/powerpoint/2010/main" val="187035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B49942D9-79D0-0060-90EA-16B71E3831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DE15B328-4C12-F831-81E1-08DB6371E3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F71DF1EC-BAE3-B8D1-A4F7-0B5320935F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6DB47A2-BDDC-44ED-B69C-898DD08B0C8B}"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11</a:t>
            </a:fld>
            <a:endParaRPr lang="en-US" altLang="en-US"/>
          </a:p>
        </p:txBody>
      </p:sp>
    </p:spTree>
    <p:extLst>
      <p:ext uri="{BB962C8B-B14F-4D97-AF65-F5344CB8AC3E}">
        <p14:creationId xmlns:p14="http://schemas.microsoft.com/office/powerpoint/2010/main" val="3319397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12</a:t>
            </a:fld>
            <a:endParaRPr lang="en-US" altLang="en-US"/>
          </a:p>
        </p:txBody>
      </p:sp>
    </p:spTree>
    <p:extLst>
      <p:ext uri="{BB962C8B-B14F-4D97-AF65-F5344CB8AC3E}">
        <p14:creationId xmlns:p14="http://schemas.microsoft.com/office/powerpoint/2010/main" val="3256703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15</a:t>
            </a:fld>
            <a:endParaRPr lang="en-US" altLang="en-US"/>
          </a:p>
        </p:txBody>
      </p:sp>
    </p:spTree>
    <p:extLst>
      <p:ext uri="{BB962C8B-B14F-4D97-AF65-F5344CB8AC3E}">
        <p14:creationId xmlns:p14="http://schemas.microsoft.com/office/powerpoint/2010/main" val="133156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16</a:t>
            </a:fld>
            <a:endParaRPr lang="en-US" altLang="en-US"/>
          </a:p>
        </p:txBody>
      </p:sp>
    </p:spTree>
    <p:extLst>
      <p:ext uri="{BB962C8B-B14F-4D97-AF65-F5344CB8AC3E}">
        <p14:creationId xmlns:p14="http://schemas.microsoft.com/office/powerpoint/2010/main" val="231567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17</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18</a:t>
            </a:fld>
            <a:endParaRPr lang="en-US" altLang="en-US"/>
          </a:p>
        </p:txBody>
      </p:sp>
    </p:spTree>
    <p:extLst>
      <p:ext uri="{BB962C8B-B14F-4D97-AF65-F5344CB8AC3E}">
        <p14:creationId xmlns:p14="http://schemas.microsoft.com/office/powerpoint/2010/main" val="1975235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19</a:t>
            </a:fld>
            <a:endParaRPr lang="en-US" altLang="en-US"/>
          </a:p>
        </p:txBody>
      </p:sp>
    </p:spTree>
    <p:extLst>
      <p:ext uri="{BB962C8B-B14F-4D97-AF65-F5344CB8AC3E}">
        <p14:creationId xmlns:p14="http://schemas.microsoft.com/office/powerpoint/2010/main" val="980070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20</a:t>
            </a:fld>
            <a:endParaRPr lang="en-US" altLang="en-US"/>
          </a:p>
        </p:txBody>
      </p:sp>
    </p:spTree>
    <p:extLst>
      <p:ext uri="{BB962C8B-B14F-4D97-AF65-F5344CB8AC3E}">
        <p14:creationId xmlns:p14="http://schemas.microsoft.com/office/powerpoint/2010/main" val="2864084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22</a:t>
            </a:fld>
            <a:endParaRPr lang="en-US" altLang="en-US"/>
          </a:p>
        </p:txBody>
      </p:sp>
    </p:spTree>
    <p:extLst>
      <p:ext uri="{BB962C8B-B14F-4D97-AF65-F5344CB8AC3E}">
        <p14:creationId xmlns:p14="http://schemas.microsoft.com/office/powerpoint/2010/main" val="3753604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a:t>
            </a:fld>
            <a:endParaRPr lang="en-US" altLang="en-US"/>
          </a:p>
        </p:txBody>
      </p:sp>
    </p:spTree>
    <p:extLst>
      <p:ext uri="{BB962C8B-B14F-4D97-AF65-F5344CB8AC3E}">
        <p14:creationId xmlns:p14="http://schemas.microsoft.com/office/powerpoint/2010/main" val="2373206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365F646-6FE4-0479-B597-B1A09B26D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F83A1A4-1815-28DD-3A12-C14173931C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b="0" i="0" u="none" strike="noStrike" baseline="0" dirty="0">
              <a:solidFill>
                <a:srgbClr val="0000FF"/>
              </a:solidFill>
              <a:hlinkClick r:id="rId3"/>
            </a:endParaRPr>
          </a:p>
          <a:p>
            <a:endParaRPr lang="en-US" b="0" i="0" u="none" strike="noStrike" baseline="0" dirty="0">
              <a:solidFill>
                <a:srgbClr val="0000FF"/>
              </a:solidFill>
              <a:hlinkClick r:id="rId3"/>
            </a:endParaRPr>
          </a:p>
          <a:p>
            <a:endParaRPr lang="en-US" altLang="en-US" dirty="0"/>
          </a:p>
        </p:txBody>
      </p:sp>
      <p:sp>
        <p:nvSpPr>
          <p:cNvPr id="46084" name="Slide Number Placeholder 3">
            <a:extLst>
              <a:ext uri="{FF2B5EF4-FFF2-40B4-BE49-F238E27FC236}">
                <a16:creationId xmlns:a16="http://schemas.microsoft.com/office/drawing/2014/main" id="{1DE7681F-C8F1-976B-8962-1BCC43743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4E2273-59E7-46DF-9D49-10817A8D29F0}" type="slidenum">
              <a:rPr lang="en-US" altLang="en-US" smtClean="0"/>
              <a:pPr/>
              <a:t>23</a:t>
            </a:fld>
            <a:endParaRPr lang="en-US" altLang="en-US"/>
          </a:p>
        </p:txBody>
      </p:sp>
    </p:spTree>
    <p:extLst>
      <p:ext uri="{BB962C8B-B14F-4D97-AF65-F5344CB8AC3E}">
        <p14:creationId xmlns:p14="http://schemas.microsoft.com/office/powerpoint/2010/main" val="3106600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24</a:t>
            </a:fld>
            <a:endParaRPr lang="en-US" altLang="en-US"/>
          </a:p>
        </p:txBody>
      </p:sp>
    </p:spTree>
    <p:extLst>
      <p:ext uri="{BB962C8B-B14F-4D97-AF65-F5344CB8AC3E}">
        <p14:creationId xmlns:p14="http://schemas.microsoft.com/office/powerpoint/2010/main" val="371423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25</a:t>
            </a:fld>
            <a:endParaRPr lang="en-US" altLang="en-US"/>
          </a:p>
        </p:txBody>
      </p:sp>
    </p:spTree>
    <p:extLst>
      <p:ext uri="{BB962C8B-B14F-4D97-AF65-F5344CB8AC3E}">
        <p14:creationId xmlns:p14="http://schemas.microsoft.com/office/powerpoint/2010/main" val="168995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rtl="0"/>
            <a:r>
              <a:rPr lang="en-US" sz="1200" dirty="0"/>
              <a:t>14 I will ascend above the heights of the clouds; </a:t>
            </a:r>
          </a:p>
          <a:p>
            <a:pPr algn="l" rtl="0"/>
            <a:r>
              <a:rPr lang="en-US" sz="1200" dirty="0"/>
              <a:t>I will make myself like the Most High.’ </a:t>
            </a:r>
          </a:p>
          <a:p>
            <a:pPr algn="l" rtl="0"/>
            <a:r>
              <a:rPr lang="en-US" sz="1000" b="1" dirty="0"/>
              <a:t>15 </a:t>
            </a:r>
            <a:r>
              <a:rPr lang="en-US" sz="1200" b="1" dirty="0"/>
              <a:t>But you are brought down to </a:t>
            </a:r>
            <a:r>
              <a:rPr lang="en-US" sz="1200" b="1" dirty="0" err="1"/>
              <a:t>Sheol</a:t>
            </a:r>
            <a:r>
              <a:rPr lang="en-US" sz="1200" b="1" dirty="0"/>
              <a:t>, </a:t>
            </a:r>
          </a:p>
          <a:p>
            <a:pPr algn="l" rtl="0"/>
            <a:r>
              <a:rPr lang="en-US" sz="1200" dirty="0"/>
              <a:t>to the far reaches of the pit. </a:t>
            </a:r>
          </a:p>
          <a:p>
            <a:pPr algn="l" rtl="0"/>
            <a:r>
              <a:rPr lang="en-US" sz="1000" b="1" dirty="0"/>
              <a:t>16 </a:t>
            </a:r>
            <a:r>
              <a:rPr lang="en-US" sz="1200" b="1" dirty="0"/>
              <a:t>Those who see you will stare at you </a:t>
            </a:r>
          </a:p>
          <a:p>
            <a:pPr algn="l" rtl="0"/>
            <a:r>
              <a:rPr lang="en-US" sz="1200" dirty="0"/>
              <a:t>and ponder over you: </a:t>
            </a:r>
          </a:p>
          <a:p>
            <a:pPr algn="l" rtl="0"/>
            <a:r>
              <a:rPr lang="en-US" sz="1200" dirty="0"/>
              <a:t>‘Is this the man who made the earth tremble, </a:t>
            </a:r>
          </a:p>
          <a:p>
            <a:pPr algn="l" rtl="0"/>
            <a:r>
              <a:rPr lang="en-US" sz="1200" dirty="0"/>
              <a:t>who shook kingdoms, </a:t>
            </a:r>
          </a:p>
          <a:p>
            <a:pPr algn="l" rtl="0"/>
            <a:r>
              <a:rPr lang="en-US" sz="1000" b="1" dirty="0"/>
              <a:t>17 </a:t>
            </a:r>
            <a:r>
              <a:rPr lang="en-US" sz="1200" b="1" dirty="0"/>
              <a:t>who made the world like a desert </a:t>
            </a:r>
          </a:p>
          <a:p>
            <a:pPr algn="l" rtl="0"/>
            <a:r>
              <a:rPr lang="en-US" sz="1200" dirty="0"/>
              <a:t>and overthrew its cities, </a:t>
            </a:r>
          </a:p>
          <a:p>
            <a:pPr algn="l" rtl="0"/>
            <a:r>
              <a:rPr lang="en-US" sz="1200" dirty="0"/>
              <a:t>who did not let his prisoners go home?’ </a:t>
            </a:r>
          </a:p>
          <a:p>
            <a:pPr algn="l" rtl="0"/>
            <a:r>
              <a:rPr lang="en-US" sz="1000" b="1" dirty="0"/>
              <a:t>18 </a:t>
            </a:r>
            <a:r>
              <a:rPr lang="en-US" sz="1200" b="1" dirty="0"/>
              <a:t>All the kings of the nations lie in glory, </a:t>
            </a:r>
          </a:p>
          <a:p>
            <a:pPr algn="l" rtl="0"/>
            <a:r>
              <a:rPr lang="en-US" sz="1200" dirty="0"/>
              <a:t>each in his own tomb; </a:t>
            </a:r>
          </a:p>
          <a:p>
            <a:pPr algn="l" rtl="0"/>
            <a:r>
              <a:rPr lang="en-US" sz="1000" b="1" dirty="0"/>
              <a:t>19 </a:t>
            </a:r>
            <a:r>
              <a:rPr lang="en-US" sz="1200" b="1" dirty="0"/>
              <a:t>but you are cast out, away from your grave, </a:t>
            </a:r>
          </a:p>
          <a:p>
            <a:pPr algn="l" rtl="0"/>
            <a:r>
              <a:rPr lang="en-US" sz="1200" dirty="0"/>
              <a:t>like a loathed branch, </a:t>
            </a:r>
          </a:p>
          <a:p>
            <a:pPr algn="l" rtl="0"/>
            <a:r>
              <a:rPr lang="en-US" sz="1200" dirty="0"/>
              <a:t>clothed with the slain, those pierced by the sword, </a:t>
            </a:r>
          </a:p>
          <a:p>
            <a:pPr algn="l" rtl="0"/>
            <a:r>
              <a:rPr lang="en-US" sz="1200" dirty="0"/>
              <a:t>who go down to the stones of the pit, </a:t>
            </a:r>
          </a:p>
          <a:p>
            <a:pPr algn="l" rtl="0"/>
            <a:r>
              <a:rPr lang="en-US" sz="1200" dirty="0"/>
              <a:t>like a dead body trampled underfoot. </a:t>
            </a:r>
          </a:p>
          <a:p>
            <a:pPr algn="l" rtl="0"/>
            <a:r>
              <a:rPr lang="en-US" sz="1000" b="1" dirty="0"/>
              <a:t>20 </a:t>
            </a:r>
            <a:r>
              <a:rPr lang="en-US" sz="1200" b="1" dirty="0"/>
              <a:t>You will not be joined with them in burial, </a:t>
            </a:r>
          </a:p>
          <a:p>
            <a:pPr algn="l" rtl="0"/>
            <a:r>
              <a:rPr lang="en-US" sz="1200" dirty="0"/>
              <a:t>because you have destroyed your land, </a:t>
            </a:r>
          </a:p>
          <a:p>
            <a:pPr algn="l" rtl="0"/>
            <a:r>
              <a:rPr lang="en-US" sz="1200" dirty="0"/>
              <a:t>you have slain your people. </a:t>
            </a:r>
          </a:p>
          <a:p>
            <a:pPr algn="l" rtl="0"/>
            <a:r>
              <a:rPr lang="en-US" sz="1200" dirty="0"/>
              <a:t>“May the offspring of evildoers </a:t>
            </a:r>
          </a:p>
          <a:p>
            <a:pPr algn="l" rtl="0"/>
            <a:r>
              <a:rPr lang="en-US" sz="1200" dirty="0"/>
              <a:t>nevermore be named! </a:t>
            </a:r>
          </a:p>
          <a:p>
            <a:pPr algn="l" rtl="0"/>
            <a:r>
              <a:rPr lang="en-US" sz="1000" b="1" dirty="0"/>
              <a:t>21 </a:t>
            </a:r>
            <a:r>
              <a:rPr lang="en-US" sz="1200" b="1" dirty="0"/>
              <a:t>Prepare slaughter for his sons </a:t>
            </a:r>
          </a:p>
          <a:p>
            <a:pPr algn="l" rtl="0"/>
            <a:r>
              <a:rPr lang="en-US" sz="1200" dirty="0"/>
              <a:t>because of the guilt of their fathers, </a:t>
            </a:r>
          </a:p>
          <a:p>
            <a:pPr algn="l" rtl="0"/>
            <a:r>
              <a:rPr lang="en-US" sz="1200" dirty="0"/>
              <a:t>lest they rise and possess the earth, </a:t>
            </a:r>
          </a:p>
          <a:p>
            <a:pPr algn="l" rtl="0"/>
            <a:r>
              <a:rPr lang="en-US" sz="1200" dirty="0"/>
              <a:t>and fill the face of the world with cities.” </a:t>
            </a:r>
          </a:p>
          <a:p>
            <a:pPr lvl="1"/>
            <a:r>
              <a:rPr lang="en-US" dirty="0"/>
              <a:t>  (Wheaton, IL: Crossway Bibles, 2016), Is 14:1421.</a:t>
            </a:r>
          </a:p>
          <a:p>
            <a:r>
              <a:rPr lang="en-US" b="0" i="0" u="none" strike="noStrike" baseline="0" dirty="0"/>
              <a:t> </a:t>
            </a:r>
            <a:r>
              <a:rPr lang="en-US" b="0" i="1" u="sng" strike="noStrike" baseline="0" dirty="0">
                <a:solidFill>
                  <a:srgbClr val="0000FF"/>
                </a:solidFill>
                <a:hlinkClick r:id="rId3"/>
              </a:rPr>
              <a:t>The Holy Bible: English Standard Version</a:t>
            </a:r>
            <a:r>
              <a:rPr lang="en-US" b="0" i="0" u="none" strike="noStrike" baseline="0" dirty="0">
                <a:solidFill>
                  <a:srgbClr val="0000FF"/>
                </a:solidFill>
                <a:hlinkClick r:id="rId3"/>
              </a:rPr>
              <a:t> (Wheaton, IL: Crossway Bibles, 2016), Is 14:14–21.</a:t>
            </a:r>
          </a:p>
          <a:p>
            <a:endParaRPr lang="en-US" b="0" i="0" u="none" strike="noStrike" baseline="0" dirty="0">
              <a:solidFill>
                <a:srgbClr val="0000FF"/>
              </a:solidFill>
              <a:hlinkClick r:id="rId3"/>
            </a:endParaRP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26</a:t>
            </a:fld>
            <a:endParaRPr lang="en-US" altLang="en-US"/>
          </a:p>
        </p:txBody>
      </p:sp>
    </p:spTree>
    <p:extLst>
      <p:ext uri="{BB962C8B-B14F-4D97-AF65-F5344CB8AC3E}">
        <p14:creationId xmlns:p14="http://schemas.microsoft.com/office/powerpoint/2010/main" val="4063408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27</a:t>
            </a:fld>
            <a:endParaRPr lang="en-US" altLang="en-US"/>
          </a:p>
        </p:txBody>
      </p:sp>
    </p:spTree>
    <p:extLst>
      <p:ext uri="{BB962C8B-B14F-4D97-AF65-F5344CB8AC3E}">
        <p14:creationId xmlns:p14="http://schemas.microsoft.com/office/powerpoint/2010/main" val="236077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28</a:t>
            </a:fld>
            <a:endParaRPr lang="en-US" altLang="en-US"/>
          </a:p>
        </p:txBody>
      </p:sp>
    </p:spTree>
    <p:extLst>
      <p:ext uri="{BB962C8B-B14F-4D97-AF65-F5344CB8AC3E}">
        <p14:creationId xmlns:p14="http://schemas.microsoft.com/office/powerpoint/2010/main" val="3818505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29</a:t>
            </a:fld>
            <a:endParaRPr lang="en-US" altLang="en-US"/>
          </a:p>
        </p:txBody>
      </p:sp>
    </p:spTree>
    <p:extLst>
      <p:ext uri="{BB962C8B-B14F-4D97-AF65-F5344CB8AC3E}">
        <p14:creationId xmlns:p14="http://schemas.microsoft.com/office/powerpoint/2010/main" val="312960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30</a:t>
            </a:fld>
            <a:endParaRPr lang="en-US" altLang="en-US"/>
          </a:p>
        </p:txBody>
      </p:sp>
    </p:spTree>
    <p:extLst>
      <p:ext uri="{BB962C8B-B14F-4D97-AF65-F5344CB8AC3E}">
        <p14:creationId xmlns:p14="http://schemas.microsoft.com/office/powerpoint/2010/main" val="1994584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31</a:t>
            </a:fld>
            <a:endParaRPr lang="en-US" altLang="en-US"/>
          </a:p>
        </p:txBody>
      </p:sp>
    </p:spTree>
    <p:extLst>
      <p:ext uri="{BB962C8B-B14F-4D97-AF65-F5344CB8AC3E}">
        <p14:creationId xmlns:p14="http://schemas.microsoft.com/office/powerpoint/2010/main" val="1563082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32</a:t>
            </a:fld>
            <a:endParaRPr lang="en-US" altLang="en-US"/>
          </a:p>
        </p:txBody>
      </p:sp>
    </p:spTree>
    <p:extLst>
      <p:ext uri="{BB962C8B-B14F-4D97-AF65-F5344CB8AC3E}">
        <p14:creationId xmlns:p14="http://schemas.microsoft.com/office/powerpoint/2010/main" val="362625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a:t>
            </a:fld>
            <a:endParaRPr lang="en-US" altLang="en-US"/>
          </a:p>
        </p:txBody>
      </p:sp>
    </p:spTree>
    <p:extLst>
      <p:ext uri="{BB962C8B-B14F-4D97-AF65-F5344CB8AC3E}">
        <p14:creationId xmlns:p14="http://schemas.microsoft.com/office/powerpoint/2010/main" val="2308135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020BE4C-0E7E-DCF7-0298-2DDDD27BB1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6F9B7F-4A56-563B-BEE3-335F428D73F2}"/>
              </a:ext>
            </a:extLst>
          </p:cNvPr>
          <p:cNvSpPr>
            <a:spLocks noGrp="1"/>
          </p:cNvSpPr>
          <p:nvPr>
            <p:ph type="body" idx="1"/>
          </p:nvPr>
        </p:nvSpPr>
        <p:spPr/>
        <p:txBody>
          <a:bodyPr/>
          <a:lstStyle/>
          <a:p>
            <a:pPr>
              <a:defRPr/>
            </a:pPr>
            <a:endParaRPr lang="en-US"/>
          </a:p>
        </p:txBody>
      </p:sp>
      <p:sp>
        <p:nvSpPr>
          <p:cNvPr id="57348" name="Slide Number Placeholder 3">
            <a:extLst>
              <a:ext uri="{FF2B5EF4-FFF2-40B4-BE49-F238E27FC236}">
                <a16:creationId xmlns:a16="http://schemas.microsoft.com/office/drawing/2014/main" id="{CFA8C871-E020-37BD-5B42-E92452441B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F0EF919-3189-489D-962C-D017112F7BA0}" type="slidenum">
              <a:rPr lang="en-US" altLang="en-US" smtClean="0"/>
              <a:pPr/>
              <a:t>33</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34</a:t>
            </a:fld>
            <a:endParaRPr lang="en-US" altLang="en-US"/>
          </a:p>
        </p:txBody>
      </p:sp>
    </p:spTree>
    <p:extLst>
      <p:ext uri="{BB962C8B-B14F-4D97-AF65-F5344CB8AC3E}">
        <p14:creationId xmlns:p14="http://schemas.microsoft.com/office/powerpoint/2010/main" val="1560177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36</a:t>
            </a:fld>
            <a:endParaRPr lang="en-US" altLang="en-US"/>
          </a:p>
        </p:txBody>
      </p:sp>
    </p:spTree>
    <p:extLst>
      <p:ext uri="{BB962C8B-B14F-4D97-AF65-F5344CB8AC3E}">
        <p14:creationId xmlns:p14="http://schemas.microsoft.com/office/powerpoint/2010/main" val="1910846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37</a:t>
            </a:fld>
            <a:endParaRPr lang="en-US" altLang="en-US"/>
          </a:p>
        </p:txBody>
      </p:sp>
    </p:spTree>
    <p:extLst>
      <p:ext uri="{BB962C8B-B14F-4D97-AF65-F5344CB8AC3E}">
        <p14:creationId xmlns:p14="http://schemas.microsoft.com/office/powerpoint/2010/main" val="682892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38</a:t>
            </a:fld>
            <a:endParaRPr lang="en-US" altLang="en-US"/>
          </a:p>
        </p:txBody>
      </p:sp>
    </p:spTree>
    <p:extLst>
      <p:ext uri="{BB962C8B-B14F-4D97-AF65-F5344CB8AC3E}">
        <p14:creationId xmlns:p14="http://schemas.microsoft.com/office/powerpoint/2010/main" val="3916487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39</a:t>
            </a:fld>
            <a:endParaRPr lang="en-US" altLang="en-US"/>
          </a:p>
        </p:txBody>
      </p:sp>
    </p:spTree>
    <p:extLst>
      <p:ext uri="{BB962C8B-B14F-4D97-AF65-F5344CB8AC3E}">
        <p14:creationId xmlns:p14="http://schemas.microsoft.com/office/powerpoint/2010/main" val="1351741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b="0" i="0" dirty="0">
                <a:solidFill>
                  <a:srgbClr val="000000"/>
                </a:solidFill>
                <a:effectLst/>
                <a:latin typeface="system-ui"/>
              </a:rPr>
              <a:t>46 God is our refuge and strength,</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 very present</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 help in trouble.</a:t>
            </a:r>
            <a:br>
              <a:rPr lang="en-US" b="0" i="0" dirty="0">
                <a:solidFill>
                  <a:srgbClr val="000000"/>
                </a:solidFill>
                <a:effectLst/>
                <a:latin typeface="system-ui"/>
              </a:rPr>
            </a:br>
            <a:r>
              <a:rPr lang="en-US" b="1" i="0" baseline="30000" dirty="0">
                <a:solidFill>
                  <a:srgbClr val="000000"/>
                </a:solidFill>
                <a:effectLst/>
                <a:latin typeface="system-ui"/>
              </a:rPr>
              <a:t>2 </a:t>
            </a:r>
            <a:r>
              <a:rPr lang="en-US" b="0" i="0" dirty="0">
                <a:solidFill>
                  <a:srgbClr val="000000"/>
                </a:solidFill>
                <a:effectLst/>
                <a:latin typeface="system-ui"/>
              </a:rPr>
              <a:t>Therefore we will not fear though the earth gives way,</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though the mountains be moved into the heart of the sea,</a:t>
            </a:r>
            <a:br>
              <a:rPr lang="en-US" b="0" i="0" dirty="0">
                <a:solidFill>
                  <a:srgbClr val="000000"/>
                </a:solidFill>
                <a:effectLst/>
                <a:latin typeface="system-ui"/>
              </a:rPr>
            </a:br>
            <a:r>
              <a:rPr lang="en-US" b="1" i="0" baseline="30000" dirty="0">
                <a:solidFill>
                  <a:srgbClr val="000000"/>
                </a:solidFill>
                <a:effectLst/>
                <a:latin typeface="system-ui"/>
              </a:rPr>
              <a:t>3 </a:t>
            </a:r>
            <a:r>
              <a:rPr lang="en-US" b="0" i="0" dirty="0">
                <a:solidFill>
                  <a:srgbClr val="000000"/>
                </a:solidFill>
                <a:effectLst/>
                <a:latin typeface="system-ui"/>
              </a:rPr>
              <a:t>though its waters roar and foam,</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though the mountains tremble at its swelling. </a:t>
            </a:r>
            <a:r>
              <a:rPr lang="en-US" b="0" i="1" dirty="0">
                <a:solidFill>
                  <a:srgbClr val="000000"/>
                </a:solidFill>
                <a:effectLst/>
                <a:latin typeface="system-ui"/>
              </a:rPr>
              <a:t>Selah</a:t>
            </a:r>
          </a:p>
          <a:p>
            <a:pPr algn="l"/>
            <a:endParaRPr lang="en-US" b="0" i="0" dirty="0">
              <a:solidFill>
                <a:srgbClr val="000000"/>
              </a:solidFill>
              <a:effectLst/>
              <a:latin typeface="system-ui"/>
            </a:endParaRPr>
          </a:p>
          <a:p>
            <a:pPr algn="l"/>
            <a:r>
              <a:rPr lang="en-US" b="1" i="0" baseline="30000" dirty="0">
                <a:solidFill>
                  <a:srgbClr val="000000"/>
                </a:solidFill>
                <a:effectLst/>
                <a:latin typeface="system-ui"/>
              </a:rPr>
              <a:t>4 </a:t>
            </a:r>
            <a:r>
              <a:rPr lang="en-US" b="0" i="0" dirty="0">
                <a:solidFill>
                  <a:srgbClr val="000000"/>
                </a:solidFill>
                <a:effectLst/>
                <a:latin typeface="system-ui"/>
              </a:rPr>
              <a:t>There is a river whose streams make glad the city of God,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 holy habitation of the Most High.</a:t>
            </a:r>
            <a:br>
              <a:rPr lang="en-US" b="0" i="0" dirty="0">
                <a:solidFill>
                  <a:srgbClr val="000000"/>
                </a:solidFill>
                <a:effectLst/>
                <a:latin typeface="system-ui"/>
              </a:rPr>
            </a:br>
            <a:r>
              <a:rPr lang="en-US" b="1" i="0" baseline="30000" dirty="0">
                <a:solidFill>
                  <a:srgbClr val="000000"/>
                </a:solidFill>
                <a:effectLst/>
                <a:latin typeface="system-ui"/>
              </a:rPr>
              <a:t>5 </a:t>
            </a:r>
            <a:r>
              <a:rPr lang="en-US" b="0" i="0" dirty="0">
                <a:solidFill>
                  <a:srgbClr val="000000"/>
                </a:solidFill>
                <a:effectLst/>
                <a:latin typeface="system-ui"/>
              </a:rPr>
              <a:t>God is in the midst of her; she shall not be moved;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God will help her when morning dawns.</a:t>
            </a:r>
            <a:br>
              <a:rPr lang="en-US" b="0" i="0" dirty="0">
                <a:solidFill>
                  <a:srgbClr val="000000"/>
                </a:solidFill>
                <a:effectLst/>
                <a:latin typeface="system-ui"/>
              </a:rPr>
            </a:br>
            <a:r>
              <a:rPr lang="en-US" b="1" i="0" baseline="30000" dirty="0">
                <a:solidFill>
                  <a:srgbClr val="000000"/>
                </a:solidFill>
                <a:effectLst/>
                <a:latin typeface="system-ui"/>
              </a:rPr>
              <a:t>6 </a:t>
            </a:r>
            <a:r>
              <a:rPr lang="en-US" b="0" i="0" dirty="0">
                <a:solidFill>
                  <a:srgbClr val="000000"/>
                </a:solidFill>
                <a:effectLst/>
                <a:latin typeface="system-ui"/>
              </a:rPr>
              <a:t>The nations rage, the kingdoms totter;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he utters his voice, the earth melts.</a:t>
            </a:r>
            <a:br>
              <a:rPr lang="en-US" b="0" i="0" dirty="0">
                <a:solidFill>
                  <a:srgbClr val="000000"/>
                </a:solidFill>
                <a:effectLst/>
                <a:latin typeface="system-ui"/>
              </a:rPr>
            </a:br>
            <a:r>
              <a:rPr lang="en-US" b="1" i="0" baseline="30000" dirty="0">
                <a:solidFill>
                  <a:srgbClr val="000000"/>
                </a:solidFill>
                <a:effectLst/>
                <a:latin typeface="system-ui"/>
              </a:rPr>
              <a:t>7 </a:t>
            </a:r>
            <a:r>
              <a:rPr lang="en-US" b="0" i="0" dirty="0">
                <a:solidFill>
                  <a:srgbClr val="000000"/>
                </a:solidFill>
                <a:effectLst/>
                <a:latin typeface="system-ui"/>
              </a:rPr>
              <a:t>The </a:t>
            </a:r>
            <a:r>
              <a:rPr lang="en-US" b="0" i="0" cap="small" dirty="0">
                <a:solidFill>
                  <a:srgbClr val="000000"/>
                </a:solidFill>
                <a:effectLst/>
                <a:latin typeface="system-ui"/>
              </a:rPr>
              <a:t>Lord</a:t>
            </a:r>
            <a:r>
              <a:rPr lang="en-US" b="0" i="0" dirty="0">
                <a:solidFill>
                  <a:srgbClr val="000000"/>
                </a:solidFill>
                <a:effectLst/>
                <a:latin typeface="system-ui"/>
              </a:rPr>
              <a:t> of hosts is with us;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 God of Jacob is our fortress. </a:t>
            </a:r>
            <a:r>
              <a:rPr lang="en-US" b="0" i="1" dirty="0">
                <a:solidFill>
                  <a:srgbClr val="000000"/>
                </a:solidFill>
                <a:effectLst/>
                <a:latin typeface="system-ui"/>
              </a:rPr>
              <a:t>Selah</a:t>
            </a:r>
          </a:p>
          <a:p>
            <a:pPr algn="l"/>
            <a:endParaRPr lang="en-US" b="0" i="0" dirty="0">
              <a:solidFill>
                <a:srgbClr val="000000"/>
              </a:solidFill>
              <a:effectLst/>
              <a:latin typeface="system-ui"/>
            </a:endParaRPr>
          </a:p>
          <a:p>
            <a:pPr algn="l"/>
            <a:r>
              <a:rPr lang="en-US" b="1" i="0" baseline="30000" dirty="0">
                <a:solidFill>
                  <a:srgbClr val="000000"/>
                </a:solidFill>
                <a:effectLst/>
                <a:latin typeface="system-ui"/>
              </a:rPr>
              <a:t>8 </a:t>
            </a:r>
            <a:r>
              <a:rPr lang="en-US" b="0" i="0" dirty="0">
                <a:solidFill>
                  <a:srgbClr val="000000"/>
                </a:solidFill>
                <a:effectLst/>
                <a:latin typeface="system-ui"/>
              </a:rPr>
              <a:t>Come, behold the works of the </a:t>
            </a:r>
            <a:r>
              <a:rPr lang="en-US" b="0" i="0" cap="small" dirty="0">
                <a:solidFill>
                  <a:srgbClr val="000000"/>
                </a:solidFill>
                <a:effectLst/>
                <a:latin typeface="system-ui"/>
              </a:rPr>
              <a:t>Lord</a:t>
            </a:r>
            <a:r>
              <a:rPr lang="en-US" b="0" i="0" dirty="0">
                <a:solidFill>
                  <a:srgbClr val="000000"/>
                </a:solidFill>
                <a:effectLst/>
                <a:latin typeface="system-ui"/>
              </a:rPr>
              <a: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how he has brought desolations on the earth.</a:t>
            </a:r>
            <a:br>
              <a:rPr lang="en-US" b="0" i="0" dirty="0">
                <a:solidFill>
                  <a:srgbClr val="000000"/>
                </a:solidFill>
                <a:effectLst/>
                <a:latin typeface="system-ui"/>
              </a:rPr>
            </a:br>
            <a:r>
              <a:rPr lang="en-US" b="1" i="0" baseline="30000" dirty="0">
                <a:solidFill>
                  <a:srgbClr val="000000"/>
                </a:solidFill>
                <a:effectLst/>
                <a:latin typeface="system-ui"/>
              </a:rPr>
              <a:t>9 </a:t>
            </a:r>
            <a:r>
              <a:rPr lang="en-US" b="0" i="0" dirty="0">
                <a:solidFill>
                  <a:srgbClr val="000000"/>
                </a:solidFill>
                <a:effectLst/>
                <a:latin typeface="system-ui"/>
              </a:rPr>
              <a:t>He makes wars cease to the end of the earth;</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he breaks the bow and shatters the spear;</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he burns the chariots with fire.</a:t>
            </a:r>
            <a:br>
              <a:rPr lang="en-US" b="0" i="0" dirty="0">
                <a:solidFill>
                  <a:srgbClr val="000000"/>
                </a:solidFill>
                <a:effectLst/>
                <a:latin typeface="system-ui"/>
              </a:rPr>
            </a:br>
            <a:r>
              <a:rPr lang="en-US" b="1" i="0" baseline="30000" dirty="0">
                <a:solidFill>
                  <a:srgbClr val="000000"/>
                </a:solidFill>
                <a:effectLst/>
                <a:latin typeface="system-ui"/>
              </a:rPr>
              <a:t>10 </a:t>
            </a:r>
            <a:r>
              <a:rPr lang="en-US" b="0" i="0" dirty="0">
                <a:solidFill>
                  <a:srgbClr val="000000"/>
                </a:solidFill>
                <a:effectLst/>
                <a:latin typeface="system-ui"/>
              </a:rPr>
              <a:t>“Be still, and know that I am God.</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I will be exalted among the nations,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I will be exalted in the earth!”</a:t>
            </a:r>
            <a:br>
              <a:rPr lang="en-US" b="0" i="0" dirty="0">
                <a:solidFill>
                  <a:srgbClr val="000000"/>
                </a:solidFill>
                <a:effectLst/>
                <a:latin typeface="system-ui"/>
              </a:rPr>
            </a:br>
            <a:r>
              <a:rPr lang="en-US" b="1" i="0" baseline="30000" dirty="0">
                <a:solidFill>
                  <a:srgbClr val="000000"/>
                </a:solidFill>
                <a:effectLst/>
                <a:latin typeface="system-ui"/>
              </a:rPr>
              <a:t>11 </a:t>
            </a:r>
            <a:r>
              <a:rPr lang="en-US" b="0" i="0" dirty="0">
                <a:solidFill>
                  <a:srgbClr val="000000"/>
                </a:solidFill>
                <a:effectLst/>
                <a:latin typeface="system-ui"/>
              </a:rPr>
              <a:t>The </a:t>
            </a:r>
            <a:r>
              <a:rPr lang="en-US" b="0" i="0" cap="small" dirty="0">
                <a:solidFill>
                  <a:srgbClr val="000000"/>
                </a:solidFill>
                <a:effectLst/>
                <a:latin typeface="system-ui"/>
              </a:rPr>
              <a:t>Lord</a:t>
            </a:r>
            <a:r>
              <a:rPr lang="en-US" b="0" i="0" dirty="0">
                <a:solidFill>
                  <a:srgbClr val="000000"/>
                </a:solidFill>
                <a:effectLst/>
                <a:latin typeface="system-ui"/>
              </a:rPr>
              <a:t> of hosts is with us;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 God of Jacob is our fortress. </a:t>
            </a: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40</a:t>
            </a:fld>
            <a:endParaRPr lang="en-US" altLang="en-US"/>
          </a:p>
        </p:txBody>
      </p:sp>
    </p:spTree>
    <p:extLst>
      <p:ext uri="{BB962C8B-B14F-4D97-AF65-F5344CB8AC3E}">
        <p14:creationId xmlns:p14="http://schemas.microsoft.com/office/powerpoint/2010/main" val="540923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41</a:t>
            </a:fld>
            <a:endParaRPr lang="en-US" altLang="en-US"/>
          </a:p>
        </p:txBody>
      </p:sp>
    </p:spTree>
    <p:extLst>
      <p:ext uri="{BB962C8B-B14F-4D97-AF65-F5344CB8AC3E}">
        <p14:creationId xmlns:p14="http://schemas.microsoft.com/office/powerpoint/2010/main" val="3750656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42</a:t>
            </a:fld>
            <a:endParaRPr lang="en-US" altLang="en-US"/>
          </a:p>
        </p:txBody>
      </p:sp>
    </p:spTree>
    <p:extLst>
      <p:ext uri="{BB962C8B-B14F-4D97-AF65-F5344CB8AC3E}">
        <p14:creationId xmlns:p14="http://schemas.microsoft.com/office/powerpoint/2010/main" val="13170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43</a:t>
            </a:fld>
            <a:endParaRPr lang="en-US" altLang="en-US"/>
          </a:p>
        </p:txBody>
      </p:sp>
    </p:spTree>
    <p:extLst>
      <p:ext uri="{BB962C8B-B14F-4D97-AF65-F5344CB8AC3E}">
        <p14:creationId xmlns:p14="http://schemas.microsoft.com/office/powerpoint/2010/main" val="296788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a:t>
            </a:fld>
            <a:endParaRPr lang="en-US" altLang="en-US"/>
          </a:p>
        </p:txBody>
      </p:sp>
    </p:spTree>
    <p:extLst>
      <p:ext uri="{BB962C8B-B14F-4D97-AF65-F5344CB8AC3E}">
        <p14:creationId xmlns:p14="http://schemas.microsoft.com/office/powerpoint/2010/main" val="2446630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D700500-788A-4F5F-6790-2088F03862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63043364-66E6-E633-0428-69FB0F78D5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7611B036-EB2B-8900-4821-88B7F0519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7B515C-819A-4364-9ADD-2554239339D3}" type="slidenum">
              <a:rPr lang="en-US" altLang="en-US" smtClean="0"/>
              <a:pPr/>
              <a:t>44</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6AD0966-7864-493A-D654-29D1C987B4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ACB4D16-1A18-EEDC-52F0-9E9833E74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B51AD789-E485-3518-C791-CF4FF2E312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B3FCCC-ECF7-4657-BAB0-5B28BD5F10AE}" type="slidenum">
              <a:rPr lang="en-US" altLang="en-US" smtClean="0"/>
              <a:pPr/>
              <a:t>45</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3C07B62-410D-C301-3D5B-4A32C8B221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95BB9B83-9C08-83B6-3DB3-0DA4F8EE66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55D00EF1-B67D-8380-B91F-DC709E3208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CB845C-B857-4E80-B954-A035ECE3F532}" type="slidenum">
              <a:rPr lang="en-US" altLang="en-US" smtClean="0"/>
              <a:pPr/>
              <a:t>46</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47</a:t>
            </a:fld>
            <a:endParaRPr lang="en-US" altLang="en-US"/>
          </a:p>
        </p:txBody>
      </p:sp>
    </p:spTree>
    <p:extLst>
      <p:ext uri="{BB962C8B-B14F-4D97-AF65-F5344CB8AC3E}">
        <p14:creationId xmlns:p14="http://schemas.microsoft.com/office/powerpoint/2010/main" val="2366689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48</a:t>
            </a:fld>
            <a:endParaRPr lang="en-US" altLang="en-US"/>
          </a:p>
        </p:txBody>
      </p:sp>
    </p:spTree>
    <p:extLst>
      <p:ext uri="{BB962C8B-B14F-4D97-AF65-F5344CB8AC3E}">
        <p14:creationId xmlns:p14="http://schemas.microsoft.com/office/powerpoint/2010/main" val="37395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5</a:t>
            </a:fld>
            <a:endParaRPr lang="en-US" altLang="en-US"/>
          </a:p>
        </p:txBody>
      </p:sp>
    </p:spTree>
    <p:extLst>
      <p:ext uri="{BB962C8B-B14F-4D97-AF65-F5344CB8AC3E}">
        <p14:creationId xmlns:p14="http://schemas.microsoft.com/office/powerpoint/2010/main" val="263917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6</a:t>
            </a:fld>
            <a:endParaRPr lang="en-US" altLang="en-US"/>
          </a:p>
        </p:txBody>
      </p:sp>
    </p:spTree>
    <p:extLst>
      <p:ext uri="{BB962C8B-B14F-4D97-AF65-F5344CB8AC3E}">
        <p14:creationId xmlns:p14="http://schemas.microsoft.com/office/powerpoint/2010/main" val="34679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7</a:t>
            </a:fld>
            <a:endParaRPr lang="en-US" altLang="en-US"/>
          </a:p>
        </p:txBody>
      </p:sp>
    </p:spTree>
    <p:extLst>
      <p:ext uri="{BB962C8B-B14F-4D97-AF65-F5344CB8AC3E}">
        <p14:creationId xmlns:p14="http://schemas.microsoft.com/office/powerpoint/2010/main" val="199311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8</a:t>
            </a:fld>
            <a:endParaRPr lang="en-US" altLang="en-US"/>
          </a:p>
        </p:txBody>
      </p:sp>
    </p:spTree>
    <p:extLst>
      <p:ext uri="{BB962C8B-B14F-4D97-AF65-F5344CB8AC3E}">
        <p14:creationId xmlns:p14="http://schemas.microsoft.com/office/powerpoint/2010/main" val="132253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9</a:t>
            </a:fld>
            <a:endParaRPr lang="en-US" altLang="en-US"/>
          </a:p>
        </p:txBody>
      </p:sp>
    </p:spTree>
    <p:extLst>
      <p:ext uri="{BB962C8B-B14F-4D97-AF65-F5344CB8AC3E}">
        <p14:creationId xmlns:p14="http://schemas.microsoft.com/office/powerpoint/2010/main" val="43433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4CE74DC-F03F-2031-E47F-3A4C16F250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08E1E726-166A-0E9C-E439-C2F55452645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FA59869-9214-E8DB-BD2D-DFB19391CF9F}"/>
              </a:ext>
            </a:extLst>
          </p:cNvPr>
          <p:cNvSpPr>
            <a:spLocks noGrp="1"/>
          </p:cNvSpPr>
          <p:nvPr>
            <p:ph type="sldNum" sz="quarter" idx="12"/>
          </p:nvPr>
        </p:nvSpPr>
        <p:spPr/>
        <p:txBody>
          <a:bodyPr/>
          <a:lstStyle>
            <a:lvl1pPr>
              <a:defRPr/>
            </a:lvl1pPr>
          </a:lstStyle>
          <a:p>
            <a:pPr>
              <a:defRPr/>
            </a:pPr>
            <a:fld id="{AB7BEEBA-9512-4431-B137-2E4022BFEDF5}" type="slidenum">
              <a:rPr lang="en-US" altLang="en-US"/>
              <a:pPr>
                <a:defRPr/>
              </a:pPr>
              <a:t>‹#›</a:t>
            </a:fld>
            <a:endParaRPr lang="en-US" altLang="en-US"/>
          </a:p>
        </p:txBody>
      </p:sp>
    </p:spTree>
    <p:extLst>
      <p:ext uri="{BB962C8B-B14F-4D97-AF65-F5344CB8AC3E}">
        <p14:creationId xmlns:p14="http://schemas.microsoft.com/office/powerpoint/2010/main" val="182025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346C2-47DE-CF55-2763-0B4CE346F6D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1F43AA3-67B4-945F-C6DB-3A7A724CBD9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DE6ED68-78CB-3E98-5DD0-BA69A40AA282}"/>
              </a:ext>
            </a:extLst>
          </p:cNvPr>
          <p:cNvSpPr>
            <a:spLocks noGrp="1"/>
          </p:cNvSpPr>
          <p:nvPr>
            <p:ph type="sldNum" sz="quarter" idx="12"/>
          </p:nvPr>
        </p:nvSpPr>
        <p:spPr/>
        <p:txBody>
          <a:bodyPr/>
          <a:lstStyle>
            <a:lvl1pPr>
              <a:defRPr/>
            </a:lvl1pPr>
          </a:lstStyle>
          <a:p>
            <a:pPr>
              <a:defRPr/>
            </a:pPr>
            <a:fld id="{22C24113-4157-47AB-B7EF-CD05F29311A0}" type="slidenum">
              <a:rPr lang="en-US" altLang="en-US"/>
              <a:pPr>
                <a:defRPr/>
              </a:pPr>
              <a:t>‹#›</a:t>
            </a:fld>
            <a:endParaRPr lang="en-US" altLang="en-US"/>
          </a:p>
        </p:txBody>
      </p:sp>
    </p:spTree>
    <p:extLst>
      <p:ext uri="{BB962C8B-B14F-4D97-AF65-F5344CB8AC3E}">
        <p14:creationId xmlns:p14="http://schemas.microsoft.com/office/powerpoint/2010/main" val="321396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4F625-E5B7-924D-BB37-D9B917C8D8C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D325C06-015D-9ECB-6C81-14791CFF0D4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022411F-E235-C9DD-2319-0F4ED061EE57}"/>
              </a:ext>
            </a:extLst>
          </p:cNvPr>
          <p:cNvSpPr>
            <a:spLocks noGrp="1"/>
          </p:cNvSpPr>
          <p:nvPr>
            <p:ph type="sldNum" sz="quarter" idx="12"/>
          </p:nvPr>
        </p:nvSpPr>
        <p:spPr/>
        <p:txBody>
          <a:bodyPr/>
          <a:lstStyle>
            <a:lvl1pPr>
              <a:defRPr/>
            </a:lvl1pPr>
          </a:lstStyle>
          <a:p>
            <a:pPr>
              <a:defRPr/>
            </a:pPr>
            <a:fld id="{CC214CC1-F431-4768-B569-C7DFE515711F}" type="slidenum">
              <a:rPr lang="en-US" altLang="en-US"/>
              <a:pPr>
                <a:defRPr/>
              </a:pPr>
              <a:t>‹#›</a:t>
            </a:fld>
            <a:endParaRPr lang="en-US" altLang="en-US"/>
          </a:p>
        </p:txBody>
      </p:sp>
    </p:spTree>
    <p:extLst>
      <p:ext uri="{BB962C8B-B14F-4D97-AF65-F5344CB8AC3E}">
        <p14:creationId xmlns:p14="http://schemas.microsoft.com/office/powerpoint/2010/main" val="134235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E5321-EBA3-3B5D-89F5-92F40E7FC7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77B4C13-1931-E278-CEBA-AC74E256D52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3A21819-DBF8-4B57-3168-001ABF2ECC03}"/>
              </a:ext>
            </a:extLst>
          </p:cNvPr>
          <p:cNvSpPr>
            <a:spLocks noGrp="1"/>
          </p:cNvSpPr>
          <p:nvPr>
            <p:ph type="sldNum" sz="quarter" idx="12"/>
          </p:nvPr>
        </p:nvSpPr>
        <p:spPr/>
        <p:txBody>
          <a:bodyPr/>
          <a:lstStyle>
            <a:lvl1pPr>
              <a:defRPr/>
            </a:lvl1pPr>
          </a:lstStyle>
          <a:p>
            <a:pPr>
              <a:defRPr/>
            </a:pPr>
            <a:fld id="{065906B3-15D2-4ADD-9347-1EE133E0A112}" type="slidenum">
              <a:rPr lang="en-US" altLang="en-US"/>
              <a:pPr>
                <a:defRPr/>
              </a:pPr>
              <a:t>‹#›</a:t>
            </a:fld>
            <a:endParaRPr lang="en-US" altLang="en-US"/>
          </a:p>
        </p:txBody>
      </p:sp>
    </p:spTree>
    <p:extLst>
      <p:ext uri="{BB962C8B-B14F-4D97-AF65-F5344CB8AC3E}">
        <p14:creationId xmlns:p14="http://schemas.microsoft.com/office/powerpoint/2010/main" val="352653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5F2B4-B12C-630E-966D-1C0BECF253B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89D8A9D0-D31F-EC97-0D27-2B6F454BA9D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0A40405-885A-C46F-1D4B-85C390A05976}"/>
              </a:ext>
            </a:extLst>
          </p:cNvPr>
          <p:cNvSpPr>
            <a:spLocks noGrp="1"/>
          </p:cNvSpPr>
          <p:nvPr>
            <p:ph type="sldNum" sz="quarter" idx="12"/>
          </p:nvPr>
        </p:nvSpPr>
        <p:spPr/>
        <p:txBody>
          <a:bodyPr/>
          <a:lstStyle>
            <a:lvl1pPr>
              <a:defRPr/>
            </a:lvl1pPr>
          </a:lstStyle>
          <a:p>
            <a:pPr>
              <a:defRPr/>
            </a:pPr>
            <a:fld id="{46FBE16A-B78D-4DCA-97A0-E199EF2E972B}" type="slidenum">
              <a:rPr lang="en-US" altLang="en-US"/>
              <a:pPr>
                <a:defRPr/>
              </a:pPr>
              <a:t>‹#›</a:t>
            </a:fld>
            <a:endParaRPr lang="en-US" altLang="en-US"/>
          </a:p>
        </p:txBody>
      </p:sp>
    </p:spTree>
    <p:extLst>
      <p:ext uri="{BB962C8B-B14F-4D97-AF65-F5344CB8AC3E}">
        <p14:creationId xmlns:p14="http://schemas.microsoft.com/office/powerpoint/2010/main" val="328987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030100-424D-0D4D-D173-C59495503AA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A2251A6-0171-4075-444A-1E6F930DEAD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F45F311-7B83-8D11-304B-BF6A65082473}"/>
              </a:ext>
            </a:extLst>
          </p:cNvPr>
          <p:cNvSpPr>
            <a:spLocks noGrp="1"/>
          </p:cNvSpPr>
          <p:nvPr>
            <p:ph type="sldNum" sz="quarter" idx="12"/>
          </p:nvPr>
        </p:nvSpPr>
        <p:spPr/>
        <p:txBody>
          <a:bodyPr/>
          <a:lstStyle>
            <a:lvl1pPr>
              <a:defRPr/>
            </a:lvl1pPr>
          </a:lstStyle>
          <a:p>
            <a:pPr>
              <a:defRPr/>
            </a:pPr>
            <a:fld id="{D5EFDF63-8EF6-4BEA-BEE9-7014C4B4DF65}" type="slidenum">
              <a:rPr lang="en-US" altLang="en-US"/>
              <a:pPr>
                <a:defRPr/>
              </a:pPr>
              <a:t>‹#›</a:t>
            </a:fld>
            <a:endParaRPr lang="en-US" altLang="en-US"/>
          </a:p>
        </p:txBody>
      </p:sp>
    </p:spTree>
    <p:extLst>
      <p:ext uri="{BB962C8B-B14F-4D97-AF65-F5344CB8AC3E}">
        <p14:creationId xmlns:p14="http://schemas.microsoft.com/office/powerpoint/2010/main" val="328180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15412B-1316-C7EB-E596-CFF519497B4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8CEAAEB-40B4-F911-28CE-4F1FEE875F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B0ECEF0-DCE7-0EFF-F63F-097606A51436}"/>
              </a:ext>
            </a:extLst>
          </p:cNvPr>
          <p:cNvSpPr>
            <a:spLocks noGrp="1"/>
          </p:cNvSpPr>
          <p:nvPr>
            <p:ph type="sldNum" sz="quarter" idx="12"/>
          </p:nvPr>
        </p:nvSpPr>
        <p:spPr/>
        <p:txBody>
          <a:bodyPr/>
          <a:lstStyle>
            <a:lvl1pPr>
              <a:defRPr/>
            </a:lvl1pPr>
          </a:lstStyle>
          <a:p>
            <a:pPr>
              <a:defRPr/>
            </a:pPr>
            <a:fld id="{A5E37F7C-E59F-469E-B364-A4D78E8E2414}" type="slidenum">
              <a:rPr lang="en-US" altLang="en-US"/>
              <a:pPr>
                <a:defRPr/>
              </a:pPr>
              <a:t>‹#›</a:t>
            </a:fld>
            <a:endParaRPr lang="en-US" altLang="en-US"/>
          </a:p>
        </p:txBody>
      </p:sp>
    </p:spTree>
    <p:extLst>
      <p:ext uri="{BB962C8B-B14F-4D97-AF65-F5344CB8AC3E}">
        <p14:creationId xmlns:p14="http://schemas.microsoft.com/office/powerpoint/2010/main" val="155488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3C5C0-1006-B685-D8F2-1C080579F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D1217DCD-812F-DBA7-5879-EDB555133CB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61724102-374F-4728-1639-5C630CE183BA}"/>
              </a:ext>
            </a:extLst>
          </p:cNvPr>
          <p:cNvSpPr>
            <a:spLocks noGrp="1"/>
          </p:cNvSpPr>
          <p:nvPr>
            <p:ph type="sldNum" sz="quarter" idx="12"/>
          </p:nvPr>
        </p:nvSpPr>
        <p:spPr/>
        <p:txBody>
          <a:bodyPr/>
          <a:lstStyle>
            <a:lvl1pPr>
              <a:defRPr/>
            </a:lvl1pPr>
          </a:lstStyle>
          <a:p>
            <a:pPr>
              <a:defRPr/>
            </a:pPr>
            <a:fld id="{20616AD2-C244-44C7-9E08-4C63F907978B}" type="slidenum">
              <a:rPr lang="en-US" altLang="en-US"/>
              <a:pPr>
                <a:defRPr/>
              </a:pPr>
              <a:t>‹#›</a:t>
            </a:fld>
            <a:endParaRPr lang="en-US" altLang="en-US"/>
          </a:p>
        </p:txBody>
      </p:sp>
    </p:spTree>
    <p:extLst>
      <p:ext uri="{BB962C8B-B14F-4D97-AF65-F5344CB8AC3E}">
        <p14:creationId xmlns:p14="http://schemas.microsoft.com/office/powerpoint/2010/main" val="220028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500BB9-36DD-F597-E9D9-18489823AC54}"/>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FF5A8C01-1BCA-BC82-C2E4-F357BA3F730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ACDB71B2-827E-394A-8244-4C95227E4343}"/>
              </a:ext>
            </a:extLst>
          </p:cNvPr>
          <p:cNvSpPr>
            <a:spLocks noGrp="1"/>
          </p:cNvSpPr>
          <p:nvPr>
            <p:ph type="sldNum" sz="quarter" idx="12"/>
          </p:nvPr>
        </p:nvSpPr>
        <p:spPr/>
        <p:txBody>
          <a:bodyPr/>
          <a:lstStyle>
            <a:lvl1pPr>
              <a:defRPr/>
            </a:lvl1pPr>
          </a:lstStyle>
          <a:p>
            <a:pPr>
              <a:defRPr/>
            </a:pPr>
            <a:fld id="{9FAE93D1-9B90-4C90-8255-65404D3369B7}" type="slidenum">
              <a:rPr lang="en-US" altLang="en-US"/>
              <a:pPr>
                <a:defRPr/>
              </a:pPr>
              <a:t>‹#›</a:t>
            </a:fld>
            <a:endParaRPr lang="en-US" altLang="en-US"/>
          </a:p>
        </p:txBody>
      </p:sp>
    </p:spTree>
    <p:extLst>
      <p:ext uri="{BB962C8B-B14F-4D97-AF65-F5344CB8AC3E}">
        <p14:creationId xmlns:p14="http://schemas.microsoft.com/office/powerpoint/2010/main" val="271350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A1D4A8-4AB8-E721-479D-514E46B58E56}"/>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9D1FEA9B-ABF0-B774-F596-CE746C0890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34652B1C-CCC4-F4F2-791E-9FE688A652C9}"/>
              </a:ext>
            </a:extLst>
          </p:cNvPr>
          <p:cNvSpPr>
            <a:spLocks noGrp="1"/>
          </p:cNvSpPr>
          <p:nvPr>
            <p:ph type="sldNum" sz="quarter" idx="12"/>
          </p:nvPr>
        </p:nvSpPr>
        <p:spPr/>
        <p:txBody>
          <a:bodyPr/>
          <a:lstStyle>
            <a:lvl1pPr>
              <a:defRPr/>
            </a:lvl1pPr>
          </a:lstStyle>
          <a:p>
            <a:pPr>
              <a:defRPr/>
            </a:pPr>
            <a:fld id="{CEA2CC9B-51B9-443D-8967-AD3ED4884C7C}" type="slidenum">
              <a:rPr lang="en-US" altLang="en-US"/>
              <a:pPr>
                <a:defRPr/>
              </a:pPr>
              <a:t>‹#›</a:t>
            </a:fld>
            <a:endParaRPr lang="en-US" altLang="en-US"/>
          </a:p>
        </p:txBody>
      </p:sp>
    </p:spTree>
    <p:extLst>
      <p:ext uri="{BB962C8B-B14F-4D97-AF65-F5344CB8AC3E}">
        <p14:creationId xmlns:p14="http://schemas.microsoft.com/office/powerpoint/2010/main" val="2759972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B7FBC85-F71B-531C-1C4B-E5C855E08C8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5BB71080-76E6-E590-DB2F-ECD0483954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A9B3684-BB4F-E356-59A6-97BE73298566}"/>
              </a:ext>
            </a:extLst>
          </p:cNvPr>
          <p:cNvSpPr>
            <a:spLocks noGrp="1"/>
          </p:cNvSpPr>
          <p:nvPr>
            <p:ph type="sldNum" sz="quarter" idx="12"/>
          </p:nvPr>
        </p:nvSpPr>
        <p:spPr/>
        <p:txBody>
          <a:bodyPr/>
          <a:lstStyle>
            <a:lvl1pPr>
              <a:defRPr/>
            </a:lvl1pPr>
          </a:lstStyle>
          <a:p>
            <a:pPr>
              <a:defRPr/>
            </a:pPr>
            <a:fld id="{24EB7F7E-169F-4C80-9489-D2DC3448228E}" type="slidenum">
              <a:rPr lang="en-US" altLang="en-US"/>
              <a:pPr>
                <a:defRPr/>
              </a:pPr>
              <a:t>‹#›</a:t>
            </a:fld>
            <a:endParaRPr lang="en-US" altLang="en-US"/>
          </a:p>
        </p:txBody>
      </p:sp>
    </p:spTree>
    <p:extLst>
      <p:ext uri="{BB962C8B-B14F-4D97-AF65-F5344CB8AC3E}">
        <p14:creationId xmlns:p14="http://schemas.microsoft.com/office/powerpoint/2010/main" val="196989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0E060-D84B-65E5-3783-AB5EBCE56C0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466DB0-4D29-EC3D-45F4-EBAD56F2297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C065866-5D18-A940-6589-5D5B5208BB0B}"/>
              </a:ext>
            </a:extLst>
          </p:cNvPr>
          <p:cNvSpPr>
            <a:spLocks noGrp="1"/>
          </p:cNvSpPr>
          <p:nvPr>
            <p:ph type="sldNum" sz="quarter" idx="12"/>
          </p:nvPr>
        </p:nvSpPr>
        <p:spPr/>
        <p:txBody>
          <a:bodyPr/>
          <a:lstStyle>
            <a:lvl1pPr>
              <a:defRPr/>
            </a:lvl1pPr>
          </a:lstStyle>
          <a:p>
            <a:pPr>
              <a:defRPr/>
            </a:pPr>
            <a:fld id="{3AD7D920-DEA2-4CA0-8F35-A40F4F4612CD}" type="slidenum">
              <a:rPr lang="en-US" altLang="en-US"/>
              <a:pPr>
                <a:defRPr/>
              </a:pPr>
              <a:t>‹#›</a:t>
            </a:fld>
            <a:endParaRPr lang="en-US" altLang="en-US"/>
          </a:p>
        </p:txBody>
      </p:sp>
    </p:spTree>
    <p:extLst>
      <p:ext uri="{BB962C8B-B14F-4D97-AF65-F5344CB8AC3E}">
        <p14:creationId xmlns:p14="http://schemas.microsoft.com/office/powerpoint/2010/main" val="43731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54FAD91-15A6-080A-0117-0ECC3A8FE5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4A5BB9C-D616-8E3E-CF21-945E6A73111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3720C8F-4445-C385-5596-154FD1652020}"/>
              </a:ext>
            </a:extLst>
          </p:cNvPr>
          <p:cNvSpPr>
            <a:spLocks noGrp="1"/>
          </p:cNvSpPr>
          <p:nvPr>
            <p:ph type="sldNum" sz="quarter" idx="12"/>
          </p:nvPr>
        </p:nvSpPr>
        <p:spPr/>
        <p:txBody>
          <a:bodyPr/>
          <a:lstStyle>
            <a:lvl1pPr>
              <a:defRPr/>
            </a:lvl1pPr>
          </a:lstStyle>
          <a:p>
            <a:pPr>
              <a:defRPr/>
            </a:pPr>
            <a:fld id="{99453137-48EC-46FD-980A-6D51829C4D8F}" type="slidenum">
              <a:rPr lang="en-US" altLang="en-US"/>
              <a:pPr>
                <a:defRPr/>
              </a:pPr>
              <a:t>‹#›</a:t>
            </a:fld>
            <a:endParaRPr lang="en-US" altLang="en-US"/>
          </a:p>
        </p:txBody>
      </p:sp>
    </p:spTree>
    <p:extLst>
      <p:ext uri="{BB962C8B-B14F-4D97-AF65-F5344CB8AC3E}">
        <p14:creationId xmlns:p14="http://schemas.microsoft.com/office/powerpoint/2010/main" val="271487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F50AA-0038-22F6-7462-4A7D23C58D4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FB936B1F-1D3F-95BD-B75B-5D81448118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E81EB40-8E57-1074-4238-09FE02F953D1}"/>
              </a:ext>
            </a:extLst>
          </p:cNvPr>
          <p:cNvSpPr>
            <a:spLocks noGrp="1"/>
          </p:cNvSpPr>
          <p:nvPr>
            <p:ph type="sldNum" sz="quarter" idx="12"/>
          </p:nvPr>
        </p:nvSpPr>
        <p:spPr/>
        <p:txBody>
          <a:bodyPr/>
          <a:lstStyle>
            <a:lvl1pPr>
              <a:defRPr/>
            </a:lvl1pPr>
          </a:lstStyle>
          <a:p>
            <a:pPr>
              <a:defRPr/>
            </a:pPr>
            <a:fld id="{E5C104DD-E8AD-400E-8DDE-3C71519F9EA6}" type="slidenum">
              <a:rPr lang="en-US" altLang="en-US"/>
              <a:pPr>
                <a:defRPr/>
              </a:pPr>
              <a:t>‹#›</a:t>
            </a:fld>
            <a:endParaRPr lang="en-US" altLang="en-US"/>
          </a:p>
        </p:txBody>
      </p:sp>
    </p:spTree>
    <p:extLst>
      <p:ext uri="{BB962C8B-B14F-4D97-AF65-F5344CB8AC3E}">
        <p14:creationId xmlns:p14="http://schemas.microsoft.com/office/powerpoint/2010/main" val="1524064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97942-8297-2246-17B5-99F795F2D53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28888B1-50E9-1889-A67D-2BBDAF39D0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D6C4048-3D2B-96B6-1407-11175D5EDEE0}"/>
              </a:ext>
            </a:extLst>
          </p:cNvPr>
          <p:cNvSpPr>
            <a:spLocks noGrp="1"/>
          </p:cNvSpPr>
          <p:nvPr>
            <p:ph type="sldNum" sz="quarter" idx="12"/>
          </p:nvPr>
        </p:nvSpPr>
        <p:spPr/>
        <p:txBody>
          <a:bodyPr/>
          <a:lstStyle>
            <a:lvl1pPr>
              <a:defRPr/>
            </a:lvl1pPr>
          </a:lstStyle>
          <a:p>
            <a:pPr>
              <a:defRPr/>
            </a:pPr>
            <a:fld id="{BD727618-F732-4577-BB56-744F147B7CFA}" type="slidenum">
              <a:rPr lang="en-US" altLang="en-US"/>
              <a:pPr>
                <a:defRPr/>
              </a:pPr>
              <a:t>‹#›</a:t>
            </a:fld>
            <a:endParaRPr lang="en-US" altLang="en-US"/>
          </a:p>
        </p:txBody>
      </p:sp>
    </p:spTree>
    <p:extLst>
      <p:ext uri="{BB962C8B-B14F-4D97-AF65-F5344CB8AC3E}">
        <p14:creationId xmlns:p14="http://schemas.microsoft.com/office/powerpoint/2010/main" val="120988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23A99A-0242-1B6D-0770-4E0CD0F133C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65BC217-DC23-A961-3658-88FA3A31B9D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018B786E-13F3-3DD6-9C25-B8585897ED5F}"/>
              </a:ext>
            </a:extLst>
          </p:cNvPr>
          <p:cNvSpPr>
            <a:spLocks noGrp="1"/>
          </p:cNvSpPr>
          <p:nvPr>
            <p:ph type="sldNum" sz="quarter" idx="12"/>
          </p:nvPr>
        </p:nvSpPr>
        <p:spPr/>
        <p:txBody>
          <a:bodyPr/>
          <a:lstStyle>
            <a:lvl1pPr>
              <a:defRPr/>
            </a:lvl1pPr>
          </a:lstStyle>
          <a:p>
            <a:pPr>
              <a:defRPr/>
            </a:pPr>
            <a:fld id="{13EE5C91-8570-4A6B-BE14-17CD4B48309B}" type="slidenum">
              <a:rPr lang="en-US" altLang="en-US"/>
              <a:pPr>
                <a:defRPr/>
              </a:pPr>
              <a:t>‹#›</a:t>
            </a:fld>
            <a:endParaRPr lang="en-US" altLang="en-US"/>
          </a:p>
        </p:txBody>
      </p:sp>
    </p:spTree>
    <p:extLst>
      <p:ext uri="{BB962C8B-B14F-4D97-AF65-F5344CB8AC3E}">
        <p14:creationId xmlns:p14="http://schemas.microsoft.com/office/powerpoint/2010/main" val="2803552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9C78D-70B5-AEFC-B5CA-7EA5D87474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FDDBFCF-F73D-C105-168F-2FC9E9CE0FB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1A21CB8-4FB0-C4DC-104A-79DBD29A50B4}"/>
              </a:ext>
            </a:extLst>
          </p:cNvPr>
          <p:cNvSpPr>
            <a:spLocks noGrp="1"/>
          </p:cNvSpPr>
          <p:nvPr>
            <p:ph type="sldNum" sz="quarter" idx="12"/>
          </p:nvPr>
        </p:nvSpPr>
        <p:spPr/>
        <p:txBody>
          <a:bodyPr/>
          <a:lstStyle>
            <a:lvl1pPr>
              <a:defRPr/>
            </a:lvl1pPr>
          </a:lstStyle>
          <a:p>
            <a:pPr>
              <a:defRPr/>
            </a:pPr>
            <a:fld id="{68445E7B-AEE6-46AE-B021-F9F6C330A760}" type="slidenum">
              <a:rPr lang="en-US" altLang="en-US"/>
              <a:pPr>
                <a:defRPr/>
              </a:pPr>
              <a:t>‹#›</a:t>
            </a:fld>
            <a:endParaRPr lang="en-US" altLang="en-US"/>
          </a:p>
        </p:txBody>
      </p:sp>
    </p:spTree>
    <p:extLst>
      <p:ext uri="{BB962C8B-B14F-4D97-AF65-F5344CB8AC3E}">
        <p14:creationId xmlns:p14="http://schemas.microsoft.com/office/powerpoint/2010/main" val="2726509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1B7D85-B7B5-5396-C277-A1E9A99534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6259EB1-813A-7DF3-EFC7-B075C220C5B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34D6298-B7DC-C964-9026-86E98F847F40}"/>
              </a:ext>
            </a:extLst>
          </p:cNvPr>
          <p:cNvSpPr>
            <a:spLocks noGrp="1"/>
          </p:cNvSpPr>
          <p:nvPr>
            <p:ph type="sldNum" sz="quarter" idx="12"/>
          </p:nvPr>
        </p:nvSpPr>
        <p:spPr/>
        <p:txBody>
          <a:bodyPr/>
          <a:lstStyle>
            <a:lvl1pPr>
              <a:defRPr/>
            </a:lvl1pPr>
          </a:lstStyle>
          <a:p>
            <a:pPr>
              <a:defRPr/>
            </a:pPr>
            <a:fld id="{6DD44B48-A012-487F-BEBA-46A3D43B2AC7}" type="slidenum">
              <a:rPr lang="en-US" altLang="en-US"/>
              <a:pPr>
                <a:defRPr/>
              </a:pPr>
              <a:t>‹#›</a:t>
            </a:fld>
            <a:endParaRPr lang="en-US" altLang="en-US"/>
          </a:p>
        </p:txBody>
      </p:sp>
    </p:spTree>
    <p:extLst>
      <p:ext uri="{BB962C8B-B14F-4D97-AF65-F5344CB8AC3E}">
        <p14:creationId xmlns:p14="http://schemas.microsoft.com/office/powerpoint/2010/main" val="295293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00210C-0E34-FC2C-D7CE-7B2663EEA99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0DE22133-C30A-332C-8B17-659BBF137AC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A5AA3BD-908E-7027-7E0E-188A94DCFAD5}"/>
              </a:ext>
            </a:extLst>
          </p:cNvPr>
          <p:cNvSpPr>
            <a:spLocks noGrp="1"/>
          </p:cNvSpPr>
          <p:nvPr>
            <p:ph type="sldNum" sz="quarter" idx="12"/>
          </p:nvPr>
        </p:nvSpPr>
        <p:spPr/>
        <p:txBody>
          <a:bodyPr/>
          <a:lstStyle>
            <a:lvl1pPr>
              <a:defRPr/>
            </a:lvl1pPr>
          </a:lstStyle>
          <a:p>
            <a:pPr>
              <a:defRPr/>
            </a:pPr>
            <a:fld id="{36F85846-E0D8-4D47-82E3-9735E6B3AA91}" type="slidenum">
              <a:rPr lang="en-US" altLang="en-US"/>
              <a:pPr>
                <a:defRPr/>
              </a:pPr>
              <a:t>‹#›</a:t>
            </a:fld>
            <a:endParaRPr lang="en-US" altLang="en-US"/>
          </a:p>
        </p:txBody>
      </p:sp>
    </p:spTree>
    <p:extLst>
      <p:ext uri="{BB962C8B-B14F-4D97-AF65-F5344CB8AC3E}">
        <p14:creationId xmlns:p14="http://schemas.microsoft.com/office/powerpoint/2010/main" val="3412298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4D77F-49BB-6939-7D56-BE1B609E70BF}"/>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2BD75C88-A93B-C83F-C3FE-FBA641E2576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3EFA17CE-4A58-004E-60A4-EC71FB0097DF}"/>
              </a:ext>
            </a:extLst>
          </p:cNvPr>
          <p:cNvSpPr>
            <a:spLocks noGrp="1"/>
          </p:cNvSpPr>
          <p:nvPr>
            <p:ph type="sldNum" sz="quarter" idx="12"/>
          </p:nvPr>
        </p:nvSpPr>
        <p:spPr/>
        <p:txBody>
          <a:bodyPr/>
          <a:lstStyle>
            <a:lvl1pPr>
              <a:defRPr/>
            </a:lvl1pPr>
          </a:lstStyle>
          <a:p>
            <a:pPr>
              <a:defRPr/>
            </a:pPr>
            <a:fld id="{4732AAFB-09BC-4426-914F-A6A6F64EDD80}" type="slidenum">
              <a:rPr lang="en-US" altLang="en-US"/>
              <a:pPr>
                <a:defRPr/>
              </a:pPr>
              <a:t>‹#›</a:t>
            </a:fld>
            <a:endParaRPr lang="en-US" altLang="en-US"/>
          </a:p>
        </p:txBody>
      </p:sp>
    </p:spTree>
    <p:extLst>
      <p:ext uri="{BB962C8B-B14F-4D97-AF65-F5344CB8AC3E}">
        <p14:creationId xmlns:p14="http://schemas.microsoft.com/office/powerpoint/2010/main" val="88692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E27AD9-5A09-617E-FA46-8BB11100547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71FADCB6-9DDE-0C4A-64FB-E73F7981D14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CD784A3-CF03-0597-1050-4012D78DE282}"/>
              </a:ext>
            </a:extLst>
          </p:cNvPr>
          <p:cNvSpPr>
            <a:spLocks noGrp="1"/>
          </p:cNvSpPr>
          <p:nvPr>
            <p:ph type="sldNum" sz="quarter" idx="12"/>
          </p:nvPr>
        </p:nvSpPr>
        <p:spPr/>
        <p:txBody>
          <a:bodyPr/>
          <a:lstStyle>
            <a:lvl1pPr>
              <a:defRPr/>
            </a:lvl1pPr>
          </a:lstStyle>
          <a:p>
            <a:pPr>
              <a:defRPr/>
            </a:pPr>
            <a:fld id="{CC041C12-AF39-4146-89BE-DBED06510370}" type="slidenum">
              <a:rPr lang="en-US" altLang="en-US"/>
              <a:pPr>
                <a:defRPr/>
              </a:pPr>
              <a:t>‹#›</a:t>
            </a:fld>
            <a:endParaRPr lang="en-US" altLang="en-US"/>
          </a:p>
        </p:txBody>
      </p:sp>
    </p:spTree>
    <p:extLst>
      <p:ext uri="{BB962C8B-B14F-4D97-AF65-F5344CB8AC3E}">
        <p14:creationId xmlns:p14="http://schemas.microsoft.com/office/powerpoint/2010/main" val="206694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08077A-2403-12F0-D51B-788410D73E2A}"/>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BE9A9465-2214-546D-5B17-04F0D3A921C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2BFF705B-A1E4-C9F8-9BE3-AF722B09B537}"/>
              </a:ext>
            </a:extLst>
          </p:cNvPr>
          <p:cNvSpPr>
            <a:spLocks noGrp="1"/>
          </p:cNvSpPr>
          <p:nvPr>
            <p:ph type="sldNum" sz="quarter" idx="12"/>
          </p:nvPr>
        </p:nvSpPr>
        <p:spPr/>
        <p:txBody>
          <a:bodyPr/>
          <a:lstStyle>
            <a:lvl1pPr>
              <a:defRPr/>
            </a:lvl1pPr>
          </a:lstStyle>
          <a:p>
            <a:pPr>
              <a:defRPr/>
            </a:pPr>
            <a:fld id="{281EFD47-C35B-498D-AFDE-91D303212327}" type="slidenum">
              <a:rPr lang="en-US" altLang="en-US"/>
              <a:pPr>
                <a:defRPr/>
              </a:pPr>
              <a:t>‹#›</a:t>
            </a:fld>
            <a:endParaRPr lang="en-US" altLang="en-US"/>
          </a:p>
        </p:txBody>
      </p:sp>
    </p:spTree>
    <p:extLst>
      <p:ext uri="{BB962C8B-B14F-4D97-AF65-F5344CB8AC3E}">
        <p14:creationId xmlns:p14="http://schemas.microsoft.com/office/powerpoint/2010/main" val="419152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7D7AB-7DDC-1D7F-2817-B5EEB4A571D3}"/>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E1108A-1C5F-3AA5-B138-84413C28B2AA}"/>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D492E43-768E-2C76-5AF5-84CDC1FB5E92}"/>
              </a:ext>
            </a:extLst>
          </p:cNvPr>
          <p:cNvSpPr>
            <a:spLocks noGrp="1"/>
          </p:cNvSpPr>
          <p:nvPr>
            <p:ph type="sldNum" sz="quarter" idx="12"/>
          </p:nvPr>
        </p:nvSpPr>
        <p:spPr/>
        <p:txBody>
          <a:bodyPr/>
          <a:lstStyle>
            <a:lvl1pPr>
              <a:defRPr/>
            </a:lvl1pPr>
          </a:lstStyle>
          <a:p>
            <a:pPr>
              <a:defRPr/>
            </a:pPr>
            <a:fld id="{E38D1743-4769-4C0F-9188-93A851C022F7}" type="slidenum">
              <a:rPr lang="en-US" altLang="en-US"/>
              <a:pPr>
                <a:defRPr/>
              </a:pPr>
              <a:t>‹#›</a:t>
            </a:fld>
            <a:endParaRPr lang="en-US" altLang="en-US"/>
          </a:p>
        </p:txBody>
      </p:sp>
    </p:spTree>
    <p:extLst>
      <p:ext uri="{BB962C8B-B14F-4D97-AF65-F5344CB8AC3E}">
        <p14:creationId xmlns:p14="http://schemas.microsoft.com/office/powerpoint/2010/main" val="3350934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7322877-B647-52D3-DED0-EDF1FF7F1F5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AFF8FBC-532B-BF3C-07CB-17BBA616E68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6D847D3-5CA3-1E6B-B886-8DA7353A7D92}"/>
              </a:ext>
            </a:extLst>
          </p:cNvPr>
          <p:cNvSpPr>
            <a:spLocks noGrp="1"/>
          </p:cNvSpPr>
          <p:nvPr>
            <p:ph type="sldNum" sz="quarter" idx="12"/>
          </p:nvPr>
        </p:nvSpPr>
        <p:spPr/>
        <p:txBody>
          <a:bodyPr/>
          <a:lstStyle>
            <a:lvl1pPr>
              <a:defRPr/>
            </a:lvl1pPr>
          </a:lstStyle>
          <a:p>
            <a:pPr>
              <a:defRPr/>
            </a:pPr>
            <a:fld id="{CC837E3A-AF21-4982-9FB7-D65B5C3CD7F6}" type="slidenum">
              <a:rPr lang="en-US" altLang="en-US"/>
              <a:pPr>
                <a:defRPr/>
              </a:pPr>
              <a:t>‹#›</a:t>
            </a:fld>
            <a:endParaRPr lang="en-US" altLang="en-US"/>
          </a:p>
        </p:txBody>
      </p:sp>
    </p:spTree>
    <p:extLst>
      <p:ext uri="{BB962C8B-B14F-4D97-AF65-F5344CB8AC3E}">
        <p14:creationId xmlns:p14="http://schemas.microsoft.com/office/powerpoint/2010/main" val="738311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CC421AB-C9B7-284F-30E7-EDB6ED3F523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6168E879-CF6B-235A-C811-91AEB61C38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9F0DBF1-935B-EAAA-E0C6-B699A76FBD67}"/>
              </a:ext>
            </a:extLst>
          </p:cNvPr>
          <p:cNvSpPr>
            <a:spLocks noGrp="1"/>
          </p:cNvSpPr>
          <p:nvPr>
            <p:ph type="sldNum" sz="quarter" idx="12"/>
          </p:nvPr>
        </p:nvSpPr>
        <p:spPr/>
        <p:txBody>
          <a:bodyPr/>
          <a:lstStyle>
            <a:lvl1pPr>
              <a:defRPr/>
            </a:lvl1pPr>
          </a:lstStyle>
          <a:p>
            <a:pPr>
              <a:defRPr/>
            </a:pPr>
            <a:fld id="{472D239D-6D0E-4B63-9EF3-A8EFB88DD8B1}" type="slidenum">
              <a:rPr lang="en-US" altLang="en-US"/>
              <a:pPr>
                <a:defRPr/>
              </a:pPr>
              <a:t>‹#›</a:t>
            </a:fld>
            <a:endParaRPr lang="en-US" altLang="en-US"/>
          </a:p>
        </p:txBody>
      </p:sp>
    </p:spTree>
    <p:extLst>
      <p:ext uri="{BB962C8B-B14F-4D97-AF65-F5344CB8AC3E}">
        <p14:creationId xmlns:p14="http://schemas.microsoft.com/office/powerpoint/2010/main" val="65204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A2396-7A59-EAA3-3B63-D7DA05FE2C3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752F71A-FE6A-E58B-A6EF-E771555B458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F6416-B3C8-D781-5941-653B75C24F02}"/>
              </a:ext>
            </a:extLst>
          </p:cNvPr>
          <p:cNvSpPr>
            <a:spLocks noGrp="1"/>
          </p:cNvSpPr>
          <p:nvPr>
            <p:ph type="sldNum" sz="quarter" idx="12"/>
          </p:nvPr>
        </p:nvSpPr>
        <p:spPr/>
        <p:txBody>
          <a:bodyPr/>
          <a:lstStyle>
            <a:lvl1pPr>
              <a:defRPr/>
            </a:lvl1pPr>
          </a:lstStyle>
          <a:p>
            <a:pPr>
              <a:defRPr/>
            </a:pPr>
            <a:fld id="{4A8FF94C-30AD-4D34-98F9-C790C9B1C935}" type="slidenum">
              <a:rPr lang="en-US" altLang="en-US"/>
              <a:pPr>
                <a:defRPr/>
              </a:pPr>
              <a:t>‹#›</a:t>
            </a:fld>
            <a:endParaRPr lang="en-US" altLang="en-US"/>
          </a:p>
        </p:txBody>
      </p:sp>
    </p:spTree>
    <p:extLst>
      <p:ext uri="{BB962C8B-B14F-4D97-AF65-F5344CB8AC3E}">
        <p14:creationId xmlns:p14="http://schemas.microsoft.com/office/powerpoint/2010/main" val="55845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756F6-DB57-4BC8-6BB8-D3ADA09F706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E25FCB-8046-23EB-8670-D51ECDC5A94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9AA8F0A-FD81-E9A1-5B8D-8EFC2ABE69E7}"/>
              </a:ext>
            </a:extLst>
          </p:cNvPr>
          <p:cNvSpPr>
            <a:spLocks noGrp="1"/>
          </p:cNvSpPr>
          <p:nvPr>
            <p:ph type="sldNum" sz="quarter" idx="12"/>
          </p:nvPr>
        </p:nvSpPr>
        <p:spPr/>
        <p:txBody>
          <a:bodyPr/>
          <a:lstStyle>
            <a:lvl1pPr>
              <a:defRPr/>
            </a:lvl1pPr>
          </a:lstStyle>
          <a:p>
            <a:pPr>
              <a:defRPr/>
            </a:pPr>
            <a:fld id="{137125AD-A999-4115-AF7C-81E193DE039E}" type="slidenum">
              <a:rPr lang="en-US" altLang="en-US"/>
              <a:pPr>
                <a:defRPr/>
              </a:pPr>
              <a:t>‹#›</a:t>
            </a:fld>
            <a:endParaRPr lang="en-US" altLang="en-US"/>
          </a:p>
        </p:txBody>
      </p:sp>
    </p:spTree>
    <p:extLst>
      <p:ext uri="{BB962C8B-B14F-4D97-AF65-F5344CB8AC3E}">
        <p14:creationId xmlns:p14="http://schemas.microsoft.com/office/powerpoint/2010/main" val="1367957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301931-04BF-90EB-FB82-0336B8D40F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0F38FD0-DCA2-4870-3FE2-B1D2B4BAA60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982845-4C15-853D-E41E-01FECCCBAB3E}"/>
              </a:ext>
            </a:extLst>
          </p:cNvPr>
          <p:cNvSpPr>
            <a:spLocks noGrp="1"/>
          </p:cNvSpPr>
          <p:nvPr>
            <p:ph type="sldNum" sz="quarter" idx="12"/>
          </p:nvPr>
        </p:nvSpPr>
        <p:spPr/>
        <p:txBody>
          <a:bodyPr/>
          <a:lstStyle>
            <a:lvl1pPr>
              <a:defRPr/>
            </a:lvl1pPr>
          </a:lstStyle>
          <a:p>
            <a:pPr>
              <a:defRPr/>
            </a:pPr>
            <a:fld id="{6D603B4E-2162-4985-9D9D-C8920CA1A816}" type="slidenum">
              <a:rPr lang="en-US" altLang="en-US"/>
              <a:pPr>
                <a:defRPr/>
              </a:pPr>
              <a:t>‹#›</a:t>
            </a:fld>
            <a:endParaRPr lang="en-US" altLang="en-US"/>
          </a:p>
        </p:txBody>
      </p:sp>
    </p:spTree>
    <p:extLst>
      <p:ext uri="{BB962C8B-B14F-4D97-AF65-F5344CB8AC3E}">
        <p14:creationId xmlns:p14="http://schemas.microsoft.com/office/powerpoint/2010/main" val="3327727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C5E17-E492-B2F9-744C-0BF0B9F97A9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BFB05E-E88C-15C9-6817-5D3AA288E1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21D92AE-1D7B-9C10-841A-908805747838}"/>
              </a:ext>
            </a:extLst>
          </p:cNvPr>
          <p:cNvSpPr>
            <a:spLocks noGrp="1"/>
          </p:cNvSpPr>
          <p:nvPr>
            <p:ph type="sldNum" sz="quarter" idx="12"/>
          </p:nvPr>
        </p:nvSpPr>
        <p:spPr/>
        <p:txBody>
          <a:bodyPr/>
          <a:lstStyle>
            <a:lvl1pPr>
              <a:defRPr/>
            </a:lvl1pPr>
          </a:lstStyle>
          <a:p>
            <a:pPr>
              <a:defRPr/>
            </a:pPr>
            <a:fld id="{3E0CA0ED-FAD3-47E0-8DC1-ECB89B5986D2}" type="slidenum">
              <a:rPr lang="en-US" altLang="en-US"/>
              <a:pPr>
                <a:defRPr/>
              </a:pPr>
              <a:t>‹#›</a:t>
            </a:fld>
            <a:endParaRPr lang="en-US" altLang="en-US"/>
          </a:p>
        </p:txBody>
      </p:sp>
    </p:spTree>
    <p:extLst>
      <p:ext uri="{BB962C8B-B14F-4D97-AF65-F5344CB8AC3E}">
        <p14:creationId xmlns:p14="http://schemas.microsoft.com/office/powerpoint/2010/main" val="134140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0DF46-7B9A-2BB3-A531-EF59FB84C7C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7434EFD-F11E-3F32-73EE-C6E3678323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78D9BAD-95DE-72BF-4993-8E5FBFD4CF2C}"/>
              </a:ext>
            </a:extLst>
          </p:cNvPr>
          <p:cNvSpPr>
            <a:spLocks noGrp="1"/>
          </p:cNvSpPr>
          <p:nvPr>
            <p:ph type="sldNum" sz="quarter" idx="12"/>
          </p:nvPr>
        </p:nvSpPr>
        <p:spPr/>
        <p:txBody>
          <a:bodyPr/>
          <a:lstStyle>
            <a:lvl1pPr>
              <a:defRPr/>
            </a:lvl1pPr>
          </a:lstStyle>
          <a:p>
            <a:pPr>
              <a:defRPr/>
            </a:pPr>
            <a:fld id="{8C9A02CA-6E5F-45F7-A1F0-2FE3F9D10BBA}" type="slidenum">
              <a:rPr lang="en-US" altLang="en-US"/>
              <a:pPr>
                <a:defRPr/>
              </a:pPr>
              <a:t>‹#›</a:t>
            </a:fld>
            <a:endParaRPr lang="en-US" altLang="en-US"/>
          </a:p>
        </p:txBody>
      </p:sp>
    </p:spTree>
    <p:extLst>
      <p:ext uri="{BB962C8B-B14F-4D97-AF65-F5344CB8AC3E}">
        <p14:creationId xmlns:p14="http://schemas.microsoft.com/office/powerpoint/2010/main" val="3502941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D29240-6009-2DF7-3E68-534C7605638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5811DB9-3B2E-8DA6-9BF9-182A0CE4637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A878735F-6988-36A8-F9F3-30067ED34470}"/>
              </a:ext>
            </a:extLst>
          </p:cNvPr>
          <p:cNvSpPr>
            <a:spLocks noGrp="1"/>
          </p:cNvSpPr>
          <p:nvPr>
            <p:ph type="sldNum" sz="quarter" idx="12"/>
          </p:nvPr>
        </p:nvSpPr>
        <p:spPr/>
        <p:txBody>
          <a:bodyPr/>
          <a:lstStyle>
            <a:lvl1pPr>
              <a:defRPr/>
            </a:lvl1pPr>
          </a:lstStyle>
          <a:p>
            <a:pPr>
              <a:defRPr/>
            </a:pPr>
            <a:fld id="{D6614CEB-FCA2-4E88-8230-7C023ED5D9C3}" type="slidenum">
              <a:rPr lang="en-US" altLang="en-US"/>
              <a:pPr>
                <a:defRPr/>
              </a:pPr>
              <a:t>‹#›</a:t>
            </a:fld>
            <a:endParaRPr lang="en-US" altLang="en-US"/>
          </a:p>
        </p:txBody>
      </p:sp>
    </p:spTree>
    <p:extLst>
      <p:ext uri="{BB962C8B-B14F-4D97-AF65-F5344CB8AC3E}">
        <p14:creationId xmlns:p14="http://schemas.microsoft.com/office/powerpoint/2010/main" val="341623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523C87-A19C-F908-EF98-CB2C377F3347}"/>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86271486-41FA-D293-1F3B-0A08D365BA0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F04045E9-ECAD-82B5-4794-B8867CE8EB2B}"/>
              </a:ext>
            </a:extLst>
          </p:cNvPr>
          <p:cNvSpPr>
            <a:spLocks noGrp="1"/>
          </p:cNvSpPr>
          <p:nvPr>
            <p:ph type="sldNum" sz="quarter" idx="12"/>
          </p:nvPr>
        </p:nvSpPr>
        <p:spPr/>
        <p:txBody>
          <a:bodyPr/>
          <a:lstStyle>
            <a:lvl1pPr>
              <a:defRPr/>
            </a:lvl1pPr>
          </a:lstStyle>
          <a:p>
            <a:pPr>
              <a:defRPr/>
            </a:pPr>
            <a:fld id="{C7B86CFA-4FD1-4D62-A306-833DC71D2F37}" type="slidenum">
              <a:rPr lang="en-US" altLang="en-US"/>
              <a:pPr>
                <a:defRPr/>
              </a:pPr>
              <a:t>‹#›</a:t>
            </a:fld>
            <a:endParaRPr lang="en-US" altLang="en-US"/>
          </a:p>
        </p:txBody>
      </p:sp>
    </p:spTree>
    <p:extLst>
      <p:ext uri="{BB962C8B-B14F-4D97-AF65-F5344CB8AC3E}">
        <p14:creationId xmlns:p14="http://schemas.microsoft.com/office/powerpoint/2010/main" val="2026734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011629-EA50-1E37-058B-3CAE22BC56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22EE2D46-A719-A062-BDD7-4468B5D45D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300FCA63-CBCA-4EE6-94E1-4481ADB20BE9}"/>
              </a:ext>
            </a:extLst>
          </p:cNvPr>
          <p:cNvSpPr>
            <a:spLocks noGrp="1"/>
          </p:cNvSpPr>
          <p:nvPr>
            <p:ph type="sldNum" sz="quarter" idx="12"/>
          </p:nvPr>
        </p:nvSpPr>
        <p:spPr/>
        <p:txBody>
          <a:bodyPr/>
          <a:lstStyle>
            <a:lvl1pPr>
              <a:defRPr/>
            </a:lvl1pPr>
          </a:lstStyle>
          <a:p>
            <a:pPr>
              <a:defRPr/>
            </a:pPr>
            <a:fld id="{4063CC8B-3131-46EF-B1DB-BC3B1B6E8BEE}" type="slidenum">
              <a:rPr lang="en-US" altLang="en-US"/>
              <a:pPr>
                <a:defRPr/>
              </a:pPr>
              <a:t>‹#›</a:t>
            </a:fld>
            <a:endParaRPr lang="en-US" altLang="en-US"/>
          </a:p>
        </p:txBody>
      </p:sp>
    </p:spTree>
    <p:extLst>
      <p:ext uri="{BB962C8B-B14F-4D97-AF65-F5344CB8AC3E}">
        <p14:creationId xmlns:p14="http://schemas.microsoft.com/office/powerpoint/2010/main" val="404266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8785A73-F3CB-D0A0-685D-25C83C1D9B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E625E03-D22A-8C6A-CA2C-D16FBEDC0C9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B7AF25C1-400F-A20B-BAE3-FE03A15C734B}"/>
              </a:ext>
            </a:extLst>
          </p:cNvPr>
          <p:cNvSpPr>
            <a:spLocks noGrp="1"/>
          </p:cNvSpPr>
          <p:nvPr>
            <p:ph type="sldNum" sz="quarter" idx="12"/>
          </p:nvPr>
        </p:nvSpPr>
        <p:spPr/>
        <p:txBody>
          <a:bodyPr/>
          <a:lstStyle>
            <a:lvl1pPr>
              <a:defRPr/>
            </a:lvl1pPr>
          </a:lstStyle>
          <a:p>
            <a:pPr>
              <a:defRPr/>
            </a:pPr>
            <a:fld id="{28D913DD-D1B2-4DE5-A659-6CE603FB82D1}" type="slidenum">
              <a:rPr lang="en-US" altLang="en-US"/>
              <a:pPr>
                <a:defRPr/>
              </a:pPr>
              <a:t>‹#›</a:t>
            </a:fld>
            <a:endParaRPr lang="en-US" altLang="en-US"/>
          </a:p>
        </p:txBody>
      </p:sp>
    </p:spTree>
    <p:extLst>
      <p:ext uri="{BB962C8B-B14F-4D97-AF65-F5344CB8AC3E}">
        <p14:creationId xmlns:p14="http://schemas.microsoft.com/office/powerpoint/2010/main" val="3499075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4305CE-4226-385C-E953-A81460FC115B}"/>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8391ED26-02C2-0CFF-2D7D-34266E7546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13349D4D-D90C-AB89-FA24-732327566453}"/>
              </a:ext>
            </a:extLst>
          </p:cNvPr>
          <p:cNvSpPr>
            <a:spLocks noGrp="1"/>
          </p:cNvSpPr>
          <p:nvPr>
            <p:ph type="sldNum" sz="quarter" idx="12"/>
          </p:nvPr>
        </p:nvSpPr>
        <p:spPr/>
        <p:txBody>
          <a:bodyPr/>
          <a:lstStyle>
            <a:lvl1pPr>
              <a:defRPr/>
            </a:lvl1pPr>
          </a:lstStyle>
          <a:p>
            <a:pPr>
              <a:defRPr/>
            </a:pPr>
            <a:fld id="{939555C5-42AF-40A3-98C1-6968EE4528C3}" type="slidenum">
              <a:rPr lang="en-US" altLang="en-US"/>
              <a:pPr>
                <a:defRPr/>
              </a:pPr>
              <a:t>‹#›</a:t>
            </a:fld>
            <a:endParaRPr lang="en-US" altLang="en-US"/>
          </a:p>
        </p:txBody>
      </p:sp>
    </p:spTree>
    <p:extLst>
      <p:ext uri="{BB962C8B-B14F-4D97-AF65-F5344CB8AC3E}">
        <p14:creationId xmlns:p14="http://schemas.microsoft.com/office/powerpoint/2010/main" val="331688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6E73373-E0F3-A5E5-2586-74387A72ED9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6BC0B4F-AA6E-01C5-89D8-324D5B3D93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A209690-0E36-505F-2DB7-4641D92F5209}"/>
              </a:ext>
            </a:extLst>
          </p:cNvPr>
          <p:cNvSpPr>
            <a:spLocks noGrp="1"/>
          </p:cNvSpPr>
          <p:nvPr>
            <p:ph type="sldNum" sz="quarter" idx="12"/>
          </p:nvPr>
        </p:nvSpPr>
        <p:spPr/>
        <p:txBody>
          <a:bodyPr/>
          <a:lstStyle>
            <a:lvl1pPr>
              <a:defRPr/>
            </a:lvl1pPr>
          </a:lstStyle>
          <a:p>
            <a:pPr>
              <a:defRPr/>
            </a:pPr>
            <a:fld id="{4BA8F9A9-156C-49A5-AD19-CAD73FB571E3}" type="slidenum">
              <a:rPr lang="en-US" altLang="en-US"/>
              <a:pPr>
                <a:defRPr/>
              </a:pPr>
              <a:t>‹#›</a:t>
            </a:fld>
            <a:endParaRPr lang="en-US" altLang="en-US"/>
          </a:p>
        </p:txBody>
      </p:sp>
    </p:spTree>
    <p:extLst>
      <p:ext uri="{BB962C8B-B14F-4D97-AF65-F5344CB8AC3E}">
        <p14:creationId xmlns:p14="http://schemas.microsoft.com/office/powerpoint/2010/main" val="2386340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E9E99B3-ADF0-6F1C-01E0-C51A62F83BC6}"/>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E93D01F-79B0-BA40-7DC6-FDC99F53667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6E4E32A-42E8-FE27-42F1-CF90F0F4EB2A}"/>
              </a:ext>
            </a:extLst>
          </p:cNvPr>
          <p:cNvSpPr>
            <a:spLocks noGrp="1"/>
          </p:cNvSpPr>
          <p:nvPr>
            <p:ph type="sldNum" sz="quarter" idx="12"/>
          </p:nvPr>
        </p:nvSpPr>
        <p:spPr/>
        <p:txBody>
          <a:bodyPr/>
          <a:lstStyle>
            <a:lvl1pPr>
              <a:defRPr/>
            </a:lvl1pPr>
          </a:lstStyle>
          <a:p>
            <a:pPr>
              <a:defRPr/>
            </a:pPr>
            <a:fld id="{C0D716F1-1353-46B2-B726-004BE85AF490}" type="slidenum">
              <a:rPr lang="en-US" altLang="en-US"/>
              <a:pPr>
                <a:defRPr/>
              </a:pPr>
              <a:t>‹#›</a:t>
            </a:fld>
            <a:endParaRPr lang="en-US" altLang="en-US"/>
          </a:p>
        </p:txBody>
      </p:sp>
    </p:spTree>
    <p:extLst>
      <p:ext uri="{BB962C8B-B14F-4D97-AF65-F5344CB8AC3E}">
        <p14:creationId xmlns:p14="http://schemas.microsoft.com/office/powerpoint/2010/main" val="1193512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6ED56-ED04-C8EB-26DB-074D6B7A966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A39687B-B6EF-A5C1-90B8-D471ADE8082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2F90617-7539-6033-E304-442D7A14A149}"/>
              </a:ext>
            </a:extLst>
          </p:cNvPr>
          <p:cNvSpPr>
            <a:spLocks noGrp="1"/>
          </p:cNvSpPr>
          <p:nvPr>
            <p:ph type="sldNum" sz="quarter" idx="12"/>
          </p:nvPr>
        </p:nvSpPr>
        <p:spPr/>
        <p:txBody>
          <a:bodyPr/>
          <a:lstStyle>
            <a:lvl1pPr>
              <a:defRPr/>
            </a:lvl1pPr>
          </a:lstStyle>
          <a:p>
            <a:pPr>
              <a:defRPr/>
            </a:pPr>
            <a:fld id="{058C661C-CF6D-44C8-92EC-6E640F342F04}" type="slidenum">
              <a:rPr lang="en-US" altLang="en-US"/>
              <a:pPr>
                <a:defRPr/>
              </a:pPr>
              <a:t>‹#›</a:t>
            </a:fld>
            <a:endParaRPr lang="en-US" altLang="en-US"/>
          </a:p>
        </p:txBody>
      </p:sp>
    </p:spTree>
    <p:extLst>
      <p:ext uri="{BB962C8B-B14F-4D97-AF65-F5344CB8AC3E}">
        <p14:creationId xmlns:p14="http://schemas.microsoft.com/office/powerpoint/2010/main" val="3796838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58B4E-9779-3408-137E-281ACF4E61B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D084E9-F3E2-097B-D5DD-E54BD2EF28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FC0C4E3-8808-0241-5E76-EDE1CBFE08D7}"/>
              </a:ext>
            </a:extLst>
          </p:cNvPr>
          <p:cNvSpPr>
            <a:spLocks noGrp="1"/>
          </p:cNvSpPr>
          <p:nvPr>
            <p:ph type="sldNum" sz="quarter" idx="12"/>
          </p:nvPr>
        </p:nvSpPr>
        <p:spPr/>
        <p:txBody>
          <a:bodyPr/>
          <a:lstStyle>
            <a:lvl1pPr>
              <a:defRPr/>
            </a:lvl1pPr>
          </a:lstStyle>
          <a:p>
            <a:pPr>
              <a:defRPr/>
            </a:pPr>
            <a:fld id="{6AC5C61D-0F2B-4ACB-B296-A5629056B201}" type="slidenum">
              <a:rPr lang="en-US" altLang="en-US"/>
              <a:pPr>
                <a:defRPr/>
              </a:pPr>
              <a:t>‹#›</a:t>
            </a:fld>
            <a:endParaRPr lang="en-US" altLang="en-US"/>
          </a:p>
        </p:txBody>
      </p:sp>
    </p:spTree>
    <p:extLst>
      <p:ext uri="{BB962C8B-B14F-4D97-AF65-F5344CB8AC3E}">
        <p14:creationId xmlns:p14="http://schemas.microsoft.com/office/powerpoint/2010/main" val="4199421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6C838-D422-CE21-C512-9057780EE10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74A417B-F7A4-001F-C2AC-4681DF0C07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72CAD1F-A5A9-97C4-D93A-EBFEDEE3ED99}"/>
              </a:ext>
            </a:extLst>
          </p:cNvPr>
          <p:cNvSpPr>
            <a:spLocks noGrp="1"/>
          </p:cNvSpPr>
          <p:nvPr>
            <p:ph type="sldNum" sz="quarter" idx="12"/>
          </p:nvPr>
        </p:nvSpPr>
        <p:spPr/>
        <p:txBody>
          <a:bodyPr/>
          <a:lstStyle>
            <a:lvl1pPr>
              <a:defRPr/>
            </a:lvl1pPr>
          </a:lstStyle>
          <a:p>
            <a:pPr>
              <a:defRPr/>
            </a:pPr>
            <a:fld id="{151E32F6-440D-480E-987A-BAB71B6A172F}" type="slidenum">
              <a:rPr lang="en-US" altLang="en-US"/>
              <a:pPr>
                <a:defRPr/>
              </a:pPr>
              <a:t>‹#›</a:t>
            </a:fld>
            <a:endParaRPr lang="en-US" altLang="en-US"/>
          </a:p>
        </p:txBody>
      </p:sp>
    </p:spTree>
    <p:extLst>
      <p:ext uri="{BB962C8B-B14F-4D97-AF65-F5344CB8AC3E}">
        <p14:creationId xmlns:p14="http://schemas.microsoft.com/office/powerpoint/2010/main" val="3208947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5D663-846C-6D5D-0081-79FBF1C3AC8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062683C-B1E4-C401-5B57-8AA719B841E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44C049-9D5B-F376-D0A6-AB01CBE17845}"/>
              </a:ext>
            </a:extLst>
          </p:cNvPr>
          <p:cNvSpPr>
            <a:spLocks noGrp="1"/>
          </p:cNvSpPr>
          <p:nvPr>
            <p:ph type="sldNum" sz="quarter" idx="12"/>
          </p:nvPr>
        </p:nvSpPr>
        <p:spPr/>
        <p:txBody>
          <a:bodyPr/>
          <a:lstStyle>
            <a:lvl1pPr>
              <a:defRPr/>
            </a:lvl1pPr>
          </a:lstStyle>
          <a:p>
            <a:pPr>
              <a:defRPr/>
            </a:pPr>
            <a:fld id="{8CE424F1-EB01-4BF6-A690-D3B6C710934F}" type="slidenum">
              <a:rPr lang="en-US" altLang="en-US"/>
              <a:pPr>
                <a:defRPr/>
              </a:pPr>
              <a:t>‹#›</a:t>
            </a:fld>
            <a:endParaRPr lang="en-US" altLang="en-US"/>
          </a:p>
        </p:txBody>
      </p:sp>
    </p:spTree>
    <p:extLst>
      <p:ext uri="{BB962C8B-B14F-4D97-AF65-F5344CB8AC3E}">
        <p14:creationId xmlns:p14="http://schemas.microsoft.com/office/powerpoint/2010/main" val="389347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89D03-698D-B1B8-10E1-3FD8C00A4A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F1668D-67EB-FB05-1C05-F95C7EAE253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C2C31B9-AC68-B554-416F-BF995520A309}"/>
              </a:ext>
            </a:extLst>
          </p:cNvPr>
          <p:cNvSpPr>
            <a:spLocks noGrp="1"/>
          </p:cNvSpPr>
          <p:nvPr>
            <p:ph type="sldNum" sz="quarter" idx="12"/>
          </p:nvPr>
        </p:nvSpPr>
        <p:spPr/>
        <p:txBody>
          <a:bodyPr/>
          <a:lstStyle>
            <a:lvl1pPr>
              <a:defRPr/>
            </a:lvl1pPr>
          </a:lstStyle>
          <a:p>
            <a:pPr>
              <a:defRPr/>
            </a:pPr>
            <a:fld id="{6F221C3B-F0C6-4DC1-A8F6-54675B77068F}" type="slidenum">
              <a:rPr lang="en-US" altLang="en-US"/>
              <a:pPr>
                <a:defRPr/>
              </a:pPr>
              <a:t>‹#›</a:t>
            </a:fld>
            <a:endParaRPr lang="en-US" altLang="en-US"/>
          </a:p>
        </p:txBody>
      </p:sp>
    </p:spTree>
    <p:extLst>
      <p:ext uri="{BB962C8B-B14F-4D97-AF65-F5344CB8AC3E}">
        <p14:creationId xmlns:p14="http://schemas.microsoft.com/office/powerpoint/2010/main" val="932251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3C7F9C-2FBA-C54B-5633-09CA1080EC4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E003A8E1-409C-2F84-D4E2-762CC28EFEA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8A4178EA-2401-E6E3-3239-4F6304A3FD97}"/>
              </a:ext>
            </a:extLst>
          </p:cNvPr>
          <p:cNvSpPr>
            <a:spLocks noGrp="1"/>
          </p:cNvSpPr>
          <p:nvPr>
            <p:ph type="sldNum" sz="quarter" idx="12"/>
          </p:nvPr>
        </p:nvSpPr>
        <p:spPr/>
        <p:txBody>
          <a:bodyPr/>
          <a:lstStyle>
            <a:lvl1pPr>
              <a:defRPr/>
            </a:lvl1pPr>
          </a:lstStyle>
          <a:p>
            <a:pPr>
              <a:defRPr/>
            </a:pPr>
            <a:fld id="{0034E196-0914-4364-8118-061B73E8C8AB}" type="slidenum">
              <a:rPr lang="en-US" altLang="en-US"/>
              <a:pPr>
                <a:defRPr/>
              </a:pPr>
              <a:t>‹#›</a:t>
            </a:fld>
            <a:endParaRPr lang="en-US" altLang="en-US"/>
          </a:p>
        </p:txBody>
      </p:sp>
    </p:spTree>
    <p:extLst>
      <p:ext uri="{BB962C8B-B14F-4D97-AF65-F5344CB8AC3E}">
        <p14:creationId xmlns:p14="http://schemas.microsoft.com/office/powerpoint/2010/main" val="42831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CC329C-4A97-5FB5-2DC2-A656364FB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9248E0A9-354C-F4C2-E06B-94426836707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9E0781D-7160-C592-A3DA-FE793AA2305A}"/>
              </a:ext>
            </a:extLst>
          </p:cNvPr>
          <p:cNvSpPr>
            <a:spLocks noGrp="1"/>
          </p:cNvSpPr>
          <p:nvPr>
            <p:ph type="sldNum" sz="quarter" idx="12"/>
          </p:nvPr>
        </p:nvSpPr>
        <p:spPr/>
        <p:txBody>
          <a:bodyPr/>
          <a:lstStyle>
            <a:lvl1pPr>
              <a:defRPr/>
            </a:lvl1pPr>
          </a:lstStyle>
          <a:p>
            <a:pPr>
              <a:defRPr/>
            </a:pPr>
            <a:fld id="{E076252E-31F9-4958-9E0C-2279BDA2DFDE}" type="slidenum">
              <a:rPr lang="en-US" altLang="en-US"/>
              <a:pPr>
                <a:defRPr/>
              </a:pPr>
              <a:t>‹#›</a:t>
            </a:fld>
            <a:endParaRPr lang="en-US" altLang="en-US"/>
          </a:p>
        </p:txBody>
      </p:sp>
    </p:spTree>
    <p:extLst>
      <p:ext uri="{BB962C8B-B14F-4D97-AF65-F5344CB8AC3E}">
        <p14:creationId xmlns:p14="http://schemas.microsoft.com/office/powerpoint/2010/main" val="249528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CFF4ABD-B71A-8D53-A194-CE1F2E61C73B}"/>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0C377D27-D93F-55E1-D330-7522EA23BD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8A193CD9-04E6-1D1C-C172-9AB294C73959}"/>
              </a:ext>
            </a:extLst>
          </p:cNvPr>
          <p:cNvSpPr>
            <a:spLocks noGrp="1"/>
          </p:cNvSpPr>
          <p:nvPr>
            <p:ph type="sldNum" sz="quarter" idx="12"/>
          </p:nvPr>
        </p:nvSpPr>
        <p:spPr/>
        <p:txBody>
          <a:bodyPr/>
          <a:lstStyle>
            <a:lvl1pPr>
              <a:defRPr/>
            </a:lvl1pPr>
          </a:lstStyle>
          <a:p>
            <a:pPr>
              <a:defRPr/>
            </a:pPr>
            <a:fld id="{24A7C583-1EBD-4A65-9C58-5A85CBD3AD3C}" type="slidenum">
              <a:rPr lang="en-US" altLang="en-US"/>
              <a:pPr>
                <a:defRPr/>
              </a:pPr>
              <a:t>‹#›</a:t>
            </a:fld>
            <a:endParaRPr lang="en-US" altLang="en-US"/>
          </a:p>
        </p:txBody>
      </p:sp>
    </p:spTree>
    <p:extLst>
      <p:ext uri="{BB962C8B-B14F-4D97-AF65-F5344CB8AC3E}">
        <p14:creationId xmlns:p14="http://schemas.microsoft.com/office/powerpoint/2010/main" val="2953635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DE60CDB-5E55-C1DA-7D6B-F391B323B37A}"/>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101386AF-20CF-6B6A-8F36-97FBCC791C1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86497F10-F862-5340-5650-6BB4E79B11C6}"/>
              </a:ext>
            </a:extLst>
          </p:cNvPr>
          <p:cNvSpPr>
            <a:spLocks noGrp="1"/>
          </p:cNvSpPr>
          <p:nvPr>
            <p:ph type="sldNum" sz="quarter" idx="12"/>
          </p:nvPr>
        </p:nvSpPr>
        <p:spPr/>
        <p:txBody>
          <a:bodyPr/>
          <a:lstStyle>
            <a:lvl1pPr>
              <a:defRPr/>
            </a:lvl1pPr>
          </a:lstStyle>
          <a:p>
            <a:pPr>
              <a:defRPr/>
            </a:pPr>
            <a:fld id="{4CA283B5-E702-4A61-9164-E892061267AD}" type="slidenum">
              <a:rPr lang="en-US" altLang="en-US"/>
              <a:pPr>
                <a:defRPr/>
              </a:pPr>
              <a:t>‹#›</a:t>
            </a:fld>
            <a:endParaRPr lang="en-US" altLang="en-US"/>
          </a:p>
        </p:txBody>
      </p:sp>
    </p:spTree>
    <p:extLst>
      <p:ext uri="{BB962C8B-B14F-4D97-AF65-F5344CB8AC3E}">
        <p14:creationId xmlns:p14="http://schemas.microsoft.com/office/powerpoint/2010/main" val="2541570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BC377C-13C1-F439-2324-11766E9E4E78}"/>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FA02B3FA-F921-50B8-A064-9DDA9E55293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500B0F26-BE34-0991-D0F8-A37C9B9D9223}"/>
              </a:ext>
            </a:extLst>
          </p:cNvPr>
          <p:cNvSpPr>
            <a:spLocks noGrp="1"/>
          </p:cNvSpPr>
          <p:nvPr>
            <p:ph type="sldNum" sz="quarter" idx="12"/>
          </p:nvPr>
        </p:nvSpPr>
        <p:spPr/>
        <p:txBody>
          <a:bodyPr/>
          <a:lstStyle>
            <a:lvl1pPr>
              <a:defRPr/>
            </a:lvl1pPr>
          </a:lstStyle>
          <a:p>
            <a:pPr>
              <a:defRPr/>
            </a:pPr>
            <a:fld id="{EA0DEE49-EBCC-49ED-8A49-78C724F0EEB9}" type="slidenum">
              <a:rPr lang="en-US" altLang="en-US"/>
              <a:pPr>
                <a:defRPr/>
              </a:pPr>
              <a:t>‹#›</a:t>
            </a:fld>
            <a:endParaRPr lang="en-US" altLang="en-US"/>
          </a:p>
        </p:txBody>
      </p:sp>
    </p:spTree>
    <p:extLst>
      <p:ext uri="{BB962C8B-B14F-4D97-AF65-F5344CB8AC3E}">
        <p14:creationId xmlns:p14="http://schemas.microsoft.com/office/powerpoint/2010/main" val="1426119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B67CB88-095F-4667-9F04-62951BA6C2F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80CCBA8-68DC-63A7-9F81-153CB390CB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8A81046-6A69-87F7-591B-21E27A542044}"/>
              </a:ext>
            </a:extLst>
          </p:cNvPr>
          <p:cNvSpPr>
            <a:spLocks noGrp="1"/>
          </p:cNvSpPr>
          <p:nvPr>
            <p:ph type="sldNum" sz="quarter" idx="12"/>
          </p:nvPr>
        </p:nvSpPr>
        <p:spPr/>
        <p:txBody>
          <a:bodyPr/>
          <a:lstStyle>
            <a:lvl1pPr>
              <a:defRPr/>
            </a:lvl1pPr>
          </a:lstStyle>
          <a:p>
            <a:pPr>
              <a:defRPr/>
            </a:pPr>
            <a:fld id="{5471A94B-881C-4A52-BB7C-911EAECA22F7}" type="slidenum">
              <a:rPr lang="en-US" altLang="en-US"/>
              <a:pPr>
                <a:defRPr/>
              </a:pPr>
              <a:t>‹#›</a:t>
            </a:fld>
            <a:endParaRPr lang="en-US" altLang="en-US"/>
          </a:p>
        </p:txBody>
      </p:sp>
    </p:spTree>
    <p:extLst>
      <p:ext uri="{BB962C8B-B14F-4D97-AF65-F5344CB8AC3E}">
        <p14:creationId xmlns:p14="http://schemas.microsoft.com/office/powerpoint/2010/main" val="2724355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9DA9E5F-60A8-AB82-573E-28D4CBDC5DD3}"/>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C6C07C5-D53C-5823-9C87-4262D806BB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BA9D4E-9205-4C88-66EB-AD03EC168E21}"/>
              </a:ext>
            </a:extLst>
          </p:cNvPr>
          <p:cNvSpPr>
            <a:spLocks noGrp="1"/>
          </p:cNvSpPr>
          <p:nvPr>
            <p:ph type="sldNum" sz="quarter" idx="12"/>
          </p:nvPr>
        </p:nvSpPr>
        <p:spPr/>
        <p:txBody>
          <a:bodyPr/>
          <a:lstStyle>
            <a:lvl1pPr>
              <a:defRPr/>
            </a:lvl1pPr>
          </a:lstStyle>
          <a:p>
            <a:pPr>
              <a:defRPr/>
            </a:pPr>
            <a:fld id="{78C1010C-180B-45B1-B921-611036FC6D99}" type="slidenum">
              <a:rPr lang="en-US" altLang="en-US"/>
              <a:pPr>
                <a:defRPr/>
              </a:pPr>
              <a:t>‹#›</a:t>
            </a:fld>
            <a:endParaRPr lang="en-US" altLang="en-US"/>
          </a:p>
        </p:txBody>
      </p:sp>
    </p:spTree>
    <p:extLst>
      <p:ext uri="{BB962C8B-B14F-4D97-AF65-F5344CB8AC3E}">
        <p14:creationId xmlns:p14="http://schemas.microsoft.com/office/powerpoint/2010/main" val="401298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379D9-433D-57F6-93CB-C1B4A95BAD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B6FA6C6-BB82-36FF-BDFB-1AFFD57ADF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B7569-1C81-2ED6-272F-E90DDFBF67FA}"/>
              </a:ext>
            </a:extLst>
          </p:cNvPr>
          <p:cNvSpPr>
            <a:spLocks noGrp="1"/>
          </p:cNvSpPr>
          <p:nvPr>
            <p:ph type="sldNum" sz="quarter" idx="12"/>
          </p:nvPr>
        </p:nvSpPr>
        <p:spPr/>
        <p:txBody>
          <a:bodyPr/>
          <a:lstStyle>
            <a:lvl1pPr>
              <a:defRPr/>
            </a:lvl1pPr>
          </a:lstStyle>
          <a:p>
            <a:pPr>
              <a:defRPr/>
            </a:pPr>
            <a:fld id="{D2D8E97B-D066-458A-A0D7-7E4D3A99D690}" type="slidenum">
              <a:rPr lang="en-US" altLang="en-US"/>
              <a:pPr>
                <a:defRPr/>
              </a:pPr>
              <a:t>‹#›</a:t>
            </a:fld>
            <a:endParaRPr lang="en-US" altLang="en-US"/>
          </a:p>
        </p:txBody>
      </p:sp>
    </p:spTree>
    <p:extLst>
      <p:ext uri="{BB962C8B-B14F-4D97-AF65-F5344CB8AC3E}">
        <p14:creationId xmlns:p14="http://schemas.microsoft.com/office/powerpoint/2010/main" val="1368802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58BC1-01F5-D1E9-0D35-11D4174FD80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B24B849-7A77-FC6D-4D8B-EEA1C2F6CFE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20D137-FFD3-A174-B896-D42E529D96CC}"/>
              </a:ext>
            </a:extLst>
          </p:cNvPr>
          <p:cNvSpPr>
            <a:spLocks noGrp="1"/>
          </p:cNvSpPr>
          <p:nvPr>
            <p:ph type="sldNum" sz="quarter" idx="12"/>
          </p:nvPr>
        </p:nvSpPr>
        <p:spPr/>
        <p:txBody>
          <a:bodyPr/>
          <a:lstStyle>
            <a:lvl1pPr>
              <a:defRPr/>
            </a:lvl1pPr>
          </a:lstStyle>
          <a:p>
            <a:pPr>
              <a:defRPr/>
            </a:pPr>
            <a:fld id="{BC0A9D73-3611-46F3-8344-A10757C0B00D}" type="slidenum">
              <a:rPr lang="en-US" altLang="en-US"/>
              <a:pPr>
                <a:defRPr/>
              </a:pPr>
              <a:t>‹#›</a:t>
            </a:fld>
            <a:endParaRPr lang="en-US" altLang="en-US"/>
          </a:p>
        </p:txBody>
      </p:sp>
    </p:spTree>
    <p:extLst>
      <p:ext uri="{BB962C8B-B14F-4D97-AF65-F5344CB8AC3E}">
        <p14:creationId xmlns:p14="http://schemas.microsoft.com/office/powerpoint/2010/main" val="259610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013EEC-677E-F2B0-2F17-19CBD293F75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F395EE2-474B-9D78-94F2-D9CADBC3F65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9CF8566-5FB8-DE88-5119-A5911329ABD0}"/>
              </a:ext>
            </a:extLst>
          </p:cNvPr>
          <p:cNvSpPr>
            <a:spLocks noGrp="1"/>
          </p:cNvSpPr>
          <p:nvPr>
            <p:ph type="sldNum" sz="quarter" idx="12"/>
          </p:nvPr>
        </p:nvSpPr>
        <p:spPr/>
        <p:txBody>
          <a:bodyPr/>
          <a:lstStyle>
            <a:lvl1pPr>
              <a:defRPr/>
            </a:lvl1pPr>
          </a:lstStyle>
          <a:p>
            <a:pPr>
              <a:defRPr/>
            </a:pPr>
            <a:fld id="{7597B748-2A7C-44B6-BC80-3EAE16C09F53}" type="slidenum">
              <a:rPr lang="en-US" altLang="en-US"/>
              <a:pPr>
                <a:defRPr/>
              </a:pPr>
              <a:t>‹#›</a:t>
            </a:fld>
            <a:endParaRPr lang="en-US" altLang="en-US"/>
          </a:p>
        </p:txBody>
      </p:sp>
    </p:spTree>
    <p:extLst>
      <p:ext uri="{BB962C8B-B14F-4D97-AF65-F5344CB8AC3E}">
        <p14:creationId xmlns:p14="http://schemas.microsoft.com/office/powerpoint/2010/main" val="616523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9A8AD-1AE5-ACCF-5001-F3BFE9AB9ACE}"/>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A40F7F0-5E7A-023E-67AE-EC4A6B033A1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04B5F0A-3055-2C04-8C17-879049AC6053}"/>
              </a:ext>
            </a:extLst>
          </p:cNvPr>
          <p:cNvSpPr>
            <a:spLocks noGrp="1"/>
          </p:cNvSpPr>
          <p:nvPr>
            <p:ph type="sldNum" sz="quarter" idx="12"/>
          </p:nvPr>
        </p:nvSpPr>
        <p:spPr/>
        <p:txBody>
          <a:bodyPr/>
          <a:lstStyle>
            <a:lvl1pPr>
              <a:defRPr/>
            </a:lvl1pPr>
          </a:lstStyle>
          <a:p>
            <a:pPr>
              <a:defRPr/>
            </a:pPr>
            <a:fld id="{4E378F5B-F442-4DD8-8822-D904F316B25D}" type="slidenum">
              <a:rPr lang="en-US" altLang="en-US"/>
              <a:pPr>
                <a:defRPr/>
              </a:pPr>
              <a:t>‹#›</a:t>
            </a:fld>
            <a:endParaRPr lang="en-US" altLang="en-US"/>
          </a:p>
        </p:txBody>
      </p:sp>
    </p:spTree>
    <p:extLst>
      <p:ext uri="{BB962C8B-B14F-4D97-AF65-F5344CB8AC3E}">
        <p14:creationId xmlns:p14="http://schemas.microsoft.com/office/powerpoint/2010/main" val="43785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B2541-30B4-D217-7382-EAD33CA2416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7FC4A71-3C68-C50D-92CF-DEA4883AD3F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1763FA-9376-D8CC-AE16-C3314D72E713}"/>
              </a:ext>
            </a:extLst>
          </p:cNvPr>
          <p:cNvSpPr>
            <a:spLocks noGrp="1"/>
          </p:cNvSpPr>
          <p:nvPr>
            <p:ph type="sldNum" sz="quarter" idx="12"/>
          </p:nvPr>
        </p:nvSpPr>
        <p:spPr/>
        <p:txBody>
          <a:bodyPr/>
          <a:lstStyle>
            <a:lvl1pPr>
              <a:defRPr/>
            </a:lvl1pPr>
          </a:lstStyle>
          <a:p>
            <a:pPr>
              <a:defRPr/>
            </a:pPr>
            <a:fld id="{7840459A-1E26-4FB3-A9B2-BC6E51E38FD2}" type="slidenum">
              <a:rPr lang="en-US" altLang="en-US"/>
              <a:pPr>
                <a:defRPr/>
              </a:pPr>
              <a:t>‹#›</a:t>
            </a:fld>
            <a:endParaRPr lang="en-US" altLang="en-US"/>
          </a:p>
        </p:txBody>
      </p:sp>
    </p:spTree>
    <p:extLst>
      <p:ext uri="{BB962C8B-B14F-4D97-AF65-F5344CB8AC3E}">
        <p14:creationId xmlns:p14="http://schemas.microsoft.com/office/powerpoint/2010/main" val="312653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4AA3893-8602-0B90-D8DC-2263337A209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4926289-72EA-4B22-F3D9-8F657C48BCF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E7C444-557E-D978-8C8B-50FBCBA78414}"/>
              </a:ext>
            </a:extLst>
          </p:cNvPr>
          <p:cNvSpPr>
            <a:spLocks noGrp="1"/>
          </p:cNvSpPr>
          <p:nvPr>
            <p:ph type="sldNum" sz="quarter" idx="12"/>
          </p:nvPr>
        </p:nvSpPr>
        <p:spPr/>
        <p:txBody>
          <a:bodyPr/>
          <a:lstStyle>
            <a:lvl1pPr>
              <a:defRPr/>
            </a:lvl1pPr>
          </a:lstStyle>
          <a:p>
            <a:pPr>
              <a:defRPr/>
            </a:pPr>
            <a:fld id="{6567EE2D-96EB-4F26-920E-7C131A48BB0D}" type="slidenum">
              <a:rPr lang="en-US" altLang="en-US"/>
              <a:pPr>
                <a:defRPr/>
              </a:pPr>
              <a:t>‹#›</a:t>
            </a:fld>
            <a:endParaRPr lang="en-US" altLang="en-US"/>
          </a:p>
        </p:txBody>
      </p:sp>
    </p:spTree>
    <p:extLst>
      <p:ext uri="{BB962C8B-B14F-4D97-AF65-F5344CB8AC3E}">
        <p14:creationId xmlns:p14="http://schemas.microsoft.com/office/powerpoint/2010/main" val="347069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4A5876-C492-65A6-CEEC-106120AD7A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A5BF695C-2DA7-6E4C-5C07-A6AF518B7FC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7B1B2808-B168-CE0C-653C-9C410B5634DF}"/>
              </a:ext>
            </a:extLst>
          </p:cNvPr>
          <p:cNvSpPr>
            <a:spLocks noGrp="1"/>
          </p:cNvSpPr>
          <p:nvPr>
            <p:ph type="sldNum" sz="quarter" idx="12"/>
          </p:nvPr>
        </p:nvSpPr>
        <p:spPr/>
        <p:txBody>
          <a:bodyPr/>
          <a:lstStyle>
            <a:lvl1pPr>
              <a:defRPr/>
            </a:lvl1pPr>
          </a:lstStyle>
          <a:p>
            <a:pPr>
              <a:defRPr/>
            </a:pPr>
            <a:fld id="{6C73B832-D3AA-4474-9841-D3CFBB6891CD}" type="slidenum">
              <a:rPr lang="en-US" altLang="en-US"/>
              <a:pPr>
                <a:defRPr/>
              </a:pPr>
              <a:t>‹#›</a:t>
            </a:fld>
            <a:endParaRPr lang="en-US" altLang="en-US"/>
          </a:p>
        </p:txBody>
      </p:sp>
    </p:spTree>
    <p:extLst>
      <p:ext uri="{BB962C8B-B14F-4D97-AF65-F5344CB8AC3E}">
        <p14:creationId xmlns:p14="http://schemas.microsoft.com/office/powerpoint/2010/main" val="175753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ED21BD-D5C7-1A1F-0FCB-86F21B937ACE}"/>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41AAD0DF-21CD-0F21-7F36-1497296620B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A53CF8A-B93E-C0A0-56C9-F7A009D25E41}"/>
              </a:ext>
            </a:extLst>
          </p:cNvPr>
          <p:cNvSpPr>
            <a:spLocks noGrp="1"/>
          </p:cNvSpPr>
          <p:nvPr>
            <p:ph type="sldNum" sz="quarter" idx="12"/>
          </p:nvPr>
        </p:nvSpPr>
        <p:spPr/>
        <p:txBody>
          <a:bodyPr/>
          <a:lstStyle>
            <a:lvl1pPr>
              <a:defRPr/>
            </a:lvl1pPr>
          </a:lstStyle>
          <a:p>
            <a:pPr>
              <a:defRPr/>
            </a:pPr>
            <a:fld id="{5546BE90-C56D-4572-A991-2DB3BDD9CE65}" type="slidenum">
              <a:rPr lang="en-US" altLang="en-US"/>
              <a:pPr>
                <a:defRPr/>
              </a:pPr>
              <a:t>‹#›</a:t>
            </a:fld>
            <a:endParaRPr lang="en-US" altLang="en-US"/>
          </a:p>
        </p:txBody>
      </p:sp>
    </p:spTree>
    <p:extLst>
      <p:ext uri="{BB962C8B-B14F-4D97-AF65-F5344CB8AC3E}">
        <p14:creationId xmlns:p14="http://schemas.microsoft.com/office/powerpoint/2010/main" val="3194155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B59E0B-9014-3828-5BC0-1EE723E04479}"/>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EB995575-CAD6-CA5C-3505-ED02DE0870D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F905E616-3488-1269-D85C-593A0FD97B37}"/>
              </a:ext>
            </a:extLst>
          </p:cNvPr>
          <p:cNvSpPr>
            <a:spLocks noGrp="1"/>
          </p:cNvSpPr>
          <p:nvPr>
            <p:ph type="sldNum" sz="quarter" idx="12"/>
          </p:nvPr>
        </p:nvSpPr>
        <p:spPr/>
        <p:txBody>
          <a:bodyPr/>
          <a:lstStyle>
            <a:lvl1pPr>
              <a:defRPr/>
            </a:lvl1pPr>
          </a:lstStyle>
          <a:p>
            <a:pPr>
              <a:defRPr/>
            </a:pPr>
            <a:fld id="{533D21B1-8911-4070-8A2F-EEA16EE6B30F}" type="slidenum">
              <a:rPr lang="en-US" altLang="en-US"/>
              <a:pPr>
                <a:defRPr/>
              </a:pPr>
              <a:t>‹#›</a:t>
            </a:fld>
            <a:endParaRPr lang="en-US" altLang="en-US"/>
          </a:p>
        </p:txBody>
      </p:sp>
    </p:spTree>
    <p:extLst>
      <p:ext uri="{BB962C8B-B14F-4D97-AF65-F5344CB8AC3E}">
        <p14:creationId xmlns:p14="http://schemas.microsoft.com/office/powerpoint/2010/main" val="2113850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63272B-ED66-7B75-DB9E-200AD751C2B1}"/>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6D73DCAC-EC9B-DF9B-CE40-48E7A47CB7B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C31ADA82-BD96-522B-B309-18ED5DCA46CF}"/>
              </a:ext>
            </a:extLst>
          </p:cNvPr>
          <p:cNvSpPr>
            <a:spLocks noGrp="1"/>
          </p:cNvSpPr>
          <p:nvPr>
            <p:ph type="sldNum" sz="quarter" idx="12"/>
          </p:nvPr>
        </p:nvSpPr>
        <p:spPr/>
        <p:txBody>
          <a:bodyPr/>
          <a:lstStyle>
            <a:lvl1pPr>
              <a:defRPr/>
            </a:lvl1pPr>
          </a:lstStyle>
          <a:p>
            <a:pPr>
              <a:defRPr/>
            </a:pPr>
            <a:fld id="{D799CE1A-2A2A-4355-BE58-32AF08F32193}" type="slidenum">
              <a:rPr lang="en-US" altLang="en-US"/>
              <a:pPr>
                <a:defRPr/>
              </a:pPr>
              <a:t>‹#›</a:t>
            </a:fld>
            <a:endParaRPr lang="en-US" altLang="en-US"/>
          </a:p>
        </p:txBody>
      </p:sp>
    </p:spTree>
    <p:extLst>
      <p:ext uri="{BB962C8B-B14F-4D97-AF65-F5344CB8AC3E}">
        <p14:creationId xmlns:p14="http://schemas.microsoft.com/office/powerpoint/2010/main" val="2819552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34764DE-69DD-E508-EF5C-3A529A305D29}"/>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AE2989F-A747-413C-F937-5245414876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841C474-1816-E75E-F7DA-927DE50E2BC7}"/>
              </a:ext>
            </a:extLst>
          </p:cNvPr>
          <p:cNvSpPr>
            <a:spLocks noGrp="1"/>
          </p:cNvSpPr>
          <p:nvPr>
            <p:ph type="sldNum" sz="quarter" idx="12"/>
          </p:nvPr>
        </p:nvSpPr>
        <p:spPr/>
        <p:txBody>
          <a:bodyPr/>
          <a:lstStyle>
            <a:lvl1pPr>
              <a:defRPr/>
            </a:lvl1pPr>
          </a:lstStyle>
          <a:p>
            <a:pPr>
              <a:defRPr/>
            </a:pPr>
            <a:fld id="{3A43CC5E-2B2A-4A93-893F-B3D405B0CE29}" type="slidenum">
              <a:rPr lang="en-US" altLang="en-US"/>
              <a:pPr>
                <a:defRPr/>
              </a:pPr>
              <a:t>‹#›</a:t>
            </a:fld>
            <a:endParaRPr lang="en-US" altLang="en-US"/>
          </a:p>
        </p:txBody>
      </p:sp>
    </p:spTree>
    <p:extLst>
      <p:ext uri="{BB962C8B-B14F-4D97-AF65-F5344CB8AC3E}">
        <p14:creationId xmlns:p14="http://schemas.microsoft.com/office/powerpoint/2010/main" val="3084441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C708D3-C6A5-319A-61C6-24A1452D5EDA}"/>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F735FF3E-3068-1EB8-91C6-F75C9F1E04A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4289A50-7909-8731-5654-9C969536EB74}"/>
              </a:ext>
            </a:extLst>
          </p:cNvPr>
          <p:cNvSpPr>
            <a:spLocks noGrp="1"/>
          </p:cNvSpPr>
          <p:nvPr>
            <p:ph type="sldNum" sz="quarter" idx="12"/>
          </p:nvPr>
        </p:nvSpPr>
        <p:spPr/>
        <p:txBody>
          <a:bodyPr/>
          <a:lstStyle>
            <a:lvl1pPr>
              <a:defRPr/>
            </a:lvl1pPr>
          </a:lstStyle>
          <a:p>
            <a:pPr>
              <a:defRPr/>
            </a:pPr>
            <a:fld id="{AC378D25-CE2D-4BCC-AE58-7432FB53A92E}" type="slidenum">
              <a:rPr lang="en-US" altLang="en-US"/>
              <a:pPr>
                <a:defRPr/>
              </a:pPr>
              <a:t>‹#›</a:t>
            </a:fld>
            <a:endParaRPr lang="en-US" altLang="en-US"/>
          </a:p>
        </p:txBody>
      </p:sp>
    </p:spTree>
    <p:extLst>
      <p:ext uri="{BB962C8B-B14F-4D97-AF65-F5344CB8AC3E}">
        <p14:creationId xmlns:p14="http://schemas.microsoft.com/office/powerpoint/2010/main" val="271967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5032F-225C-D717-7139-20BABA9A690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8C858CD-85AC-2594-F815-6D2BBCB37CC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F0225AB-3018-B78A-1F4B-A5562C506ADA}"/>
              </a:ext>
            </a:extLst>
          </p:cNvPr>
          <p:cNvSpPr>
            <a:spLocks noGrp="1"/>
          </p:cNvSpPr>
          <p:nvPr>
            <p:ph type="sldNum" sz="quarter" idx="12"/>
          </p:nvPr>
        </p:nvSpPr>
        <p:spPr/>
        <p:txBody>
          <a:bodyPr/>
          <a:lstStyle>
            <a:lvl1pPr>
              <a:defRPr/>
            </a:lvl1pPr>
          </a:lstStyle>
          <a:p>
            <a:pPr>
              <a:defRPr/>
            </a:pPr>
            <a:fld id="{BC34A143-AC05-4D79-844E-0845015A8CD0}" type="slidenum">
              <a:rPr lang="en-US" altLang="en-US"/>
              <a:pPr>
                <a:defRPr/>
              </a:pPr>
              <a:t>‹#›</a:t>
            </a:fld>
            <a:endParaRPr lang="en-US" altLang="en-US"/>
          </a:p>
        </p:txBody>
      </p:sp>
    </p:spTree>
    <p:extLst>
      <p:ext uri="{BB962C8B-B14F-4D97-AF65-F5344CB8AC3E}">
        <p14:creationId xmlns:p14="http://schemas.microsoft.com/office/powerpoint/2010/main" val="3859626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2400F-5C14-BB14-7393-52609462DC2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1BCEBBE-FB88-6DBE-8918-A6CE9644FA3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B5E5ADA6-5F1E-7647-3775-0B36E7C00C9C}"/>
              </a:ext>
            </a:extLst>
          </p:cNvPr>
          <p:cNvSpPr>
            <a:spLocks noGrp="1"/>
          </p:cNvSpPr>
          <p:nvPr>
            <p:ph type="sldNum" sz="quarter" idx="12"/>
          </p:nvPr>
        </p:nvSpPr>
        <p:spPr/>
        <p:txBody>
          <a:bodyPr/>
          <a:lstStyle>
            <a:lvl1pPr>
              <a:defRPr/>
            </a:lvl1pPr>
          </a:lstStyle>
          <a:p>
            <a:pPr>
              <a:defRPr/>
            </a:pPr>
            <a:fld id="{A2E27A63-796E-490E-B44C-6421E1799669}" type="slidenum">
              <a:rPr lang="en-US" altLang="en-US"/>
              <a:pPr>
                <a:defRPr/>
              </a:pPr>
              <a:t>‹#›</a:t>
            </a:fld>
            <a:endParaRPr lang="en-US" altLang="en-US"/>
          </a:p>
        </p:txBody>
      </p:sp>
    </p:spTree>
    <p:extLst>
      <p:ext uri="{BB962C8B-B14F-4D97-AF65-F5344CB8AC3E}">
        <p14:creationId xmlns:p14="http://schemas.microsoft.com/office/powerpoint/2010/main" val="2021288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DD1066-E954-44DC-35AB-A2F68DD24A6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0C930002-D286-8048-5B14-A1E031F9A5F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12B2799F-C7EE-893D-7AE2-2A1DA11323F4}"/>
              </a:ext>
            </a:extLst>
          </p:cNvPr>
          <p:cNvSpPr>
            <a:spLocks noGrp="1"/>
          </p:cNvSpPr>
          <p:nvPr>
            <p:ph type="sldNum" sz="quarter" idx="12"/>
          </p:nvPr>
        </p:nvSpPr>
        <p:spPr/>
        <p:txBody>
          <a:bodyPr/>
          <a:lstStyle>
            <a:lvl1pPr>
              <a:defRPr/>
            </a:lvl1pPr>
          </a:lstStyle>
          <a:p>
            <a:pPr>
              <a:defRPr/>
            </a:pPr>
            <a:fld id="{682A63DB-1258-4E09-ACA7-6DA219470281}" type="slidenum">
              <a:rPr lang="en-US" altLang="en-US"/>
              <a:pPr>
                <a:defRPr/>
              </a:pPr>
              <a:t>‹#›</a:t>
            </a:fld>
            <a:endParaRPr lang="en-US" altLang="en-US"/>
          </a:p>
        </p:txBody>
      </p:sp>
    </p:spTree>
    <p:extLst>
      <p:ext uri="{BB962C8B-B14F-4D97-AF65-F5344CB8AC3E}">
        <p14:creationId xmlns:p14="http://schemas.microsoft.com/office/powerpoint/2010/main" val="866189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BF23E43-837D-31D4-7CFE-3AF6EF5C4CA3}"/>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B3C69455-DD7D-32E4-5A3C-73D7C9D6EA9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F324110-10B2-8C1F-F9F9-368CCC15942F}"/>
              </a:ext>
            </a:extLst>
          </p:cNvPr>
          <p:cNvSpPr>
            <a:spLocks noGrp="1"/>
          </p:cNvSpPr>
          <p:nvPr>
            <p:ph type="sldNum" sz="quarter" idx="12"/>
          </p:nvPr>
        </p:nvSpPr>
        <p:spPr/>
        <p:txBody>
          <a:bodyPr/>
          <a:lstStyle>
            <a:lvl1pPr>
              <a:defRPr/>
            </a:lvl1pPr>
          </a:lstStyle>
          <a:p>
            <a:pPr>
              <a:defRPr/>
            </a:pPr>
            <a:fld id="{CA642B17-C8EB-4074-BEBC-39C829B0B248}" type="slidenum">
              <a:rPr lang="en-US" altLang="en-US"/>
              <a:pPr>
                <a:defRPr/>
              </a:pPr>
              <a:t>‹#›</a:t>
            </a:fld>
            <a:endParaRPr lang="en-US" altLang="en-US"/>
          </a:p>
        </p:txBody>
      </p:sp>
    </p:spTree>
    <p:extLst>
      <p:ext uri="{BB962C8B-B14F-4D97-AF65-F5344CB8AC3E}">
        <p14:creationId xmlns:p14="http://schemas.microsoft.com/office/powerpoint/2010/main" val="4159980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8B5BD-F83F-A919-9E01-F555F19A49B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CCC2E944-002A-ED09-2E24-3149C80906E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14A9CAA-9F92-BA0D-5508-BBDE6710F671}"/>
              </a:ext>
            </a:extLst>
          </p:cNvPr>
          <p:cNvSpPr>
            <a:spLocks noGrp="1"/>
          </p:cNvSpPr>
          <p:nvPr>
            <p:ph type="sldNum" sz="quarter" idx="12"/>
          </p:nvPr>
        </p:nvSpPr>
        <p:spPr/>
        <p:txBody>
          <a:bodyPr/>
          <a:lstStyle>
            <a:lvl1pPr>
              <a:defRPr/>
            </a:lvl1pPr>
          </a:lstStyle>
          <a:p>
            <a:pPr>
              <a:defRPr/>
            </a:pPr>
            <a:fld id="{8E79FB2C-9D3B-4D96-9D76-119D8353C62D}" type="slidenum">
              <a:rPr lang="en-US" altLang="en-US"/>
              <a:pPr>
                <a:defRPr/>
              </a:pPr>
              <a:t>‹#›</a:t>
            </a:fld>
            <a:endParaRPr lang="en-US" altLang="en-US"/>
          </a:p>
        </p:txBody>
      </p:sp>
    </p:spTree>
    <p:extLst>
      <p:ext uri="{BB962C8B-B14F-4D97-AF65-F5344CB8AC3E}">
        <p14:creationId xmlns:p14="http://schemas.microsoft.com/office/powerpoint/2010/main" val="2984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B40F2-6375-156E-4135-2C734C2A0D2F}"/>
              </a:ext>
            </a:extLst>
          </p:cNvPr>
          <p:cNvSpPr>
            <a:spLocks noGrp="1"/>
          </p:cNvSpPr>
          <p:nvPr>
            <p:ph type="dt" sz="half" idx="10"/>
          </p:nvPr>
        </p:nvSpPr>
        <p:spPr>
          <a:xfrm>
            <a:off x="169863" y="6548438"/>
            <a:ext cx="1930400" cy="365125"/>
          </a:xfrm>
        </p:spPr>
        <p:txBody>
          <a:bodyPr/>
          <a:lstStyle>
            <a:lvl1pPr>
              <a:defRPr/>
            </a:lvl1pPr>
          </a:lstStyle>
          <a:p>
            <a:pPr>
              <a:defRPr/>
            </a:pPr>
            <a:r>
              <a:rPr lang="en-US"/>
              <a:t>November 8, 2022</a:t>
            </a:r>
          </a:p>
        </p:txBody>
      </p:sp>
      <p:sp>
        <p:nvSpPr>
          <p:cNvPr id="3" name="Footer Placeholder 2">
            <a:extLst>
              <a:ext uri="{FF2B5EF4-FFF2-40B4-BE49-F238E27FC236}">
                <a16:creationId xmlns:a16="http://schemas.microsoft.com/office/drawing/2014/main" id="{4773BAA1-BFCB-DCF0-99D6-A57FA0C1AD5F}"/>
              </a:ext>
            </a:extLst>
          </p:cNvPr>
          <p:cNvSpPr>
            <a:spLocks noGrp="1"/>
          </p:cNvSpPr>
          <p:nvPr>
            <p:ph type="ftr" sz="quarter" idx="11"/>
          </p:nvPr>
        </p:nvSpPr>
        <p:spPr>
          <a:xfrm>
            <a:off x="2782888" y="6559550"/>
            <a:ext cx="6604000" cy="365125"/>
          </a:xfrm>
        </p:spPr>
        <p:txBody>
          <a:bodyPr/>
          <a:lstStyle>
            <a:lvl1pPr>
              <a:defRPr/>
            </a:lvl1pPr>
          </a:lstStyle>
          <a:p>
            <a:pPr>
              <a:defRPr/>
            </a:pPr>
            <a:r>
              <a:rPr lang="en-US"/>
              <a:t>For Unto Us A Child Is Born</a:t>
            </a:r>
          </a:p>
        </p:txBody>
      </p:sp>
      <p:sp>
        <p:nvSpPr>
          <p:cNvPr id="4" name="Slide Number Placeholder 3">
            <a:extLst>
              <a:ext uri="{FF2B5EF4-FFF2-40B4-BE49-F238E27FC236}">
                <a16:creationId xmlns:a16="http://schemas.microsoft.com/office/drawing/2014/main" id="{C0C7C381-073E-234F-B82C-5FF0966B78D7}"/>
              </a:ext>
            </a:extLst>
          </p:cNvPr>
          <p:cNvSpPr>
            <a:spLocks noGrp="1"/>
          </p:cNvSpPr>
          <p:nvPr>
            <p:ph type="sldNum" sz="quarter" idx="12"/>
          </p:nvPr>
        </p:nvSpPr>
        <p:spPr>
          <a:xfrm>
            <a:off x="11215688" y="6518275"/>
            <a:ext cx="914400" cy="365125"/>
          </a:xfrm>
        </p:spPr>
        <p:txBody>
          <a:bodyPr/>
          <a:lstStyle>
            <a:lvl1pPr>
              <a:defRPr/>
            </a:lvl1pPr>
          </a:lstStyle>
          <a:p>
            <a:pPr>
              <a:defRPr/>
            </a:pPr>
            <a:fld id="{C0DC8A49-8BE3-45FA-BDD7-B1926AC968A9}" type="slidenum">
              <a:rPr lang="en-US" altLang="en-US"/>
              <a:pPr>
                <a:defRPr/>
              </a:pPr>
              <a:t>‹#›</a:t>
            </a:fld>
            <a:endParaRPr lang="en-US" altLang="en-US"/>
          </a:p>
        </p:txBody>
      </p:sp>
    </p:spTree>
    <p:extLst>
      <p:ext uri="{BB962C8B-B14F-4D97-AF65-F5344CB8AC3E}">
        <p14:creationId xmlns:p14="http://schemas.microsoft.com/office/powerpoint/2010/main" val="3809714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DBD80-F350-10F8-8AB3-AD05910EA567}"/>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9538B9E-7952-0E31-8FD2-AB249015884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757945F-A230-E060-E8D9-4F3ADAA9B5FC}"/>
              </a:ext>
            </a:extLst>
          </p:cNvPr>
          <p:cNvSpPr>
            <a:spLocks noGrp="1"/>
          </p:cNvSpPr>
          <p:nvPr>
            <p:ph type="sldNum" sz="quarter" idx="12"/>
          </p:nvPr>
        </p:nvSpPr>
        <p:spPr/>
        <p:txBody>
          <a:bodyPr/>
          <a:lstStyle>
            <a:lvl1pPr>
              <a:defRPr/>
            </a:lvl1pPr>
          </a:lstStyle>
          <a:p>
            <a:pPr>
              <a:defRPr/>
            </a:pPr>
            <a:fld id="{F2B2A45D-3C73-491A-B142-79DF2B0FA483}" type="slidenum">
              <a:rPr lang="en-US" altLang="en-US"/>
              <a:pPr>
                <a:defRPr/>
              </a:pPr>
              <a:t>‹#›</a:t>
            </a:fld>
            <a:endParaRPr lang="en-US" altLang="en-US"/>
          </a:p>
        </p:txBody>
      </p:sp>
    </p:spTree>
    <p:extLst>
      <p:ext uri="{BB962C8B-B14F-4D97-AF65-F5344CB8AC3E}">
        <p14:creationId xmlns:p14="http://schemas.microsoft.com/office/powerpoint/2010/main" val="3718333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18A46-2601-8E78-2C73-4B905B2CB3B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6CD8F3A-D50A-88D9-4DFE-37029D3301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AD33180-EC2C-E093-56A6-6F987AD6358F}"/>
              </a:ext>
            </a:extLst>
          </p:cNvPr>
          <p:cNvSpPr>
            <a:spLocks noGrp="1"/>
          </p:cNvSpPr>
          <p:nvPr>
            <p:ph type="sldNum" sz="quarter" idx="12"/>
          </p:nvPr>
        </p:nvSpPr>
        <p:spPr/>
        <p:txBody>
          <a:bodyPr/>
          <a:lstStyle>
            <a:lvl1pPr>
              <a:defRPr/>
            </a:lvl1pPr>
          </a:lstStyle>
          <a:p>
            <a:pPr>
              <a:defRPr/>
            </a:pPr>
            <a:fld id="{F9D1B7A3-FC19-4EF5-B58E-9899FE57DBC1}" type="slidenum">
              <a:rPr lang="en-US" altLang="en-US"/>
              <a:pPr>
                <a:defRPr/>
              </a:pPr>
              <a:t>‹#›</a:t>
            </a:fld>
            <a:endParaRPr lang="en-US" altLang="en-US"/>
          </a:p>
        </p:txBody>
      </p:sp>
    </p:spTree>
    <p:extLst>
      <p:ext uri="{BB962C8B-B14F-4D97-AF65-F5344CB8AC3E}">
        <p14:creationId xmlns:p14="http://schemas.microsoft.com/office/powerpoint/2010/main" val="336852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A7FD354-C1AB-E63A-3752-771F3F47352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4CC14312-7B4F-3E30-32B1-B761B1D97F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44740E72-B9B0-512E-5F97-EDFD0CB8C71C}"/>
              </a:ext>
            </a:extLst>
          </p:cNvPr>
          <p:cNvSpPr>
            <a:spLocks noGrp="1"/>
          </p:cNvSpPr>
          <p:nvPr>
            <p:ph type="sldNum" sz="quarter" idx="12"/>
          </p:nvPr>
        </p:nvSpPr>
        <p:spPr/>
        <p:txBody>
          <a:bodyPr/>
          <a:lstStyle>
            <a:lvl1pPr>
              <a:defRPr/>
            </a:lvl1pPr>
          </a:lstStyle>
          <a:p>
            <a:pPr>
              <a:defRPr/>
            </a:pPr>
            <a:fld id="{A4D82DDA-ACC5-4D93-9AA8-1FA40956E95A}" type="slidenum">
              <a:rPr lang="en-US" altLang="en-US"/>
              <a:pPr>
                <a:defRPr/>
              </a:pPr>
              <a:t>‹#›</a:t>
            </a:fld>
            <a:endParaRPr lang="en-US" altLang="en-US"/>
          </a:p>
        </p:txBody>
      </p:sp>
    </p:spTree>
    <p:extLst>
      <p:ext uri="{BB962C8B-B14F-4D97-AF65-F5344CB8AC3E}">
        <p14:creationId xmlns:p14="http://schemas.microsoft.com/office/powerpoint/2010/main" val="2350191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DB116A-FB4E-3239-FA64-DEE99FD5F08C}"/>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6A9E2514-4FC4-37F5-F9A1-84EE0D96026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A161F3CE-C1DD-8EC6-6FDB-F6D68BA13A97}"/>
              </a:ext>
            </a:extLst>
          </p:cNvPr>
          <p:cNvSpPr>
            <a:spLocks noGrp="1"/>
          </p:cNvSpPr>
          <p:nvPr>
            <p:ph type="sldNum" sz="quarter" idx="12"/>
          </p:nvPr>
        </p:nvSpPr>
        <p:spPr/>
        <p:txBody>
          <a:bodyPr/>
          <a:lstStyle>
            <a:lvl1pPr>
              <a:defRPr/>
            </a:lvl1pPr>
          </a:lstStyle>
          <a:p>
            <a:pPr>
              <a:defRPr/>
            </a:pPr>
            <a:fld id="{11F228BA-0F34-4EEE-91A0-1F4B1768B0B9}" type="slidenum">
              <a:rPr lang="en-US" altLang="en-US"/>
              <a:pPr>
                <a:defRPr/>
              </a:pPr>
              <a:t>‹#›</a:t>
            </a:fld>
            <a:endParaRPr lang="en-US" altLang="en-US"/>
          </a:p>
        </p:txBody>
      </p:sp>
    </p:spTree>
    <p:extLst>
      <p:ext uri="{BB962C8B-B14F-4D97-AF65-F5344CB8AC3E}">
        <p14:creationId xmlns:p14="http://schemas.microsoft.com/office/powerpoint/2010/main" val="2201466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11F006-BED1-63DE-035C-5794156CA718}"/>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35D377D8-A714-009F-83CC-CA59F46CB1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E98BCA20-0F91-1637-C341-989410CF5223}"/>
              </a:ext>
            </a:extLst>
          </p:cNvPr>
          <p:cNvSpPr>
            <a:spLocks noGrp="1"/>
          </p:cNvSpPr>
          <p:nvPr>
            <p:ph type="sldNum" sz="quarter" idx="12"/>
          </p:nvPr>
        </p:nvSpPr>
        <p:spPr/>
        <p:txBody>
          <a:bodyPr/>
          <a:lstStyle>
            <a:lvl1pPr>
              <a:defRPr/>
            </a:lvl1pPr>
          </a:lstStyle>
          <a:p>
            <a:pPr>
              <a:defRPr/>
            </a:pPr>
            <a:fld id="{2C3C1A1E-64C3-46C1-80C7-BCFB58772BCE}" type="slidenum">
              <a:rPr lang="en-US" altLang="en-US"/>
              <a:pPr>
                <a:defRPr/>
              </a:pPr>
              <a:t>‹#›</a:t>
            </a:fld>
            <a:endParaRPr lang="en-US" altLang="en-US"/>
          </a:p>
        </p:txBody>
      </p:sp>
    </p:spTree>
    <p:extLst>
      <p:ext uri="{BB962C8B-B14F-4D97-AF65-F5344CB8AC3E}">
        <p14:creationId xmlns:p14="http://schemas.microsoft.com/office/powerpoint/2010/main" val="4182829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0F18DD-1882-4697-154F-39B1C32841CF}"/>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5677A2E8-86F5-192F-E202-4218BCC6C3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BCFAF23F-CCD9-25E1-FD95-6E24DC3C695D}"/>
              </a:ext>
            </a:extLst>
          </p:cNvPr>
          <p:cNvSpPr>
            <a:spLocks noGrp="1"/>
          </p:cNvSpPr>
          <p:nvPr>
            <p:ph type="sldNum" sz="quarter" idx="12"/>
          </p:nvPr>
        </p:nvSpPr>
        <p:spPr/>
        <p:txBody>
          <a:bodyPr/>
          <a:lstStyle>
            <a:lvl1pPr>
              <a:defRPr/>
            </a:lvl1pPr>
          </a:lstStyle>
          <a:p>
            <a:pPr>
              <a:defRPr/>
            </a:pPr>
            <a:fld id="{F1494592-A161-4123-9C77-C10A38BC1D0B}" type="slidenum">
              <a:rPr lang="en-US" altLang="en-US"/>
              <a:pPr>
                <a:defRPr/>
              </a:pPr>
              <a:t>‹#›</a:t>
            </a:fld>
            <a:endParaRPr lang="en-US" altLang="en-US"/>
          </a:p>
        </p:txBody>
      </p:sp>
    </p:spTree>
    <p:extLst>
      <p:ext uri="{BB962C8B-B14F-4D97-AF65-F5344CB8AC3E}">
        <p14:creationId xmlns:p14="http://schemas.microsoft.com/office/powerpoint/2010/main" val="420799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3A8307E-0D87-8F26-4586-66BAF9C070B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A5D68735-71EB-2A9B-E874-5BF6FC26969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2F3DE351-A8E0-96CB-ABCC-76A84DC09FB3}"/>
              </a:ext>
            </a:extLst>
          </p:cNvPr>
          <p:cNvSpPr>
            <a:spLocks noGrp="1"/>
          </p:cNvSpPr>
          <p:nvPr>
            <p:ph type="sldNum" sz="quarter" idx="12"/>
          </p:nvPr>
        </p:nvSpPr>
        <p:spPr/>
        <p:txBody>
          <a:bodyPr/>
          <a:lstStyle>
            <a:lvl1pPr>
              <a:defRPr/>
            </a:lvl1pPr>
          </a:lstStyle>
          <a:p>
            <a:pPr>
              <a:defRPr/>
            </a:pPr>
            <a:fld id="{B93F654D-5FA7-4660-A0F6-DB15F42338F3}" type="slidenum">
              <a:rPr lang="en-US" altLang="en-US"/>
              <a:pPr>
                <a:defRPr/>
              </a:pPr>
              <a:t>‹#›</a:t>
            </a:fld>
            <a:endParaRPr lang="en-US" altLang="en-US"/>
          </a:p>
        </p:txBody>
      </p:sp>
    </p:spTree>
    <p:extLst>
      <p:ext uri="{BB962C8B-B14F-4D97-AF65-F5344CB8AC3E}">
        <p14:creationId xmlns:p14="http://schemas.microsoft.com/office/powerpoint/2010/main" val="653679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9906A4-D91E-31B3-4F75-DD99D345FCF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90A5A56-7932-5B81-D425-C617C5ADFB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3CD49480-338A-5023-8D6E-A32C8F5102B5}"/>
              </a:ext>
            </a:extLst>
          </p:cNvPr>
          <p:cNvSpPr>
            <a:spLocks noGrp="1"/>
          </p:cNvSpPr>
          <p:nvPr>
            <p:ph type="sldNum" sz="quarter" idx="12"/>
          </p:nvPr>
        </p:nvSpPr>
        <p:spPr/>
        <p:txBody>
          <a:bodyPr/>
          <a:lstStyle>
            <a:lvl1pPr>
              <a:defRPr/>
            </a:lvl1pPr>
          </a:lstStyle>
          <a:p>
            <a:pPr>
              <a:defRPr/>
            </a:pPr>
            <a:fld id="{C7F8AB6A-A2B2-455F-A929-DD4B87FEB4D4}" type="slidenum">
              <a:rPr lang="en-US" altLang="en-US"/>
              <a:pPr>
                <a:defRPr/>
              </a:pPr>
              <a:t>‹#›</a:t>
            </a:fld>
            <a:endParaRPr lang="en-US" altLang="en-US"/>
          </a:p>
        </p:txBody>
      </p:sp>
    </p:spTree>
    <p:extLst>
      <p:ext uri="{BB962C8B-B14F-4D97-AF65-F5344CB8AC3E}">
        <p14:creationId xmlns:p14="http://schemas.microsoft.com/office/powerpoint/2010/main" val="803966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7317D-48D3-395F-A17C-3BB90ADB2992}"/>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4978850-BE15-25A0-C14F-5A1163A301C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7530AEDC-5920-7634-368B-D7FDE4AE3342}"/>
              </a:ext>
            </a:extLst>
          </p:cNvPr>
          <p:cNvSpPr>
            <a:spLocks noGrp="1"/>
          </p:cNvSpPr>
          <p:nvPr>
            <p:ph type="sldNum" sz="quarter" idx="12"/>
          </p:nvPr>
        </p:nvSpPr>
        <p:spPr/>
        <p:txBody>
          <a:bodyPr/>
          <a:lstStyle>
            <a:lvl1pPr>
              <a:defRPr/>
            </a:lvl1pPr>
          </a:lstStyle>
          <a:p>
            <a:pPr>
              <a:defRPr/>
            </a:pPr>
            <a:fld id="{E5646522-344E-4AD0-83EB-AE1975F6FD9C}" type="slidenum">
              <a:rPr lang="en-US" altLang="en-US"/>
              <a:pPr>
                <a:defRPr/>
              </a:pPr>
              <a:t>‹#›</a:t>
            </a:fld>
            <a:endParaRPr lang="en-US" altLang="en-US"/>
          </a:p>
        </p:txBody>
      </p:sp>
    </p:spTree>
    <p:extLst>
      <p:ext uri="{BB962C8B-B14F-4D97-AF65-F5344CB8AC3E}">
        <p14:creationId xmlns:p14="http://schemas.microsoft.com/office/powerpoint/2010/main" val="2704921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C2D17-0FB2-2005-061C-ACFF8ABBE0F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DF4024D-7769-71DC-860F-2347B00AFA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3B0160C-A528-4D1E-C720-A6D15B7F104E}"/>
              </a:ext>
            </a:extLst>
          </p:cNvPr>
          <p:cNvSpPr>
            <a:spLocks noGrp="1"/>
          </p:cNvSpPr>
          <p:nvPr>
            <p:ph type="sldNum" sz="quarter" idx="12"/>
          </p:nvPr>
        </p:nvSpPr>
        <p:spPr/>
        <p:txBody>
          <a:bodyPr/>
          <a:lstStyle>
            <a:lvl1pPr>
              <a:defRPr/>
            </a:lvl1pPr>
          </a:lstStyle>
          <a:p>
            <a:pPr>
              <a:defRPr/>
            </a:pPr>
            <a:fld id="{D7BC16FC-872D-4A5B-BD49-C2CC08B6927E}" type="slidenum">
              <a:rPr lang="en-US" altLang="en-US"/>
              <a:pPr>
                <a:defRPr/>
              </a:pPr>
              <a:t>‹#›</a:t>
            </a:fld>
            <a:endParaRPr lang="en-US" altLang="en-US"/>
          </a:p>
        </p:txBody>
      </p:sp>
    </p:spTree>
    <p:extLst>
      <p:ext uri="{BB962C8B-B14F-4D97-AF65-F5344CB8AC3E}">
        <p14:creationId xmlns:p14="http://schemas.microsoft.com/office/powerpoint/2010/main" val="32238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9A5364-F156-84F5-A317-76FBE48A181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6F386E1-7F58-D4EB-82E6-918C4E0C349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7D57518-BBAA-48A7-1E9E-3BA72985D79D}"/>
              </a:ext>
            </a:extLst>
          </p:cNvPr>
          <p:cNvSpPr>
            <a:spLocks noGrp="1"/>
          </p:cNvSpPr>
          <p:nvPr>
            <p:ph type="sldNum" sz="quarter" idx="12"/>
          </p:nvPr>
        </p:nvSpPr>
        <p:spPr/>
        <p:txBody>
          <a:bodyPr/>
          <a:lstStyle>
            <a:lvl1pPr>
              <a:defRPr/>
            </a:lvl1pPr>
          </a:lstStyle>
          <a:p>
            <a:pPr>
              <a:defRPr/>
            </a:pPr>
            <a:fld id="{D57202D8-8ABA-4B37-8966-DF8FBFCF8AF1}" type="slidenum">
              <a:rPr lang="en-US" altLang="en-US"/>
              <a:pPr>
                <a:defRPr/>
              </a:pPr>
              <a:t>‹#›</a:t>
            </a:fld>
            <a:endParaRPr lang="en-US" altLang="en-US"/>
          </a:p>
        </p:txBody>
      </p:sp>
    </p:spTree>
    <p:extLst>
      <p:ext uri="{BB962C8B-B14F-4D97-AF65-F5344CB8AC3E}">
        <p14:creationId xmlns:p14="http://schemas.microsoft.com/office/powerpoint/2010/main" val="201145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6A671C-C6B1-23F8-FEAE-05E3BF64CA5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CDD9522-2EA0-7518-7356-B805741AE6F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2D5D6E9-DE0F-4A92-8B17-EEEADD8FBC8D}"/>
              </a:ext>
            </a:extLst>
          </p:cNvPr>
          <p:cNvSpPr>
            <a:spLocks noGrp="1"/>
          </p:cNvSpPr>
          <p:nvPr>
            <p:ph type="sldNum" sz="quarter" idx="12"/>
          </p:nvPr>
        </p:nvSpPr>
        <p:spPr/>
        <p:txBody>
          <a:bodyPr/>
          <a:lstStyle>
            <a:lvl1pPr>
              <a:defRPr/>
            </a:lvl1pPr>
          </a:lstStyle>
          <a:p>
            <a:pPr>
              <a:defRPr/>
            </a:pPr>
            <a:fld id="{9E6641ED-5289-4A8B-A50D-EBD2CAE32305}" type="slidenum">
              <a:rPr lang="en-US" altLang="en-US"/>
              <a:pPr>
                <a:defRPr/>
              </a:pPr>
              <a:t>‹#›</a:t>
            </a:fld>
            <a:endParaRPr lang="en-US" altLang="en-US"/>
          </a:p>
        </p:txBody>
      </p:sp>
    </p:spTree>
    <p:extLst>
      <p:ext uri="{BB962C8B-B14F-4D97-AF65-F5344CB8AC3E}">
        <p14:creationId xmlns:p14="http://schemas.microsoft.com/office/powerpoint/2010/main" val="200244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2529D-0EE5-02FF-DCDE-9CE68833F2A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EC69080-7D7A-D5E0-730F-6CAD52401C6E}"/>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0DDE0-90BF-4E2B-9FC4-7E037B958E87}"/>
              </a:ext>
            </a:extLst>
          </p:cNvPr>
          <p:cNvSpPr>
            <a:spLocks noGrp="1"/>
          </p:cNvSpPr>
          <p:nvPr>
            <p:ph type="dt" sz="half" idx="2"/>
          </p:nvPr>
        </p:nvSpPr>
        <p:spPr>
          <a:xfrm>
            <a:off x="171450" y="6551613"/>
            <a:ext cx="2090738" cy="365125"/>
          </a:xfrm>
          <a:prstGeom prst="rect">
            <a:avLst/>
          </a:prstGeom>
        </p:spPr>
        <p:txBody>
          <a:bodyPr vert="horz" lIns="91429" tIns="45714" rIns="91429" bIns="45714" rtlCol="0" anchor="ctr"/>
          <a:lstStyle>
            <a:lvl1pPr algn="l" defTabSz="914293" eaLnBrk="1" fontAlgn="auto" hangingPunct="1">
              <a:spcBef>
                <a:spcPts val="0"/>
              </a:spcBef>
              <a:spcAft>
                <a:spcPts val="0"/>
              </a:spcAft>
              <a:defRPr sz="1200">
                <a:solidFill>
                  <a:schemeClr val="tx1"/>
                </a:solidFill>
                <a:latin typeface="+mn-lt"/>
              </a:defRPr>
            </a:lvl1pPr>
          </a:lstStyle>
          <a:p>
            <a:pPr>
              <a:defRPr/>
            </a:pPr>
            <a:r>
              <a:rPr lang="en-US"/>
              <a:t>November 8, 2022</a:t>
            </a:r>
          </a:p>
        </p:txBody>
      </p:sp>
      <p:sp>
        <p:nvSpPr>
          <p:cNvPr id="5" name="Footer Placeholder 4">
            <a:extLst>
              <a:ext uri="{FF2B5EF4-FFF2-40B4-BE49-F238E27FC236}">
                <a16:creationId xmlns:a16="http://schemas.microsoft.com/office/drawing/2014/main" id="{BCDDAC75-C590-DD07-86B2-BF50BC70ED86}"/>
              </a:ext>
            </a:extLst>
          </p:cNvPr>
          <p:cNvSpPr>
            <a:spLocks noGrp="1"/>
          </p:cNvSpPr>
          <p:nvPr>
            <p:ph type="ftr" sz="quarter" idx="3"/>
          </p:nvPr>
        </p:nvSpPr>
        <p:spPr>
          <a:xfrm>
            <a:off x="1878013" y="6559550"/>
            <a:ext cx="8432800" cy="365125"/>
          </a:xfrm>
          <a:prstGeom prst="rect">
            <a:avLst/>
          </a:prstGeom>
        </p:spPr>
        <p:txBody>
          <a:bodyPr vert="horz" lIns="91429" tIns="45714" rIns="91429" bIns="45714" rtlCol="0" anchor="ctr"/>
          <a:lstStyle>
            <a:lvl1pPr algn="ctr" defTabSz="914293" eaLnBrk="1" fontAlgn="auto" hangingPunct="1">
              <a:spcBef>
                <a:spcPts val="0"/>
              </a:spcBef>
              <a:spcAft>
                <a:spcPts val="0"/>
              </a:spcAft>
              <a:defRPr sz="1200">
                <a:solidFill>
                  <a:schemeClr val="tx1"/>
                </a:solidFill>
                <a:latin typeface="+mn-lt"/>
              </a:defRPr>
            </a:lvl1pPr>
          </a:lstStyle>
          <a:p>
            <a:pPr>
              <a:defRPr/>
            </a:pPr>
            <a:r>
              <a:rPr lang="en-US"/>
              <a:t>Isaiah – Welcome &amp; Introduction</a:t>
            </a:r>
          </a:p>
        </p:txBody>
      </p:sp>
      <p:sp>
        <p:nvSpPr>
          <p:cNvPr id="6" name="Slide Number Placeholder 5">
            <a:extLst>
              <a:ext uri="{FF2B5EF4-FFF2-40B4-BE49-F238E27FC236}">
                <a16:creationId xmlns:a16="http://schemas.microsoft.com/office/drawing/2014/main" id="{6CF610A2-B326-B178-FAB9-6CE6598D62D5}"/>
              </a:ext>
            </a:extLst>
          </p:cNvPr>
          <p:cNvSpPr>
            <a:spLocks noGrp="1"/>
          </p:cNvSpPr>
          <p:nvPr>
            <p:ph type="sldNum" sz="quarter" idx="4"/>
          </p:nvPr>
        </p:nvSpPr>
        <p:spPr>
          <a:xfrm>
            <a:off x="11215688" y="6519863"/>
            <a:ext cx="914400" cy="365125"/>
          </a:xfrm>
          <a:prstGeom prst="rect">
            <a:avLst/>
          </a:prstGeom>
        </p:spPr>
        <p:txBody>
          <a:bodyPr vert="horz" wrap="square" lIns="91429" tIns="45714" rIns="91429" bIns="45714" numCol="1" anchor="ctr" anchorCtr="0" compatLnSpc="1">
            <a:prstTxWarp prst="textNoShape">
              <a:avLst/>
            </a:prstTxWarp>
          </a:bodyPr>
          <a:lstStyle>
            <a:lvl1pPr algn="r" eaLnBrk="1" hangingPunct="1">
              <a:defRPr sz="1200"/>
            </a:lvl1pPr>
          </a:lstStyle>
          <a:p>
            <a:pPr>
              <a:defRPr/>
            </a:pPr>
            <a:fld id="{EEEAB044-738F-4A67-A42D-2F2B953BAB25}" type="slidenum">
              <a:rPr lang="en-US" altLang="en-US"/>
              <a:pPr>
                <a:defRPr/>
              </a:pPr>
              <a:t>‹#›</a:t>
            </a:fld>
            <a:endParaRPr lang="en-US" altLang="en-US"/>
          </a:p>
        </p:txBody>
      </p:sp>
      <p:pic>
        <p:nvPicPr>
          <p:cNvPr id="1031" name="Picture 3" descr="MOB logo">
            <a:extLst>
              <a:ext uri="{FF2B5EF4-FFF2-40B4-BE49-F238E27FC236}">
                <a16:creationId xmlns:a16="http://schemas.microsoft.com/office/drawing/2014/main" id="{20628BCC-D853-24F9-2109-A762FFC156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33013" y="114300"/>
            <a:ext cx="19065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A picture containing icon&#10;&#10;Description automatically generated">
            <a:extLst>
              <a:ext uri="{FF2B5EF4-FFF2-40B4-BE49-F238E27FC236}">
                <a16:creationId xmlns:a16="http://schemas.microsoft.com/office/drawing/2014/main" id="{8AF7458B-E70D-0AF7-FF40-EF8D45A214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5600" y="-76200"/>
            <a:ext cx="170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64" r:id="rId1"/>
    <p:sldLayoutId id="2147486765" r:id="rId2"/>
    <p:sldLayoutId id="2147486766" r:id="rId3"/>
    <p:sldLayoutId id="2147486767" r:id="rId4"/>
    <p:sldLayoutId id="2147486768" r:id="rId5"/>
    <p:sldLayoutId id="2147486769" r:id="rId6"/>
    <p:sldLayoutId id="2147486770" r:id="rId7"/>
    <p:sldLayoutId id="2147486771" r:id="rId8"/>
    <p:sldLayoutId id="2147486772" r:id="rId9"/>
    <p:sldLayoutId id="2147486773" r:id="rId10"/>
    <p:sldLayoutId id="2147486774" r:id="rId11"/>
  </p:sldLayoutIdLst>
  <p:hf hdr="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anose="020F0502020204030204" pitchFamily="34" charset="0"/>
        </a:defRPr>
      </a:lvl2pPr>
      <a:lvl3pPr algn="ctr" defTabSz="912813" rtl="0" eaLnBrk="0" fontAlgn="base" hangingPunct="0">
        <a:spcBef>
          <a:spcPct val="0"/>
        </a:spcBef>
        <a:spcAft>
          <a:spcPct val="0"/>
        </a:spcAft>
        <a:defRPr sz="4400">
          <a:solidFill>
            <a:schemeClr val="tx1"/>
          </a:solidFill>
          <a:latin typeface="Calibri" panose="020F0502020204030204" pitchFamily="34" charset="0"/>
        </a:defRPr>
      </a:lvl3pPr>
      <a:lvl4pPr algn="ctr" defTabSz="912813" rtl="0" eaLnBrk="0" fontAlgn="base" hangingPunct="0">
        <a:spcBef>
          <a:spcPct val="0"/>
        </a:spcBef>
        <a:spcAft>
          <a:spcPct val="0"/>
        </a:spcAft>
        <a:defRPr sz="4400">
          <a:solidFill>
            <a:schemeClr val="tx1"/>
          </a:solidFill>
          <a:latin typeface="Calibri" panose="020F0502020204030204" pitchFamily="34" charset="0"/>
        </a:defRPr>
      </a:lvl4pPr>
      <a:lvl5pPr algn="ctr" defTabSz="912813"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912813" rtl="0" fontAlgn="base">
        <a:spcBef>
          <a:spcPct val="0"/>
        </a:spcBef>
        <a:spcAft>
          <a:spcPct val="0"/>
        </a:spcAft>
        <a:defRPr sz="4400">
          <a:solidFill>
            <a:schemeClr val="tx1"/>
          </a:solidFill>
          <a:latin typeface="Calibri" panose="020F0502020204030204" pitchFamily="34" charset="0"/>
        </a:defRPr>
      </a:lvl6pPr>
      <a:lvl7pPr marL="914400" algn="ctr" defTabSz="912813" rtl="0" fontAlgn="base">
        <a:spcBef>
          <a:spcPct val="0"/>
        </a:spcBef>
        <a:spcAft>
          <a:spcPct val="0"/>
        </a:spcAft>
        <a:defRPr sz="4400">
          <a:solidFill>
            <a:schemeClr val="tx1"/>
          </a:solidFill>
          <a:latin typeface="Calibri" panose="020F0502020204030204" pitchFamily="34" charset="0"/>
        </a:defRPr>
      </a:lvl7pPr>
      <a:lvl8pPr marL="1371600" algn="ctr" defTabSz="912813" rtl="0" fontAlgn="base">
        <a:spcBef>
          <a:spcPct val="0"/>
        </a:spcBef>
        <a:spcAft>
          <a:spcPct val="0"/>
        </a:spcAft>
        <a:defRPr sz="4400">
          <a:solidFill>
            <a:schemeClr val="tx1"/>
          </a:solidFill>
          <a:latin typeface="Calibri" panose="020F0502020204030204" pitchFamily="34" charset="0"/>
        </a:defRPr>
      </a:lvl8pPr>
      <a:lvl9pPr marL="1828800" algn="ctr" defTabSz="9128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92EA51-5BAD-B819-46B5-4097DE01D7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B2AB71B-E3B0-F7F5-94B6-5EC53ED2815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F85BD7-A2B7-4C64-E74A-85BAECF4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18CA15DC-C671-675B-5458-54F5BAF03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9694D7F-0539-12B6-7938-FBD6ACCE09A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A6A4A47-0CB6-4EE2-8B29-E3418B1A70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88A3B71-751A-EC5B-6BF5-6B41ED269ED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AF82D31-0F98-3E1A-C3BD-1679B22F73A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A5150C-429A-974F-1BBC-03B67EDB1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38D802B-2F29-804E-66F8-AB775CF3B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6E76B1-25C3-D1AF-3834-BEE88792CFB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296585C-F181-4099-AE06-A949EC5DAC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A12AC83-C869-DFF1-4293-5719A759F0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3624FEC8-C267-B63C-7B57-D472B5A68C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88C1F7-E85D-A615-133E-0386D6DE6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5BF2F598-53BC-A19C-DA54-2834E17EC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9C5FED5-33DE-3B92-DBB8-B36A4523D72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06191D5-3260-41D3-AD01-3F36A10BCC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 id="2147486722" r:id="rId5"/>
    <p:sldLayoutId id="2147486723" r:id="rId6"/>
    <p:sldLayoutId id="2147486724" r:id="rId7"/>
    <p:sldLayoutId id="2147486725" r:id="rId8"/>
    <p:sldLayoutId id="2147486726" r:id="rId9"/>
    <p:sldLayoutId id="2147486727" r:id="rId10"/>
    <p:sldLayoutId id="2147486728"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BD681D2-4A2E-1292-1397-02A07452231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39E673E-0DEB-258E-818F-EE267176675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96367E-519F-2826-52DC-CA467DC1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462AEFEE-C656-AE0E-2BBD-541DF719C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F769A5-AD0A-9742-50FF-C1EF7F77CD5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7FCD623-42FB-4E6F-B4AF-8395ACD040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FACEC186-4E28-C175-1C8E-0F1728D1B71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F831E360-9C05-5B19-9A08-02148A08E33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34157C-5A8D-9441-9CE1-2E5BFCCC1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95E50578-4CE8-7188-638E-D18DA8006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558D252-8711-AB5B-7732-3A467D4FB8F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697F035-5A0D-4B5C-B361-10124B04FF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40" r:id="rId1"/>
    <p:sldLayoutId id="2147486741" r:id="rId2"/>
    <p:sldLayoutId id="2147486742" r:id="rId3"/>
    <p:sldLayoutId id="2147486743" r:id="rId4"/>
    <p:sldLayoutId id="2147486744" r:id="rId5"/>
    <p:sldLayoutId id="2147486745" r:id="rId6"/>
    <p:sldLayoutId id="2147486746" r:id="rId7"/>
    <p:sldLayoutId id="2147486747" r:id="rId8"/>
    <p:sldLayoutId id="2147486748" r:id="rId9"/>
    <p:sldLayoutId id="2147486749" r:id="rId10"/>
    <p:sldLayoutId id="2147486750" r:id="rId11"/>
    <p:sldLayoutId id="2147486751" r:id="rId12"/>
    <p:sldLayoutId id="2147486752" r:id="rId13"/>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E8B4687-1454-96E0-D72A-35B9E52FF2B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75704229-B26F-2D5E-23E4-E9D873BE562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982416-5848-3916-8E07-F2E76A1C2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626F78A-1C9B-70D2-952D-71832B83A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804961C-6B3F-7497-EC77-14C0CA244AC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BD9F01F-DD85-4C60-AB40-45566CF411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ef.ly/logosres/prisaiah?ref=Bible.Is14.3-23&amp;off=1093&amp;ctx=of+Babylon+(22%E2%80%9323).+~The+more+we+think+o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291756F-BDEE-FA35-FA9F-CD206AF201DE}"/>
              </a:ext>
            </a:extLst>
          </p:cNvPr>
          <p:cNvSpPr>
            <a:spLocks noGrp="1"/>
          </p:cNvSpPr>
          <p:nvPr>
            <p:ph type="ctrTitle"/>
          </p:nvPr>
        </p:nvSpPr>
        <p:spPr>
          <a:xfrm>
            <a:off x="914400" y="1905000"/>
            <a:ext cx="10363200" cy="1470025"/>
          </a:xfrm>
        </p:spPr>
        <p:txBody>
          <a:bodyPr/>
          <a:lstStyle/>
          <a:p>
            <a:r>
              <a:rPr lang="en-US" altLang="en-US" sz="7200" b="1">
                <a:ea typeface="MS PGothic" panose="020B0600070205080204" pitchFamily="34" charset="-128"/>
              </a:rPr>
              <a:t>WELCOME  TO  THE  MOB!</a:t>
            </a:r>
            <a:endParaRPr lang="en-US" altLang="en-US"/>
          </a:p>
        </p:txBody>
      </p:sp>
      <p:sp>
        <p:nvSpPr>
          <p:cNvPr id="3" name="Subtitle 2">
            <a:extLst>
              <a:ext uri="{FF2B5EF4-FFF2-40B4-BE49-F238E27FC236}">
                <a16:creationId xmlns:a16="http://schemas.microsoft.com/office/drawing/2014/main" id="{1703E57B-F78D-114F-792A-F855320A061E}"/>
              </a:ext>
            </a:extLst>
          </p:cNvPr>
          <p:cNvSpPr>
            <a:spLocks noGrp="1"/>
          </p:cNvSpPr>
          <p:nvPr>
            <p:ph type="subTitle" idx="1"/>
          </p:nvPr>
        </p:nvSpPr>
        <p:spPr>
          <a:xfrm>
            <a:off x="1828800" y="3660775"/>
            <a:ext cx="8534400" cy="1752600"/>
          </a:xfrm>
        </p:spPr>
        <p:txBody>
          <a:bodyPr/>
          <a:lstStyle/>
          <a:p>
            <a:pPr>
              <a:defRPr/>
            </a:pPr>
            <a:r>
              <a:rPr lang="en-US" altLang="en-US">
                <a:solidFill>
                  <a:schemeClr val="tx1">
                    <a:lumMod val="75000"/>
                    <a:lumOff val="25000"/>
                  </a:schemeClr>
                </a:solidFill>
                <a:ea typeface="MS PGothic" panose="020B0600070205080204" pitchFamily="34" charset="-128"/>
              </a:rPr>
              <a:t>All Scripture is breathed out by God and profitable                for teaching, for reproof, for correction, and for training in righteousness, that the man of God may be complete, equipped for every good work. </a:t>
            </a:r>
          </a:p>
          <a:p>
            <a:pPr>
              <a:defRPr/>
            </a:pPr>
            <a:r>
              <a:rPr lang="en-US" altLang="en-US">
                <a:solidFill>
                  <a:schemeClr val="tx1">
                    <a:lumMod val="75000"/>
                    <a:lumOff val="25000"/>
                  </a:schemeClr>
                </a:solidFill>
                <a:ea typeface="MS PGothic" panose="020B0600070205080204" pitchFamily="34" charset="-128"/>
              </a:rPr>
              <a:t>2 Timothy 3:16-17 </a:t>
            </a:r>
            <a:r>
              <a:rPr lang="en-US" altLang="en-US" sz="2400">
                <a:solidFill>
                  <a:schemeClr val="tx1">
                    <a:lumMod val="75000"/>
                    <a:lumOff val="25000"/>
                  </a:schemeClr>
                </a:solidFill>
                <a:ea typeface="MS PGothic" panose="020B0600070205080204" pitchFamily="34" charset="-128"/>
              </a:rPr>
              <a:t>(ESV)</a:t>
            </a:r>
            <a:endParaRPr lang="en-US">
              <a:solidFill>
                <a:schemeClr val="tx1">
                  <a:lumMod val="75000"/>
                  <a:lumOff val="25000"/>
                </a:schemeClr>
              </a:solidFill>
            </a:endParaRPr>
          </a:p>
        </p:txBody>
      </p:sp>
      <p:sp>
        <p:nvSpPr>
          <p:cNvPr id="20485" name="Slide Number Placeholder 5">
            <a:extLst>
              <a:ext uri="{FF2B5EF4-FFF2-40B4-BE49-F238E27FC236}">
                <a16:creationId xmlns:a16="http://schemas.microsoft.com/office/drawing/2014/main" id="{51DDED31-5DE0-1468-4AD2-7F7915B564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221DC25-FDA0-46C4-BCEB-D9853F4218FC}" type="slidenum">
              <a:rPr lang="en-US" altLang="en-US" smtClean="0"/>
              <a:pPr/>
              <a:t>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13E03A53-A90C-9550-BF83-3555375248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12C6C9-E6D5-44DF-A0BB-80FD1ED24701}" type="slidenum">
              <a:rPr lang="en-US" altLang="en-US" smtClean="0"/>
              <a:pPr/>
              <a:t>10</a:t>
            </a:fld>
            <a:endParaRPr lang="en-US" altLang="en-US"/>
          </a:p>
        </p:txBody>
      </p:sp>
      <p:sp>
        <p:nvSpPr>
          <p:cNvPr id="36871" name="Title 1">
            <a:extLst>
              <a:ext uri="{FF2B5EF4-FFF2-40B4-BE49-F238E27FC236}">
                <a16:creationId xmlns:a16="http://schemas.microsoft.com/office/drawing/2014/main" id="{5FB44E9B-EDB1-FC1E-2FBA-6D3F6CE7D6B9}"/>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1684" name="Picture 6">
            <a:extLst>
              <a:ext uri="{FF2B5EF4-FFF2-40B4-BE49-F238E27FC236}">
                <a16:creationId xmlns:a16="http://schemas.microsoft.com/office/drawing/2014/main" id="{564D2554-510B-484E-391A-BEE10ECFF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8709"/>
          <a:stretch>
            <a:fillRect/>
          </a:stretch>
        </p:blipFill>
        <p:spPr bwMode="auto">
          <a:xfrm>
            <a:off x="1105560" y="1864439"/>
            <a:ext cx="98821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a:extLst>
              <a:ext uri="{FF2B5EF4-FFF2-40B4-BE49-F238E27FC236}">
                <a16:creationId xmlns:a16="http://schemas.microsoft.com/office/drawing/2014/main" id="{EC590C2D-1B1C-E645-6275-033E29BA2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604" b="7208"/>
          <a:stretch>
            <a:fillRect/>
          </a:stretch>
        </p:blipFill>
        <p:spPr bwMode="auto">
          <a:xfrm>
            <a:off x="1107147" y="4098054"/>
            <a:ext cx="988060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3">
            <a:extLst>
              <a:ext uri="{FF2B5EF4-FFF2-40B4-BE49-F238E27FC236}">
                <a16:creationId xmlns:a16="http://schemas.microsoft.com/office/drawing/2014/main" id="{4685A5B9-AB65-560B-BEA4-FBC904CA3ABB}"/>
              </a:ext>
            </a:extLst>
          </p:cNvPr>
          <p:cNvSpPr/>
          <p:nvPr/>
        </p:nvSpPr>
        <p:spPr>
          <a:xfrm>
            <a:off x="352639" y="3142289"/>
            <a:ext cx="5715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B0AA7BD2-75C4-B302-7E53-BCCE9542E66F}"/>
              </a:ext>
            </a:extLst>
          </p:cNvPr>
          <p:cNvSpPr txBox="1"/>
          <p:nvPr/>
        </p:nvSpPr>
        <p:spPr>
          <a:xfrm>
            <a:off x="1415311" y="6381701"/>
            <a:ext cx="9307773" cy="400110"/>
          </a:xfrm>
          <a:prstGeom prst="rect">
            <a:avLst/>
          </a:prstGeom>
          <a:solidFill>
            <a:srgbClr val="FFFF00"/>
          </a:solidFill>
          <a:ln w="28575">
            <a:solidFill>
              <a:schemeClr val="tx2"/>
            </a:solidFill>
          </a:ln>
        </p:spPr>
        <p:txBody>
          <a:bodyPr wrap="square" rtlCol="0">
            <a:spAutoFit/>
          </a:bodyPr>
          <a:lstStyle/>
          <a:p>
            <a:pPr algn="ctr"/>
            <a:r>
              <a:rPr lang="en-US" sz="2000" b="1" dirty="0"/>
              <a:t>December 20 &amp; 27 – Christmas and New Years Break – No MOB</a:t>
            </a:r>
          </a:p>
        </p:txBody>
      </p:sp>
      <p:sp>
        <p:nvSpPr>
          <p:cNvPr id="4" name="Star: 5 Points 3">
            <a:extLst>
              <a:ext uri="{FF2B5EF4-FFF2-40B4-BE49-F238E27FC236}">
                <a16:creationId xmlns:a16="http://schemas.microsoft.com/office/drawing/2014/main" id="{1E380E1B-9393-58CA-2075-3798F010F8CF}"/>
              </a:ext>
            </a:extLst>
          </p:cNvPr>
          <p:cNvSpPr/>
          <p:nvPr/>
        </p:nvSpPr>
        <p:spPr>
          <a:xfrm>
            <a:off x="1733550" y="6386870"/>
            <a:ext cx="438150"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D0FA342-C076-41DF-DCDE-94E9A1914EB9}"/>
              </a:ext>
            </a:extLst>
          </p:cNvPr>
          <p:cNvSpPr>
            <a:spLocks noGrp="1"/>
          </p:cNvSpPr>
          <p:nvPr>
            <p:ph type="title"/>
          </p:nvPr>
        </p:nvSpPr>
        <p:spPr/>
        <p:txBody>
          <a:bodyPr/>
          <a:lstStyle/>
          <a:p>
            <a:r>
              <a:rPr lang="en-US" altLang="en-US" b="1"/>
              <a:t>Isaiah Outline</a:t>
            </a:r>
          </a:p>
        </p:txBody>
      </p:sp>
      <p:sp>
        <p:nvSpPr>
          <p:cNvPr id="39939" name="Content Placeholder 2">
            <a:extLst>
              <a:ext uri="{FF2B5EF4-FFF2-40B4-BE49-F238E27FC236}">
                <a16:creationId xmlns:a16="http://schemas.microsoft.com/office/drawing/2014/main" id="{0E443CAC-0D76-FC54-6A28-E7EE39A72349}"/>
              </a:ext>
            </a:extLst>
          </p:cNvPr>
          <p:cNvSpPr>
            <a:spLocks noGrp="1"/>
          </p:cNvSpPr>
          <p:nvPr>
            <p:ph idx="1"/>
          </p:nvPr>
        </p:nvSpPr>
        <p:spPr/>
        <p:txBody>
          <a:bodyPr/>
          <a:lstStyle/>
          <a:p>
            <a:endParaRPr lang="en-US" altLang="en-US"/>
          </a:p>
        </p:txBody>
      </p:sp>
      <p:sp>
        <p:nvSpPr>
          <p:cNvPr id="4" name="Date Placeholder 3">
            <a:extLst>
              <a:ext uri="{FF2B5EF4-FFF2-40B4-BE49-F238E27FC236}">
                <a16:creationId xmlns:a16="http://schemas.microsoft.com/office/drawing/2014/main" id="{5B62D8A4-6123-A8CB-73BD-9CCB491BEC78}"/>
              </a:ext>
            </a:extLst>
          </p:cNvPr>
          <p:cNvSpPr>
            <a:spLocks noGrp="1"/>
          </p:cNvSpPr>
          <p:nvPr>
            <p:ph type="dt" sz="quarter" idx="10"/>
          </p:nvPr>
        </p:nvSpPr>
        <p:spPr/>
        <p:txBody>
          <a:bodyPr/>
          <a:lstStyle/>
          <a:p>
            <a:pPr>
              <a:defRPr/>
            </a:pPr>
            <a:r>
              <a:rPr lang="en-US" dirty="0"/>
              <a:t>December 6, 2022</a:t>
            </a:r>
          </a:p>
        </p:txBody>
      </p:sp>
      <p:sp>
        <p:nvSpPr>
          <p:cNvPr id="39941" name="Slide Number Placeholder 5">
            <a:extLst>
              <a:ext uri="{FF2B5EF4-FFF2-40B4-BE49-F238E27FC236}">
                <a16:creationId xmlns:a16="http://schemas.microsoft.com/office/drawing/2014/main" id="{0CF5485A-7A80-7792-044C-AD1A0707ADA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C3F4004-B0BF-49EF-B88F-5CD633A6B611}" type="slidenum">
              <a:rPr lang="en-US" altLang="en-US" smtClean="0"/>
              <a:pPr/>
              <a:t>11</a:t>
            </a:fld>
            <a:endParaRPr lang="en-US" altLang="en-US"/>
          </a:p>
        </p:txBody>
      </p:sp>
      <p:graphicFrame>
        <p:nvGraphicFramePr>
          <p:cNvPr id="9" name="Table 8">
            <a:extLst>
              <a:ext uri="{FF2B5EF4-FFF2-40B4-BE49-F238E27FC236}">
                <a16:creationId xmlns:a16="http://schemas.microsoft.com/office/drawing/2014/main" id="{DE371585-EA8E-31DD-06A4-47ADB32E5C0E}"/>
              </a:ext>
            </a:extLst>
          </p:cNvPr>
          <p:cNvGraphicFramePr>
            <a:graphicFrameLocks noGrp="1"/>
          </p:cNvGraphicFramePr>
          <p:nvPr/>
        </p:nvGraphicFramePr>
        <p:xfrm>
          <a:off x="796532" y="1576450"/>
          <a:ext cx="10660872" cy="5004676"/>
        </p:xfrm>
        <a:graphic>
          <a:graphicData uri="http://schemas.openxmlformats.org/drawingml/2006/table">
            <a:tbl>
              <a:tblPr/>
              <a:tblGrid>
                <a:gridCol w="996940">
                  <a:extLst>
                    <a:ext uri="{9D8B030D-6E8A-4147-A177-3AD203B41FA5}">
                      <a16:colId xmlns:a16="http://schemas.microsoft.com/office/drawing/2014/main" val="20000"/>
                    </a:ext>
                  </a:extLst>
                </a:gridCol>
                <a:gridCol w="506513">
                  <a:extLst>
                    <a:ext uri="{9D8B030D-6E8A-4147-A177-3AD203B41FA5}">
                      <a16:colId xmlns:a16="http://schemas.microsoft.com/office/drawing/2014/main" val="20001"/>
                    </a:ext>
                  </a:extLst>
                </a:gridCol>
                <a:gridCol w="506513">
                  <a:extLst>
                    <a:ext uri="{9D8B030D-6E8A-4147-A177-3AD203B41FA5}">
                      <a16:colId xmlns:a16="http://schemas.microsoft.com/office/drawing/2014/main" val="20002"/>
                    </a:ext>
                  </a:extLst>
                </a:gridCol>
                <a:gridCol w="506513">
                  <a:extLst>
                    <a:ext uri="{9D8B030D-6E8A-4147-A177-3AD203B41FA5}">
                      <a16:colId xmlns:a16="http://schemas.microsoft.com/office/drawing/2014/main" val="20003"/>
                    </a:ext>
                  </a:extLst>
                </a:gridCol>
                <a:gridCol w="506513">
                  <a:extLst>
                    <a:ext uri="{9D8B030D-6E8A-4147-A177-3AD203B41FA5}">
                      <a16:colId xmlns:a16="http://schemas.microsoft.com/office/drawing/2014/main" val="20004"/>
                    </a:ext>
                  </a:extLst>
                </a:gridCol>
                <a:gridCol w="506513">
                  <a:extLst>
                    <a:ext uri="{9D8B030D-6E8A-4147-A177-3AD203B41FA5}">
                      <a16:colId xmlns:a16="http://schemas.microsoft.com/office/drawing/2014/main" val="20005"/>
                    </a:ext>
                  </a:extLst>
                </a:gridCol>
                <a:gridCol w="506513">
                  <a:extLst>
                    <a:ext uri="{9D8B030D-6E8A-4147-A177-3AD203B41FA5}">
                      <a16:colId xmlns:a16="http://schemas.microsoft.com/office/drawing/2014/main" val="20006"/>
                    </a:ext>
                  </a:extLst>
                </a:gridCol>
                <a:gridCol w="506513">
                  <a:extLst>
                    <a:ext uri="{9D8B030D-6E8A-4147-A177-3AD203B41FA5}">
                      <a16:colId xmlns:a16="http://schemas.microsoft.com/office/drawing/2014/main" val="20007"/>
                    </a:ext>
                  </a:extLst>
                </a:gridCol>
                <a:gridCol w="506513">
                  <a:extLst>
                    <a:ext uri="{9D8B030D-6E8A-4147-A177-3AD203B41FA5}">
                      <a16:colId xmlns:a16="http://schemas.microsoft.com/office/drawing/2014/main" val="20008"/>
                    </a:ext>
                  </a:extLst>
                </a:gridCol>
                <a:gridCol w="1286375">
                  <a:extLst>
                    <a:ext uri="{9D8B030D-6E8A-4147-A177-3AD203B41FA5}">
                      <a16:colId xmlns:a16="http://schemas.microsoft.com/office/drawing/2014/main" val="20009"/>
                    </a:ext>
                  </a:extLst>
                </a:gridCol>
                <a:gridCol w="1286375">
                  <a:extLst>
                    <a:ext uri="{9D8B030D-6E8A-4147-A177-3AD203B41FA5}">
                      <a16:colId xmlns:a16="http://schemas.microsoft.com/office/drawing/2014/main" val="20010"/>
                    </a:ext>
                  </a:extLst>
                </a:gridCol>
                <a:gridCol w="506513">
                  <a:extLst>
                    <a:ext uri="{9D8B030D-6E8A-4147-A177-3AD203B41FA5}">
                      <a16:colId xmlns:a16="http://schemas.microsoft.com/office/drawing/2014/main" val="20011"/>
                    </a:ext>
                  </a:extLst>
                </a:gridCol>
                <a:gridCol w="506513">
                  <a:extLst>
                    <a:ext uri="{9D8B030D-6E8A-4147-A177-3AD203B41FA5}">
                      <a16:colId xmlns:a16="http://schemas.microsoft.com/office/drawing/2014/main" val="20012"/>
                    </a:ext>
                  </a:extLst>
                </a:gridCol>
                <a:gridCol w="506513">
                  <a:extLst>
                    <a:ext uri="{9D8B030D-6E8A-4147-A177-3AD203B41FA5}">
                      <a16:colId xmlns:a16="http://schemas.microsoft.com/office/drawing/2014/main" val="20013"/>
                    </a:ext>
                  </a:extLst>
                </a:gridCol>
                <a:gridCol w="506513">
                  <a:extLst>
                    <a:ext uri="{9D8B030D-6E8A-4147-A177-3AD203B41FA5}">
                      <a16:colId xmlns:a16="http://schemas.microsoft.com/office/drawing/2014/main" val="20014"/>
                    </a:ext>
                  </a:extLst>
                </a:gridCol>
                <a:gridCol w="506513">
                  <a:extLst>
                    <a:ext uri="{9D8B030D-6E8A-4147-A177-3AD203B41FA5}">
                      <a16:colId xmlns:a16="http://schemas.microsoft.com/office/drawing/2014/main" val="20015"/>
                    </a:ext>
                  </a:extLst>
                </a:gridCol>
                <a:gridCol w="506513">
                  <a:extLst>
                    <a:ext uri="{9D8B030D-6E8A-4147-A177-3AD203B41FA5}">
                      <a16:colId xmlns:a16="http://schemas.microsoft.com/office/drawing/2014/main" val="20016"/>
                    </a:ext>
                  </a:extLst>
                </a:gridCol>
              </a:tblGrid>
              <a:tr h="740589">
                <a:tc rowSpan="2">
                  <a:txBody>
                    <a:bodyPr/>
                    <a:lstStyle/>
                    <a:p>
                      <a:pPr algn="ctr" fontAlgn="ctr"/>
                      <a:r>
                        <a:rPr lang="en-US" sz="2200" b="1" i="0" u="none" strike="noStrike">
                          <a:solidFill>
                            <a:schemeClr val="tx1"/>
                          </a:solidFill>
                          <a:effectLst/>
                          <a:latin typeface="Calibri" panose="020F0502020204030204" pitchFamily="34" charset="0"/>
                        </a:rPr>
                        <a:t>Focus</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ctr"/>
                      <a:r>
                        <a:rPr lang="en-US" sz="2200" b="1" i="0" u="none" strike="noStrike">
                          <a:solidFill>
                            <a:schemeClr val="tx1"/>
                          </a:solidFill>
                          <a:effectLst/>
                          <a:latin typeface="Calibri" panose="020F0502020204030204" pitchFamily="34" charset="0"/>
                        </a:rPr>
                        <a:t>Prophecies of Condemnation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2200" b="1" i="0" u="none" strike="noStrike">
                          <a:solidFill>
                            <a:schemeClr val="tx1"/>
                          </a:solidFill>
                          <a:effectLst/>
                          <a:latin typeface="Calibri" panose="020F0502020204030204" pitchFamily="34" charset="0"/>
                        </a:rPr>
                        <a:t>Historical Parenthesis</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6">
                  <a:txBody>
                    <a:bodyPr/>
                    <a:lstStyle/>
                    <a:p>
                      <a:pPr algn="ctr" fontAlgn="ctr"/>
                      <a:r>
                        <a:rPr lang="en-US" sz="2200" b="1" i="0" u="none" strike="noStrike">
                          <a:solidFill>
                            <a:schemeClr val="tx1"/>
                          </a:solidFill>
                          <a:effectLst/>
                          <a:latin typeface="Calibri" panose="020F0502020204030204" pitchFamily="34" charset="0"/>
                        </a:rPr>
                        <a:t>Prophecies of Comfort</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294">
                <a:tc vMerge="1">
                  <a:txBody>
                    <a:bodyPr/>
                    <a:lstStyle/>
                    <a:p>
                      <a:endParaRPr lang="en-US"/>
                    </a:p>
                  </a:txBody>
                  <a:tcPr/>
                </a:tc>
                <a:tc>
                  <a:txBody>
                    <a:bodyPr/>
                    <a:lstStyle/>
                    <a:p>
                      <a:pPr algn="ctr" fontAlgn="b"/>
                      <a:r>
                        <a:rPr lang="en-US" sz="1300" b="1" i="0" u="none" strike="noStrike">
                          <a:solidFill>
                            <a:schemeClr val="tx1"/>
                          </a:solidFill>
                          <a:effectLst/>
                          <a:latin typeface="Calibri" panose="020F0502020204030204" pitchFamily="34" charset="0"/>
                        </a:rPr>
                        <a:t>1:1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endParaRPr lang="en-US" sz="1300" b="1" i="0" u="none" strike="noStrike">
                        <a:solidFill>
                          <a:schemeClr val="tx1"/>
                        </a:solidFill>
                        <a:effectLst/>
                        <a:latin typeface="Calibri" panose="020F0502020204030204" pitchFamily="34" charset="0"/>
                      </a:endParaRP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ctr" defTabSz="928916" rtl="0" eaLnBrk="1" fontAlgn="b" latinLnBrk="0" hangingPunct="1">
                        <a:lnSpc>
                          <a:spcPct val="100000"/>
                        </a:lnSpc>
                        <a:spcBef>
                          <a:spcPts val="0"/>
                        </a:spcBef>
                        <a:spcAft>
                          <a:spcPts val="0"/>
                        </a:spcAft>
                        <a:buClrTx/>
                        <a:buSzTx/>
                        <a:buFontTx/>
                        <a:buNone/>
                        <a:tabLst/>
                        <a:defRPr/>
                      </a:pPr>
                      <a:r>
                        <a:rPr lang="en-US" sz="1300" b="1" i="0" u="none" strike="noStrike">
                          <a:solidFill>
                            <a:schemeClr val="tx1"/>
                          </a:solidFill>
                          <a:effectLst/>
                          <a:latin typeface="Calibri" panose="020F0502020204030204" pitchFamily="34" charset="0"/>
                        </a:rPr>
                        <a:t> 35:10</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36:1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39:8</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40:1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66:24</a:t>
                      </a:r>
                    </a:p>
                  </a:txBody>
                  <a:tcPr marL="5239" marR="5239" marT="4330" marB="0" anchor="b">
                    <a:lnL w="3175" cap="flat" cmpd="sng" algn="ctr">
                      <a:solidFill>
                        <a:schemeClr val="bg1">
                          <a:lumMod val="85000"/>
                        </a:schemeClr>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173216">
                <a:tc>
                  <a:txBody>
                    <a:bodyPr/>
                    <a:lstStyle/>
                    <a:p>
                      <a:pPr algn="ctr" fontAlgn="ctr"/>
                      <a:r>
                        <a:rPr lang="en-US" sz="2500" b="1" i="0" u="none" strike="noStrike">
                          <a:solidFill>
                            <a:schemeClr val="tx1"/>
                          </a:solidFill>
                          <a:effectLst/>
                          <a:latin typeface="Calibri" panose="020F0502020204030204" pitchFamily="34" charset="0"/>
                        </a:rPr>
                        <a:t>Divisions</a:t>
                      </a:r>
                    </a:p>
                  </a:txBody>
                  <a:tcPr marL="5239" marR="5239" marT="4330" marB="0"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2000" b="1" i="0" u="none" strike="noStrike" dirty="0">
                          <a:solidFill>
                            <a:schemeClr val="tx1"/>
                          </a:solidFill>
                          <a:effectLst/>
                          <a:latin typeface="Calibri" panose="020F0502020204030204" pitchFamily="34" charset="0"/>
                        </a:rPr>
                        <a:t>Prophecies Against Judah</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dirty="0">
                          <a:solidFill>
                            <a:schemeClr val="tx1"/>
                          </a:solidFill>
                          <a:effectLst/>
                          <a:latin typeface="Calibri" panose="020F0502020204030204" pitchFamily="34" charset="0"/>
                        </a:rPr>
                        <a:t>Prophecies Against the Nations</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Against the Day of the Lord</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of Judgement and Blessing</a:t>
                      </a:r>
                    </a:p>
                  </a:txBody>
                  <a:tcPr marL="83127" marR="83127" marT="41564" marB="41564"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2000" b="1" i="0" u="none" strike="noStrike">
                          <a:solidFill>
                            <a:schemeClr val="tx1"/>
                          </a:solidFill>
                          <a:effectLst/>
                          <a:latin typeface="Calibri" panose="020F0502020204030204" pitchFamily="34" charset="0"/>
                        </a:rPr>
                        <a:t>Sickness and Sin</a:t>
                      </a:r>
                    </a:p>
                  </a:txBody>
                  <a:tcPr marL="150876" marR="150876" marT="124691" marB="124691"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a:solidFill>
                            <a:schemeClr val="tx1"/>
                          </a:solidFill>
                          <a:effectLst/>
                          <a:latin typeface="Calibri" panose="020F0502020204030204" pitchFamily="34" charset="0"/>
                        </a:rPr>
                        <a:t>Hezekiah’s Salvation</a:t>
                      </a:r>
                    </a:p>
                  </a:txBody>
                  <a:tcPr marL="150876" marR="150876" marT="124691" marB="124691"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en-US" sz="2000" b="1" i="0" u="none" strike="noStrike">
                          <a:solidFill>
                            <a:schemeClr val="tx1"/>
                          </a:solidFill>
                          <a:effectLst/>
                          <a:latin typeface="Calibri" panose="020F0502020204030204" pitchFamily="34" charset="0"/>
                        </a:rPr>
                        <a:t>Israel’s Deliverance</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Deliverer</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Glorious Future</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r h="231041">
                <a:tc>
                  <a:txBody>
                    <a:bodyPr/>
                    <a:lstStyle/>
                    <a:p>
                      <a:pPr algn="l" fontAlgn="b"/>
                      <a:r>
                        <a:rPr lang="en-US" sz="1500" b="1" i="0" u="none" strike="noStrike">
                          <a:solidFill>
                            <a:schemeClr val="tx1"/>
                          </a:solidFill>
                          <a:effectLst/>
                          <a:latin typeface="Calibri" panose="020F0502020204030204" pitchFamily="34" charset="0"/>
                        </a:rPr>
                        <a:t> </a:t>
                      </a:r>
                    </a:p>
                  </a:txBody>
                  <a:tcPr marL="5239" marR="5239" marT="43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1" i="0" u="none" strike="noStrike">
                          <a:solidFill>
                            <a:schemeClr val="tx1"/>
                          </a:solidFill>
                          <a:effectLst/>
                          <a:latin typeface="Calibri" panose="020F0502020204030204" pitchFamily="34" charset="0"/>
                        </a:rPr>
                        <a:t>1:1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12:6</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13:1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23:18</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24:1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27:13</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35:10</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36:1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39:8</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40:1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48:22</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49:1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57:21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66:24</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0598">
                <a:tc rowSpan="2">
                  <a:txBody>
                    <a:bodyPr/>
                    <a:lstStyle/>
                    <a:p>
                      <a:pPr algn="ctr" fontAlgn="b"/>
                      <a:r>
                        <a:rPr lang="en-US" sz="2200" b="1" i="0" u="none" strike="noStrike">
                          <a:solidFill>
                            <a:schemeClr val="tx1"/>
                          </a:solidFill>
                          <a:effectLst/>
                          <a:latin typeface="Calibri" panose="020F0502020204030204" pitchFamily="34" charset="0"/>
                        </a:rPr>
                        <a:t>Topics</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b"/>
                      <a:r>
                        <a:rPr lang="en-US" sz="2000" b="1" i="0" u="none" strike="noStrike" dirty="0">
                          <a:solidFill>
                            <a:schemeClr val="tx1"/>
                          </a:solidFill>
                          <a:effectLst/>
                          <a:latin typeface="Calibri" panose="020F0502020204030204" pitchFamily="34" charset="0"/>
                        </a:rPr>
                        <a:t>Prophetic</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Historic</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Messianic</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10598">
                <a:tc vMerge="1">
                  <a:txBody>
                    <a:bodyPr/>
                    <a:lstStyle/>
                    <a:p>
                      <a:endParaRPr lang="en-US"/>
                    </a:p>
                  </a:txBody>
                  <a:tcPr/>
                </a:tc>
                <a:tc gridSpan="8">
                  <a:txBody>
                    <a:bodyPr/>
                    <a:lstStyle/>
                    <a:p>
                      <a:pPr algn="ctr" fontAlgn="b"/>
                      <a:r>
                        <a:rPr lang="en-US" sz="2000" b="1" i="0" u="none" strike="noStrike" dirty="0">
                          <a:solidFill>
                            <a:schemeClr val="tx1"/>
                          </a:solidFill>
                          <a:effectLst/>
                          <a:latin typeface="Calibri" panose="020F0502020204030204" pitchFamily="34" charset="0"/>
                        </a:rPr>
                        <a:t>Judgement</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Transition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Hope</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10598">
                <a:tc>
                  <a:txBody>
                    <a:bodyPr/>
                    <a:lstStyle/>
                    <a:p>
                      <a:pPr algn="ctr" fontAlgn="b"/>
                      <a:r>
                        <a:rPr lang="en-US" sz="2200" b="1" i="0" u="none" strike="noStrike">
                          <a:solidFill>
                            <a:schemeClr val="tx1"/>
                          </a:solidFill>
                          <a:effectLst/>
                          <a:latin typeface="Calibri" panose="020F0502020204030204" pitchFamily="34" charset="0"/>
                        </a:rPr>
                        <a:t>Place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a:solidFill>
                            <a:schemeClr val="tx1"/>
                          </a:solidFill>
                          <a:effectLst/>
                          <a:latin typeface="Calibri" panose="020F0502020204030204" pitchFamily="34" charset="0"/>
                        </a:rPr>
                        <a:t>Israel &amp; Judah</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10598">
                <a:tc>
                  <a:txBody>
                    <a:bodyPr/>
                    <a:lstStyle/>
                    <a:p>
                      <a:pPr algn="ctr" fontAlgn="b"/>
                      <a:r>
                        <a:rPr lang="en-US" sz="2200" b="1" i="0" u="none" strike="noStrike">
                          <a:solidFill>
                            <a:schemeClr val="tx1"/>
                          </a:solidFill>
                          <a:effectLst/>
                          <a:latin typeface="Calibri" panose="020F0502020204030204" pitchFamily="34" charset="0"/>
                        </a:rPr>
                        <a:t>Time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dirty="0">
                          <a:solidFill>
                            <a:schemeClr val="tx1"/>
                          </a:solidFill>
                          <a:effectLst/>
                          <a:latin typeface="Calibri" panose="020F0502020204030204" pitchFamily="34" charset="0"/>
                        </a:rPr>
                        <a:t>740 - 680 B.C.</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 name="Arrow: Right 1">
            <a:extLst>
              <a:ext uri="{FF2B5EF4-FFF2-40B4-BE49-F238E27FC236}">
                <a16:creationId xmlns:a16="http://schemas.microsoft.com/office/drawing/2014/main" id="{B4B9CC16-E6CF-FDAC-7FEB-CE78AC48E442}"/>
              </a:ext>
            </a:extLst>
          </p:cNvPr>
          <p:cNvSpPr/>
          <p:nvPr/>
        </p:nvSpPr>
        <p:spPr>
          <a:xfrm rot="17274955">
            <a:off x="2625785" y="5110529"/>
            <a:ext cx="550862" cy="3429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DF0EFB01-26A0-8808-E594-D42B811EB0B7}"/>
              </a:ext>
            </a:extLst>
          </p:cNvPr>
          <p:cNvSpPr txBox="1"/>
          <p:nvPr/>
        </p:nvSpPr>
        <p:spPr>
          <a:xfrm>
            <a:off x="2271060" y="5724446"/>
            <a:ext cx="1828800" cy="368300"/>
          </a:xfrm>
          <a:prstGeom prst="rect">
            <a:avLst/>
          </a:prstGeom>
          <a:noFill/>
        </p:spPr>
        <p:txBody>
          <a:bodyPr>
            <a:spAutoFit/>
          </a:bodyPr>
          <a:lstStyle/>
          <a:p>
            <a:pPr>
              <a:defRPr/>
            </a:pPr>
            <a:r>
              <a:rPr lang="en-US" b="1" dirty="0">
                <a:solidFill>
                  <a:schemeClr val="accent6">
                    <a:lumMod val="50000"/>
                  </a:schemeClr>
                </a:solidFill>
              </a:rPr>
              <a:t>We are here!</a:t>
            </a:r>
          </a:p>
        </p:txBody>
      </p:sp>
      <p:sp>
        <p:nvSpPr>
          <p:cNvPr id="5" name="Rectangle 4">
            <a:extLst>
              <a:ext uri="{FF2B5EF4-FFF2-40B4-BE49-F238E27FC236}">
                <a16:creationId xmlns:a16="http://schemas.microsoft.com/office/drawing/2014/main" id="{D03C9EA7-272B-BF02-EE27-9566E070D2A1}"/>
              </a:ext>
            </a:extLst>
          </p:cNvPr>
          <p:cNvSpPr/>
          <p:nvPr/>
        </p:nvSpPr>
        <p:spPr>
          <a:xfrm>
            <a:off x="2821129" y="2520510"/>
            <a:ext cx="1007918" cy="2182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3584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utoUpdateAnimBg="0"/>
      <p:bldP spid="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Lesson Overview</a:t>
            </a:r>
            <a:br>
              <a:rPr lang="en-US" altLang="en-US" sz="4000" b="1" dirty="0"/>
            </a:br>
            <a:r>
              <a:rPr lang="en-US" altLang="en-US" sz="4000" b="1" dirty="0">
                <a:solidFill>
                  <a:schemeClr val="accent6">
                    <a:lumMod val="50000"/>
                  </a:schemeClr>
                </a:solidFill>
                <a:latin typeface="+mn-lt"/>
                <a:ea typeface="+mn-ea"/>
                <a:cs typeface="+mn-cs"/>
              </a:rPr>
              <a:t>Isaiah Chapter 14</a:t>
            </a:r>
            <a:endParaRPr lang="en-US" sz="4000" dirty="0">
              <a:solidFill>
                <a:schemeClr val="accent6">
                  <a:lumMod val="50000"/>
                </a:schemeClr>
              </a:solidFill>
            </a:endParaRPr>
          </a:p>
        </p:txBody>
      </p:sp>
      <p:sp>
        <p:nvSpPr>
          <p:cNvPr id="3" name="Content Placeholder 2">
            <a:extLst>
              <a:ext uri="{FF2B5EF4-FFF2-40B4-BE49-F238E27FC236}">
                <a16:creationId xmlns:a16="http://schemas.microsoft.com/office/drawing/2014/main" id="{2961AB61-D97B-0438-34A2-E3F637920D8B}"/>
              </a:ext>
            </a:extLst>
          </p:cNvPr>
          <p:cNvSpPr>
            <a:spLocks noGrp="1"/>
          </p:cNvSpPr>
          <p:nvPr>
            <p:ph idx="1"/>
          </p:nvPr>
        </p:nvSpPr>
        <p:spPr>
          <a:xfrm>
            <a:off x="599880" y="1705769"/>
            <a:ext cx="10972800" cy="4525963"/>
          </a:xfrm>
        </p:spPr>
        <p:txBody>
          <a:bodyPr/>
          <a:lstStyle/>
          <a:p>
            <a:pPr>
              <a:spcBef>
                <a:spcPts val="0"/>
              </a:spcBef>
            </a:pPr>
            <a:r>
              <a:rPr lang="en-US" sz="3600" b="1" dirty="0"/>
              <a:t>The Security and Future of the Lord’s People (14:1–2)</a:t>
            </a:r>
          </a:p>
          <a:p>
            <a:pPr>
              <a:spcBef>
                <a:spcPts val="0"/>
              </a:spcBef>
            </a:pPr>
            <a:r>
              <a:rPr lang="en-US" sz="3600" b="1" dirty="0"/>
              <a:t>The Overthrow of Babylon: End of the King (14:3–23)</a:t>
            </a:r>
          </a:p>
          <a:p>
            <a:pPr lvl="1">
              <a:spcBef>
                <a:spcPts val="0"/>
              </a:spcBef>
            </a:pPr>
            <a:r>
              <a:rPr lang="en-US" i="1" dirty="0"/>
              <a:t>Introduction (14:3–4a)</a:t>
            </a:r>
          </a:p>
          <a:p>
            <a:pPr lvl="1">
              <a:spcBef>
                <a:spcPts val="0"/>
              </a:spcBef>
            </a:pPr>
            <a:r>
              <a:rPr lang="en-US" i="1" dirty="0"/>
              <a:t>The Song of the Fallen King (14:4b–21)</a:t>
            </a:r>
          </a:p>
          <a:p>
            <a:pPr lvl="1">
              <a:spcBef>
                <a:spcPts val="0"/>
              </a:spcBef>
            </a:pPr>
            <a:r>
              <a:rPr lang="en-US" dirty="0"/>
              <a:t> </a:t>
            </a:r>
            <a:r>
              <a:rPr lang="en-US" i="1" dirty="0"/>
              <a:t>Conclusion (14:22–23)</a:t>
            </a:r>
          </a:p>
          <a:p>
            <a:pPr>
              <a:spcBef>
                <a:spcPts val="0"/>
              </a:spcBef>
            </a:pPr>
            <a:r>
              <a:rPr lang="en-US" b="1" dirty="0"/>
              <a:t>The End of Assyrian power (14:24–27)</a:t>
            </a:r>
          </a:p>
          <a:p>
            <a:pPr>
              <a:spcBef>
                <a:spcPts val="0"/>
              </a:spcBef>
            </a:pPr>
            <a:r>
              <a:rPr lang="en-US" b="1" dirty="0"/>
              <a:t>Philistia: Oracle (14:28-32)</a:t>
            </a:r>
          </a:p>
          <a:p>
            <a:pPr marL="0" indent="0" algn="r">
              <a:spcBef>
                <a:spcPts val="0"/>
              </a:spcBef>
              <a:buNone/>
            </a:pPr>
            <a:r>
              <a:rPr lang="en-US" sz="2400" b="1" dirty="0"/>
              <a:t>- </a:t>
            </a:r>
            <a:r>
              <a:rPr lang="en-US" sz="2400" dirty="0"/>
              <a:t>J. A. </a:t>
            </a:r>
            <a:r>
              <a:rPr lang="en-US" sz="2400" dirty="0" err="1"/>
              <a:t>Motyer</a:t>
            </a:r>
            <a:r>
              <a:rPr lang="en-US" sz="2400" dirty="0"/>
              <a:t>,  (Downers Grove, IL: InterVarsity Press, 1996)</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12</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60EBFAF5-5702-943D-038E-FA212DB57DB4}"/>
              </a:ext>
            </a:extLst>
          </p:cNvPr>
          <p:cNvSpPr txBox="1"/>
          <p:nvPr/>
        </p:nvSpPr>
        <p:spPr>
          <a:xfrm>
            <a:off x="973245" y="5660032"/>
            <a:ext cx="10226070" cy="923330"/>
          </a:xfrm>
          <a:prstGeom prst="rect">
            <a:avLst/>
          </a:prstGeom>
          <a:solidFill>
            <a:srgbClr val="FFFF00"/>
          </a:solidFill>
          <a:ln>
            <a:solidFill>
              <a:schemeClr val="tx2"/>
            </a:solidFill>
          </a:ln>
        </p:spPr>
        <p:txBody>
          <a:bodyPr wrap="square" rtlCol="0">
            <a:spAutoFit/>
          </a:bodyPr>
          <a:lstStyle/>
          <a:p>
            <a:pPr algn="ctr"/>
            <a:r>
              <a:rPr lang="en-US" sz="5400" dirty="0"/>
              <a:t>Pride and the 1</a:t>
            </a:r>
            <a:r>
              <a:rPr lang="en-US" sz="5400" baseline="30000" dirty="0"/>
              <a:t>st</a:t>
            </a:r>
            <a:r>
              <a:rPr lang="en-US" sz="5400" dirty="0"/>
              <a:t> Commandment!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1D07-971C-37C8-C635-CD5D2E3A76CE}"/>
              </a:ext>
            </a:extLst>
          </p:cNvPr>
          <p:cNvSpPr>
            <a:spLocks noGrp="1"/>
          </p:cNvSpPr>
          <p:nvPr>
            <p:ph type="title"/>
          </p:nvPr>
        </p:nvSpPr>
        <p:spPr/>
        <p:txBody>
          <a:bodyPr/>
          <a:lstStyle/>
          <a:p>
            <a:r>
              <a:rPr lang="en-US" b="1" dirty="0"/>
              <a:t>Pride and the 1</a:t>
            </a:r>
            <a:r>
              <a:rPr lang="en-US" b="1" baseline="30000" dirty="0"/>
              <a:t>st</a:t>
            </a:r>
            <a:r>
              <a:rPr lang="en-US" b="1" dirty="0"/>
              <a:t> Commandment</a:t>
            </a:r>
          </a:p>
        </p:txBody>
      </p:sp>
      <p:sp>
        <p:nvSpPr>
          <p:cNvPr id="3" name="Content Placeholder 2">
            <a:extLst>
              <a:ext uri="{FF2B5EF4-FFF2-40B4-BE49-F238E27FC236}">
                <a16:creationId xmlns:a16="http://schemas.microsoft.com/office/drawing/2014/main" id="{80BF9AEE-C87C-BA37-C52C-7F198CCC472D}"/>
              </a:ext>
            </a:extLst>
          </p:cNvPr>
          <p:cNvSpPr>
            <a:spLocks noGrp="1"/>
          </p:cNvSpPr>
          <p:nvPr>
            <p:ph idx="1"/>
          </p:nvPr>
        </p:nvSpPr>
        <p:spPr/>
        <p:txBody>
          <a:bodyPr/>
          <a:lstStyle/>
          <a:p>
            <a:r>
              <a:rPr lang="en-US" sz="3600" b="1" dirty="0"/>
              <a:t>Pride Is Found in All the Players in Isaiah</a:t>
            </a:r>
          </a:p>
          <a:p>
            <a:pPr lvl="1"/>
            <a:r>
              <a:rPr lang="en-US" sz="3600" b="1" dirty="0"/>
              <a:t>The Assyrians, the Babylonians, the Jews</a:t>
            </a:r>
          </a:p>
          <a:p>
            <a:pPr lvl="1"/>
            <a:r>
              <a:rPr lang="en-US" sz="3600" b="1" dirty="0"/>
              <a:t>In This Passage…The Philistines Too!</a:t>
            </a:r>
          </a:p>
          <a:p>
            <a:r>
              <a:rPr lang="en-US" sz="3600" b="1" dirty="0"/>
              <a:t>All of the Players Have a God/god</a:t>
            </a:r>
          </a:p>
          <a:p>
            <a:pPr lvl="1"/>
            <a:r>
              <a:rPr lang="en-US" sz="3600" b="1" dirty="0"/>
              <a:t>Assyrians – Asher</a:t>
            </a:r>
          </a:p>
          <a:p>
            <a:pPr lvl="1"/>
            <a:r>
              <a:rPr lang="en-US" sz="3600" b="1" dirty="0"/>
              <a:t>Babylonians – </a:t>
            </a:r>
            <a:r>
              <a:rPr lang="en-US" sz="3600" b="1" dirty="0" err="1"/>
              <a:t>Marduk</a:t>
            </a:r>
            <a:endParaRPr lang="en-US" sz="3600" b="1" dirty="0"/>
          </a:p>
          <a:p>
            <a:pPr lvl="1"/>
            <a:r>
              <a:rPr lang="en-US" sz="3600" b="1" dirty="0"/>
              <a:t>The 1</a:t>
            </a:r>
            <a:r>
              <a:rPr lang="en-US" sz="3600" b="1" baseline="30000" dirty="0"/>
              <a:t>st</a:t>
            </a:r>
            <a:r>
              <a:rPr lang="en-US" sz="3600" b="1" dirty="0"/>
              <a:t> Commandment…”You Shall Have NO Other gods Before Me!”</a:t>
            </a:r>
          </a:p>
        </p:txBody>
      </p:sp>
      <p:sp>
        <p:nvSpPr>
          <p:cNvPr id="6" name="Slide Number Placeholder 5">
            <a:extLst>
              <a:ext uri="{FF2B5EF4-FFF2-40B4-BE49-F238E27FC236}">
                <a16:creationId xmlns:a16="http://schemas.microsoft.com/office/drawing/2014/main" id="{24370D78-2226-0E4A-08B6-2F06070155B3}"/>
              </a:ext>
            </a:extLst>
          </p:cNvPr>
          <p:cNvSpPr>
            <a:spLocks noGrp="1"/>
          </p:cNvSpPr>
          <p:nvPr>
            <p:ph type="sldNum" sz="quarter" idx="12"/>
          </p:nvPr>
        </p:nvSpPr>
        <p:spPr/>
        <p:txBody>
          <a:bodyPr/>
          <a:lstStyle/>
          <a:p>
            <a:pPr>
              <a:defRPr/>
            </a:pPr>
            <a:fld id="{3AD7D920-DEA2-4CA0-8F35-A40F4F4612CD}" type="slidenum">
              <a:rPr lang="en-US" altLang="en-US" smtClean="0"/>
              <a:pPr>
                <a:defRPr/>
              </a:pPr>
              <a:t>13</a:t>
            </a:fld>
            <a:endParaRPr lang="en-US" altLang="en-US"/>
          </a:p>
        </p:txBody>
      </p:sp>
      <p:cxnSp>
        <p:nvCxnSpPr>
          <p:cNvPr id="7" name="Straight Connector 6">
            <a:extLst>
              <a:ext uri="{FF2B5EF4-FFF2-40B4-BE49-F238E27FC236}">
                <a16:creationId xmlns:a16="http://schemas.microsoft.com/office/drawing/2014/main" id="{1BF3E08B-9624-CEB8-BEDE-996B155B31C5}"/>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7F0A1471-D050-71F2-19FC-EC179ADB738E}"/>
              </a:ext>
            </a:extLst>
          </p:cNvPr>
          <p:cNvPicPr>
            <a:picLocks noChangeAspect="1"/>
          </p:cNvPicPr>
          <p:nvPr/>
        </p:nvPicPr>
        <p:blipFill>
          <a:blip r:embed="rId2"/>
          <a:stretch>
            <a:fillRect/>
          </a:stretch>
        </p:blipFill>
        <p:spPr>
          <a:xfrm>
            <a:off x="7690981" y="3428999"/>
            <a:ext cx="3891419" cy="2281074"/>
          </a:xfrm>
          <a:prstGeom prst="rect">
            <a:avLst/>
          </a:prstGeom>
          <a:ln>
            <a:noFill/>
          </a:ln>
          <a:effectLst>
            <a:softEdge rad="112500"/>
          </a:effectLst>
        </p:spPr>
      </p:pic>
    </p:spTree>
    <p:extLst>
      <p:ext uri="{BB962C8B-B14F-4D97-AF65-F5344CB8AC3E}">
        <p14:creationId xmlns:p14="http://schemas.microsoft.com/office/powerpoint/2010/main" val="36082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1D07-971C-37C8-C635-CD5D2E3A76CE}"/>
              </a:ext>
            </a:extLst>
          </p:cNvPr>
          <p:cNvSpPr>
            <a:spLocks noGrp="1"/>
          </p:cNvSpPr>
          <p:nvPr>
            <p:ph type="title"/>
          </p:nvPr>
        </p:nvSpPr>
        <p:spPr/>
        <p:txBody>
          <a:bodyPr/>
          <a:lstStyle/>
          <a:p>
            <a:r>
              <a:rPr lang="en-US" b="1" dirty="0"/>
              <a:t>The Competing gods</a:t>
            </a:r>
          </a:p>
        </p:txBody>
      </p:sp>
      <p:sp>
        <p:nvSpPr>
          <p:cNvPr id="3" name="Content Placeholder 2">
            <a:extLst>
              <a:ext uri="{FF2B5EF4-FFF2-40B4-BE49-F238E27FC236}">
                <a16:creationId xmlns:a16="http://schemas.microsoft.com/office/drawing/2014/main" id="{80BF9AEE-C87C-BA37-C52C-7F198CCC472D}"/>
              </a:ext>
            </a:extLst>
          </p:cNvPr>
          <p:cNvSpPr>
            <a:spLocks noGrp="1"/>
          </p:cNvSpPr>
          <p:nvPr>
            <p:ph idx="1"/>
          </p:nvPr>
        </p:nvSpPr>
        <p:spPr>
          <a:xfrm>
            <a:off x="2506894" y="1918025"/>
            <a:ext cx="8959332" cy="4525963"/>
          </a:xfrm>
        </p:spPr>
        <p:txBody>
          <a:bodyPr/>
          <a:lstStyle/>
          <a:p>
            <a:r>
              <a:rPr lang="en-US" sz="3600" b="1" dirty="0"/>
              <a:t>Assyria</a:t>
            </a:r>
          </a:p>
          <a:p>
            <a:pPr lvl="1"/>
            <a:r>
              <a:rPr lang="en-US" sz="3200" b="1" dirty="0"/>
              <a:t> </a:t>
            </a:r>
            <a:r>
              <a:rPr lang="en-US" dirty="0"/>
              <a:t>Assyrian imperial propaganda proclaimed the supremacy of Ashur and declared that the conquered peoples had been abandoned by their own gods.</a:t>
            </a:r>
          </a:p>
          <a:p>
            <a:r>
              <a:rPr lang="en-US" sz="3600" b="1" dirty="0"/>
              <a:t> Babylon</a:t>
            </a:r>
          </a:p>
          <a:p>
            <a:pPr lvl="1"/>
            <a:r>
              <a:rPr lang="en-US" dirty="0" err="1"/>
              <a:t>Marduk</a:t>
            </a:r>
            <a:r>
              <a:rPr lang="en-US" dirty="0"/>
              <a:t> was depicted as a human, often with his symbol the snake-dragon</a:t>
            </a:r>
            <a:r>
              <a:rPr lang="en-US" b="1" dirty="0"/>
              <a:t> </a:t>
            </a:r>
          </a:p>
          <a:p>
            <a:pPr lvl="1"/>
            <a:r>
              <a:rPr lang="en-US" dirty="0"/>
              <a:t>The head god of the pantheon of Babylonian gods</a:t>
            </a:r>
            <a:r>
              <a:rPr lang="en-US" b="1" dirty="0"/>
              <a:t> </a:t>
            </a:r>
          </a:p>
          <a:p>
            <a:pPr lvl="1"/>
            <a:endParaRPr lang="en-US" sz="3200" b="1" dirty="0"/>
          </a:p>
          <a:p>
            <a:pPr lvl="1"/>
            <a:endParaRPr lang="en-US" sz="3200" b="1" dirty="0"/>
          </a:p>
        </p:txBody>
      </p:sp>
      <p:sp>
        <p:nvSpPr>
          <p:cNvPr id="6" name="Slide Number Placeholder 5">
            <a:extLst>
              <a:ext uri="{FF2B5EF4-FFF2-40B4-BE49-F238E27FC236}">
                <a16:creationId xmlns:a16="http://schemas.microsoft.com/office/drawing/2014/main" id="{24370D78-2226-0E4A-08B6-2F06070155B3}"/>
              </a:ext>
            </a:extLst>
          </p:cNvPr>
          <p:cNvSpPr>
            <a:spLocks noGrp="1"/>
          </p:cNvSpPr>
          <p:nvPr>
            <p:ph type="sldNum" sz="quarter" idx="12"/>
          </p:nvPr>
        </p:nvSpPr>
        <p:spPr/>
        <p:txBody>
          <a:bodyPr/>
          <a:lstStyle/>
          <a:p>
            <a:pPr>
              <a:defRPr/>
            </a:pPr>
            <a:fld id="{3AD7D920-DEA2-4CA0-8F35-A40F4F4612CD}" type="slidenum">
              <a:rPr lang="en-US" altLang="en-US" smtClean="0"/>
              <a:pPr>
                <a:defRPr/>
              </a:pPr>
              <a:t>14</a:t>
            </a:fld>
            <a:endParaRPr lang="en-US" altLang="en-US"/>
          </a:p>
        </p:txBody>
      </p:sp>
      <p:cxnSp>
        <p:nvCxnSpPr>
          <p:cNvPr id="7" name="Straight Connector 6">
            <a:extLst>
              <a:ext uri="{FF2B5EF4-FFF2-40B4-BE49-F238E27FC236}">
                <a16:creationId xmlns:a16="http://schemas.microsoft.com/office/drawing/2014/main" id="{1BF3E08B-9624-CEB8-BEDE-996B155B31C5}"/>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C65A905B-7CA6-9ED6-44A4-D2647B79D3CA}"/>
              </a:ext>
            </a:extLst>
          </p:cNvPr>
          <p:cNvPicPr>
            <a:picLocks noChangeAspect="1"/>
          </p:cNvPicPr>
          <p:nvPr/>
        </p:nvPicPr>
        <p:blipFill>
          <a:blip r:embed="rId2"/>
          <a:stretch>
            <a:fillRect/>
          </a:stretch>
        </p:blipFill>
        <p:spPr>
          <a:xfrm>
            <a:off x="404150" y="1918025"/>
            <a:ext cx="1800225" cy="1309255"/>
          </a:xfrm>
          <a:prstGeom prst="rect">
            <a:avLst/>
          </a:prstGeom>
        </p:spPr>
      </p:pic>
      <p:pic>
        <p:nvPicPr>
          <p:cNvPr id="9" name="Picture 8">
            <a:extLst>
              <a:ext uri="{FF2B5EF4-FFF2-40B4-BE49-F238E27FC236}">
                <a16:creationId xmlns:a16="http://schemas.microsoft.com/office/drawing/2014/main" id="{540B6BCE-2E98-E5A4-D23F-E91D7E683375}"/>
              </a:ext>
            </a:extLst>
          </p:cNvPr>
          <p:cNvPicPr>
            <a:picLocks noChangeAspect="1"/>
          </p:cNvPicPr>
          <p:nvPr/>
        </p:nvPicPr>
        <p:blipFill>
          <a:blip r:embed="rId3"/>
          <a:stretch>
            <a:fillRect/>
          </a:stretch>
        </p:blipFill>
        <p:spPr>
          <a:xfrm>
            <a:off x="609601" y="3910230"/>
            <a:ext cx="1239748" cy="2028679"/>
          </a:xfrm>
          <a:prstGeom prst="rect">
            <a:avLst/>
          </a:prstGeom>
        </p:spPr>
      </p:pic>
      <p:sp>
        <p:nvSpPr>
          <p:cNvPr id="10" name="TextBox 9">
            <a:extLst>
              <a:ext uri="{FF2B5EF4-FFF2-40B4-BE49-F238E27FC236}">
                <a16:creationId xmlns:a16="http://schemas.microsoft.com/office/drawing/2014/main" id="{A897ACFB-D1F4-FC51-7980-44ABA627C6C1}"/>
              </a:ext>
            </a:extLst>
          </p:cNvPr>
          <p:cNvSpPr txBox="1"/>
          <p:nvPr/>
        </p:nvSpPr>
        <p:spPr>
          <a:xfrm>
            <a:off x="609600" y="6102853"/>
            <a:ext cx="10972800" cy="584775"/>
          </a:xfrm>
          <a:prstGeom prst="rect">
            <a:avLst/>
          </a:prstGeom>
          <a:solidFill>
            <a:srgbClr val="FFFF00"/>
          </a:solidFill>
          <a:ln>
            <a:solidFill>
              <a:schemeClr val="tx2"/>
            </a:solidFill>
          </a:ln>
        </p:spPr>
        <p:txBody>
          <a:bodyPr wrap="square" rtlCol="0">
            <a:spAutoFit/>
          </a:bodyPr>
          <a:lstStyle/>
          <a:p>
            <a:pPr algn="ctr"/>
            <a:r>
              <a:rPr lang="en-US" sz="3200" b="1" dirty="0"/>
              <a:t>We have Our Competing gods too!</a:t>
            </a:r>
          </a:p>
        </p:txBody>
      </p:sp>
    </p:spTree>
    <p:extLst>
      <p:ext uri="{BB962C8B-B14F-4D97-AF65-F5344CB8AC3E}">
        <p14:creationId xmlns:p14="http://schemas.microsoft.com/office/powerpoint/2010/main" val="421048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3598-AF04-C100-57CF-806FDDC918B1}"/>
              </a:ext>
            </a:extLst>
          </p:cNvPr>
          <p:cNvSpPr>
            <a:spLocks noGrp="1"/>
          </p:cNvSpPr>
          <p:nvPr>
            <p:ph type="title"/>
          </p:nvPr>
        </p:nvSpPr>
        <p:spPr/>
        <p:txBody>
          <a:bodyPr/>
          <a:lstStyle/>
          <a:p>
            <a:r>
              <a:rPr lang="en-US" b="1" dirty="0">
                <a:solidFill>
                  <a:schemeClr val="accent6">
                    <a:lumMod val="50000"/>
                  </a:schemeClr>
                </a:solidFill>
              </a:rPr>
              <a:t>Science </a:t>
            </a:r>
            <a:r>
              <a:rPr lang="en-US" b="1">
                <a:solidFill>
                  <a:schemeClr val="accent6">
                    <a:lumMod val="50000"/>
                  </a:schemeClr>
                </a:solidFill>
              </a:rPr>
              <a:t>Is Just One</a:t>
            </a:r>
            <a:r>
              <a:rPr lang="en-US" b="1" dirty="0">
                <a:solidFill>
                  <a:schemeClr val="accent6">
                    <a:lumMod val="50000"/>
                  </a:schemeClr>
                </a:solidFill>
              </a:rPr>
              <a:t>!</a:t>
            </a:r>
          </a:p>
        </p:txBody>
      </p:sp>
      <p:sp>
        <p:nvSpPr>
          <p:cNvPr id="3" name="Content Placeholder 2">
            <a:extLst>
              <a:ext uri="{FF2B5EF4-FFF2-40B4-BE49-F238E27FC236}">
                <a16:creationId xmlns:a16="http://schemas.microsoft.com/office/drawing/2014/main" id="{F1A93BFC-8BD4-0F3C-AF1B-263A19F304AA}"/>
              </a:ext>
            </a:extLst>
          </p:cNvPr>
          <p:cNvSpPr>
            <a:spLocks noGrp="1"/>
          </p:cNvSpPr>
          <p:nvPr>
            <p:ph idx="1"/>
          </p:nvPr>
        </p:nvSpPr>
        <p:spPr/>
        <p:txBody>
          <a:bodyPr/>
          <a:lstStyle/>
          <a:p>
            <a:pPr marL="0" indent="0" algn="ctr">
              <a:buNone/>
            </a:pPr>
            <a:r>
              <a:rPr lang="en-US" sz="4400" b="1" dirty="0"/>
              <a:t>“I think that a case can be made that faith is one of the world’s great evils, comparable to the smallpox virus but harder to eradicate.  Faith, being belief that isn’t based on evidence, is the principal vice of any religion.”</a:t>
            </a:r>
          </a:p>
          <a:p>
            <a:pPr marL="0" indent="0" algn="r">
              <a:buNone/>
            </a:pPr>
            <a:endParaRPr lang="en-US" dirty="0"/>
          </a:p>
          <a:p>
            <a:pPr marL="0" indent="0" algn="r">
              <a:buNone/>
            </a:pPr>
            <a:r>
              <a:rPr lang="en-US" dirty="0"/>
              <a:t>- Richard Dawkins, “Is Science a Religion?” in </a:t>
            </a:r>
            <a:r>
              <a:rPr lang="en-US" i="1" dirty="0"/>
              <a:t>The Humanist</a:t>
            </a:r>
            <a:r>
              <a:rPr lang="en-US" dirty="0"/>
              <a:t>, Jan/Feb 1997, pp. 26-39.</a:t>
            </a:r>
          </a:p>
        </p:txBody>
      </p:sp>
      <p:sp>
        <p:nvSpPr>
          <p:cNvPr id="6" name="Slide Number Placeholder 5">
            <a:extLst>
              <a:ext uri="{FF2B5EF4-FFF2-40B4-BE49-F238E27FC236}">
                <a16:creationId xmlns:a16="http://schemas.microsoft.com/office/drawing/2014/main" id="{6F471A17-3B07-772E-6144-8537C3A4A349}"/>
              </a:ext>
            </a:extLst>
          </p:cNvPr>
          <p:cNvSpPr>
            <a:spLocks noGrp="1"/>
          </p:cNvSpPr>
          <p:nvPr>
            <p:ph type="sldNum" sz="quarter" idx="12"/>
          </p:nvPr>
        </p:nvSpPr>
        <p:spPr/>
        <p:txBody>
          <a:bodyPr/>
          <a:lstStyle/>
          <a:p>
            <a:pPr>
              <a:defRPr/>
            </a:pPr>
            <a:fld id="{3AD7D920-DEA2-4CA0-8F35-A40F4F4612CD}" type="slidenum">
              <a:rPr lang="en-US" altLang="en-US" smtClean="0"/>
              <a:pPr>
                <a:defRPr/>
              </a:pPr>
              <a:t>15</a:t>
            </a:fld>
            <a:endParaRPr lang="en-US" altLang="en-US"/>
          </a:p>
        </p:txBody>
      </p:sp>
      <p:cxnSp>
        <p:nvCxnSpPr>
          <p:cNvPr id="7" name="Straight Connector 6">
            <a:extLst>
              <a:ext uri="{FF2B5EF4-FFF2-40B4-BE49-F238E27FC236}">
                <a16:creationId xmlns:a16="http://schemas.microsoft.com/office/drawing/2014/main" id="{CCA81BEA-EBBF-B15D-A79C-84FFE6DD274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4851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B6C7-855F-555C-2A64-178FA20FA73E}"/>
              </a:ext>
            </a:extLst>
          </p:cNvPr>
          <p:cNvSpPr>
            <a:spLocks noGrp="1"/>
          </p:cNvSpPr>
          <p:nvPr>
            <p:ph type="title"/>
          </p:nvPr>
        </p:nvSpPr>
        <p:spPr/>
        <p:txBody>
          <a:bodyPr/>
          <a:lstStyle/>
          <a:p>
            <a:pPr>
              <a:defRPr/>
            </a:pPr>
            <a:r>
              <a:rPr lang="en-US" altLang="en-US" sz="4000" b="1" dirty="0"/>
              <a:t>Isaiah 14:1-2</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Restoration of Jacob</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2082A7F3-ED6D-D029-B852-F9F051BF573E}"/>
              </a:ext>
            </a:extLst>
          </p:cNvPr>
          <p:cNvSpPr>
            <a:spLocks noGrp="1"/>
          </p:cNvSpPr>
          <p:nvPr>
            <p:ph idx="1"/>
          </p:nvPr>
        </p:nvSpPr>
        <p:spPr>
          <a:xfrm>
            <a:off x="611188" y="1600200"/>
            <a:ext cx="10972800" cy="5065713"/>
          </a:xfrm>
        </p:spPr>
        <p:txBody>
          <a:bodyPr/>
          <a:lstStyle/>
          <a:p>
            <a:pPr marL="0" indent="0">
              <a:buNone/>
            </a:pPr>
            <a:r>
              <a:rPr lang="en-US" sz="3600" baseline="30000" dirty="0"/>
              <a:t>1 </a:t>
            </a:r>
            <a:r>
              <a:rPr lang="en-US" sz="3600" dirty="0"/>
              <a:t>For the Lord will have compassion on Jacob and will again choose Israel, and will set them in their own land, and sojourners will join them and will attach themselves to the house of Jacob. </a:t>
            </a:r>
          </a:p>
          <a:p>
            <a:pPr marL="0" indent="0">
              <a:buNone/>
            </a:pPr>
            <a:r>
              <a:rPr lang="en-US" sz="3600" baseline="30000" dirty="0"/>
              <a:t>2 </a:t>
            </a:r>
            <a:r>
              <a:rPr lang="en-US" sz="3600" dirty="0"/>
              <a:t>And the peoples will take them and bring them to their place, and the house of Israel will possess them in the Lord’s land as male and female slaves. They will take captive those who were their captors, and rule over those who oppressed them. </a:t>
            </a:r>
          </a:p>
        </p:txBody>
      </p:sp>
      <p:sp>
        <p:nvSpPr>
          <p:cNvPr id="43013" name="Slide Number Placeholder 5">
            <a:extLst>
              <a:ext uri="{FF2B5EF4-FFF2-40B4-BE49-F238E27FC236}">
                <a16:creationId xmlns:a16="http://schemas.microsoft.com/office/drawing/2014/main" id="{BDC6FDB6-8B93-34C8-6CAB-9137CA59BE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95CA007-898A-4158-80B1-2C364E3912C2}" type="slidenum">
              <a:rPr lang="en-US" altLang="en-US" smtClean="0"/>
              <a:pPr/>
              <a:t>16</a:t>
            </a:fld>
            <a:endParaRPr lang="en-US" altLang="en-US"/>
          </a:p>
        </p:txBody>
      </p:sp>
      <p:cxnSp>
        <p:nvCxnSpPr>
          <p:cNvPr id="6" name="Straight Connector 5">
            <a:extLst>
              <a:ext uri="{FF2B5EF4-FFF2-40B4-BE49-F238E27FC236}">
                <a16:creationId xmlns:a16="http://schemas.microsoft.com/office/drawing/2014/main" id="{23E85C44-67EC-3CB3-4956-99ED2E6EC96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altLang="en-US" sz="4000" b="1" dirty="0"/>
              <a:t>Isaiah 14:1-2</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sz="3200" b="1" dirty="0">
                <a:solidFill>
                  <a:schemeClr val="accent6">
                    <a:lumMod val="50000"/>
                  </a:schemeClr>
                </a:solidFill>
              </a:rPr>
              <a:t>Restoration of Jacob/Taunting of Babylon</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0" indent="0">
              <a:spcBef>
                <a:spcPts val="0"/>
              </a:spcBef>
            </a:pPr>
            <a:r>
              <a:rPr lang="en-US" altLang="en-US" sz="3000" dirty="0"/>
              <a:t> Epilogue to Isaiah 13 - desolation and gloom that would come upon Babylon</a:t>
            </a:r>
          </a:p>
          <a:p>
            <a:pPr marL="0" indent="0">
              <a:spcBef>
                <a:spcPts val="0"/>
              </a:spcBef>
            </a:pPr>
            <a:r>
              <a:rPr lang="en-US" altLang="en-US" sz="3000" dirty="0"/>
              <a:t> Judgement on Babylon = Mercy to Israel</a:t>
            </a:r>
          </a:p>
          <a:p>
            <a:pPr marL="0" indent="0">
              <a:spcBef>
                <a:spcPts val="0"/>
              </a:spcBef>
            </a:pPr>
            <a:r>
              <a:rPr lang="en-US" altLang="en-US" sz="3000" dirty="0"/>
              <a:t> God Chooses Israel – Compassion</a:t>
            </a:r>
          </a:p>
          <a:p>
            <a:pPr marL="0" indent="0">
              <a:spcBef>
                <a:spcPts val="0"/>
              </a:spcBef>
            </a:pPr>
            <a:r>
              <a:rPr lang="en-US" altLang="en-US" sz="3000" dirty="0"/>
              <a:t> “This promise had a measure of fulfillment when Israel was brought back from Babylon; and still is true that, when God’s people come to their worst, there is always something better before them.” (Spurgeon)</a:t>
            </a:r>
          </a:p>
          <a:p>
            <a:pPr marL="0" indent="0">
              <a:spcBef>
                <a:spcPts val="0"/>
              </a:spcBef>
            </a:pPr>
            <a:r>
              <a:rPr lang="en-US" altLang="en-US" sz="3000" dirty="0"/>
              <a:t> Gentiles Are Invited to God’s Goodness</a:t>
            </a:r>
          </a:p>
          <a:p>
            <a:pPr marL="0" indent="0">
              <a:spcBef>
                <a:spcPct val="0"/>
              </a:spcBef>
              <a:buNone/>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a:p>
            <a:pPr marL="225425" indent="-225425">
              <a:spcBef>
                <a:spcPct val="0"/>
              </a:spcBef>
            </a:pPr>
            <a:endParaRPr lang="en-US" altLang="en-US" sz="3000" i="1" dirty="0">
              <a:solidFill>
                <a:srgbClr val="C00000"/>
              </a:solidFill>
            </a:endParaRP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17</a:t>
            </a:fld>
            <a:endParaRPr lang="en-US" altLang="en-US"/>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EE55206-F806-4412-B28D-4F3240FD2025}"/>
              </a:ext>
            </a:extLst>
          </p:cNvPr>
          <p:cNvPicPr>
            <a:picLocks noChangeAspect="1"/>
          </p:cNvPicPr>
          <p:nvPr/>
        </p:nvPicPr>
        <p:blipFill>
          <a:blip r:embed="rId3"/>
          <a:stretch>
            <a:fillRect/>
          </a:stretch>
        </p:blipFill>
        <p:spPr>
          <a:xfrm>
            <a:off x="80096" y="2557711"/>
            <a:ext cx="4996729" cy="3121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3598-AF04-C100-57CF-806FDDC918B1}"/>
              </a:ext>
            </a:extLst>
          </p:cNvPr>
          <p:cNvSpPr>
            <a:spLocks noGrp="1"/>
          </p:cNvSpPr>
          <p:nvPr>
            <p:ph type="title"/>
          </p:nvPr>
        </p:nvSpPr>
        <p:spPr/>
        <p:txBody>
          <a:bodyPr/>
          <a:lstStyle/>
          <a:p>
            <a:r>
              <a:rPr lang="en-US" b="1" dirty="0">
                <a:solidFill>
                  <a:schemeClr val="accent6">
                    <a:lumMod val="50000"/>
                  </a:schemeClr>
                </a:solidFill>
              </a:rPr>
              <a:t>World History</a:t>
            </a:r>
          </a:p>
        </p:txBody>
      </p:sp>
      <p:sp>
        <p:nvSpPr>
          <p:cNvPr id="3" name="Content Placeholder 2">
            <a:extLst>
              <a:ext uri="{FF2B5EF4-FFF2-40B4-BE49-F238E27FC236}">
                <a16:creationId xmlns:a16="http://schemas.microsoft.com/office/drawing/2014/main" id="{F1A93BFC-8BD4-0F3C-AF1B-263A19F304AA}"/>
              </a:ext>
            </a:extLst>
          </p:cNvPr>
          <p:cNvSpPr>
            <a:spLocks noGrp="1"/>
          </p:cNvSpPr>
          <p:nvPr>
            <p:ph idx="1"/>
          </p:nvPr>
        </p:nvSpPr>
        <p:spPr/>
        <p:txBody>
          <a:bodyPr/>
          <a:lstStyle/>
          <a:p>
            <a:pPr marL="0" indent="0">
              <a:buNone/>
            </a:pPr>
            <a:r>
              <a:rPr lang="en-US" sz="4000" dirty="0"/>
              <a:t>“The more we think of chapters 13–27 as a study of the principles of world history merging forward into eschatology, the easier it becomes to see that from the start Babylon carries overtones of the ‘city of emptiness’ (24:10) whose fall is the end of all that opposes the Lord’s rule.”</a:t>
            </a:r>
          </a:p>
          <a:p>
            <a:pPr marL="457200" lvl="1" indent="0">
              <a:buNone/>
            </a:pPr>
            <a:r>
              <a:rPr lang="en-US" dirty="0"/>
              <a:t>- J. A. </a:t>
            </a:r>
            <a:r>
              <a:rPr lang="en-US" dirty="0" err="1"/>
              <a:t>Motyer</a:t>
            </a:r>
            <a:r>
              <a:rPr lang="en-US" dirty="0"/>
              <a:t>, </a:t>
            </a:r>
            <a:r>
              <a:rPr lang="en-US" i="1" u="sng" dirty="0">
                <a:hlinkClick r:id="rId3"/>
              </a:rPr>
              <a:t>The Prophecy of Isaiah: An Introduction &amp; Commentary</a:t>
            </a:r>
            <a:r>
              <a:rPr lang="en-US" dirty="0">
                <a:hlinkClick r:id="rId3"/>
              </a:rPr>
              <a:t> (Downers Grove, IL: InterVarsity Press, 1996), 142.</a:t>
            </a:r>
          </a:p>
          <a:p>
            <a:pPr marL="0" indent="0" algn="r">
              <a:buNone/>
            </a:pPr>
            <a:endParaRPr lang="en-US" dirty="0"/>
          </a:p>
        </p:txBody>
      </p:sp>
      <p:sp>
        <p:nvSpPr>
          <p:cNvPr id="6" name="Slide Number Placeholder 5">
            <a:extLst>
              <a:ext uri="{FF2B5EF4-FFF2-40B4-BE49-F238E27FC236}">
                <a16:creationId xmlns:a16="http://schemas.microsoft.com/office/drawing/2014/main" id="{6F471A17-3B07-772E-6144-8537C3A4A349}"/>
              </a:ext>
            </a:extLst>
          </p:cNvPr>
          <p:cNvSpPr>
            <a:spLocks noGrp="1"/>
          </p:cNvSpPr>
          <p:nvPr>
            <p:ph type="sldNum" sz="quarter" idx="12"/>
          </p:nvPr>
        </p:nvSpPr>
        <p:spPr/>
        <p:txBody>
          <a:bodyPr/>
          <a:lstStyle/>
          <a:p>
            <a:pPr>
              <a:defRPr/>
            </a:pPr>
            <a:fld id="{3AD7D920-DEA2-4CA0-8F35-A40F4F4612CD}" type="slidenum">
              <a:rPr lang="en-US" altLang="en-US" smtClean="0"/>
              <a:pPr>
                <a:defRPr/>
              </a:pPr>
              <a:t>18</a:t>
            </a:fld>
            <a:endParaRPr lang="en-US" altLang="en-US"/>
          </a:p>
        </p:txBody>
      </p:sp>
      <p:cxnSp>
        <p:nvCxnSpPr>
          <p:cNvPr id="7" name="Straight Connector 6">
            <a:extLst>
              <a:ext uri="{FF2B5EF4-FFF2-40B4-BE49-F238E27FC236}">
                <a16:creationId xmlns:a16="http://schemas.microsoft.com/office/drawing/2014/main" id="{CCA81BEA-EBBF-B15D-A79C-84FFE6DD274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0327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4F457-9443-D8D4-C64B-5424A8C2D46A}"/>
              </a:ext>
            </a:extLst>
          </p:cNvPr>
          <p:cNvSpPr>
            <a:spLocks noGrp="1"/>
          </p:cNvSpPr>
          <p:nvPr>
            <p:ph type="title"/>
          </p:nvPr>
        </p:nvSpPr>
        <p:spPr/>
        <p:txBody>
          <a:bodyPr/>
          <a:lstStyle/>
          <a:p>
            <a:pPr>
              <a:defRPr/>
            </a:pPr>
            <a:r>
              <a:rPr lang="en-US" altLang="en-US" sz="4000" b="1" dirty="0"/>
              <a:t>Isaiah 14:3-4a</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sz="3600" b="1" dirty="0">
                <a:solidFill>
                  <a:schemeClr val="accent6">
                    <a:lumMod val="50000"/>
                  </a:schemeClr>
                </a:solidFill>
              </a:rPr>
              <a:t>Restoration of Jacob/Taunting of Babylon</a:t>
            </a:r>
            <a:endParaRPr lang="en-US" sz="3600" dirty="0">
              <a:solidFill>
                <a:schemeClr val="accent6">
                  <a:lumMod val="50000"/>
                </a:schemeClr>
              </a:solidFill>
            </a:endParaRPr>
          </a:p>
        </p:txBody>
      </p:sp>
      <p:sp>
        <p:nvSpPr>
          <p:cNvPr id="3" name="Content Placeholder 2">
            <a:extLst>
              <a:ext uri="{FF2B5EF4-FFF2-40B4-BE49-F238E27FC236}">
                <a16:creationId xmlns:a16="http://schemas.microsoft.com/office/drawing/2014/main" id="{D76B5E42-38BC-48AE-8691-94F6783B3066}"/>
              </a:ext>
            </a:extLst>
          </p:cNvPr>
          <p:cNvSpPr>
            <a:spLocks noGrp="1"/>
          </p:cNvSpPr>
          <p:nvPr>
            <p:ph idx="1"/>
          </p:nvPr>
        </p:nvSpPr>
        <p:spPr>
          <a:xfrm>
            <a:off x="609600" y="2359025"/>
            <a:ext cx="10972800" cy="4525963"/>
          </a:xfrm>
        </p:spPr>
        <p:txBody>
          <a:bodyPr/>
          <a:lstStyle/>
          <a:p>
            <a:pPr marL="0" indent="0">
              <a:buNone/>
            </a:pPr>
            <a:r>
              <a:rPr lang="en-US" sz="4000" baseline="30000" dirty="0"/>
              <a:t>3 </a:t>
            </a:r>
            <a:r>
              <a:rPr lang="en-US" sz="4000" dirty="0"/>
              <a:t>When the Lord has given you rest from your pain and turmoil and the hard service with which you were made to serve, </a:t>
            </a:r>
          </a:p>
          <a:p>
            <a:pPr marL="0" indent="0">
              <a:buNone/>
            </a:pPr>
            <a:r>
              <a:rPr lang="en-US" sz="4000" baseline="30000" dirty="0"/>
              <a:t>4a </a:t>
            </a:r>
            <a:r>
              <a:rPr lang="en-US" sz="4000" dirty="0"/>
              <a:t>you will take up this taunt against the king of Babylon:</a:t>
            </a:r>
          </a:p>
          <a:p>
            <a:pPr marL="0" indent="0">
              <a:spcBef>
                <a:spcPct val="0"/>
              </a:spcBef>
              <a:spcAft>
                <a:spcPts val="1200"/>
              </a:spcAft>
              <a:buFont typeface="Arial" panose="020B0604020202020204" pitchFamily="34" charset="0"/>
              <a:buNone/>
            </a:pPr>
            <a:endParaRPr lang="en-US" altLang="en-US" sz="4000" b="1" dirty="0">
              <a:cs typeface="Calibri" panose="020F0502020204030204" pitchFamily="34" charset="0"/>
            </a:endParaRPr>
          </a:p>
        </p:txBody>
      </p:sp>
      <p:sp>
        <p:nvSpPr>
          <p:cNvPr id="44037" name="Slide Number Placeholder 5">
            <a:extLst>
              <a:ext uri="{FF2B5EF4-FFF2-40B4-BE49-F238E27FC236}">
                <a16:creationId xmlns:a16="http://schemas.microsoft.com/office/drawing/2014/main" id="{A41EC0AF-3695-0FD8-5EFF-3CA91D7DBFC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B496A9-D00E-4AAC-8A2D-783F56E7E066}" type="slidenum">
              <a:rPr lang="en-US" altLang="en-US" smtClean="0"/>
              <a:pPr/>
              <a:t>19</a:t>
            </a:fld>
            <a:endParaRPr lang="en-US" altLang="en-US"/>
          </a:p>
        </p:txBody>
      </p:sp>
      <p:cxnSp>
        <p:nvCxnSpPr>
          <p:cNvPr id="6" name="Straight Connector 5">
            <a:extLst>
              <a:ext uri="{FF2B5EF4-FFF2-40B4-BE49-F238E27FC236}">
                <a16:creationId xmlns:a16="http://schemas.microsoft.com/office/drawing/2014/main" id="{92F678E7-6725-A290-AFE3-8C4CB7A931C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BBA33D3-3EC2-E7C4-22A5-7D7345BCEC91}"/>
              </a:ext>
            </a:extLst>
          </p:cNvPr>
          <p:cNvSpPr>
            <a:spLocks noGrp="1"/>
          </p:cNvSpPr>
          <p:nvPr>
            <p:ph type="title"/>
          </p:nvPr>
        </p:nvSpPr>
        <p:spPr/>
        <p:txBody>
          <a:bodyPr/>
          <a:lstStyle/>
          <a:p>
            <a:r>
              <a:rPr lang="en-US" altLang="en-US" b="1"/>
              <a:t>Announcements</a:t>
            </a:r>
          </a:p>
        </p:txBody>
      </p:sp>
      <p:sp>
        <p:nvSpPr>
          <p:cNvPr id="21507" name="Content Placeholder 2">
            <a:extLst>
              <a:ext uri="{FF2B5EF4-FFF2-40B4-BE49-F238E27FC236}">
                <a16:creationId xmlns:a16="http://schemas.microsoft.com/office/drawing/2014/main" id="{FDE5C024-D391-C764-46D7-509DED7064D2}"/>
              </a:ext>
            </a:extLst>
          </p:cNvPr>
          <p:cNvSpPr>
            <a:spLocks noGrp="1"/>
          </p:cNvSpPr>
          <p:nvPr>
            <p:ph idx="1"/>
          </p:nvPr>
        </p:nvSpPr>
        <p:spPr>
          <a:xfrm>
            <a:off x="609600" y="2057399"/>
            <a:ext cx="11671442" cy="4525963"/>
          </a:xfrm>
        </p:spPr>
        <p:txBody>
          <a:bodyPr anchor="ctr"/>
          <a:lstStyle/>
          <a:p>
            <a:pPr eaLnBrk="1" hangingPunct="1">
              <a:spcAft>
                <a:spcPts val="600"/>
              </a:spcAft>
              <a:defRPr/>
            </a:pPr>
            <a:r>
              <a:rPr lang="en-US" altLang="en-US" sz="4400" b="1" dirty="0"/>
              <a:t>Welcome to the MOB!</a:t>
            </a:r>
          </a:p>
          <a:p>
            <a:pPr eaLnBrk="1" hangingPunct="1">
              <a:spcAft>
                <a:spcPts val="600"/>
              </a:spcAft>
              <a:defRPr/>
            </a:pPr>
            <a:r>
              <a:rPr lang="en-US" altLang="en-US" sz="4400" b="1" dirty="0"/>
              <a:t>MOB Website &amp; Resources:  www.ibcmob.net </a:t>
            </a:r>
          </a:p>
          <a:p>
            <a:pPr eaLnBrk="1" hangingPunct="1">
              <a:spcAft>
                <a:spcPts val="600"/>
              </a:spcAft>
              <a:defRPr/>
            </a:pPr>
            <a:r>
              <a:rPr lang="en-US" altLang="en-US" sz="4400" b="1" dirty="0">
                <a:solidFill>
                  <a:srgbClr val="FF0000"/>
                </a:solidFill>
              </a:rPr>
              <a:t>M</a:t>
            </a:r>
            <a:r>
              <a:rPr lang="en-US" altLang="en-US" sz="4400" b="1" dirty="0">
                <a:solidFill>
                  <a:schemeClr val="accent3">
                    <a:lumMod val="50000"/>
                  </a:schemeClr>
                </a:solidFill>
              </a:rPr>
              <a:t>e</a:t>
            </a:r>
            <a:r>
              <a:rPr lang="en-US" altLang="en-US" sz="4400" b="1" dirty="0">
                <a:solidFill>
                  <a:srgbClr val="FF0000"/>
                </a:solidFill>
              </a:rPr>
              <a:t>r</a:t>
            </a:r>
            <a:r>
              <a:rPr lang="en-US" altLang="en-US" sz="4400" b="1" dirty="0">
                <a:solidFill>
                  <a:schemeClr val="accent3">
                    <a:lumMod val="50000"/>
                  </a:schemeClr>
                </a:solidFill>
              </a:rPr>
              <a:t>r</a:t>
            </a:r>
            <a:r>
              <a:rPr lang="en-US" altLang="en-US" sz="4400" b="1" dirty="0">
                <a:solidFill>
                  <a:srgbClr val="FF0000"/>
                </a:solidFill>
              </a:rPr>
              <a:t>y C</a:t>
            </a:r>
            <a:r>
              <a:rPr lang="en-US" altLang="en-US" sz="4400" b="1" dirty="0">
                <a:solidFill>
                  <a:srgbClr val="006600"/>
                </a:solidFill>
              </a:rPr>
              <a:t>h</a:t>
            </a:r>
            <a:r>
              <a:rPr lang="en-US" altLang="en-US" sz="4400" b="1" dirty="0">
                <a:solidFill>
                  <a:srgbClr val="FF0000"/>
                </a:solidFill>
              </a:rPr>
              <a:t>r</a:t>
            </a:r>
            <a:r>
              <a:rPr lang="en-US" altLang="en-US" sz="4400" b="1" dirty="0">
                <a:solidFill>
                  <a:srgbClr val="006600"/>
                </a:solidFill>
              </a:rPr>
              <a:t>i</a:t>
            </a:r>
            <a:r>
              <a:rPr lang="en-US" altLang="en-US" sz="4400" b="1" dirty="0">
                <a:solidFill>
                  <a:srgbClr val="FF0000"/>
                </a:solidFill>
              </a:rPr>
              <a:t>s</a:t>
            </a:r>
            <a:r>
              <a:rPr lang="en-US" altLang="en-US" sz="4400" b="1" dirty="0">
                <a:solidFill>
                  <a:srgbClr val="006600"/>
                </a:solidFill>
              </a:rPr>
              <a:t>t</a:t>
            </a:r>
            <a:r>
              <a:rPr lang="en-US" altLang="en-US" sz="4400" b="1" dirty="0">
                <a:solidFill>
                  <a:srgbClr val="FF0000"/>
                </a:solidFill>
              </a:rPr>
              <a:t>m</a:t>
            </a:r>
            <a:r>
              <a:rPr lang="en-US" altLang="en-US" sz="4400" b="1" dirty="0">
                <a:solidFill>
                  <a:srgbClr val="006600"/>
                </a:solidFill>
              </a:rPr>
              <a:t>a</a:t>
            </a:r>
            <a:r>
              <a:rPr lang="en-US" altLang="en-US" sz="4400" b="1" dirty="0">
                <a:solidFill>
                  <a:srgbClr val="FF0000"/>
                </a:solidFill>
              </a:rPr>
              <a:t>s!</a:t>
            </a:r>
          </a:p>
          <a:p>
            <a:pPr eaLnBrk="1" hangingPunct="1">
              <a:spcAft>
                <a:spcPts val="600"/>
              </a:spcAft>
              <a:defRPr/>
            </a:pPr>
            <a:r>
              <a:rPr lang="en-US" altLang="en-US" sz="4400" b="1" dirty="0">
                <a:solidFill>
                  <a:srgbClr val="FF0000"/>
                </a:solidFill>
              </a:rPr>
              <a:t>NEW Location – 3 Jan</a:t>
            </a:r>
          </a:p>
          <a:p>
            <a:pPr eaLnBrk="1" hangingPunct="1">
              <a:spcAft>
                <a:spcPts val="600"/>
              </a:spcAft>
              <a:defRPr/>
            </a:pPr>
            <a:endParaRPr lang="en-US" altLang="en-US" sz="3600" b="1" dirty="0"/>
          </a:p>
        </p:txBody>
      </p:sp>
      <p:sp>
        <p:nvSpPr>
          <p:cNvPr id="21509" name="Slide Number Placeholder 5">
            <a:extLst>
              <a:ext uri="{FF2B5EF4-FFF2-40B4-BE49-F238E27FC236}">
                <a16:creationId xmlns:a16="http://schemas.microsoft.com/office/drawing/2014/main" id="{0E12DF22-BF96-FBA7-B086-F60749D6BB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F42DEBC-73FF-4E73-85C9-1D4B2620D2B2}" type="slidenum">
              <a:rPr lang="en-US" altLang="en-US" smtClean="0"/>
              <a:pPr/>
              <a:t>2</a:t>
            </a:fld>
            <a:endParaRPr lang="en-US" altLang="en-US"/>
          </a:p>
        </p:txBody>
      </p:sp>
      <p:cxnSp>
        <p:nvCxnSpPr>
          <p:cNvPr id="3" name="Straight Connector 2">
            <a:extLst>
              <a:ext uri="{FF2B5EF4-FFF2-40B4-BE49-F238E27FC236}">
                <a16:creationId xmlns:a16="http://schemas.microsoft.com/office/drawing/2014/main" id="{52938B4F-C0B2-895A-DE7E-8A7D5045CE1C}"/>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0" end="0"/>
                                            </p:txEl>
                                          </p:spTgt>
                                        </p:tgtEl>
                                        <p:attrNameLst>
                                          <p:attrName>style.visibility</p:attrName>
                                        </p:attrNameLst>
                                      </p:cBhvr>
                                      <p:to>
                                        <p:strVal val="visible"/>
                                      </p:to>
                                    </p:set>
                                    <p:animEffect transition="in" filter="fade">
                                      <p:cBhvr>
                                        <p:cTn id="10" dur="500"/>
                                        <p:tgtEl>
                                          <p:spTgt spid="2150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Effect transition="in" filter="fade">
                                      <p:cBhvr>
                                        <p:cTn id="13" dur="500"/>
                                        <p:tgtEl>
                                          <p:spTgt spid="2150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2" end="2"/>
                                            </p:txEl>
                                          </p:spTgt>
                                        </p:tgtEl>
                                        <p:attrNameLst>
                                          <p:attrName>style.visibility</p:attrName>
                                        </p:attrNameLst>
                                      </p:cBhvr>
                                      <p:to>
                                        <p:strVal val="visible"/>
                                      </p:to>
                                    </p:set>
                                    <p:animEffect transition="in" filter="fade">
                                      <p:cBhvr>
                                        <p:cTn id="16" dur="500"/>
                                        <p:tgtEl>
                                          <p:spTgt spid="2150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507">
                                            <p:txEl>
                                              <p:pRg st="3" end="3"/>
                                            </p:txEl>
                                          </p:spTgt>
                                        </p:tgtEl>
                                        <p:attrNameLst>
                                          <p:attrName>style.visibility</p:attrName>
                                        </p:attrNameLst>
                                      </p:cBhvr>
                                      <p:to>
                                        <p:strVal val="visible"/>
                                      </p:to>
                                    </p:set>
                                    <p:animEffect transition="in" filter="fade">
                                      <p:cBhvr>
                                        <p:cTn id="21"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altLang="en-US" sz="4000" b="1"/>
              <a:t>Isaiah 14:3-4a</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sz="3600" b="1" dirty="0">
                <a:solidFill>
                  <a:schemeClr val="accent6">
                    <a:lumMod val="50000"/>
                  </a:schemeClr>
                </a:solidFill>
              </a:rPr>
              <a:t>Restoration of Jacob/Taunting of Babylon</a:t>
            </a:r>
            <a:endParaRPr lang="en-US" sz="3600" dirty="0">
              <a:solidFill>
                <a:schemeClr val="accent6">
                  <a:lumMod val="50000"/>
                </a:schemeClr>
              </a:solidFill>
            </a:endParaRP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0" indent="0">
              <a:spcBef>
                <a:spcPts val="0"/>
              </a:spcBef>
            </a:pPr>
            <a:r>
              <a:rPr lang="en-US" altLang="en-US" sz="3000" dirty="0"/>
              <a:t> Rest Is the Birthright of Every Believer </a:t>
            </a:r>
          </a:p>
          <a:p>
            <a:pPr marL="0" indent="0">
              <a:spcBef>
                <a:spcPts val="0"/>
              </a:spcBef>
            </a:pPr>
            <a:r>
              <a:rPr lang="en-US" altLang="en-US" sz="3000" i="1" dirty="0"/>
              <a:t> “Come to Me, all you who labor and are heavy laden, and I will give you rest.” (Matthew 11:28)</a:t>
            </a:r>
          </a:p>
          <a:p>
            <a:pPr marL="0" indent="0">
              <a:spcBef>
                <a:spcPts val="0"/>
              </a:spcBef>
            </a:pPr>
            <a:r>
              <a:rPr lang="en-US" altLang="en-US" sz="3000" i="1" dirty="0"/>
              <a:t> </a:t>
            </a:r>
            <a:r>
              <a:rPr lang="en-US" altLang="en-US" sz="3000" dirty="0"/>
              <a:t>Isaiah Has Potentially Two Aspects of Prophetic Fulfillment in Mind:</a:t>
            </a:r>
          </a:p>
          <a:p>
            <a:pPr marL="400050" lvl="1" indent="0">
              <a:spcBef>
                <a:spcPts val="0"/>
              </a:spcBef>
            </a:pPr>
            <a:r>
              <a:rPr lang="en-US" altLang="en-US" sz="2600" dirty="0"/>
              <a:t> The immediate and partial fulfillment regarding Babylon and its king</a:t>
            </a:r>
          </a:p>
          <a:p>
            <a:pPr marL="400050" lvl="1" indent="0">
              <a:spcBef>
                <a:spcPts val="0"/>
              </a:spcBef>
            </a:pPr>
            <a:r>
              <a:rPr lang="en-US" altLang="en-US" sz="2600" dirty="0"/>
              <a:t> The distant and ultimate fulfillment regarding the spiritual Babylon/Satan</a:t>
            </a:r>
          </a:p>
          <a:p>
            <a:pPr marL="225425" indent="-225425">
              <a:spcBef>
                <a:spcPct val="0"/>
              </a:spcBef>
            </a:pPr>
            <a:endParaRPr lang="en-US" altLang="en-US" sz="3000" dirty="0"/>
          </a:p>
          <a:p>
            <a:pPr marL="225425" indent="-225425">
              <a:spcBef>
                <a:spcPct val="0"/>
              </a:spcBef>
            </a:pPr>
            <a:endParaRPr lang="en-US" altLang="en-US" sz="3000" i="1" dirty="0">
              <a:solidFill>
                <a:srgbClr val="C00000"/>
              </a:solidFill>
            </a:endParaRP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20</a:t>
            </a:fld>
            <a:endParaRPr lang="en-US" altLang="en-US"/>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7D5688F-6CB7-3515-0D9B-CC893851E650}"/>
              </a:ext>
            </a:extLst>
          </p:cNvPr>
          <p:cNvPicPr>
            <a:picLocks noChangeAspect="1"/>
          </p:cNvPicPr>
          <p:nvPr/>
        </p:nvPicPr>
        <p:blipFill>
          <a:blip r:embed="rId3"/>
          <a:stretch>
            <a:fillRect/>
          </a:stretch>
        </p:blipFill>
        <p:spPr>
          <a:xfrm>
            <a:off x="167985" y="2404157"/>
            <a:ext cx="4853938" cy="3164276"/>
          </a:xfrm>
          <a:prstGeom prst="rect">
            <a:avLst/>
          </a:prstGeom>
        </p:spPr>
      </p:pic>
    </p:spTree>
    <p:extLst>
      <p:ext uri="{BB962C8B-B14F-4D97-AF65-F5344CB8AC3E}">
        <p14:creationId xmlns:p14="http://schemas.microsoft.com/office/powerpoint/2010/main" val="534606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1D07-971C-37C8-C635-CD5D2E3A76CE}"/>
              </a:ext>
            </a:extLst>
          </p:cNvPr>
          <p:cNvSpPr>
            <a:spLocks noGrp="1"/>
          </p:cNvSpPr>
          <p:nvPr>
            <p:ph type="title"/>
          </p:nvPr>
        </p:nvSpPr>
        <p:spPr/>
        <p:txBody>
          <a:bodyPr/>
          <a:lstStyle/>
          <a:p>
            <a:r>
              <a:rPr lang="en-US" b="1" dirty="0"/>
              <a:t>Lucifer/Satan – Babylon - Both?</a:t>
            </a:r>
          </a:p>
        </p:txBody>
      </p:sp>
      <p:sp>
        <p:nvSpPr>
          <p:cNvPr id="3" name="Content Placeholder 2">
            <a:extLst>
              <a:ext uri="{FF2B5EF4-FFF2-40B4-BE49-F238E27FC236}">
                <a16:creationId xmlns:a16="http://schemas.microsoft.com/office/drawing/2014/main" id="{80BF9AEE-C87C-BA37-C52C-7F198CCC472D}"/>
              </a:ext>
            </a:extLst>
          </p:cNvPr>
          <p:cNvSpPr>
            <a:spLocks noGrp="1"/>
          </p:cNvSpPr>
          <p:nvPr>
            <p:ph idx="1"/>
          </p:nvPr>
        </p:nvSpPr>
        <p:spPr>
          <a:xfrm>
            <a:off x="609600" y="1870612"/>
            <a:ext cx="10972800" cy="4525963"/>
          </a:xfrm>
        </p:spPr>
        <p:txBody>
          <a:bodyPr/>
          <a:lstStyle/>
          <a:p>
            <a:r>
              <a:rPr lang="en-US" sz="3600" b="1" dirty="0"/>
              <a:t>Significant Disagreement That These Passages in Isaiah Deal with Satan.</a:t>
            </a:r>
          </a:p>
          <a:p>
            <a:pPr lvl="1"/>
            <a:r>
              <a:rPr lang="en-US" sz="3200" b="1" dirty="0"/>
              <a:t> Calvin sees no reference to Satan. “The exposition of this passage, which some have given, as if it referred to Satan, has arisen from ignorance.”</a:t>
            </a:r>
          </a:p>
          <a:p>
            <a:pPr lvl="1"/>
            <a:r>
              <a:rPr lang="en-US" sz="3200" b="1" dirty="0"/>
              <a:t> Adam Clarke – “But the truth is, the text speaks nothing at all concerning Satan.”</a:t>
            </a:r>
          </a:p>
          <a:p>
            <a:r>
              <a:rPr lang="en-US" sz="3600" b="1" dirty="0"/>
              <a:t>IMHO…There Are Connections With Lucifer/Satan</a:t>
            </a:r>
          </a:p>
        </p:txBody>
      </p:sp>
      <p:sp>
        <p:nvSpPr>
          <p:cNvPr id="6" name="Slide Number Placeholder 5">
            <a:extLst>
              <a:ext uri="{FF2B5EF4-FFF2-40B4-BE49-F238E27FC236}">
                <a16:creationId xmlns:a16="http://schemas.microsoft.com/office/drawing/2014/main" id="{24370D78-2226-0E4A-08B6-2F06070155B3}"/>
              </a:ext>
            </a:extLst>
          </p:cNvPr>
          <p:cNvSpPr>
            <a:spLocks noGrp="1"/>
          </p:cNvSpPr>
          <p:nvPr>
            <p:ph type="sldNum" sz="quarter" idx="12"/>
          </p:nvPr>
        </p:nvSpPr>
        <p:spPr/>
        <p:txBody>
          <a:bodyPr/>
          <a:lstStyle/>
          <a:p>
            <a:pPr>
              <a:defRPr/>
            </a:pPr>
            <a:fld id="{3AD7D920-DEA2-4CA0-8F35-A40F4F4612CD}" type="slidenum">
              <a:rPr lang="en-US" altLang="en-US" smtClean="0"/>
              <a:pPr>
                <a:defRPr/>
              </a:pPr>
              <a:t>21</a:t>
            </a:fld>
            <a:endParaRPr lang="en-US" altLang="en-US"/>
          </a:p>
        </p:txBody>
      </p:sp>
      <p:cxnSp>
        <p:nvCxnSpPr>
          <p:cNvPr id="7" name="Straight Connector 6">
            <a:extLst>
              <a:ext uri="{FF2B5EF4-FFF2-40B4-BE49-F238E27FC236}">
                <a16:creationId xmlns:a16="http://schemas.microsoft.com/office/drawing/2014/main" id="{1BF3E08B-9624-CEB8-BEDE-996B155B31C5}"/>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867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C210-D4A0-B046-81D0-6810DC9AC91F}"/>
              </a:ext>
            </a:extLst>
          </p:cNvPr>
          <p:cNvSpPr>
            <a:spLocks noGrp="1"/>
          </p:cNvSpPr>
          <p:nvPr>
            <p:ph type="title"/>
          </p:nvPr>
        </p:nvSpPr>
        <p:spPr/>
        <p:txBody>
          <a:bodyPr/>
          <a:lstStyle/>
          <a:p>
            <a:pPr>
              <a:defRPr/>
            </a:pPr>
            <a:r>
              <a:rPr lang="en-US" altLang="en-US" sz="4000" b="1" dirty="0"/>
              <a:t>Isaiah 14:4b-7</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a:t>
            </a:r>
            <a:endParaRPr lang="en-US" sz="4000" dirty="0">
              <a:solidFill>
                <a:schemeClr val="accent6">
                  <a:lumMod val="50000"/>
                </a:schemeClr>
              </a:solidFill>
            </a:endParaRPr>
          </a:p>
        </p:txBody>
      </p:sp>
      <p:sp>
        <p:nvSpPr>
          <p:cNvPr id="3" name="Content Placeholder 2">
            <a:extLst>
              <a:ext uri="{FF2B5EF4-FFF2-40B4-BE49-F238E27FC236}">
                <a16:creationId xmlns:a16="http://schemas.microsoft.com/office/drawing/2014/main" id="{2404D76A-AE1E-A859-DE1F-CC35077371D4}"/>
              </a:ext>
            </a:extLst>
          </p:cNvPr>
          <p:cNvSpPr>
            <a:spLocks noGrp="1"/>
          </p:cNvSpPr>
          <p:nvPr>
            <p:ph idx="1"/>
          </p:nvPr>
        </p:nvSpPr>
        <p:spPr/>
        <p:txBody>
          <a:bodyPr/>
          <a:lstStyle/>
          <a:p>
            <a:pPr marL="0" indent="0" algn="ctr">
              <a:spcBef>
                <a:spcPts val="0"/>
              </a:spcBef>
              <a:buNone/>
            </a:pPr>
            <a:r>
              <a:rPr lang="en-US" baseline="30000" dirty="0"/>
              <a:t>4b</a:t>
            </a:r>
            <a:r>
              <a:rPr lang="en-US" dirty="0"/>
              <a:t> How the oppressor has ceased, </a:t>
            </a:r>
          </a:p>
          <a:p>
            <a:pPr marL="0" indent="0" algn="ctr">
              <a:spcBef>
                <a:spcPts val="0"/>
              </a:spcBef>
              <a:buNone/>
            </a:pPr>
            <a:r>
              <a:rPr lang="en-US" dirty="0"/>
              <a:t>the insolent fury ceased!  </a:t>
            </a:r>
          </a:p>
          <a:p>
            <a:pPr marL="0" indent="0" algn="ctr">
              <a:spcBef>
                <a:spcPts val="0"/>
              </a:spcBef>
              <a:buNone/>
            </a:pPr>
            <a:r>
              <a:rPr lang="en-US" baseline="30000" dirty="0"/>
              <a:t>5</a:t>
            </a:r>
            <a:r>
              <a:rPr lang="en-US" dirty="0"/>
              <a:t> The Lord has broken the staff of the wicked, </a:t>
            </a:r>
          </a:p>
          <a:p>
            <a:pPr marL="0" indent="0" algn="ctr">
              <a:spcBef>
                <a:spcPts val="0"/>
              </a:spcBef>
              <a:buNone/>
            </a:pPr>
            <a:r>
              <a:rPr lang="en-US" dirty="0"/>
              <a:t>the scepter of rulers, </a:t>
            </a:r>
          </a:p>
          <a:p>
            <a:pPr marL="0" indent="0" algn="ctr">
              <a:spcBef>
                <a:spcPts val="0"/>
              </a:spcBef>
              <a:buNone/>
            </a:pPr>
            <a:r>
              <a:rPr lang="en-US" baseline="30000" dirty="0"/>
              <a:t>6</a:t>
            </a:r>
            <a:r>
              <a:rPr lang="en-US" dirty="0"/>
              <a:t> that struck the peoples in wrath </a:t>
            </a:r>
          </a:p>
          <a:p>
            <a:pPr marL="0" indent="0" algn="ctr">
              <a:spcBef>
                <a:spcPts val="0"/>
              </a:spcBef>
              <a:buNone/>
            </a:pPr>
            <a:r>
              <a:rPr lang="en-US" dirty="0"/>
              <a:t>with unceasing blows, </a:t>
            </a:r>
          </a:p>
          <a:p>
            <a:pPr marL="0" indent="0" algn="ctr">
              <a:spcBef>
                <a:spcPts val="0"/>
              </a:spcBef>
              <a:buNone/>
            </a:pPr>
            <a:r>
              <a:rPr lang="en-US" dirty="0"/>
              <a:t>That ruled the nations in anger </a:t>
            </a:r>
          </a:p>
          <a:p>
            <a:pPr marL="0" indent="0" algn="ctr">
              <a:spcBef>
                <a:spcPts val="0"/>
              </a:spcBef>
              <a:buNone/>
            </a:pPr>
            <a:r>
              <a:rPr lang="en-US" dirty="0"/>
              <a:t>with unrelenting persecution.  </a:t>
            </a:r>
          </a:p>
          <a:p>
            <a:pPr marL="0" indent="0" algn="ctr">
              <a:spcBef>
                <a:spcPts val="0"/>
              </a:spcBef>
              <a:buNone/>
            </a:pPr>
            <a:r>
              <a:rPr lang="en-US" baseline="30000" dirty="0"/>
              <a:t>7</a:t>
            </a:r>
            <a:r>
              <a:rPr lang="en-US" dirty="0"/>
              <a:t> The whole earth is at rest and quiet; </a:t>
            </a:r>
          </a:p>
          <a:p>
            <a:pPr marL="0" indent="0" algn="ctr">
              <a:spcBef>
                <a:spcPts val="0"/>
              </a:spcBef>
              <a:buNone/>
            </a:pPr>
            <a:r>
              <a:rPr lang="en-US" dirty="0"/>
              <a:t>they break forth into singing. </a:t>
            </a:r>
          </a:p>
          <a:p>
            <a:pPr marL="0" indent="0">
              <a:spcBef>
                <a:spcPct val="0"/>
              </a:spcBef>
              <a:spcAft>
                <a:spcPts val="1200"/>
              </a:spcAft>
              <a:buFont typeface="Arial" panose="020B0604020202020204" pitchFamily="34" charset="0"/>
              <a:buNone/>
            </a:pPr>
            <a:endParaRPr lang="en-US" altLang="en-US" sz="3600" b="1" dirty="0">
              <a:ea typeface="Calibri" panose="020F0502020204030204" pitchFamily="34" charset="0"/>
              <a:cs typeface="Times New Roman" panose="02020603050405020304" pitchFamily="18" charset="0"/>
            </a:endParaRPr>
          </a:p>
        </p:txBody>
      </p:sp>
      <p:sp>
        <p:nvSpPr>
          <p:cNvPr id="47109" name="Slide Number Placeholder 5">
            <a:extLst>
              <a:ext uri="{FF2B5EF4-FFF2-40B4-BE49-F238E27FC236}">
                <a16:creationId xmlns:a16="http://schemas.microsoft.com/office/drawing/2014/main" id="{E7D0FF2F-1BB2-4F26-ED79-526A8AD23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97D1CA-7263-4F2C-A5AB-8EB1999CF0A4}" type="slidenum">
              <a:rPr lang="en-US" altLang="en-US" smtClean="0"/>
              <a:pPr/>
              <a:t>22</a:t>
            </a:fld>
            <a:endParaRPr lang="en-US" altLang="en-US"/>
          </a:p>
        </p:txBody>
      </p:sp>
      <p:cxnSp>
        <p:nvCxnSpPr>
          <p:cNvPr id="6" name="Straight Connector 5">
            <a:extLst>
              <a:ext uri="{FF2B5EF4-FFF2-40B4-BE49-F238E27FC236}">
                <a16:creationId xmlns:a16="http://schemas.microsoft.com/office/drawing/2014/main" id="{4012BDE1-2E49-823B-A824-7DF4C50E3721}"/>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0EB5-A641-C774-9E33-C958B5BBA98A}"/>
              </a:ext>
            </a:extLst>
          </p:cNvPr>
          <p:cNvSpPr>
            <a:spLocks noGrp="1"/>
          </p:cNvSpPr>
          <p:nvPr>
            <p:ph type="title"/>
          </p:nvPr>
        </p:nvSpPr>
        <p:spPr/>
        <p:txBody>
          <a:bodyPr/>
          <a:lstStyle/>
          <a:p>
            <a:pPr>
              <a:defRPr/>
            </a:pPr>
            <a:r>
              <a:rPr lang="en-US" sz="4000" b="1" dirty="0"/>
              <a:t>Isaiah 14:4b-7</a:t>
            </a:r>
            <a:r>
              <a:rPr lang="en-US" sz="4000" b="1" dirty="0">
                <a:solidFill>
                  <a:schemeClr val="accent6">
                    <a:lumMod val="50000"/>
                  </a:schemeClr>
                </a:solidFill>
              </a:rPr>
              <a:t/>
            </a:r>
            <a:br>
              <a:rPr lang="en-US" sz="4000" b="1" dirty="0">
                <a:solidFill>
                  <a:schemeClr val="accent6">
                    <a:lumMod val="50000"/>
                  </a:schemeClr>
                </a:solidFill>
              </a:rPr>
            </a:br>
            <a:r>
              <a:rPr lang="en-US" sz="4000" b="1" dirty="0">
                <a:solidFill>
                  <a:schemeClr val="accent6">
                    <a:lumMod val="50000"/>
                  </a:schemeClr>
                </a:solidFill>
              </a:rPr>
              <a:t>The Song of the Fallen King</a:t>
            </a:r>
          </a:p>
        </p:txBody>
      </p:sp>
      <p:sp>
        <p:nvSpPr>
          <p:cNvPr id="3" name="Content Placeholder 2">
            <a:extLst>
              <a:ext uri="{FF2B5EF4-FFF2-40B4-BE49-F238E27FC236}">
                <a16:creationId xmlns:a16="http://schemas.microsoft.com/office/drawing/2014/main" id="{75BBFE5E-085E-9FB6-315B-CDB799FFCEE9}"/>
              </a:ext>
            </a:extLst>
          </p:cNvPr>
          <p:cNvSpPr>
            <a:spLocks noGrp="1"/>
          </p:cNvSpPr>
          <p:nvPr>
            <p:ph idx="1"/>
          </p:nvPr>
        </p:nvSpPr>
        <p:spPr>
          <a:xfrm>
            <a:off x="5334000" y="1678720"/>
            <a:ext cx="6629400" cy="4525963"/>
          </a:xfrm>
        </p:spPr>
        <p:txBody>
          <a:bodyPr/>
          <a:lstStyle/>
          <a:p>
            <a:pPr marL="0" indent="0">
              <a:spcBef>
                <a:spcPts val="0"/>
              </a:spcBef>
            </a:pPr>
            <a:r>
              <a:rPr lang="en-US" altLang="en-US" sz="3000" i="1" dirty="0"/>
              <a:t> </a:t>
            </a:r>
            <a:r>
              <a:rPr lang="en-US" altLang="en-US" sz="3000" dirty="0"/>
              <a:t>God wants us to know that he has numbered the days of the Kingdom of Babylon and the spiritual Babylon/Satan</a:t>
            </a:r>
          </a:p>
          <a:p>
            <a:pPr marL="0" indent="0">
              <a:spcBef>
                <a:spcPts val="0"/>
              </a:spcBef>
            </a:pPr>
            <a:r>
              <a:rPr lang="en-US" altLang="en-US" sz="3000" i="1" dirty="0"/>
              <a:t> </a:t>
            </a:r>
            <a:r>
              <a:rPr lang="en-US" altLang="en-US" sz="3000" dirty="0"/>
              <a:t>The oppressive rulers over nations and peoples have been dealt with</a:t>
            </a:r>
          </a:p>
          <a:p>
            <a:pPr marL="0" indent="0">
              <a:spcBef>
                <a:spcPts val="0"/>
              </a:spcBef>
            </a:pPr>
            <a:r>
              <a:rPr lang="en-US" altLang="en-US" sz="3000" i="1" dirty="0"/>
              <a:t> </a:t>
            </a:r>
            <a:r>
              <a:rPr lang="en-US" altLang="en-US" sz="3000" dirty="0"/>
              <a:t>As a result, the whole earth is at rest and quiet</a:t>
            </a:r>
          </a:p>
          <a:p>
            <a:pPr marL="0" indent="0">
              <a:spcBef>
                <a:spcPts val="0"/>
              </a:spcBef>
            </a:pPr>
            <a:r>
              <a:rPr lang="en-US" altLang="en-US" sz="3000" dirty="0"/>
              <a:t> Even the trees rejoice…</a:t>
            </a:r>
          </a:p>
          <a:p>
            <a:pPr marL="400050" lvl="1" indent="0">
              <a:spcBef>
                <a:spcPts val="0"/>
              </a:spcBef>
            </a:pPr>
            <a:r>
              <a:rPr lang="en-US" altLang="en-US" sz="2600" dirty="0"/>
              <a:t> Attacking kings cut down the trees</a:t>
            </a:r>
          </a:p>
          <a:p>
            <a:pPr marL="400050" lvl="1" indent="0">
              <a:spcBef>
                <a:spcPts val="0"/>
              </a:spcBef>
            </a:pPr>
            <a:r>
              <a:rPr lang="en-US" altLang="en-US" sz="2600" dirty="0"/>
              <a:t> Nebuchadnezzar used large supplies of trees to build his magnificent city</a:t>
            </a:r>
          </a:p>
          <a:p>
            <a:pPr marL="225425" indent="-225425">
              <a:spcBef>
                <a:spcPct val="0"/>
              </a:spcBef>
            </a:pPr>
            <a:endParaRPr lang="en-US" altLang="en-US" sz="3000" i="1" dirty="0">
              <a:solidFill>
                <a:srgbClr val="C00000"/>
              </a:solidFill>
            </a:endParaRPr>
          </a:p>
        </p:txBody>
      </p:sp>
      <p:sp>
        <p:nvSpPr>
          <p:cNvPr id="45062" name="Slide Number Placeholder 5">
            <a:extLst>
              <a:ext uri="{FF2B5EF4-FFF2-40B4-BE49-F238E27FC236}">
                <a16:creationId xmlns:a16="http://schemas.microsoft.com/office/drawing/2014/main" id="{A80D5B04-27FE-07C9-7E0F-EEC1D5EF40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B8B3E-DA8E-479A-945C-30004B7F13EE}" type="slidenum">
              <a:rPr lang="en-US" altLang="en-US" smtClean="0"/>
              <a:pPr/>
              <a:t>23</a:t>
            </a:fld>
            <a:endParaRPr lang="en-US" altLang="en-US"/>
          </a:p>
        </p:txBody>
      </p:sp>
      <p:cxnSp>
        <p:nvCxnSpPr>
          <p:cNvPr id="9" name="Straight Connector 8">
            <a:extLst>
              <a:ext uri="{FF2B5EF4-FFF2-40B4-BE49-F238E27FC236}">
                <a16:creationId xmlns:a16="http://schemas.microsoft.com/office/drawing/2014/main" id="{FABAB267-9E67-71F1-7E03-047C81020F7A}"/>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8BFB529-9A7F-CC34-6DB2-A671B41B1F0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DB091C1-94CA-A2F9-1D61-EB4C721BA578}"/>
              </a:ext>
            </a:extLst>
          </p:cNvPr>
          <p:cNvPicPr>
            <a:picLocks noChangeAspect="1"/>
          </p:cNvPicPr>
          <p:nvPr/>
        </p:nvPicPr>
        <p:blipFill>
          <a:blip r:embed="rId3"/>
          <a:stretch>
            <a:fillRect/>
          </a:stretch>
        </p:blipFill>
        <p:spPr>
          <a:xfrm>
            <a:off x="301489" y="1778000"/>
            <a:ext cx="4626567" cy="2604874"/>
          </a:xfrm>
          <a:prstGeom prst="rect">
            <a:avLst/>
          </a:prstGeom>
        </p:spPr>
      </p:pic>
      <p:sp>
        <p:nvSpPr>
          <p:cNvPr id="14" name="TextBox 13">
            <a:extLst>
              <a:ext uri="{FF2B5EF4-FFF2-40B4-BE49-F238E27FC236}">
                <a16:creationId xmlns:a16="http://schemas.microsoft.com/office/drawing/2014/main" id="{F82CB4DE-E4C4-5B00-4805-AC0BC2C58B31}"/>
              </a:ext>
            </a:extLst>
          </p:cNvPr>
          <p:cNvSpPr txBox="1"/>
          <p:nvPr/>
        </p:nvSpPr>
        <p:spPr>
          <a:xfrm>
            <a:off x="228600" y="4653003"/>
            <a:ext cx="4859677" cy="1815882"/>
          </a:xfrm>
          <a:prstGeom prst="rect">
            <a:avLst/>
          </a:prstGeom>
          <a:noFill/>
        </p:spPr>
        <p:txBody>
          <a:bodyPr wrap="square" rtlCol="0">
            <a:spAutoFit/>
          </a:bodyPr>
          <a:lstStyle/>
          <a:p>
            <a:pPr algn="ctr"/>
            <a:r>
              <a:rPr lang="en-US" sz="2800" dirty="0"/>
              <a:t>No translation can reproduce the sweep and surge of this truly magnificent poem. It is the work of a master.</a:t>
            </a:r>
            <a:r>
              <a:rPr lang="en-US" sz="2400" dirty="0"/>
              <a:t>  - </a:t>
            </a:r>
            <a:r>
              <a:rPr lang="en-US" sz="2400" dirty="0" err="1"/>
              <a:t>Motyer</a:t>
            </a:r>
            <a:endParaRPr lang="en-US" sz="2400" dirty="0"/>
          </a:p>
        </p:txBody>
      </p:sp>
    </p:spTree>
    <p:extLst>
      <p:ext uri="{BB962C8B-B14F-4D97-AF65-F5344CB8AC3E}">
        <p14:creationId xmlns:p14="http://schemas.microsoft.com/office/powerpoint/2010/main" val="1348387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B7098-05DF-5059-D4B9-9FDB6FD9020C}"/>
              </a:ext>
            </a:extLst>
          </p:cNvPr>
          <p:cNvSpPr>
            <a:spLocks noGrp="1"/>
          </p:cNvSpPr>
          <p:nvPr>
            <p:ph type="title"/>
          </p:nvPr>
        </p:nvSpPr>
        <p:spPr/>
        <p:txBody>
          <a:bodyPr/>
          <a:lstStyle/>
          <a:p>
            <a:pPr>
              <a:defRPr/>
            </a:pPr>
            <a:r>
              <a:rPr lang="en-US" altLang="en-US" sz="4000" b="1" dirty="0"/>
              <a:t>Isaiah 14:9 &amp; 11</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 (</a:t>
            </a:r>
            <a:r>
              <a:rPr lang="en-US" altLang="en-US" sz="4000" b="1" dirty="0" err="1">
                <a:solidFill>
                  <a:schemeClr val="accent6">
                    <a:lumMod val="50000"/>
                  </a:schemeClr>
                </a:solidFill>
              </a:rPr>
              <a:t>Cont</a:t>
            </a:r>
            <a:r>
              <a:rPr lang="en-US" altLang="en-US" sz="4000" b="1" dirty="0">
                <a:solidFill>
                  <a:schemeClr val="accent6">
                    <a:lumMod val="50000"/>
                  </a:schemeClr>
                </a:solidFill>
              </a:rPr>
              <a:t>)</a:t>
            </a:r>
            <a:endParaRPr lang="en-US" sz="4000" dirty="0">
              <a:solidFill>
                <a:schemeClr val="accent6">
                  <a:lumMod val="50000"/>
                </a:schemeClr>
              </a:solidFill>
            </a:endParaRPr>
          </a:p>
        </p:txBody>
      </p:sp>
      <p:sp>
        <p:nvSpPr>
          <p:cNvPr id="3" name="Content Placeholder 2">
            <a:extLst>
              <a:ext uri="{FF2B5EF4-FFF2-40B4-BE49-F238E27FC236}">
                <a16:creationId xmlns:a16="http://schemas.microsoft.com/office/drawing/2014/main" id="{EF1BD0BC-982C-C711-4549-5E172FE1EFBA}"/>
              </a:ext>
            </a:extLst>
          </p:cNvPr>
          <p:cNvSpPr>
            <a:spLocks noGrp="1"/>
          </p:cNvSpPr>
          <p:nvPr>
            <p:ph idx="1"/>
          </p:nvPr>
        </p:nvSpPr>
        <p:spPr>
          <a:xfrm>
            <a:off x="609600" y="1524000"/>
            <a:ext cx="10972800" cy="4525963"/>
          </a:xfrm>
        </p:spPr>
        <p:txBody>
          <a:bodyPr/>
          <a:lstStyle/>
          <a:p>
            <a:pPr marL="0" indent="0" algn="ctr">
              <a:spcBef>
                <a:spcPts val="0"/>
              </a:spcBef>
              <a:buNone/>
            </a:pPr>
            <a:r>
              <a:rPr lang="en-US" baseline="30000" dirty="0"/>
              <a:t>9</a:t>
            </a:r>
            <a:r>
              <a:rPr lang="en-US" dirty="0"/>
              <a:t>Sheol beneath is stirred up </a:t>
            </a:r>
          </a:p>
          <a:p>
            <a:pPr marL="0" indent="0" algn="ctr">
              <a:spcBef>
                <a:spcPts val="0"/>
              </a:spcBef>
              <a:buNone/>
            </a:pPr>
            <a:r>
              <a:rPr lang="en-US" dirty="0"/>
              <a:t>to meet you when you come; </a:t>
            </a:r>
          </a:p>
          <a:p>
            <a:pPr marL="0" indent="0" algn="ctr">
              <a:spcBef>
                <a:spcPts val="0"/>
              </a:spcBef>
              <a:buNone/>
            </a:pPr>
            <a:r>
              <a:rPr lang="en-US" dirty="0"/>
              <a:t>it rouses the shades to greet you, </a:t>
            </a:r>
          </a:p>
          <a:p>
            <a:pPr marL="0" indent="0" algn="ctr">
              <a:spcBef>
                <a:spcPts val="0"/>
              </a:spcBef>
              <a:buNone/>
            </a:pPr>
            <a:r>
              <a:rPr lang="en-US" dirty="0"/>
              <a:t>all who were leaders of the earth; </a:t>
            </a:r>
          </a:p>
          <a:p>
            <a:pPr marL="0" indent="0" algn="ctr">
              <a:spcBef>
                <a:spcPts val="0"/>
              </a:spcBef>
              <a:buNone/>
            </a:pPr>
            <a:r>
              <a:rPr lang="en-US" dirty="0"/>
              <a:t>it raises from their thrones </a:t>
            </a:r>
          </a:p>
          <a:p>
            <a:pPr marL="0" indent="0" algn="ctr">
              <a:spcBef>
                <a:spcPts val="0"/>
              </a:spcBef>
              <a:buNone/>
            </a:pPr>
            <a:r>
              <a:rPr lang="en-US" dirty="0"/>
              <a:t>all who were kings of the nations.</a:t>
            </a:r>
          </a:p>
          <a:p>
            <a:pPr marL="0" indent="0" algn="ctr">
              <a:spcBef>
                <a:spcPts val="0"/>
              </a:spcBef>
              <a:buNone/>
            </a:pPr>
            <a:r>
              <a:rPr lang="en-US" dirty="0"/>
              <a:t>	</a:t>
            </a:r>
            <a:r>
              <a:rPr lang="en-US" baseline="30000" dirty="0"/>
              <a:t>11</a:t>
            </a:r>
            <a:r>
              <a:rPr lang="en-US" dirty="0"/>
              <a:t>Your pomp is brought down to </a:t>
            </a:r>
            <a:r>
              <a:rPr lang="en-US" dirty="0" err="1"/>
              <a:t>Sheol</a:t>
            </a:r>
            <a:r>
              <a:rPr lang="en-US" dirty="0"/>
              <a:t>, </a:t>
            </a:r>
          </a:p>
          <a:p>
            <a:pPr marL="0" indent="0" algn="ctr">
              <a:spcBef>
                <a:spcPts val="0"/>
              </a:spcBef>
              <a:buNone/>
            </a:pPr>
            <a:r>
              <a:rPr lang="en-US" dirty="0"/>
              <a:t>the sound of your harps; </a:t>
            </a:r>
          </a:p>
          <a:p>
            <a:pPr marL="0" indent="0" algn="ctr">
              <a:spcBef>
                <a:spcPts val="0"/>
              </a:spcBef>
              <a:buNone/>
            </a:pPr>
            <a:r>
              <a:rPr lang="en-US" dirty="0"/>
              <a:t>maggots are laid as a bed beneath you, </a:t>
            </a:r>
          </a:p>
          <a:p>
            <a:pPr marL="0" indent="0" algn="ctr">
              <a:spcBef>
                <a:spcPts val="0"/>
              </a:spcBef>
              <a:buNone/>
            </a:pPr>
            <a:r>
              <a:rPr lang="en-US" dirty="0"/>
              <a:t>and worms are your covers.</a:t>
            </a:r>
          </a:p>
          <a:p>
            <a:pPr marL="0" indent="0" algn="ctr">
              <a:spcBef>
                <a:spcPts val="0"/>
              </a:spcBef>
              <a:buNone/>
            </a:pPr>
            <a:endParaRPr lang="en-US" dirty="0"/>
          </a:p>
        </p:txBody>
      </p:sp>
      <p:sp>
        <p:nvSpPr>
          <p:cNvPr id="48133" name="Slide Number Placeholder 5">
            <a:extLst>
              <a:ext uri="{FF2B5EF4-FFF2-40B4-BE49-F238E27FC236}">
                <a16:creationId xmlns:a16="http://schemas.microsoft.com/office/drawing/2014/main" id="{B5FB1021-11AA-A643-31C7-1D94E52BA3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462E9D4-455D-4433-BF29-BDE8670D08D9}" type="slidenum">
              <a:rPr lang="en-US" altLang="en-US" smtClean="0"/>
              <a:pPr/>
              <a:t>24</a:t>
            </a:fld>
            <a:endParaRPr lang="en-US" altLang="en-US"/>
          </a:p>
        </p:txBody>
      </p:sp>
      <p:cxnSp>
        <p:nvCxnSpPr>
          <p:cNvPr id="5" name="Straight Connector 4">
            <a:extLst>
              <a:ext uri="{FF2B5EF4-FFF2-40B4-BE49-F238E27FC236}">
                <a16:creationId xmlns:a16="http://schemas.microsoft.com/office/drawing/2014/main" id="{0A0AD60E-31B0-5E1F-6EB9-608F97335153}"/>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14:9 &amp; 11</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 (</a:t>
            </a:r>
            <a:r>
              <a:rPr lang="en-US" altLang="en-US" sz="4000" b="1" dirty="0" err="1">
                <a:solidFill>
                  <a:schemeClr val="accent6">
                    <a:lumMod val="50000"/>
                  </a:schemeClr>
                </a:solidFill>
              </a:rPr>
              <a:t>Cont</a:t>
            </a:r>
            <a:r>
              <a:rPr lang="en-US" altLang="en-US" sz="4000" b="1" dirty="0">
                <a:solidFill>
                  <a:schemeClr val="accent6">
                    <a:lumMod val="50000"/>
                  </a:schemeClr>
                </a:solidFill>
              </a:rPr>
              <a:t>)</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25</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5407334" y="1219200"/>
            <a:ext cx="6818313" cy="5165724"/>
          </a:xfrm>
        </p:spPr>
        <p:txBody>
          <a:bodyPr/>
          <a:lstStyle/>
          <a:p>
            <a:pPr marL="241300" indent="-241300">
              <a:spcBef>
                <a:spcPts val="0"/>
              </a:spcBef>
              <a:defRPr/>
            </a:pPr>
            <a:endParaRPr lang="en-US" dirty="0"/>
          </a:p>
          <a:p>
            <a:pPr marL="241300" indent="-241300">
              <a:spcBef>
                <a:spcPts val="0"/>
              </a:spcBef>
              <a:defRPr/>
            </a:pPr>
            <a:r>
              <a:rPr lang="en-US" dirty="0" err="1"/>
              <a:t>Sheol</a:t>
            </a:r>
            <a:r>
              <a:rPr lang="en-US" dirty="0"/>
              <a:t>?</a:t>
            </a:r>
          </a:p>
          <a:p>
            <a:pPr marL="641350" lvl="1" indent="-241300">
              <a:spcBef>
                <a:spcPts val="0"/>
              </a:spcBef>
              <a:defRPr/>
            </a:pPr>
            <a:r>
              <a:rPr lang="en-US" dirty="0"/>
              <a:t> In the OT – The Place of the Dead</a:t>
            </a:r>
          </a:p>
          <a:p>
            <a:pPr marL="241300" indent="-241300">
              <a:spcBef>
                <a:spcPts val="0"/>
              </a:spcBef>
              <a:defRPr/>
            </a:pPr>
            <a:r>
              <a:rPr lang="en-US" dirty="0"/>
              <a:t>Those in </a:t>
            </a:r>
            <a:r>
              <a:rPr lang="en-US" dirty="0" err="1"/>
              <a:t>Sheol</a:t>
            </a:r>
            <a:r>
              <a:rPr lang="en-US" dirty="0"/>
              <a:t> Rise to See Who is Coming to Them</a:t>
            </a:r>
          </a:p>
          <a:p>
            <a:pPr marL="241300" indent="-241300">
              <a:spcBef>
                <a:spcPts val="0"/>
              </a:spcBef>
              <a:defRPr/>
            </a:pPr>
            <a:r>
              <a:rPr lang="en-US" dirty="0"/>
              <a:t>Kings on Earth Lay on Magnificent Beds…Sleep With Magnificent Covers/Blankets</a:t>
            </a:r>
          </a:p>
          <a:p>
            <a:pPr marL="641350" lvl="1" indent="-241300">
              <a:spcBef>
                <a:spcPts val="0"/>
              </a:spcBef>
              <a:defRPr/>
            </a:pPr>
            <a:r>
              <a:rPr lang="en-US" dirty="0"/>
              <a:t> Now…His Bed Is Maggots…Sheets Are Worms</a:t>
            </a:r>
          </a:p>
          <a:p>
            <a:pPr marL="241300" indent="-241300">
              <a:spcBef>
                <a:spcPts val="0"/>
              </a:spcBef>
              <a:defRPr/>
            </a:pPr>
            <a:endParaRPr lang="en-US" sz="3000" dirty="0"/>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B5ED06B-F998-EF1F-A12B-59674E44983F}"/>
              </a:ext>
            </a:extLst>
          </p:cNvPr>
          <p:cNvPicPr>
            <a:picLocks noChangeAspect="1"/>
          </p:cNvPicPr>
          <p:nvPr/>
        </p:nvPicPr>
        <p:blipFill>
          <a:blip r:embed="rId3"/>
          <a:stretch>
            <a:fillRect/>
          </a:stretch>
        </p:blipFill>
        <p:spPr>
          <a:xfrm>
            <a:off x="739740" y="1815288"/>
            <a:ext cx="3890037" cy="4768074"/>
          </a:xfrm>
          <a:prstGeom prst="rect">
            <a:avLst/>
          </a:prstGeom>
        </p:spPr>
      </p:pic>
      <p:cxnSp>
        <p:nvCxnSpPr>
          <p:cNvPr id="5" name="Straight Connector 4">
            <a:extLst>
              <a:ext uri="{FF2B5EF4-FFF2-40B4-BE49-F238E27FC236}">
                <a16:creationId xmlns:a16="http://schemas.microsoft.com/office/drawing/2014/main" id="{B88E3F7B-33F9-261A-62E4-E143FB5EE237}"/>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DE7C-EA1F-2BF5-D1D1-96998810F039}"/>
              </a:ext>
            </a:extLst>
          </p:cNvPr>
          <p:cNvSpPr>
            <a:spLocks noGrp="1"/>
          </p:cNvSpPr>
          <p:nvPr>
            <p:ph type="title"/>
          </p:nvPr>
        </p:nvSpPr>
        <p:spPr/>
        <p:txBody>
          <a:bodyPr/>
          <a:lstStyle/>
          <a:p>
            <a:pPr>
              <a:defRPr/>
            </a:pPr>
            <a:r>
              <a:rPr lang="en-US" altLang="en-US" sz="4000" b="1" dirty="0"/>
              <a:t>Isaiah 14:12-13</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 (</a:t>
            </a:r>
            <a:r>
              <a:rPr lang="en-US" altLang="en-US" sz="4000" b="1" dirty="0" err="1">
                <a:solidFill>
                  <a:schemeClr val="accent6">
                    <a:lumMod val="50000"/>
                  </a:schemeClr>
                </a:solidFill>
              </a:rPr>
              <a:t>Cont</a:t>
            </a:r>
            <a:r>
              <a:rPr lang="en-US" altLang="en-US" sz="4000" b="1" dirty="0">
                <a:solidFill>
                  <a:schemeClr val="accent6">
                    <a:lumMod val="50000"/>
                  </a:schemeClr>
                </a:solidFill>
              </a:rPr>
              <a:t>)</a:t>
            </a:r>
            <a:endParaRPr lang="en-US" sz="4000" dirty="0">
              <a:solidFill>
                <a:schemeClr val="accent6">
                  <a:lumMod val="50000"/>
                </a:schemeClr>
              </a:solidFill>
            </a:endParaRPr>
          </a:p>
        </p:txBody>
      </p:sp>
      <p:sp>
        <p:nvSpPr>
          <p:cNvPr id="3" name="Content Placeholder 2">
            <a:extLst>
              <a:ext uri="{FF2B5EF4-FFF2-40B4-BE49-F238E27FC236}">
                <a16:creationId xmlns:a16="http://schemas.microsoft.com/office/drawing/2014/main" id="{3A005AE7-DDAA-37CA-4341-4078AAEACF24}"/>
              </a:ext>
            </a:extLst>
          </p:cNvPr>
          <p:cNvSpPr>
            <a:spLocks noGrp="1"/>
          </p:cNvSpPr>
          <p:nvPr>
            <p:ph idx="1"/>
          </p:nvPr>
        </p:nvSpPr>
        <p:spPr>
          <a:xfrm>
            <a:off x="609600" y="1600200"/>
            <a:ext cx="11125200" cy="4525963"/>
          </a:xfrm>
        </p:spPr>
        <p:txBody>
          <a:bodyPr/>
          <a:lstStyle/>
          <a:p>
            <a:pPr marL="0" indent="0" algn="ctr">
              <a:spcBef>
                <a:spcPts val="0"/>
              </a:spcBef>
              <a:buNone/>
            </a:pPr>
            <a:r>
              <a:rPr lang="en-US" altLang="en-US" sz="3000" b="1" baseline="30000" dirty="0"/>
              <a:t>12</a:t>
            </a:r>
            <a:r>
              <a:rPr lang="en-US" altLang="en-US" dirty="0"/>
              <a:t> </a:t>
            </a:r>
            <a:r>
              <a:rPr lang="en-US" dirty="0"/>
              <a:t>“How you are fallen from heaven, </a:t>
            </a:r>
          </a:p>
          <a:p>
            <a:pPr marL="0" indent="0" algn="ctr">
              <a:spcBef>
                <a:spcPts val="0"/>
              </a:spcBef>
              <a:buNone/>
            </a:pPr>
            <a:r>
              <a:rPr lang="en-US" dirty="0"/>
              <a:t>O Day Star, son of Dawn! </a:t>
            </a:r>
          </a:p>
          <a:p>
            <a:pPr marL="0" indent="0" algn="ctr">
              <a:spcBef>
                <a:spcPts val="0"/>
              </a:spcBef>
              <a:buNone/>
            </a:pPr>
            <a:r>
              <a:rPr lang="en-US" dirty="0"/>
              <a:t>How you are cut down to the ground, </a:t>
            </a:r>
          </a:p>
          <a:p>
            <a:pPr marL="0" indent="0" algn="ctr">
              <a:spcBef>
                <a:spcPts val="0"/>
              </a:spcBef>
              <a:buNone/>
            </a:pPr>
            <a:r>
              <a:rPr lang="en-US" dirty="0"/>
              <a:t>you who laid the nations low! </a:t>
            </a:r>
          </a:p>
          <a:p>
            <a:pPr marL="0" indent="0" algn="ctr">
              <a:spcBef>
                <a:spcPts val="0"/>
              </a:spcBef>
              <a:buNone/>
            </a:pPr>
            <a:r>
              <a:rPr lang="en-US" sz="2000" b="1" dirty="0"/>
              <a:t>13 </a:t>
            </a:r>
            <a:r>
              <a:rPr lang="en-US" dirty="0"/>
              <a:t>You said in your heart, </a:t>
            </a:r>
          </a:p>
          <a:p>
            <a:pPr marL="0" indent="0" algn="ctr">
              <a:spcBef>
                <a:spcPts val="0"/>
              </a:spcBef>
              <a:buNone/>
            </a:pPr>
            <a:r>
              <a:rPr lang="en-US" dirty="0"/>
              <a:t>‘I will ascend to heaven; </a:t>
            </a:r>
          </a:p>
          <a:p>
            <a:pPr marL="0" indent="0" algn="ctr">
              <a:spcBef>
                <a:spcPts val="0"/>
              </a:spcBef>
              <a:buNone/>
            </a:pPr>
            <a:r>
              <a:rPr lang="en-US" dirty="0"/>
              <a:t>above the stars of God </a:t>
            </a:r>
          </a:p>
          <a:p>
            <a:pPr marL="0" indent="0" algn="ctr">
              <a:spcBef>
                <a:spcPts val="0"/>
              </a:spcBef>
              <a:buNone/>
            </a:pPr>
            <a:r>
              <a:rPr lang="en-US" dirty="0"/>
              <a:t>I will set my throne on high; </a:t>
            </a:r>
          </a:p>
          <a:p>
            <a:pPr marL="0" indent="0" algn="ctr">
              <a:spcBef>
                <a:spcPts val="0"/>
              </a:spcBef>
              <a:buNone/>
            </a:pPr>
            <a:r>
              <a:rPr lang="en-US" dirty="0"/>
              <a:t>I will sit on the mount of assembly </a:t>
            </a:r>
          </a:p>
          <a:p>
            <a:pPr marL="0" indent="0" algn="ctr">
              <a:spcBef>
                <a:spcPts val="0"/>
              </a:spcBef>
              <a:buNone/>
            </a:pPr>
            <a:r>
              <a:rPr lang="en-US" dirty="0"/>
              <a:t>in the far reaches of the north; </a:t>
            </a:r>
          </a:p>
        </p:txBody>
      </p:sp>
      <p:sp>
        <p:nvSpPr>
          <p:cNvPr id="50181" name="Slide Number Placeholder 5">
            <a:extLst>
              <a:ext uri="{FF2B5EF4-FFF2-40B4-BE49-F238E27FC236}">
                <a16:creationId xmlns:a16="http://schemas.microsoft.com/office/drawing/2014/main" id="{A9063345-8382-66E0-7585-706137986E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B7C62BF-986C-4DDE-A587-6D83C30B100F}" type="slidenum">
              <a:rPr lang="en-US" altLang="en-US" smtClean="0"/>
              <a:pPr/>
              <a:t>26</a:t>
            </a:fld>
            <a:endParaRPr lang="en-US" altLang="en-US"/>
          </a:p>
        </p:txBody>
      </p:sp>
      <p:cxnSp>
        <p:nvCxnSpPr>
          <p:cNvPr id="6" name="Straight Connector 5">
            <a:extLst>
              <a:ext uri="{FF2B5EF4-FFF2-40B4-BE49-F238E27FC236}">
                <a16:creationId xmlns:a16="http://schemas.microsoft.com/office/drawing/2014/main" id="{E5974BF2-CE04-922C-70BF-369DDDC178B8}"/>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D91-F041-1931-00F4-2304DFE9F273}"/>
              </a:ext>
            </a:extLst>
          </p:cNvPr>
          <p:cNvSpPr>
            <a:spLocks noGrp="1"/>
          </p:cNvSpPr>
          <p:nvPr>
            <p:ph type="title"/>
          </p:nvPr>
        </p:nvSpPr>
        <p:spPr/>
        <p:txBody>
          <a:bodyPr/>
          <a:lstStyle/>
          <a:p>
            <a:pPr>
              <a:defRPr/>
            </a:pPr>
            <a:r>
              <a:rPr lang="en-US" altLang="en-US" sz="4000" b="1" dirty="0"/>
              <a:t>Isaiah 14:12-13</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 (</a:t>
            </a:r>
            <a:r>
              <a:rPr lang="en-US" altLang="en-US" sz="4000" b="1" dirty="0" err="1">
                <a:solidFill>
                  <a:schemeClr val="accent6">
                    <a:lumMod val="50000"/>
                  </a:schemeClr>
                </a:solidFill>
              </a:rPr>
              <a:t>Cont</a:t>
            </a:r>
            <a:r>
              <a:rPr lang="en-US" altLang="en-US" sz="4000" b="1" dirty="0">
                <a:solidFill>
                  <a:schemeClr val="accent6">
                    <a:lumMod val="50000"/>
                  </a:schemeClr>
                </a:solidFill>
              </a:rPr>
              <a:t>)</a:t>
            </a:r>
            <a:endParaRPr lang="en-US" sz="4000" dirty="0">
              <a:solidFill>
                <a:schemeClr val="accent6">
                  <a:lumMod val="50000"/>
                </a:schemeClr>
              </a:solidFill>
            </a:endParaRPr>
          </a:p>
        </p:txBody>
      </p:sp>
      <p:sp>
        <p:nvSpPr>
          <p:cNvPr id="51204" name="Slide Number Placeholder 5">
            <a:extLst>
              <a:ext uri="{FF2B5EF4-FFF2-40B4-BE49-F238E27FC236}">
                <a16:creationId xmlns:a16="http://schemas.microsoft.com/office/drawing/2014/main" id="{19992923-0984-7DA8-050B-88425F063A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1D6833-6B87-4B57-8210-E11BE2F74FC0}" type="slidenum">
              <a:rPr lang="en-US" altLang="en-US" smtClean="0"/>
              <a:pPr/>
              <a:t>27</a:t>
            </a:fld>
            <a:endParaRPr lang="en-US" altLang="en-US"/>
          </a:p>
        </p:txBody>
      </p:sp>
      <p:sp>
        <p:nvSpPr>
          <p:cNvPr id="3" name="Content Placeholder 2">
            <a:extLst>
              <a:ext uri="{FF2B5EF4-FFF2-40B4-BE49-F238E27FC236}">
                <a16:creationId xmlns:a16="http://schemas.microsoft.com/office/drawing/2014/main" id="{30284642-EFCD-A59D-5D32-16C074823A7C}"/>
              </a:ext>
            </a:extLst>
          </p:cNvPr>
          <p:cNvSpPr>
            <a:spLocks noGrp="1"/>
          </p:cNvSpPr>
          <p:nvPr>
            <p:ph idx="1"/>
          </p:nvPr>
        </p:nvSpPr>
        <p:spPr>
          <a:xfrm>
            <a:off x="5414482" y="1704975"/>
            <a:ext cx="6777518" cy="4525963"/>
          </a:xfrm>
        </p:spPr>
        <p:txBody>
          <a:bodyPr/>
          <a:lstStyle/>
          <a:p>
            <a:pPr marL="241300" indent="-241300">
              <a:spcBef>
                <a:spcPts val="0"/>
              </a:spcBef>
              <a:defRPr/>
            </a:pPr>
            <a:r>
              <a:rPr lang="en-US" dirty="0"/>
              <a:t>Near Prophecy or Far Prophecy?</a:t>
            </a:r>
          </a:p>
          <a:p>
            <a:pPr marL="241300" indent="-241300">
              <a:spcBef>
                <a:spcPts val="0"/>
              </a:spcBef>
              <a:defRPr/>
            </a:pPr>
            <a:r>
              <a:rPr lang="en-US" dirty="0"/>
              <a:t>A Shift from the Underworld to Heaven</a:t>
            </a:r>
          </a:p>
          <a:p>
            <a:pPr marL="241300" indent="-241300">
              <a:spcBef>
                <a:spcPts val="0"/>
              </a:spcBef>
              <a:defRPr/>
            </a:pPr>
            <a:r>
              <a:rPr lang="en-US" dirty="0"/>
              <a:t>Satan/Lucifer/Day Star</a:t>
            </a:r>
          </a:p>
          <a:p>
            <a:pPr marL="641350" lvl="1" indent="-241300">
              <a:spcBef>
                <a:spcPts val="0"/>
              </a:spcBef>
              <a:defRPr/>
            </a:pPr>
            <a:r>
              <a:rPr lang="en-US" dirty="0"/>
              <a:t>Fell From Glorified to Profane</a:t>
            </a:r>
          </a:p>
          <a:p>
            <a:pPr marL="641350" lvl="1" indent="-241300">
              <a:spcBef>
                <a:spcPts val="0"/>
              </a:spcBef>
              <a:defRPr/>
            </a:pPr>
            <a:r>
              <a:rPr lang="en-US" dirty="0"/>
              <a:t>Fell From Having Access to Heaven</a:t>
            </a:r>
          </a:p>
          <a:p>
            <a:pPr marL="641350" lvl="1" indent="-241300">
              <a:spcBef>
                <a:spcPts val="0"/>
              </a:spcBef>
              <a:defRPr/>
            </a:pPr>
            <a:r>
              <a:rPr lang="en-US" dirty="0"/>
              <a:t>Fell From Earth to the Bottomless Pit</a:t>
            </a:r>
          </a:p>
          <a:p>
            <a:pPr marL="641350" lvl="1" indent="-241300">
              <a:spcBef>
                <a:spcPts val="0"/>
              </a:spcBef>
              <a:defRPr/>
            </a:pPr>
            <a:r>
              <a:rPr lang="en-US" dirty="0"/>
              <a:t>Fell From Bottomless Pit to Lake of Fire</a:t>
            </a:r>
          </a:p>
          <a:p>
            <a:pPr marL="241300" indent="-241300">
              <a:spcBef>
                <a:spcPts val="0"/>
              </a:spcBef>
              <a:defRPr/>
            </a:pPr>
            <a:r>
              <a:rPr lang="en-US" dirty="0"/>
              <a:t>Canaanite Mythology the god </a:t>
            </a:r>
            <a:r>
              <a:rPr lang="en-US" dirty="0" err="1"/>
              <a:t>Athtar</a:t>
            </a:r>
            <a:r>
              <a:rPr lang="en-US" dirty="0"/>
              <a:t> May be the Day Star</a:t>
            </a:r>
          </a:p>
          <a:p>
            <a:pPr marL="241300" indent="-241300">
              <a:spcBef>
                <a:spcPts val="0"/>
              </a:spcBef>
              <a:defRPr/>
            </a:pPr>
            <a:endParaRPr lang="en-US" dirty="0"/>
          </a:p>
          <a:p>
            <a:pPr marL="241300" indent="-241300">
              <a:spcBef>
                <a:spcPts val="0"/>
              </a:spcBef>
              <a:defRPr/>
            </a:pPr>
            <a:endParaRPr lang="en-US" dirty="0"/>
          </a:p>
          <a:p>
            <a:pPr marL="241300" indent="-241300">
              <a:spcBef>
                <a:spcPts val="0"/>
              </a:spcBef>
              <a:defRPr/>
            </a:pPr>
            <a:endParaRPr lang="en-US" sz="2800" dirty="0"/>
          </a:p>
          <a:p>
            <a:pPr marL="241300" indent="-241300">
              <a:spcBef>
                <a:spcPts val="0"/>
              </a:spcBef>
              <a:defRPr/>
            </a:pPr>
            <a:endParaRPr lang="en-US" sz="2800" dirty="0"/>
          </a:p>
        </p:txBody>
      </p:sp>
      <p:cxnSp>
        <p:nvCxnSpPr>
          <p:cNvPr id="5" name="Straight Connector 4">
            <a:extLst>
              <a:ext uri="{FF2B5EF4-FFF2-40B4-BE49-F238E27FC236}">
                <a16:creationId xmlns:a16="http://schemas.microsoft.com/office/drawing/2014/main" id="{41815ACE-85DC-C5B9-BEA6-1FC8421EA7ED}"/>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E51F626-F331-5628-28EA-EECC781B08C4}"/>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BCD2B173-98E5-8DFF-592E-BF365AE9D7D3}"/>
              </a:ext>
            </a:extLst>
          </p:cNvPr>
          <p:cNvPicPr>
            <a:picLocks noChangeAspect="1"/>
          </p:cNvPicPr>
          <p:nvPr/>
        </p:nvPicPr>
        <p:blipFill>
          <a:blip r:embed="rId3"/>
          <a:stretch>
            <a:fillRect/>
          </a:stretch>
        </p:blipFill>
        <p:spPr>
          <a:xfrm>
            <a:off x="243905" y="2577663"/>
            <a:ext cx="4792679" cy="3195120"/>
          </a:xfrm>
          <a:prstGeom prst="rect">
            <a:avLst/>
          </a:prstGeom>
        </p:spPr>
      </p:pic>
    </p:spTree>
    <p:extLst>
      <p:ext uri="{BB962C8B-B14F-4D97-AF65-F5344CB8AC3E}">
        <p14:creationId xmlns:p14="http://schemas.microsoft.com/office/powerpoint/2010/main" val="297601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D91-F041-1931-00F4-2304DFE9F273}"/>
              </a:ext>
            </a:extLst>
          </p:cNvPr>
          <p:cNvSpPr>
            <a:spLocks noGrp="1"/>
          </p:cNvSpPr>
          <p:nvPr>
            <p:ph type="title"/>
          </p:nvPr>
        </p:nvSpPr>
        <p:spPr/>
        <p:txBody>
          <a:bodyPr/>
          <a:lstStyle/>
          <a:p>
            <a:pPr>
              <a:defRPr/>
            </a:pPr>
            <a:r>
              <a:rPr lang="en-US" altLang="en-US" sz="4000" b="1" dirty="0"/>
              <a:t>Isaiah 14:12-13</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 (</a:t>
            </a:r>
            <a:r>
              <a:rPr lang="en-US" altLang="en-US" sz="4000" b="1" dirty="0" err="1">
                <a:solidFill>
                  <a:schemeClr val="accent6">
                    <a:lumMod val="50000"/>
                  </a:schemeClr>
                </a:solidFill>
              </a:rPr>
              <a:t>Cont</a:t>
            </a:r>
            <a:r>
              <a:rPr lang="en-US" altLang="en-US" sz="4000" b="1" dirty="0">
                <a:solidFill>
                  <a:schemeClr val="accent6">
                    <a:lumMod val="50000"/>
                  </a:schemeClr>
                </a:solidFill>
              </a:rPr>
              <a:t>)</a:t>
            </a:r>
            <a:endParaRPr lang="en-US" sz="4000" dirty="0">
              <a:solidFill>
                <a:schemeClr val="accent6">
                  <a:lumMod val="50000"/>
                </a:schemeClr>
              </a:solidFill>
            </a:endParaRPr>
          </a:p>
        </p:txBody>
      </p:sp>
      <p:sp>
        <p:nvSpPr>
          <p:cNvPr id="51204" name="Slide Number Placeholder 5">
            <a:extLst>
              <a:ext uri="{FF2B5EF4-FFF2-40B4-BE49-F238E27FC236}">
                <a16:creationId xmlns:a16="http://schemas.microsoft.com/office/drawing/2014/main" id="{19992923-0984-7DA8-050B-88425F063A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1D6833-6B87-4B57-8210-E11BE2F74FC0}" type="slidenum">
              <a:rPr lang="en-US" altLang="en-US" smtClean="0"/>
              <a:pPr/>
              <a:t>28</a:t>
            </a:fld>
            <a:endParaRPr lang="en-US" altLang="en-US"/>
          </a:p>
        </p:txBody>
      </p:sp>
      <p:sp>
        <p:nvSpPr>
          <p:cNvPr id="3" name="Content Placeholder 2">
            <a:extLst>
              <a:ext uri="{FF2B5EF4-FFF2-40B4-BE49-F238E27FC236}">
                <a16:creationId xmlns:a16="http://schemas.microsoft.com/office/drawing/2014/main" id="{30284642-EFCD-A59D-5D32-16C074823A7C}"/>
              </a:ext>
            </a:extLst>
          </p:cNvPr>
          <p:cNvSpPr>
            <a:spLocks noGrp="1"/>
          </p:cNvSpPr>
          <p:nvPr>
            <p:ph idx="1"/>
          </p:nvPr>
        </p:nvSpPr>
        <p:spPr>
          <a:xfrm>
            <a:off x="5500688" y="1705769"/>
            <a:ext cx="6629400" cy="4525963"/>
          </a:xfrm>
        </p:spPr>
        <p:txBody>
          <a:bodyPr/>
          <a:lstStyle/>
          <a:p>
            <a:pPr marL="241300" indent="-241300">
              <a:spcBef>
                <a:spcPts val="0"/>
              </a:spcBef>
              <a:defRPr/>
            </a:pPr>
            <a:r>
              <a:rPr lang="en-US" sz="3000" dirty="0"/>
              <a:t>Pride</a:t>
            </a:r>
          </a:p>
          <a:p>
            <a:pPr marL="241300" indent="-241300">
              <a:spcBef>
                <a:spcPts val="0"/>
              </a:spcBef>
              <a:defRPr/>
            </a:pPr>
            <a:r>
              <a:rPr lang="en-US" sz="3000" dirty="0"/>
              <a:t>“I Will” Statements</a:t>
            </a:r>
          </a:p>
          <a:p>
            <a:pPr marL="641350" lvl="1" indent="-241300">
              <a:spcBef>
                <a:spcPts val="0"/>
              </a:spcBef>
              <a:defRPr/>
            </a:pPr>
            <a:r>
              <a:rPr lang="en-US" sz="2400" dirty="0"/>
              <a:t>Ascend to Heaven</a:t>
            </a:r>
          </a:p>
          <a:p>
            <a:pPr marL="641350" lvl="1" indent="-241300">
              <a:spcBef>
                <a:spcPts val="0"/>
              </a:spcBef>
              <a:defRPr/>
            </a:pPr>
            <a:r>
              <a:rPr lang="en-US" sz="2400" dirty="0"/>
              <a:t>Set My Throne on High</a:t>
            </a:r>
          </a:p>
          <a:p>
            <a:pPr marL="641350" lvl="1" indent="-241300">
              <a:spcBef>
                <a:spcPts val="0"/>
              </a:spcBef>
              <a:defRPr/>
            </a:pPr>
            <a:r>
              <a:rPr lang="en-US" sz="2400" dirty="0"/>
              <a:t>Sit on the Mount of Assembly</a:t>
            </a:r>
          </a:p>
          <a:p>
            <a:pPr marL="641350" lvl="1" indent="-241300">
              <a:spcBef>
                <a:spcPts val="0"/>
              </a:spcBef>
              <a:defRPr/>
            </a:pPr>
            <a:r>
              <a:rPr lang="en-US" sz="2400" dirty="0"/>
              <a:t>Ascend Above the Heights of the Clouds</a:t>
            </a:r>
          </a:p>
          <a:p>
            <a:pPr marL="641350" lvl="1" indent="-241300">
              <a:spcBef>
                <a:spcPts val="0"/>
              </a:spcBef>
              <a:defRPr/>
            </a:pPr>
            <a:r>
              <a:rPr lang="en-US" sz="2400" dirty="0"/>
              <a:t>Make Myself Like the Most High</a:t>
            </a:r>
          </a:p>
          <a:p>
            <a:pPr marL="241300" indent="-241300">
              <a:spcBef>
                <a:spcPts val="0"/>
              </a:spcBef>
              <a:defRPr/>
            </a:pPr>
            <a:r>
              <a:rPr lang="en-US" sz="3000" dirty="0"/>
              <a:t>Number of Verbal Similarities with Several Canaanite Poems.</a:t>
            </a:r>
          </a:p>
          <a:p>
            <a:pPr marL="241300" indent="-241300">
              <a:spcBef>
                <a:spcPts val="0"/>
              </a:spcBef>
              <a:defRPr/>
            </a:pPr>
            <a:r>
              <a:rPr lang="en-US" sz="3000" dirty="0"/>
              <a:t>High Places – Hilltops Where Sacrifices Were Made to the gods</a:t>
            </a:r>
          </a:p>
          <a:p>
            <a:pPr marL="641350" lvl="1" indent="-241300">
              <a:spcBef>
                <a:spcPts val="0"/>
              </a:spcBef>
              <a:defRPr/>
            </a:pPr>
            <a:r>
              <a:rPr lang="en-US" sz="2400" dirty="0"/>
              <a:t>Boast of Access to the Highest Places	</a:t>
            </a:r>
          </a:p>
          <a:p>
            <a:pPr marL="241300" indent="-241300">
              <a:spcBef>
                <a:spcPts val="0"/>
              </a:spcBef>
              <a:defRPr/>
            </a:pPr>
            <a:endParaRPr lang="en-US" sz="2800" dirty="0"/>
          </a:p>
        </p:txBody>
      </p:sp>
      <p:cxnSp>
        <p:nvCxnSpPr>
          <p:cNvPr id="5" name="Straight Connector 4">
            <a:extLst>
              <a:ext uri="{FF2B5EF4-FFF2-40B4-BE49-F238E27FC236}">
                <a16:creationId xmlns:a16="http://schemas.microsoft.com/office/drawing/2014/main" id="{41815ACE-85DC-C5B9-BEA6-1FC8421EA7ED}"/>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B8444DE-6C11-A0C2-16CA-DCA3D267948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EFE410B7-3FF3-735A-3F13-F09EC61CF557}"/>
              </a:ext>
            </a:extLst>
          </p:cNvPr>
          <p:cNvPicPr>
            <a:picLocks noChangeAspect="1"/>
          </p:cNvPicPr>
          <p:nvPr/>
        </p:nvPicPr>
        <p:blipFill>
          <a:blip r:embed="rId3"/>
          <a:stretch>
            <a:fillRect/>
          </a:stretch>
        </p:blipFill>
        <p:spPr>
          <a:xfrm>
            <a:off x="184934" y="2452170"/>
            <a:ext cx="4873375" cy="3045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29FDE-3185-899A-3955-5E4055D9B69C}"/>
              </a:ext>
            </a:extLst>
          </p:cNvPr>
          <p:cNvSpPr>
            <a:spLocks noGrp="1"/>
          </p:cNvSpPr>
          <p:nvPr>
            <p:ph type="title"/>
          </p:nvPr>
        </p:nvSpPr>
        <p:spPr/>
        <p:txBody>
          <a:bodyPr/>
          <a:lstStyle/>
          <a:p>
            <a:pPr>
              <a:defRPr/>
            </a:pPr>
            <a:r>
              <a:rPr lang="en-US" altLang="en-US" sz="4000" b="1" dirty="0"/>
              <a:t>Isaiah 14:22-23</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 (</a:t>
            </a:r>
            <a:r>
              <a:rPr lang="en-US" altLang="en-US" sz="4000" b="1" dirty="0" err="1">
                <a:solidFill>
                  <a:schemeClr val="accent6">
                    <a:lumMod val="50000"/>
                  </a:schemeClr>
                </a:solidFill>
              </a:rPr>
              <a:t>Cont</a:t>
            </a:r>
            <a:r>
              <a:rPr lang="en-US" altLang="en-US" sz="4000" b="1" dirty="0">
                <a:solidFill>
                  <a:schemeClr val="accent6">
                    <a:lumMod val="50000"/>
                  </a:schemeClr>
                </a:solidFill>
              </a:rPr>
              <a:t>)</a:t>
            </a:r>
            <a:endParaRPr lang="en-US" sz="4000" dirty="0">
              <a:solidFill>
                <a:schemeClr val="accent6">
                  <a:lumMod val="50000"/>
                </a:schemeClr>
              </a:solidFill>
            </a:endParaRPr>
          </a:p>
        </p:txBody>
      </p:sp>
      <p:sp>
        <p:nvSpPr>
          <p:cNvPr id="3" name="Content Placeholder 2">
            <a:extLst>
              <a:ext uri="{FF2B5EF4-FFF2-40B4-BE49-F238E27FC236}">
                <a16:creationId xmlns:a16="http://schemas.microsoft.com/office/drawing/2014/main" id="{FB72968A-197E-EAE6-6AB1-0B4ED5791634}"/>
              </a:ext>
            </a:extLst>
          </p:cNvPr>
          <p:cNvSpPr>
            <a:spLocks noGrp="1"/>
          </p:cNvSpPr>
          <p:nvPr>
            <p:ph idx="1"/>
          </p:nvPr>
        </p:nvSpPr>
        <p:spPr>
          <a:xfrm>
            <a:off x="609600" y="2057399"/>
            <a:ext cx="10972800" cy="4525963"/>
          </a:xfrm>
        </p:spPr>
        <p:txBody>
          <a:bodyPr/>
          <a:lstStyle/>
          <a:p>
            <a:pPr marL="0" indent="0" algn="ctr">
              <a:buNone/>
            </a:pPr>
            <a:r>
              <a:rPr lang="en-US" sz="3600" baseline="30000" dirty="0"/>
              <a:t>22</a:t>
            </a:r>
            <a:r>
              <a:rPr lang="en-US" sz="3600" dirty="0"/>
              <a:t> I will rise up against them,” declares the Lord of hosts, “and will cut off from Babylon name and remnant, descendants and posterity,” declares the Lord. </a:t>
            </a:r>
          </a:p>
          <a:p>
            <a:pPr marL="0" indent="0" algn="ctr">
              <a:buNone/>
            </a:pPr>
            <a:r>
              <a:rPr lang="en-US" sz="3600" baseline="30000" dirty="0"/>
              <a:t>23</a:t>
            </a:r>
            <a:r>
              <a:rPr lang="en-US" sz="3600" dirty="0"/>
              <a:t> “And I will make it a possession of the hedgehog, and pools of water, and I will sweep it with the broom of destruction,” declares the Lord of hosts. </a:t>
            </a:r>
          </a:p>
          <a:p>
            <a:pPr marL="0" indent="0">
              <a:spcBef>
                <a:spcPct val="0"/>
              </a:spcBef>
              <a:spcAft>
                <a:spcPts val="1200"/>
              </a:spcAft>
              <a:buFont typeface="Arial" panose="020B0604020202020204" pitchFamily="34" charset="0"/>
              <a:buNone/>
              <a:defRPr/>
            </a:pPr>
            <a:endParaRPr lang="en-US" altLang="en-US" sz="4000" dirty="0">
              <a:ea typeface="Calibri" panose="020F0502020204030204" pitchFamily="34" charset="0"/>
              <a:cs typeface="Times New Roman" panose="02020603050405020304" pitchFamily="18" charset="0"/>
            </a:endParaRPr>
          </a:p>
        </p:txBody>
      </p:sp>
      <p:sp>
        <p:nvSpPr>
          <p:cNvPr id="53254" name="Slide Number Placeholder 5">
            <a:extLst>
              <a:ext uri="{FF2B5EF4-FFF2-40B4-BE49-F238E27FC236}">
                <a16:creationId xmlns:a16="http://schemas.microsoft.com/office/drawing/2014/main" id="{FA38954B-3AA6-41C5-7E13-2CDC129B7F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3FC312-7642-465F-8FA0-0E5EED3A19FD}" type="slidenum">
              <a:rPr lang="en-US" altLang="en-US" smtClean="0"/>
              <a:pPr/>
              <a:t>29</a:t>
            </a:fld>
            <a:endParaRPr lang="en-US" altLang="en-US"/>
          </a:p>
        </p:txBody>
      </p:sp>
      <p:cxnSp>
        <p:nvCxnSpPr>
          <p:cNvPr id="6" name="Straight Connector 5">
            <a:extLst>
              <a:ext uri="{FF2B5EF4-FFF2-40B4-BE49-F238E27FC236}">
                <a16:creationId xmlns:a16="http://schemas.microsoft.com/office/drawing/2014/main" id="{9832747D-53B0-6DCE-7233-36B51F7D4C2F}"/>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8080407-37D9-14F3-87EC-4F5DE9A0F0CC}"/>
              </a:ext>
            </a:extLst>
          </p:cNvPr>
          <p:cNvSpPr>
            <a:spLocks noGrp="1"/>
          </p:cNvSpPr>
          <p:nvPr>
            <p:ph type="title"/>
          </p:nvPr>
        </p:nvSpPr>
        <p:spPr/>
        <p:txBody>
          <a:bodyPr/>
          <a:lstStyle/>
          <a:p>
            <a:r>
              <a:rPr lang="en-US" altLang="en-US" sz="4800" b="1"/>
              <a:t>On Your Feet Men!</a:t>
            </a:r>
          </a:p>
        </p:txBody>
      </p:sp>
      <p:sp>
        <p:nvSpPr>
          <p:cNvPr id="3" name="Content Placeholder 2">
            <a:extLst>
              <a:ext uri="{FF2B5EF4-FFF2-40B4-BE49-F238E27FC236}">
                <a16:creationId xmlns:a16="http://schemas.microsoft.com/office/drawing/2014/main" id="{7418FAB8-26EE-B9E4-6B54-C34496FF5FA5}"/>
              </a:ext>
            </a:extLst>
          </p:cNvPr>
          <p:cNvSpPr>
            <a:spLocks noGrp="1"/>
          </p:cNvSpPr>
          <p:nvPr>
            <p:ph idx="1"/>
          </p:nvPr>
        </p:nvSpPr>
        <p:spPr>
          <a:xfrm>
            <a:off x="609600" y="1993900"/>
            <a:ext cx="10972800" cy="4525963"/>
          </a:xfrm>
        </p:spPr>
        <p:txBody>
          <a:bodyPr/>
          <a:lstStyle/>
          <a:p>
            <a:pPr eaLnBrk="1" hangingPunct="1">
              <a:spcAft>
                <a:spcPts val="600"/>
              </a:spcAft>
              <a:defRPr/>
            </a:pPr>
            <a:r>
              <a:rPr lang="en-US" altLang="en-US" sz="5400" b="1" dirty="0"/>
              <a:t>Invocation/Prayer</a:t>
            </a:r>
          </a:p>
          <a:p>
            <a:pPr eaLnBrk="1" hangingPunct="1">
              <a:spcAft>
                <a:spcPts val="600"/>
              </a:spcAft>
              <a:defRPr/>
            </a:pPr>
            <a:endParaRPr lang="en-US" altLang="en-US" b="1" dirty="0"/>
          </a:p>
          <a:p>
            <a:pPr eaLnBrk="1" hangingPunct="1">
              <a:spcAft>
                <a:spcPts val="600"/>
              </a:spcAft>
              <a:defRPr/>
            </a:pPr>
            <a:r>
              <a:rPr lang="en-US" altLang="en-US" sz="5400" b="1" dirty="0"/>
              <a:t>Song:</a:t>
            </a:r>
          </a:p>
          <a:p>
            <a:pPr marL="0" indent="0" algn="ctr" eaLnBrk="1" hangingPunct="1">
              <a:spcAft>
                <a:spcPts val="600"/>
              </a:spcAft>
              <a:buFont typeface="Arial" panose="020B0604020202020204" pitchFamily="34" charset="0"/>
              <a:buNone/>
              <a:defRPr/>
            </a:pPr>
            <a:r>
              <a:rPr lang="en-US" altLang="en-US" sz="5400" b="1" dirty="0"/>
              <a:t>  “A Mighty Fortress”</a:t>
            </a:r>
          </a:p>
          <a:p>
            <a:pPr eaLnBrk="1" hangingPunct="1">
              <a:spcAft>
                <a:spcPts val="600"/>
              </a:spcAft>
              <a:defRPr/>
            </a:pPr>
            <a:endParaRPr lang="en-US" altLang="en-US" sz="700" b="1" dirty="0"/>
          </a:p>
          <a:p>
            <a:pPr>
              <a:defRPr/>
            </a:pPr>
            <a:endParaRPr lang="en-US" sz="5400" dirty="0"/>
          </a:p>
        </p:txBody>
      </p:sp>
      <p:sp>
        <p:nvSpPr>
          <p:cNvPr id="22533" name="Slide Number Placeholder 5">
            <a:extLst>
              <a:ext uri="{FF2B5EF4-FFF2-40B4-BE49-F238E27FC236}">
                <a16:creationId xmlns:a16="http://schemas.microsoft.com/office/drawing/2014/main" id="{2A0013A0-E4D2-0F72-4954-6D6E81001F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C60D60-BD83-492D-83FB-D77D7697C8BB}" type="slidenum">
              <a:rPr lang="en-US" altLang="en-US" smtClean="0"/>
              <a:pPr/>
              <a:t>3</a:t>
            </a:fld>
            <a:endParaRPr lang="en-US" altLang="en-US"/>
          </a:p>
        </p:txBody>
      </p:sp>
      <p:cxnSp>
        <p:nvCxnSpPr>
          <p:cNvPr id="2" name="Straight Connector 1">
            <a:extLst>
              <a:ext uri="{FF2B5EF4-FFF2-40B4-BE49-F238E27FC236}">
                <a16:creationId xmlns:a16="http://schemas.microsoft.com/office/drawing/2014/main" id="{056DE7AA-8A3E-7CE4-14F6-DB35E7AF8CD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4868-E1BE-A05D-D4DA-AF12A9731B7F}"/>
              </a:ext>
            </a:extLst>
          </p:cNvPr>
          <p:cNvSpPr>
            <a:spLocks noGrp="1"/>
          </p:cNvSpPr>
          <p:nvPr>
            <p:ph type="title"/>
          </p:nvPr>
        </p:nvSpPr>
        <p:spPr/>
        <p:txBody>
          <a:bodyPr/>
          <a:lstStyle/>
          <a:p>
            <a:pPr>
              <a:defRPr/>
            </a:pPr>
            <a:r>
              <a:rPr lang="en-US" altLang="en-US" sz="4000" b="1" dirty="0"/>
              <a:t>Isaiah 14:22-23</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The Song of the Fallen King (</a:t>
            </a:r>
            <a:r>
              <a:rPr lang="en-US" altLang="en-US" sz="4000" b="1" dirty="0" err="1">
                <a:solidFill>
                  <a:schemeClr val="accent6">
                    <a:lumMod val="50000"/>
                  </a:schemeClr>
                </a:solidFill>
              </a:rPr>
              <a:t>Cont</a:t>
            </a:r>
            <a:r>
              <a:rPr lang="en-US" altLang="en-US" sz="4000" b="1" dirty="0">
                <a:solidFill>
                  <a:schemeClr val="accent6">
                    <a:lumMod val="50000"/>
                  </a:schemeClr>
                </a:solidFill>
              </a:rPr>
              <a:t>)</a:t>
            </a:r>
            <a:endParaRPr lang="en-US" sz="4000" dirty="0"/>
          </a:p>
        </p:txBody>
      </p:sp>
      <p:sp>
        <p:nvSpPr>
          <p:cNvPr id="3" name="Content Placeholder 2">
            <a:extLst>
              <a:ext uri="{FF2B5EF4-FFF2-40B4-BE49-F238E27FC236}">
                <a16:creationId xmlns:a16="http://schemas.microsoft.com/office/drawing/2014/main" id="{2A670CB4-3ABE-D933-FF13-AE2302A002E8}"/>
              </a:ext>
            </a:extLst>
          </p:cNvPr>
          <p:cNvSpPr>
            <a:spLocks noGrp="1"/>
          </p:cNvSpPr>
          <p:nvPr>
            <p:ph idx="1"/>
          </p:nvPr>
        </p:nvSpPr>
        <p:spPr>
          <a:xfrm>
            <a:off x="5410200" y="1724025"/>
            <a:ext cx="6425628" cy="4525963"/>
          </a:xfrm>
        </p:spPr>
        <p:txBody>
          <a:bodyPr/>
          <a:lstStyle/>
          <a:p>
            <a:r>
              <a:rPr lang="en-US" dirty="0"/>
              <a:t>The Lord Almighty Will Rise—World Government Rests With Him.</a:t>
            </a:r>
          </a:p>
          <a:p>
            <a:r>
              <a:rPr lang="en-US" dirty="0"/>
              <a:t>God Always Has His Remnant</a:t>
            </a:r>
          </a:p>
          <a:p>
            <a:r>
              <a:rPr lang="en-US" dirty="0"/>
              <a:t>Babylon Will Not Have a Remnant</a:t>
            </a:r>
          </a:p>
          <a:p>
            <a:r>
              <a:rPr lang="en-US" dirty="0"/>
              <a:t>The Lord Declares – Three Times</a:t>
            </a:r>
          </a:p>
          <a:p>
            <a:r>
              <a:rPr lang="en-US" dirty="0"/>
              <a:t>The Lord’s broom is mighty enough to sweep the whole of great Babylon to destruction and oblivion. </a:t>
            </a:r>
            <a:r>
              <a:rPr lang="en-US" sz="2400" dirty="0"/>
              <a:t>- </a:t>
            </a:r>
            <a:r>
              <a:rPr lang="en-US" sz="2400" dirty="0" err="1"/>
              <a:t>Motyer</a:t>
            </a:r>
            <a:endParaRPr lang="en-US" sz="2400" dirty="0"/>
          </a:p>
          <a:p>
            <a:endParaRPr lang="en-US" dirty="0"/>
          </a:p>
          <a:p>
            <a:pPr marL="0" indent="0">
              <a:buNone/>
            </a:pPr>
            <a:endParaRPr lang="en-US" dirty="0"/>
          </a:p>
        </p:txBody>
      </p:sp>
      <p:sp>
        <p:nvSpPr>
          <p:cNvPr id="55302" name="Slide Number Placeholder 5">
            <a:extLst>
              <a:ext uri="{FF2B5EF4-FFF2-40B4-BE49-F238E27FC236}">
                <a16:creationId xmlns:a16="http://schemas.microsoft.com/office/drawing/2014/main" id="{D68B205E-4DAB-DBBC-4232-2E4AE0E3F3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5A10752-FB2B-427B-920C-8477F1265783}" type="slidenum">
              <a:rPr lang="en-US" altLang="en-US" smtClean="0"/>
              <a:pPr/>
              <a:t>30</a:t>
            </a:fld>
            <a:endParaRPr lang="en-US" altLang="en-US"/>
          </a:p>
        </p:txBody>
      </p:sp>
      <p:cxnSp>
        <p:nvCxnSpPr>
          <p:cNvPr id="7" name="Straight Connector 6">
            <a:extLst>
              <a:ext uri="{FF2B5EF4-FFF2-40B4-BE49-F238E27FC236}">
                <a16:creationId xmlns:a16="http://schemas.microsoft.com/office/drawing/2014/main" id="{AD216284-66D2-9ED4-116B-F227321F6B6B}"/>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45D345-942A-FD41-D725-F3D2364DD5DE}"/>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DF2C603F-F833-4AE7-2703-D8335755B236}"/>
              </a:ext>
            </a:extLst>
          </p:cNvPr>
          <p:cNvPicPr>
            <a:picLocks noChangeAspect="1"/>
          </p:cNvPicPr>
          <p:nvPr/>
        </p:nvPicPr>
        <p:blipFill>
          <a:blip r:embed="rId3"/>
          <a:stretch>
            <a:fillRect/>
          </a:stretch>
        </p:blipFill>
        <p:spPr>
          <a:xfrm>
            <a:off x="146877" y="2348286"/>
            <a:ext cx="4892385" cy="3253627"/>
          </a:xfrm>
          <a:prstGeom prst="rect">
            <a:avLst/>
          </a:prstGeom>
        </p:spPr>
      </p:pic>
    </p:spTree>
    <p:extLst>
      <p:ext uri="{BB962C8B-B14F-4D97-AF65-F5344CB8AC3E}">
        <p14:creationId xmlns:p14="http://schemas.microsoft.com/office/powerpoint/2010/main" val="307803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94C8-661A-678D-4756-CC55A3E451EE}"/>
              </a:ext>
            </a:extLst>
          </p:cNvPr>
          <p:cNvSpPr>
            <a:spLocks noGrp="1"/>
          </p:cNvSpPr>
          <p:nvPr>
            <p:ph type="title"/>
          </p:nvPr>
        </p:nvSpPr>
        <p:spPr/>
        <p:txBody>
          <a:bodyPr/>
          <a:lstStyle/>
          <a:p>
            <a:pPr>
              <a:defRPr/>
            </a:pPr>
            <a:r>
              <a:rPr lang="en-US" altLang="en-US" sz="4000" b="1" dirty="0"/>
              <a:t>Isaiah 14:24-25</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An Oracle Concerning Assyria</a:t>
            </a:r>
            <a:endParaRPr lang="en-US" sz="4000" dirty="0">
              <a:solidFill>
                <a:schemeClr val="accent6">
                  <a:lumMod val="50000"/>
                </a:schemeClr>
              </a:solidFill>
            </a:endParaRPr>
          </a:p>
        </p:txBody>
      </p:sp>
      <p:sp>
        <p:nvSpPr>
          <p:cNvPr id="3" name="Content Placeholder 2">
            <a:extLst>
              <a:ext uri="{FF2B5EF4-FFF2-40B4-BE49-F238E27FC236}">
                <a16:creationId xmlns:a16="http://schemas.microsoft.com/office/drawing/2014/main" id="{50AB57EA-72B6-FE8A-2EB3-EDB105D4FBED}"/>
              </a:ext>
            </a:extLst>
          </p:cNvPr>
          <p:cNvSpPr>
            <a:spLocks noGrp="1"/>
          </p:cNvSpPr>
          <p:nvPr>
            <p:ph idx="1"/>
          </p:nvPr>
        </p:nvSpPr>
        <p:spPr>
          <a:xfrm>
            <a:off x="609600" y="1863725"/>
            <a:ext cx="11125200" cy="4525963"/>
          </a:xfrm>
        </p:spPr>
        <p:txBody>
          <a:bodyPr/>
          <a:lstStyle/>
          <a:p>
            <a:pPr marL="0" indent="0" algn="ctr">
              <a:spcBef>
                <a:spcPts val="0"/>
              </a:spcBef>
              <a:buNone/>
            </a:pPr>
            <a:r>
              <a:rPr lang="en-US" sz="2000" baseline="30000" dirty="0"/>
              <a:t>24 </a:t>
            </a:r>
            <a:r>
              <a:rPr lang="en-US" dirty="0"/>
              <a:t> The Lord of hosts has sworn: </a:t>
            </a:r>
          </a:p>
          <a:p>
            <a:pPr marL="0" indent="0" algn="ctr">
              <a:spcBef>
                <a:spcPts val="0"/>
              </a:spcBef>
              <a:buNone/>
            </a:pPr>
            <a:r>
              <a:rPr lang="en-US" dirty="0"/>
              <a:t>“As I have planned, </a:t>
            </a:r>
          </a:p>
          <a:p>
            <a:pPr marL="0" indent="0" algn="ctr">
              <a:spcBef>
                <a:spcPts val="0"/>
              </a:spcBef>
              <a:buNone/>
            </a:pPr>
            <a:r>
              <a:rPr lang="en-US" dirty="0"/>
              <a:t>so shall it be, </a:t>
            </a:r>
          </a:p>
          <a:p>
            <a:pPr marL="0" indent="0" algn="ctr">
              <a:spcBef>
                <a:spcPts val="0"/>
              </a:spcBef>
              <a:buNone/>
            </a:pPr>
            <a:r>
              <a:rPr lang="en-US" dirty="0"/>
              <a:t>and as I have purposed, </a:t>
            </a:r>
          </a:p>
          <a:p>
            <a:pPr marL="0" indent="0" algn="ctr">
              <a:spcBef>
                <a:spcPts val="0"/>
              </a:spcBef>
              <a:buNone/>
            </a:pPr>
            <a:r>
              <a:rPr lang="en-US" dirty="0"/>
              <a:t>so shall it stand, </a:t>
            </a:r>
          </a:p>
          <a:p>
            <a:pPr marL="0" indent="0" algn="ctr">
              <a:spcBef>
                <a:spcPts val="0"/>
              </a:spcBef>
              <a:buNone/>
            </a:pPr>
            <a:r>
              <a:rPr lang="en-US" sz="2000" dirty="0"/>
              <a:t>25 </a:t>
            </a:r>
            <a:r>
              <a:rPr lang="en-US" dirty="0"/>
              <a:t>that I will break the Assyrian in my land</a:t>
            </a:r>
            <a:r>
              <a:rPr lang="en-US" b="1" dirty="0"/>
              <a:t>, </a:t>
            </a:r>
          </a:p>
          <a:p>
            <a:pPr marL="0" indent="0" algn="ctr">
              <a:spcBef>
                <a:spcPts val="0"/>
              </a:spcBef>
              <a:buNone/>
            </a:pPr>
            <a:r>
              <a:rPr lang="en-US" dirty="0"/>
              <a:t>and on my mountains trample him underfoot; </a:t>
            </a:r>
          </a:p>
          <a:p>
            <a:pPr marL="0" indent="0" algn="ctr">
              <a:spcBef>
                <a:spcPts val="0"/>
              </a:spcBef>
              <a:buNone/>
            </a:pPr>
            <a:r>
              <a:rPr lang="en-US" dirty="0"/>
              <a:t>and his yoke shall depart from them, </a:t>
            </a:r>
          </a:p>
          <a:p>
            <a:pPr marL="0" indent="0" algn="ctr">
              <a:spcBef>
                <a:spcPts val="0"/>
              </a:spcBef>
              <a:buNone/>
            </a:pPr>
            <a:r>
              <a:rPr lang="en-US" dirty="0"/>
              <a:t>and his burden from their shoulder.”</a:t>
            </a:r>
            <a:endParaRPr lang="en-US" altLang="en-US" sz="3600" b="1" dirty="0">
              <a:ea typeface="Calibri" panose="020F0502020204030204" pitchFamily="34" charset="0"/>
              <a:cs typeface="Times New Roman" panose="02020603050405020304" pitchFamily="18" charset="0"/>
            </a:endParaRPr>
          </a:p>
        </p:txBody>
      </p:sp>
      <p:sp>
        <p:nvSpPr>
          <p:cNvPr id="54277" name="Slide Number Placeholder 5">
            <a:extLst>
              <a:ext uri="{FF2B5EF4-FFF2-40B4-BE49-F238E27FC236}">
                <a16:creationId xmlns:a16="http://schemas.microsoft.com/office/drawing/2014/main" id="{FA6237FB-2F3B-FBB0-97ED-FE4897D3F7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6DDE70-778D-4F1B-8AAD-B43BFD04F39A}" type="slidenum">
              <a:rPr lang="en-US" altLang="en-US" smtClean="0"/>
              <a:pPr/>
              <a:t>31</a:t>
            </a:fld>
            <a:endParaRPr lang="en-US" altLang="en-US"/>
          </a:p>
        </p:txBody>
      </p:sp>
      <p:cxnSp>
        <p:nvCxnSpPr>
          <p:cNvPr id="6" name="Straight Connector 5">
            <a:extLst>
              <a:ext uri="{FF2B5EF4-FFF2-40B4-BE49-F238E27FC236}">
                <a16:creationId xmlns:a16="http://schemas.microsoft.com/office/drawing/2014/main" id="{DA00EC26-2D34-60F4-678E-DA2B3F9B8DB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4868-E1BE-A05D-D4DA-AF12A9731B7F}"/>
              </a:ext>
            </a:extLst>
          </p:cNvPr>
          <p:cNvSpPr>
            <a:spLocks noGrp="1"/>
          </p:cNvSpPr>
          <p:nvPr>
            <p:ph type="title"/>
          </p:nvPr>
        </p:nvSpPr>
        <p:spPr/>
        <p:txBody>
          <a:bodyPr/>
          <a:lstStyle/>
          <a:p>
            <a:pPr>
              <a:defRPr/>
            </a:pPr>
            <a:r>
              <a:rPr lang="en-US" altLang="en-US" sz="4000" b="1" dirty="0"/>
              <a:t>Isaiah 14:24-25</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An Oracle Concerning Assyria</a:t>
            </a:r>
            <a:endParaRPr lang="en-US" sz="4000" dirty="0"/>
          </a:p>
        </p:txBody>
      </p:sp>
      <p:sp>
        <p:nvSpPr>
          <p:cNvPr id="3" name="Content Placeholder 2">
            <a:extLst>
              <a:ext uri="{FF2B5EF4-FFF2-40B4-BE49-F238E27FC236}">
                <a16:creationId xmlns:a16="http://schemas.microsoft.com/office/drawing/2014/main" id="{2A670CB4-3ABE-D933-FF13-AE2302A002E8}"/>
              </a:ext>
            </a:extLst>
          </p:cNvPr>
          <p:cNvSpPr>
            <a:spLocks noGrp="1"/>
          </p:cNvSpPr>
          <p:nvPr>
            <p:ph idx="1"/>
          </p:nvPr>
        </p:nvSpPr>
        <p:spPr>
          <a:xfrm>
            <a:off x="5410200" y="1724025"/>
            <a:ext cx="6172199" cy="4525963"/>
          </a:xfrm>
        </p:spPr>
        <p:txBody>
          <a:bodyPr/>
          <a:lstStyle/>
          <a:p>
            <a:r>
              <a:rPr lang="en-US" dirty="0"/>
              <a:t>The Assyrian Threat will be Decisively Crushed</a:t>
            </a:r>
          </a:p>
          <a:p>
            <a:r>
              <a:rPr lang="en-US" dirty="0"/>
              <a:t>The Outstretched Hand – 13:2</a:t>
            </a:r>
          </a:p>
          <a:p>
            <a:r>
              <a:rPr lang="en-US" dirty="0"/>
              <a:t>This Assyrian Solution is the Model for the Final Solution</a:t>
            </a:r>
          </a:p>
          <a:p>
            <a:r>
              <a:rPr lang="en-US" dirty="0"/>
              <a:t>The Prediction and Solution Motif is Classic Isaiah</a:t>
            </a:r>
          </a:p>
          <a:p>
            <a:r>
              <a:rPr lang="en-US" dirty="0"/>
              <a:t>Universal Scale</a:t>
            </a:r>
          </a:p>
        </p:txBody>
      </p:sp>
      <p:sp>
        <p:nvSpPr>
          <p:cNvPr id="55302" name="Slide Number Placeholder 5">
            <a:extLst>
              <a:ext uri="{FF2B5EF4-FFF2-40B4-BE49-F238E27FC236}">
                <a16:creationId xmlns:a16="http://schemas.microsoft.com/office/drawing/2014/main" id="{D68B205E-4DAB-DBBC-4232-2E4AE0E3F3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5A10752-FB2B-427B-920C-8477F1265783}" type="slidenum">
              <a:rPr lang="en-US" altLang="en-US" smtClean="0"/>
              <a:pPr/>
              <a:t>32</a:t>
            </a:fld>
            <a:endParaRPr lang="en-US" altLang="en-US"/>
          </a:p>
        </p:txBody>
      </p:sp>
      <p:cxnSp>
        <p:nvCxnSpPr>
          <p:cNvPr id="7" name="Straight Connector 6">
            <a:extLst>
              <a:ext uri="{FF2B5EF4-FFF2-40B4-BE49-F238E27FC236}">
                <a16:creationId xmlns:a16="http://schemas.microsoft.com/office/drawing/2014/main" id="{AD216284-66D2-9ED4-116B-F227321F6B6B}"/>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45D345-942A-FD41-D725-F3D2364DD5DE}"/>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706433D4-1EB0-A830-29F9-CB2262FD21F2}"/>
              </a:ext>
            </a:extLst>
          </p:cNvPr>
          <p:cNvPicPr>
            <a:picLocks noChangeAspect="1"/>
          </p:cNvPicPr>
          <p:nvPr/>
        </p:nvPicPr>
        <p:blipFill>
          <a:blip r:embed="rId3"/>
          <a:stretch>
            <a:fillRect/>
          </a:stretch>
        </p:blipFill>
        <p:spPr>
          <a:xfrm>
            <a:off x="852757" y="1993829"/>
            <a:ext cx="3749156" cy="44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794A-2FE3-EBE6-D159-04676F101C4E}"/>
              </a:ext>
            </a:extLst>
          </p:cNvPr>
          <p:cNvSpPr>
            <a:spLocks noGrp="1"/>
          </p:cNvSpPr>
          <p:nvPr>
            <p:ph type="title"/>
          </p:nvPr>
        </p:nvSpPr>
        <p:spPr/>
        <p:txBody>
          <a:bodyPr/>
          <a:lstStyle/>
          <a:p>
            <a:pPr>
              <a:defRPr/>
            </a:pPr>
            <a:r>
              <a:rPr lang="en-US" altLang="en-US" sz="4000" b="1" dirty="0"/>
              <a:t>Isaiah 14:28-30</a:t>
            </a:r>
            <a:r>
              <a:rPr lang="en-US" altLang="en-US" sz="4000" b="1" dirty="0">
                <a:effectLst>
                  <a:outerShdw blurRad="38100" dist="38100" dir="2700000" algn="tl">
                    <a:srgbClr val="000000">
                      <a:alpha val="43137"/>
                    </a:srgbClr>
                  </a:outerShdw>
                </a:effectLst>
              </a:rPr>
              <a:t/>
            </a:r>
            <a:br>
              <a:rPr lang="en-US" altLang="en-US" sz="4000" b="1" dirty="0">
                <a:effectLst>
                  <a:outerShdw blurRad="38100" dist="38100" dir="2700000" algn="tl">
                    <a:srgbClr val="000000">
                      <a:alpha val="43137"/>
                    </a:srgbClr>
                  </a:outerShdw>
                </a:effectLst>
              </a:rPr>
            </a:br>
            <a:r>
              <a:rPr lang="en-US" altLang="en-US" sz="4000" b="1" dirty="0">
                <a:solidFill>
                  <a:schemeClr val="accent6">
                    <a:lumMod val="50000"/>
                  </a:schemeClr>
                </a:solidFill>
              </a:rPr>
              <a:t>An Oracle Concerning Philistia</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B9BA9752-BF74-0872-C0C4-D735560B745A}"/>
              </a:ext>
            </a:extLst>
          </p:cNvPr>
          <p:cNvSpPr>
            <a:spLocks noGrp="1"/>
          </p:cNvSpPr>
          <p:nvPr>
            <p:ph idx="1"/>
          </p:nvPr>
        </p:nvSpPr>
        <p:spPr>
          <a:xfrm>
            <a:off x="381000" y="1811337"/>
            <a:ext cx="11430000" cy="4525963"/>
          </a:xfrm>
        </p:spPr>
        <p:txBody>
          <a:bodyPr/>
          <a:lstStyle/>
          <a:p>
            <a:pPr marL="0" indent="0" algn="ctr">
              <a:spcBef>
                <a:spcPts val="0"/>
              </a:spcBef>
              <a:buNone/>
            </a:pPr>
            <a:r>
              <a:rPr lang="en-US" sz="2000" b="1" dirty="0"/>
              <a:t>28 </a:t>
            </a:r>
            <a:r>
              <a:rPr lang="en-US" b="1" dirty="0"/>
              <a:t> </a:t>
            </a:r>
            <a:r>
              <a:rPr lang="en-US" dirty="0"/>
              <a:t>In the year that King Ahaz died came this oracle: </a:t>
            </a:r>
          </a:p>
          <a:p>
            <a:pPr marL="0" indent="0" algn="ctr">
              <a:spcBef>
                <a:spcPts val="0"/>
              </a:spcBef>
              <a:buNone/>
            </a:pPr>
            <a:r>
              <a:rPr lang="en-US" dirty="0"/>
              <a:t>	</a:t>
            </a:r>
            <a:r>
              <a:rPr lang="en-US" sz="2000" dirty="0"/>
              <a:t>29 </a:t>
            </a:r>
            <a:r>
              <a:rPr lang="en-US" dirty="0"/>
              <a:t>Rejoice not, O Philistia, all of you, </a:t>
            </a:r>
          </a:p>
          <a:p>
            <a:pPr marL="0" indent="0" algn="ctr">
              <a:spcBef>
                <a:spcPts val="0"/>
              </a:spcBef>
              <a:buNone/>
            </a:pPr>
            <a:r>
              <a:rPr lang="en-US" dirty="0"/>
              <a:t>that the rod that struck you is broken, </a:t>
            </a:r>
          </a:p>
          <a:p>
            <a:pPr marL="0" indent="0" algn="ctr">
              <a:spcBef>
                <a:spcPts val="0"/>
              </a:spcBef>
              <a:buNone/>
            </a:pPr>
            <a:r>
              <a:rPr lang="en-US" dirty="0"/>
              <a:t>for from the serpent’s root will come forth an adder, </a:t>
            </a:r>
          </a:p>
          <a:p>
            <a:pPr marL="0" indent="0" algn="ctr">
              <a:spcBef>
                <a:spcPts val="0"/>
              </a:spcBef>
              <a:buNone/>
            </a:pPr>
            <a:r>
              <a:rPr lang="en-US" dirty="0"/>
              <a:t>and its fruit will be a flying fiery serpent. </a:t>
            </a:r>
          </a:p>
          <a:p>
            <a:pPr marL="0" indent="0" algn="ctr">
              <a:spcBef>
                <a:spcPts val="0"/>
              </a:spcBef>
              <a:buNone/>
            </a:pPr>
            <a:r>
              <a:rPr lang="en-US" dirty="0"/>
              <a:t>	</a:t>
            </a:r>
            <a:r>
              <a:rPr lang="en-US" sz="2000" dirty="0"/>
              <a:t>30 </a:t>
            </a:r>
            <a:r>
              <a:rPr lang="en-US" dirty="0"/>
              <a:t>And the firstborn of the poor will graze, </a:t>
            </a:r>
          </a:p>
          <a:p>
            <a:pPr marL="0" indent="0" algn="ctr">
              <a:spcBef>
                <a:spcPts val="0"/>
              </a:spcBef>
              <a:buNone/>
            </a:pPr>
            <a:r>
              <a:rPr lang="en-US" dirty="0"/>
              <a:t>and the needy lie down in safety; </a:t>
            </a:r>
          </a:p>
          <a:p>
            <a:pPr marL="0" indent="0" algn="ctr">
              <a:spcBef>
                <a:spcPts val="0"/>
              </a:spcBef>
              <a:buNone/>
            </a:pPr>
            <a:r>
              <a:rPr lang="en-US" dirty="0"/>
              <a:t>but I will kill your root with famine, </a:t>
            </a:r>
          </a:p>
          <a:p>
            <a:pPr marL="0" indent="0" algn="ctr">
              <a:spcBef>
                <a:spcPts val="0"/>
              </a:spcBef>
              <a:buNone/>
            </a:pPr>
            <a:r>
              <a:rPr lang="en-US" dirty="0"/>
              <a:t>and your remnant it will slay. </a:t>
            </a:r>
          </a:p>
          <a:p>
            <a:pPr marL="0" indent="0">
              <a:spcBef>
                <a:spcPct val="0"/>
              </a:spcBef>
              <a:spcAft>
                <a:spcPts val="1200"/>
              </a:spcAft>
              <a:buFont typeface="Arial" panose="020B0604020202020204" pitchFamily="34" charset="0"/>
              <a:buNone/>
              <a:defRPr/>
            </a:pPr>
            <a:endParaRPr lang="en-US" altLang="en-US" sz="2400" b="1" dirty="0">
              <a:ea typeface="Calibri" panose="020F0502020204030204" pitchFamily="34" charset="0"/>
              <a:cs typeface="Times New Roman" panose="02020603050405020304" pitchFamily="18" charset="0"/>
            </a:endParaRPr>
          </a:p>
        </p:txBody>
      </p:sp>
      <p:sp>
        <p:nvSpPr>
          <p:cNvPr id="56325" name="Slide Number Placeholder 5">
            <a:extLst>
              <a:ext uri="{FF2B5EF4-FFF2-40B4-BE49-F238E27FC236}">
                <a16:creationId xmlns:a16="http://schemas.microsoft.com/office/drawing/2014/main" id="{913C4649-2324-FF06-925D-6A9265717D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FC858D5-3AE6-4AA6-9492-588F8FA72045}" type="slidenum">
              <a:rPr lang="en-US" altLang="en-US" smtClean="0"/>
              <a:pPr/>
              <a:t>33</a:t>
            </a:fld>
            <a:endParaRPr lang="en-US" altLang="en-US"/>
          </a:p>
        </p:txBody>
      </p:sp>
      <p:cxnSp>
        <p:nvCxnSpPr>
          <p:cNvPr id="6" name="Straight Connector 5">
            <a:extLst>
              <a:ext uri="{FF2B5EF4-FFF2-40B4-BE49-F238E27FC236}">
                <a16:creationId xmlns:a16="http://schemas.microsoft.com/office/drawing/2014/main" id="{70E867BE-B526-F045-45E8-F3CD476D6391}"/>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712F-615D-3457-40C9-CB89CDC218F0}"/>
              </a:ext>
            </a:extLst>
          </p:cNvPr>
          <p:cNvSpPr>
            <a:spLocks noGrp="1"/>
          </p:cNvSpPr>
          <p:nvPr>
            <p:ph type="title"/>
          </p:nvPr>
        </p:nvSpPr>
        <p:spPr/>
        <p:txBody>
          <a:bodyPr/>
          <a:lstStyle/>
          <a:p>
            <a:pPr>
              <a:defRPr/>
            </a:pPr>
            <a:r>
              <a:rPr lang="en-US" altLang="en-US" sz="4000" b="1" dirty="0"/>
              <a:t>Isaiah 14:28-30</a:t>
            </a:r>
            <a:r>
              <a:rPr lang="en-US" altLang="en-US" b="1" dirty="0">
                <a:effectLst>
                  <a:outerShdw blurRad="38100" dist="38100" dir="2700000" algn="tl">
                    <a:srgbClr val="000000">
                      <a:alpha val="43137"/>
                    </a:srgbClr>
                  </a:outerShdw>
                </a:effectLst>
              </a:rPr>
              <a:t/>
            </a:r>
            <a:br>
              <a:rPr lang="en-US" altLang="en-US" b="1" dirty="0">
                <a:effectLst>
                  <a:outerShdw blurRad="38100" dist="38100" dir="2700000" algn="tl">
                    <a:srgbClr val="000000">
                      <a:alpha val="43137"/>
                    </a:srgbClr>
                  </a:outerShdw>
                </a:effectLst>
              </a:rPr>
            </a:br>
            <a:r>
              <a:rPr lang="en-US" altLang="en-US" sz="4000" b="1" dirty="0">
                <a:solidFill>
                  <a:schemeClr val="accent6">
                    <a:lumMod val="50000"/>
                  </a:schemeClr>
                </a:solidFill>
              </a:rPr>
              <a:t>An Oracle Concerning Philistia</a:t>
            </a:r>
            <a:endParaRPr lang="en-US" sz="4000" dirty="0"/>
          </a:p>
        </p:txBody>
      </p:sp>
      <p:sp>
        <p:nvSpPr>
          <p:cNvPr id="3" name="Content Placeholder 2">
            <a:extLst>
              <a:ext uri="{FF2B5EF4-FFF2-40B4-BE49-F238E27FC236}">
                <a16:creationId xmlns:a16="http://schemas.microsoft.com/office/drawing/2014/main" id="{7A2B7610-993C-99E3-6282-DF206ACD165D}"/>
              </a:ext>
            </a:extLst>
          </p:cNvPr>
          <p:cNvSpPr>
            <a:spLocks noGrp="1"/>
          </p:cNvSpPr>
          <p:nvPr>
            <p:ph idx="1"/>
          </p:nvPr>
        </p:nvSpPr>
        <p:spPr>
          <a:xfrm>
            <a:off x="5364163" y="1778000"/>
            <a:ext cx="6629400" cy="4525963"/>
          </a:xfrm>
        </p:spPr>
        <p:txBody>
          <a:bodyPr/>
          <a:lstStyle/>
          <a:p>
            <a:pPr marL="225425" indent="-225425">
              <a:spcBef>
                <a:spcPts val="0"/>
              </a:spcBef>
              <a:defRPr/>
            </a:pPr>
            <a:r>
              <a:rPr lang="en-US" sz="3000" dirty="0"/>
              <a:t>Back to Ahaz – In the Year of His Death</a:t>
            </a:r>
          </a:p>
          <a:p>
            <a:pPr marL="225425" indent="-225425">
              <a:spcBef>
                <a:spcPts val="0"/>
              </a:spcBef>
              <a:defRPr/>
            </a:pPr>
            <a:r>
              <a:rPr lang="en-US" sz="3000" dirty="0"/>
              <a:t>Philistia Was a Political Agitator</a:t>
            </a:r>
          </a:p>
          <a:p>
            <a:pPr marL="225425" indent="-225425">
              <a:spcBef>
                <a:spcPts val="0"/>
              </a:spcBef>
              <a:defRPr/>
            </a:pPr>
            <a:r>
              <a:rPr lang="en-US" sz="3000" dirty="0"/>
              <a:t>Possibly…They Made Overtures to Hezekiah</a:t>
            </a:r>
          </a:p>
          <a:p>
            <a:pPr marL="225425" indent="-225425">
              <a:spcBef>
                <a:spcPts val="0"/>
              </a:spcBef>
              <a:defRPr/>
            </a:pPr>
            <a:r>
              <a:rPr lang="en-US" sz="3000" dirty="0"/>
              <a:t>All “</a:t>
            </a:r>
            <a:r>
              <a:rPr lang="en-US" sz="3000" dirty="0" err="1"/>
              <a:t>Youse</a:t>
            </a:r>
            <a:r>
              <a:rPr lang="en-US" sz="3000" dirty="0"/>
              <a:t> Guys” – The City States of Philistia Often Worked Separately</a:t>
            </a:r>
          </a:p>
          <a:p>
            <a:pPr marL="225425" indent="-225425">
              <a:spcBef>
                <a:spcPts val="0"/>
              </a:spcBef>
              <a:defRPr/>
            </a:pPr>
            <a:r>
              <a:rPr lang="en-US" sz="3000" dirty="0"/>
              <a:t>Israel has no Need for Help – They have the Lord</a:t>
            </a:r>
          </a:p>
          <a:p>
            <a:pPr marL="225425" indent="-225425">
              <a:spcBef>
                <a:spcPts val="0"/>
              </a:spcBef>
              <a:defRPr/>
            </a:pPr>
            <a:r>
              <a:rPr lang="en-US" sz="3000" dirty="0"/>
              <a:t>No Need to Fear What Philistia Fears</a:t>
            </a:r>
          </a:p>
          <a:p>
            <a:pPr marL="225425" indent="-225425">
              <a:spcBef>
                <a:spcPts val="0"/>
              </a:spcBef>
              <a:defRPr/>
            </a:pPr>
            <a:r>
              <a:rPr lang="en-US" sz="3000" dirty="0"/>
              <a:t>Beginning of a Series of Oracles </a:t>
            </a:r>
          </a:p>
          <a:p>
            <a:pPr marL="225425" indent="-225425">
              <a:spcBef>
                <a:spcPts val="0"/>
              </a:spcBef>
              <a:defRPr/>
            </a:pPr>
            <a:endParaRPr lang="en-US" sz="3000" dirty="0"/>
          </a:p>
          <a:p>
            <a:pPr marL="225425" indent="-225425">
              <a:spcBef>
                <a:spcPts val="0"/>
              </a:spcBef>
              <a:defRPr/>
            </a:pPr>
            <a:endParaRPr lang="en-US" sz="3000" dirty="0"/>
          </a:p>
          <a:p>
            <a:pPr marL="225425" indent="-225425">
              <a:spcBef>
                <a:spcPts val="0"/>
              </a:spcBef>
              <a:defRPr/>
            </a:pPr>
            <a:endParaRPr lang="en-US" sz="3000" dirty="0"/>
          </a:p>
          <a:p>
            <a:pPr marL="225425" indent="-225425">
              <a:spcBef>
                <a:spcPts val="0"/>
              </a:spcBef>
              <a:defRPr/>
            </a:pPr>
            <a:endParaRPr lang="en-US" sz="3000" dirty="0"/>
          </a:p>
        </p:txBody>
      </p:sp>
      <p:sp>
        <p:nvSpPr>
          <p:cNvPr id="62469" name="Slide Number Placeholder 5">
            <a:extLst>
              <a:ext uri="{FF2B5EF4-FFF2-40B4-BE49-F238E27FC236}">
                <a16:creationId xmlns:a16="http://schemas.microsoft.com/office/drawing/2014/main" id="{31658844-EE60-2C72-04BF-4CB892376F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688F0EC-2F7A-43E9-82FF-784DED12B1D5}" type="slidenum">
              <a:rPr lang="en-US" altLang="en-US" smtClean="0"/>
              <a:pPr/>
              <a:t>34</a:t>
            </a:fld>
            <a:endParaRPr lang="en-US" altLang="en-US"/>
          </a:p>
        </p:txBody>
      </p:sp>
      <p:cxnSp>
        <p:nvCxnSpPr>
          <p:cNvPr id="7" name="Straight Connector 6">
            <a:extLst>
              <a:ext uri="{FF2B5EF4-FFF2-40B4-BE49-F238E27FC236}">
                <a16:creationId xmlns:a16="http://schemas.microsoft.com/office/drawing/2014/main" id="{10516050-0D4A-2430-DC75-DB7CC2BD75C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7F942462-3AA4-7C61-1EEC-AAE1482F32EF}"/>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6849858-9499-69D8-4422-1444CB9808BA}"/>
              </a:ext>
            </a:extLst>
          </p:cNvPr>
          <p:cNvPicPr>
            <a:picLocks noChangeAspect="1"/>
          </p:cNvPicPr>
          <p:nvPr/>
        </p:nvPicPr>
        <p:blipFill>
          <a:blip r:embed="rId3"/>
          <a:stretch>
            <a:fillRect/>
          </a:stretch>
        </p:blipFill>
        <p:spPr>
          <a:xfrm>
            <a:off x="198437" y="1865460"/>
            <a:ext cx="4826305" cy="4717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1D07-971C-37C8-C635-CD5D2E3A76CE}"/>
              </a:ext>
            </a:extLst>
          </p:cNvPr>
          <p:cNvSpPr>
            <a:spLocks noGrp="1"/>
          </p:cNvSpPr>
          <p:nvPr>
            <p:ph type="title"/>
          </p:nvPr>
        </p:nvSpPr>
        <p:spPr/>
        <p:txBody>
          <a:bodyPr/>
          <a:lstStyle/>
          <a:p>
            <a:r>
              <a:rPr lang="en-US" b="1" dirty="0"/>
              <a:t>God’s Blessings</a:t>
            </a:r>
          </a:p>
        </p:txBody>
      </p:sp>
      <p:sp>
        <p:nvSpPr>
          <p:cNvPr id="3" name="Content Placeholder 2">
            <a:extLst>
              <a:ext uri="{FF2B5EF4-FFF2-40B4-BE49-F238E27FC236}">
                <a16:creationId xmlns:a16="http://schemas.microsoft.com/office/drawing/2014/main" id="{80BF9AEE-C87C-BA37-C52C-7F198CCC472D}"/>
              </a:ext>
            </a:extLst>
          </p:cNvPr>
          <p:cNvSpPr>
            <a:spLocks noGrp="1"/>
          </p:cNvSpPr>
          <p:nvPr>
            <p:ph idx="1"/>
          </p:nvPr>
        </p:nvSpPr>
        <p:spPr>
          <a:xfrm>
            <a:off x="609600" y="1870612"/>
            <a:ext cx="10972800" cy="4525963"/>
          </a:xfrm>
        </p:spPr>
        <p:txBody>
          <a:bodyPr/>
          <a:lstStyle/>
          <a:p>
            <a:pPr marL="0" indent="0">
              <a:buNone/>
            </a:pPr>
            <a:r>
              <a:rPr lang="en-US" dirty="0"/>
              <a:t>“</a:t>
            </a:r>
            <a:r>
              <a:rPr lang="en-US" sz="4000" dirty="0"/>
              <a:t>…these few verses contain the message of </a:t>
            </a:r>
            <a:r>
              <a:rPr lang="en-US" sz="4000" dirty="0" err="1"/>
              <a:t>chs</a:t>
            </a:r>
            <a:r>
              <a:rPr lang="en-US" sz="4000" dirty="0"/>
              <a:t>. 40–66 in a nutshell. They leap across the intervening ideas and events and remind the reader again (as in 2:1–4 and 4:2–6) of God’s ultimate purpose of blessing.”</a:t>
            </a:r>
          </a:p>
          <a:p>
            <a:pPr marL="457200" lvl="1" indent="0">
              <a:buNone/>
            </a:pPr>
            <a:r>
              <a:rPr lang="en-US" sz="2000" dirty="0"/>
              <a:t>- John N. Oswalt, , The New International Commentary on the Old Testament (Grand Rapids, MI: Wm. B. Eerdmans Publishing Co., 1986), 312.</a:t>
            </a:r>
          </a:p>
          <a:p>
            <a:pPr marL="0" indent="0">
              <a:buNone/>
            </a:pPr>
            <a:r>
              <a:rPr lang="en-US" dirty="0"/>
              <a:t> </a:t>
            </a:r>
            <a:endParaRPr lang="en-US" sz="3600" b="1" dirty="0"/>
          </a:p>
        </p:txBody>
      </p:sp>
      <p:sp>
        <p:nvSpPr>
          <p:cNvPr id="6" name="Slide Number Placeholder 5">
            <a:extLst>
              <a:ext uri="{FF2B5EF4-FFF2-40B4-BE49-F238E27FC236}">
                <a16:creationId xmlns:a16="http://schemas.microsoft.com/office/drawing/2014/main" id="{24370D78-2226-0E4A-08B6-2F06070155B3}"/>
              </a:ext>
            </a:extLst>
          </p:cNvPr>
          <p:cNvSpPr>
            <a:spLocks noGrp="1"/>
          </p:cNvSpPr>
          <p:nvPr>
            <p:ph type="sldNum" sz="quarter" idx="12"/>
          </p:nvPr>
        </p:nvSpPr>
        <p:spPr/>
        <p:txBody>
          <a:bodyPr/>
          <a:lstStyle/>
          <a:p>
            <a:pPr>
              <a:defRPr/>
            </a:pPr>
            <a:fld id="{3AD7D920-DEA2-4CA0-8F35-A40F4F4612CD}" type="slidenum">
              <a:rPr lang="en-US" altLang="en-US" smtClean="0"/>
              <a:pPr>
                <a:defRPr/>
              </a:pPr>
              <a:t>35</a:t>
            </a:fld>
            <a:endParaRPr lang="en-US" altLang="en-US"/>
          </a:p>
        </p:txBody>
      </p:sp>
      <p:cxnSp>
        <p:nvCxnSpPr>
          <p:cNvPr id="7" name="Straight Connector 6">
            <a:extLst>
              <a:ext uri="{FF2B5EF4-FFF2-40B4-BE49-F238E27FC236}">
                <a16:creationId xmlns:a16="http://schemas.microsoft.com/office/drawing/2014/main" id="{1BF3E08B-9624-CEB8-BEDE-996B155B31C5}"/>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8001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F69FC63-6CA9-9ED0-1139-19821B904430}"/>
              </a:ext>
            </a:extLst>
          </p:cNvPr>
          <p:cNvSpPr>
            <a:spLocks noGrp="1"/>
          </p:cNvSpPr>
          <p:nvPr>
            <p:ph type="title"/>
          </p:nvPr>
        </p:nvSpPr>
        <p:spPr/>
        <p:txBody>
          <a:bodyPr/>
          <a:lstStyle/>
          <a:p>
            <a:r>
              <a:rPr lang="en-US" altLang="en-US" b="1"/>
              <a:t>Conclusion</a:t>
            </a:r>
          </a:p>
        </p:txBody>
      </p:sp>
      <p:sp>
        <p:nvSpPr>
          <p:cNvPr id="3" name="Content Placeholder 2">
            <a:extLst>
              <a:ext uri="{FF2B5EF4-FFF2-40B4-BE49-F238E27FC236}">
                <a16:creationId xmlns:a16="http://schemas.microsoft.com/office/drawing/2014/main" id="{AACCE1F9-4A4C-0E5E-F2B6-39EA55ACA382}"/>
              </a:ext>
            </a:extLst>
          </p:cNvPr>
          <p:cNvSpPr>
            <a:spLocks noGrp="1"/>
          </p:cNvSpPr>
          <p:nvPr>
            <p:ph idx="1"/>
          </p:nvPr>
        </p:nvSpPr>
        <p:spPr>
          <a:xfrm>
            <a:off x="199901" y="1960562"/>
            <a:ext cx="11687299" cy="3306763"/>
          </a:xfrm>
        </p:spPr>
        <p:txBody>
          <a:bodyPr/>
          <a:lstStyle/>
          <a:p>
            <a:pPr algn="ctr"/>
            <a:r>
              <a:rPr lang="en-US" altLang="en-US" sz="4800" b="1" dirty="0"/>
              <a:t>God </a:t>
            </a:r>
            <a:r>
              <a:rPr lang="en-US" altLang="en-US" sz="4800" b="1" dirty="0">
                <a:solidFill>
                  <a:srgbClr val="FF0000"/>
                </a:solidFill>
              </a:rPr>
              <a:t>IS</a:t>
            </a:r>
            <a:r>
              <a:rPr lang="en-US" altLang="en-US" sz="4800" b="1" dirty="0"/>
              <a:t> At Work In Our World </a:t>
            </a:r>
            <a:r>
              <a:rPr lang="en-US" altLang="en-US" sz="4800" b="1" dirty="0">
                <a:solidFill>
                  <a:srgbClr val="FF0000"/>
                </a:solidFill>
              </a:rPr>
              <a:t>AND</a:t>
            </a:r>
            <a:r>
              <a:rPr lang="en-US" altLang="en-US" sz="4800" b="1" dirty="0"/>
              <a:t> In Your Life!</a:t>
            </a:r>
          </a:p>
          <a:p>
            <a:pPr algn="ctr"/>
            <a:r>
              <a:rPr lang="en-US" altLang="en-US" sz="4800" b="1" dirty="0"/>
              <a:t>God Does </a:t>
            </a:r>
            <a:r>
              <a:rPr lang="en-US" altLang="en-US" sz="4800" b="1" dirty="0">
                <a:solidFill>
                  <a:srgbClr val="FF0000"/>
                </a:solidFill>
              </a:rPr>
              <a:t>NOT</a:t>
            </a:r>
            <a:r>
              <a:rPr lang="en-US" altLang="en-US" sz="4800" b="1" dirty="0"/>
              <a:t> Like Competition</a:t>
            </a:r>
          </a:p>
          <a:p>
            <a:pPr algn="ctr"/>
            <a:r>
              <a:rPr lang="en-US" altLang="en-US" sz="4800" b="1" dirty="0"/>
              <a:t>God Does </a:t>
            </a:r>
            <a:r>
              <a:rPr lang="en-US" altLang="en-US" sz="4800" b="1" dirty="0">
                <a:solidFill>
                  <a:srgbClr val="FF0000"/>
                </a:solidFill>
              </a:rPr>
              <a:t>NOT</a:t>
            </a:r>
            <a:r>
              <a:rPr lang="en-US" altLang="en-US" sz="4800" b="1" dirty="0"/>
              <a:t> Like Pride (It Leads to Competition)</a:t>
            </a:r>
          </a:p>
        </p:txBody>
      </p:sp>
      <p:sp>
        <p:nvSpPr>
          <p:cNvPr id="63494" name="Slide Number Placeholder 5">
            <a:extLst>
              <a:ext uri="{FF2B5EF4-FFF2-40B4-BE49-F238E27FC236}">
                <a16:creationId xmlns:a16="http://schemas.microsoft.com/office/drawing/2014/main" id="{AD6B21B5-DEF6-773A-06BA-0EBB7005F6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00BD12D-871E-4D5F-A3F8-5D90EC79196B}" type="slidenum">
              <a:rPr lang="en-US" altLang="en-US" smtClean="0"/>
              <a:pPr/>
              <a:t>36</a:t>
            </a:fld>
            <a:endParaRPr lang="en-US" altLang="en-US"/>
          </a:p>
        </p:txBody>
      </p:sp>
      <p:cxnSp>
        <p:nvCxnSpPr>
          <p:cNvPr id="2" name="Straight Connector 1">
            <a:extLst>
              <a:ext uri="{FF2B5EF4-FFF2-40B4-BE49-F238E27FC236}">
                <a16:creationId xmlns:a16="http://schemas.microsoft.com/office/drawing/2014/main" id="{7D17FCF0-66B6-AEC7-4948-3ABDE410F543}"/>
              </a:ext>
            </a:extLst>
          </p:cNvPr>
          <p:cNvCxnSpPr/>
          <p:nvPr/>
        </p:nvCxnSpPr>
        <p:spPr>
          <a:xfrm>
            <a:off x="762000" y="17526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1914A4B-80AA-CEF1-2685-3C594E11EF20}"/>
              </a:ext>
            </a:extLst>
          </p:cNvPr>
          <p:cNvSpPr>
            <a:spLocks noGrp="1"/>
          </p:cNvSpPr>
          <p:nvPr>
            <p:ph type="title"/>
          </p:nvPr>
        </p:nvSpPr>
        <p:spPr>
          <a:xfrm>
            <a:off x="635000" y="304800"/>
            <a:ext cx="10972800" cy="1143000"/>
          </a:xfrm>
        </p:spPr>
        <p:txBody>
          <a:bodyPr/>
          <a:lstStyle/>
          <a:p>
            <a:r>
              <a:rPr lang="en-US" altLang="en-US" sz="5400" b="1" dirty="0"/>
              <a:t>Next Meeting </a:t>
            </a:r>
            <a:r>
              <a:rPr lang="en-US" altLang="en-US" sz="5400" b="1"/>
              <a:t>– 3 Jan</a:t>
            </a:r>
            <a:endParaRPr lang="en-US" altLang="en-US" sz="5400" b="1" dirty="0"/>
          </a:p>
        </p:txBody>
      </p:sp>
      <p:sp>
        <p:nvSpPr>
          <p:cNvPr id="3" name="Content Placeholder 2">
            <a:extLst>
              <a:ext uri="{FF2B5EF4-FFF2-40B4-BE49-F238E27FC236}">
                <a16:creationId xmlns:a16="http://schemas.microsoft.com/office/drawing/2014/main" id="{879C6822-6388-F65E-BBE8-4D5CE5E00456}"/>
              </a:ext>
            </a:extLst>
          </p:cNvPr>
          <p:cNvSpPr>
            <a:spLocks noGrp="1"/>
          </p:cNvSpPr>
          <p:nvPr>
            <p:ph idx="1"/>
          </p:nvPr>
        </p:nvSpPr>
        <p:spPr>
          <a:xfrm>
            <a:off x="380144" y="1600200"/>
            <a:ext cx="11476234" cy="4525963"/>
          </a:xfrm>
        </p:spPr>
        <p:txBody>
          <a:bodyPr/>
          <a:lstStyle/>
          <a:p>
            <a:pPr>
              <a:spcBef>
                <a:spcPts val="0"/>
              </a:spcBef>
              <a:spcAft>
                <a:spcPts val="0"/>
              </a:spcAft>
              <a:defRPr/>
            </a:pPr>
            <a:r>
              <a:rPr lang="fr-FR" altLang="en-US" sz="3000" b="1" dirty="0" err="1">
                <a:cs typeface="Arial" panose="020B0604020202020204" pitchFamily="34" charset="0"/>
              </a:rPr>
              <a:t>Review</a:t>
            </a:r>
            <a:r>
              <a:rPr lang="fr-FR" altLang="en-US" sz="3000" b="1" dirty="0">
                <a:cs typeface="Arial" panose="020B0604020202020204" pitchFamily="34" charset="0"/>
              </a:rPr>
              <a:t>:</a:t>
            </a:r>
          </a:p>
          <a:p>
            <a:pPr marL="342900" indent="-342900">
              <a:spcBef>
                <a:spcPts val="0"/>
              </a:spcBef>
              <a:spcAft>
                <a:spcPts val="0"/>
              </a:spcAft>
              <a:defRPr/>
            </a:pPr>
            <a:r>
              <a:rPr lang="en-US" altLang="en-US" sz="3200" dirty="0">
                <a:cs typeface="Arial" panose="020B0604020202020204" pitchFamily="34" charset="0"/>
              </a:rPr>
              <a:t>Isaiah 14, Jacob Restored, Babylon Taunted, Two Oracles</a:t>
            </a:r>
          </a:p>
          <a:p>
            <a:pPr marL="342900" indent="-342900">
              <a:spcBef>
                <a:spcPts val="0"/>
              </a:spcBef>
              <a:spcAft>
                <a:spcPts val="0"/>
              </a:spcAft>
              <a:defRPr/>
            </a:pPr>
            <a:r>
              <a:rPr lang="en-US" altLang="en-US" sz="3200" dirty="0">
                <a:cs typeface="Arial" panose="020B0604020202020204" pitchFamily="34" charset="0"/>
              </a:rPr>
              <a:t>Memory Verse: Isaiah 14:12</a:t>
            </a:r>
          </a:p>
          <a:p>
            <a:pPr marL="342900" indent="-342900">
              <a:spcBef>
                <a:spcPts val="0"/>
              </a:spcBef>
              <a:spcAft>
                <a:spcPts val="0"/>
              </a:spcAft>
              <a:defRPr/>
            </a:pPr>
            <a:r>
              <a:rPr lang="en-US" altLang="en-US" sz="3200" i="1" dirty="0">
                <a:cs typeface="Arial" panose="020B0604020202020204" pitchFamily="34" charset="0"/>
              </a:rPr>
              <a:t>Dr. Constable’s Notes, 2022 Ed., pp.116-123; </a:t>
            </a:r>
            <a:r>
              <a:rPr lang="en-US" altLang="en-US" sz="3200" i="1" dirty="0" err="1">
                <a:cs typeface="Arial" panose="020B0604020202020204" pitchFamily="34" charset="0"/>
              </a:rPr>
              <a:t>Motyer</a:t>
            </a:r>
            <a:r>
              <a:rPr lang="en-US" altLang="en-US" sz="3200" i="1" dirty="0">
                <a:cs typeface="Arial" panose="020B0604020202020204" pitchFamily="34" charset="0"/>
              </a:rPr>
              <a:t>, pp.141-149.</a:t>
            </a:r>
            <a:endParaRPr lang="fr-FR" altLang="en-US" sz="3000" dirty="0">
              <a:cs typeface="Arial" panose="020B0604020202020204" pitchFamily="34" charset="0"/>
            </a:endParaRPr>
          </a:p>
          <a:p>
            <a:pPr marL="0" indent="0">
              <a:spcBef>
                <a:spcPts val="0"/>
              </a:spcBef>
              <a:spcAft>
                <a:spcPts val="0"/>
              </a:spcAft>
              <a:buNone/>
              <a:defRPr/>
            </a:pPr>
            <a:endParaRPr lang="fr-FR" altLang="en-US" sz="3000" b="1" dirty="0">
              <a:cs typeface="Arial" panose="020B0604020202020204" pitchFamily="34" charset="0"/>
            </a:endParaRPr>
          </a:p>
          <a:p>
            <a:pPr>
              <a:spcBef>
                <a:spcPts val="0"/>
              </a:spcBef>
              <a:spcAft>
                <a:spcPts val="0"/>
              </a:spcAft>
              <a:defRPr/>
            </a:pPr>
            <a:r>
              <a:rPr lang="fr-FR" altLang="en-US" sz="3000" b="1" dirty="0" err="1">
                <a:cs typeface="Arial" panose="020B0604020202020204" pitchFamily="34" charset="0"/>
              </a:rPr>
              <a:t>Study</a:t>
            </a:r>
            <a:r>
              <a:rPr lang="fr-FR" altLang="en-US" sz="3000" b="1" dirty="0">
                <a:cs typeface="Arial" panose="020B0604020202020204" pitchFamily="34" charset="0"/>
              </a:rPr>
              <a:t>:</a:t>
            </a:r>
          </a:p>
          <a:p>
            <a:pPr>
              <a:spcBef>
                <a:spcPts val="0"/>
              </a:spcBef>
              <a:spcAft>
                <a:spcPts val="0"/>
              </a:spcAft>
              <a:defRPr/>
            </a:pPr>
            <a:r>
              <a:rPr lang="fr-FR" altLang="en-US" dirty="0" err="1">
                <a:cs typeface="Arial" panose="020B0604020202020204" pitchFamily="34" charset="0"/>
              </a:rPr>
              <a:t>Isaiah</a:t>
            </a:r>
            <a:r>
              <a:rPr lang="fr-FR" altLang="en-US" dirty="0">
                <a:cs typeface="Arial" panose="020B0604020202020204" pitchFamily="34" charset="0"/>
              </a:rPr>
              <a:t> 15, 16, 17, Oracles </a:t>
            </a:r>
            <a:r>
              <a:rPr lang="fr-FR" altLang="en-US" dirty="0" err="1">
                <a:cs typeface="Arial" panose="020B0604020202020204" pitchFamily="34" charset="0"/>
              </a:rPr>
              <a:t>Concerning</a:t>
            </a:r>
            <a:r>
              <a:rPr lang="fr-FR" altLang="en-US" dirty="0">
                <a:cs typeface="Arial" panose="020B0604020202020204" pitchFamily="34" charset="0"/>
              </a:rPr>
              <a:t> Moab and </a:t>
            </a:r>
            <a:r>
              <a:rPr lang="fr-FR" altLang="en-US" dirty="0" err="1">
                <a:cs typeface="Arial" panose="020B0604020202020204" pitchFamily="34" charset="0"/>
              </a:rPr>
              <a:t>Damascus</a:t>
            </a:r>
            <a:endParaRPr lang="fr-FR" altLang="en-US" dirty="0">
              <a:cs typeface="Arial" panose="020B0604020202020204" pitchFamily="34" charset="0"/>
            </a:endParaRPr>
          </a:p>
          <a:p>
            <a:pPr>
              <a:spcBef>
                <a:spcPts val="0"/>
              </a:spcBef>
              <a:spcAft>
                <a:spcPts val="0"/>
              </a:spcAft>
              <a:defRPr/>
            </a:pPr>
            <a:r>
              <a:rPr lang="fr-FR" altLang="en-US" dirty="0">
                <a:cs typeface="Arial" panose="020B0604020202020204" pitchFamily="34" charset="0"/>
              </a:rPr>
              <a:t>Memory Verse: </a:t>
            </a:r>
            <a:r>
              <a:rPr lang="en-US" b="0" i="0" dirty="0">
                <a:solidFill>
                  <a:srgbClr val="000000"/>
                </a:solidFill>
                <a:effectLst/>
              </a:rPr>
              <a:t>Psalm 121:1-2</a:t>
            </a:r>
            <a:endParaRPr lang="fr-FR" altLang="en-US" dirty="0">
              <a:cs typeface="Arial" panose="020B0604020202020204" pitchFamily="34" charset="0"/>
            </a:endParaRPr>
          </a:p>
          <a:p>
            <a:pPr>
              <a:spcBef>
                <a:spcPts val="0"/>
              </a:spcBef>
              <a:spcAft>
                <a:spcPts val="0"/>
              </a:spcAft>
              <a:defRPr/>
            </a:pPr>
            <a:r>
              <a:rPr lang="fr-FR" altLang="en-US" dirty="0">
                <a:cs typeface="Arial" panose="020B0604020202020204" pitchFamily="34" charset="0"/>
              </a:rPr>
              <a:t>Dr. </a:t>
            </a:r>
            <a:r>
              <a:rPr lang="fr-FR" altLang="en-US" dirty="0" err="1">
                <a:cs typeface="Arial" panose="020B0604020202020204" pitchFamily="34" charset="0"/>
              </a:rPr>
              <a:t>Constable’s</a:t>
            </a:r>
            <a:r>
              <a:rPr lang="fr-FR" altLang="en-US" dirty="0">
                <a:cs typeface="Arial" panose="020B0604020202020204" pitchFamily="34" charset="0"/>
              </a:rPr>
              <a:t> Notes, 2022 Ed., pp. 123-128; </a:t>
            </a:r>
            <a:r>
              <a:rPr lang="fr-FR" altLang="en-US" dirty="0" err="1">
                <a:cs typeface="Arial" panose="020B0604020202020204" pitchFamily="34" charset="0"/>
              </a:rPr>
              <a:t>Motyer</a:t>
            </a:r>
            <a:r>
              <a:rPr lang="fr-FR" altLang="en-US" dirty="0">
                <a:cs typeface="Arial" panose="020B0604020202020204" pitchFamily="34" charset="0"/>
              </a:rPr>
              <a:t>, pp. 149-161</a:t>
            </a:r>
          </a:p>
          <a:p>
            <a:pPr>
              <a:spcBef>
                <a:spcPts val="0"/>
              </a:spcBef>
              <a:spcAft>
                <a:spcPts val="0"/>
              </a:spcAft>
              <a:defRPr/>
            </a:pPr>
            <a:r>
              <a:rPr lang="fr-FR" altLang="en-US" dirty="0" err="1">
                <a:cs typeface="Arial" panose="020B0604020202020204" pitchFamily="34" charset="0"/>
              </a:rPr>
              <a:t>Refreshment</a:t>
            </a:r>
            <a:r>
              <a:rPr lang="fr-FR" altLang="en-US" dirty="0">
                <a:cs typeface="Arial" panose="020B0604020202020204" pitchFamily="34" charset="0"/>
              </a:rPr>
              <a:t> Host: Group C</a:t>
            </a:r>
          </a:p>
        </p:txBody>
      </p:sp>
      <p:sp>
        <p:nvSpPr>
          <p:cNvPr id="64517" name="Slide Number Placeholder 5">
            <a:extLst>
              <a:ext uri="{FF2B5EF4-FFF2-40B4-BE49-F238E27FC236}">
                <a16:creationId xmlns:a16="http://schemas.microsoft.com/office/drawing/2014/main" id="{14FF552B-0FBB-D60E-D9D4-70A5AAD7A5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4D8E948-26DC-4F2E-822F-C296E317BD7A}" type="slidenum">
              <a:rPr lang="en-US" altLang="en-US" smtClean="0"/>
              <a:pPr/>
              <a:t>37</a:t>
            </a:fld>
            <a:endParaRPr lang="en-US" altLang="en-US"/>
          </a:p>
        </p:txBody>
      </p:sp>
      <p:cxnSp>
        <p:nvCxnSpPr>
          <p:cNvPr id="2" name="Straight Connector 1">
            <a:extLst>
              <a:ext uri="{FF2B5EF4-FFF2-40B4-BE49-F238E27FC236}">
                <a16:creationId xmlns:a16="http://schemas.microsoft.com/office/drawing/2014/main" id="{9B3D9662-FCEE-CA87-CAC8-792E1A7F5282}"/>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45E1545-6696-9C2D-E858-625AE662CB00}"/>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B06BEA39-E086-2C75-54B1-F25DF327126C}"/>
              </a:ext>
            </a:extLst>
          </p:cNvPr>
          <p:cNvSpPr>
            <a:spLocks noGrp="1"/>
          </p:cNvSpPr>
          <p:nvPr>
            <p:ph idx="1"/>
          </p:nvPr>
        </p:nvSpPr>
        <p:spPr>
          <a:xfrm>
            <a:off x="410967" y="2114819"/>
            <a:ext cx="11414588" cy="4525962"/>
          </a:xfrm>
        </p:spPr>
        <p:txBody>
          <a:bodyPr anchor="ctr"/>
          <a:lstStyle/>
          <a:p>
            <a:pPr lvl="0"/>
            <a:r>
              <a:rPr lang="en-US" b="1" dirty="0"/>
              <a:t>What’s your understanding of the period of time, Isaiah prophesies, that the Lord will “resettle Israel in their own land”?</a:t>
            </a:r>
            <a:endParaRPr lang="en-US" dirty="0"/>
          </a:p>
          <a:p>
            <a:pPr lvl="0"/>
            <a:r>
              <a:rPr lang="en-US" b="1" dirty="0"/>
              <a:t>In what way will their return represent a “great role reversal” for the “house of Jacob”?</a:t>
            </a:r>
            <a:endParaRPr lang="en-US" dirty="0"/>
          </a:p>
          <a:p>
            <a:pPr lvl="0"/>
            <a:r>
              <a:rPr lang="en-US" b="1" dirty="0"/>
              <a:t>How do you interpret, and explain the nature and focus of, the call for a “taunt” against the king of Babylon?</a:t>
            </a:r>
            <a:endParaRPr lang="en-US" dirty="0"/>
          </a:p>
          <a:p>
            <a:pPr lvl="0"/>
            <a:r>
              <a:rPr lang="en-US" b="1" dirty="0"/>
              <a:t>What implications can you draw from this passage, and others in the Bible, about “</a:t>
            </a:r>
            <a:r>
              <a:rPr lang="en-US" b="1" dirty="0" err="1"/>
              <a:t>sheol</a:t>
            </a:r>
            <a:r>
              <a:rPr lang="en-US" b="1" dirty="0"/>
              <a:t>”—and death?  </a:t>
            </a:r>
            <a:endParaRPr lang="en-US" dirty="0"/>
          </a:p>
          <a:p>
            <a:pPr lvl="0"/>
            <a:r>
              <a:rPr lang="en-US" b="1" dirty="0"/>
              <a:t>What’s your understanding of who the king is or represents?</a:t>
            </a:r>
            <a:endParaRPr lang="en-US" dirty="0"/>
          </a:p>
          <a:p>
            <a:pPr lvl="0"/>
            <a:endParaRPr lang="en-US" altLang="en-US" sz="2600" b="1" dirty="0">
              <a:ea typeface="Calibri" panose="020F0502020204030204" pitchFamily="34" charset="0"/>
              <a:cs typeface="Times New Roman" panose="02020603050405020304" pitchFamily="18" charset="0"/>
            </a:endParaRPr>
          </a:p>
        </p:txBody>
      </p:sp>
      <p:sp>
        <p:nvSpPr>
          <p:cNvPr id="65541" name="Slide Number Placeholder 5">
            <a:extLst>
              <a:ext uri="{FF2B5EF4-FFF2-40B4-BE49-F238E27FC236}">
                <a16:creationId xmlns:a16="http://schemas.microsoft.com/office/drawing/2014/main" id="{AC89848A-DA65-719C-F164-2BB12D198EC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EDB36E-662D-48B5-9F04-9B96A59D9657}" type="slidenum">
              <a:rPr lang="en-US" altLang="en-US" smtClean="0"/>
              <a:pPr/>
              <a:t>38</a:t>
            </a:fld>
            <a:endParaRPr lang="en-US" altLang="en-US"/>
          </a:p>
        </p:txBody>
      </p:sp>
      <p:sp>
        <p:nvSpPr>
          <p:cNvPr id="65542" name="TextBox 7">
            <a:extLst>
              <a:ext uri="{FF2B5EF4-FFF2-40B4-BE49-F238E27FC236}">
                <a16:creationId xmlns:a16="http://schemas.microsoft.com/office/drawing/2014/main" id="{28CD31AF-CD34-4C5E-5F19-93BF67F28DA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1</a:t>
            </a:r>
            <a:r>
              <a:rPr lang="en-US" altLang="en-US" b="1"/>
              <a:t> of 2</a:t>
            </a:r>
          </a:p>
        </p:txBody>
      </p:sp>
      <p:cxnSp>
        <p:nvCxnSpPr>
          <p:cNvPr id="2" name="Straight Connector 1">
            <a:extLst>
              <a:ext uri="{FF2B5EF4-FFF2-40B4-BE49-F238E27FC236}">
                <a16:creationId xmlns:a16="http://schemas.microsoft.com/office/drawing/2014/main" id="{B565F9C5-534B-964C-64A1-1CBDBB5CD2B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fade">
                                      <p:cBhvr>
                                        <p:cTn id="10" dur="500"/>
                                        <p:tgtEl>
                                          <p:spTgt spid="389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fade">
                                      <p:cBhvr>
                                        <p:cTn id="13" dur="500"/>
                                        <p:tgtEl>
                                          <p:spTgt spid="389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fade">
                                      <p:cBhvr>
                                        <p:cTn id="16" dur="500"/>
                                        <p:tgtEl>
                                          <p:spTgt spid="389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Effect transition="in" filter="fade">
                                      <p:cBhvr>
                                        <p:cTn id="19" dur="500"/>
                                        <p:tgtEl>
                                          <p:spTgt spid="3891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962"/>
                                        </p:tgtEl>
                                        <p:attrNameLst>
                                          <p:attrName>style.visibility</p:attrName>
                                        </p:attrNameLst>
                                      </p:cBhvr>
                                      <p:to>
                                        <p:strVal val="visible"/>
                                      </p:to>
                                    </p:set>
                                    <p:animEffect transition="in" filter="fade">
                                      <p:cBhvr>
                                        <p:cTn id="22"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891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0FBDF2A-6810-9802-B869-50B78F2892EA}"/>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7FC6C63E-9822-3678-7E5C-2C92901D203D}"/>
              </a:ext>
            </a:extLst>
          </p:cNvPr>
          <p:cNvSpPr>
            <a:spLocks noGrp="1"/>
          </p:cNvSpPr>
          <p:nvPr>
            <p:ph idx="1"/>
          </p:nvPr>
        </p:nvSpPr>
        <p:spPr>
          <a:xfrm>
            <a:off x="609600" y="1665288"/>
            <a:ext cx="10972800" cy="4525962"/>
          </a:xfrm>
        </p:spPr>
        <p:txBody>
          <a:bodyPr/>
          <a:lstStyle/>
          <a:p>
            <a:pPr lvl="0"/>
            <a:r>
              <a:rPr lang="en-US" sz="2800" b="1" dirty="0"/>
              <a:t>How does the reference (in verse 12-15) to the “fallen star of the morning” relate to the fall of Lucifer and the rise of Satan?</a:t>
            </a:r>
            <a:endParaRPr lang="en-US" sz="2800" dirty="0"/>
          </a:p>
          <a:p>
            <a:pPr lvl="0"/>
            <a:r>
              <a:rPr lang="en-US" sz="2800" b="1" dirty="0"/>
              <a:t>How is the fall of Babylon, and its king, linked here, and elsewhere, with the activities of Satan?</a:t>
            </a:r>
            <a:endParaRPr lang="en-US" sz="2800" dirty="0"/>
          </a:p>
          <a:p>
            <a:pPr lvl="0"/>
            <a:r>
              <a:rPr lang="en-US" sz="2800" b="1" dirty="0"/>
              <a:t>What was Isaiah’s prophecy concerning Assyria, how was it fulfilled, and how does it “foreshadow” what will happen to Babylon and other nations who oppose God?</a:t>
            </a:r>
            <a:endParaRPr lang="en-US" sz="2800" dirty="0"/>
          </a:p>
          <a:p>
            <a:pPr lvl="0"/>
            <a:r>
              <a:rPr lang="en-US" sz="2800" b="1" dirty="0"/>
              <a:t>Why would Isaiah discourage an alliance with Philistia—and how’s it connected with the death of Ahaz?</a:t>
            </a:r>
            <a:endParaRPr lang="en-US" sz="2800" dirty="0"/>
          </a:p>
          <a:p>
            <a:pPr lvl="0"/>
            <a:r>
              <a:rPr lang="en-US" sz="2800" b="1" dirty="0"/>
              <a:t>What’s your key take-away from Isaiah 14?</a:t>
            </a:r>
            <a:endParaRPr lang="en-US" altLang="en-US" sz="2800" b="1" dirty="0">
              <a:ea typeface="Calibri" panose="020F0502020204030204" pitchFamily="34" charset="0"/>
              <a:cs typeface="Times New Roman" panose="02020603050405020304" pitchFamily="18" charset="0"/>
            </a:endParaRPr>
          </a:p>
        </p:txBody>
      </p:sp>
      <p:sp>
        <p:nvSpPr>
          <p:cNvPr id="66565" name="Slide Number Placeholder 5">
            <a:extLst>
              <a:ext uri="{FF2B5EF4-FFF2-40B4-BE49-F238E27FC236}">
                <a16:creationId xmlns:a16="http://schemas.microsoft.com/office/drawing/2014/main" id="{A31E80F1-A974-3CF9-2B54-30E07C54E6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590056C-4CD8-45D3-A5B5-15E648A72684}" type="slidenum">
              <a:rPr lang="en-US" altLang="en-US" smtClean="0"/>
              <a:pPr/>
              <a:t>39</a:t>
            </a:fld>
            <a:endParaRPr lang="en-US" altLang="en-US"/>
          </a:p>
        </p:txBody>
      </p:sp>
      <p:sp>
        <p:nvSpPr>
          <p:cNvPr id="66566" name="TextBox 7">
            <a:extLst>
              <a:ext uri="{FF2B5EF4-FFF2-40B4-BE49-F238E27FC236}">
                <a16:creationId xmlns:a16="http://schemas.microsoft.com/office/drawing/2014/main" id="{00F7E9E5-9A51-C0E2-0B78-2E77A694A6B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2</a:t>
            </a:r>
            <a:r>
              <a:rPr lang="en-US" altLang="en-US" b="1"/>
              <a:t> of 2</a:t>
            </a:r>
          </a:p>
        </p:txBody>
      </p:sp>
      <p:cxnSp>
        <p:nvCxnSpPr>
          <p:cNvPr id="2" name="Straight Connector 1">
            <a:extLst>
              <a:ext uri="{FF2B5EF4-FFF2-40B4-BE49-F238E27FC236}">
                <a16:creationId xmlns:a16="http://schemas.microsoft.com/office/drawing/2014/main" id="{82063EB9-DDE4-B22E-1ABC-8C2408DCEF18}"/>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fade">
                                      <p:cBhvr>
                                        <p:cTn id="10" dur="500"/>
                                        <p:tgtEl>
                                          <p:spTgt spid="389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fade">
                                      <p:cBhvr>
                                        <p:cTn id="13" dur="500"/>
                                        <p:tgtEl>
                                          <p:spTgt spid="389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fade">
                                      <p:cBhvr>
                                        <p:cTn id="16" dur="500"/>
                                        <p:tgtEl>
                                          <p:spTgt spid="389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Effect transition="in" filter="fade">
                                      <p:cBhvr>
                                        <p:cTn id="19" dur="500"/>
                                        <p:tgtEl>
                                          <p:spTgt spid="3891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962"/>
                                        </p:tgtEl>
                                        <p:attrNameLst>
                                          <p:attrName>style.visibility</p:attrName>
                                        </p:attrNameLst>
                                      </p:cBhvr>
                                      <p:to>
                                        <p:strVal val="visible"/>
                                      </p:to>
                                    </p:set>
                                    <p:animEffect transition="in" filter="fade">
                                      <p:cBhvr>
                                        <p:cTn id="22"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89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A Mighty Fortress</a:t>
            </a:r>
            <a:br>
              <a:rPr lang="en-US" altLang="en-US" b="1" dirty="0"/>
            </a:br>
            <a:r>
              <a:rPr lang="en-US" altLang="en-US" sz="2200" b="1" dirty="0"/>
              <a:t>1 of 4</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602776" y="1719760"/>
            <a:ext cx="11097904" cy="4525962"/>
          </a:xfrm>
        </p:spPr>
        <p:txBody>
          <a:bodyPr/>
          <a:lstStyle/>
          <a:p>
            <a:pPr marL="0" indent="0" algn="ctr">
              <a:spcBef>
                <a:spcPct val="0"/>
              </a:spcBef>
              <a:buNone/>
            </a:pPr>
            <a:r>
              <a:rPr lang="en-US" sz="3600" b="1" dirty="0"/>
              <a:t>A mighty fortress is our God, </a:t>
            </a:r>
          </a:p>
          <a:p>
            <a:pPr marL="0" indent="0" algn="ctr">
              <a:spcBef>
                <a:spcPct val="0"/>
              </a:spcBef>
              <a:buNone/>
            </a:pPr>
            <a:r>
              <a:rPr lang="en-US" sz="3600" b="1" dirty="0"/>
              <a:t>a bulwark never failing;</a:t>
            </a:r>
            <a:br>
              <a:rPr lang="en-US" sz="3600" b="1" dirty="0"/>
            </a:br>
            <a:r>
              <a:rPr lang="en-US" sz="3600" b="1" dirty="0"/>
              <a:t>Our helper he, amid the flood </a:t>
            </a:r>
          </a:p>
          <a:p>
            <a:pPr marL="0" indent="0" algn="ctr">
              <a:spcBef>
                <a:spcPct val="0"/>
              </a:spcBef>
              <a:buNone/>
            </a:pPr>
            <a:r>
              <a:rPr lang="en-US" sz="3600" b="1" dirty="0"/>
              <a:t>of mortal ills prevailing.</a:t>
            </a:r>
            <a:br>
              <a:rPr lang="en-US" sz="3600" b="1" dirty="0"/>
            </a:br>
            <a:r>
              <a:rPr lang="en-US" sz="3600" b="1" dirty="0"/>
              <a:t>For still our ancient foe </a:t>
            </a:r>
          </a:p>
          <a:p>
            <a:pPr marL="0" indent="0" algn="ctr">
              <a:spcBef>
                <a:spcPct val="0"/>
              </a:spcBef>
              <a:buNone/>
            </a:pPr>
            <a:r>
              <a:rPr lang="en-US" sz="3600" b="1" dirty="0"/>
              <a:t>does seek to work us woe;</a:t>
            </a:r>
            <a:br>
              <a:rPr lang="en-US" sz="3600" b="1" dirty="0"/>
            </a:br>
            <a:r>
              <a:rPr lang="en-US" sz="3600" b="1" dirty="0"/>
              <a:t>His craft and power are great, </a:t>
            </a:r>
          </a:p>
          <a:p>
            <a:pPr marL="0" indent="0" algn="ctr">
              <a:spcBef>
                <a:spcPct val="0"/>
              </a:spcBef>
              <a:buNone/>
            </a:pPr>
            <a:r>
              <a:rPr lang="en-US" sz="3600" b="1" dirty="0"/>
              <a:t>and armed with cruel hate,</a:t>
            </a:r>
            <a:br>
              <a:rPr lang="en-US" sz="3600" b="1" dirty="0"/>
            </a:br>
            <a:r>
              <a:rPr lang="en-US" sz="3600" b="1" dirty="0"/>
              <a:t>on earth is not his equal.</a:t>
            </a:r>
            <a:endParaRPr lang="en-US" altLang="en-US" sz="3600" b="1" dirty="0"/>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4</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500"/>
                                        <p:tgtEl>
                                          <p:spTgt spid="2355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Effect transition="in" filter="fade">
                                      <p:cBhvr>
                                        <p:cTn id="16" dur="500"/>
                                        <p:tgtEl>
                                          <p:spTgt spid="2355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fade">
                                      <p:cBhvr>
                                        <p:cTn id="19" dur="500"/>
                                        <p:tgtEl>
                                          <p:spTgt spid="2355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555">
                                            <p:txEl>
                                              <p:pRg st="4" end="4"/>
                                            </p:txEl>
                                          </p:spTgt>
                                        </p:tgtEl>
                                        <p:attrNameLst>
                                          <p:attrName>style.visibility</p:attrName>
                                        </p:attrNameLst>
                                      </p:cBhvr>
                                      <p:to>
                                        <p:strVal val="visible"/>
                                      </p:to>
                                    </p:set>
                                    <p:animEffect transition="in" filter="fade">
                                      <p:cBhvr>
                                        <p:cTn id="22" dur="500"/>
                                        <p:tgtEl>
                                          <p:spTgt spid="23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729E8E22-0CED-BFD6-F1E7-2B5836E2B8A3}"/>
              </a:ext>
            </a:extLst>
          </p:cNvPr>
          <p:cNvSpPr>
            <a:spLocks noGrp="1"/>
          </p:cNvSpPr>
          <p:nvPr>
            <p:ph type="title"/>
          </p:nvPr>
        </p:nvSpPr>
        <p:spPr/>
        <p:txBody>
          <a:bodyPr/>
          <a:lstStyle/>
          <a:p>
            <a:r>
              <a:rPr lang="en-US" altLang="en-US" sz="5400" b="1"/>
              <a:t>Closing</a:t>
            </a:r>
          </a:p>
        </p:txBody>
      </p:sp>
      <p:sp>
        <p:nvSpPr>
          <p:cNvPr id="39939" name="Content Placeholder 2">
            <a:extLst>
              <a:ext uri="{FF2B5EF4-FFF2-40B4-BE49-F238E27FC236}">
                <a16:creationId xmlns:a16="http://schemas.microsoft.com/office/drawing/2014/main" id="{6C2916C7-3CD9-DB10-CC0D-26E16933E0CD}"/>
              </a:ext>
            </a:extLst>
          </p:cNvPr>
          <p:cNvSpPr>
            <a:spLocks noGrp="1"/>
          </p:cNvSpPr>
          <p:nvPr>
            <p:ph idx="1"/>
          </p:nvPr>
        </p:nvSpPr>
        <p:spPr>
          <a:xfrm>
            <a:off x="608013" y="2087563"/>
            <a:ext cx="10972800" cy="4525962"/>
          </a:xfrm>
        </p:spPr>
        <p:txBody>
          <a:bodyPr/>
          <a:lstStyle/>
          <a:p>
            <a:pPr algn="ctr" eaLnBrk="1" hangingPunct="1">
              <a:lnSpc>
                <a:spcPct val="200000"/>
              </a:lnSpc>
            </a:pPr>
            <a:r>
              <a:rPr lang="en-US" altLang="en-US" sz="5400" b="1" dirty="0"/>
              <a:t>Benediction – Psalm 46</a:t>
            </a:r>
          </a:p>
          <a:p>
            <a:pPr algn="ctr" eaLnBrk="1" hangingPunct="1">
              <a:lnSpc>
                <a:spcPct val="200000"/>
              </a:lnSpc>
            </a:pPr>
            <a:r>
              <a:rPr lang="en-US" altLang="en-US" sz="5400" b="1" dirty="0"/>
              <a:t>Small Groups</a:t>
            </a:r>
          </a:p>
        </p:txBody>
      </p:sp>
      <p:sp>
        <p:nvSpPr>
          <p:cNvPr id="4" name="Date Placeholder 3">
            <a:extLst>
              <a:ext uri="{FF2B5EF4-FFF2-40B4-BE49-F238E27FC236}">
                <a16:creationId xmlns:a16="http://schemas.microsoft.com/office/drawing/2014/main" id="{DEDCF253-448D-BEEC-64BF-58F80732CD86}"/>
              </a:ext>
            </a:extLst>
          </p:cNvPr>
          <p:cNvSpPr>
            <a:spLocks noGrp="1"/>
          </p:cNvSpPr>
          <p:nvPr>
            <p:ph type="dt" sz="quarter" idx="10"/>
          </p:nvPr>
        </p:nvSpPr>
        <p:spPr/>
        <p:txBody>
          <a:bodyPr/>
          <a:lstStyle/>
          <a:p>
            <a:pPr>
              <a:defRPr/>
            </a:pPr>
            <a:r>
              <a:rPr lang="en-US"/>
              <a:t>November 15, 2022</a:t>
            </a:r>
          </a:p>
        </p:txBody>
      </p:sp>
      <p:sp>
        <p:nvSpPr>
          <p:cNvPr id="67589" name="Slide Number Placeholder 5">
            <a:extLst>
              <a:ext uri="{FF2B5EF4-FFF2-40B4-BE49-F238E27FC236}">
                <a16:creationId xmlns:a16="http://schemas.microsoft.com/office/drawing/2014/main" id="{22B9C2F0-BB73-7950-E07E-E1B3BAEC76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D75A296-5AD6-4BF8-8BF9-F64A49232BAB}" type="slidenum">
              <a:rPr lang="en-US" altLang="en-US" smtClean="0"/>
              <a:pPr/>
              <a:t>40</a:t>
            </a:fld>
            <a:endParaRPr lang="en-US" altLang="en-US"/>
          </a:p>
        </p:txBody>
      </p:sp>
      <p:cxnSp>
        <p:nvCxnSpPr>
          <p:cNvPr id="2" name="Straight Connector 1">
            <a:extLst>
              <a:ext uri="{FF2B5EF4-FFF2-40B4-BE49-F238E27FC236}">
                <a16:creationId xmlns:a16="http://schemas.microsoft.com/office/drawing/2014/main" id="{26138EC9-7AFF-861D-743F-9EB85BBED52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9">
                                            <p:txEl>
                                              <p:pRg st="1" end="1"/>
                                            </p:txEl>
                                          </p:spTgt>
                                        </p:tgtEl>
                                        <p:attrNameLst>
                                          <p:attrName>style.visibility</p:attrName>
                                        </p:attrNameLst>
                                      </p:cBhvr>
                                      <p:to>
                                        <p:strVal val="visible"/>
                                      </p:to>
                                    </p:set>
                                    <p:animEffect transition="in" filter="fade">
                                      <p:cBhvr>
                                        <p:cTn id="10" dur="500"/>
                                        <p:tgtEl>
                                          <p:spTgt spid="3993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986"/>
                                        </p:tgtEl>
                                        <p:attrNameLst>
                                          <p:attrName>style.visibility</p:attrName>
                                        </p:attrNameLst>
                                      </p:cBhvr>
                                      <p:to>
                                        <p:strVal val="visible"/>
                                      </p:to>
                                    </p:set>
                                    <p:animEffect transition="in" filter="fade">
                                      <p:cBhvr>
                                        <p:cTn id="13"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3993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DCB4D-E5FA-B9AD-6042-07ACA517CEF0}"/>
              </a:ext>
            </a:extLst>
          </p:cNvPr>
          <p:cNvSpPr>
            <a:spLocks noGrp="1"/>
          </p:cNvSpPr>
          <p:nvPr>
            <p:ph type="dt" sz="quarter" idx="10"/>
          </p:nvPr>
        </p:nvSpPr>
        <p:spPr/>
        <p:txBody>
          <a:bodyPr/>
          <a:lstStyle/>
          <a:p>
            <a:pPr>
              <a:defRPr/>
            </a:pPr>
            <a:r>
              <a:rPr lang="en-US"/>
              <a:t>November 8, 2022</a:t>
            </a:r>
          </a:p>
        </p:txBody>
      </p:sp>
      <p:sp>
        <p:nvSpPr>
          <p:cNvPr id="3" name="Footer Placeholder 2">
            <a:extLst>
              <a:ext uri="{FF2B5EF4-FFF2-40B4-BE49-F238E27FC236}">
                <a16:creationId xmlns:a16="http://schemas.microsoft.com/office/drawing/2014/main" id="{CC9D5232-D519-DEA5-833B-12ADD2E55800}"/>
              </a:ext>
            </a:extLst>
          </p:cNvPr>
          <p:cNvSpPr>
            <a:spLocks noGrp="1"/>
          </p:cNvSpPr>
          <p:nvPr>
            <p:ph type="ftr" sz="quarter" idx="11"/>
          </p:nvPr>
        </p:nvSpPr>
        <p:spPr/>
        <p:txBody>
          <a:bodyPr/>
          <a:lstStyle/>
          <a:p>
            <a:pPr>
              <a:defRPr/>
            </a:pPr>
            <a:r>
              <a:rPr lang="en-US"/>
              <a:t>For Unto Us A Child Is Born</a:t>
            </a:r>
          </a:p>
        </p:txBody>
      </p:sp>
      <p:sp>
        <p:nvSpPr>
          <p:cNvPr id="68612" name="Slide Number Placeholder 3">
            <a:extLst>
              <a:ext uri="{FF2B5EF4-FFF2-40B4-BE49-F238E27FC236}">
                <a16:creationId xmlns:a16="http://schemas.microsoft.com/office/drawing/2014/main" id="{7A29EE53-234E-3E41-A433-1DEB1318E0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C7DA9C-66AC-422C-8681-7830B2DE6F25}" type="slidenum">
              <a:rPr lang="en-US" altLang="en-US" smtClean="0"/>
              <a:pPr/>
              <a:t>41</a:t>
            </a:fld>
            <a:endParaRPr lang="en-US" altLang="en-US"/>
          </a:p>
        </p:txBody>
      </p:sp>
      <p:sp>
        <p:nvSpPr>
          <p:cNvPr id="5" name="Rectangle 4">
            <a:extLst>
              <a:ext uri="{FF2B5EF4-FFF2-40B4-BE49-F238E27FC236}">
                <a16:creationId xmlns:a16="http://schemas.microsoft.com/office/drawing/2014/main" id="{037CBB7A-6B19-EAE6-6018-B2DDDA8EBE9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D055122-7579-6710-4343-ADF8BAA77491}"/>
              </a:ext>
            </a:extLst>
          </p:cNvPr>
          <p:cNvSpPr>
            <a:spLocks noGrp="1"/>
          </p:cNvSpPr>
          <p:nvPr>
            <p:ph type="title"/>
          </p:nvPr>
        </p:nvSpPr>
        <p:spPr/>
        <p:txBody>
          <a:bodyPr/>
          <a:lstStyle/>
          <a:p>
            <a:r>
              <a:rPr lang="en-US" altLang="en-US" b="1"/>
              <a:t>Book of Isaiah</a:t>
            </a:r>
            <a:endParaRPr lang="en-US" altLang="en-US"/>
          </a:p>
        </p:txBody>
      </p:sp>
      <p:sp>
        <p:nvSpPr>
          <p:cNvPr id="3" name="Content Placeholder 2">
            <a:extLst>
              <a:ext uri="{FF2B5EF4-FFF2-40B4-BE49-F238E27FC236}">
                <a16:creationId xmlns:a16="http://schemas.microsoft.com/office/drawing/2014/main" id="{2B8F369F-6E71-286B-9A22-8725901B20FC}"/>
              </a:ext>
            </a:extLst>
          </p:cNvPr>
          <p:cNvSpPr>
            <a:spLocks noGrp="1"/>
          </p:cNvSpPr>
          <p:nvPr>
            <p:ph sz="half" idx="1"/>
          </p:nvPr>
        </p:nvSpPr>
        <p:spPr>
          <a:xfrm>
            <a:off x="457200" y="1600200"/>
            <a:ext cx="5537200" cy="4724400"/>
          </a:xfrm>
          <a:solidFill>
            <a:schemeClr val="accent5">
              <a:lumMod val="40000"/>
              <a:lumOff val="60000"/>
            </a:schemeClr>
          </a:solidFill>
          <a:ln w="38100">
            <a:solidFill>
              <a:schemeClr val="accent1">
                <a:lumMod val="50000"/>
              </a:schemeClr>
            </a:solidFill>
          </a:ln>
        </p:spPr>
        <p:txBody>
          <a:bodyPr/>
          <a:lstStyle/>
          <a:p>
            <a:pPr marL="228600" indent="-228600">
              <a:defRPr/>
            </a:pPr>
            <a:r>
              <a:rPr lang="en-US" b="1" u="sng">
                <a:effectLst>
                  <a:outerShdw blurRad="38100" dist="38100" dir="2700000" algn="tl">
                    <a:srgbClr val="000000">
                      <a:alpha val="43137"/>
                    </a:srgbClr>
                  </a:outerShdw>
                </a:effectLst>
              </a:rPr>
              <a:t>Title</a:t>
            </a:r>
            <a:r>
              <a:rPr lang="en-US" b="1">
                <a:effectLst>
                  <a:outerShdw blurRad="38100" dist="38100" dir="2700000" algn="tl">
                    <a:srgbClr val="000000">
                      <a:alpha val="43137"/>
                    </a:srgbClr>
                  </a:outerShdw>
                </a:effectLst>
              </a:rPr>
              <a:t>:  “The LORD is Salvation”</a:t>
            </a:r>
          </a:p>
          <a:p>
            <a:pPr marL="228600" indent="-228600">
              <a:defRPr/>
            </a:pPr>
            <a:r>
              <a:rPr lang="en-US" b="1" u="sng">
                <a:effectLst>
                  <a:outerShdw blurRad="38100" dist="38100" dir="2700000" algn="tl">
                    <a:srgbClr val="000000">
                      <a:alpha val="43137"/>
                    </a:srgbClr>
                  </a:outerShdw>
                </a:effectLst>
              </a:rPr>
              <a:t>Author</a:t>
            </a:r>
            <a:r>
              <a:rPr lang="en-US" b="1">
                <a:effectLst>
                  <a:outerShdw blurRad="38100" dist="38100" dir="2700000" algn="tl">
                    <a:srgbClr val="000000">
                      <a:alpha val="43137"/>
                    </a:srgbClr>
                  </a:outerShdw>
                </a:effectLst>
              </a:rPr>
              <a:t>:  Isaiah, Son of </a:t>
            </a:r>
            <a:r>
              <a:rPr lang="en-US" b="1" err="1">
                <a:effectLst>
                  <a:outerShdw blurRad="38100" dist="38100" dir="2700000" algn="tl">
                    <a:srgbClr val="000000">
                      <a:alpha val="43137"/>
                    </a:srgbClr>
                  </a:outerShdw>
                </a:effectLst>
              </a:rPr>
              <a:t>Amoz</a:t>
            </a:r>
            <a:endParaRPr lang="en-US" b="1">
              <a:effectLst>
                <a:outerShdw blurRad="38100" dist="38100" dir="2700000" algn="tl">
                  <a:srgbClr val="000000">
                    <a:alpha val="43137"/>
                  </a:srgbClr>
                </a:outerShdw>
              </a:effectLst>
            </a:endParaRPr>
          </a:p>
          <a:p>
            <a:pPr marL="228600" indent="-228600">
              <a:defRPr/>
            </a:pPr>
            <a:r>
              <a:rPr lang="en-US" b="1" u="sng">
                <a:effectLst>
                  <a:outerShdw blurRad="38100" dist="38100" dir="2700000" algn="tl">
                    <a:srgbClr val="000000">
                      <a:alpha val="43137"/>
                    </a:srgbClr>
                  </a:outerShdw>
                </a:effectLst>
              </a:rPr>
              <a:t>Date</a:t>
            </a:r>
            <a:r>
              <a:rPr lang="en-US" b="1">
                <a:effectLst>
                  <a:outerShdw blurRad="38100" dist="38100" dir="2700000" algn="tl">
                    <a:srgbClr val="000000">
                      <a:alpha val="43137"/>
                    </a:srgbClr>
                  </a:outerShdw>
                </a:effectLst>
              </a:rPr>
              <a:t>:  ~740 B.C. to 686 B.C.</a:t>
            </a:r>
          </a:p>
          <a:p>
            <a:pPr marL="228600" indent="-228600">
              <a:defRPr/>
            </a:pPr>
            <a:r>
              <a:rPr lang="en-US" b="1" u="sng">
                <a:effectLst>
                  <a:outerShdw blurRad="38100" dist="38100" dir="2700000" algn="tl">
                    <a:srgbClr val="000000">
                      <a:alpha val="43137"/>
                    </a:srgbClr>
                  </a:outerShdw>
                </a:effectLst>
              </a:rPr>
              <a:t>Setting</a:t>
            </a:r>
            <a:r>
              <a:rPr lang="en-US" b="1">
                <a:effectLst>
                  <a:outerShdw blurRad="38100" dist="38100" dir="2700000" algn="tl">
                    <a:srgbClr val="000000">
                      <a:alpha val="43137"/>
                    </a:srgbClr>
                  </a:outerShdw>
                </a:effectLst>
              </a:rPr>
              <a:t>:</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Prophesied in 4 kings’ reigns</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Married, Two Sons</a:t>
            </a:r>
          </a:p>
          <a:p>
            <a:pPr marL="228600" indent="-228600">
              <a:defRPr/>
            </a:pPr>
            <a:r>
              <a:rPr lang="en-US" b="1" u="sng">
                <a:effectLst>
                  <a:outerShdw blurRad="38100" dist="38100" dir="2700000" algn="tl">
                    <a:srgbClr val="000000">
                      <a:alpha val="43137"/>
                    </a:srgbClr>
                  </a:outerShdw>
                </a:effectLst>
              </a:rPr>
              <a:t>Key Details</a:t>
            </a:r>
            <a:r>
              <a:rPr lang="en-US" b="1">
                <a:effectLst>
                  <a:outerShdw blurRad="38100" dist="38100" dir="2700000" algn="tl">
                    <a:srgbClr val="000000">
                      <a:alpha val="43137"/>
                    </a:srgbClr>
                  </a:outerShdw>
                </a:effectLst>
              </a:rPr>
              <a:t>:</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N.T. 65x; Name said 20x</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Elevates God, Reveals Messiah</a:t>
            </a:r>
          </a:p>
        </p:txBody>
      </p:sp>
      <p:sp>
        <p:nvSpPr>
          <p:cNvPr id="4" name="Content Placeholder 3">
            <a:extLst>
              <a:ext uri="{FF2B5EF4-FFF2-40B4-BE49-F238E27FC236}">
                <a16:creationId xmlns:a16="http://schemas.microsoft.com/office/drawing/2014/main" id="{60FA96B6-C216-6EE3-7751-CA0CB63C87DE}"/>
              </a:ext>
            </a:extLst>
          </p:cNvPr>
          <p:cNvSpPr>
            <a:spLocks noGrp="1"/>
          </p:cNvSpPr>
          <p:nvPr>
            <p:ph sz="half" idx="2"/>
          </p:nvPr>
        </p:nvSpPr>
        <p:spPr>
          <a:xfrm>
            <a:off x="6197600" y="1600200"/>
            <a:ext cx="5537200" cy="4724400"/>
          </a:xfrm>
          <a:solidFill>
            <a:schemeClr val="accent6">
              <a:lumMod val="40000"/>
              <a:lumOff val="60000"/>
            </a:schemeClr>
          </a:solidFill>
          <a:ln w="38100">
            <a:solidFill>
              <a:schemeClr val="accent6">
                <a:lumMod val="50000"/>
              </a:schemeClr>
            </a:solidFill>
          </a:ln>
        </p:spPr>
        <p:txBody>
          <a:bodyPr/>
          <a:lstStyle/>
          <a:p>
            <a:pPr marL="0" indent="0">
              <a:buFont typeface="Arial" panose="020B0604020202020204" pitchFamily="34" charset="0"/>
              <a:buNone/>
              <a:defRPr/>
            </a:pPr>
            <a:r>
              <a:rPr lang="en-US" b="1" u="sng">
                <a:effectLst>
                  <a:outerShdw blurRad="38100" dist="38100" dir="2700000" algn="tl">
                    <a:srgbClr val="000000">
                      <a:alpha val="43137"/>
                    </a:srgbClr>
                  </a:outerShdw>
                </a:effectLst>
              </a:rPr>
              <a:t>Overview of Vision (Chap. 1-39)</a:t>
            </a:r>
            <a:r>
              <a:rPr lang="en-US" b="1">
                <a:effectLst>
                  <a:outerShdw blurRad="38100" dist="38100" dir="2700000" algn="tl">
                    <a:srgbClr val="000000">
                      <a:alpha val="43137"/>
                    </a:srgbClr>
                  </a:outerShdw>
                </a:effectLst>
              </a:rPr>
              <a:t>:</a:t>
            </a:r>
          </a:p>
          <a:p>
            <a:pPr marL="0" indent="0">
              <a:buFont typeface="Arial" panose="020B0604020202020204" pitchFamily="34" charset="0"/>
              <a:buNone/>
              <a:defRPr/>
            </a:pPr>
            <a:endParaRPr lang="en-US" sz="900" b="1">
              <a:effectLst>
                <a:outerShdw blurRad="38100" dist="38100" dir="2700000" algn="tl">
                  <a:srgbClr val="000000">
                    <a:alpha val="43137"/>
                  </a:srgbClr>
                </a:outerShdw>
              </a:effectLst>
            </a:endParaRPr>
          </a:p>
          <a:p>
            <a:pPr marL="228600" indent="-228600">
              <a:defRPr/>
            </a:pPr>
            <a:r>
              <a:rPr lang="en-US" b="1">
                <a:effectLst>
                  <a:outerShdw blurRad="38100" dist="38100" dir="2700000" algn="tl">
                    <a:srgbClr val="000000">
                      <a:alpha val="43137"/>
                    </a:srgbClr>
                  </a:outerShdw>
                </a:effectLst>
              </a:rPr>
              <a:t>Ch. 1-6:  Judah’s Sin, Isaiah’s Call</a:t>
            </a:r>
          </a:p>
          <a:p>
            <a:pPr marL="228600" indent="-228600">
              <a:defRPr/>
            </a:pPr>
            <a:r>
              <a:rPr lang="en-US" b="1">
                <a:effectLst>
                  <a:outerShdw blurRad="38100" dist="38100" dir="2700000" algn="tl">
                    <a:srgbClr val="000000">
                      <a:alpha val="43137"/>
                    </a:srgbClr>
                  </a:outerShdw>
                </a:effectLst>
              </a:rPr>
              <a:t>Ch. 7-12:  Sign of Immanuel</a:t>
            </a:r>
          </a:p>
          <a:p>
            <a:pPr marL="228600" indent="-228600">
              <a:defRPr/>
            </a:pPr>
            <a:r>
              <a:rPr lang="en-US" b="1">
                <a:effectLst>
                  <a:outerShdw blurRad="38100" dist="38100" dir="2700000" algn="tl">
                    <a:srgbClr val="000000">
                      <a:alpha val="43137"/>
                    </a:srgbClr>
                  </a:outerShdw>
                </a:effectLst>
              </a:rPr>
              <a:t>Ch. 13-23:  Oracles About Nations</a:t>
            </a:r>
          </a:p>
          <a:p>
            <a:pPr marL="228600" indent="-228600">
              <a:defRPr/>
            </a:pPr>
            <a:r>
              <a:rPr lang="en-US" b="1">
                <a:effectLst>
                  <a:outerShdw blurRad="38100" dist="38100" dir="2700000" algn="tl">
                    <a:srgbClr val="000000">
                      <a:alpha val="43137"/>
                    </a:srgbClr>
                  </a:outerShdw>
                </a:effectLst>
              </a:rPr>
              <a:t>Ch. 24-27:  World Redemption</a:t>
            </a:r>
          </a:p>
          <a:p>
            <a:pPr marL="228600" indent="-228600">
              <a:defRPr/>
            </a:pPr>
            <a:r>
              <a:rPr lang="en-US" b="1">
                <a:effectLst>
                  <a:outerShdw blurRad="38100" dist="38100" dir="2700000" algn="tl">
                    <a:srgbClr val="000000">
                      <a:alpha val="43137"/>
                    </a:srgbClr>
                  </a:outerShdw>
                </a:effectLst>
              </a:rPr>
              <a:t>Ch. 28-35:  Six Woes</a:t>
            </a:r>
          </a:p>
          <a:p>
            <a:pPr marL="228600" indent="-228600">
              <a:defRPr/>
            </a:pPr>
            <a:r>
              <a:rPr lang="en-US" b="1">
                <a:effectLst>
                  <a:outerShdw blurRad="38100" dist="38100" dir="2700000" algn="tl">
                    <a:srgbClr val="000000">
                      <a:alpha val="43137"/>
                    </a:srgbClr>
                  </a:outerShdw>
                </a:effectLst>
              </a:rPr>
              <a:t>Ch. 36-39:  Historical Interlude</a:t>
            </a:r>
          </a:p>
          <a:p>
            <a:pPr marL="228600" indent="-228600">
              <a:defRPr/>
            </a:pPr>
            <a:r>
              <a:rPr lang="en-US" b="1" i="1">
                <a:solidFill>
                  <a:srgbClr val="FF0000"/>
                </a:solidFill>
                <a:effectLst>
                  <a:outerShdw blurRad="38100" dist="38100" dir="2700000" algn="tl">
                    <a:srgbClr val="000000">
                      <a:alpha val="43137"/>
                    </a:srgbClr>
                  </a:outerShdw>
                </a:effectLst>
              </a:rPr>
              <a:t>Ch. 40-66:  Hope of Salvation</a:t>
            </a:r>
          </a:p>
        </p:txBody>
      </p:sp>
      <p:sp>
        <p:nvSpPr>
          <p:cNvPr id="5" name="Date Placeholder 4">
            <a:extLst>
              <a:ext uri="{FF2B5EF4-FFF2-40B4-BE49-F238E27FC236}">
                <a16:creationId xmlns:a16="http://schemas.microsoft.com/office/drawing/2014/main" id="{A4D1116C-43AA-1F0B-CBAA-7287F25A0D67}"/>
              </a:ext>
            </a:extLst>
          </p:cNvPr>
          <p:cNvSpPr>
            <a:spLocks noGrp="1"/>
          </p:cNvSpPr>
          <p:nvPr>
            <p:ph type="dt" sz="quarter" idx="10"/>
          </p:nvPr>
        </p:nvSpPr>
        <p:spPr/>
        <p:txBody>
          <a:bodyPr/>
          <a:lstStyle/>
          <a:p>
            <a:pPr>
              <a:defRPr/>
            </a:pPr>
            <a:r>
              <a:rPr lang="en-US"/>
              <a:t>November 8, 2022</a:t>
            </a:r>
          </a:p>
        </p:txBody>
      </p:sp>
      <p:sp>
        <p:nvSpPr>
          <p:cNvPr id="6" name="Footer Placeholder 5">
            <a:extLst>
              <a:ext uri="{FF2B5EF4-FFF2-40B4-BE49-F238E27FC236}">
                <a16:creationId xmlns:a16="http://schemas.microsoft.com/office/drawing/2014/main" id="{C056229F-286D-D2A9-582C-61F5ACFB061B}"/>
              </a:ext>
            </a:extLst>
          </p:cNvPr>
          <p:cNvSpPr>
            <a:spLocks noGrp="1"/>
          </p:cNvSpPr>
          <p:nvPr>
            <p:ph type="ftr" sz="quarter" idx="11"/>
          </p:nvPr>
        </p:nvSpPr>
        <p:spPr/>
        <p:txBody>
          <a:bodyPr/>
          <a:lstStyle/>
          <a:p>
            <a:pPr>
              <a:defRPr/>
            </a:pPr>
            <a:r>
              <a:rPr lang="en-US"/>
              <a:t>For Unto Us A Child Is Born</a:t>
            </a:r>
          </a:p>
        </p:txBody>
      </p:sp>
      <p:sp>
        <p:nvSpPr>
          <p:cNvPr id="69639" name="Slide Number Placeholder 6">
            <a:extLst>
              <a:ext uri="{FF2B5EF4-FFF2-40B4-BE49-F238E27FC236}">
                <a16:creationId xmlns:a16="http://schemas.microsoft.com/office/drawing/2014/main" id="{10A63010-97D7-B37A-02BE-7EFCA14468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CE4A00-8729-4576-8DD6-9FED6E70CA8B}" type="slidenum">
              <a:rPr lang="en-US" altLang="en-US" smtClean="0"/>
              <a:pPr/>
              <a:t>42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bg/>
                                          </p:spTgt>
                                        </p:tgtEl>
                                        <p:attrNameLst>
                                          <p:attrName>style.visibility</p:attrName>
                                        </p:attrNameLst>
                                      </p:cBhvr>
                                      <p:to>
                                        <p:strVal val="visible"/>
                                      </p:to>
                                    </p:set>
                                    <p:animEffect transition="in" filter="fade">
                                      <p:cBhvr>
                                        <p:cTn id="37" dur="500"/>
                                        <p:tgtEl>
                                          <p:spTgt spid="4">
                                            <p:bg/>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500"/>
                                        <p:tgtEl>
                                          <p:spTgt spid="4">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fade">
                                      <p:cBhvr>
                                        <p:cTn id="49" dur="500"/>
                                        <p:tgtEl>
                                          <p:spTgt spid="4">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500"/>
                                        <p:tgtEl>
                                          <p:spTgt spid="4">
                                            <p:txEl>
                                              <p:pRg st="5" end="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500"/>
                                        <p:tgtEl>
                                          <p:spTgt spid="4">
                                            <p:txEl>
                                              <p:pRg st="7" end="7"/>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500"/>
                                        <p:tgtEl>
                                          <p:spTgt spid="4">
                                            <p:txEl>
                                              <p:pRg st="8" end="8"/>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818"/>
                                        </p:tgtEl>
                                        <p:attrNameLst>
                                          <p:attrName>style.visibility</p:attrName>
                                        </p:attrNameLst>
                                      </p:cBhvr>
                                      <p:to>
                                        <p:strVal val="visible"/>
                                      </p:to>
                                    </p:set>
                                    <p:animEffect transition="in" filter="fade">
                                      <p:cBhvr>
                                        <p:cTn id="64"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 grpId="0" build="p" animBg="1"/>
      <p:bldP spid="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AB78-0859-54E8-AC7B-E1AD89558A3C}"/>
              </a:ext>
            </a:extLst>
          </p:cNvPr>
          <p:cNvSpPr>
            <a:spLocks noGrp="1"/>
          </p:cNvSpPr>
          <p:nvPr>
            <p:ph type="title"/>
          </p:nvPr>
        </p:nvSpPr>
        <p:spPr/>
        <p:txBody>
          <a:bodyPr/>
          <a:lstStyle/>
          <a:p>
            <a:r>
              <a:rPr lang="en-US" altLang="en-US" b="1">
                <a:latin typeface="Times New Roman" panose="02020603050405020304" pitchFamily="18" charset="0"/>
                <a:cs typeface="Calibri" panose="020F0502020204030204" pitchFamily="34" charset="0"/>
              </a:rPr>
              <a:t>Isaiah Bible Study Schedule </a:t>
            </a:r>
            <a:br>
              <a:rPr lang="en-US" altLang="en-US" b="1">
                <a:latin typeface="Times New Roman" panose="02020603050405020304" pitchFamily="18" charset="0"/>
                <a:cs typeface="Calibri" panose="020F0502020204030204" pitchFamily="34" charset="0"/>
              </a:rPr>
            </a:br>
            <a:r>
              <a:rPr lang="en-US" altLang="en-US" b="1">
                <a:latin typeface="Times New Roman" panose="02020603050405020304" pitchFamily="18" charset="0"/>
                <a:cs typeface="Calibri" panose="020F0502020204030204" pitchFamily="34" charset="0"/>
              </a:rPr>
              <a:t>for Fall 2022 – Spring 2023</a:t>
            </a:r>
            <a:endParaRPr lang="en-US" altLang="en-US"/>
          </a:p>
        </p:txBody>
      </p:sp>
      <p:sp>
        <p:nvSpPr>
          <p:cNvPr id="70659" name="Content Placeholder 2">
            <a:extLst>
              <a:ext uri="{FF2B5EF4-FFF2-40B4-BE49-F238E27FC236}">
                <a16:creationId xmlns:a16="http://schemas.microsoft.com/office/drawing/2014/main" id="{22C41901-4071-9DCD-F0AE-2E2834DAE16F}"/>
              </a:ext>
            </a:extLst>
          </p:cNvPr>
          <p:cNvSpPr>
            <a:spLocks noGrp="1"/>
          </p:cNvSpPr>
          <p:nvPr>
            <p:ph idx="1"/>
          </p:nvPr>
        </p:nvSpPr>
        <p:spPr/>
        <p:txBody>
          <a:bodyPr/>
          <a:lstStyle/>
          <a:p>
            <a:endParaRPr lang="en-US" altLang="en-US"/>
          </a:p>
        </p:txBody>
      </p:sp>
      <p:sp>
        <p:nvSpPr>
          <p:cNvPr id="4" name="Date Placeholder 3">
            <a:extLst>
              <a:ext uri="{FF2B5EF4-FFF2-40B4-BE49-F238E27FC236}">
                <a16:creationId xmlns:a16="http://schemas.microsoft.com/office/drawing/2014/main" id="{C8A6C0AD-D635-487A-DC41-91B811264255}"/>
              </a:ext>
            </a:extLst>
          </p:cNvPr>
          <p:cNvSpPr>
            <a:spLocks noGrp="1"/>
          </p:cNvSpPr>
          <p:nvPr>
            <p:ph type="dt" sz="quarter" idx="10"/>
          </p:nvPr>
        </p:nvSpPr>
        <p:spPr/>
        <p:txBody>
          <a:bodyPr/>
          <a:lstStyle/>
          <a:p>
            <a:pPr>
              <a:defRPr/>
            </a:pPr>
            <a:r>
              <a:rPr lang="en-US"/>
              <a:t>November 8, 2022</a:t>
            </a:r>
          </a:p>
        </p:txBody>
      </p:sp>
      <p:sp>
        <p:nvSpPr>
          <p:cNvPr id="5" name="Footer Placeholder 4">
            <a:extLst>
              <a:ext uri="{FF2B5EF4-FFF2-40B4-BE49-F238E27FC236}">
                <a16:creationId xmlns:a16="http://schemas.microsoft.com/office/drawing/2014/main" id="{4F33CA29-FB72-5366-42FA-44CE3ACDA893}"/>
              </a:ext>
            </a:extLst>
          </p:cNvPr>
          <p:cNvSpPr>
            <a:spLocks noGrp="1"/>
          </p:cNvSpPr>
          <p:nvPr>
            <p:ph type="ftr" sz="quarter" idx="11"/>
          </p:nvPr>
        </p:nvSpPr>
        <p:spPr/>
        <p:txBody>
          <a:bodyPr/>
          <a:lstStyle/>
          <a:p>
            <a:pPr>
              <a:defRPr/>
            </a:pPr>
            <a:r>
              <a:rPr lang="en-US"/>
              <a:t>For Unto Us A Child Is Born</a:t>
            </a:r>
          </a:p>
        </p:txBody>
      </p:sp>
      <p:sp>
        <p:nvSpPr>
          <p:cNvPr id="70662" name="Slide Number Placeholder 5">
            <a:extLst>
              <a:ext uri="{FF2B5EF4-FFF2-40B4-BE49-F238E27FC236}">
                <a16:creationId xmlns:a16="http://schemas.microsoft.com/office/drawing/2014/main" id="{318F71B3-66B5-428F-0321-F65803D929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4467B52-1623-4F72-B107-F6C0D44A35A5}" type="slidenum">
              <a:rPr lang="en-US" altLang="en-US" smtClean="0"/>
              <a:pPr/>
              <a:t>43</a:t>
            </a:fld>
            <a:endParaRPr lang="en-US" altLang="en-US"/>
          </a:p>
        </p:txBody>
      </p:sp>
      <p:pic>
        <p:nvPicPr>
          <p:cNvPr id="8" name="Picture 7">
            <a:extLst>
              <a:ext uri="{FF2B5EF4-FFF2-40B4-BE49-F238E27FC236}">
                <a16:creationId xmlns:a16="http://schemas.microsoft.com/office/drawing/2014/main" id="{63929C33-061C-FF51-C31E-B560565DA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97025"/>
            <a:ext cx="1097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 name="Oval 9">
            <a:extLst>
              <a:ext uri="{FF2B5EF4-FFF2-40B4-BE49-F238E27FC236}">
                <a16:creationId xmlns:a16="http://schemas.microsoft.com/office/drawing/2014/main" id="{D1B6B4AD-3B1E-1517-BFEC-D61BE7B832CC}"/>
              </a:ext>
            </a:extLst>
          </p:cNvPr>
          <p:cNvSpPr/>
          <p:nvPr/>
        </p:nvSpPr>
        <p:spPr>
          <a:xfrm>
            <a:off x="4103688" y="5138738"/>
            <a:ext cx="342900" cy="3476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FB3E84E3-CF92-0771-D669-E5F3623347D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234C998-190D-4983-842F-563D155185F5}" type="slidenum">
              <a:rPr lang="en-US" altLang="en-US" smtClean="0"/>
              <a:pPr/>
              <a:t>44</a:t>
            </a:fld>
            <a:endParaRPr lang="en-US" altLang="en-US"/>
          </a:p>
        </p:txBody>
      </p:sp>
      <p:sp>
        <p:nvSpPr>
          <p:cNvPr id="36871" name="Title 1">
            <a:extLst>
              <a:ext uri="{FF2B5EF4-FFF2-40B4-BE49-F238E27FC236}">
                <a16:creationId xmlns:a16="http://schemas.microsoft.com/office/drawing/2014/main" id="{FA9414A6-9484-A26B-8F40-0A831D9BBACC}"/>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3732" name="Picture 3">
            <a:extLst>
              <a:ext uri="{FF2B5EF4-FFF2-40B4-BE49-F238E27FC236}">
                <a16:creationId xmlns:a16="http://schemas.microsoft.com/office/drawing/2014/main" id="{818472A0-3051-098C-30EB-477ADE88B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1738313"/>
            <a:ext cx="98774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0BB247A9-6A35-EAC9-E98C-BC4130B7EA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50BF96-24AD-45DB-B024-214584668A00}" type="slidenum">
              <a:rPr lang="en-US" altLang="en-US" smtClean="0"/>
              <a:pPr/>
              <a:t>45</a:t>
            </a:fld>
            <a:endParaRPr lang="en-US" altLang="en-US"/>
          </a:p>
        </p:txBody>
      </p:sp>
      <p:sp>
        <p:nvSpPr>
          <p:cNvPr id="36871" name="Title 1">
            <a:extLst>
              <a:ext uri="{FF2B5EF4-FFF2-40B4-BE49-F238E27FC236}">
                <a16:creationId xmlns:a16="http://schemas.microsoft.com/office/drawing/2014/main" id="{01A80C77-0123-9641-6E94-079AA9D8DBAC}"/>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5780" name="Picture 1">
            <a:extLst>
              <a:ext uri="{FF2B5EF4-FFF2-40B4-BE49-F238E27FC236}">
                <a16:creationId xmlns:a16="http://schemas.microsoft.com/office/drawing/2014/main" id="{02645C99-71CC-5FCC-98E9-6AC58E360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8" y="1901825"/>
            <a:ext cx="101187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5A128A37-05AA-ADA0-C9C8-E701061D9D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510E19C-752F-446F-8B13-6DF978086A36}" type="slidenum">
              <a:rPr lang="en-US" altLang="en-US" smtClean="0"/>
              <a:pPr/>
              <a:t>46</a:t>
            </a:fld>
            <a:endParaRPr lang="en-US" altLang="en-US"/>
          </a:p>
        </p:txBody>
      </p:sp>
      <p:sp>
        <p:nvSpPr>
          <p:cNvPr id="36871" name="Title 1">
            <a:extLst>
              <a:ext uri="{FF2B5EF4-FFF2-40B4-BE49-F238E27FC236}">
                <a16:creationId xmlns:a16="http://schemas.microsoft.com/office/drawing/2014/main" id="{242E0AD5-B95B-7C15-0E8A-86325F1B4E9E}"/>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7828" name="Picture 2">
            <a:extLst>
              <a:ext uri="{FF2B5EF4-FFF2-40B4-BE49-F238E27FC236}">
                <a16:creationId xmlns:a16="http://schemas.microsoft.com/office/drawing/2014/main" id="{DD5B39C4-4719-0F5E-31F7-C8B265B3D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955800"/>
            <a:ext cx="10091738"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3B38EDD-DE9B-FEB6-4FCC-60C9DE8BD7D1}"/>
              </a:ext>
            </a:extLst>
          </p:cNvPr>
          <p:cNvSpPr>
            <a:spLocks noGrp="1"/>
          </p:cNvSpPr>
          <p:nvPr>
            <p:ph type="title"/>
          </p:nvPr>
        </p:nvSpPr>
        <p:spPr/>
        <p:txBody>
          <a:bodyPr/>
          <a:lstStyle/>
          <a:p>
            <a:r>
              <a:rPr lang="en-US" altLang="en-US" b="1"/>
              <a:t>Today’s Lesson</a:t>
            </a:r>
          </a:p>
        </p:txBody>
      </p:sp>
      <p:sp>
        <p:nvSpPr>
          <p:cNvPr id="3" name="Content Placeholder 2">
            <a:extLst>
              <a:ext uri="{FF2B5EF4-FFF2-40B4-BE49-F238E27FC236}">
                <a16:creationId xmlns:a16="http://schemas.microsoft.com/office/drawing/2014/main" id="{2E91A1CF-714E-E423-3F39-66248DA2FFA4}"/>
              </a:ext>
            </a:extLst>
          </p:cNvPr>
          <p:cNvSpPr>
            <a:spLocks noGrp="1"/>
          </p:cNvSpPr>
          <p:nvPr>
            <p:ph idx="1"/>
          </p:nvPr>
        </p:nvSpPr>
        <p:spPr>
          <a:xfrm>
            <a:off x="609600" y="3157537"/>
            <a:ext cx="10972800" cy="3306762"/>
          </a:xfrm>
        </p:spPr>
        <p:txBody>
          <a:bodyPr/>
          <a:lstStyle/>
          <a:p>
            <a:r>
              <a:rPr lang="en-US" altLang="en-US" sz="4000" b="1"/>
              <a:t>The poem that God begins in Chapter 9 continues into Chapter 10. </a:t>
            </a:r>
          </a:p>
          <a:p>
            <a:r>
              <a:rPr lang="en-US" altLang="en-US" sz="4000" b="1"/>
              <a:t>Jesus…Jesus…Jesus.  </a:t>
            </a:r>
          </a:p>
          <a:p>
            <a:r>
              <a:rPr lang="en-US" altLang="en-US" sz="4000" b="1"/>
              <a:t>God uses situations for his purposes.</a:t>
            </a:r>
          </a:p>
          <a:p>
            <a:r>
              <a:rPr lang="en-US" altLang="en-US" sz="4000" b="1"/>
              <a:t>But…There will be a remnant remaining.</a:t>
            </a:r>
          </a:p>
        </p:txBody>
      </p:sp>
      <p:sp>
        <p:nvSpPr>
          <p:cNvPr id="40965" name="Slide Number Placeholder 5">
            <a:extLst>
              <a:ext uri="{FF2B5EF4-FFF2-40B4-BE49-F238E27FC236}">
                <a16:creationId xmlns:a16="http://schemas.microsoft.com/office/drawing/2014/main" id="{DDAB0976-FFEC-5912-EFED-935CEA84F2F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271E6F-E52B-4AAF-8A1F-C79B8B6F6D9A}" type="slidenum">
              <a:rPr lang="en-US" altLang="en-US" smtClean="0"/>
              <a:pPr/>
              <a:t>47</a:t>
            </a:fld>
            <a:endParaRPr lang="en-US" altLang="en-US"/>
          </a:p>
        </p:txBody>
      </p:sp>
      <p:sp>
        <p:nvSpPr>
          <p:cNvPr id="7" name="Rectangle 6">
            <a:extLst>
              <a:ext uri="{FF2B5EF4-FFF2-40B4-BE49-F238E27FC236}">
                <a16:creationId xmlns:a16="http://schemas.microsoft.com/office/drawing/2014/main" id="{D2E0F78C-5486-64E7-A3D2-85FD43819B13}"/>
              </a:ext>
            </a:extLst>
          </p:cNvPr>
          <p:cNvSpPr/>
          <p:nvPr/>
        </p:nvSpPr>
        <p:spPr>
          <a:xfrm>
            <a:off x="609600" y="1600200"/>
            <a:ext cx="10972800" cy="1374775"/>
          </a:xfrm>
          <a:prstGeom prst="rect">
            <a:avLst/>
          </a:prstGeom>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i="1">
                <a:effectLst>
                  <a:outerShdw blurRad="38100" dist="38100" dir="2700000" algn="tl">
                    <a:srgbClr val="000000">
                      <a:alpha val="43137"/>
                    </a:srgbClr>
                  </a:outerShdw>
                </a:effectLst>
                <a:latin typeface="Arial" panose="020B0604020202020204" pitchFamily="34" charset="0"/>
                <a:ea typeface="Calibri" panose="020F0502020204030204" pitchFamily="34" charset="0"/>
              </a:rPr>
              <a:t>In this section, God condemns the corrupt leaders.  The King of Assyria is the tool of God but He will bring low their king.  God Also declares that He will leave a remnant in Israel.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a:extLst>
              <a:ext uri="{FF2B5EF4-FFF2-40B4-BE49-F238E27FC236}">
                <a16:creationId xmlns:a16="http://schemas.microsoft.com/office/drawing/2014/main" id="{79740F26-CD37-0F3F-5BDF-9D83BD7611AA}"/>
              </a:ext>
            </a:extLst>
          </p:cNvPr>
          <p:cNvSpPr>
            <a:spLocks noGrp="1"/>
          </p:cNvSpPr>
          <p:nvPr>
            <p:ph idx="1"/>
          </p:nvPr>
        </p:nvSpPr>
        <p:spPr>
          <a:xfrm>
            <a:off x="609600" y="2333767"/>
            <a:ext cx="10972800" cy="3792396"/>
          </a:xfrm>
        </p:spPr>
        <p:txBody>
          <a:bodyPr/>
          <a:lstStyle/>
          <a:p>
            <a:pPr marL="0" indent="0">
              <a:buFont typeface="Arial" panose="020B0604020202020204" pitchFamily="34" charset="0"/>
              <a:buNone/>
            </a:pPr>
            <a:endParaRPr lang="en-US" altLang="en-US" dirty="0"/>
          </a:p>
        </p:txBody>
      </p:sp>
      <p:sp>
        <p:nvSpPr>
          <p:cNvPr id="38916" name="Slide Number Placeholder 5">
            <a:extLst>
              <a:ext uri="{FF2B5EF4-FFF2-40B4-BE49-F238E27FC236}">
                <a16:creationId xmlns:a16="http://schemas.microsoft.com/office/drawing/2014/main" id="{E80F519F-70A1-3BC0-EBF1-B0AB59F7253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171EFE-56D0-43BB-B5A2-CB2F1FDF88CF}" type="slidenum">
              <a:rPr lang="en-US" altLang="en-US" smtClean="0"/>
              <a:pPr/>
              <a:t>48</a:t>
            </a:fld>
            <a:endParaRPr lang="en-US" altLang="en-US"/>
          </a:p>
        </p:txBody>
      </p:sp>
      <p:sp>
        <p:nvSpPr>
          <p:cNvPr id="36871" name="Title 1">
            <a:extLst>
              <a:ext uri="{FF2B5EF4-FFF2-40B4-BE49-F238E27FC236}">
                <a16:creationId xmlns:a16="http://schemas.microsoft.com/office/drawing/2014/main" id="{FB33B798-4FBE-39D6-0956-63C8E4B8F781}"/>
              </a:ext>
            </a:extLst>
          </p:cNvPr>
          <p:cNvSpPr>
            <a:spLocks noGrp="1"/>
          </p:cNvSpPr>
          <p:nvPr>
            <p:ph type="title"/>
          </p:nvPr>
        </p:nvSpPr>
        <p:spPr/>
        <p:txBody>
          <a:bodyPr/>
          <a:lstStyle/>
          <a:p>
            <a:r>
              <a:rPr lang="en-US" altLang="en-US" b="1">
                <a:latin typeface="Times New Roman" panose="02020603050405020304" pitchFamily="18" charset="0"/>
                <a:cs typeface="Calibri" panose="020F0502020204030204" pitchFamily="34" charset="0"/>
              </a:rPr>
              <a:t>Isaiah Bible Study Schedule </a:t>
            </a:r>
            <a:br>
              <a:rPr lang="en-US" altLang="en-US" b="1">
                <a:latin typeface="Times New Roman" panose="02020603050405020304" pitchFamily="18" charset="0"/>
                <a:cs typeface="Calibri" panose="020F0502020204030204" pitchFamily="34" charset="0"/>
              </a:rPr>
            </a:br>
            <a:r>
              <a:rPr lang="en-US" altLang="en-US" b="1">
                <a:latin typeface="Times New Roman" panose="02020603050405020304" pitchFamily="18" charset="0"/>
                <a:cs typeface="Calibri" panose="020F0502020204030204" pitchFamily="34" charset="0"/>
              </a:rPr>
              <a:t>for Fall 2022 – Spring 2023</a:t>
            </a:r>
            <a:br>
              <a:rPr lang="en-US" altLang="en-US" b="1">
                <a:latin typeface="Times New Roman" panose="02020603050405020304" pitchFamily="18" charset="0"/>
                <a:cs typeface="Calibri" panose="020F0502020204030204" pitchFamily="34" charset="0"/>
              </a:rPr>
            </a:br>
            <a:r>
              <a:rPr lang="en-US" altLang="en-US" sz="1600" b="1" i="1">
                <a:solidFill>
                  <a:srgbClr val="0000FF"/>
                </a:solidFill>
                <a:latin typeface="Times New Roman" panose="02020603050405020304" pitchFamily="18" charset="0"/>
                <a:cs typeface="Calibri" panose="020F0502020204030204" pitchFamily="34" charset="0"/>
              </a:rPr>
              <a:t>as of September 6, 2022</a:t>
            </a:r>
            <a:endParaRPr lang="en-US" altLang="en-US" sz="1100" i="1">
              <a:solidFill>
                <a:srgbClr val="0000FF"/>
              </a:solidFill>
            </a:endParaRPr>
          </a:p>
        </p:txBody>
      </p:sp>
      <p:pic>
        <p:nvPicPr>
          <p:cNvPr id="3" name="Picture 2">
            <a:extLst>
              <a:ext uri="{FF2B5EF4-FFF2-40B4-BE49-F238E27FC236}">
                <a16:creationId xmlns:a16="http://schemas.microsoft.com/office/drawing/2014/main" id="{40181031-B716-BA06-03D5-1C35C348E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18" b="10423"/>
          <a:stretch>
            <a:fillRect/>
          </a:stretch>
        </p:blipFill>
        <p:spPr bwMode="auto">
          <a:xfrm>
            <a:off x="559558" y="1688968"/>
            <a:ext cx="10841867" cy="461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3">
            <a:extLst>
              <a:ext uri="{FF2B5EF4-FFF2-40B4-BE49-F238E27FC236}">
                <a16:creationId xmlns:a16="http://schemas.microsoft.com/office/drawing/2014/main" id="{1638D20B-991D-864A-A49E-2CD7A03B4A10}"/>
              </a:ext>
            </a:extLst>
          </p:cNvPr>
          <p:cNvSpPr/>
          <p:nvPr/>
        </p:nvSpPr>
        <p:spPr>
          <a:xfrm>
            <a:off x="219075" y="5840413"/>
            <a:ext cx="5715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tar: 5 Points 1">
            <a:extLst>
              <a:ext uri="{FF2B5EF4-FFF2-40B4-BE49-F238E27FC236}">
                <a16:creationId xmlns:a16="http://schemas.microsoft.com/office/drawing/2014/main" id="{5521CC0E-4C86-CBA6-04A8-AC60A13D1451}"/>
              </a:ext>
            </a:extLst>
          </p:cNvPr>
          <p:cNvSpPr/>
          <p:nvPr/>
        </p:nvSpPr>
        <p:spPr>
          <a:xfrm>
            <a:off x="1754848" y="6400799"/>
            <a:ext cx="438150"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A Mighty Fortress</a:t>
            </a:r>
            <a:br>
              <a:rPr lang="en-US" altLang="en-US" b="1" dirty="0"/>
            </a:br>
            <a:r>
              <a:rPr lang="en-US" altLang="en-US" sz="2200" b="1" dirty="0"/>
              <a:t>2 of 4</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280028" y="1705770"/>
            <a:ext cx="11631944" cy="4525962"/>
          </a:xfrm>
        </p:spPr>
        <p:txBody>
          <a:bodyPr/>
          <a:lstStyle/>
          <a:p>
            <a:pPr marL="0" indent="0" algn="ctr">
              <a:spcBef>
                <a:spcPct val="0"/>
              </a:spcBef>
              <a:buNone/>
            </a:pPr>
            <a:r>
              <a:rPr lang="en-US" sz="3600" b="1" dirty="0"/>
              <a:t>Did we in our own strength confide, </a:t>
            </a:r>
          </a:p>
          <a:p>
            <a:pPr marL="0" indent="0" algn="ctr">
              <a:spcBef>
                <a:spcPct val="0"/>
              </a:spcBef>
              <a:buNone/>
            </a:pPr>
            <a:r>
              <a:rPr lang="en-US" sz="3600" b="1" dirty="0"/>
              <a:t>our striving would be losing,</a:t>
            </a:r>
            <a:br>
              <a:rPr lang="en-US" sz="3600" b="1" dirty="0"/>
            </a:br>
            <a:r>
              <a:rPr lang="en-US" sz="3600" b="1" dirty="0"/>
              <a:t>Were not the right Man on our side, </a:t>
            </a:r>
          </a:p>
          <a:p>
            <a:pPr marL="0" indent="0" algn="ctr">
              <a:spcBef>
                <a:spcPct val="0"/>
              </a:spcBef>
              <a:buNone/>
            </a:pPr>
            <a:r>
              <a:rPr lang="en-US" sz="3600" b="1" dirty="0"/>
              <a:t>the Man of God's own choosing.</a:t>
            </a:r>
            <a:br>
              <a:rPr lang="en-US" sz="3600" b="1" dirty="0"/>
            </a:br>
            <a:r>
              <a:rPr lang="en-US" sz="3600" b="1" dirty="0"/>
              <a:t>You ask who that may be? </a:t>
            </a:r>
          </a:p>
          <a:p>
            <a:pPr marL="0" indent="0" algn="ctr">
              <a:spcBef>
                <a:spcPct val="0"/>
              </a:spcBef>
              <a:buNone/>
            </a:pPr>
            <a:r>
              <a:rPr lang="en-US" sz="3600" b="1" dirty="0"/>
              <a:t>Christ Jesus, it is he;</a:t>
            </a:r>
            <a:br>
              <a:rPr lang="en-US" sz="3600" b="1" dirty="0"/>
            </a:br>
            <a:r>
              <a:rPr lang="en-US" sz="3600" b="1" dirty="0"/>
              <a:t>Lord Sabaoth his name, </a:t>
            </a:r>
          </a:p>
          <a:p>
            <a:pPr marL="0" indent="0" algn="ctr">
              <a:spcBef>
                <a:spcPct val="0"/>
              </a:spcBef>
              <a:buNone/>
            </a:pPr>
            <a:r>
              <a:rPr lang="en-US" sz="3600" b="1" dirty="0"/>
              <a:t>from age to age the same;</a:t>
            </a:r>
            <a:br>
              <a:rPr lang="en-US" sz="3600" b="1" dirty="0"/>
            </a:br>
            <a:r>
              <a:rPr lang="en-US" sz="3600" b="1" dirty="0"/>
              <a:t>and he must win the battle.</a:t>
            </a:r>
            <a:endParaRPr lang="en-US" altLang="en-US" sz="3600" b="1" dirty="0"/>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5</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6573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500"/>
                                        <p:tgtEl>
                                          <p:spTgt spid="2355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Effect transition="in" filter="fade">
                                      <p:cBhvr>
                                        <p:cTn id="16" dur="500"/>
                                        <p:tgtEl>
                                          <p:spTgt spid="2355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fade">
                                      <p:cBhvr>
                                        <p:cTn id="19" dur="500"/>
                                        <p:tgtEl>
                                          <p:spTgt spid="2355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555">
                                            <p:txEl>
                                              <p:pRg st="4" end="4"/>
                                            </p:txEl>
                                          </p:spTgt>
                                        </p:tgtEl>
                                        <p:attrNameLst>
                                          <p:attrName>style.visibility</p:attrName>
                                        </p:attrNameLst>
                                      </p:cBhvr>
                                      <p:to>
                                        <p:strVal val="visible"/>
                                      </p:to>
                                    </p:set>
                                    <p:animEffect transition="in" filter="fade">
                                      <p:cBhvr>
                                        <p:cTn id="22" dur="500"/>
                                        <p:tgtEl>
                                          <p:spTgt spid="23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A Mighty Fortress</a:t>
            </a:r>
            <a:br>
              <a:rPr lang="en-US" altLang="en-US" b="1" dirty="0"/>
            </a:br>
            <a:r>
              <a:rPr lang="en-US" altLang="en-US" sz="2200" b="1" dirty="0"/>
              <a:t>3 of 4</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547688" y="1720256"/>
            <a:ext cx="11097904" cy="4525962"/>
          </a:xfrm>
        </p:spPr>
        <p:txBody>
          <a:bodyPr/>
          <a:lstStyle/>
          <a:p>
            <a:pPr marL="0" indent="0" algn="ctr">
              <a:spcBef>
                <a:spcPct val="0"/>
              </a:spcBef>
              <a:buNone/>
            </a:pPr>
            <a:r>
              <a:rPr lang="en-US" sz="3600" b="1" dirty="0"/>
              <a:t>And though this world, with devils filled,</a:t>
            </a:r>
            <a:br>
              <a:rPr lang="en-US" sz="3600" b="1" dirty="0"/>
            </a:br>
            <a:r>
              <a:rPr lang="en-US" sz="3600" b="1" dirty="0"/>
              <a:t>should threaten to undo us,</a:t>
            </a:r>
            <a:br>
              <a:rPr lang="en-US" sz="3600" b="1" dirty="0"/>
            </a:br>
            <a:r>
              <a:rPr lang="en-US" sz="3600" b="1" dirty="0"/>
              <a:t>we will not fear, for God has willed</a:t>
            </a:r>
            <a:br>
              <a:rPr lang="en-US" sz="3600" b="1" dirty="0"/>
            </a:br>
            <a:r>
              <a:rPr lang="en-US" sz="3600" b="1" dirty="0"/>
              <a:t>his truth to triumph through us.</a:t>
            </a:r>
            <a:br>
              <a:rPr lang="en-US" sz="3600" b="1" dirty="0"/>
            </a:br>
            <a:r>
              <a:rPr lang="en-US" sz="3600" b="1" dirty="0"/>
              <a:t>The prince of darkness grim,</a:t>
            </a:r>
            <a:br>
              <a:rPr lang="en-US" sz="3600" b="1" dirty="0"/>
            </a:br>
            <a:r>
              <a:rPr lang="en-US" sz="3600" b="1" dirty="0"/>
              <a:t>we tremble not for him;</a:t>
            </a:r>
            <a:br>
              <a:rPr lang="en-US" sz="3600" b="1" dirty="0"/>
            </a:br>
            <a:r>
              <a:rPr lang="en-US" sz="3600" b="1" dirty="0"/>
              <a:t>his rage we can endure,</a:t>
            </a:r>
            <a:br>
              <a:rPr lang="en-US" sz="3600" b="1" dirty="0"/>
            </a:br>
            <a:r>
              <a:rPr lang="en-US" sz="3600" b="1" dirty="0"/>
              <a:t>for lo! his doom is sure;</a:t>
            </a:r>
            <a:br>
              <a:rPr lang="en-US" sz="3600" b="1" dirty="0"/>
            </a:br>
            <a:r>
              <a:rPr lang="en-US" sz="3600" b="1" dirty="0"/>
              <a:t>one little word shall fell him.</a:t>
            </a:r>
            <a:endParaRPr lang="en-US" altLang="en-US" sz="3600" b="1" dirty="0"/>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6</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15970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A Mighty Fortress</a:t>
            </a:r>
            <a:br>
              <a:rPr lang="en-US" altLang="en-US" b="1" dirty="0"/>
            </a:br>
            <a:r>
              <a:rPr lang="en-US" altLang="en-US" sz="2200" b="1" dirty="0"/>
              <a:t>4 of 4</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547048" y="1733904"/>
            <a:ext cx="11097904" cy="4525962"/>
          </a:xfrm>
        </p:spPr>
        <p:txBody>
          <a:bodyPr/>
          <a:lstStyle/>
          <a:p>
            <a:pPr marL="0" indent="0" algn="ctr">
              <a:spcBef>
                <a:spcPct val="0"/>
              </a:spcBef>
              <a:buNone/>
            </a:pPr>
            <a:r>
              <a:rPr lang="en-US" sz="3600" b="1" dirty="0"/>
              <a:t>That Word above all earthly powers</a:t>
            </a:r>
            <a:br>
              <a:rPr lang="en-US" sz="3600" b="1" dirty="0"/>
            </a:br>
            <a:r>
              <a:rPr lang="en-US" sz="3600" b="1" dirty="0"/>
              <a:t>no thanks to them </a:t>
            </a:r>
            <a:r>
              <a:rPr lang="en-US" sz="3600" b="1" dirty="0" err="1"/>
              <a:t>abideth</a:t>
            </a:r>
            <a:r>
              <a:rPr lang="en-US" sz="3600" b="1" dirty="0"/>
              <a:t>;</a:t>
            </a:r>
            <a:br>
              <a:rPr lang="en-US" sz="3600" b="1" dirty="0"/>
            </a:br>
            <a:r>
              <a:rPr lang="en-US" sz="3600" b="1" dirty="0"/>
              <a:t>The Spirit and the gifts are ours</a:t>
            </a:r>
            <a:br>
              <a:rPr lang="en-US" sz="3600" b="1" dirty="0"/>
            </a:br>
            <a:r>
              <a:rPr lang="en-US" sz="3600" b="1" dirty="0"/>
              <a:t>through him who with us </a:t>
            </a:r>
            <a:r>
              <a:rPr lang="en-US" sz="3600" b="1" dirty="0" err="1"/>
              <a:t>sideth</a:t>
            </a:r>
            <a:r>
              <a:rPr lang="en-US" sz="3600" b="1" dirty="0"/>
              <a:t>.</a:t>
            </a:r>
            <a:br>
              <a:rPr lang="en-US" sz="3600" b="1" dirty="0"/>
            </a:br>
            <a:r>
              <a:rPr lang="en-US" sz="3600" b="1" dirty="0"/>
              <a:t>Let goods and kindred go,</a:t>
            </a:r>
            <a:br>
              <a:rPr lang="en-US" sz="3600" b="1" dirty="0"/>
            </a:br>
            <a:r>
              <a:rPr lang="en-US" sz="3600" b="1" dirty="0"/>
              <a:t>this mortal life also;</a:t>
            </a:r>
            <a:br>
              <a:rPr lang="en-US" sz="3600" b="1" dirty="0"/>
            </a:br>
            <a:r>
              <a:rPr lang="en-US" sz="3600" b="1" dirty="0"/>
              <a:t>The body they may kill:</a:t>
            </a:r>
            <a:br>
              <a:rPr lang="en-US" sz="3600" b="1" dirty="0"/>
            </a:br>
            <a:r>
              <a:rPr lang="en-US" sz="3600" b="1" dirty="0"/>
              <a:t>God's truth </a:t>
            </a:r>
            <a:r>
              <a:rPr lang="en-US" sz="3600" b="1" dirty="0" err="1"/>
              <a:t>abideth</a:t>
            </a:r>
            <a:r>
              <a:rPr lang="en-US" sz="3600" b="1" dirty="0"/>
              <a:t> still;</a:t>
            </a:r>
            <a:br>
              <a:rPr lang="en-US" sz="3600" b="1" dirty="0"/>
            </a:br>
            <a:r>
              <a:rPr lang="en-US" sz="3600" b="1" dirty="0"/>
              <a:t>his kingdom is forever!</a:t>
            </a:r>
            <a:br>
              <a:rPr lang="en-US" sz="3600" b="1" dirty="0"/>
            </a:br>
            <a:endParaRPr lang="en-US" altLang="en-US" sz="3600" b="1" dirty="0"/>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7</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46428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91023C5-A422-61BC-CA8C-CFDBF0B60CF0}"/>
              </a:ext>
            </a:extLst>
          </p:cNvPr>
          <p:cNvSpPr>
            <a:spLocks noGrp="1"/>
          </p:cNvSpPr>
          <p:nvPr>
            <p:ph type="title"/>
          </p:nvPr>
        </p:nvSpPr>
        <p:spPr/>
        <p:txBody>
          <a:bodyPr/>
          <a:lstStyle/>
          <a:p>
            <a:r>
              <a:rPr lang="en-US" altLang="en-US" sz="4800" b="1"/>
              <a:t>Memory Verse</a:t>
            </a:r>
          </a:p>
        </p:txBody>
      </p:sp>
      <p:sp>
        <p:nvSpPr>
          <p:cNvPr id="3" name="Content Placeholder 2">
            <a:extLst>
              <a:ext uri="{FF2B5EF4-FFF2-40B4-BE49-F238E27FC236}">
                <a16:creationId xmlns:a16="http://schemas.microsoft.com/office/drawing/2014/main" id="{3362F261-A048-3914-E5D5-4AD32D0B0944}"/>
              </a:ext>
            </a:extLst>
          </p:cNvPr>
          <p:cNvSpPr>
            <a:spLocks noGrp="1"/>
          </p:cNvSpPr>
          <p:nvPr>
            <p:ph idx="1"/>
          </p:nvPr>
        </p:nvSpPr>
        <p:spPr>
          <a:xfrm>
            <a:off x="609600" y="1371600"/>
            <a:ext cx="10972800" cy="4525963"/>
          </a:xfrm>
        </p:spPr>
        <p:txBody>
          <a:bodyPr/>
          <a:lstStyle/>
          <a:p>
            <a:pPr marL="0" indent="0" eaLnBrk="1" hangingPunct="1">
              <a:spcAft>
                <a:spcPts val="600"/>
              </a:spcAft>
              <a:buFont typeface="Arial" panose="020B0604020202020204" pitchFamily="34" charset="0"/>
              <a:buNone/>
              <a:defRPr/>
            </a:pPr>
            <a:endParaRPr lang="en-US" altLang="en-US" sz="3600" b="1" dirty="0"/>
          </a:p>
          <a:p>
            <a:pPr marL="0" indent="0" eaLnBrk="1" hangingPunct="1">
              <a:spcAft>
                <a:spcPts val="600"/>
              </a:spcAft>
              <a:buFont typeface="Arial" panose="020B0604020202020204" pitchFamily="34" charset="0"/>
              <a:buNone/>
              <a:defRPr/>
            </a:pPr>
            <a:r>
              <a:rPr lang="en-US" altLang="en-US" sz="3600" b="1" dirty="0"/>
              <a:t>Isaiah 14:12 (ESV)</a:t>
            </a:r>
          </a:p>
          <a:p>
            <a:pPr marL="0" indent="0" algn="ctr" eaLnBrk="1" hangingPunct="1">
              <a:spcAft>
                <a:spcPts val="600"/>
              </a:spcAft>
              <a:buNone/>
              <a:defRPr/>
            </a:pPr>
            <a:r>
              <a:rPr lang="en-US" sz="4400" b="1" dirty="0">
                <a:solidFill>
                  <a:srgbClr val="002060"/>
                </a:solidFill>
              </a:rPr>
              <a:t>“How you are fallen from heaven, O Day Star, son of Dawn! How you are cut down to the ground, you who laid the nations low!” </a:t>
            </a:r>
          </a:p>
          <a:p>
            <a:pPr marL="0" indent="0" algn="r" eaLnBrk="1" hangingPunct="1">
              <a:spcAft>
                <a:spcPts val="600"/>
              </a:spcAft>
              <a:buFont typeface="Arial" panose="020B0604020202020204" pitchFamily="34" charset="0"/>
              <a:buNone/>
              <a:defRPr/>
            </a:pPr>
            <a:r>
              <a:rPr lang="en-US" altLang="en-US" sz="3600" b="1" dirty="0"/>
              <a:t>Isaiah 14:12 (ESV)</a:t>
            </a:r>
          </a:p>
          <a:p>
            <a:pPr marL="0" indent="0">
              <a:buNone/>
              <a:defRPr/>
            </a:pPr>
            <a:endParaRPr lang="en-US" sz="3600" dirty="0"/>
          </a:p>
        </p:txBody>
      </p:sp>
      <p:sp>
        <p:nvSpPr>
          <p:cNvPr id="36869" name="Slide Number Placeholder 5">
            <a:extLst>
              <a:ext uri="{FF2B5EF4-FFF2-40B4-BE49-F238E27FC236}">
                <a16:creationId xmlns:a16="http://schemas.microsoft.com/office/drawing/2014/main" id="{8CF95EE2-3105-1987-C682-F1924A633E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E9D9CB-99D2-450F-A5DB-259783C7A8FF}" type="slidenum">
              <a:rPr lang="en-US" altLang="en-US" smtClean="0"/>
              <a:pPr/>
              <a:t>8</a:t>
            </a:fld>
            <a:endParaRPr lang="en-US" altLang="en-US"/>
          </a:p>
        </p:txBody>
      </p:sp>
      <p:cxnSp>
        <p:nvCxnSpPr>
          <p:cNvPr id="2" name="Straight Connector 1">
            <a:extLst>
              <a:ext uri="{FF2B5EF4-FFF2-40B4-BE49-F238E27FC236}">
                <a16:creationId xmlns:a16="http://schemas.microsoft.com/office/drawing/2014/main" id="{22738B6F-2B83-17D5-C9AC-0A8B1FE469F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214F8C1-D5F3-B23D-0DFA-BEB36E30F1EE}"/>
              </a:ext>
            </a:extLst>
          </p:cNvPr>
          <p:cNvSpPr>
            <a:spLocks noGrp="1"/>
          </p:cNvSpPr>
          <p:nvPr>
            <p:ph type="title"/>
          </p:nvPr>
        </p:nvSpPr>
        <p:spPr/>
        <p:txBody>
          <a:bodyPr/>
          <a:lstStyle/>
          <a:p>
            <a:r>
              <a:rPr lang="en-US" altLang="en-US" sz="5400" b="1"/>
              <a:t>Our Study of Isaiah</a:t>
            </a:r>
          </a:p>
        </p:txBody>
      </p:sp>
      <p:sp>
        <p:nvSpPr>
          <p:cNvPr id="3" name="Content Placeholder 2">
            <a:extLst>
              <a:ext uri="{FF2B5EF4-FFF2-40B4-BE49-F238E27FC236}">
                <a16:creationId xmlns:a16="http://schemas.microsoft.com/office/drawing/2014/main" id="{4F7BE69C-ABE1-1FAE-6116-519E1586792E}"/>
              </a:ext>
            </a:extLst>
          </p:cNvPr>
          <p:cNvSpPr>
            <a:spLocks noGrp="1"/>
          </p:cNvSpPr>
          <p:nvPr>
            <p:ph idx="1"/>
          </p:nvPr>
        </p:nvSpPr>
        <p:spPr>
          <a:xfrm>
            <a:off x="600075" y="1789113"/>
            <a:ext cx="10972800" cy="4525962"/>
          </a:xfrm>
        </p:spPr>
        <p:txBody>
          <a:bodyPr/>
          <a:lstStyle/>
          <a:p>
            <a:pPr marL="0" indent="0">
              <a:spcBef>
                <a:spcPts val="0"/>
              </a:spcBef>
              <a:spcAft>
                <a:spcPts val="0"/>
              </a:spcAft>
              <a:buFont typeface="Arial" panose="020B0604020202020204" pitchFamily="34" charset="0"/>
              <a:buNone/>
              <a:defRPr/>
            </a:pPr>
            <a:r>
              <a:rPr lang="fr-FR" altLang="en-US" sz="2800" b="1" dirty="0">
                <a:cs typeface="Arial" panose="020B0604020202020204" pitchFamily="34" charset="0"/>
              </a:rPr>
              <a:t>Last Meeting:</a:t>
            </a:r>
          </a:p>
          <a:p>
            <a:pPr marL="342900" indent="-342900">
              <a:spcBef>
                <a:spcPts val="0"/>
              </a:spcBef>
              <a:spcAft>
                <a:spcPts val="0"/>
              </a:spcAft>
              <a:defRPr/>
            </a:pPr>
            <a:r>
              <a:rPr lang="en-US" altLang="en-US" sz="2800" b="1" dirty="0">
                <a:cs typeface="Arial" panose="020B0604020202020204" pitchFamily="34" charset="0"/>
              </a:rPr>
              <a:t>Isaiah 13, The Judgement of Babylon</a:t>
            </a:r>
          </a:p>
          <a:p>
            <a:pPr marL="342900" indent="-342900">
              <a:spcBef>
                <a:spcPts val="0"/>
              </a:spcBef>
              <a:spcAft>
                <a:spcPts val="0"/>
              </a:spcAft>
              <a:defRPr/>
            </a:pPr>
            <a:r>
              <a:rPr lang="en-US" altLang="en-US" sz="2800" b="1" dirty="0">
                <a:cs typeface="Arial" panose="020B0604020202020204" pitchFamily="34" charset="0"/>
              </a:rPr>
              <a:t>Memory Verse: 2 Peter 3:10</a:t>
            </a:r>
          </a:p>
          <a:p>
            <a:pPr marL="342900" indent="-342900">
              <a:spcBef>
                <a:spcPts val="0"/>
              </a:spcBef>
              <a:spcAft>
                <a:spcPts val="0"/>
              </a:spcAft>
              <a:defRPr/>
            </a:pPr>
            <a:r>
              <a:rPr lang="en-US" altLang="en-US" sz="2800" b="1" i="1" dirty="0">
                <a:cs typeface="Arial" panose="020B0604020202020204" pitchFamily="34" charset="0"/>
              </a:rPr>
              <a:t>Dr. Constable’s Notes, 2022 Ed., pp. 107-116; </a:t>
            </a:r>
            <a:r>
              <a:rPr lang="en-US" altLang="en-US" sz="2800" b="1" i="1" dirty="0" err="1">
                <a:cs typeface="Arial" panose="020B0604020202020204" pitchFamily="34" charset="0"/>
              </a:rPr>
              <a:t>Motyer</a:t>
            </a:r>
            <a:r>
              <a:rPr lang="en-US" altLang="en-US" sz="2800" b="1" i="1" dirty="0">
                <a:cs typeface="Arial" panose="020B0604020202020204" pitchFamily="34" charset="0"/>
              </a:rPr>
              <a:t>, pp. 131-141.</a:t>
            </a:r>
          </a:p>
          <a:p>
            <a:pPr marL="0" indent="0">
              <a:spcBef>
                <a:spcPts val="0"/>
              </a:spcBef>
              <a:spcAft>
                <a:spcPts val="0"/>
              </a:spcAft>
              <a:buFont typeface="Arial" panose="020B0604020202020204" pitchFamily="34" charset="0"/>
              <a:buNone/>
              <a:defRPr/>
            </a:pPr>
            <a:endParaRPr lang="fr-FR" altLang="en-US" sz="2800" b="1" dirty="0">
              <a:cs typeface="Arial" panose="020B0604020202020204" pitchFamily="34" charset="0"/>
            </a:endParaRPr>
          </a:p>
          <a:p>
            <a:pPr marL="0" indent="0">
              <a:spcBef>
                <a:spcPts val="0"/>
              </a:spcBef>
              <a:spcAft>
                <a:spcPts val="0"/>
              </a:spcAft>
              <a:buFont typeface="Arial" panose="020B0604020202020204" pitchFamily="34" charset="0"/>
              <a:buNone/>
              <a:defRPr/>
            </a:pPr>
            <a:r>
              <a:rPr lang="fr-FR" altLang="en-US" sz="2800" b="1" dirty="0">
                <a:cs typeface="Arial" panose="020B0604020202020204" pitchFamily="34" charset="0"/>
              </a:rPr>
              <a:t>This Meeting:</a:t>
            </a:r>
          </a:p>
          <a:p>
            <a:pPr marL="342900" indent="-342900">
              <a:spcBef>
                <a:spcPts val="0"/>
              </a:spcBef>
              <a:spcAft>
                <a:spcPts val="0"/>
              </a:spcAft>
              <a:defRPr/>
            </a:pPr>
            <a:r>
              <a:rPr lang="en-US" altLang="en-US" sz="2800" b="1" dirty="0">
                <a:cs typeface="Arial" panose="020B0604020202020204" pitchFamily="34" charset="0"/>
              </a:rPr>
              <a:t>Isaiah 14, Jacob Restored, Babylon Taunted, Two Oracles</a:t>
            </a:r>
          </a:p>
          <a:p>
            <a:pPr marL="342900" indent="-342900">
              <a:spcBef>
                <a:spcPts val="0"/>
              </a:spcBef>
              <a:spcAft>
                <a:spcPts val="0"/>
              </a:spcAft>
              <a:defRPr/>
            </a:pPr>
            <a:r>
              <a:rPr lang="en-US" altLang="en-US" sz="2800" b="1" dirty="0">
                <a:cs typeface="Arial" panose="020B0604020202020204" pitchFamily="34" charset="0"/>
              </a:rPr>
              <a:t>Memory Verse: Isaiah 14:12</a:t>
            </a:r>
          </a:p>
          <a:p>
            <a:pPr marL="342900" indent="-342900">
              <a:spcBef>
                <a:spcPts val="0"/>
              </a:spcBef>
              <a:spcAft>
                <a:spcPts val="0"/>
              </a:spcAft>
              <a:defRPr/>
            </a:pPr>
            <a:r>
              <a:rPr lang="en-US" altLang="en-US" sz="2800" b="1" i="1" dirty="0">
                <a:cs typeface="Arial" panose="020B0604020202020204" pitchFamily="34" charset="0"/>
              </a:rPr>
              <a:t>Dr. Constable’s Notes, 2022 Ed., pp.116-123; </a:t>
            </a:r>
            <a:r>
              <a:rPr lang="en-US" altLang="en-US" sz="2800" b="1" i="1" dirty="0" err="1">
                <a:cs typeface="Arial" panose="020B0604020202020204" pitchFamily="34" charset="0"/>
              </a:rPr>
              <a:t>Motyer</a:t>
            </a:r>
            <a:r>
              <a:rPr lang="en-US" altLang="en-US" sz="2800" b="1" i="1" dirty="0">
                <a:cs typeface="Arial" panose="020B0604020202020204" pitchFamily="34" charset="0"/>
              </a:rPr>
              <a:t>, pp.141-149.</a:t>
            </a:r>
          </a:p>
          <a:p>
            <a:pPr marL="342900" indent="-342900">
              <a:spcBef>
                <a:spcPts val="0"/>
              </a:spcBef>
              <a:spcAft>
                <a:spcPts val="0"/>
              </a:spcAft>
              <a:defRPr/>
            </a:pPr>
            <a:r>
              <a:rPr lang="en-US" altLang="en-US" sz="2800" b="1" dirty="0">
                <a:cs typeface="Arial" panose="020B0604020202020204" pitchFamily="34" charset="0"/>
              </a:rPr>
              <a:t>Refreshment Host:  Small Group B</a:t>
            </a:r>
          </a:p>
        </p:txBody>
      </p:sp>
      <p:sp>
        <p:nvSpPr>
          <p:cNvPr id="37893" name="Slide Number Placeholder 5">
            <a:extLst>
              <a:ext uri="{FF2B5EF4-FFF2-40B4-BE49-F238E27FC236}">
                <a16:creationId xmlns:a16="http://schemas.microsoft.com/office/drawing/2014/main" id="{80F1DBCE-AA72-219E-FCAA-238CF83EB7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58A2FD-52ED-4C6C-A552-49FC3DA78AA4}" type="slidenum">
              <a:rPr lang="en-US" altLang="en-US" smtClean="0"/>
              <a:pPr/>
              <a:t>9</a:t>
            </a:fld>
            <a:endParaRPr lang="en-US" altLang="en-US"/>
          </a:p>
        </p:txBody>
      </p:sp>
      <p:cxnSp>
        <p:nvCxnSpPr>
          <p:cNvPr id="2" name="Straight Connector 1">
            <a:extLst>
              <a:ext uri="{FF2B5EF4-FFF2-40B4-BE49-F238E27FC236}">
                <a16:creationId xmlns:a16="http://schemas.microsoft.com/office/drawing/2014/main" id="{DA718196-D8FF-D0CB-668C-CE05FBC0190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4565</TotalTime>
  <Words>2811</Words>
  <Application>Microsoft Office PowerPoint</Application>
  <PresentationFormat>Widescreen</PresentationFormat>
  <Paragraphs>478</Paragraphs>
  <Slides>48</Slides>
  <Notes>44</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48</vt:i4>
      </vt:variant>
    </vt:vector>
  </HeadingPairs>
  <TitlesOfParts>
    <vt:vector size="62" baseType="lpstr">
      <vt:lpstr>Calibri Light</vt:lpstr>
      <vt:lpstr>Calibri</vt:lpstr>
      <vt:lpstr>MS PGothic</vt:lpstr>
      <vt:lpstr>Arial</vt:lpstr>
      <vt:lpstr>Courier New</vt:lpstr>
      <vt:lpstr>Times New Roman</vt:lpstr>
      <vt:lpstr>system-ui</vt:lpstr>
      <vt:lpstr>Office Theme</vt:lpstr>
      <vt:lpstr>3_Custom Design</vt:lpstr>
      <vt:lpstr>4_Custom Design</vt:lpstr>
      <vt:lpstr>5_Custom Design</vt:lpstr>
      <vt:lpstr>Custom Design</vt:lpstr>
      <vt:lpstr>1_Custom Design</vt:lpstr>
      <vt:lpstr>2_Custom Design</vt:lpstr>
      <vt:lpstr>WELCOME  TO  THE  MOB!</vt:lpstr>
      <vt:lpstr>Announcements</vt:lpstr>
      <vt:lpstr>On Your Feet Men!</vt:lpstr>
      <vt:lpstr>A Mighty Fortress 1 of 4</vt:lpstr>
      <vt:lpstr>A Mighty Fortress 2 of 4</vt:lpstr>
      <vt:lpstr>A Mighty Fortress 3 of 4</vt:lpstr>
      <vt:lpstr>A Mighty Fortress 4 of 4</vt:lpstr>
      <vt:lpstr>Memory Verse</vt:lpstr>
      <vt:lpstr>Our Study of Isaiah</vt:lpstr>
      <vt:lpstr>Isaiah Bible Study Schedule  for Fall 2022 – Spring 2023 as of September 6, 2022</vt:lpstr>
      <vt:lpstr>Isaiah Outline</vt:lpstr>
      <vt:lpstr>Lesson Overview Isaiah Chapter 14</vt:lpstr>
      <vt:lpstr>Pride and the 1st Commandment</vt:lpstr>
      <vt:lpstr>The Competing gods</vt:lpstr>
      <vt:lpstr>Science Is Just One!</vt:lpstr>
      <vt:lpstr>Isaiah 14:1-2 The Restoration of Jacob</vt:lpstr>
      <vt:lpstr>Isaiah 14:1-2 Restoration of Jacob/Taunting of Babylon</vt:lpstr>
      <vt:lpstr>World History</vt:lpstr>
      <vt:lpstr>Isaiah 14:3-4a Restoration of Jacob/Taunting of Babylon</vt:lpstr>
      <vt:lpstr>Isaiah 14:3-4a Restoration of Jacob/Taunting of Babylon</vt:lpstr>
      <vt:lpstr>Lucifer/Satan – Babylon - Both?</vt:lpstr>
      <vt:lpstr>Isaiah 14:4b-7 The Song of the Fallen King</vt:lpstr>
      <vt:lpstr>Isaiah 14:4b-7 The Song of the Fallen King</vt:lpstr>
      <vt:lpstr>Isaiah 14:9 &amp; 11 The Song of the Fallen King (Cont)</vt:lpstr>
      <vt:lpstr>Isaiah 14:9 &amp; 11 The Song of the Fallen King (Cont)</vt:lpstr>
      <vt:lpstr>Isaiah 14:12-13 The Song of the Fallen King (Cont)</vt:lpstr>
      <vt:lpstr>Isaiah 14:12-13 The Song of the Fallen King (Cont)</vt:lpstr>
      <vt:lpstr>Isaiah 14:12-13 The Song of the Fallen King (Cont)</vt:lpstr>
      <vt:lpstr>Isaiah 14:22-23 The Song of the Fallen King (Cont)</vt:lpstr>
      <vt:lpstr>Isaiah 14:22-23 The Song of the Fallen King (Cont)</vt:lpstr>
      <vt:lpstr>Isaiah 14:24-25 An Oracle Concerning Assyria</vt:lpstr>
      <vt:lpstr>Isaiah 14:24-25 An Oracle Concerning Assyria</vt:lpstr>
      <vt:lpstr>Isaiah 14:28-30 An Oracle Concerning Philistia</vt:lpstr>
      <vt:lpstr>Isaiah 14:28-30 An Oracle Concerning Philistia</vt:lpstr>
      <vt:lpstr>God’s Blessings</vt:lpstr>
      <vt:lpstr>Conclusion</vt:lpstr>
      <vt:lpstr>Next Meeting – 3 Jan</vt:lpstr>
      <vt:lpstr>Discussion &amp; Application</vt:lpstr>
      <vt:lpstr>Discussion &amp; Application</vt:lpstr>
      <vt:lpstr>Closing</vt:lpstr>
      <vt:lpstr>PowerPoint Presentation</vt:lpstr>
      <vt:lpstr>Book of Isaiah</vt:lpstr>
      <vt:lpstr>Isaiah Bible Study Schedule  for Fall 2022 – Spring 2023</vt:lpstr>
      <vt:lpstr>Isaiah Bible Study Schedule  for Fall 2022 – Spring 2023 as of September 6, 2022</vt:lpstr>
      <vt:lpstr>Isaiah Bible Study Schedule  for Fall 2022 – Spring 2023 as of September 6, 2022</vt:lpstr>
      <vt:lpstr>Isaiah Bible Study Schedule  for Fall 2022 – Spring 2023 as of September 6, 2022</vt:lpstr>
      <vt:lpstr>Today’s Lesson</vt:lpstr>
      <vt:lpstr>Isaiah Bible Study Schedule  for Fall 2022 – Spring 2023 as of September 6,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R. Logan</dc:creator>
  <cp:lastModifiedBy>streitmaterk</cp:lastModifiedBy>
  <cp:revision>3</cp:revision>
  <cp:lastPrinted>2022-11-15T19:41:48Z</cp:lastPrinted>
  <dcterms:created xsi:type="dcterms:W3CDTF">2012-01-22T12:15:41Z</dcterms:created>
  <dcterms:modified xsi:type="dcterms:W3CDTF">2022-12-13T02:02:29Z</dcterms:modified>
</cp:coreProperties>
</file>