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8"/>
  </p:notesMasterIdLst>
  <p:handoutMasterIdLst>
    <p:handoutMasterId r:id="rId49"/>
  </p:handoutMasterIdLst>
  <p:sldIdLst>
    <p:sldId id="1310" r:id="rId8"/>
    <p:sldId id="1514" r:id="rId9"/>
    <p:sldId id="1560" r:id="rId10"/>
    <p:sldId id="1313" r:id="rId11"/>
    <p:sldId id="1575" r:id="rId12"/>
    <p:sldId id="1576" r:id="rId13"/>
    <p:sldId id="1577" r:id="rId14"/>
    <p:sldId id="1341" r:id="rId15"/>
    <p:sldId id="1339" r:id="rId16"/>
    <p:sldId id="508" r:id="rId17"/>
    <p:sldId id="1543" r:id="rId18"/>
    <p:sldId id="1435" r:id="rId19"/>
    <p:sldId id="1578" r:id="rId20"/>
    <p:sldId id="1436" r:id="rId21"/>
    <p:sldId id="1590" r:id="rId22"/>
    <p:sldId id="1591" r:id="rId23"/>
    <p:sldId id="1586" r:id="rId24"/>
    <p:sldId id="1580" r:id="rId25"/>
    <p:sldId id="1592" r:id="rId26"/>
    <p:sldId id="1599" r:id="rId27"/>
    <p:sldId id="1579" r:id="rId28"/>
    <p:sldId id="1587" r:id="rId29"/>
    <p:sldId id="1581" r:id="rId30"/>
    <p:sldId id="1593" r:id="rId31"/>
    <p:sldId id="1582" r:id="rId32"/>
    <p:sldId id="1594" r:id="rId33"/>
    <p:sldId id="1595" r:id="rId34"/>
    <p:sldId id="1588" r:id="rId35"/>
    <p:sldId id="1583" r:id="rId36"/>
    <p:sldId id="1596" r:id="rId37"/>
    <p:sldId id="1584" r:id="rId38"/>
    <p:sldId id="1597" r:id="rId39"/>
    <p:sldId id="1585" r:id="rId40"/>
    <p:sldId id="1598" r:id="rId41"/>
    <p:sldId id="1589" r:id="rId42"/>
    <p:sldId id="1573" r:id="rId43"/>
    <p:sldId id="1330" r:id="rId44"/>
    <p:sldId id="1332" r:id="rId45"/>
    <p:sldId id="1331" r:id="rId46"/>
    <p:sldId id="1189" r:id="rId47"/>
  </p:sldIdLst>
  <p:sldSz cx="12192000" cy="6858000"/>
  <p:notesSz cx="7102475" cy="9388475"/>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Roboto" panose="02000000000000000000" pitchFamily="2" charset="0"/>
      <p:regular r:id="rId56"/>
      <p:bold r:id="rId57"/>
      <p:italic r:id="rId58"/>
      <p:boldItalic r:id="rId59"/>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F1948-3229-4A58-AFB6-846949B7CBF4}" v="1265" dt="2023-02-25T18:35:01.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47" autoAdjust="0"/>
    <p:restoredTop sz="75461" autoAdjust="0"/>
  </p:normalViewPr>
  <p:slideViewPr>
    <p:cSldViewPr snapToGrid="0" showGuides="1">
      <p:cViewPr varScale="1">
        <p:scale>
          <a:sx n="62" d="100"/>
          <a:sy n="62" d="100"/>
        </p:scale>
        <p:origin x="52" y="232"/>
      </p:cViewPr>
      <p:guideLst>
        <p:guide orient="horz" pos="1920"/>
        <p:guide pos="3696"/>
      </p:guideLst>
    </p:cSldViewPr>
  </p:slideViewPr>
  <p:outlineViewPr>
    <p:cViewPr>
      <p:scale>
        <a:sx n="33" d="100"/>
        <a:sy n="33" d="100"/>
      </p:scale>
      <p:origin x="0" y="-7556"/>
    </p:cViewPr>
  </p:outlineViewPr>
  <p:notesTextViewPr>
    <p:cViewPr>
      <p:scale>
        <a:sx n="1" d="1"/>
        <a:sy n="1" d="1"/>
      </p:scale>
      <p:origin x="0" y="0"/>
    </p:cViewPr>
  </p:notesTextViewPr>
  <p:notesViewPr>
    <p:cSldViewPr snapToGrid="0" showGuides="1">
      <p:cViewPr varScale="1">
        <p:scale>
          <a:sx n="70" d="100"/>
          <a:sy n="70" d="100"/>
        </p:scale>
        <p:origin x="2836"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Turk" userId="07228ad85b9b2d7f" providerId="LiveId" clId="{5D3F1948-3229-4A58-AFB6-846949B7CBF4}"/>
    <pc:docChg chg="undo custSel delSld modSld sldOrd">
      <pc:chgData name="Rod Turk" userId="07228ad85b9b2d7f" providerId="LiveId" clId="{5D3F1948-3229-4A58-AFB6-846949B7CBF4}" dt="2023-02-25T18:35:01.334" v="3949" actId="1036"/>
      <pc:docMkLst>
        <pc:docMk/>
      </pc:docMkLst>
      <pc:sldChg chg="modSp mod">
        <pc:chgData name="Rod Turk" userId="07228ad85b9b2d7f" providerId="LiveId" clId="{5D3F1948-3229-4A58-AFB6-846949B7CBF4}" dt="2023-02-21T15:50:05.167" v="1235" actId="1076"/>
        <pc:sldMkLst>
          <pc:docMk/>
          <pc:sldMk cId="0" sldId="508"/>
        </pc:sldMkLst>
        <pc:spChg chg="mod">
          <ac:chgData name="Rod Turk" userId="07228ad85b9b2d7f" providerId="LiveId" clId="{5D3F1948-3229-4A58-AFB6-846949B7CBF4}" dt="2023-02-21T15:50:05.167" v="1235" actId="1076"/>
          <ac:spMkLst>
            <pc:docMk/>
            <pc:sldMk cId="0" sldId="508"/>
            <ac:spMk id="2" creationId="{4685A5B9-AB65-560B-BEA4-FBC904CA3ABB}"/>
          </ac:spMkLst>
        </pc:spChg>
      </pc:sldChg>
      <pc:sldChg chg="modSp mod">
        <pc:chgData name="Rod Turk" userId="07228ad85b9b2d7f" providerId="LiveId" clId="{5D3F1948-3229-4A58-AFB6-846949B7CBF4}" dt="2023-02-21T15:33:23.536" v="279" actId="20577"/>
        <pc:sldMkLst>
          <pc:docMk/>
          <pc:sldMk cId="0" sldId="1313"/>
        </pc:sldMkLst>
        <pc:spChg chg="mod">
          <ac:chgData name="Rod Turk" userId="07228ad85b9b2d7f" providerId="LiveId" clId="{5D3F1948-3229-4A58-AFB6-846949B7CBF4}" dt="2023-02-21T15:33:23.536" v="279" actId="20577"/>
          <ac:spMkLst>
            <pc:docMk/>
            <pc:sldMk cId="0" sldId="1313"/>
            <ac:spMk id="23554" creationId="{1A7A5C1C-D2F2-E84D-AB78-C70949A7E3CB}"/>
          </ac:spMkLst>
        </pc:spChg>
        <pc:spChg chg="mod">
          <ac:chgData name="Rod Turk" userId="07228ad85b9b2d7f" providerId="LiveId" clId="{5D3F1948-3229-4A58-AFB6-846949B7CBF4}" dt="2023-02-21T15:33:15.630" v="278" actId="1076"/>
          <ac:spMkLst>
            <pc:docMk/>
            <pc:sldMk cId="0" sldId="1313"/>
            <ac:spMk id="23555" creationId="{453C3DCB-26EB-F228-74A9-1C95D948AAF6}"/>
          </ac:spMkLst>
        </pc:spChg>
      </pc:sldChg>
      <pc:sldChg chg="modSp mod">
        <pc:chgData name="Rod Turk" userId="07228ad85b9b2d7f" providerId="LiveId" clId="{5D3F1948-3229-4A58-AFB6-846949B7CBF4}" dt="2023-02-21T18:15:10.847" v="2254" actId="14100"/>
        <pc:sldMkLst>
          <pc:docMk/>
          <pc:sldMk cId="0" sldId="1330"/>
        </pc:sldMkLst>
        <pc:spChg chg="mod">
          <ac:chgData name="Rod Turk" userId="07228ad85b9b2d7f" providerId="LiveId" clId="{5D3F1948-3229-4A58-AFB6-846949B7CBF4}" dt="2023-02-21T18:15:10.847" v="2254" actId="14100"/>
          <ac:spMkLst>
            <pc:docMk/>
            <pc:sldMk cId="0" sldId="1330"/>
            <ac:spMk id="3" creationId="{879C6822-6388-F65E-BBE8-4D5CE5E00456}"/>
          </ac:spMkLst>
        </pc:spChg>
      </pc:sldChg>
      <pc:sldChg chg="modSp mod">
        <pc:chgData name="Rod Turk" userId="07228ad85b9b2d7f" providerId="LiveId" clId="{5D3F1948-3229-4A58-AFB6-846949B7CBF4}" dt="2023-02-25T18:35:01.334" v="3949" actId="1036"/>
        <pc:sldMkLst>
          <pc:docMk/>
          <pc:sldMk cId="0" sldId="1332"/>
        </pc:sldMkLst>
        <pc:spChg chg="mod">
          <ac:chgData name="Rod Turk" userId="07228ad85b9b2d7f" providerId="LiveId" clId="{5D3F1948-3229-4A58-AFB6-846949B7CBF4}" dt="2023-02-25T18:35:01.334" v="3949" actId="1036"/>
          <ac:spMkLst>
            <pc:docMk/>
            <pc:sldMk cId="0" sldId="1332"/>
            <ac:spMk id="38915" creationId="{B06BEA39-E086-2C75-54B1-F25DF327126C}"/>
          </ac:spMkLst>
        </pc:spChg>
      </pc:sldChg>
      <pc:sldChg chg="modSp modAnim">
        <pc:chgData name="Rod Turk" userId="07228ad85b9b2d7f" providerId="LiveId" clId="{5D3F1948-3229-4A58-AFB6-846949B7CBF4}" dt="2023-02-23T18:14:15.258" v="3874"/>
        <pc:sldMkLst>
          <pc:docMk/>
          <pc:sldMk cId="0" sldId="1339"/>
        </pc:sldMkLst>
        <pc:spChg chg="mod">
          <ac:chgData name="Rod Turk" userId="07228ad85b9b2d7f" providerId="LiveId" clId="{5D3F1948-3229-4A58-AFB6-846949B7CBF4}" dt="2023-02-21T18:10:22.030" v="2147" actId="20577"/>
          <ac:spMkLst>
            <pc:docMk/>
            <pc:sldMk cId="0" sldId="1339"/>
            <ac:spMk id="3" creationId="{4F7BE69C-ABE1-1FAE-6116-519E1586792E}"/>
          </ac:spMkLst>
        </pc:spChg>
      </pc:sldChg>
      <pc:sldChg chg="modSp modAnim">
        <pc:chgData name="Rod Turk" userId="07228ad85b9b2d7f" providerId="LiveId" clId="{5D3F1948-3229-4A58-AFB6-846949B7CBF4}" dt="2023-02-21T15:44:08.243" v="1058" actId="20577"/>
        <pc:sldMkLst>
          <pc:docMk/>
          <pc:sldMk cId="0" sldId="1341"/>
        </pc:sldMkLst>
        <pc:spChg chg="mod">
          <ac:chgData name="Rod Turk" userId="07228ad85b9b2d7f" providerId="LiveId" clId="{5D3F1948-3229-4A58-AFB6-846949B7CBF4}" dt="2023-02-21T15:44:08.243" v="1058" actId="20577"/>
          <ac:spMkLst>
            <pc:docMk/>
            <pc:sldMk cId="0" sldId="1341"/>
            <ac:spMk id="3" creationId="{3362F261-A048-3914-E5D5-4AD32D0B0944}"/>
          </ac:spMkLst>
        </pc:spChg>
      </pc:sldChg>
      <pc:sldChg chg="addSp modSp mod modAnim">
        <pc:chgData name="Rod Turk" userId="07228ad85b9b2d7f" providerId="LiveId" clId="{5D3F1948-3229-4A58-AFB6-846949B7CBF4}" dt="2023-02-23T18:11:49.044" v="3854"/>
        <pc:sldMkLst>
          <pc:docMk/>
          <pc:sldMk cId="0" sldId="1435"/>
        </pc:sldMkLst>
        <pc:spChg chg="mod">
          <ac:chgData name="Rod Turk" userId="07228ad85b9b2d7f" providerId="LiveId" clId="{5D3F1948-3229-4A58-AFB6-846949B7CBF4}" dt="2023-02-22T17:08:29.506" v="2379" actId="1035"/>
          <ac:spMkLst>
            <pc:docMk/>
            <pc:sldMk cId="0" sldId="1435"/>
            <ac:spMk id="2" creationId="{EDC2CA19-8847-E200-7936-F5FEDEABC8BC}"/>
          </ac:spMkLst>
        </pc:spChg>
        <pc:spChg chg="mod">
          <ac:chgData name="Rod Turk" userId="07228ad85b9b2d7f" providerId="LiveId" clId="{5D3F1948-3229-4A58-AFB6-846949B7CBF4}" dt="2023-02-21T15:58:36.857" v="1306" actId="20577"/>
          <ac:spMkLst>
            <pc:docMk/>
            <pc:sldMk cId="0" sldId="1435"/>
            <ac:spMk id="9" creationId="{96D1B9D2-2022-F14C-B794-20457F0B6301}"/>
          </ac:spMkLst>
        </pc:spChg>
        <pc:cxnChg chg="add mod">
          <ac:chgData name="Rod Turk" userId="07228ad85b9b2d7f" providerId="LiveId" clId="{5D3F1948-3229-4A58-AFB6-846949B7CBF4}" dt="2023-02-21T15:52:44.858" v="1250" actId="11529"/>
          <ac:cxnSpMkLst>
            <pc:docMk/>
            <pc:sldMk cId="0" sldId="1435"/>
            <ac:cxnSpMk id="4" creationId="{1A8FB32B-4288-3501-C82E-8DB075C5E16B}"/>
          </ac:cxnSpMkLst>
        </pc:cxnChg>
      </pc:sldChg>
      <pc:sldChg chg="modSp mod modAnim">
        <pc:chgData name="Rod Turk" userId="07228ad85b9b2d7f" providerId="LiveId" clId="{5D3F1948-3229-4A58-AFB6-846949B7CBF4}" dt="2023-02-23T18:08:41.165" v="3817"/>
        <pc:sldMkLst>
          <pc:docMk/>
          <pc:sldMk cId="0" sldId="1436"/>
        </pc:sldMkLst>
        <pc:spChg chg="mod">
          <ac:chgData name="Rod Turk" userId="07228ad85b9b2d7f" providerId="LiveId" clId="{5D3F1948-3229-4A58-AFB6-846949B7CBF4}" dt="2023-02-21T15:59:13.846" v="1340" actId="20577"/>
          <ac:spMkLst>
            <pc:docMk/>
            <pc:sldMk cId="0" sldId="1436"/>
            <ac:spMk id="2" creationId="{0052B6C7-855F-555C-2A64-178FA20FA73E}"/>
          </ac:spMkLst>
        </pc:spChg>
        <pc:spChg chg="mod">
          <ac:chgData name="Rod Turk" userId="07228ad85b9b2d7f" providerId="LiveId" clId="{5D3F1948-3229-4A58-AFB6-846949B7CBF4}" dt="2023-02-21T16:10:32.737" v="1561" actId="20577"/>
          <ac:spMkLst>
            <pc:docMk/>
            <pc:sldMk cId="0" sldId="1436"/>
            <ac:spMk id="3" creationId="{2082A7F3-ED6D-D029-B852-F9F051BF573E}"/>
          </ac:spMkLst>
        </pc:spChg>
        <pc:cxnChg chg="mod">
          <ac:chgData name="Rod Turk" userId="07228ad85b9b2d7f" providerId="LiveId" clId="{5D3F1948-3229-4A58-AFB6-846949B7CBF4}" dt="2023-02-21T16:03:59.707" v="1373" actId="208"/>
          <ac:cxnSpMkLst>
            <pc:docMk/>
            <pc:sldMk cId="0" sldId="1436"/>
            <ac:cxnSpMk id="6" creationId="{23E85C44-67EC-3CB3-4956-99ED2E6EC960}"/>
          </ac:cxnSpMkLst>
        </pc:cxnChg>
      </pc:sldChg>
      <pc:sldChg chg="modSp del mod ord">
        <pc:chgData name="Rod Turk" userId="07228ad85b9b2d7f" providerId="LiveId" clId="{5D3F1948-3229-4A58-AFB6-846949B7CBF4}" dt="2023-02-22T17:40:58.099" v="3380" actId="47"/>
        <pc:sldMkLst>
          <pc:docMk/>
          <pc:sldMk cId="0" sldId="1480"/>
        </pc:sldMkLst>
        <pc:spChg chg="mod">
          <ac:chgData name="Rod Turk" userId="07228ad85b9b2d7f" providerId="LiveId" clId="{5D3F1948-3229-4A58-AFB6-846949B7CBF4}" dt="2023-02-21T18:15:42.977" v="2260" actId="13926"/>
          <ac:spMkLst>
            <pc:docMk/>
            <pc:sldMk cId="0" sldId="1480"/>
            <ac:spMk id="3" creationId="{AACCE1F9-4A4C-0E5E-F2B6-39EA55ACA382}"/>
          </ac:spMkLst>
        </pc:spChg>
      </pc:sldChg>
      <pc:sldChg chg="modSp mod">
        <pc:chgData name="Rod Turk" userId="07228ad85b9b2d7f" providerId="LiveId" clId="{5D3F1948-3229-4A58-AFB6-846949B7CBF4}" dt="2023-02-21T15:50:26.635" v="1245" actId="20577"/>
        <pc:sldMkLst>
          <pc:docMk/>
          <pc:sldMk cId="402408925" sldId="1543"/>
        </pc:sldMkLst>
        <pc:spChg chg="mod">
          <ac:chgData name="Rod Turk" userId="07228ad85b9b2d7f" providerId="LiveId" clId="{5D3F1948-3229-4A58-AFB6-846949B7CBF4}" dt="2023-02-21T15:50:19.634" v="1236" actId="1076"/>
          <ac:spMkLst>
            <pc:docMk/>
            <pc:sldMk cId="402408925" sldId="1543"/>
            <ac:spMk id="2" creationId="{B4B9CC16-E6CF-FDAC-7FEB-CE78AC48E442}"/>
          </ac:spMkLst>
        </pc:spChg>
        <pc:spChg chg="mod">
          <ac:chgData name="Rod Turk" userId="07228ad85b9b2d7f" providerId="LiveId" clId="{5D3F1948-3229-4A58-AFB6-846949B7CBF4}" dt="2023-02-21T15:50:26.635" v="1245" actId="20577"/>
          <ac:spMkLst>
            <pc:docMk/>
            <pc:sldMk cId="402408925" sldId="1543"/>
            <ac:spMk id="3" creationId="{DF0EFB01-26A0-8808-E594-D42B811EB0B7}"/>
          </ac:spMkLst>
        </pc:spChg>
      </pc:sldChg>
      <pc:sldChg chg="del">
        <pc:chgData name="Rod Turk" userId="07228ad85b9b2d7f" providerId="LiveId" clId="{5D3F1948-3229-4A58-AFB6-846949B7CBF4}" dt="2023-02-21T16:31:48.897" v="1857" actId="47"/>
        <pc:sldMkLst>
          <pc:docMk/>
          <pc:sldMk cId="2480012708" sldId="1544"/>
        </pc:sldMkLst>
      </pc:sldChg>
      <pc:sldChg chg="del">
        <pc:chgData name="Rod Turk" userId="07228ad85b9b2d7f" providerId="LiveId" clId="{5D3F1948-3229-4A58-AFB6-846949B7CBF4}" dt="2023-02-21T15:40:44.063" v="994" actId="47"/>
        <pc:sldMkLst>
          <pc:docMk/>
          <pc:sldMk cId="4095706265" sldId="1555"/>
        </pc:sldMkLst>
      </pc:sldChg>
      <pc:sldChg chg="del">
        <pc:chgData name="Rod Turk" userId="07228ad85b9b2d7f" providerId="LiveId" clId="{5D3F1948-3229-4A58-AFB6-846949B7CBF4}" dt="2023-02-21T15:40:46.173" v="995" actId="47"/>
        <pc:sldMkLst>
          <pc:docMk/>
          <pc:sldMk cId="604982566" sldId="1556"/>
        </pc:sldMkLst>
      </pc:sldChg>
      <pc:sldChg chg="del">
        <pc:chgData name="Rod Turk" userId="07228ad85b9b2d7f" providerId="LiveId" clId="{5D3F1948-3229-4A58-AFB6-846949B7CBF4}" dt="2023-02-21T15:40:47.867" v="996" actId="47"/>
        <pc:sldMkLst>
          <pc:docMk/>
          <pc:sldMk cId="902568893" sldId="1557"/>
        </pc:sldMkLst>
      </pc:sldChg>
      <pc:sldChg chg="del">
        <pc:chgData name="Rod Turk" userId="07228ad85b9b2d7f" providerId="LiveId" clId="{5D3F1948-3229-4A58-AFB6-846949B7CBF4}" dt="2023-02-21T15:40:49.532" v="997" actId="47"/>
        <pc:sldMkLst>
          <pc:docMk/>
          <pc:sldMk cId="1152524768" sldId="1558"/>
        </pc:sldMkLst>
      </pc:sldChg>
      <pc:sldChg chg="del">
        <pc:chgData name="Rod Turk" userId="07228ad85b9b2d7f" providerId="LiveId" clId="{5D3F1948-3229-4A58-AFB6-846949B7CBF4}" dt="2023-02-21T15:40:51.203" v="998" actId="47"/>
        <pc:sldMkLst>
          <pc:docMk/>
          <pc:sldMk cId="4261704007" sldId="1559"/>
        </pc:sldMkLst>
      </pc:sldChg>
      <pc:sldChg chg="modSp mod">
        <pc:chgData name="Rod Turk" userId="07228ad85b9b2d7f" providerId="LiveId" clId="{5D3F1948-3229-4A58-AFB6-846949B7CBF4}" dt="2023-02-21T15:40:32.225" v="993" actId="20577"/>
        <pc:sldMkLst>
          <pc:docMk/>
          <pc:sldMk cId="3020180538" sldId="1560"/>
        </pc:sldMkLst>
        <pc:spChg chg="mod">
          <ac:chgData name="Rod Turk" userId="07228ad85b9b2d7f" providerId="LiveId" clId="{5D3F1948-3229-4A58-AFB6-846949B7CBF4}" dt="2023-02-21T15:40:32.225" v="993" actId="20577"/>
          <ac:spMkLst>
            <pc:docMk/>
            <pc:sldMk cId="3020180538" sldId="1560"/>
            <ac:spMk id="3" creationId="{3362F261-A048-3914-E5D5-4AD32D0B0944}"/>
          </ac:spMkLst>
        </pc:spChg>
      </pc:sldChg>
      <pc:sldChg chg="modSp del mod">
        <pc:chgData name="Rod Turk" userId="07228ad85b9b2d7f" providerId="LiveId" clId="{5D3F1948-3229-4A58-AFB6-846949B7CBF4}" dt="2023-02-21T16:33:55.314" v="1935" actId="47"/>
        <pc:sldMkLst>
          <pc:docMk/>
          <pc:sldMk cId="3978071831" sldId="1561"/>
        </pc:sldMkLst>
        <pc:picChg chg="mod">
          <ac:chgData name="Rod Turk" userId="07228ad85b9b2d7f" providerId="LiveId" clId="{5D3F1948-3229-4A58-AFB6-846949B7CBF4}" dt="2023-02-21T16:32:12.292" v="1858" actId="1076"/>
          <ac:picMkLst>
            <pc:docMk/>
            <pc:sldMk cId="3978071831" sldId="1561"/>
            <ac:picMk id="9" creationId="{9AD42B9A-F37B-674A-B6E7-F28B4AFCCC1D}"/>
          </ac:picMkLst>
        </pc:picChg>
      </pc:sldChg>
      <pc:sldChg chg="del">
        <pc:chgData name="Rod Turk" userId="07228ad85b9b2d7f" providerId="LiveId" clId="{5D3F1948-3229-4A58-AFB6-846949B7CBF4}" dt="2023-02-21T16:33:57.185" v="1936" actId="47"/>
        <pc:sldMkLst>
          <pc:docMk/>
          <pc:sldMk cId="1137497438" sldId="1562"/>
        </pc:sldMkLst>
      </pc:sldChg>
      <pc:sldChg chg="del">
        <pc:chgData name="Rod Turk" userId="07228ad85b9b2d7f" providerId="LiveId" clId="{5D3F1948-3229-4A58-AFB6-846949B7CBF4}" dt="2023-02-21T16:33:58.624" v="1937" actId="47"/>
        <pc:sldMkLst>
          <pc:docMk/>
          <pc:sldMk cId="1846958992" sldId="1563"/>
        </pc:sldMkLst>
      </pc:sldChg>
      <pc:sldChg chg="del">
        <pc:chgData name="Rod Turk" userId="07228ad85b9b2d7f" providerId="LiveId" clId="{5D3F1948-3229-4A58-AFB6-846949B7CBF4}" dt="2023-02-21T16:34:00.120" v="1938" actId="47"/>
        <pc:sldMkLst>
          <pc:docMk/>
          <pc:sldMk cId="728726916" sldId="1564"/>
        </pc:sldMkLst>
      </pc:sldChg>
      <pc:sldChg chg="del">
        <pc:chgData name="Rod Turk" userId="07228ad85b9b2d7f" providerId="LiveId" clId="{5D3F1948-3229-4A58-AFB6-846949B7CBF4}" dt="2023-02-21T16:34:02.738" v="1940" actId="47"/>
        <pc:sldMkLst>
          <pc:docMk/>
          <pc:sldMk cId="1701692791" sldId="1565"/>
        </pc:sldMkLst>
      </pc:sldChg>
      <pc:sldChg chg="del">
        <pc:chgData name="Rod Turk" userId="07228ad85b9b2d7f" providerId="LiveId" clId="{5D3F1948-3229-4A58-AFB6-846949B7CBF4}" dt="2023-02-21T16:34:04.234" v="1941" actId="47"/>
        <pc:sldMkLst>
          <pc:docMk/>
          <pc:sldMk cId="92404295" sldId="1566"/>
        </pc:sldMkLst>
      </pc:sldChg>
      <pc:sldChg chg="del">
        <pc:chgData name="Rod Turk" userId="07228ad85b9b2d7f" providerId="LiveId" clId="{5D3F1948-3229-4A58-AFB6-846949B7CBF4}" dt="2023-02-21T16:34:07.599" v="1943" actId="47"/>
        <pc:sldMkLst>
          <pc:docMk/>
          <pc:sldMk cId="958660121" sldId="1567"/>
        </pc:sldMkLst>
      </pc:sldChg>
      <pc:sldChg chg="del">
        <pc:chgData name="Rod Turk" userId="07228ad85b9b2d7f" providerId="LiveId" clId="{5D3F1948-3229-4A58-AFB6-846949B7CBF4}" dt="2023-02-21T16:34:08.794" v="1944" actId="47"/>
        <pc:sldMkLst>
          <pc:docMk/>
          <pc:sldMk cId="2535015258" sldId="1568"/>
        </pc:sldMkLst>
      </pc:sldChg>
      <pc:sldChg chg="del">
        <pc:chgData name="Rod Turk" userId="07228ad85b9b2d7f" providerId="LiveId" clId="{5D3F1948-3229-4A58-AFB6-846949B7CBF4}" dt="2023-02-21T16:34:12.179" v="1946" actId="47"/>
        <pc:sldMkLst>
          <pc:docMk/>
          <pc:sldMk cId="509086708" sldId="1569"/>
        </pc:sldMkLst>
      </pc:sldChg>
      <pc:sldChg chg="del">
        <pc:chgData name="Rod Turk" userId="07228ad85b9b2d7f" providerId="LiveId" clId="{5D3F1948-3229-4A58-AFB6-846949B7CBF4}" dt="2023-02-21T16:34:10.720" v="1945" actId="47"/>
        <pc:sldMkLst>
          <pc:docMk/>
          <pc:sldMk cId="4235220594" sldId="1570"/>
        </pc:sldMkLst>
      </pc:sldChg>
      <pc:sldChg chg="del">
        <pc:chgData name="Rod Turk" userId="07228ad85b9b2d7f" providerId="LiveId" clId="{5D3F1948-3229-4A58-AFB6-846949B7CBF4}" dt="2023-02-21T16:34:05.423" v="1942" actId="47"/>
        <pc:sldMkLst>
          <pc:docMk/>
          <pc:sldMk cId="879707277" sldId="1571"/>
        </pc:sldMkLst>
      </pc:sldChg>
      <pc:sldChg chg="del">
        <pc:chgData name="Rod Turk" userId="07228ad85b9b2d7f" providerId="LiveId" clId="{5D3F1948-3229-4A58-AFB6-846949B7CBF4}" dt="2023-02-21T16:34:01.214" v="1939" actId="47"/>
        <pc:sldMkLst>
          <pc:docMk/>
          <pc:sldMk cId="2977339405" sldId="1572"/>
        </pc:sldMkLst>
      </pc:sldChg>
      <pc:sldChg chg="modSp modAnim">
        <pc:chgData name="Rod Turk" userId="07228ad85b9b2d7f" providerId="LiveId" clId="{5D3F1948-3229-4A58-AFB6-846949B7CBF4}" dt="2023-02-24T13:48:06.511" v="3926" actId="20577"/>
        <pc:sldMkLst>
          <pc:docMk/>
          <pc:sldMk cId="949529237" sldId="1573"/>
        </pc:sldMkLst>
        <pc:spChg chg="mod">
          <ac:chgData name="Rod Turk" userId="07228ad85b9b2d7f" providerId="LiveId" clId="{5D3F1948-3229-4A58-AFB6-846949B7CBF4}" dt="2023-02-24T13:48:06.511" v="3926" actId="20577"/>
          <ac:spMkLst>
            <pc:docMk/>
            <pc:sldMk cId="949529237" sldId="1573"/>
            <ac:spMk id="3" creationId="{AACCE1F9-4A4C-0E5E-F2B6-39EA55ACA382}"/>
          </ac:spMkLst>
        </pc:spChg>
        <pc:spChg chg="mod">
          <ac:chgData name="Rod Turk" userId="07228ad85b9b2d7f" providerId="LiveId" clId="{5D3F1948-3229-4A58-AFB6-846949B7CBF4}" dt="2023-02-22T17:41:08.082" v="3391" actId="20577"/>
          <ac:spMkLst>
            <pc:docMk/>
            <pc:sldMk cId="949529237" sldId="1573"/>
            <ac:spMk id="33794" creationId="{6F69FC63-6CA9-9ED0-1139-19821B904430}"/>
          </ac:spMkLst>
        </pc:spChg>
      </pc:sldChg>
      <pc:sldChg chg="del">
        <pc:chgData name="Rod Turk" userId="07228ad85b9b2d7f" providerId="LiveId" clId="{5D3F1948-3229-4A58-AFB6-846949B7CBF4}" dt="2023-02-21T16:34:20.243" v="1947" actId="47"/>
        <pc:sldMkLst>
          <pc:docMk/>
          <pc:sldMk cId="2817384911" sldId="1574"/>
        </pc:sldMkLst>
      </pc:sldChg>
      <pc:sldChg chg="modSp mod">
        <pc:chgData name="Rod Turk" userId="07228ad85b9b2d7f" providerId="LiveId" clId="{5D3F1948-3229-4A58-AFB6-846949B7CBF4}" dt="2023-02-21T15:35:21.675" v="449" actId="20577"/>
        <pc:sldMkLst>
          <pc:docMk/>
          <pc:sldMk cId="2937454005" sldId="1575"/>
        </pc:sldMkLst>
        <pc:spChg chg="mod">
          <ac:chgData name="Rod Turk" userId="07228ad85b9b2d7f" providerId="LiveId" clId="{5D3F1948-3229-4A58-AFB6-846949B7CBF4}" dt="2023-02-21T15:33:41.051" v="280" actId="20577"/>
          <ac:spMkLst>
            <pc:docMk/>
            <pc:sldMk cId="2937454005" sldId="1575"/>
            <ac:spMk id="23554" creationId="{1A7A5C1C-D2F2-E84D-AB78-C70949A7E3CB}"/>
          </ac:spMkLst>
        </pc:spChg>
        <pc:spChg chg="mod">
          <ac:chgData name="Rod Turk" userId="07228ad85b9b2d7f" providerId="LiveId" clId="{5D3F1948-3229-4A58-AFB6-846949B7CBF4}" dt="2023-02-21T15:35:21.675" v="449" actId="20577"/>
          <ac:spMkLst>
            <pc:docMk/>
            <pc:sldMk cId="2937454005" sldId="1575"/>
            <ac:spMk id="23555" creationId="{453C3DCB-26EB-F228-74A9-1C95D948AAF6}"/>
          </ac:spMkLst>
        </pc:spChg>
      </pc:sldChg>
      <pc:sldChg chg="modSp mod">
        <pc:chgData name="Rod Turk" userId="07228ad85b9b2d7f" providerId="LiveId" clId="{5D3F1948-3229-4A58-AFB6-846949B7CBF4}" dt="2023-02-21T15:37:16.456" v="677" actId="20577"/>
        <pc:sldMkLst>
          <pc:docMk/>
          <pc:sldMk cId="3167394276" sldId="1576"/>
        </pc:sldMkLst>
        <pc:spChg chg="mod">
          <ac:chgData name="Rod Turk" userId="07228ad85b9b2d7f" providerId="LiveId" clId="{5D3F1948-3229-4A58-AFB6-846949B7CBF4}" dt="2023-02-21T15:35:47.394" v="450" actId="20577"/>
          <ac:spMkLst>
            <pc:docMk/>
            <pc:sldMk cId="3167394276" sldId="1576"/>
            <ac:spMk id="23554" creationId="{1A7A5C1C-D2F2-E84D-AB78-C70949A7E3CB}"/>
          </ac:spMkLst>
        </pc:spChg>
        <pc:spChg chg="mod">
          <ac:chgData name="Rod Turk" userId="07228ad85b9b2d7f" providerId="LiveId" clId="{5D3F1948-3229-4A58-AFB6-846949B7CBF4}" dt="2023-02-21T15:37:16.456" v="677" actId="20577"/>
          <ac:spMkLst>
            <pc:docMk/>
            <pc:sldMk cId="3167394276" sldId="1576"/>
            <ac:spMk id="23555" creationId="{453C3DCB-26EB-F228-74A9-1C95D948AAF6}"/>
          </ac:spMkLst>
        </pc:spChg>
      </pc:sldChg>
      <pc:sldChg chg="modSp mod">
        <pc:chgData name="Rod Turk" userId="07228ad85b9b2d7f" providerId="LiveId" clId="{5D3F1948-3229-4A58-AFB6-846949B7CBF4}" dt="2023-02-21T15:39:01.242" v="881" actId="20577"/>
        <pc:sldMkLst>
          <pc:docMk/>
          <pc:sldMk cId="484853708" sldId="1577"/>
        </pc:sldMkLst>
        <pc:spChg chg="mod">
          <ac:chgData name="Rod Turk" userId="07228ad85b9b2d7f" providerId="LiveId" clId="{5D3F1948-3229-4A58-AFB6-846949B7CBF4}" dt="2023-02-21T15:37:34.894" v="678" actId="20577"/>
          <ac:spMkLst>
            <pc:docMk/>
            <pc:sldMk cId="484853708" sldId="1577"/>
            <ac:spMk id="23554" creationId="{1A7A5C1C-D2F2-E84D-AB78-C70949A7E3CB}"/>
          </ac:spMkLst>
        </pc:spChg>
        <pc:spChg chg="mod">
          <ac:chgData name="Rod Turk" userId="07228ad85b9b2d7f" providerId="LiveId" clId="{5D3F1948-3229-4A58-AFB6-846949B7CBF4}" dt="2023-02-21T15:39:01.242" v="881" actId="20577"/>
          <ac:spMkLst>
            <pc:docMk/>
            <pc:sldMk cId="484853708" sldId="1577"/>
            <ac:spMk id="23555" creationId="{453C3DCB-26EB-F228-74A9-1C95D948AAF6}"/>
          </ac:spMkLst>
        </pc:spChg>
      </pc:sldChg>
      <pc:sldChg chg="addSp delSp modSp mod modAnim modNotesTx">
        <pc:chgData name="Rod Turk" userId="07228ad85b9b2d7f" providerId="LiveId" clId="{5D3F1948-3229-4A58-AFB6-846949B7CBF4}" dt="2023-02-23T18:08:30.415" v="3815"/>
        <pc:sldMkLst>
          <pc:docMk/>
          <pc:sldMk cId="1160539190" sldId="1578"/>
        </pc:sldMkLst>
        <pc:spChg chg="mod">
          <ac:chgData name="Rod Turk" userId="07228ad85b9b2d7f" providerId="LiveId" clId="{5D3F1948-3229-4A58-AFB6-846949B7CBF4}" dt="2023-02-21T16:33:42.049" v="1934" actId="20577"/>
          <ac:spMkLst>
            <pc:docMk/>
            <pc:sldMk cId="1160539190" sldId="1578"/>
            <ac:spMk id="9" creationId="{96D1B9D2-2022-F14C-B794-20457F0B6301}"/>
          </ac:spMkLst>
        </pc:spChg>
        <pc:picChg chg="add del mod">
          <ac:chgData name="Rod Turk" userId="07228ad85b9b2d7f" providerId="LiveId" clId="{5D3F1948-3229-4A58-AFB6-846949B7CBF4}" dt="2023-02-21T16:32:32.217" v="1861"/>
          <ac:picMkLst>
            <pc:docMk/>
            <pc:sldMk cId="1160539190" sldId="1578"/>
            <ac:picMk id="3" creationId="{E7DD913C-0312-544B-3599-9637FC5037A1}"/>
          </ac:picMkLst>
        </pc:picChg>
        <pc:picChg chg="add del mod">
          <ac:chgData name="Rod Turk" userId="07228ad85b9b2d7f" providerId="LiveId" clId="{5D3F1948-3229-4A58-AFB6-846949B7CBF4}" dt="2023-02-21T16:32:37.044" v="1863" actId="478"/>
          <ac:picMkLst>
            <pc:docMk/>
            <pc:sldMk cId="1160539190" sldId="1578"/>
            <ac:picMk id="5" creationId="{4B8E35DA-63FC-7F44-EEC6-6A2529EB109F}"/>
          </ac:picMkLst>
        </pc:picChg>
        <pc:picChg chg="add del mod">
          <ac:chgData name="Rod Turk" userId="07228ad85b9b2d7f" providerId="LiveId" clId="{5D3F1948-3229-4A58-AFB6-846949B7CBF4}" dt="2023-02-21T16:33:30.786" v="1917" actId="478"/>
          <ac:picMkLst>
            <pc:docMk/>
            <pc:sldMk cId="1160539190" sldId="1578"/>
            <ac:picMk id="7" creationId="{C9CCA808-03F8-806D-E850-791A0FE1CF6F}"/>
          </ac:picMkLst>
        </pc:picChg>
      </pc:sldChg>
      <pc:sldChg chg="modSp modAnim">
        <pc:chgData name="Rod Turk" userId="07228ad85b9b2d7f" providerId="LiveId" clId="{5D3F1948-3229-4A58-AFB6-846949B7CBF4}" dt="2023-02-23T18:09:42.110" v="3830"/>
        <pc:sldMkLst>
          <pc:docMk/>
          <pc:sldMk cId="141209889" sldId="1579"/>
        </pc:sldMkLst>
        <pc:spChg chg="mod">
          <ac:chgData name="Rod Turk" userId="07228ad85b9b2d7f" providerId="LiveId" clId="{5D3F1948-3229-4A58-AFB6-846949B7CBF4}" dt="2023-02-21T16:11:11.810" v="1607" actId="20577"/>
          <ac:spMkLst>
            <pc:docMk/>
            <pc:sldMk cId="141209889" sldId="1579"/>
            <ac:spMk id="2" creationId="{0052B6C7-855F-555C-2A64-178FA20FA73E}"/>
          </ac:spMkLst>
        </pc:spChg>
        <pc:spChg chg="mod">
          <ac:chgData name="Rod Turk" userId="07228ad85b9b2d7f" providerId="LiveId" clId="{5D3F1948-3229-4A58-AFB6-846949B7CBF4}" dt="2023-02-22T17:25:14.712" v="2737" actId="207"/>
          <ac:spMkLst>
            <pc:docMk/>
            <pc:sldMk cId="141209889" sldId="1579"/>
            <ac:spMk id="3" creationId="{2082A7F3-ED6D-D029-B852-F9F051BF573E}"/>
          </ac:spMkLst>
        </pc:spChg>
      </pc:sldChg>
      <pc:sldChg chg="addSp modSp ord modAnim">
        <pc:chgData name="Rod Turk" userId="07228ad85b9b2d7f" providerId="LiveId" clId="{5D3F1948-3229-4A58-AFB6-846949B7CBF4}" dt="2023-02-23T18:09:15.522" v="3824"/>
        <pc:sldMkLst>
          <pc:docMk/>
          <pc:sldMk cId="4038696977" sldId="1580"/>
        </pc:sldMkLst>
        <pc:spChg chg="mod">
          <ac:chgData name="Rod Turk" userId="07228ad85b9b2d7f" providerId="LiveId" clId="{5D3F1948-3229-4A58-AFB6-846949B7CBF4}" dt="2023-02-21T16:14:59.568" v="1650" actId="1036"/>
          <ac:spMkLst>
            <pc:docMk/>
            <pc:sldMk cId="4038696977" sldId="1580"/>
            <ac:spMk id="3" creationId="{2082A7F3-ED6D-D029-B852-F9F051BF573E}"/>
          </ac:spMkLst>
        </pc:spChg>
        <pc:spChg chg="add mod">
          <ac:chgData name="Rod Turk" userId="07228ad85b9b2d7f" providerId="LiveId" clId="{5D3F1948-3229-4A58-AFB6-846949B7CBF4}" dt="2023-02-21T16:15:09.092" v="1652" actId="571"/>
          <ac:spMkLst>
            <pc:docMk/>
            <pc:sldMk cId="4038696977" sldId="1580"/>
            <ac:spMk id="4" creationId="{185093E4-6559-0532-D8BD-837465B2A58A}"/>
          </ac:spMkLst>
        </pc:spChg>
      </pc:sldChg>
      <pc:sldChg chg="modSp modAnim">
        <pc:chgData name="Rod Turk" userId="07228ad85b9b2d7f" providerId="LiveId" clId="{5D3F1948-3229-4A58-AFB6-846949B7CBF4}" dt="2023-02-23T18:09:55.770" v="3833"/>
        <pc:sldMkLst>
          <pc:docMk/>
          <pc:sldMk cId="1117251694" sldId="1581"/>
        </pc:sldMkLst>
        <pc:spChg chg="mod">
          <ac:chgData name="Rod Turk" userId="07228ad85b9b2d7f" providerId="LiveId" clId="{5D3F1948-3229-4A58-AFB6-846949B7CBF4}" dt="2023-02-21T16:16:57.558" v="1696" actId="20577"/>
          <ac:spMkLst>
            <pc:docMk/>
            <pc:sldMk cId="1117251694" sldId="1581"/>
            <ac:spMk id="2" creationId="{0052B6C7-855F-555C-2A64-178FA20FA73E}"/>
          </ac:spMkLst>
        </pc:spChg>
        <pc:spChg chg="mod">
          <ac:chgData name="Rod Turk" userId="07228ad85b9b2d7f" providerId="LiveId" clId="{5D3F1948-3229-4A58-AFB6-846949B7CBF4}" dt="2023-02-22T17:27:46.417" v="2931" actId="207"/>
          <ac:spMkLst>
            <pc:docMk/>
            <pc:sldMk cId="1117251694" sldId="1581"/>
            <ac:spMk id="3" creationId="{2082A7F3-ED6D-D029-B852-F9F051BF573E}"/>
          </ac:spMkLst>
        </pc:spChg>
      </pc:sldChg>
      <pc:sldChg chg="addSp delSp modSp mod modAnim">
        <pc:chgData name="Rod Turk" userId="07228ad85b9b2d7f" providerId="LiveId" clId="{5D3F1948-3229-4A58-AFB6-846949B7CBF4}" dt="2023-02-23T18:10:08.751" v="3836"/>
        <pc:sldMkLst>
          <pc:docMk/>
          <pc:sldMk cId="1470427855" sldId="1582"/>
        </pc:sldMkLst>
        <pc:spChg chg="mod">
          <ac:chgData name="Rod Turk" userId="07228ad85b9b2d7f" providerId="LiveId" clId="{5D3F1948-3229-4A58-AFB6-846949B7CBF4}" dt="2023-02-21T16:21:33.543" v="1749" actId="122"/>
          <ac:spMkLst>
            <pc:docMk/>
            <pc:sldMk cId="1470427855" sldId="1582"/>
            <ac:spMk id="3" creationId="{2082A7F3-ED6D-D029-B852-F9F051BF573E}"/>
          </ac:spMkLst>
        </pc:spChg>
        <pc:spChg chg="add del">
          <ac:chgData name="Rod Turk" userId="07228ad85b9b2d7f" providerId="LiveId" clId="{5D3F1948-3229-4A58-AFB6-846949B7CBF4}" dt="2023-02-21T16:22:27.136" v="1751" actId="22"/>
          <ac:spMkLst>
            <pc:docMk/>
            <pc:sldMk cId="1470427855" sldId="1582"/>
            <ac:spMk id="5" creationId="{BB7F4403-880A-D173-32B5-2A28F2B11F01}"/>
          </ac:spMkLst>
        </pc:spChg>
      </pc:sldChg>
      <pc:sldChg chg="modSp modAnim modNotes modNotesTx">
        <pc:chgData name="Rod Turk" userId="07228ad85b9b2d7f" providerId="LiveId" clId="{5D3F1948-3229-4A58-AFB6-846949B7CBF4}" dt="2023-02-23T18:10:36.170" v="3842"/>
        <pc:sldMkLst>
          <pc:docMk/>
          <pc:sldMk cId="2677690692" sldId="1583"/>
        </pc:sldMkLst>
        <pc:spChg chg="mod">
          <ac:chgData name="Rod Turk" userId="07228ad85b9b2d7f" providerId="LiveId" clId="{5D3F1948-3229-4A58-AFB6-846949B7CBF4}" dt="2023-02-21T16:22:59.619" v="1788" actId="20577"/>
          <ac:spMkLst>
            <pc:docMk/>
            <pc:sldMk cId="2677690692" sldId="1583"/>
            <ac:spMk id="2" creationId="{0052B6C7-855F-555C-2A64-178FA20FA73E}"/>
          </ac:spMkLst>
        </pc:spChg>
        <pc:spChg chg="mod">
          <ac:chgData name="Rod Turk" userId="07228ad85b9b2d7f" providerId="LiveId" clId="{5D3F1948-3229-4A58-AFB6-846949B7CBF4}" dt="2023-02-21T16:25:38.775" v="1813" actId="122"/>
          <ac:spMkLst>
            <pc:docMk/>
            <pc:sldMk cId="2677690692" sldId="1583"/>
            <ac:spMk id="3" creationId="{2082A7F3-ED6D-D029-B852-F9F051BF573E}"/>
          </ac:spMkLst>
        </pc:spChg>
      </pc:sldChg>
      <pc:sldChg chg="modSp modAnim modNotesTx">
        <pc:chgData name="Rod Turk" userId="07228ad85b9b2d7f" providerId="LiveId" clId="{5D3F1948-3229-4A58-AFB6-846949B7CBF4}" dt="2023-02-23T18:10:51.061" v="3846"/>
        <pc:sldMkLst>
          <pc:docMk/>
          <pc:sldMk cId="3712579721" sldId="1584"/>
        </pc:sldMkLst>
        <pc:spChg chg="mod">
          <ac:chgData name="Rod Turk" userId="07228ad85b9b2d7f" providerId="LiveId" clId="{5D3F1948-3229-4A58-AFB6-846949B7CBF4}" dt="2023-02-21T16:28:25.811" v="1834" actId="122"/>
          <ac:spMkLst>
            <pc:docMk/>
            <pc:sldMk cId="3712579721" sldId="1584"/>
            <ac:spMk id="3" creationId="{2082A7F3-ED6D-D029-B852-F9F051BF573E}"/>
          </ac:spMkLst>
        </pc:spChg>
      </pc:sldChg>
      <pc:sldChg chg="modSp modAnim">
        <pc:chgData name="Rod Turk" userId="07228ad85b9b2d7f" providerId="LiveId" clId="{5D3F1948-3229-4A58-AFB6-846949B7CBF4}" dt="2023-02-23T18:11:08.577" v="3850"/>
        <pc:sldMkLst>
          <pc:docMk/>
          <pc:sldMk cId="1127349554" sldId="1585"/>
        </pc:sldMkLst>
        <pc:spChg chg="mod">
          <ac:chgData name="Rod Turk" userId="07228ad85b9b2d7f" providerId="LiveId" clId="{5D3F1948-3229-4A58-AFB6-846949B7CBF4}" dt="2023-02-21T16:30:40.837" v="1856" actId="122"/>
          <ac:spMkLst>
            <pc:docMk/>
            <pc:sldMk cId="1127349554" sldId="1585"/>
            <ac:spMk id="3" creationId="{2082A7F3-ED6D-D029-B852-F9F051BF573E}"/>
          </ac:spMkLst>
        </pc:spChg>
      </pc:sldChg>
      <pc:sldChg chg="addSp delSp modSp mod modAnim modNotesTx">
        <pc:chgData name="Rod Turk" userId="07228ad85b9b2d7f" providerId="LiveId" clId="{5D3F1948-3229-4A58-AFB6-846949B7CBF4}" dt="2023-02-24T13:06:48.618" v="3875"/>
        <pc:sldMkLst>
          <pc:docMk/>
          <pc:sldMk cId="3019327377" sldId="1586"/>
        </pc:sldMkLst>
        <pc:spChg chg="mod">
          <ac:chgData name="Rod Turk" userId="07228ad85b9b2d7f" providerId="LiveId" clId="{5D3F1948-3229-4A58-AFB6-846949B7CBF4}" dt="2023-02-21T18:04:43.775" v="1982" actId="207"/>
          <ac:spMkLst>
            <pc:docMk/>
            <pc:sldMk cId="3019327377" sldId="1586"/>
            <ac:spMk id="2" creationId="{0052B6C7-855F-555C-2A64-178FA20FA73E}"/>
          </ac:spMkLst>
        </pc:spChg>
        <pc:spChg chg="add del mod">
          <ac:chgData name="Rod Turk" userId="07228ad85b9b2d7f" providerId="LiveId" clId="{5D3F1948-3229-4A58-AFB6-846949B7CBF4}" dt="2023-02-22T14:23:34.616" v="2262"/>
          <ac:spMkLst>
            <pc:docMk/>
            <pc:sldMk cId="3019327377" sldId="1586"/>
            <ac:spMk id="3" creationId="{6D741F91-ED6C-02AD-306F-EFC9956C4EEB}"/>
          </ac:spMkLst>
        </pc:spChg>
        <pc:spChg chg="mod">
          <ac:chgData name="Rod Turk" userId="07228ad85b9b2d7f" providerId="LiveId" clId="{5D3F1948-3229-4A58-AFB6-846949B7CBF4}" dt="2023-02-22T17:19:09.658" v="2618" actId="14100"/>
          <ac:spMkLst>
            <pc:docMk/>
            <pc:sldMk cId="3019327377" sldId="1586"/>
            <ac:spMk id="7" creationId="{907EBD34-9897-6347-91F3-78DA7E5E4C72}"/>
          </ac:spMkLst>
        </pc:spChg>
        <pc:picChg chg="del">
          <ac:chgData name="Rod Turk" userId="07228ad85b9b2d7f" providerId="LiveId" clId="{5D3F1948-3229-4A58-AFB6-846949B7CBF4}" dt="2023-02-22T14:23:30.323" v="2261" actId="478"/>
          <ac:picMkLst>
            <pc:docMk/>
            <pc:sldMk cId="3019327377" sldId="1586"/>
            <ac:picMk id="5" creationId="{802820B2-1957-454E-A2FC-C9C9C48ACABE}"/>
          </ac:picMkLst>
        </pc:picChg>
        <pc:picChg chg="add mod">
          <ac:chgData name="Rod Turk" userId="07228ad85b9b2d7f" providerId="LiveId" clId="{5D3F1948-3229-4A58-AFB6-846949B7CBF4}" dt="2023-02-22T14:23:40.217" v="2263" actId="1076"/>
          <ac:picMkLst>
            <pc:docMk/>
            <pc:sldMk cId="3019327377" sldId="1586"/>
            <ac:picMk id="8" creationId="{280635BD-0211-9272-0547-4F537B548B6F}"/>
          </ac:picMkLst>
        </pc:picChg>
        <pc:cxnChg chg="add mod">
          <ac:chgData name="Rod Turk" userId="07228ad85b9b2d7f" providerId="LiveId" clId="{5D3F1948-3229-4A58-AFB6-846949B7CBF4}" dt="2023-02-21T18:05:29.334" v="1987" actId="13822"/>
          <ac:cxnSpMkLst>
            <pc:docMk/>
            <pc:sldMk cId="3019327377" sldId="1586"/>
            <ac:cxnSpMk id="4" creationId="{CCCF2BF0-8B98-1DA4-CCD0-FFD563CFE02C}"/>
          </ac:cxnSpMkLst>
        </pc:cxnChg>
      </pc:sldChg>
      <pc:sldChg chg="addSp delSp modSp mod modAnim">
        <pc:chgData name="Rod Turk" userId="07228ad85b9b2d7f" providerId="LiveId" clId="{5D3F1948-3229-4A58-AFB6-846949B7CBF4}" dt="2023-02-23T18:09:47.424" v="3831"/>
        <pc:sldMkLst>
          <pc:docMk/>
          <pc:sldMk cId="2706135400" sldId="1587"/>
        </pc:sldMkLst>
        <pc:spChg chg="mod">
          <ac:chgData name="Rod Turk" userId="07228ad85b9b2d7f" providerId="LiveId" clId="{5D3F1948-3229-4A58-AFB6-846949B7CBF4}" dt="2023-02-21T18:06:12.114" v="2039" actId="207"/>
          <ac:spMkLst>
            <pc:docMk/>
            <pc:sldMk cId="2706135400" sldId="1587"/>
            <ac:spMk id="2" creationId="{0052B6C7-855F-555C-2A64-178FA20FA73E}"/>
          </ac:spMkLst>
        </pc:spChg>
        <pc:spChg chg="add del mod">
          <ac:chgData name="Rod Turk" userId="07228ad85b9b2d7f" providerId="LiveId" clId="{5D3F1948-3229-4A58-AFB6-846949B7CBF4}" dt="2023-02-22T14:27:05.223" v="2265"/>
          <ac:spMkLst>
            <pc:docMk/>
            <pc:sldMk cId="2706135400" sldId="1587"/>
            <ac:spMk id="4" creationId="{395A7F6A-6134-50F7-F14A-40CD42607D13}"/>
          </ac:spMkLst>
        </pc:spChg>
        <pc:spChg chg="mod">
          <ac:chgData name="Rod Turk" userId="07228ad85b9b2d7f" providerId="LiveId" clId="{5D3F1948-3229-4A58-AFB6-846949B7CBF4}" dt="2023-02-22T21:46:05.490" v="3439" actId="20577"/>
          <ac:spMkLst>
            <pc:docMk/>
            <pc:sldMk cId="2706135400" sldId="1587"/>
            <ac:spMk id="7" creationId="{907EBD34-9897-6347-91F3-78DA7E5E4C72}"/>
          </ac:spMkLst>
        </pc:spChg>
        <pc:picChg chg="del">
          <ac:chgData name="Rod Turk" userId="07228ad85b9b2d7f" providerId="LiveId" clId="{5D3F1948-3229-4A58-AFB6-846949B7CBF4}" dt="2023-02-22T14:27:03.279" v="2264" actId="478"/>
          <ac:picMkLst>
            <pc:docMk/>
            <pc:sldMk cId="2706135400" sldId="1587"/>
            <ac:picMk id="5" creationId="{802820B2-1957-454E-A2FC-C9C9C48ACABE}"/>
          </ac:picMkLst>
        </pc:picChg>
        <pc:picChg chg="add mod">
          <ac:chgData name="Rod Turk" userId="07228ad85b9b2d7f" providerId="LiveId" clId="{5D3F1948-3229-4A58-AFB6-846949B7CBF4}" dt="2023-02-22T14:27:10.756" v="2266" actId="1076"/>
          <ac:picMkLst>
            <pc:docMk/>
            <pc:sldMk cId="2706135400" sldId="1587"/>
            <ac:picMk id="8" creationId="{5DBBDFF7-749B-186E-1905-FCF9A4D0C2E4}"/>
          </ac:picMkLst>
        </pc:picChg>
        <pc:cxnChg chg="add mod">
          <ac:chgData name="Rod Turk" userId="07228ad85b9b2d7f" providerId="LiveId" clId="{5D3F1948-3229-4A58-AFB6-846949B7CBF4}" dt="2023-02-21T18:05:40.467" v="1988"/>
          <ac:cxnSpMkLst>
            <pc:docMk/>
            <pc:sldMk cId="2706135400" sldId="1587"/>
            <ac:cxnSpMk id="3" creationId="{0B55CA98-9EE4-11C4-9F41-DF726A2C4121}"/>
          </ac:cxnSpMkLst>
        </pc:cxnChg>
      </pc:sldChg>
      <pc:sldChg chg="addSp delSp modSp mod modAnim modNotesTx">
        <pc:chgData name="Rod Turk" userId="07228ad85b9b2d7f" providerId="LiveId" clId="{5D3F1948-3229-4A58-AFB6-846949B7CBF4}" dt="2023-02-23T18:10:27.252" v="3840"/>
        <pc:sldMkLst>
          <pc:docMk/>
          <pc:sldMk cId="3963688572" sldId="1588"/>
        </pc:sldMkLst>
        <pc:spChg chg="mod">
          <ac:chgData name="Rod Turk" userId="07228ad85b9b2d7f" providerId="LiveId" clId="{5D3F1948-3229-4A58-AFB6-846949B7CBF4}" dt="2023-02-21T18:07:03.221" v="2079" actId="20577"/>
          <ac:spMkLst>
            <pc:docMk/>
            <pc:sldMk cId="3963688572" sldId="1588"/>
            <ac:spMk id="2" creationId="{0052B6C7-855F-555C-2A64-178FA20FA73E}"/>
          </ac:spMkLst>
        </pc:spChg>
        <pc:spChg chg="add del mod">
          <ac:chgData name="Rod Turk" userId="07228ad85b9b2d7f" providerId="LiveId" clId="{5D3F1948-3229-4A58-AFB6-846949B7CBF4}" dt="2023-02-22T14:28:20.106" v="2268"/>
          <ac:spMkLst>
            <pc:docMk/>
            <pc:sldMk cId="3963688572" sldId="1588"/>
            <ac:spMk id="4" creationId="{990C59FE-3EC9-B389-27D2-08F8D148A6FE}"/>
          </ac:spMkLst>
        </pc:spChg>
        <pc:spChg chg="mod">
          <ac:chgData name="Rod Turk" userId="07228ad85b9b2d7f" providerId="LiveId" clId="{5D3F1948-3229-4A58-AFB6-846949B7CBF4}" dt="2023-02-22T17:37:06.914" v="3276" actId="20577"/>
          <ac:spMkLst>
            <pc:docMk/>
            <pc:sldMk cId="3963688572" sldId="1588"/>
            <ac:spMk id="7" creationId="{907EBD34-9897-6347-91F3-78DA7E5E4C72}"/>
          </ac:spMkLst>
        </pc:spChg>
        <pc:picChg chg="del">
          <ac:chgData name="Rod Turk" userId="07228ad85b9b2d7f" providerId="LiveId" clId="{5D3F1948-3229-4A58-AFB6-846949B7CBF4}" dt="2023-02-22T14:28:18.099" v="2267" actId="478"/>
          <ac:picMkLst>
            <pc:docMk/>
            <pc:sldMk cId="3963688572" sldId="1588"/>
            <ac:picMk id="5" creationId="{802820B2-1957-454E-A2FC-C9C9C48ACABE}"/>
          </ac:picMkLst>
        </pc:picChg>
        <pc:picChg chg="add mod">
          <ac:chgData name="Rod Turk" userId="07228ad85b9b2d7f" providerId="LiveId" clId="{5D3F1948-3229-4A58-AFB6-846949B7CBF4}" dt="2023-02-22T14:28:23.030" v="2269" actId="1076"/>
          <ac:picMkLst>
            <pc:docMk/>
            <pc:sldMk cId="3963688572" sldId="1588"/>
            <ac:picMk id="8" creationId="{630C75D1-3820-3E28-28B4-FA18724F1FC5}"/>
          </ac:picMkLst>
        </pc:picChg>
        <pc:cxnChg chg="add mod">
          <ac:chgData name="Rod Turk" userId="07228ad85b9b2d7f" providerId="LiveId" clId="{5D3F1948-3229-4A58-AFB6-846949B7CBF4}" dt="2023-02-21T18:06:26.644" v="2041"/>
          <ac:cxnSpMkLst>
            <pc:docMk/>
            <pc:sldMk cId="3963688572" sldId="1588"/>
            <ac:cxnSpMk id="3" creationId="{49E82609-2001-0F34-587C-A7A61F9C48B7}"/>
          </ac:cxnSpMkLst>
        </pc:cxnChg>
      </pc:sldChg>
      <pc:sldChg chg="addSp delSp modSp mod modAnim modNotesTx">
        <pc:chgData name="Rod Turk" userId="07228ad85b9b2d7f" providerId="LiveId" clId="{5D3F1948-3229-4A58-AFB6-846949B7CBF4}" dt="2023-02-23T18:11:23.757" v="3853"/>
        <pc:sldMkLst>
          <pc:docMk/>
          <pc:sldMk cId="3566291670" sldId="1589"/>
        </pc:sldMkLst>
        <pc:spChg chg="mod">
          <ac:chgData name="Rod Turk" userId="07228ad85b9b2d7f" providerId="LiveId" clId="{5D3F1948-3229-4A58-AFB6-846949B7CBF4}" dt="2023-02-21T18:07:50.018" v="2138" actId="207"/>
          <ac:spMkLst>
            <pc:docMk/>
            <pc:sldMk cId="3566291670" sldId="1589"/>
            <ac:spMk id="2" creationId="{0052B6C7-855F-555C-2A64-178FA20FA73E}"/>
          </ac:spMkLst>
        </pc:spChg>
        <pc:spChg chg="add del mod">
          <ac:chgData name="Rod Turk" userId="07228ad85b9b2d7f" providerId="LiveId" clId="{5D3F1948-3229-4A58-AFB6-846949B7CBF4}" dt="2023-02-22T14:29:49.734" v="2271"/>
          <ac:spMkLst>
            <pc:docMk/>
            <pc:sldMk cId="3566291670" sldId="1589"/>
            <ac:spMk id="4" creationId="{559D7E4E-EA11-BC14-9882-394D5C6E7D66}"/>
          </ac:spMkLst>
        </pc:spChg>
        <pc:spChg chg="mod">
          <ac:chgData name="Rod Turk" userId="07228ad85b9b2d7f" providerId="LiveId" clId="{5D3F1948-3229-4A58-AFB6-846949B7CBF4}" dt="2023-02-22T21:54:36.752" v="3778" actId="1036"/>
          <ac:spMkLst>
            <pc:docMk/>
            <pc:sldMk cId="3566291670" sldId="1589"/>
            <ac:spMk id="7" creationId="{907EBD34-9897-6347-91F3-78DA7E5E4C72}"/>
          </ac:spMkLst>
        </pc:spChg>
        <pc:picChg chg="del">
          <ac:chgData name="Rod Turk" userId="07228ad85b9b2d7f" providerId="LiveId" clId="{5D3F1948-3229-4A58-AFB6-846949B7CBF4}" dt="2023-02-22T14:28:51.089" v="2270" actId="478"/>
          <ac:picMkLst>
            <pc:docMk/>
            <pc:sldMk cId="3566291670" sldId="1589"/>
            <ac:picMk id="5" creationId="{802820B2-1957-454E-A2FC-C9C9C48ACABE}"/>
          </ac:picMkLst>
        </pc:picChg>
        <pc:picChg chg="add mod">
          <ac:chgData name="Rod Turk" userId="07228ad85b9b2d7f" providerId="LiveId" clId="{5D3F1948-3229-4A58-AFB6-846949B7CBF4}" dt="2023-02-22T14:29:53.804" v="2272" actId="1076"/>
          <ac:picMkLst>
            <pc:docMk/>
            <pc:sldMk cId="3566291670" sldId="1589"/>
            <ac:picMk id="8" creationId="{31B5D417-1247-AAFF-A55C-1DDB990BC70A}"/>
          </ac:picMkLst>
        </pc:picChg>
        <pc:cxnChg chg="add mod">
          <ac:chgData name="Rod Turk" userId="07228ad85b9b2d7f" providerId="LiveId" clId="{5D3F1948-3229-4A58-AFB6-846949B7CBF4}" dt="2023-02-21T18:07:12.971" v="2080"/>
          <ac:cxnSpMkLst>
            <pc:docMk/>
            <pc:sldMk cId="3566291670" sldId="1589"/>
            <ac:cxnSpMk id="3" creationId="{57C1526B-F512-2596-FAE5-7A99D575C8A5}"/>
          </ac:cxnSpMkLst>
        </pc:cxnChg>
      </pc:sldChg>
      <pc:sldChg chg="modSp modAnim">
        <pc:chgData name="Rod Turk" userId="07228ad85b9b2d7f" providerId="LiveId" clId="{5D3F1948-3229-4A58-AFB6-846949B7CBF4}" dt="2023-02-23T18:08:49.445" v="3819"/>
        <pc:sldMkLst>
          <pc:docMk/>
          <pc:sldMk cId="742963428" sldId="1590"/>
        </pc:sldMkLst>
        <pc:spChg chg="mod">
          <ac:chgData name="Rod Turk" userId="07228ad85b9b2d7f" providerId="LiveId" clId="{5D3F1948-3229-4A58-AFB6-846949B7CBF4}" dt="2023-02-22T17:10:27.624" v="2384" actId="207"/>
          <ac:spMkLst>
            <pc:docMk/>
            <pc:sldMk cId="742963428" sldId="1590"/>
            <ac:spMk id="3" creationId="{2082A7F3-ED6D-D029-B852-F9F051BF573E}"/>
          </ac:spMkLst>
        </pc:spChg>
      </pc:sldChg>
      <pc:sldChg chg="modSp modAnim">
        <pc:chgData name="Rod Turk" userId="07228ad85b9b2d7f" providerId="LiveId" clId="{5D3F1948-3229-4A58-AFB6-846949B7CBF4}" dt="2023-02-23T18:08:58.918" v="3821"/>
        <pc:sldMkLst>
          <pc:docMk/>
          <pc:sldMk cId="4116699666" sldId="1591"/>
        </pc:sldMkLst>
        <pc:spChg chg="mod">
          <ac:chgData name="Rod Turk" userId="07228ad85b9b2d7f" providerId="LiveId" clId="{5D3F1948-3229-4A58-AFB6-846949B7CBF4}" dt="2023-02-22T17:17:04.233" v="2568" actId="20577"/>
          <ac:spMkLst>
            <pc:docMk/>
            <pc:sldMk cId="4116699666" sldId="1591"/>
            <ac:spMk id="2" creationId="{0052B6C7-855F-555C-2A64-178FA20FA73E}"/>
          </ac:spMkLst>
        </pc:spChg>
        <pc:spChg chg="mod">
          <ac:chgData name="Rod Turk" userId="07228ad85b9b2d7f" providerId="LiveId" clId="{5D3F1948-3229-4A58-AFB6-846949B7CBF4}" dt="2023-02-22T17:16:49.823" v="2539" actId="113"/>
          <ac:spMkLst>
            <pc:docMk/>
            <pc:sldMk cId="4116699666" sldId="1591"/>
            <ac:spMk id="3" creationId="{2082A7F3-ED6D-D029-B852-F9F051BF573E}"/>
          </ac:spMkLst>
        </pc:spChg>
      </pc:sldChg>
      <pc:sldChg chg="modSp modAnim">
        <pc:chgData name="Rod Turk" userId="07228ad85b9b2d7f" providerId="LiveId" clId="{5D3F1948-3229-4A58-AFB6-846949B7CBF4}" dt="2023-02-23T18:09:23.946" v="3826"/>
        <pc:sldMkLst>
          <pc:docMk/>
          <pc:sldMk cId="3125626516" sldId="1592"/>
        </pc:sldMkLst>
        <pc:spChg chg="mod">
          <ac:chgData name="Rod Turk" userId="07228ad85b9b2d7f" providerId="LiveId" clId="{5D3F1948-3229-4A58-AFB6-846949B7CBF4}" dt="2023-02-22T17:25:02.484" v="2736" actId="207"/>
          <ac:spMkLst>
            <pc:docMk/>
            <pc:sldMk cId="3125626516" sldId="1592"/>
            <ac:spMk id="3" creationId="{2082A7F3-ED6D-D029-B852-F9F051BF573E}"/>
          </ac:spMkLst>
        </pc:spChg>
      </pc:sldChg>
      <pc:sldChg chg="modAnim">
        <pc:chgData name="Rod Turk" userId="07228ad85b9b2d7f" providerId="LiveId" clId="{5D3F1948-3229-4A58-AFB6-846949B7CBF4}" dt="2023-02-23T18:10:02.962" v="3835"/>
        <pc:sldMkLst>
          <pc:docMk/>
          <pc:sldMk cId="2451070834" sldId="1593"/>
        </pc:sldMkLst>
      </pc:sldChg>
      <pc:sldChg chg="modSp modAnim">
        <pc:chgData name="Rod Turk" userId="07228ad85b9b2d7f" providerId="LiveId" clId="{5D3F1948-3229-4A58-AFB6-846949B7CBF4}" dt="2023-02-23T18:10:13.859" v="3837"/>
        <pc:sldMkLst>
          <pc:docMk/>
          <pc:sldMk cId="714519950" sldId="1594"/>
        </pc:sldMkLst>
        <pc:spChg chg="mod">
          <ac:chgData name="Rod Turk" userId="07228ad85b9b2d7f" providerId="LiveId" clId="{5D3F1948-3229-4A58-AFB6-846949B7CBF4}" dt="2023-02-22T17:28:43.316" v="2934" actId="207"/>
          <ac:spMkLst>
            <pc:docMk/>
            <pc:sldMk cId="714519950" sldId="1594"/>
            <ac:spMk id="3" creationId="{2082A7F3-ED6D-D029-B852-F9F051BF573E}"/>
          </ac:spMkLst>
        </pc:spChg>
      </pc:sldChg>
      <pc:sldChg chg="modSp modAnim">
        <pc:chgData name="Rod Turk" userId="07228ad85b9b2d7f" providerId="LiveId" clId="{5D3F1948-3229-4A58-AFB6-846949B7CBF4}" dt="2023-02-23T18:10:22.029" v="3839"/>
        <pc:sldMkLst>
          <pc:docMk/>
          <pc:sldMk cId="3341456778" sldId="1595"/>
        </pc:sldMkLst>
        <pc:spChg chg="mod">
          <ac:chgData name="Rod Turk" userId="07228ad85b9b2d7f" providerId="LiveId" clId="{5D3F1948-3229-4A58-AFB6-846949B7CBF4}" dt="2023-02-22T17:34:57.460" v="3213" actId="20577"/>
          <ac:spMkLst>
            <pc:docMk/>
            <pc:sldMk cId="3341456778" sldId="1595"/>
            <ac:spMk id="3" creationId="{2082A7F3-ED6D-D029-B852-F9F051BF573E}"/>
          </ac:spMkLst>
        </pc:spChg>
      </pc:sldChg>
      <pc:sldChg chg="modSp modAnim modNotes modNotesTx">
        <pc:chgData name="Rod Turk" userId="07228ad85b9b2d7f" providerId="LiveId" clId="{5D3F1948-3229-4A58-AFB6-846949B7CBF4}" dt="2023-02-23T18:13:05.232" v="3870" actId="27636"/>
        <pc:sldMkLst>
          <pc:docMk/>
          <pc:sldMk cId="1370708972" sldId="1596"/>
        </pc:sldMkLst>
        <pc:spChg chg="mod">
          <ac:chgData name="Rod Turk" userId="07228ad85b9b2d7f" providerId="LiveId" clId="{5D3F1948-3229-4A58-AFB6-846949B7CBF4}" dt="2023-02-22T21:55:42.679" v="3781" actId="207"/>
          <ac:spMkLst>
            <pc:docMk/>
            <pc:sldMk cId="1370708972" sldId="1596"/>
            <ac:spMk id="3" creationId="{2082A7F3-ED6D-D029-B852-F9F051BF573E}"/>
          </ac:spMkLst>
        </pc:spChg>
      </pc:sldChg>
      <pc:sldChg chg="modSp modAnim">
        <pc:chgData name="Rod Turk" userId="07228ad85b9b2d7f" providerId="LiveId" clId="{5D3F1948-3229-4A58-AFB6-846949B7CBF4}" dt="2023-02-23T18:10:58.684" v="3848"/>
        <pc:sldMkLst>
          <pc:docMk/>
          <pc:sldMk cId="1030604239" sldId="1597"/>
        </pc:sldMkLst>
        <pc:spChg chg="mod">
          <ac:chgData name="Rod Turk" userId="07228ad85b9b2d7f" providerId="LiveId" clId="{5D3F1948-3229-4A58-AFB6-846949B7CBF4}" dt="2023-02-22T21:56:32.350" v="3785" actId="207"/>
          <ac:spMkLst>
            <pc:docMk/>
            <pc:sldMk cId="1030604239" sldId="1597"/>
            <ac:spMk id="3" creationId="{2082A7F3-ED6D-D029-B852-F9F051BF573E}"/>
          </ac:spMkLst>
        </pc:spChg>
      </pc:sldChg>
      <pc:sldChg chg="modSp modAnim">
        <pc:chgData name="Rod Turk" userId="07228ad85b9b2d7f" providerId="LiveId" clId="{5D3F1948-3229-4A58-AFB6-846949B7CBF4}" dt="2023-02-23T18:11:16.291" v="3852"/>
        <pc:sldMkLst>
          <pc:docMk/>
          <pc:sldMk cId="2695787623" sldId="1598"/>
        </pc:sldMkLst>
        <pc:spChg chg="mod">
          <ac:chgData name="Rod Turk" userId="07228ad85b9b2d7f" providerId="LiveId" clId="{5D3F1948-3229-4A58-AFB6-846949B7CBF4}" dt="2023-02-22T21:56:59.310" v="3787" actId="207"/>
          <ac:spMkLst>
            <pc:docMk/>
            <pc:sldMk cId="2695787623" sldId="1598"/>
            <ac:spMk id="3" creationId="{2082A7F3-ED6D-D029-B852-F9F051BF573E}"/>
          </ac:spMkLst>
        </pc:spChg>
      </pc:sldChg>
      <pc:sldChg chg="modSp modAnim">
        <pc:chgData name="Rod Turk" userId="07228ad85b9b2d7f" providerId="LiveId" clId="{5D3F1948-3229-4A58-AFB6-846949B7CBF4}" dt="2023-02-23T18:09:33.349" v="3828"/>
        <pc:sldMkLst>
          <pc:docMk/>
          <pc:sldMk cId="3948192043" sldId="1599"/>
        </pc:sldMkLst>
        <pc:spChg chg="mod">
          <ac:chgData name="Rod Turk" userId="07228ad85b9b2d7f" providerId="LiveId" clId="{5D3F1948-3229-4A58-AFB6-846949B7CBF4}" dt="2023-02-23T17:15:29.970" v="3788" actId="207"/>
          <ac:spMkLst>
            <pc:docMk/>
            <pc:sldMk cId="3948192043" sldId="1599"/>
            <ac:spMk id="3" creationId="{2082A7F3-ED6D-D029-B852-F9F051BF57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f.ly/logosres/gs-tc-notes?ref=Bible.Is29.1&amp;off=34&amp;ctx=st+Jerusalem+ch.+29%0a~There+are+two+more+%E2%80%9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ef.ly/logosres/ubshbk23is?ref=Bible.Is29.10&amp;off=790&amp;ctx=+gnb%2c+niv+and+gecl.%0a~The+Lord+has+poure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iblegateway.com/passage/?search=psalm+139&amp;version=ESV#fen-ESV-16254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iblegateway.com/passage/?search=psalm+139&amp;version=ESV#fen-ESV-16254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blegateway.com/passage/?search=psalm+1&amp;version=ESV#fen-ESV-13941a"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biblegateway.com/passage/?search=psalm+1&amp;version=ESV#fen-ESV-13942b"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iblegateway.com/passage/?search=psalm+1&amp;version=ESV#fen-ESV-13941a"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iblegateway.com/passage/?search=psalm+1&amp;version=ESV#fen-ESV-13942b"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ef.ly/logosres/ubshbk23is?ref=Bible.Is29.15-21&amp;off=9&amp;ctx=29%3a15%E2%80%9321%0a~The+overall+theme+of+this+sub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49942D9-79D0-0060-90EA-16B71E383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DE15B328-4C12-F831-81E1-08DB6371E3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F71DF1EC-BAE3-B8D1-A4F7-0B5320935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DB47A2-BDDC-44ED-B69C-898DD08B0C8B}"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11</a:t>
            </a:fld>
            <a:endParaRPr lang="en-US" altLang="en-US"/>
          </a:p>
        </p:txBody>
      </p:sp>
    </p:spTree>
    <p:extLst>
      <p:ext uri="{BB962C8B-B14F-4D97-AF65-F5344CB8AC3E}">
        <p14:creationId xmlns:p14="http://schemas.microsoft.com/office/powerpoint/2010/main" val="224167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12</a:t>
            </a:fld>
            <a:endParaRPr lang="en-US" altLang="en-US"/>
          </a:p>
        </p:txBody>
      </p:sp>
    </p:spTree>
    <p:extLst>
      <p:ext uri="{BB962C8B-B14F-4D97-AF65-F5344CB8AC3E}">
        <p14:creationId xmlns:p14="http://schemas.microsoft.com/office/powerpoint/2010/main" val="325670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two more “woes” that deal with Jerusalem in this chapter (vv. 1–14, 15–24) in addition to the one in chapter 28. The first of these is similar to the previous “woe” (cf. vv. 1–8 with 28:1–6, and vv. 9–14 with 28:7–13). In it Isaiah condemned the Jerusalemites for their religious hypocrisy.</a:t>
            </a:r>
          </a:p>
          <a:p>
            <a:pPr lvl="1"/>
            <a:r>
              <a:rPr lang="en-US" dirty="0"/>
              <a:t> Tom Constable,  (</a:t>
            </a:r>
            <a:r>
              <a:rPr lang="en-US" dirty="0" err="1"/>
              <a:t>Galaxie</a:t>
            </a:r>
            <a:r>
              <a:rPr lang="en-US" dirty="0"/>
              <a:t> Software, 2003), Is 29:1.</a:t>
            </a:r>
          </a:p>
          <a:p>
            <a:r>
              <a:rPr lang="en-US" b="0" i="0" u="none" strike="noStrike" baseline="0" dirty="0"/>
              <a:t> Tom Constable, </a:t>
            </a:r>
            <a:r>
              <a:rPr lang="en-US" b="0" i="1" u="sng" strike="noStrike" baseline="0" dirty="0">
                <a:solidFill>
                  <a:srgbClr val="0000FF"/>
                </a:solidFill>
                <a:hlinkClick r:id="rId3"/>
              </a:rPr>
              <a:t>Tom Constable’s Expository Notes on the Bible</a:t>
            </a:r>
            <a:r>
              <a:rPr lang="en-US" b="0" i="0" u="none" strike="noStrike" baseline="0" dirty="0">
                <a:solidFill>
                  <a:srgbClr val="0000FF"/>
                </a:solidFill>
                <a:hlinkClick r:id="rId3"/>
              </a:rPr>
              <a:t> (</a:t>
            </a:r>
            <a:r>
              <a:rPr lang="en-US" b="0" i="0" u="none" strike="noStrike" baseline="0" dirty="0" err="1">
                <a:solidFill>
                  <a:srgbClr val="0000FF"/>
                </a:solidFill>
                <a:hlinkClick r:id="rId3"/>
              </a:rPr>
              <a:t>Galaxie</a:t>
            </a:r>
            <a:r>
              <a:rPr lang="en-US" b="0" i="0" u="none" strike="noStrike" baseline="0" dirty="0">
                <a:solidFill>
                  <a:srgbClr val="0000FF"/>
                </a:solidFill>
                <a:hlinkClick r:id="rId3"/>
              </a:rPr>
              <a:t> Software, 2003), Is 29:1.</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101656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2315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127866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1530258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Roboto" panose="02000000000000000000" pitchFamily="2" charset="0"/>
              </a:rPr>
              <a:t>Runaway Horse</a:t>
            </a:r>
          </a:p>
          <a:p>
            <a:pPr algn="l"/>
            <a:r>
              <a:rPr lang="en-US" b="0" i="0" dirty="0">
                <a:solidFill>
                  <a:srgbClr val="000000"/>
                </a:solidFill>
                <a:effectLst/>
                <a:latin typeface="Segeo UI"/>
              </a:rPr>
              <a:t>Q: What is the best type of story to tell a runaway horse?</a:t>
            </a:r>
          </a:p>
          <a:p>
            <a:pPr algn="l"/>
            <a:r>
              <a:rPr lang="en-US" b="0" i="0" dirty="0">
                <a:solidFill>
                  <a:srgbClr val="000000"/>
                </a:solidFill>
                <a:effectLst/>
                <a:latin typeface="Segeo UI"/>
              </a:rPr>
              <a:t>A: A tale of WHOA!</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100047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15574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6958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a:t>
            </a:fld>
            <a:endParaRPr lang="en-US" altLang="en-US"/>
          </a:p>
        </p:txBody>
      </p:sp>
    </p:spTree>
    <p:extLst>
      <p:ext uri="{BB962C8B-B14F-4D97-AF65-F5344CB8AC3E}">
        <p14:creationId xmlns:p14="http://schemas.microsoft.com/office/powerpoint/2010/main" val="237320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4015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21</a:t>
            </a:fld>
            <a:endParaRPr lang="en-US" altLang="en-US"/>
          </a:p>
        </p:txBody>
      </p:sp>
    </p:spTree>
    <p:extLst>
      <p:ext uri="{BB962C8B-B14F-4D97-AF65-F5344CB8AC3E}">
        <p14:creationId xmlns:p14="http://schemas.microsoft.com/office/powerpoint/2010/main" val="322886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280695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107915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214275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25</a:t>
            </a:fld>
            <a:endParaRPr lang="en-US" altLang="en-US"/>
          </a:p>
        </p:txBody>
      </p:sp>
    </p:spTree>
    <p:extLst>
      <p:ext uri="{BB962C8B-B14F-4D97-AF65-F5344CB8AC3E}">
        <p14:creationId xmlns:p14="http://schemas.microsoft.com/office/powerpoint/2010/main" val="2398937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375730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1878886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US" sz="1200" b="0" i="0" dirty="0"/>
              <a:t>The Lord has poured out upon you a spirit of deep sleep: The irony in the previous verse continues here. An impressive play-on-words in these lines supports the irony. The Hebrew verb rendered poured out is usually linked with making a drink offering to God. In Num 28:7 the drink offering is “strong drink” (that is, “beer”). Verse 9 spoke of the people staggering, but not because of “strong drink.” These lines say it was caused by Yahweh pouring the drink offering of sound sleep on them. It may be difficult to reflect this wordplay in most translations, but it can be explained in a study note. The examples below use the word “libation” to do it.</a:t>
            </a:r>
          </a:p>
          <a:p>
            <a:pPr algn="just" rtl="0"/>
            <a:r>
              <a:rPr lang="en-US" sz="1200" b="0" i="0" dirty="0"/>
              <a:t>Deep sleep is the time for “visions of the night” (see Job 4:13; 33:15). This association provides a link to verses 7 and 11. Deep sleep is a metaphor for the indifference and moral weariness of the people, but this should not be made explicit in translation. </a:t>
            </a:r>
            <a:r>
              <a:rPr lang="en-US" sz="1200" b="0" i="0" dirty="0" err="1"/>
              <a:t>niv</a:t>
            </a:r>
            <a:r>
              <a:rPr lang="en-US" sz="1200" b="0" i="0" dirty="0"/>
              <a:t> renders a spirit of deep sleep simply as “a deep sleep” (similarly </a:t>
            </a:r>
            <a:r>
              <a:rPr lang="en-US" sz="1200" b="0" i="0" dirty="0" err="1"/>
              <a:t>gnb</a:t>
            </a:r>
            <a:r>
              <a:rPr lang="en-US" sz="1200" b="0" i="0" dirty="0"/>
              <a:t>, </a:t>
            </a:r>
            <a:r>
              <a:rPr lang="en-US" sz="1200" b="0" i="0" dirty="0" err="1"/>
              <a:t>frcl</a:t>
            </a:r>
            <a:r>
              <a:rPr lang="en-US" sz="1200" b="0" i="0" dirty="0"/>
              <a:t>), which is acceptable. For similar expressions with spirit, see 4:4; 11:2; 19:14; 28:6.</a:t>
            </a:r>
          </a:p>
          <a:p>
            <a:pPr algn="just" rtl="0"/>
            <a:r>
              <a:rPr lang="en-US" sz="1200" b="0" i="0" dirty="0"/>
              <a:t>And has closed your eyes, the prophets: This is a metaphor for Yahweh preventing the prophets from receiving or understanding his words.</a:t>
            </a:r>
          </a:p>
          <a:p>
            <a:pPr lvl="1"/>
            <a:r>
              <a:rPr lang="en-US" dirty="0"/>
              <a:t> Graham S. Ogden and Jan </a:t>
            </a:r>
            <a:r>
              <a:rPr lang="en-US" dirty="0" err="1"/>
              <a:t>Sterk</a:t>
            </a:r>
            <a:r>
              <a:rPr lang="en-US" dirty="0"/>
              <a:t>, , ed. Paul Clarke et al., vol. 1 &amp; 2, United Bible Societies Handbooks (Reading, UK: United Bible Societies, 2011), 765.</a:t>
            </a:r>
          </a:p>
          <a:p>
            <a:pPr algn="just" rtl="0"/>
            <a:endParaRPr lang="en-US" dirty="0"/>
          </a:p>
          <a:p>
            <a:r>
              <a:rPr lang="en-US" b="0" i="0" u="none" strike="noStrike" baseline="0" dirty="0"/>
              <a:t> Graham S. Ogden and Jan </a:t>
            </a:r>
            <a:r>
              <a:rPr lang="en-US" b="0" i="0" u="none" strike="noStrike" baseline="0" dirty="0" err="1"/>
              <a:t>Sterk</a:t>
            </a:r>
            <a:r>
              <a:rPr lang="en-US" b="0" i="0" u="none" strike="noStrike" baseline="0" dirty="0"/>
              <a:t>, </a:t>
            </a:r>
            <a:r>
              <a:rPr lang="en-US" b="0" i="1" u="sng" strike="noStrike" baseline="0" dirty="0">
                <a:solidFill>
                  <a:srgbClr val="0000FF"/>
                </a:solidFill>
                <a:hlinkClick r:id="rId3"/>
              </a:rPr>
              <a:t>A Handbook on Isaiah</a:t>
            </a:r>
            <a:r>
              <a:rPr lang="en-US" b="0" i="0" u="none" strike="noStrike" baseline="0" dirty="0">
                <a:solidFill>
                  <a:srgbClr val="0000FF"/>
                </a:solidFill>
                <a:hlinkClick r:id="rId3"/>
              </a:rPr>
              <a:t>, ed. Paul Clarke et al., vol. 1 &amp; 2, United Bible Societies’ Handbooks (Reading, UK: United Bible Societies, 2011), 765.</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122397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Psalm 139</a:t>
            </a:r>
          </a:p>
          <a:p>
            <a:endParaRPr lang="en-US"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i="0" dirty="0">
                <a:solidFill>
                  <a:srgbClr val="000000"/>
                </a:solidFill>
                <a:effectLst/>
                <a:latin typeface="system-ui"/>
              </a:rPr>
              <a:t>Search Me, O God, and Know My Heart</a:t>
            </a:r>
            <a:endParaRPr lang="en-US" dirty="0"/>
          </a:p>
          <a:p>
            <a:pPr algn="l"/>
            <a:endParaRPr lang="en-US" b="0" i="0" dirty="0">
              <a:solidFill>
                <a:srgbClr val="000000"/>
              </a:solidFill>
              <a:effectLst/>
              <a:latin typeface="system-ui"/>
            </a:endParaRPr>
          </a:p>
          <a:p>
            <a:pPr algn="l"/>
            <a:r>
              <a:rPr lang="en-US" b="0" i="0" dirty="0">
                <a:solidFill>
                  <a:srgbClr val="000000"/>
                </a:solidFill>
                <a:effectLst/>
                <a:latin typeface="system-ui"/>
              </a:rPr>
              <a:t>O </a:t>
            </a:r>
            <a:r>
              <a:rPr lang="en-US" b="0" i="0" cap="small" dirty="0">
                <a:solidFill>
                  <a:srgbClr val="000000"/>
                </a:solidFill>
                <a:effectLst/>
                <a:latin typeface="system-ui"/>
              </a:rPr>
              <a:t>Lord</a:t>
            </a:r>
            <a:r>
              <a:rPr lang="en-US" b="0" i="0" dirty="0">
                <a:solidFill>
                  <a:srgbClr val="000000"/>
                </a:solidFill>
                <a:effectLst/>
                <a:latin typeface="system-ui"/>
              </a:rPr>
              <a:t>, you have searched me and known me!</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You know when I sit down and when I rise up;</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you discern my thoughts from afar.</a:t>
            </a:r>
            <a:br>
              <a:rPr lang="en-US" b="0" i="0" dirty="0">
                <a:solidFill>
                  <a:srgbClr val="000000"/>
                </a:solidFill>
                <a:effectLst/>
                <a:latin typeface="system-ui"/>
              </a:rPr>
            </a:br>
            <a:r>
              <a:rPr lang="en-US" b="1" i="0" baseline="30000" dirty="0">
                <a:solidFill>
                  <a:srgbClr val="000000"/>
                </a:solidFill>
                <a:effectLst/>
                <a:latin typeface="system-ui"/>
              </a:rPr>
              <a:t>3 </a:t>
            </a:r>
            <a:r>
              <a:rPr lang="en-US" b="0" i="0" dirty="0">
                <a:solidFill>
                  <a:srgbClr val="000000"/>
                </a:solidFill>
                <a:effectLst/>
                <a:latin typeface="system-ui"/>
              </a:rPr>
              <a:t>You search out my path and my lying down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are acquainted with all my ways.</a:t>
            </a:r>
            <a:br>
              <a:rPr lang="en-US" b="0" i="0" dirty="0">
                <a:solidFill>
                  <a:srgbClr val="000000"/>
                </a:solidFill>
                <a:effectLst/>
                <a:latin typeface="system-ui"/>
              </a:rPr>
            </a:br>
            <a:r>
              <a:rPr lang="en-US" b="1" i="0" baseline="30000" dirty="0">
                <a:solidFill>
                  <a:srgbClr val="000000"/>
                </a:solidFill>
                <a:effectLst/>
                <a:latin typeface="system-ui"/>
              </a:rPr>
              <a:t>4 </a:t>
            </a:r>
            <a:r>
              <a:rPr lang="en-US" b="0" i="0" dirty="0">
                <a:solidFill>
                  <a:srgbClr val="000000"/>
                </a:solidFill>
                <a:effectLst/>
                <a:latin typeface="system-ui"/>
              </a:rPr>
              <a:t>Even before a word is on my tongue,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behold, O </a:t>
            </a:r>
            <a:r>
              <a:rPr lang="en-US" b="0" i="0" cap="small" dirty="0">
                <a:solidFill>
                  <a:srgbClr val="000000"/>
                </a:solidFill>
                <a:effectLst/>
                <a:latin typeface="system-ui"/>
              </a:rPr>
              <a:t>Lord</a:t>
            </a:r>
            <a:r>
              <a:rPr lang="en-US" b="0" i="0" dirty="0">
                <a:solidFill>
                  <a:srgbClr val="000000"/>
                </a:solidFill>
                <a:effectLst/>
                <a:latin typeface="system-ui"/>
              </a:rPr>
              <a:t>, you know it altogether.</a:t>
            </a:r>
            <a:br>
              <a:rPr lang="en-US" b="0" i="0" dirty="0">
                <a:solidFill>
                  <a:srgbClr val="000000"/>
                </a:solidFill>
                <a:effectLst/>
                <a:latin typeface="system-ui"/>
              </a:rPr>
            </a:br>
            <a:r>
              <a:rPr lang="en-US" b="1" i="0" baseline="30000" dirty="0">
                <a:solidFill>
                  <a:srgbClr val="000000"/>
                </a:solidFill>
                <a:effectLst/>
                <a:latin typeface="system-ui"/>
              </a:rPr>
              <a:t>5 </a:t>
            </a:r>
            <a:r>
              <a:rPr lang="en-US" b="0" i="0" dirty="0">
                <a:solidFill>
                  <a:srgbClr val="000000"/>
                </a:solidFill>
                <a:effectLst/>
                <a:latin typeface="system-ui"/>
              </a:rPr>
              <a:t>You hem me in, behind and before,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lay your hand upon me.</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Such knowledge is too wonderful for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it is high; I cannot attain it.</a:t>
            </a:r>
          </a:p>
          <a:p>
            <a:pPr algn="l"/>
            <a:r>
              <a:rPr lang="en-US" b="1" i="0" baseline="30000" dirty="0">
                <a:solidFill>
                  <a:srgbClr val="000000"/>
                </a:solidFill>
                <a:effectLst/>
                <a:latin typeface="system-ui"/>
              </a:rPr>
              <a:t>7 </a:t>
            </a:r>
            <a:r>
              <a:rPr lang="en-US" b="0" i="0" dirty="0">
                <a:solidFill>
                  <a:srgbClr val="000000"/>
                </a:solidFill>
                <a:effectLst/>
                <a:latin typeface="system-ui"/>
              </a:rPr>
              <a:t>Where shall I go from your Spirit?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where shall I flee from your presence?</a:t>
            </a:r>
            <a:br>
              <a:rPr lang="en-US" b="0" i="0" dirty="0">
                <a:solidFill>
                  <a:srgbClr val="000000"/>
                </a:solidFill>
                <a:effectLst/>
                <a:latin typeface="system-ui"/>
              </a:rPr>
            </a:br>
            <a:r>
              <a:rPr lang="en-US" b="1" i="0" baseline="30000" dirty="0">
                <a:solidFill>
                  <a:srgbClr val="000000"/>
                </a:solidFill>
                <a:effectLst/>
                <a:latin typeface="system-ui"/>
              </a:rPr>
              <a:t>8 </a:t>
            </a:r>
            <a:r>
              <a:rPr lang="en-US" b="0" i="0" dirty="0">
                <a:solidFill>
                  <a:srgbClr val="000000"/>
                </a:solidFill>
                <a:effectLst/>
                <a:latin typeface="system-ui"/>
              </a:rPr>
              <a:t>If I ascend to heaven, you are there!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If I make my bed in </a:t>
            </a:r>
            <a:r>
              <a:rPr lang="en-US" b="0" i="0" dirty="0" err="1">
                <a:solidFill>
                  <a:srgbClr val="000000"/>
                </a:solidFill>
                <a:effectLst/>
                <a:latin typeface="system-ui"/>
              </a:rPr>
              <a:t>Sheol</a:t>
            </a:r>
            <a:r>
              <a:rPr lang="en-US" b="0" i="0" dirty="0">
                <a:solidFill>
                  <a:srgbClr val="000000"/>
                </a:solidFill>
                <a:effectLst/>
                <a:latin typeface="system-ui"/>
              </a:rPr>
              <a:t>, you are there!</a:t>
            </a:r>
            <a:br>
              <a:rPr lang="en-US" b="0" i="0" dirty="0">
                <a:solidFill>
                  <a:srgbClr val="000000"/>
                </a:solidFill>
                <a:effectLst/>
                <a:latin typeface="system-ui"/>
              </a:rPr>
            </a:br>
            <a:r>
              <a:rPr lang="en-US" b="1" i="0" baseline="30000" dirty="0">
                <a:solidFill>
                  <a:srgbClr val="000000"/>
                </a:solidFill>
                <a:effectLst/>
                <a:latin typeface="system-ui"/>
              </a:rPr>
              <a:t>9 </a:t>
            </a:r>
            <a:r>
              <a:rPr lang="en-US" b="0" i="0" dirty="0">
                <a:solidFill>
                  <a:srgbClr val="000000"/>
                </a:solidFill>
                <a:effectLst/>
                <a:latin typeface="system-ui"/>
              </a:rPr>
              <a:t>If I take the wings of the morning</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dwell in the uttermost parts of the sea,</a:t>
            </a:r>
            <a:br>
              <a:rPr lang="en-US" b="0" i="0" dirty="0">
                <a:solidFill>
                  <a:srgbClr val="000000"/>
                </a:solidFill>
                <a:effectLst/>
                <a:latin typeface="system-ui"/>
              </a:rPr>
            </a:br>
            <a:r>
              <a:rPr lang="en-US" b="1" i="0" baseline="30000" dirty="0">
                <a:solidFill>
                  <a:srgbClr val="000000"/>
                </a:solidFill>
                <a:effectLst/>
                <a:latin typeface="system-ui"/>
              </a:rPr>
              <a:t>10 </a:t>
            </a:r>
            <a:r>
              <a:rPr lang="en-US" b="0" i="0" dirty="0">
                <a:solidFill>
                  <a:srgbClr val="000000"/>
                </a:solidFill>
                <a:effectLst/>
                <a:latin typeface="system-ui"/>
              </a:rPr>
              <a:t>even there your hand shall lead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your right hand shall hold me.</a:t>
            </a:r>
            <a:br>
              <a:rPr lang="en-US" b="0" i="0" dirty="0">
                <a:solidFill>
                  <a:srgbClr val="000000"/>
                </a:solidFill>
                <a:effectLst/>
                <a:latin typeface="system-ui"/>
              </a:rPr>
            </a:br>
            <a:r>
              <a:rPr lang="en-US" b="1" i="0" baseline="30000" dirty="0">
                <a:solidFill>
                  <a:srgbClr val="000000"/>
                </a:solidFill>
                <a:effectLst/>
                <a:latin typeface="system-ui"/>
              </a:rPr>
              <a:t>11 </a:t>
            </a:r>
            <a:r>
              <a:rPr lang="en-US" b="0" i="0" dirty="0">
                <a:solidFill>
                  <a:srgbClr val="000000"/>
                </a:solidFill>
                <a:effectLst/>
                <a:latin typeface="system-ui"/>
              </a:rPr>
              <a:t>If I say, “Surely the darkness shall cover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light about me be night,”</a:t>
            </a:r>
            <a:br>
              <a:rPr lang="en-US" b="0" i="0" dirty="0">
                <a:solidFill>
                  <a:srgbClr val="000000"/>
                </a:solidFill>
                <a:effectLst/>
                <a:latin typeface="system-ui"/>
              </a:rPr>
            </a:br>
            <a:r>
              <a:rPr lang="en-US" b="1" i="0" baseline="30000" dirty="0">
                <a:solidFill>
                  <a:srgbClr val="000000"/>
                </a:solidFill>
                <a:effectLst/>
                <a:latin typeface="system-ui"/>
              </a:rPr>
              <a:t>12 </a:t>
            </a:r>
            <a:r>
              <a:rPr lang="en-US" b="0" i="0" dirty="0">
                <a:solidFill>
                  <a:srgbClr val="000000"/>
                </a:solidFill>
                <a:effectLst/>
                <a:latin typeface="system-ui"/>
              </a:rPr>
              <a:t>even the darkness is not dark to you;</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the night is bright as the day,</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for darkness is as light with you.</a:t>
            </a:r>
          </a:p>
          <a:p>
            <a:pPr algn="l"/>
            <a:r>
              <a:rPr lang="en-US" b="1" i="0" baseline="30000" dirty="0">
                <a:solidFill>
                  <a:srgbClr val="000000"/>
                </a:solidFill>
                <a:effectLst/>
                <a:latin typeface="system-ui"/>
              </a:rPr>
              <a:t>13 </a:t>
            </a:r>
            <a:r>
              <a:rPr lang="en-US" b="0" i="0" dirty="0">
                <a:solidFill>
                  <a:srgbClr val="000000"/>
                </a:solidFill>
                <a:effectLst/>
                <a:latin typeface="system-ui"/>
              </a:rPr>
              <a:t>For you formed my inward parts;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you knitted me together in my mother's womb.</a:t>
            </a:r>
            <a:br>
              <a:rPr lang="en-US" b="0" i="0" dirty="0">
                <a:solidFill>
                  <a:srgbClr val="000000"/>
                </a:solidFill>
                <a:effectLst/>
                <a:latin typeface="system-ui"/>
              </a:rPr>
            </a:br>
            <a:r>
              <a:rPr lang="en-US" b="1" i="0" baseline="30000" dirty="0">
                <a:solidFill>
                  <a:srgbClr val="000000"/>
                </a:solidFill>
                <a:effectLst/>
                <a:latin typeface="system-ui"/>
              </a:rPr>
              <a:t>14 </a:t>
            </a:r>
            <a:r>
              <a:rPr lang="en-US" b="0" i="0" dirty="0">
                <a:solidFill>
                  <a:srgbClr val="000000"/>
                </a:solidFill>
                <a:effectLst/>
                <a:latin typeface="system-ui"/>
              </a:rPr>
              <a:t>I praise you, for I am fearfully and wonderfully made.</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Wonderful are your works;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my soul knows it very well.</a:t>
            </a:r>
            <a:br>
              <a:rPr lang="en-US" b="0" i="0" dirty="0">
                <a:solidFill>
                  <a:srgbClr val="000000"/>
                </a:solidFill>
                <a:effectLst/>
                <a:latin typeface="system-ui"/>
              </a:rPr>
            </a:br>
            <a:r>
              <a:rPr lang="en-US" b="1" i="0" baseline="30000" dirty="0">
                <a:solidFill>
                  <a:srgbClr val="000000"/>
                </a:solidFill>
                <a:effectLst/>
                <a:latin typeface="system-ui"/>
              </a:rPr>
              <a:t>15 </a:t>
            </a:r>
            <a:r>
              <a:rPr lang="en-US" b="0" i="0" dirty="0">
                <a:solidFill>
                  <a:srgbClr val="000000"/>
                </a:solidFill>
                <a:effectLst/>
                <a:latin typeface="system-ui"/>
              </a:rPr>
              <a:t>My frame was not hidden from you,</a:t>
            </a:r>
            <a:br>
              <a:rPr lang="en-US" b="0" i="0" dirty="0">
                <a:solidFill>
                  <a:srgbClr val="000000"/>
                </a:solidFill>
                <a:effectLst/>
                <a:latin typeface="system-ui"/>
              </a:rPr>
            </a:br>
            <a:r>
              <a:rPr lang="en-US" b="0" i="0" dirty="0">
                <a:solidFill>
                  <a:srgbClr val="000000"/>
                </a:solidFill>
                <a:effectLst/>
                <a:latin typeface="system-ui"/>
              </a:rPr>
              <a:t>when I was being made in secret,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intricately woven in the depths of the earth.</a:t>
            </a:r>
            <a:br>
              <a:rPr lang="en-US" b="0" i="0" dirty="0">
                <a:solidFill>
                  <a:srgbClr val="000000"/>
                </a:solidFill>
                <a:effectLst/>
                <a:latin typeface="system-ui"/>
              </a:rPr>
            </a:br>
            <a:r>
              <a:rPr lang="en-US" b="1" i="0" baseline="30000" dirty="0">
                <a:solidFill>
                  <a:srgbClr val="000000"/>
                </a:solidFill>
                <a:effectLst/>
                <a:latin typeface="system-ui"/>
              </a:rPr>
              <a:t>16 </a:t>
            </a:r>
            <a:r>
              <a:rPr lang="en-US" b="0" i="0" dirty="0">
                <a:solidFill>
                  <a:srgbClr val="000000"/>
                </a:solidFill>
                <a:effectLst/>
                <a:latin typeface="system-ui"/>
              </a:rPr>
              <a:t>Your eyes saw my unformed substance;</a:t>
            </a:r>
            <a:br>
              <a:rPr lang="en-US" b="0" i="0" dirty="0">
                <a:solidFill>
                  <a:srgbClr val="000000"/>
                </a:solidFill>
                <a:effectLst/>
                <a:latin typeface="system-ui"/>
              </a:rPr>
            </a:br>
            <a:r>
              <a:rPr lang="en-US" b="0" i="0" dirty="0">
                <a:solidFill>
                  <a:srgbClr val="000000"/>
                </a:solidFill>
                <a:effectLst/>
                <a:latin typeface="system-ui"/>
              </a:rPr>
              <a:t>in your book were written, every one of them,</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the days that were formed for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when as yet there was none of them.</a:t>
            </a:r>
          </a:p>
          <a:p>
            <a:pPr algn="l"/>
            <a:r>
              <a:rPr lang="en-US" b="1" i="0" baseline="30000" dirty="0">
                <a:solidFill>
                  <a:srgbClr val="000000"/>
                </a:solidFill>
                <a:effectLst/>
                <a:latin typeface="system-ui"/>
              </a:rPr>
              <a:t>17 </a:t>
            </a:r>
            <a:r>
              <a:rPr lang="en-US" b="0" i="0" dirty="0">
                <a:solidFill>
                  <a:srgbClr val="000000"/>
                </a:solidFill>
                <a:effectLst/>
                <a:latin typeface="system-ui"/>
              </a:rPr>
              <a:t>How precious to me are your thoughts, O God!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How vast is the sum of them!</a:t>
            </a:r>
            <a:br>
              <a:rPr lang="en-US" b="0" i="0" dirty="0">
                <a:solidFill>
                  <a:srgbClr val="000000"/>
                </a:solidFill>
                <a:effectLst/>
                <a:latin typeface="system-ui"/>
              </a:rPr>
            </a:br>
            <a:r>
              <a:rPr lang="en-US" b="1" i="0" baseline="30000" dirty="0">
                <a:solidFill>
                  <a:srgbClr val="000000"/>
                </a:solidFill>
                <a:effectLst/>
                <a:latin typeface="system-ui"/>
              </a:rPr>
              <a:t>18 </a:t>
            </a:r>
            <a:r>
              <a:rPr lang="en-US" b="0" i="0" dirty="0">
                <a:solidFill>
                  <a:srgbClr val="000000"/>
                </a:solidFill>
                <a:effectLst/>
                <a:latin typeface="system-ui"/>
              </a:rPr>
              <a:t>If I would count them, they are more than the sand.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 awake, and I am still with you.</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390067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741764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Psalm 139</a:t>
            </a:r>
          </a:p>
          <a:p>
            <a:endParaRPr lang="en-US"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b="1" i="0" dirty="0">
                <a:solidFill>
                  <a:srgbClr val="000000"/>
                </a:solidFill>
                <a:effectLst/>
                <a:latin typeface="system-ui"/>
              </a:rPr>
              <a:t>Search Me, O God, and Know My Heart</a:t>
            </a:r>
            <a:endParaRPr lang="en-US" dirty="0"/>
          </a:p>
          <a:p>
            <a:pPr algn="l"/>
            <a:endParaRPr lang="en-US" b="0" i="0" dirty="0">
              <a:solidFill>
                <a:srgbClr val="000000"/>
              </a:solidFill>
              <a:effectLst/>
              <a:latin typeface="system-ui"/>
            </a:endParaRPr>
          </a:p>
          <a:p>
            <a:pPr algn="l"/>
            <a:r>
              <a:rPr lang="en-US" b="0" i="0" dirty="0">
                <a:solidFill>
                  <a:srgbClr val="000000"/>
                </a:solidFill>
                <a:effectLst/>
                <a:latin typeface="system-ui"/>
              </a:rPr>
              <a:t>O </a:t>
            </a:r>
            <a:r>
              <a:rPr lang="en-US" b="0" i="0" cap="small" dirty="0">
                <a:solidFill>
                  <a:srgbClr val="000000"/>
                </a:solidFill>
                <a:effectLst/>
                <a:latin typeface="system-ui"/>
              </a:rPr>
              <a:t>Lord</a:t>
            </a:r>
            <a:r>
              <a:rPr lang="en-US" b="0" i="0" dirty="0">
                <a:solidFill>
                  <a:srgbClr val="000000"/>
                </a:solidFill>
                <a:effectLst/>
                <a:latin typeface="system-ui"/>
              </a:rPr>
              <a:t>, you have searched me and known me!</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You know when I sit down and when I rise up;</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you discern my thoughts from afar.</a:t>
            </a:r>
            <a:br>
              <a:rPr lang="en-US" b="0" i="0" dirty="0">
                <a:solidFill>
                  <a:srgbClr val="000000"/>
                </a:solidFill>
                <a:effectLst/>
                <a:latin typeface="system-ui"/>
              </a:rPr>
            </a:br>
            <a:r>
              <a:rPr lang="en-US" b="1" i="0" baseline="30000" dirty="0">
                <a:solidFill>
                  <a:srgbClr val="000000"/>
                </a:solidFill>
                <a:effectLst/>
                <a:latin typeface="system-ui"/>
              </a:rPr>
              <a:t>3 </a:t>
            </a:r>
            <a:r>
              <a:rPr lang="en-US" b="0" i="0" dirty="0">
                <a:solidFill>
                  <a:srgbClr val="000000"/>
                </a:solidFill>
                <a:effectLst/>
                <a:latin typeface="system-ui"/>
              </a:rPr>
              <a:t>You search out my path and my lying down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are acquainted with all my ways.</a:t>
            </a:r>
            <a:br>
              <a:rPr lang="en-US" b="0" i="0" dirty="0">
                <a:solidFill>
                  <a:srgbClr val="000000"/>
                </a:solidFill>
                <a:effectLst/>
                <a:latin typeface="system-ui"/>
              </a:rPr>
            </a:br>
            <a:r>
              <a:rPr lang="en-US" b="1" i="0" baseline="30000" dirty="0">
                <a:solidFill>
                  <a:srgbClr val="000000"/>
                </a:solidFill>
                <a:effectLst/>
                <a:latin typeface="system-ui"/>
              </a:rPr>
              <a:t>4 </a:t>
            </a:r>
            <a:r>
              <a:rPr lang="en-US" b="0" i="0" dirty="0">
                <a:solidFill>
                  <a:srgbClr val="000000"/>
                </a:solidFill>
                <a:effectLst/>
                <a:latin typeface="system-ui"/>
              </a:rPr>
              <a:t>Even before a word is on my tongue,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behold, O </a:t>
            </a:r>
            <a:r>
              <a:rPr lang="en-US" b="0" i="0" cap="small" dirty="0">
                <a:solidFill>
                  <a:srgbClr val="000000"/>
                </a:solidFill>
                <a:effectLst/>
                <a:latin typeface="system-ui"/>
              </a:rPr>
              <a:t>Lord</a:t>
            </a:r>
            <a:r>
              <a:rPr lang="en-US" b="0" i="0" dirty="0">
                <a:solidFill>
                  <a:srgbClr val="000000"/>
                </a:solidFill>
                <a:effectLst/>
                <a:latin typeface="system-ui"/>
              </a:rPr>
              <a:t>, you know it altogether.</a:t>
            </a:r>
            <a:br>
              <a:rPr lang="en-US" b="0" i="0" dirty="0">
                <a:solidFill>
                  <a:srgbClr val="000000"/>
                </a:solidFill>
                <a:effectLst/>
                <a:latin typeface="system-ui"/>
              </a:rPr>
            </a:br>
            <a:r>
              <a:rPr lang="en-US" b="1" i="0" baseline="30000" dirty="0">
                <a:solidFill>
                  <a:srgbClr val="000000"/>
                </a:solidFill>
                <a:effectLst/>
                <a:latin typeface="system-ui"/>
              </a:rPr>
              <a:t>5 </a:t>
            </a:r>
            <a:r>
              <a:rPr lang="en-US" b="0" i="0" dirty="0">
                <a:solidFill>
                  <a:srgbClr val="000000"/>
                </a:solidFill>
                <a:effectLst/>
                <a:latin typeface="system-ui"/>
              </a:rPr>
              <a:t>You hem me in, behind and before,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lay your hand upon me.</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Such knowledge is too wonderful for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it is high; I cannot attain it.</a:t>
            </a:r>
          </a:p>
          <a:p>
            <a:pPr algn="l"/>
            <a:r>
              <a:rPr lang="en-US" b="1" i="0" baseline="30000" dirty="0">
                <a:solidFill>
                  <a:srgbClr val="000000"/>
                </a:solidFill>
                <a:effectLst/>
                <a:latin typeface="system-ui"/>
              </a:rPr>
              <a:t>7 </a:t>
            </a:r>
            <a:r>
              <a:rPr lang="en-US" b="0" i="0" dirty="0">
                <a:solidFill>
                  <a:srgbClr val="000000"/>
                </a:solidFill>
                <a:effectLst/>
                <a:latin typeface="system-ui"/>
              </a:rPr>
              <a:t>Where shall I go from your Spirit?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where shall I flee from your presence?</a:t>
            </a:r>
            <a:br>
              <a:rPr lang="en-US" b="0" i="0" dirty="0">
                <a:solidFill>
                  <a:srgbClr val="000000"/>
                </a:solidFill>
                <a:effectLst/>
                <a:latin typeface="system-ui"/>
              </a:rPr>
            </a:br>
            <a:r>
              <a:rPr lang="en-US" b="1" i="0" baseline="30000" dirty="0">
                <a:solidFill>
                  <a:srgbClr val="000000"/>
                </a:solidFill>
                <a:effectLst/>
                <a:latin typeface="system-ui"/>
              </a:rPr>
              <a:t>8 </a:t>
            </a:r>
            <a:r>
              <a:rPr lang="en-US" b="0" i="0" dirty="0">
                <a:solidFill>
                  <a:srgbClr val="000000"/>
                </a:solidFill>
                <a:effectLst/>
                <a:latin typeface="system-ui"/>
              </a:rPr>
              <a:t>If I ascend to heaven, you are there!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If I make my bed in </a:t>
            </a:r>
            <a:r>
              <a:rPr lang="en-US" b="0" i="0" dirty="0" err="1">
                <a:solidFill>
                  <a:srgbClr val="000000"/>
                </a:solidFill>
                <a:effectLst/>
                <a:latin typeface="system-ui"/>
              </a:rPr>
              <a:t>Sheol</a:t>
            </a:r>
            <a:r>
              <a:rPr lang="en-US" b="0" i="0" dirty="0">
                <a:solidFill>
                  <a:srgbClr val="000000"/>
                </a:solidFill>
                <a:effectLst/>
                <a:latin typeface="system-ui"/>
              </a:rPr>
              <a:t>, you are there!</a:t>
            </a:r>
            <a:br>
              <a:rPr lang="en-US" b="0" i="0" dirty="0">
                <a:solidFill>
                  <a:srgbClr val="000000"/>
                </a:solidFill>
                <a:effectLst/>
                <a:latin typeface="system-ui"/>
              </a:rPr>
            </a:br>
            <a:r>
              <a:rPr lang="en-US" b="1" i="0" baseline="30000" dirty="0">
                <a:solidFill>
                  <a:srgbClr val="000000"/>
                </a:solidFill>
                <a:effectLst/>
                <a:latin typeface="system-ui"/>
              </a:rPr>
              <a:t>9 </a:t>
            </a:r>
            <a:r>
              <a:rPr lang="en-US" b="0" i="0" dirty="0">
                <a:solidFill>
                  <a:srgbClr val="000000"/>
                </a:solidFill>
                <a:effectLst/>
                <a:latin typeface="system-ui"/>
              </a:rPr>
              <a:t>If I take the wings of the morning</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dwell in the uttermost parts of the sea,</a:t>
            </a:r>
            <a:br>
              <a:rPr lang="en-US" b="0" i="0" dirty="0">
                <a:solidFill>
                  <a:srgbClr val="000000"/>
                </a:solidFill>
                <a:effectLst/>
                <a:latin typeface="system-ui"/>
              </a:rPr>
            </a:br>
            <a:r>
              <a:rPr lang="en-US" b="1" i="0" baseline="30000" dirty="0">
                <a:solidFill>
                  <a:srgbClr val="000000"/>
                </a:solidFill>
                <a:effectLst/>
                <a:latin typeface="system-ui"/>
              </a:rPr>
              <a:t>10 </a:t>
            </a:r>
            <a:r>
              <a:rPr lang="en-US" b="0" i="0" dirty="0">
                <a:solidFill>
                  <a:srgbClr val="000000"/>
                </a:solidFill>
                <a:effectLst/>
                <a:latin typeface="system-ui"/>
              </a:rPr>
              <a:t>even there your hand shall lead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your right hand shall hold me.</a:t>
            </a:r>
            <a:br>
              <a:rPr lang="en-US" b="0" i="0" dirty="0">
                <a:solidFill>
                  <a:srgbClr val="000000"/>
                </a:solidFill>
                <a:effectLst/>
                <a:latin typeface="system-ui"/>
              </a:rPr>
            </a:br>
            <a:r>
              <a:rPr lang="en-US" b="1" i="0" baseline="30000" dirty="0">
                <a:solidFill>
                  <a:srgbClr val="000000"/>
                </a:solidFill>
                <a:effectLst/>
                <a:latin typeface="system-ui"/>
              </a:rPr>
              <a:t>11 </a:t>
            </a:r>
            <a:r>
              <a:rPr lang="en-US" b="0" i="0" dirty="0">
                <a:solidFill>
                  <a:srgbClr val="000000"/>
                </a:solidFill>
                <a:effectLst/>
                <a:latin typeface="system-ui"/>
              </a:rPr>
              <a:t>If I say, “Surely the darkness shall cover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light about me be night,”</a:t>
            </a:r>
            <a:br>
              <a:rPr lang="en-US" b="0" i="0" dirty="0">
                <a:solidFill>
                  <a:srgbClr val="000000"/>
                </a:solidFill>
                <a:effectLst/>
                <a:latin typeface="system-ui"/>
              </a:rPr>
            </a:br>
            <a:r>
              <a:rPr lang="en-US" b="1" i="0" baseline="30000" dirty="0">
                <a:solidFill>
                  <a:srgbClr val="000000"/>
                </a:solidFill>
                <a:effectLst/>
                <a:latin typeface="system-ui"/>
              </a:rPr>
              <a:t>12 </a:t>
            </a:r>
            <a:r>
              <a:rPr lang="en-US" b="0" i="0" dirty="0">
                <a:solidFill>
                  <a:srgbClr val="000000"/>
                </a:solidFill>
                <a:effectLst/>
                <a:latin typeface="system-ui"/>
              </a:rPr>
              <a:t>even the darkness is not dark to you;</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the night is bright as the day,</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for darkness is as light with you.</a:t>
            </a:r>
          </a:p>
          <a:p>
            <a:pPr algn="l"/>
            <a:r>
              <a:rPr lang="en-US" b="1" i="0" baseline="30000" dirty="0">
                <a:solidFill>
                  <a:srgbClr val="000000"/>
                </a:solidFill>
                <a:effectLst/>
                <a:latin typeface="system-ui"/>
              </a:rPr>
              <a:t>13 </a:t>
            </a:r>
            <a:r>
              <a:rPr lang="en-US" b="0" i="0" dirty="0">
                <a:solidFill>
                  <a:srgbClr val="000000"/>
                </a:solidFill>
                <a:effectLst/>
                <a:latin typeface="system-ui"/>
              </a:rPr>
              <a:t>For you formed my inward parts;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you knitted me together in my mother's womb.</a:t>
            </a:r>
            <a:br>
              <a:rPr lang="en-US" b="0" i="0" dirty="0">
                <a:solidFill>
                  <a:srgbClr val="000000"/>
                </a:solidFill>
                <a:effectLst/>
                <a:latin typeface="system-ui"/>
              </a:rPr>
            </a:br>
            <a:r>
              <a:rPr lang="en-US" b="1" i="0" baseline="30000" dirty="0">
                <a:solidFill>
                  <a:srgbClr val="000000"/>
                </a:solidFill>
                <a:effectLst/>
                <a:latin typeface="system-ui"/>
              </a:rPr>
              <a:t>14 </a:t>
            </a:r>
            <a:r>
              <a:rPr lang="en-US" b="0" i="0" dirty="0">
                <a:solidFill>
                  <a:srgbClr val="000000"/>
                </a:solidFill>
                <a:effectLst/>
                <a:latin typeface="system-ui"/>
              </a:rPr>
              <a:t>I praise you, for I am fearfully and wonderfully made.</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Wonderful are your works;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my soul knows it very well.</a:t>
            </a:r>
            <a:br>
              <a:rPr lang="en-US" b="0" i="0" dirty="0">
                <a:solidFill>
                  <a:srgbClr val="000000"/>
                </a:solidFill>
                <a:effectLst/>
                <a:latin typeface="system-ui"/>
              </a:rPr>
            </a:br>
            <a:r>
              <a:rPr lang="en-US" b="1" i="0" baseline="30000" dirty="0">
                <a:solidFill>
                  <a:srgbClr val="000000"/>
                </a:solidFill>
                <a:effectLst/>
                <a:latin typeface="system-ui"/>
              </a:rPr>
              <a:t>15 </a:t>
            </a:r>
            <a:r>
              <a:rPr lang="en-US" b="0" i="0" dirty="0">
                <a:solidFill>
                  <a:srgbClr val="000000"/>
                </a:solidFill>
                <a:effectLst/>
                <a:latin typeface="system-ui"/>
              </a:rPr>
              <a:t>My frame was not hidden from you,</a:t>
            </a:r>
            <a:br>
              <a:rPr lang="en-US" b="0" i="0" dirty="0">
                <a:solidFill>
                  <a:srgbClr val="000000"/>
                </a:solidFill>
                <a:effectLst/>
                <a:latin typeface="system-ui"/>
              </a:rPr>
            </a:br>
            <a:r>
              <a:rPr lang="en-US" b="0" i="0" dirty="0">
                <a:solidFill>
                  <a:srgbClr val="000000"/>
                </a:solidFill>
                <a:effectLst/>
                <a:latin typeface="system-ui"/>
              </a:rPr>
              <a:t>when I was being made in secret,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intricately woven in the depths of the earth.</a:t>
            </a:r>
            <a:br>
              <a:rPr lang="en-US" b="0" i="0" dirty="0">
                <a:solidFill>
                  <a:srgbClr val="000000"/>
                </a:solidFill>
                <a:effectLst/>
                <a:latin typeface="system-ui"/>
              </a:rPr>
            </a:br>
            <a:r>
              <a:rPr lang="en-US" b="1" i="0" baseline="30000" dirty="0">
                <a:solidFill>
                  <a:srgbClr val="000000"/>
                </a:solidFill>
                <a:effectLst/>
                <a:latin typeface="system-ui"/>
              </a:rPr>
              <a:t>16 </a:t>
            </a:r>
            <a:r>
              <a:rPr lang="en-US" b="0" i="0" dirty="0">
                <a:solidFill>
                  <a:srgbClr val="000000"/>
                </a:solidFill>
                <a:effectLst/>
                <a:latin typeface="system-ui"/>
              </a:rPr>
              <a:t>Your eyes saw my unformed substance;</a:t>
            </a:r>
            <a:br>
              <a:rPr lang="en-US" b="0" i="0" dirty="0">
                <a:solidFill>
                  <a:srgbClr val="000000"/>
                </a:solidFill>
                <a:effectLst/>
                <a:latin typeface="system-ui"/>
              </a:rPr>
            </a:br>
            <a:r>
              <a:rPr lang="en-US" b="0" i="0" dirty="0">
                <a:solidFill>
                  <a:srgbClr val="000000"/>
                </a:solidFill>
                <a:effectLst/>
                <a:latin typeface="system-ui"/>
              </a:rPr>
              <a:t>in your book were written, every one of them,</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the days that were formed for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when as yet there was none of them.</a:t>
            </a:r>
          </a:p>
          <a:p>
            <a:pPr algn="l"/>
            <a:r>
              <a:rPr lang="en-US" b="1" i="0" baseline="30000" dirty="0">
                <a:solidFill>
                  <a:srgbClr val="000000"/>
                </a:solidFill>
                <a:effectLst/>
                <a:latin typeface="system-ui"/>
              </a:rPr>
              <a:t>17 </a:t>
            </a:r>
            <a:r>
              <a:rPr lang="en-US" b="0" i="0" dirty="0">
                <a:solidFill>
                  <a:srgbClr val="000000"/>
                </a:solidFill>
                <a:effectLst/>
                <a:latin typeface="system-ui"/>
              </a:rPr>
              <a:t>How precious to me are your thoughts, O God!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How vast is the sum of them!</a:t>
            </a:r>
            <a:br>
              <a:rPr lang="en-US" b="0" i="0" dirty="0">
                <a:solidFill>
                  <a:srgbClr val="000000"/>
                </a:solidFill>
                <a:effectLst/>
                <a:latin typeface="system-ui"/>
              </a:rPr>
            </a:br>
            <a:r>
              <a:rPr lang="en-US" b="1" i="0" baseline="30000" dirty="0">
                <a:solidFill>
                  <a:srgbClr val="000000"/>
                </a:solidFill>
                <a:effectLst/>
                <a:latin typeface="system-ui"/>
              </a:rPr>
              <a:t>18 </a:t>
            </a:r>
            <a:r>
              <a:rPr lang="en-US" b="0" i="0" dirty="0">
                <a:solidFill>
                  <a:srgbClr val="000000"/>
                </a:solidFill>
                <a:effectLst/>
                <a:latin typeface="system-ui"/>
              </a:rPr>
              <a:t>If I would count them, they are more than the sand.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 awake, and I am still with you.</a:t>
            </a:r>
          </a:p>
          <a:p>
            <a:pPr algn="l"/>
            <a:endParaRPr lang="en-US" b="0" i="0" dirty="0">
              <a:solidFill>
                <a:srgbClr val="000000"/>
              </a:solidFill>
              <a:effectLst/>
              <a:latin typeface="system-ui"/>
            </a:endParaRPr>
          </a:p>
          <a:p>
            <a:pPr algn="l"/>
            <a:r>
              <a:rPr lang="en-US" b="0" i="0" dirty="0">
                <a:solidFill>
                  <a:srgbClr val="000000"/>
                </a:solidFill>
                <a:effectLst/>
                <a:latin typeface="system-ui"/>
              </a:rPr>
              <a:t>The Devil…</a:t>
            </a: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4056422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1</a:t>
            </a:r>
          </a:p>
          <a:p>
            <a:endParaRPr lang="en-US" dirty="0"/>
          </a:p>
          <a:p>
            <a:pPr algn="l"/>
            <a:r>
              <a:rPr lang="en-US" b="1" i="0" dirty="0">
                <a:solidFill>
                  <a:srgbClr val="000000"/>
                </a:solidFill>
                <a:effectLst/>
                <a:latin typeface="system-ui"/>
              </a:rPr>
              <a:t>The Way of the Righteous and the Wicked</a:t>
            </a:r>
          </a:p>
          <a:p>
            <a:pPr algn="l"/>
            <a:r>
              <a:rPr lang="en-US" b="1" i="0" dirty="0">
                <a:solidFill>
                  <a:srgbClr val="000000"/>
                </a:solidFill>
                <a:effectLst/>
                <a:latin typeface="system-ui"/>
              </a:rPr>
              <a:t>1 </a:t>
            </a:r>
            <a:r>
              <a:rPr lang="en-US" b="0" i="0" dirty="0">
                <a:solidFill>
                  <a:srgbClr val="000000"/>
                </a:solidFill>
                <a:effectLst/>
                <a:latin typeface="system-ui"/>
              </a:rPr>
              <a:t>Blessed is the man</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who walks not in the counsel of the wicked,</a:t>
            </a:r>
            <a:br>
              <a:rPr lang="en-US" b="0" i="0" dirty="0">
                <a:solidFill>
                  <a:srgbClr val="000000"/>
                </a:solidFill>
                <a:effectLst/>
                <a:latin typeface="system-ui"/>
              </a:rPr>
            </a:br>
            <a:r>
              <a:rPr lang="en-US" b="0" i="0" dirty="0">
                <a:solidFill>
                  <a:srgbClr val="000000"/>
                </a:solidFill>
                <a:effectLst/>
                <a:latin typeface="system-ui"/>
              </a:rPr>
              <a:t>nor stands in the way of sinners,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nor sits in the seat of scoffers;</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but his delight is in the law</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 of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on his law he meditates day and night.</a:t>
            </a:r>
          </a:p>
          <a:p>
            <a:pPr algn="l"/>
            <a:r>
              <a:rPr lang="en-US" b="1" i="0" baseline="30000" dirty="0">
                <a:solidFill>
                  <a:srgbClr val="000000"/>
                </a:solidFill>
                <a:effectLst/>
                <a:latin typeface="system-ui"/>
              </a:rPr>
              <a:t>3 </a:t>
            </a:r>
            <a:r>
              <a:rPr lang="en-US" b="0" i="0" dirty="0">
                <a:solidFill>
                  <a:srgbClr val="000000"/>
                </a:solidFill>
                <a:effectLst/>
                <a:latin typeface="system-ui"/>
              </a:rPr>
              <a:t>He is like a tree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planted by streams of water</a:t>
            </a:r>
            <a:br>
              <a:rPr lang="en-US" b="0" i="0" dirty="0">
                <a:solidFill>
                  <a:srgbClr val="000000"/>
                </a:solidFill>
                <a:effectLst/>
                <a:latin typeface="system-ui"/>
              </a:rPr>
            </a:br>
            <a:r>
              <a:rPr lang="en-US" b="0" i="0" dirty="0">
                <a:solidFill>
                  <a:srgbClr val="000000"/>
                </a:solidFill>
                <a:effectLst/>
                <a:latin typeface="system-ui"/>
              </a:rPr>
              <a:t>that yields its fruit in its season,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its leaf does not wither.</a:t>
            </a:r>
            <a:br>
              <a:rPr lang="en-US" b="0" i="0" dirty="0">
                <a:solidFill>
                  <a:srgbClr val="000000"/>
                </a:solidFill>
                <a:effectLst/>
                <a:latin typeface="system-ui"/>
              </a:rPr>
            </a:br>
            <a:r>
              <a:rPr lang="en-US" b="0" i="0" dirty="0">
                <a:solidFill>
                  <a:srgbClr val="000000"/>
                </a:solidFill>
                <a:effectLst/>
                <a:latin typeface="system-ui"/>
              </a:rPr>
              <a:t>In all that he does, he prospers.</a:t>
            </a:r>
            <a:br>
              <a:rPr lang="en-US" b="0" i="0" dirty="0">
                <a:solidFill>
                  <a:srgbClr val="000000"/>
                </a:solidFill>
                <a:effectLst/>
                <a:latin typeface="system-ui"/>
              </a:rPr>
            </a:br>
            <a:r>
              <a:rPr lang="en-US" b="1" i="0" baseline="30000" dirty="0">
                <a:solidFill>
                  <a:srgbClr val="000000"/>
                </a:solidFill>
                <a:effectLst/>
                <a:latin typeface="system-ui"/>
              </a:rPr>
              <a:t>4 </a:t>
            </a:r>
            <a:r>
              <a:rPr lang="en-US" b="0" i="0" dirty="0">
                <a:solidFill>
                  <a:srgbClr val="000000"/>
                </a:solidFill>
                <a:effectLst/>
                <a:latin typeface="system-ui"/>
              </a:rPr>
              <a:t>The wicked are not so,</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but are like chaff that the wind drives away.</a:t>
            </a:r>
          </a:p>
          <a:p>
            <a:pPr algn="l"/>
            <a:r>
              <a:rPr lang="en-US" b="1" i="0" baseline="30000" dirty="0">
                <a:solidFill>
                  <a:srgbClr val="000000"/>
                </a:solidFill>
                <a:effectLst/>
                <a:latin typeface="system-ui"/>
              </a:rPr>
              <a:t>5 </a:t>
            </a:r>
            <a:r>
              <a:rPr lang="en-US" b="0" i="0" dirty="0">
                <a:solidFill>
                  <a:srgbClr val="000000"/>
                </a:solidFill>
                <a:effectLst/>
                <a:latin typeface="system-ui"/>
              </a:rPr>
              <a:t>Therefore the wicked will not stand in the judgment,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nor sinners in the congregation of the righteous;</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for the </a:t>
            </a:r>
            <a:r>
              <a:rPr lang="en-US" b="0" i="0" cap="small" dirty="0">
                <a:solidFill>
                  <a:srgbClr val="000000"/>
                </a:solidFill>
                <a:effectLst/>
                <a:latin typeface="system-ui"/>
              </a:rPr>
              <a:t>Lord</a:t>
            </a:r>
            <a:r>
              <a:rPr lang="en-US" b="0" i="0" dirty="0">
                <a:solidFill>
                  <a:srgbClr val="000000"/>
                </a:solidFill>
                <a:effectLst/>
                <a:latin typeface="system-ui"/>
              </a:rPr>
              <a:t> knows the way of the righteous,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but the way of the wicked will perish.</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31</a:t>
            </a:fld>
            <a:endParaRPr lang="en-US" altLang="en-US"/>
          </a:p>
        </p:txBody>
      </p:sp>
    </p:spTree>
    <p:extLst>
      <p:ext uri="{BB962C8B-B14F-4D97-AF65-F5344CB8AC3E}">
        <p14:creationId xmlns:p14="http://schemas.microsoft.com/office/powerpoint/2010/main" val="261849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Psalm 1</a:t>
            </a:r>
          </a:p>
          <a:p>
            <a:endParaRPr lang="en-US" dirty="0"/>
          </a:p>
          <a:p>
            <a:pPr algn="l"/>
            <a:r>
              <a:rPr lang="en-US" b="1" i="0" dirty="0">
                <a:solidFill>
                  <a:srgbClr val="000000"/>
                </a:solidFill>
                <a:effectLst/>
                <a:latin typeface="system-ui"/>
              </a:rPr>
              <a:t>The Way of the Righteous and the Wicked</a:t>
            </a:r>
          </a:p>
          <a:p>
            <a:pPr algn="l"/>
            <a:r>
              <a:rPr lang="en-US" b="1" i="0" dirty="0">
                <a:solidFill>
                  <a:srgbClr val="000000"/>
                </a:solidFill>
                <a:effectLst/>
                <a:latin typeface="system-ui"/>
              </a:rPr>
              <a:t>1 </a:t>
            </a:r>
            <a:r>
              <a:rPr lang="en-US" b="0" i="0" dirty="0">
                <a:solidFill>
                  <a:srgbClr val="000000"/>
                </a:solidFill>
                <a:effectLst/>
                <a:latin typeface="system-ui"/>
              </a:rPr>
              <a:t>Blessed is the man</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who walks not in the counsel of the wicked,</a:t>
            </a:r>
            <a:br>
              <a:rPr lang="en-US" b="0" i="0" dirty="0">
                <a:solidFill>
                  <a:srgbClr val="000000"/>
                </a:solidFill>
                <a:effectLst/>
                <a:latin typeface="system-ui"/>
              </a:rPr>
            </a:br>
            <a:r>
              <a:rPr lang="en-US" b="0" i="0" dirty="0">
                <a:solidFill>
                  <a:srgbClr val="000000"/>
                </a:solidFill>
                <a:effectLst/>
                <a:latin typeface="system-ui"/>
              </a:rPr>
              <a:t>nor stands in the way of sinners,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nor sits in the seat of scoffers;</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but his delight is in the law</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 of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on his law he meditates day and night.</a:t>
            </a:r>
          </a:p>
          <a:p>
            <a:pPr algn="l"/>
            <a:r>
              <a:rPr lang="en-US" b="1" i="0" baseline="30000" dirty="0">
                <a:solidFill>
                  <a:srgbClr val="000000"/>
                </a:solidFill>
                <a:effectLst/>
                <a:latin typeface="system-ui"/>
              </a:rPr>
              <a:t>3 </a:t>
            </a:r>
            <a:r>
              <a:rPr lang="en-US" b="0" i="0" dirty="0">
                <a:solidFill>
                  <a:srgbClr val="000000"/>
                </a:solidFill>
                <a:effectLst/>
                <a:latin typeface="system-ui"/>
              </a:rPr>
              <a:t>He is like a tree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planted by streams of water</a:t>
            </a:r>
            <a:br>
              <a:rPr lang="en-US" b="0" i="0" dirty="0">
                <a:solidFill>
                  <a:srgbClr val="000000"/>
                </a:solidFill>
                <a:effectLst/>
                <a:latin typeface="system-ui"/>
              </a:rPr>
            </a:br>
            <a:r>
              <a:rPr lang="en-US" b="0" i="0" dirty="0">
                <a:solidFill>
                  <a:srgbClr val="000000"/>
                </a:solidFill>
                <a:effectLst/>
                <a:latin typeface="system-ui"/>
              </a:rPr>
              <a:t>that yields its fruit in its season,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its leaf does not wither.</a:t>
            </a:r>
            <a:br>
              <a:rPr lang="en-US" b="0" i="0" dirty="0">
                <a:solidFill>
                  <a:srgbClr val="000000"/>
                </a:solidFill>
                <a:effectLst/>
                <a:latin typeface="system-ui"/>
              </a:rPr>
            </a:br>
            <a:r>
              <a:rPr lang="en-US" b="0" i="0" dirty="0">
                <a:solidFill>
                  <a:srgbClr val="000000"/>
                </a:solidFill>
                <a:effectLst/>
                <a:latin typeface="system-ui"/>
              </a:rPr>
              <a:t>In all that he does, he prospers.</a:t>
            </a:r>
            <a:br>
              <a:rPr lang="en-US" b="0" i="0" dirty="0">
                <a:solidFill>
                  <a:srgbClr val="000000"/>
                </a:solidFill>
                <a:effectLst/>
                <a:latin typeface="system-ui"/>
              </a:rPr>
            </a:br>
            <a:r>
              <a:rPr lang="en-US" b="1" i="0" baseline="30000" dirty="0">
                <a:solidFill>
                  <a:srgbClr val="000000"/>
                </a:solidFill>
                <a:effectLst/>
                <a:latin typeface="system-ui"/>
              </a:rPr>
              <a:t>4 </a:t>
            </a:r>
            <a:r>
              <a:rPr lang="en-US" b="0" i="0" dirty="0">
                <a:solidFill>
                  <a:srgbClr val="000000"/>
                </a:solidFill>
                <a:effectLst/>
                <a:latin typeface="system-ui"/>
              </a:rPr>
              <a:t>The wicked are not so,</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but are like chaff that the wind drives away.</a:t>
            </a:r>
          </a:p>
          <a:p>
            <a:pPr algn="l"/>
            <a:r>
              <a:rPr lang="en-US" b="1" i="0" baseline="30000" dirty="0">
                <a:solidFill>
                  <a:srgbClr val="000000"/>
                </a:solidFill>
                <a:effectLst/>
                <a:latin typeface="system-ui"/>
              </a:rPr>
              <a:t>5 </a:t>
            </a:r>
            <a:r>
              <a:rPr lang="en-US" b="0" i="0" dirty="0">
                <a:solidFill>
                  <a:srgbClr val="000000"/>
                </a:solidFill>
                <a:effectLst/>
                <a:latin typeface="system-ui"/>
              </a:rPr>
              <a:t>Therefore the wicked will not stand in the judgment,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nor sinners in the congregation of the righteous;</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for the </a:t>
            </a:r>
            <a:r>
              <a:rPr lang="en-US" b="0" i="0" cap="small" dirty="0">
                <a:solidFill>
                  <a:srgbClr val="000000"/>
                </a:solidFill>
                <a:effectLst/>
                <a:latin typeface="system-ui"/>
              </a:rPr>
              <a:t>Lord</a:t>
            </a:r>
            <a:r>
              <a:rPr lang="en-US" b="0" i="0" dirty="0">
                <a:solidFill>
                  <a:srgbClr val="000000"/>
                </a:solidFill>
                <a:effectLst/>
                <a:latin typeface="system-ui"/>
              </a:rPr>
              <a:t> knows the way of the righteous,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but the way of the wicked will perish.</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32</a:t>
            </a:fld>
            <a:endParaRPr lang="en-US" altLang="en-US"/>
          </a:p>
        </p:txBody>
      </p:sp>
    </p:spTree>
    <p:extLst>
      <p:ext uri="{BB962C8B-B14F-4D97-AF65-F5344CB8AC3E}">
        <p14:creationId xmlns:p14="http://schemas.microsoft.com/office/powerpoint/2010/main" val="1517238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33</a:t>
            </a:fld>
            <a:endParaRPr lang="en-US" altLang="en-US"/>
          </a:p>
        </p:txBody>
      </p:sp>
    </p:spTree>
    <p:extLst>
      <p:ext uri="{BB962C8B-B14F-4D97-AF65-F5344CB8AC3E}">
        <p14:creationId xmlns:p14="http://schemas.microsoft.com/office/powerpoint/2010/main" val="120127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34</a:t>
            </a:fld>
            <a:endParaRPr lang="en-US" altLang="en-US"/>
          </a:p>
        </p:txBody>
      </p:sp>
    </p:spTree>
    <p:extLst>
      <p:ext uri="{BB962C8B-B14F-4D97-AF65-F5344CB8AC3E}">
        <p14:creationId xmlns:p14="http://schemas.microsoft.com/office/powerpoint/2010/main" val="3417463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overall theme of this subsection is reversal. Everything will be turned upside down. The wise think their Creator does not know what they are doing, so they are like a pot criticizing its potter (verses 15–16). Lebanon will be turned into a field (verse 17). The deaf will hear and the blind see (verse 18). Evil people will be humbled, while those who are poor and meek will be exalted (verses 19–21).</a:t>
            </a:r>
          </a:p>
          <a:p>
            <a:pPr lvl="1"/>
            <a:r>
              <a:rPr lang="en-US" dirty="0"/>
              <a:t> Graham S. Ogden and Jan </a:t>
            </a:r>
            <a:r>
              <a:rPr lang="en-US" dirty="0" err="1"/>
              <a:t>Sterk</a:t>
            </a:r>
            <a:r>
              <a:rPr lang="en-US" dirty="0"/>
              <a:t>, , ed. Paul Clarke et al., vol. 1 &amp; 2, United Bible Societies Handbooks (Reading, UK: United Bible Societies, 2011), 772.</a:t>
            </a:r>
          </a:p>
          <a:p>
            <a:r>
              <a:rPr lang="en-US" b="0" i="0" u="none" strike="noStrike" baseline="0" dirty="0"/>
              <a:t> Graham S. Ogden and Jan </a:t>
            </a:r>
            <a:r>
              <a:rPr lang="en-US" b="0" i="0" u="none" strike="noStrike" baseline="0" dirty="0" err="1"/>
              <a:t>Sterk</a:t>
            </a:r>
            <a:r>
              <a:rPr lang="en-US" b="0" i="0" u="none" strike="noStrike" baseline="0" dirty="0"/>
              <a:t>, </a:t>
            </a:r>
            <a:r>
              <a:rPr lang="en-US" b="0" i="1" u="sng" strike="noStrike" baseline="0" dirty="0">
                <a:solidFill>
                  <a:srgbClr val="0000FF"/>
                </a:solidFill>
                <a:hlinkClick r:id="rId3"/>
              </a:rPr>
              <a:t>A Handbook on Isaiah</a:t>
            </a:r>
            <a:r>
              <a:rPr lang="en-US" b="0" i="0" u="none" strike="noStrike" baseline="0" dirty="0">
                <a:solidFill>
                  <a:srgbClr val="0000FF"/>
                </a:solidFill>
                <a:hlinkClick r:id="rId3"/>
              </a:rPr>
              <a:t>, ed. Paul Clarke et al., vol. 1 &amp; 2, United Bible Societies’ Handbooks (Reading, UK: United Bible Societies, 2011), 772.</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35</a:t>
            </a:fld>
            <a:endParaRPr lang="en-US" altLang="en-US"/>
          </a:p>
        </p:txBody>
      </p:sp>
    </p:spTree>
    <p:extLst>
      <p:ext uri="{BB962C8B-B14F-4D97-AF65-F5344CB8AC3E}">
        <p14:creationId xmlns:p14="http://schemas.microsoft.com/office/powerpoint/2010/main" val="892283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36</a:t>
            </a:fld>
            <a:endParaRPr lang="en-US" altLang="en-US"/>
          </a:p>
        </p:txBody>
      </p:sp>
    </p:spTree>
    <p:extLst>
      <p:ext uri="{BB962C8B-B14F-4D97-AF65-F5344CB8AC3E}">
        <p14:creationId xmlns:p14="http://schemas.microsoft.com/office/powerpoint/2010/main" val="2667104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37</a:t>
            </a:fld>
            <a:endParaRPr lang="en-US" altLang="en-US"/>
          </a:p>
        </p:txBody>
      </p:sp>
    </p:spTree>
    <p:extLst>
      <p:ext uri="{BB962C8B-B14F-4D97-AF65-F5344CB8AC3E}">
        <p14:creationId xmlns:p14="http://schemas.microsoft.com/office/powerpoint/2010/main" val="682892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38</a:t>
            </a:fld>
            <a:endParaRPr lang="en-US" altLang="en-US"/>
          </a:p>
        </p:txBody>
      </p:sp>
    </p:spTree>
    <p:extLst>
      <p:ext uri="{BB962C8B-B14F-4D97-AF65-F5344CB8AC3E}">
        <p14:creationId xmlns:p14="http://schemas.microsoft.com/office/powerpoint/2010/main" val="3916487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39</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2446630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40</a:t>
            </a:fld>
            <a:endParaRPr lang="en-US" altLang="en-US"/>
          </a:p>
        </p:txBody>
      </p:sp>
    </p:spTree>
    <p:extLst>
      <p:ext uri="{BB962C8B-B14F-4D97-AF65-F5344CB8AC3E}">
        <p14:creationId xmlns:p14="http://schemas.microsoft.com/office/powerpoint/2010/main" val="375065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62650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311251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427117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43433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f.ly/logosres/gs-tc-notes?ref=Bible.Is29.14&amp;off=421&amp;ctx=7%E2%80%9310%3b+1+Cor.+1%3a19).%0a~The+remedy+for+spir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f.ly/logosres/gs-tc-notes?ref=Bible.Is29.14&amp;off=421&amp;ctx=7%E2%80%9310%3b+1+Cor.+1%3a19).%0a~The+remedy+for+spir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a:solidFill>
                  <a:schemeClr val="tx1">
                    <a:lumMod val="75000"/>
                    <a:lumOff val="25000"/>
                  </a:schemeClr>
                </a:solidFill>
                <a:ea typeface="MS PGothic" panose="020B0600070205080204" pitchFamily="34" charset="-128"/>
              </a:rPr>
              <a:t>2 Timothy 3:16-17 </a:t>
            </a:r>
            <a:r>
              <a:rPr lang="en-US" altLang="en-US" sz="2400">
                <a:solidFill>
                  <a:schemeClr val="tx1">
                    <a:lumMod val="75000"/>
                    <a:lumOff val="25000"/>
                  </a:schemeClr>
                </a:solidFill>
                <a:ea typeface="MS PGothic" panose="020B0600070205080204" pitchFamily="34" charset="-128"/>
              </a:rPr>
              <a:t>(ESV)</a:t>
            </a:r>
            <a:endParaRPr lang="en-US">
              <a:solidFill>
                <a:schemeClr val="tx1">
                  <a:lumMod val="75000"/>
                  <a:lumOff val="25000"/>
                </a:schemeClr>
              </a:solidFill>
            </a:endParaRP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13E03A53-A90C-9550-BF83-3555375248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12C6C9-E6D5-44DF-A0BB-80FD1ED24701}" type="slidenum">
              <a:rPr lang="en-US" altLang="en-US" smtClean="0"/>
              <a:pPr/>
              <a:t>10</a:t>
            </a:fld>
            <a:endParaRPr lang="en-US" altLang="en-US"/>
          </a:p>
        </p:txBody>
      </p:sp>
      <p:sp>
        <p:nvSpPr>
          <p:cNvPr id="36871" name="Title 1">
            <a:extLst>
              <a:ext uri="{FF2B5EF4-FFF2-40B4-BE49-F238E27FC236}">
                <a16:creationId xmlns:a16="http://schemas.microsoft.com/office/drawing/2014/main" id="{5FB44E9B-EDB1-FC1E-2FBA-6D3F6CE7D6B9}"/>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Spring 2023</a:t>
            </a:r>
            <a:br>
              <a:rPr lang="en-US" altLang="en-US" sz="4125" b="1" dirty="0">
                <a:latin typeface="Times New Roman" panose="02020603050405020304" pitchFamily="18" charset="0"/>
                <a:cs typeface="Calibri" panose="020F0502020204030204" pitchFamily="34" charset="0"/>
              </a:rPr>
            </a:br>
            <a:endParaRPr lang="en-US" altLang="en-US" sz="1031" i="1" dirty="0">
              <a:solidFill>
                <a:srgbClr val="0000FF"/>
              </a:solidFill>
            </a:endParaRPr>
          </a:p>
        </p:txBody>
      </p:sp>
      <p:sp>
        <p:nvSpPr>
          <p:cNvPr id="2" name="Right Arrow 3">
            <a:extLst>
              <a:ext uri="{FF2B5EF4-FFF2-40B4-BE49-F238E27FC236}">
                <a16:creationId xmlns:a16="http://schemas.microsoft.com/office/drawing/2014/main" id="{4685A5B9-AB65-560B-BEA4-FBC904CA3ABB}"/>
              </a:ext>
            </a:extLst>
          </p:cNvPr>
          <p:cNvSpPr/>
          <p:nvPr/>
        </p:nvSpPr>
        <p:spPr>
          <a:xfrm>
            <a:off x="336017" y="4433059"/>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A350696D-03E0-F041-8316-911A48A39A9D}"/>
              </a:ext>
            </a:extLst>
          </p:cNvPr>
          <p:cNvPicPr>
            <a:picLocks noChangeAspect="1"/>
          </p:cNvPicPr>
          <p:nvPr/>
        </p:nvPicPr>
        <p:blipFill>
          <a:blip r:embed="rId3"/>
          <a:stretch>
            <a:fillRect/>
          </a:stretch>
        </p:blipFill>
        <p:spPr>
          <a:xfrm>
            <a:off x="1095922" y="1956072"/>
            <a:ext cx="10687946" cy="4804819"/>
          </a:xfrm>
          <a:prstGeom prst="rect">
            <a:avLst/>
          </a:prstGeom>
          <a:solidFill>
            <a:schemeClr val="tx1"/>
          </a:solidFill>
        </p:spPr>
      </p:pic>
      <p:pic>
        <p:nvPicPr>
          <p:cNvPr id="4" name="Picture 3">
            <a:extLst>
              <a:ext uri="{FF2B5EF4-FFF2-40B4-BE49-F238E27FC236}">
                <a16:creationId xmlns:a16="http://schemas.microsoft.com/office/drawing/2014/main" id="{E604C242-BA6F-4649-B6A3-3B3E510B91E7}"/>
              </a:ext>
            </a:extLst>
          </p:cNvPr>
          <p:cNvPicPr>
            <a:picLocks/>
          </p:cNvPicPr>
          <p:nvPr/>
        </p:nvPicPr>
        <p:blipFill>
          <a:blip r:embed="rId4"/>
          <a:stretch>
            <a:fillRect/>
          </a:stretch>
        </p:blipFill>
        <p:spPr>
          <a:xfrm>
            <a:off x="1085793" y="2494232"/>
            <a:ext cx="10716768" cy="4297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0FA342-C076-41DF-DCDE-94E9A1914EB9}"/>
              </a:ext>
            </a:extLst>
          </p:cNvPr>
          <p:cNvSpPr>
            <a:spLocks noGrp="1"/>
          </p:cNvSpPr>
          <p:nvPr>
            <p:ph type="title"/>
          </p:nvPr>
        </p:nvSpPr>
        <p:spPr/>
        <p:txBody>
          <a:bodyPr/>
          <a:lstStyle/>
          <a:p>
            <a:r>
              <a:rPr lang="en-US" altLang="en-US" b="1"/>
              <a:t>Isaiah Outline</a:t>
            </a:r>
          </a:p>
        </p:txBody>
      </p:sp>
      <p:sp>
        <p:nvSpPr>
          <p:cNvPr id="39939" name="Content Placeholder 2">
            <a:extLst>
              <a:ext uri="{FF2B5EF4-FFF2-40B4-BE49-F238E27FC236}">
                <a16:creationId xmlns:a16="http://schemas.microsoft.com/office/drawing/2014/main" id="{0E443CAC-0D76-FC54-6A28-E7EE39A72349}"/>
              </a:ext>
            </a:extLst>
          </p:cNvPr>
          <p:cNvSpPr>
            <a:spLocks noGrp="1"/>
          </p:cNvSpPr>
          <p:nvPr>
            <p:ph idx="1"/>
          </p:nvPr>
        </p:nvSpPr>
        <p:spPr/>
        <p:txBody>
          <a:bodyPr/>
          <a:lstStyle/>
          <a:p>
            <a:endParaRPr lang="en-US" altLang="en-US"/>
          </a:p>
        </p:txBody>
      </p:sp>
      <p:sp>
        <p:nvSpPr>
          <p:cNvPr id="4" name="Date Placeholder 3">
            <a:extLst>
              <a:ext uri="{FF2B5EF4-FFF2-40B4-BE49-F238E27FC236}">
                <a16:creationId xmlns:a16="http://schemas.microsoft.com/office/drawing/2014/main" id="{5B62D8A4-6123-A8CB-73BD-9CCB491BEC78}"/>
              </a:ext>
            </a:extLst>
          </p:cNvPr>
          <p:cNvSpPr>
            <a:spLocks noGrp="1"/>
          </p:cNvSpPr>
          <p:nvPr>
            <p:ph type="dt" sz="quarter" idx="10"/>
          </p:nvPr>
        </p:nvSpPr>
        <p:spPr/>
        <p:txBody>
          <a:bodyPr/>
          <a:lstStyle/>
          <a:p>
            <a:pPr>
              <a:defRPr/>
            </a:pPr>
            <a:r>
              <a:rPr lang="en-US" dirty="0"/>
              <a:t>January 24, 2023</a:t>
            </a:r>
          </a:p>
        </p:txBody>
      </p:sp>
      <p:sp>
        <p:nvSpPr>
          <p:cNvPr id="39941" name="Slide Number Placeholder 5">
            <a:extLst>
              <a:ext uri="{FF2B5EF4-FFF2-40B4-BE49-F238E27FC236}">
                <a16:creationId xmlns:a16="http://schemas.microsoft.com/office/drawing/2014/main" id="{0CF5485A-7A80-7792-044C-AD1A0707AD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3F4004-B0BF-49EF-B88F-5CD633A6B611}" type="slidenum">
              <a:rPr lang="en-US" altLang="en-US" smtClean="0"/>
              <a:pPr/>
              <a:t>11</a:t>
            </a:fld>
            <a:endParaRPr lang="en-US" altLang="en-US"/>
          </a:p>
        </p:txBody>
      </p:sp>
      <p:graphicFrame>
        <p:nvGraphicFramePr>
          <p:cNvPr id="9" name="Table 8">
            <a:extLst>
              <a:ext uri="{FF2B5EF4-FFF2-40B4-BE49-F238E27FC236}">
                <a16:creationId xmlns:a16="http://schemas.microsoft.com/office/drawing/2014/main" id="{DE371585-EA8E-31DD-06A4-47ADB32E5C0E}"/>
              </a:ext>
            </a:extLst>
          </p:cNvPr>
          <p:cNvGraphicFramePr>
            <a:graphicFrameLocks noGrp="1"/>
          </p:cNvGraphicFramePr>
          <p:nvPr>
            <p:extLst>
              <p:ext uri="{D42A27DB-BD31-4B8C-83A1-F6EECF244321}">
                <p14:modId xmlns:p14="http://schemas.microsoft.com/office/powerpoint/2010/main" val="3337413328"/>
              </p:ext>
            </p:extLst>
          </p:nvPr>
        </p:nvGraphicFramePr>
        <p:xfrm>
          <a:off x="796532" y="1576450"/>
          <a:ext cx="10660872" cy="5004676"/>
        </p:xfrm>
        <a:graphic>
          <a:graphicData uri="http://schemas.openxmlformats.org/drawingml/2006/table">
            <a:tbl>
              <a:tblPr/>
              <a:tblGrid>
                <a:gridCol w="996940">
                  <a:extLst>
                    <a:ext uri="{9D8B030D-6E8A-4147-A177-3AD203B41FA5}">
                      <a16:colId xmlns:a16="http://schemas.microsoft.com/office/drawing/2014/main" val="20000"/>
                    </a:ext>
                  </a:extLst>
                </a:gridCol>
                <a:gridCol w="506513">
                  <a:extLst>
                    <a:ext uri="{9D8B030D-6E8A-4147-A177-3AD203B41FA5}">
                      <a16:colId xmlns:a16="http://schemas.microsoft.com/office/drawing/2014/main" val="20001"/>
                    </a:ext>
                  </a:extLst>
                </a:gridCol>
                <a:gridCol w="506513">
                  <a:extLst>
                    <a:ext uri="{9D8B030D-6E8A-4147-A177-3AD203B41FA5}">
                      <a16:colId xmlns:a16="http://schemas.microsoft.com/office/drawing/2014/main" val="20002"/>
                    </a:ext>
                  </a:extLst>
                </a:gridCol>
                <a:gridCol w="506513">
                  <a:extLst>
                    <a:ext uri="{9D8B030D-6E8A-4147-A177-3AD203B41FA5}">
                      <a16:colId xmlns:a16="http://schemas.microsoft.com/office/drawing/2014/main" val="20003"/>
                    </a:ext>
                  </a:extLst>
                </a:gridCol>
                <a:gridCol w="506513">
                  <a:extLst>
                    <a:ext uri="{9D8B030D-6E8A-4147-A177-3AD203B41FA5}">
                      <a16:colId xmlns:a16="http://schemas.microsoft.com/office/drawing/2014/main" val="20004"/>
                    </a:ext>
                  </a:extLst>
                </a:gridCol>
                <a:gridCol w="506513">
                  <a:extLst>
                    <a:ext uri="{9D8B030D-6E8A-4147-A177-3AD203B41FA5}">
                      <a16:colId xmlns:a16="http://schemas.microsoft.com/office/drawing/2014/main" val="20005"/>
                    </a:ext>
                  </a:extLst>
                </a:gridCol>
                <a:gridCol w="506513">
                  <a:extLst>
                    <a:ext uri="{9D8B030D-6E8A-4147-A177-3AD203B41FA5}">
                      <a16:colId xmlns:a16="http://schemas.microsoft.com/office/drawing/2014/main" val="20006"/>
                    </a:ext>
                  </a:extLst>
                </a:gridCol>
                <a:gridCol w="506513">
                  <a:extLst>
                    <a:ext uri="{9D8B030D-6E8A-4147-A177-3AD203B41FA5}">
                      <a16:colId xmlns:a16="http://schemas.microsoft.com/office/drawing/2014/main" val="20007"/>
                    </a:ext>
                  </a:extLst>
                </a:gridCol>
                <a:gridCol w="506513">
                  <a:extLst>
                    <a:ext uri="{9D8B030D-6E8A-4147-A177-3AD203B41FA5}">
                      <a16:colId xmlns:a16="http://schemas.microsoft.com/office/drawing/2014/main" val="20008"/>
                    </a:ext>
                  </a:extLst>
                </a:gridCol>
                <a:gridCol w="1286375">
                  <a:extLst>
                    <a:ext uri="{9D8B030D-6E8A-4147-A177-3AD203B41FA5}">
                      <a16:colId xmlns:a16="http://schemas.microsoft.com/office/drawing/2014/main" val="20009"/>
                    </a:ext>
                  </a:extLst>
                </a:gridCol>
                <a:gridCol w="1286375">
                  <a:extLst>
                    <a:ext uri="{9D8B030D-6E8A-4147-A177-3AD203B41FA5}">
                      <a16:colId xmlns:a16="http://schemas.microsoft.com/office/drawing/2014/main" val="20010"/>
                    </a:ext>
                  </a:extLst>
                </a:gridCol>
                <a:gridCol w="506513">
                  <a:extLst>
                    <a:ext uri="{9D8B030D-6E8A-4147-A177-3AD203B41FA5}">
                      <a16:colId xmlns:a16="http://schemas.microsoft.com/office/drawing/2014/main" val="20011"/>
                    </a:ext>
                  </a:extLst>
                </a:gridCol>
                <a:gridCol w="506513">
                  <a:extLst>
                    <a:ext uri="{9D8B030D-6E8A-4147-A177-3AD203B41FA5}">
                      <a16:colId xmlns:a16="http://schemas.microsoft.com/office/drawing/2014/main" val="20012"/>
                    </a:ext>
                  </a:extLst>
                </a:gridCol>
                <a:gridCol w="506513">
                  <a:extLst>
                    <a:ext uri="{9D8B030D-6E8A-4147-A177-3AD203B41FA5}">
                      <a16:colId xmlns:a16="http://schemas.microsoft.com/office/drawing/2014/main" val="20013"/>
                    </a:ext>
                  </a:extLst>
                </a:gridCol>
                <a:gridCol w="506513">
                  <a:extLst>
                    <a:ext uri="{9D8B030D-6E8A-4147-A177-3AD203B41FA5}">
                      <a16:colId xmlns:a16="http://schemas.microsoft.com/office/drawing/2014/main" val="20014"/>
                    </a:ext>
                  </a:extLst>
                </a:gridCol>
                <a:gridCol w="506513">
                  <a:extLst>
                    <a:ext uri="{9D8B030D-6E8A-4147-A177-3AD203B41FA5}">
                      <a16:colId xmlns:a16="http://schemas.microsoft.com/office/drawing/2014/main" val="20015"/>
                    </a:ext>
                  </a:extLst>
                </a:gridCol>
                <a:gridCol w="506513">
                  <a:extLst>
                    <a:ext uri="{9D8B030D-6E8A-4147-A177-3AD203B41FA5}">
                      <a16:colId xmlns:a16="http://schemas.microsoft.com/office/drawing/2014/main" val="20016"/>
                    </a:ext>
                  </a:extLst>
                </a:gridCol>
              </a:tblGrid>
              <a:tr h="740589">
                <a:tc rowSpan="2">
                  <a:txBody>
                    <a:bodyPr/>
                    <a:lstStyle/>
                    <a:p>
                      <a:pPr algn="ctr" fontAlgn="ctr"/>
                      <a:r>
                        <a:rPr lang="en-US" sz="2200" b="1" i="0" u="none" strike="noStrike">
                          <a:solidFill>
                            <a:schemeClr val="tx1"/>
                          </a:solidFill>
                          <a:effectLst/>
                          <a:latin typeface="Calibri" panose="020F0502020204030204" pitchFamily="34" charset="0"/>
                        </a:rPr>
                        <a:t>Focus</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200" b="1" i="0" u="none" strike="noStrike">
                          <a:solidFill>
                            <a:schemeClr val="tx1"/>
                          </a:solidFill>
                          <a:effectLst/>
                          <a:latin typeface="Calibri" panose="020F0502020204030204" pitchFamily="34" charset="0"/>
                        </a:rPr>
                        <a:t>Prophecies of Condemnation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a:solidFill>
                            <a:schemeClr val="tx1"/>
                          </a:solidFill>
                          <a:effectLst/>
                          <a:latin typeface="Calibri" panose="020F0502020204030204" pitchFamily="34" charset="0"/>
                        </a:rPr>
                        <a:t>Historical Parenthesis</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algn="ctr" fontAlgn="ctr"/>
                      <a:r>
                        <a:rPr lang="en-US" sz="2200" b="1" i="0" u="none" strike="noStrike">
                          <a:solidFill>
                            <a:schemeClr val="tx1"/>
                          </a:solidFill>
                          <a:effectLst/>
                          <a:latin typeface="Calibri" panose="020F0502020204030204" pitchFamily="34" charset="0"/>
                        </a:rPr>
                        <a:t>Prophecies of Comfort</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294">
                <a:tc vMerge="1">
                  <a:txBody>
                    <a:bodyPr/>
                    <a:lstStyle/>
                    <a:p>
                      <a:endParaRPr lang="en-US"/>
                    </a:p>
                  </a:txBody>
                  <a:tcPr/>
                </a:tc>
                <a:tc>
                  <a:txBody>
                    <a:bodyPr/>
                    <a:lstStyle/>
                    <a:p>
                      <a:pPr algn="ctr" fontAlgn="b"/>
                      <a:r>
                        <a:rPr lang="en-US" sz="1300" b="1" i="0" u="none" strike="noStrike">
                          <a:solidFill>
                            <a:schemeClr val="tx1"/>
                          </a:solidFill>
                          <a:effectLst/>
                          <a:latin typeface="Calibri" panose="020F0502020204030204" pitchFamily="34" charset="0"/>
                        </a:rPr>
                        <a:t>1:1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300" b="1" i="0" u="none" strike="noStrike">
                        <a:solidFill>
                          <a:schemeClr val="tx1"/>
                        </a:solidFill>
                        <a:effectLst/>
                        <a:latin typeface="Calibri" panose="020F0502020204030204" pitchFamily="34" charset="0"/>
                      </a:endParaRP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300" b="1" i="0" u="none" strike="noStrike">
                          <a:solidFill>
                            <a:schemeClr val="tx1"/>
                          </a:solidFill>
                          <a:effectLst/>
                          <a:latin typeface="Calibri" panose="020F0502020204030204" pitchFamily="34" charset="0"/>
                        </a:rPr>
                        <a:t> 35:10</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36:1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39:8</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40:1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66:24</a:t>
                      </a:r>
                    </a:p>
                  </a:txBody>
                  <a:tcPr marL="5239" marR="5239" marT="4330"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73216">
                <a:tc>
                  <a:txBody>
                    <a:bodyPr/>
                    <a:lstStyle/>
                    <a:p>
                      <a:pPr algn="ctr" fontAlgn="ctr"/>
                      <a:r>
                        <a:rPr lang="en-US" sz="2500" b="1" i="0" u="none" strike="noStrike">
                          <a:solidFill>
                            <a:schemeClr val="tx1"/>
                          </a:solidFill>
                          <a:effectLst/>
                          <a:latin typeface="Calibri" panose="020F0502020204030204" pitchFamily="34" charset="0"/>
                        </a:rPr>
                        <a:t>Divisions</a:t>
                      </a:r>
                    </a:p>
                  </a:txBody>
                  <a:tcPr marL="5239" marR="5239" marT="4330"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Judah</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the Nations</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Prophesies Against the Day of the Lord</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Prophesies of Judgement and Blessing</a:t>
                      </a:r>
                    </a:p>
                  </a:txBody>
                  <a:tcPr marL="83127" marR="83127" marT="41564" marB="4156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000" b="1" i="0" u="none" strike="noStrike">
                          <a:solidFill>
                            <a:schemeClr val="tx1"/>
                          </a:solidFill>
                          <a:effectLst/>
                          <a:latin typeface="Calibri" panose="020F0502020204030204" pitchFamily="34" charset="0"/>
                        </a:rPr>
                        <a:t>Sickness and Sin</a:t>
                      </a:r>
                    </a:p>
                  </a:txBody>
                  <a:tcPr marL="150876" marR="150876" marT="124691" marB="1246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a:solidFill>
                            <a:schemeClr val="tx1"/>
                          </a:solidFill>
                          <a:effectLst/>
                          <a:latin typeface="Calibri" panose="020F0502020204030204" pitchFamily="34" charset="0"/>
                        </a:rPr>
                        <a:t>Hezekiah’s Salvation</a:t>
                      </a:r>
                    </a:p>
                  </a:txBody>
                  <a:tcPr marL="150876" marR="150876" marT="124691" marB="1246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2000" b="1" i="0" u="none" strike="noStrike">
                          <a:solidFill>
                            <a:schemeClr val="tx1"/>
                          </a:solidFill>
                          <a:effectLst/>
                          <a:latin typeface="Calibri" panose="020F0502020204030204" pitchFamily="34" charset="0"/>
                        </a:rPr>
                        <a:t>Israel’s Deliverance</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Deliverer</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Glorious Future</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31041">
                <a:tc>
                  <a:txBody>
                    <a:bodyPr/>
                    <a:lstStyle/>
                    <a:p>
                      <a:pPr algn="l" fontAlgn="b"/>
                      <a:r>
                        <a:rPr lang="en-US" sz="1500" b="1" i="0" u="none" strike="noStrike">
                          <a:solidFill>
                            <a:schemeClr val="tx1"/>
                          </a:solidFill>
                          <a:effectLst/>
                          <a:latin typeface="Calibri" panose="020F0502020204030204" pitchFamily="34" charset="0"/>
                        </a:rPr>
                        <a:t> </a:t>
                      </a:r>
                    </a:p>
                  </a:txBody>
                  <a:tcPr marL="5239" marR="5239"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a:solidFill>
                            <a:schemeClr val="tx1"/>
                          </a:solidFill>
                          <a:effectLst/>
                          <a:latin typeface="Calibri" panose="020F0502020204030204" pitchFamily="34" charset="0"/>
                        </a:rPr>
                        <a:t>1:1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12:6</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13:1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23:18</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24:1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27:13</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35:10</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36:1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39:8</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40:1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48:22</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49:1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57:21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66:24</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598">
                <a:tc rowSpan="2">
                  <a:txBody>
                    <a:bodyPr/>
                    <a:lstStyle/>
                    <a:p>
                      <a:pPr algn="ctr" fontAlgn="b"/>
                      <a:r>
                        <a:rPr lang="en-US" sz="2200" b="1" i="0" u="none" strike="noStrike">
                          <a:solidFill>
                            <a:schemeClr val="tx1"/>
                          </a:solidFill>
                          <a:effectLst/>
                          <a:latin typeface="Calibri" panose="020F0502020204030204" pitchFamily="34" charset="0"/>
                        </a:rPr>
                        <a:t>Topics</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000" b="1" i="0" u="none" strike="noStrike" dirty="0">
                          <a:solidFill>
                            <a:schemeClr val="tx1"/>
                          </a:solidFill>
                          <a:effectLst/>
                          <a:latin typeface="Calibri" panose="020F0502020204030204" pitchFamily="34" charset="0"/>
                        </a:rPr>
                        <a:t>Prophetic</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Historic</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Messianic</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0598">
                <a:tc vMerge="1">
                  <a:txBody>
                    <a:bodyPr/>
                    <a:lstStyle/>
                    <a:p>
                      <a:endParaRPr lang="en-US"/>
                    </a:p>
                  </a:txBody>
                  <a:tcPr/>
                </a:tc>
                <a:tc gridSpan="8">
                  <a:txBody>
                    <a:bodyPr/>
                    <a:lstStyle/>
                    <a:p>
                      <a:pPr algn="ctr" fontAlgn="b"/>
                      <a:r>
                        <a:rPr lang="en-US" sz="2000" b="1" i="0" u="none" strike="noStrike" dirty="0">
                          <a:solidFill>
                            <a:schemeClr val="tx1"/>
                          </a:solidFill>
                          <a:effectLst/>
                          <a:latin typeface="Calibri" panose="020F0502020204030204" pitchFamily="34" charset="0"/>
                        </a:rPr>
                        <a:t>Judgement</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Transition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Hope</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10598">
                <a:tc>
                  <a:txBody>
                    <a:bodyPr/>
                    <a:lstStyle/>
                    <a:p>
                      <a:pPr algn="ctr" fontAlgn="b"/>
                      <a:r>
                        <a:rPr lang="en-US" sz="2200" b="1" i="0" u="none" strike="noStrike">
                          <a:solidFill>
                            <a:schemeClr val="tx1"/>
                          </a:solidFill>
                          <a:effectLst/>
                          <a:latin typeface="Calibri" panose="020F0502020204030204" pitchFamily="34" charset="0"/>
                        </a:rPr>
                        <a:t>Place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a:solidFill>
                            <a:schemeClr val="tx1"/>
                          </a:solidFill>
                          <a:effectLst/>
                          <a:latin typeface="Calibri" panose="020F0502020204030204" pitchFamily="34" charset="0"/>
                        </a:rPr>
                        <a:t>Israel &amp; Judah</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0598">
                <a:tc>
                  <a:txBody>
                    <a:bodyPr/>
                    <a:lstStyle/>
                    <a:p>
                      <a:pPr algn="ctr" fontAlgn="b"/>
                      <a:r>
                        <a:rPr lang="en-US" sz="2200" b="1" i="0" u="none" strike="noStrike" dirty="0">
                          <a:solidFill>
                            <a:schemeClr val="tx1"/>
                          </a:solidFill>
                          <a:effectLst/>
                          <a:latin typeface="Calibri" panose="020F0502020204030204" pitchFamily="34" charset="0"/>
                        </a:rPr>
                        <a:t>Time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dirty="0">
                          <a:solidFill>
                            <a:schemeClr val="tx1"/>
                          </a:solidFill>
                          <a:effectLst/>
                          <a:latin typeface="Calibri" panose="020F0502020204030204" pitchFamily="34" charset="0"/>
                        </a:rPr>
                        <a:t>740 - 680 B.C.</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Arrow: Right 1">
            <a:extLst>
              <a:ext uri="{FF2B5EF4-FFF2-40B4-BE49-F238E27FC236}">
                <a16:creationId xmlns:a16="http://schemas.microsoft.com/office/drawing/2014/main" id="{B4B9CC16-E6CF-FDAC-7FEB-CE78AC48E442}"/>
              </a:ext>
            </a:extLst>
          </p:cNvPr>
          <p:cNvSpPr/>
          <p:nvPr/>
        </p:nvSpPr>
        <p:spPr>
          <a:xfrm rot="17274955">
            <a:off x="4810653" y="5086351"/>
            <a:ext cx="550862" cy="3429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DF0EFB01-26A0-8808-E594-D42B811EB0B7}"/>
              </a:ext>
            </a:extLst>
          </p:cNvPr>
          <p:cNvSpPr txBox="1"/>
          <p:nvPr/>
        </p:nvSpPr>
        <p:spPr>
          <a:xfrm>
            <a:off x="4415750" y="5474482"/>
            <a:ext cx="1828800" cy="368300"/>
          </a:xfrm>
          <a:prstGeom prst="rect">
            <a:avLst/>
          </a:prstGeom>
          <a:noFill/>
        </p:spPr>
        <p:txBody>
          <a:bodyPr>
            <a:spAutoFit/>
          </a:bodyPr>
          <a:lstStyle/>
          <a:p>
            <a:pPr>
              <a:defRPr/>
            </a:pPr>
            <a:r>
              <a:rPr lang="en-US" b="1" dirty="0">
                <a:solidFill>
                  <a:schemeClr val="accent6">
                    <a:lumMod val="50000"/>
                  </a:schemeClr>
                </a:solidFill>
              </a:rPr>
              <a:t>You are here!</a:t>
            </a:r>
          </a:p>
        </p:txBody>
      </p:sp>
      <p:sp>
        <p:nvSpPr>
          <p:cNvPr id="5" name="Rectangle 4">
            <a:extLst>
              <a:ext uri="{FF2B5EF4-FFF2-40B4-BE49-F238E27FC236}">
                <a16:creationId xmlns:a16="http://schemas.microsoft.com/office/drawing/2014/main" id="{D03C9EA7-272B-BF02-EE27-9566E070D2A1}"/>
              </a:ext>
            </a:extLst>
          </p:cNvPr>
          <p:cNvSpPr/>
          <p:nvPr/>
        </p:nvSpPr>
        <p:spPr>
          <a:xfrm>
            <a:off x="2821129" y="2520510"/>
            <a:ext cx="1007918" cy="218209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340D59-8494-0144-8F89-778D783A5803}"/>
              </a:ext>
            </a:extLst>
          </p:cNvPr>
          <p:cNvSpPr txBox="1"/>
          <p:nvPr/>
        </p:nvSpPr>
        <p:spPr>
          <a:xfrm>
            <a:off x="4838218" y="2520510"/>
            <a:ext cx="995423" cy="2182091"/>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240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584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a:xfrm>
            <a:off x="609600" y="183198"/>
            <a:ext cx="10972800" cy="1143000"/>
          </a:xfrm>
        </p:spPr>
        <p:txBody>
          <a:bodyPr/>
          <a:lstStyle/>
          <a:p>
            <a:pPr>
              <a:defRPr/>
            </a:pPr>
            <a:r>
              <a:rPr lang="en-US" altLang="en-US" sz="4000" b="1" dirty="0"/>
              <a:t>Lesson Overview</a:t>
            </a:r>
            <a:br>
              <a:rPr lang="en-US" altLang="en-US" sz="4000" b="1" dirty="0"/>
            </a:br>
            <a:r>
              <a:rPr lang="en-US" altLang="en-US" sz="4000" b="1" dirty="0"/>
              <a:t>Two Woes Against Jerusalem</a:t>
            </a:r>
            <a:br>
              <a:rPr lang="en-US" altLang="en-US" sz="4000" b="1" dirty="0"/>
            </a:br>
            <a:r>
              <a:rPr lang="en-US" altLang="en-US" sz="2800" b="1" dirty="0">
                <a:solidFill>
                  <a:schemeClr val="accent5">
                    <a:lumMod val="50000"/>
                  </a:schemeClr>
                </a:solidFill>
                <a:latin typeface="+mn-lt"/>
                <a:ea typeface="+mn-ea"/>
                <a:cs typeface="+mn-cs"/>
              </a:rPr>
              <a:t>Isaiah Chapter 29:1-24</a:t>
            </a:r>
            <a:endParaRPr lang="en-US" sz="2800" dirty="0">
              <a:solidFill>
                <a:schemeClr val="accent5">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12</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96D1B9D2-2022-F14C-B794-20457F0B6301}"/>
              </a:ext>
            </a:extLst>
          </p:cNvPr>
          <p:cNvSpPr>
            <a:spLocks noGrp="1"/>
          </p:cNvSpPr>
          <p:nvPr>
            <p:ph idx="1"/>
          </p:nvPr>
        </p:nvSpPr>
        <p:spPr>
          <a:xfrm>
            <a:off x="609600" y="1417638"/>
            <a:ext cx="10972800" cy="4525963"/>
          </a:xfrm>
          <a:noFill/>
        </p:spPr>
        <p:txBody>
          <a:bodyPr/>
          <a:lstStyle/>
          <a:p>
            <a:pPr marL="0" indent="0">
              <a:buNone/>
            </a:pPr>
            <a:endParaRPr lang="en-US" sz="1100" b="1" dirty="0"/>
          </a:p>
          <a:p>
            <a:r>
              <a:rPr lang="en-US" sz="4800" b="1" dirty="0"/>
              <a:t>Judah’s Religious Hypocrisy 29:1–4</a:t>
            </a:r>
          </a:p>
          <a:p>
            <a:r>
              <a:rPr lang="en-US" sz="4800" b="1" dirty="0"/>
              <a:t>Restoration Following Judgment 29:5–8</a:t>
            </a:r>
          </a:p>
          <a:p>
            <a:r>
              <a:rPr lang="en-US" sz="4800" b="1" dirty="0"/>
              <a:t>The Reason For Judgment 29:9–14</a:t>
            </a:r>
          </a:p>
          <a:p>
            <a:r>
              <a:rPr lang="en-US" sz="4800" b="1" dirty="0"/>
              <a:t>The Remedy For Spiritual Blindness 29:15–24</a:t>
            </a:r>
          </a:p>
          <a:p>
            <a:pPr lvl="1"/>
            <a:r>
              <a:rPr lang="en-US" sz="2400" b="0" i="0" u="none" strike="noStrike" baseline="0" dirty="0"/>
              <a:t>Tom Constable</a:t>
            </a:r>
            <a:r>
              <a:rPr lang="en-US" sz="2400" b="0" i="0" u="none" strike="noStrike" baseline="0" dirty="0">
                <a:solidFill>
                  <a:schemeClr val="accent5">
                    <a:lumMod val="50000"/>
                  </a:schemeClr>
                </a:solidFill>
              </a:rPr>
              <a:t>, </a:t>
            </a:r>
            <a:r>
              <a:rPr lang="en-US" sz="2400" b="0" i="1" u="sng" strike="noStrike" baseline="0" dirty="0">
                <a:solidFill>
                  <a:schemeClr val="accent5">
                    <a:lumMod val="50000"/>
                  </a:schemeClr>
                </a:solidFill>
              </a:rPr>
              <a:t>Tom Constable’s Expository Notes on the Bible</a:t>
            </a:r>
            <a:r>
              <a:rPr lang="en-US" sz="2400" b="0" i="0" u="none" strike="noStrike" baseline="0" dirty="0">
                <a:solidFill>
                  <a:schemeClr val="accent5">
                    <a:lumMod val="50000"/>
                  </a:schemeClr>
                </a:solidFill>
              </a:rPr>
              <a:t> (</a:t>
            </a:r>
            <a:r>
              <a:rPr lang="en-US" sz="2400" b="0" i="0" u="none" strike="noStrike" baseline="0" dirty="0" err="1">
                <a:solidFill>
                  <a:schemeClr val="accent5">
                    <a:lumMod val="50000"/>
                  </a:schemeClr>
                </a:solidFill>
              </a:rPr>
              <a:t>Galaxie</a:t>
            </a:r>
            <a:r>
              <a:rPr lang="en-US" sz="2400" b="0" i="0" u="none" strike="noStrike" baseline="0" dirty="0">
                <a:solidFill>
                  <a:schemeClr val="accent5">
                    <a:lumMod val="50000"/>
                  </a:schemeClr>
                </a:solidFill>
              </a:rPr>
              <a:t> Software, 2003)</a:t>
            </a:r>
            <a:endParaRPr lang="en-US" sz="2400" b="0" i="0" u="none" strike="noStrike" baseline="0" dirty="0">
              <a:solidFill>
                <a:schemeClr val="accent5">
                  <a:lumMod val="50000"/>
                </a:schemeClr>
              </a:solidFill>
              <a:hlinkClick r:id="rId3">
                <a:extLst>
                  <a:ext uri="{A12FA001-AC4F-418D-AE19-62706E023703}">
                    <ahyp:hlinkClr xmlns:ahyp="http://schemas.microsoft.com/office/drawing/2018/hyperlinkcolor" val="tx"/>
                  </a:ext>
                </a:extLst>
              </a:hlinkClick>
            </a:endParaRPr>
          </a:p>
          <a:p>
            <a:endParaRPr lang="en-US" sz="2400" i="1" dirty="0"/>
          </a:p>
          <a:p>
            <a:pPr marL="0" indent="0">
              <a:buNone/>
            </a:pPr>
            <a:endParaRPr lang="en-US" dirty="0"/>
          </a:p>
        </p:txBody>
      </p:sp>
      <p:cxnSp>
        <p:nvCxnSpPr>
          <p:cNvPr id="4" name="Straight Connector 3">
            <a:extLst>
              <a:ext uri="{FF2B5EF4-FFF2-40B4-BE49-F238E27FC236}">
                <a16:creationId xmlns:a16="http://schemas.microsoft.com/office/drawing/2014/main" id="{1A8FB32B-4288-3501-C82E-8DB075C5E16B}"/>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Lesson Overview</a:t>
            </a:r>
            <a:br>
              <a:rPr lang="en-US" altLang="en-US" sz="4000" b="1" dirty="0"/>
            </a:br>
            <a:r>
              <a:rPr lang="en-US" altLang="en-US" sz="4000" b="1" dirty="0">
                <a:solidFill>
                  <a:schemeClr val="accent5">
                    <a:lumMod val="50000"/>
                  </a:schemeClr>
                </a:solidFill>
                <a:latin typeface="+mn-lt"/>
                <a:ea typeface="+mn-ea"/>
                <a:cs typeface="+mn-cs"/>
              </a:rPr>
              <a:t>Isaiah Chapter 29:1-24</a:t>
            </a:r>
            <a:endParaRPr lang="en-US" sz="4000" dirty="0">
              <a:solidFill>
                <a:schemeClr val="accent5">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13</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96D1B9D2-2022-F14C-B794-20457F0B6301}"/>
              </a:ext>
            </a:extLst>
          </p:cNvPr>
          <p:cNvSpPr>
            <a:spLocks noGrp="1"/>
          </p:cNvSpPr>
          <p:nvPr>
            <p:ph idx="1"/>
          </p:nvPr>
        </p:nvSpPr>
        <p:spPr>
          <a:xfrm>
            <a:off x="609600" y="1417638"/>
            <a:ext cx="10972800" cy="4525963"/>
          </a:xfrm>
          <a:noFill/>
        </p:spPr>
        <p:txBody>
          <a:bodyPr/>
          <a:lstStyle/>
          <a:p>
            <a:pPr marL="0" indent="0">
              <a:buNone/>
            </a:pPr>
            <a:endParaRPr lang="en-US" sz="1100" b="1" dirty="0"/>
          </a:p>
          <a:p>
            <a:r>
              <a:rPr lang="en-US" sz="4800" b="1" dirty="0"/>
              <a:t>Two More Woes That Deal With Jerusalem…The 2</a:t>
            </a:r>
            <a:r>
              <a:rPr lang="en-US" sz="4800" b="1" baseline="30000" dirty="0"/>
              <a:t>nd</a:t>
            </a:r>
            <a:r>
              <a:rPr lang="en-US" sz="4800" b="1" dirty="0"/>
              <a:t> and 3</a:t>
            </a:r>
            <a:r>
              <a:rPr lang="en-US" sz="4800" b="1" baseline="30000" dirty="0"/>
              <a:t>rd</a:t>
            </a:r>
            <a:r>
              <a:rPr lang="en-US" sz="4800" b="1" dirty="0"/>
              <a:t> of Six</a:t>
            </a:r>
          </a:p>
          <a:p>
            <a:pPr lvl="1"/>
            <a:r>
              <a:rPr lang="en-US" sz="4400" b="1" dirty="0"/>
              <a:t>  vv. 1-14 &amp; 15-24</a:t>
            </a:r>
          </a:p>
          <a:p>
            <a:pPr lvl="1"/>
            <a:r>
              <a:rPr lang="en-US" sz="4400" b="1" dirty="0"/>
              <a:t>  These Two in Addition to those in Chapter 28, 30 &amp; 33</a:t>
            </a:r>
          </a:p>
          <a:p>
            <a:pPr lvl="1"/>
            <a:r>
              <a:rPr lang="en-US" sz="2400" b="0" i="0" u="none" strike="noStrike" baseline="0" dirty="0"/>
              <a:t>Tom Constable</a:t>
            </a:r>
            <a:r>
              <a:rPr lang="en-US" sz="2400" b="0" i="0" u="none" strike="noStrike" baseline="0" dirty="0">
                <a:solidFill>
                  <a:schemeClr val="accent5">
                    <a:lumMod val="50000"/>
                  </a:schemeClr>
                </a:solidFill>
              </a:rPr>
              <a:t>, </a:t>
            </a:r>
            <a:r>
              <a:rPr lang="en-US" sz="2400" b="0" i="1" u="sng" strike="noStrike" baseline="0" dirty="0">
                <a:solidFill>
                  <a:schemeClr val="accent5">
                    <a:lumMod val="50000"/>
                  </a:schemeClr>
                </a:solidFill>
              </a:rPr>
              <a:t>Tom Constable’s Expository Notes on the Bible</a:t>
            </a:r>
            <a:r>
              <a:rPr lang="en-US" sz="2400" b="0" i="0" u="none" strike="noStrike" baseline="0" dirty="0">
                <a:solidFill>
                  <a:schemeClr val="accent5">
                    <a:lumMod val="50000"/>
                  </a:schemeClr>
                </a:solidFill>
              </a:rPr>
              <a:t> (</a:t>
            </a:r>
            <a:r>
              <a:rPr lang="en-US" sz="2400" b="0" i="0" u="none" strike="noStrike" baseline="0" dirty="0" err="1">
                <a:solidFill>
                  <a:schemeClr val="accent5">
                    <a:lumMod val="50000"/>
                  </a:schemeClr>
                </a:solidFill>
              </a:rPr>
              <a:t>Galaxie</a:t>
            </a:r>
            <a:r>
              <a:rPr lang="en-US" sz="2400" b="0" i="0" u="none" strike="noStrike" baseline="0" dirty="0">
                <a:solidFill>
                  <a:schemeClr val="accent5">
                    <a:lumMod val="50000"/>
                  </a:schemeClr>
                </a:solidFill>
              </a:rPr>
              <a:t> Software, 2003)</a:t>
            </a:r>
            <a:endParaRPr lang="en-US" sz="2400" b="0" i="0" u="none" strike="noStrike" baseline="0" dirty="0">
              <a:solidFill>
                <a:schemeClr val="accent5">
                  <a:lumMod val="50000"/>
                </a:schemeClr>
              </a:solidFill>
              <a:hlinkClick r:id="rId3">
                <a:extLst>
                  <a:ext uri="{A12FA001-AC4F-418D-AE19-62706E023703}">
                    <ahyp:hlinkClr xmlns:ahyp="http://schemas.microsoft.com/office/drawing/2018/hyperlinkcolor" val="tx"/>
                  </a:ext>
                </a:extLst>
              </a:hlinkClick>
            </a:endParaRPr>
          </a:p>
          <a:p>
            <a:endParaRPr lang="en-US" sz="2400" i="1" dirty="0"/>
          </a:p>
          <a:p>
            <a:pPr marL="0" indent="0">
              <a:buNone/>
            </a:pPr>
            <a:endParaRPr lang="en-US" dirty="0"/>
          </a:p>
        </p:txBody>
      </p:sp>
      <p:cxnSp>
        <p:nvCxnSpPr>
          <p:cNvPr id="4" name="Straight Connector 3">
            <a:extLst>
              <a:ext uri="{FF2B5EF4-FFF2-40B4-BE49-F238E27FC236}">
                <a16:creationId xmlns:a16="http://schemas.microsoft.com/office/drawing/2014/main" id="{1A8FB32B-4288-3501-C82E-8DB075C5E16B}"/>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53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Judah’s Religious Hypocrisy</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549679"/>
            <a:ext cx="10974388" cy="5065713"/>
          </a:xfrm>
        </p:spPr>
        <p:txBody>
          <a:bodyPr/>
          <a:lstStyle/>
          <a:p>
            <a:pPr marL="0" indent="0" algn="ctr">
              <a:buNone/>
            </a:pPr>
            <a:r>
              <a:rPr lang="en-US" sz="3000" b="1" baseline="30000" dirty="0"/>
              <a:t>1</a:t>
            </a:r>
            <a:r>
              <a:rPr lang="en-US" sz="3000" b="1" dirty="0"/>
              <a:t> Ah, Ariel, Ariel, the city where David encamped! </a:t>
            </a:r>
          </a:p>
          <a:p>
            <a:pPr marL="0" indent="0" algn="ctr">
              <a:buNone/>
            </a:pPr>
            <a:r>
              <a:rPr lang="en-US" sz="3000" b="1" dirty="0"/>
              <a:t>Add year to year; let the feasts run their round. </a:t>
            </a:r>
          </a:p>
          <a:p>
            <a:pPr marL="0" indent="0" algn="ctr">
              <a:buNone/>
            </a:pPr>
            <a:r>
              <a:rPr lang="en-US" sz="3000" b="1" baseline="30000" dirty="0"/>
              <a:t>2</a:t>
            </a:r>
            <a:r>
              <a:rPr lang="en-US" sz="3000" b="1" dirty="0"/>
              <a:t> Yet I will distress Ariel, and there shall be moaning and lamentation, and she shall be to me like an Ariel. </a:t>
            </a:r>
          </a:p>
          <a:p>
            <a:pPr marL="0" indent="0" algn="ctr">
              <a:buNone/>
            </a:pPr>
            <a:r>
              <a:rPr lang="en-US" sz="3000" b="1" baseline="30000" dirty="0"/>
              <a:t>3 </a:t>
            </a:r>
            <a:r>
              <a:rPr lang="en-US" sz="3000" b="1" dirty="0"/>
              <a:t>And I will encamp against you all around, and will besiege you with towers and I will raise siegeworks against you. </a:t>
            </a:r>
          </a:p>
          <a:p>
            <a:pPr marL="0" indent="0" algn="ctr">
              <a:buNone/>
            </a:pPr>
            <a:r>
              <a:rPr lang="en-US" sz="3000" b="1" baseline="30000" dirty="0"/>
              <a:t>4</a:t>
            </a:r>
            <a:r>
              <a:rPr lang="en-US" sz="3000" b="1" dirty="0"/>
              <a:t> And you will be brought low; from the earth you shall speak, </a:t>
            </a:r>
          </a:p>
          <a:p>
            <a:pPr marL="0" indent="0" algn="ctr">
              <a:buNone/>
            </a:pPr>
            <a:r>
              <a:rPr lang="en-US" sz="3000" b="1" dirty="0"/>
              <a:t>and from the dust your speech will be bowed down; </a:t>
            </a:r>
          </a:p>
          <a:p>
            <a:pPr marL="0" indent="0" algn="ctr">
              <a:buNone/>
            </a:pPr>
            <a:r>
              <a:rPr lang="en-US" sz="3000" b="1" dirty="0"/>
              <a:t>your voice shall come from the ground like the voice of a ghost, </a:t>
            </a:r>
          </a:p>
          <a:p>
            <a:pPr marL="0" indent="0" algn="ctr">
              <a:buNone/>
            </a:pPr>
            <a:r>
              <a:rPr lang="en-US" sz="3000" b="1" dirty="0"/>
              <a:t>and from the dust your speech shall whisper. </a:t>
            </a:r>
          </a:p>
          <a:p>
            <a:pPr marL="0" indent="0">
              <a:buNone/>
            </a:pPr>
            <a:endParaRPr lang="en-US" sz="28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Judah’s Religious Hypocrisy</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549679"/>
            <a:ext cx="10974388" cy="5065713"/>
          </a:xfrm>
        </p:spPr>
        <p:txBody>
          <a:bodyPr/>
          <a:lstStyle/>
          <a:p>
            <a:pPr marL="0" indent="0" algn="ctr">
              <a:buNone/>
            </a:pPr>
            <a:r>
              <a:rPr lang="en-US" sz="3000" b="1" baseline="30000" dirty="0"/>
              <a:t>1</a:t>
            </a:r>
            <a:r>
              <a:rPr lang="en-US" sz="3000" b="1" dirty="0"/>
              <a:t> Ah, Ariel, Ariel, the city where </a:t>
            </a:r>
            <a:r>
              <a:rPr lang="en-US" sz="3000" b="1" dirty="0">
                <a:solidFill>
                  <a:srgbClr val="FF0000"/>
                </a:solidFill>
              </a:rPr>
              <a:t>David encamped</a:t>
            </a:r>
            <a:r>
              <a:rPr lang="en-US" sz="3000" b="1" dirty="0"/>
              <a:t>! </a:t>
            </a:r>
          </a:p>
          <a:p>
            <a:pPr marL="0" indent="0" algn="ctr">
              <a:buNone/>
            </a:pPr>
            <a:r>
              <a:rPr lang="en-US" sz="3000" b="1" dirty="0"/>
              <a:t>Add year to year; let the </a:t>
            </a:r>
            <a:r>
              <a:rPr lang="en-US" sz="3000" b="1" dirty="0">
                <a:solidFill>
                  <a:srgbClr val="FF0000"/>
                </a:solidFill>
              </a:rPr>
              <a:t>feasts</a:t>
            </a:r>
            <a:r>
              <a:rPr lang="en-US" sz="3000" b="1" dirty="0"/>
              <a:t> run their round. </a:t>
            </a:r>
          </a:p>
          <a:p>
            <a:pPr marL="0" indent="0" algn="ctr">
              <a:buNone/>
            </a:pPr>
            <a:r>
              <a:rPr lang="en-US" sz="3000" b="1" baseline="30000" dirty="0"/>
              <a:t>2</a:t>
            </a:r>
            <a:r>
              <a:rPr lang="en-US" sz="3000" b="1" dirty="0"/>
              <a:t> Yet I will distress Ariel, and there shall be moaning and lamentation, and she shall be to me like an Ariel. </a:t>
            </a:r>
          </a:p>
          <a:p>
            <a:pPr marL="0" indent="0" algn="ctr">
              <a:buNone/>
            </a:pPr>
            <a:r>
              <a:rPr lang="en-US" sz="3000" b="1" baseline="30000" dirty="0"/>
              <a:t>3 </a:t>
            </a:r>
            <a:r>
              <a:rPr lang="en-US" sz="3000" b="1" dirty="0"/>
              <a:t>And I will </a:t>
            </a:r>
            <a:r>
              <a:rPr lang="en-US" sz="3000" b="1" dirty="0">
                <a:solidFill>
                  <a:srgbClr val="FF0000"/>
                </a:solidFill>
              </a:rPr>
              <a:t>encamp</a:t>
            </a:r>
            <a:r>
              <a:rPr lang="en-US" sz="3000" b="1" dirty="0"/>
              <a:t> against you all around, and will </a:t>
            </a:r>
            <a:r>
              <a:rPr lang="en-US" sz="3000" b="1" dirty="0">
                <a:solidFill>
                  <a:srgbClr val="FF0000"/>
                </a:solidFill>
              </a:rPr>
              <a:t>besiege</a:t>
            </a:r>
            <a:r>
              <a:rPr lang="en-US" sz="3000" b="1" dirty="0"/>
              <a:t> you with towers and I will raise siegeworks against you. </a:t>
            </a:r>
          </a:p>
          <a:p>
            <a:pPr marL="0" indent="0" algn="ctr">
              <a:buNone/>
            </a:pPr>
            <a:r>
              <a:rPr lang="en-US" sz="3000" b="1" baseline="30000" dirty="0"/>
              <a:t>4</a:t>
            </a:r>
            <a:r>
              <a:rPr lang="en-US" sz="3000" b="1" dirty="0"/>
              <a:t> And you will be </a:t>
            </a:r>
            <a:r>
              <a:rPr lang="en-US" sz="3000" b="1" dirty="0">
                <a:solidFill>
                  <a:srgbClr val="FF0000"/>
                </a:solidFill>
              </a:rPr>
              <a:t>brought low</a:t>
            </a:r>
            <a:r>
              <a:rPr lang="en-US" sz="3000" b="1" dirty="0"/>
              <a:t>; from the earth you shall speak, </a:t>
            </a:r>
          </a:p>
          <a:p>
            <a:pPr marL="0" indent="0" algn="ctr">
              <a:buNone/>
            </a:pPr>
            <a:r>
              <a:rPr lang="en-US" sz="3000" b="1" dirty="0"/>
              <a:t>and from the dust your speech will be bowed down; </a:t>
            </a:r>
          </a:p>
          <a:p>
            <a:pPr marL="0" indent="0" algn="ctr">
              <a:buNone/>
            </a:pPr>
            <a:r>
              <a:rPr lang="en-US" sz="3000" b="1" dirty="0"/>
              <a:t>your voice shall come from the ground like the voice of a ghost, </a:t>
            </a:r>
          </a:p>
          <a:p>
            <a:pPr marL="0" indent="0" algn="ctr">
              <a:buNone/>
            </a:pPr>
            <a:r>
              <a:rPr lang="en-US" sz="3000" b="1" dirty="0"/>
              <a:t>and from the dust your speech shall whisper. </a:t>
            </a:r>
          </a:p>
          <a:p>
            <a:pPr marL="0" indent="0">
              <a:buNone/>
            </a:pPr>
            <a:endParaRPr lang="en-US" sz="28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15</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296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God Is Sovereign!</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549679"/>
            <a:ext cx="10974388" cy="5065713"/>
          </a:xfrm>
        </p:spPr>
        <p:txBody>
          <a:bodyPr/>
          <a:lstStyle/>
          <a:p>
            <a:pPr marL="0" indent="0" algn="ctr">
              <a:buNone/>
            </a:pPr>
            <a:endParaRPr lang="en-US" sz="4800" dirty="0"/>
          </a:p>
          <a:p>
            <a:pPr marL="0" indent="0" algn="ctr">
              <a:buNone/>
            </a:pPr>
            <a:r>
              <a:rPr lang="en-US" sz="4800" b="1" dirty="0"/>
              <a:t>Typically of the Bible, even when the action is mediated through earthly forces it is still the direct action of the Lord.</a:t>
            </a:r>
          </a:p>
          <a:p>
            <a:pPr marL="0" indent="0">
              <a:buNone/>
            </a:pPr>
            <a:endParaRPr lang="en-US" sz="2800" dirty="0"/>
          </a:p>
          <a:p>
            <a:pPr marL="0" indent="0" algn="r">
              <a:buNone/>
            </a:pPr>
            <a:r>
              <a:rPr lang="en-US" sz="2800" dirty="0"/>
              <a:t>- J. A. </a:t>
            </a:r>
            <a:r>
              <a:rPr lang="en-US" sz="2800" dirty="0" err="1"/>
              <a:t>Motyer</a:t>
            </a:r>
            <a:r>
              <a:rPr lang="en-US" sz="2800" dirty="0"/>
              <a:t>, The Prophecy of Isaiah: An Introduction &amp; Commentary</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16</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669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29:1-4</a:t>
            </a:r>
            <a:br>
              <a:rPr lang="en-US" altLang="en-US" sz="4000" b="1" dirty="0"/>
            </a:br>
            <a:r>
              <a:rPr lang="en-US" altLang="en-US" sz="4000" b="1" dirty="0">
                <a:solidFill>
                  <a:schemeClr val="accent5">
                    <a:lumMod val="50000"/>
                  </a:schemeClr>
                </a:solidFill>
              </a:rPr>
              <a:t>Judah’s Religious Hypocrisy</a:t>
            </a:r>
            <a:endParaRPr lang="en-US" sz="3200" dirty="0">
              <a:solidFill>
                <a:schemeClr val="accent5">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17</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07EBD34-9897-6347-91F3-78DA7E5E4C72}"/>
              </a:ext>
            </a:extLst>
          </p:cNvPr>
          <p:cNvSpPr txBox="1"/>
          <p:nvPr/>
        </p:nvSpPr>
        <p:spPr>
          <a:xfrm>
            <a:off x="5148302" y="1782763"/>
            <a:ext cx="6583443"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Ah = Woe!</a:t>
            </a:r>
          </a:p>
          <a:p>
            <a:pPr marL="285750" indent="-285750">
              <a:buFont typeface="Arial" panose="020B0604020202020204" pitchFamily="34" charset="0"/>
              <a:buChar char="•"/>
            </a:pPr>
            <a:r>
              <a:rPr lang="en-US" sz="3200" b="1" dirty="0"/>
              <a:t>Ariel – Three Possibilities…Lion of God…Altar Hearth…City of Salem; Jerusalem for Sure!</a:t>
            </a:r>
          </a:p>
          <a:p>
            <a:pPr marL="285750" indent="-285750">
              <a:buFont typeface="Arial" panose="020B0604020202020204" pitchFamily="34" charset="0"/>
              <a:buChar char="•"/>
            </a:pPr>
            <a:r>
              <a:rPr lang="en-US" sz="3200" b="1" dirty="0"/>
              <a:t>Altar Hearth Has a Special Meaning</a:t>
            </a:r>
          </a:p>
          <a:p>
            <a:pPr marL="285750" indent="-285750">
              <a:buFont typeface="Arial" panose="020B0604020202020204" pitchFamily="34" charset="0"/>
              <a:buChar char="•"/>
            </a:pPr>
            <a:r>
              <a:rPr lang="en-US" sz="3200" b="1" dirty="0"/>
              <a:t>Assyria is the Clearest Foe…but not named.</a:t>
            </a:r>
          </a:p>
          <a:p>
            <a:pPr marL="285750" indent="-285750">
              <a:buFont typeface="Arial" panose="020B0604020202020204" pitchFamily="34" charset="0"/>
              <a:buChar char="•"/>
            </a:pPr>
            <a:r>
              <a:rPr lang="en-US" sz="3200" b="1" dirty="0"/>
              <a:t>Feasts – Special Jewish Religious Festivals </a:t>
            </a:r>
          </a:p>
        </p:txBody>
      </p:sp>
      <p:cxnSp>
        <p:nvCxnSpPr>
          <p:cNvPr id="4" name="Straight Connector 3">
            <a:extLst>
              <a:ext uri="{FF2B5EF4-FFF2-40B4-BE49-F238E27FC236}">
                <a16:creationId xmlns:a16="http://schemas.microsoft.com/office/drawing/2014/main" id="{CCCF2BF0-8B98-1DA4-CCD0-FFD563CFE02C}"/>
              </a:ext>
            </a:extLst>
          </p:cNvPr>
          <p:cNvCxnSpPr>
            <a:cxnSpLocks/>
          </p:cNvCxnSpPr>
          <p:nvPr/>
        </p:nvCxnSpPr>
        <p:spPr>
          <a:xfrm>
            <a:off x="4895385" y="1840638"/>
            <a:ext cx="0" cy="4679225"/>
          </a:xfrm>
          <a:prstGeom prst="line">
            <a:avLst/>
          </a:prstGeom>
        </p:spPr>
        <p:style>
          <a:lnRef idx="2">
            <a:schemeClr val="accent2"/>
          </a:lnRef>
          <a:fillRef idx="0">
            <a:schemeClr val="accent2"/>
          </a:fillRef>
          <a:effectRef idx="1">
            <a:schemeClr val="accent2"/>
          </a:effectRef>
          <a:fontRef idx="minor">
            <a:schemeClr val="tx1"/>
          </a:fontRef>
        </p:style>
      </p:cxnSp>
      <p:pic>
        <p:nvPicPr>
          <p:cNvPr id="8" name="Content Placeholder 7">
            <a:extLst>
              <a:ext uri="{FF2B5EF4-FFF2-40B4-BE49-F238E27FC236}">
                <a16:creationId xmlns:a16="http://schemas.microsoft.com/office/drawing/2014/main" id="{280635BD-0211-9272-0547-4F537B548B6F}"/>
              </a:ext>
            </a:extLst>
          </p:cNvPr>
          <p:cNvPicPr>
            <a:picLocks noGrp="1" noChangeAspect="1"/>
          </p:cNvPicPr>
          <p:nvPr>
            <p:ph idx="1"/>
          </p:nvPr>
        </p:nvPicPr>
        <p:blipFill>
          <a:blip r:embed="rId3"/>
          <a:stretch>
            <a:fillRect/>
          </a:stretch>
        </p:blipFill>
        <p:spPr>
          <a:xfrm>
            <a:off x="767105" y="1917268"/>
            <a:ext cx="3387696" cy="4525963"/>
          </a:xfrm>
          <a:prstGeom prst="rect">
            <a:avLst/>
          </a:prstGeom>
        </p:spPr>
      </p:pic>
    </p:spTree>
    <p:extLst>
      <p:ext uri="{BB962C8B-B14F-4D97-AF65-F5344CB8AC3E}">
        <p14:creationId xmlns:p14="http://schemas.microsoft.com/office/powerpoint/2010/main" val="301932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29:5-8</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Restoration Following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817306"/>
            <a:ext cx="10974388" cy="5065713"/>
          </a:xfrm>
        </p:spPr>
        <p:txBody>
          <a:bodyPr/>
          <a:lstStyle/>
          <a:p>
            <a:pPr marL="0" indent="0" algn="ctr">
              <a:spcBef>
                <a:spcPts val="0"/>
              </a:spcBef>
              <a:buNone/>
            </a:pPr>
            <a:r>
              <a:rPr lang="en-US" b="1" baseline="30000" dirty="0"/>
              <a:t>5</a:t>
            </a:r>
            <a:r>
              <a:rPr lang="en-US" b="1" dirty="0"/>
              <a:t>  But the multitude of your foreign foes shall be like small dust, </a:t>
            </a:r>
          </a:p>
          <a:p>
            <a:pPr marL="0" indent="0" algn="ctr">
              <a:spcBef>
                <a:spcPts val="0"/>
              </a:spcBef>
              <a:buNone/>
            </a:pPr>
            <a:r>
              <a:rPr lang="en-US" b="1" dirty="0"/>
              <a:t>and the multitude of the ruthless like passing chaff. And in an instant, suddenly, </a:t>
            </a:r>
          </a:p>
          <a:p>
            <a:pPr marL="0" indent="0" algn="ctr">
              <a:spcBef>
                <a:spcPts val="0"/>
              </a:spcBef>
              <a:buNone/>
            </a:pPr>
            <a:r>
              <a:rPr lang="en-US" b="1" baseline="30000" dirty="0"/>
              <a:t>6</a:t>
            </a:r>
            <a:r>
              <a:rPr lang="en-US" b="1" dirty="0"/>
              <a:t>  you will be visited by the Lord of hosts with thunder and with earthquake and great noise, with whirlwind and tempest, and the flame of a devouring fire. </a:t>
            </a:r>
          </a:p>
          <a:p>
            <a:pPr marL="0" indent="0" algn="ctr">
              <a:spcBef>
                <a:spcPts val="0"/>
              </a:spcBef>
              <a:buNone/>
            </a:pPr>
            <a:r>
              <a:rPr lang="en-US" b="1" baseline="30000" dirty="0"/>
              <a:t>7</a:t>
            </a:r>
            <a:r>
              <a:rPr lang="en-US" b="1" dirty="0"/>
              <a:t> And the multitude of all the nations that fight against Ariel, </a:t>
            </a:r>
          </a:p>
          <a:p>
            <a:pPr marL="0" indent="0" algn="ctr">
              <a:spcBef>
                <a:spcPts val="0"/>
              </a:spcBef>
              <a:buNone/>
            </a:pPr>
            <a:r>
              <a:rPr lang="en-US" b="1" dirty="0"/>
              <a:t>all that fight against her and her stronghold and distress her, </a:t>
            </a:r>
          </a:p>
          <a:p>
            <a:pPr marL="0" indent="0" algn="ctr">
              <a:spcBef>
                <a:spcPts val="0"/>
              </a:spcBef>
              <a:buNone/>
            </a:pPr>
            <a:r>
              <a:rPr lang="en-US" b="1" dirty="0"/>
              <a:t>shall be like a dream, a vision of the night.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18</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3869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29:5-8</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Restoration Following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817306"/>
            <a:ext cx="10974388" cy="5065713"/>
          </a:xfrm>
        </p:spPr>
        <p:txBody>
          <a:bodyPr/>
          <a:lstStyle/>
          <a:p>
            <a:pPr marL="0" indent="0" algn="ctr">
              <a:spcBef>
                <a:spcPts val="0"/>
              </a:spcBef>
              <a:buNone/>
            </a:pPr>
            <a:r>
              <a:rPr lang="en-US" b="1" baseline="30000" dirty="0"/>
              <a:t>5</a:t>
            </a:r>
            <a:r>
              <a:rPr lang="en-US" b="1" dirty="0"/>
              <a:t>  But the multitude of your foreign foes shall be like </a:t>
            </a:r>
            <a:r>
              <a:rPr lang="en-US" b="1" dirty="0">
                <a:solidFill>
                  <a:srgbClr val="FF0000"/>
                </a:solidFill>
              </a:rPr>
              <a:t>small dust</a:t>
            </a:r>
            <a:r>
              <a:rPr lang="en-US" b="1" dirty="0"/>
              <a:t>, </a:t>
            </a:r>
          </a:p>
          <a:p>
            <a:pPr marL="0" indent="0" algn="ctr">
              <a:spcBef>
                <a:spcPts val="0"/>
              </a:spcBef>
              <a:buNone/>
            </a:pPr>
            <a:r>
              <a:rPr lang="en-US" b="1" dirty="0"/>
              <a:t>and the multitude of the ruthless like </a:t>
            </a:r>
            <a:r>
              <a:rPr lang="en-US" b="1" dirty="0">
                <a:solidFill>
                  <a:srgbClr val="FF0000"/>
                </a:solidFill>
              </a:rPr>
              <a:t>passing chaff</a:t>
            </a:r>
            <a:r>
              <a:rPr lang="en-US" b="1" dirty="0"/>
              <a:t>. And in an </a:t>
            </a:r>
            <a:r>
              <a:rPr lang="en-US" b="1" dirty="0">
                <a:solidFill>
                  <a:srgbClr val="FF0000"/>
                </a:solidFill>
              </a:rPr>
              <a:t>instant</a:t>
            </a:r>
            <a:r>
              <a:rPr lang="en-US" b="1" dirty="0"/>
              <a:t>, suddenly, </a:t>
            </a:r>
          </a:p>
          <a:p>
            <a:pPr marL="0" indent="0" algn="ctr">
              <a:spcBef>
                <a:spcPts val="0"/>
              </a:spcBef>
              <a:buNone/>
            </a:pPr>
            <a:r>
              <a:rPr lang="en-US" b="1" baseline="30000" dirty="0"/>
              <a:t>6</a:t>
            </a:r>
            <a:r>
              <a:rPr lang="en-US" b="1" dirty="0"/>
              <a:t>  you will be visited by the Lord of hosts with </a:t>
            </a:r>
            <a:r>
              <a:rPr lang="en-US" b="1" dirty="0">
                <a:solidFill>
                  <a:srgbClr val="FF0000"/>
                </a:solidFill>
              </a:rPr>
              <a:t>thunder</a:t>
            </a:r>
            <a:r>
              <a:rPr lang="en-US" b="1" dirty="0"/>
              <a:t> and with </a:t>
            </a:r>
            <a:r>
              <a:rPr lang="en-US" b="1" dirty="0">
                <a:solidFill>
                  <a:srgbClr val="FF0000"/>
                </a:solidFill>
              </a:rPr>
              <a:t>earthquake</a:t>
            </a:r>
            <a:r>
              <a:rPr lang="en-US" b="1" dirty="0"/>
              <a:t> and </a:t>
            </a:r>
            <a:r>
              <a:rPr lang="en-US" b="1" dirty="0">
                <a:solidFill>
                  <a:srgbClr val="FF0000"/>
                </a:solidFill>
              </a:rPr>
              <a:t>great noise</a:t>
            </a:r>
            <a:r>
              <a:rPr lang="en-US" b="1" dirty="0"/>
              <a:t>, with </a:t>
            </a:r>
            <a:r>
              <a:rPr lang="en-US" b="1" dirty="0">
                <a:solidFill>
                  <a:srgbClr val="FF0000"/>
                </a:solidFill>
              </a:rPr>
              <a:t>whirlwind and tempest</a:t>
            </a:r>
            <a:r>
              <a:rPr lang="en-US" b="1" dirty="0"/>
              <a:t>, and the </a:t>
            </a:r>
            <a:r>
              <a:rPr lang="en-US" b="1" dirty="0">
                <a:solidFill>
                  <a:srgbClr val="FF0000"/>
                </a:solidFill>
              </a:rPr>
              <a:t>flame of a devouring fire</a:t>
            </a:r>
            <a:r>
              <a:rPr lang="en-US" b="1" dirty="0"/>
              <a:t>. </a:t>
            </a:r>
          </a:p>
          <a:p>
            <a:pPr marL="0" indent="0" algn="ctr">
              <a:spcBef>
                <a:spcPts val="0"/>
              </a:spcBef>
              <a:buNone/>
            </a:pPr>
            <a:r>
              <a:rPr lang="en-US" b="1" baseline="30000" dirty="0"/>
              <a:t>7</a:t>
            </a:r>
            <a:r>
              <a:rPr lang="en-US" b="1" dirty="0"/>
              <a:t> And the multitude of all the nations that fight against Ariel, </a:t>
            </a:r>
          </a:p>
          <a:p>
            <a:pPr marL="0" indent="0" algn="ctr">
              <a:spcBef>
                <a:spcPts val="0"/>
              </a:spcBef>
              <a:buNone/>
            </a:pPr>
            <a:r>
              <a:rPr lang="en-US" b="1" dirty="0"/>
              <a:t>all that fight against her and her stronghold and distress her, </a:t>
            </a:r>
          </a:p>
          <a:p>
            <a:pPr marL="0" indent="0" algn="ctr">
              <a:spcBef>
                <a:spcPts val="0"/>
              </a:spcBef>
              <a:buNone/>
            </a:pPr>
            <a:r>
              <a:rPr lang="en-US" b="1" dirty="0"/>
              <a:t>shall be like a </a:t>
            </a:r>
            <a:r>
              <a:rPr lang="en-US" b="1" dirty="0">
                <a:solidFill>
                  <a:srgbClr val="FF0000"/>
                </a:solidFill>
              </a:rPr>
              <a:t>dream</a:t>
            </a:r>
            <a:r>
              <a:rPr lang="en-US" b="1" dirty="0"/>
              <a:t>, a vision of the night.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19</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56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BBA33D3-3EC2-E7C4-22A5-7D7345BCEC91}"/>
              </a:ext>
            </a:extLst>
          </p:cNvPr>
          <p:cNvSpPr>
            <a:spLocks noGrp="1"/>
          </p:cNvSpPr>
          <p:nvPr>
            <p:ph type="title"/>
          </p:nvPr>
        </p:nvSpPr>
        <p:spPr/>
        <p:txBody>
          <a:bodyPr/>
          <a:lstStyle/>
          <a:p>
            <a:r>
              <a:rPr lang="en-US" altLang="en-US" b="1"/>
              <a:t>Announcements</a:t>
            </a:r>
          </a:p>
        </p:txBody>
      </p:sp>
      <p:sp>
        <p:nvSpPr>
          <p:cNvPr id="21507" name="Content Placeholder 2">
            <a:extLst>
              <a:ext uri="{FF2B5EF4-FFF2-40B4-BE49-F238E27FC236}">
                <a16:creationId xmlns:a16="http://schemas.microsoft.com/office/drawing/2014/main" id="{FDE5C024-D391-C764-46D7-509DED7064D2}"/>
              </a:ext>
            </a:extLst>
          </p:cNvPr>
          <p:cNvSpPr>
            <a:spLocks noGrp="1"/>
          </p:cNvSpPr>
          <p:nvPr>
            <p:ph idx="1"/>
          </p:nvPr>
        </p:nvSpPr>
        <p:spPr>
          <a:xfrm>
            <a:off x="609600" y="2057399"/>
            <a:ext cx="11671442" cy="4525963"/>
          </a:xfrm>
        </p:spPr>
        <p:txBody>
          <a:bodyPr anchor="ctr"/>
          <a:lstStyle/>
          <a:p>
            <a:pPr eaLnBrk="1" hangingPunct="1">
              <a:spcAft>
                <a:spcPts val="600"/>
              </a:spcAft>
              <a:defRPr/>
            </a:pPr>
            <a:r>
              <a:rPr lang="en-US" altLang="en-US" sz="4400" b="1" dirty="0"/>
              <a:t>Welcome to the MOB!</a:t>
            </a:r>
          </a:p>
          <a:p>
            <a:pPr eaLnBrk="1" hangingPunct="1">
              <a:spcAft>
                <a:spcPts val="600"/>
              </a:spcAft>
              <a:defRPr/>
            </a:pPr>
            <a:r>
              <a:rPr lang="en-US" altLang="en-US" sz="4400" b="1" dirty="0"/>
              <a:t>MOB Website &amp; Resources:  </a:t>
            </a:r>
            <a:r>
              <a:rPr lang="en-US" altLang="en-US" sz="4400" b="1" dirty="0">
                <a:hlinkClick r:id="rId3"/>
              </a:rPr>
              <a:t>www.ibcmob.net</a:t>
            </a:r>
            <a:endParaRPr lang="en-US" altLang="en-US" sz="4400" b="1" dirty="0"/>
          </a:p>
          <a:p>
            <a:pPr eaLnBrk="1" hangingPunct="1">
              <a:spcAft>
                <a:spcPts val="600"/>
              </a:spcAft>
              <a:defRPr/>
            </a:pPr>
            <a:r>
              <a:rPr lang="en-US" altLang="en-US" sz="4400" b="1" dirty="0"/>
              <a:t>Easter Pageant tickets on available!</a:t>
            </a:r>
          </a:p>
          <a:p>
            <a:pPr marL="0" indent="0" eaLnBrk="1" hangingPunct="1">
              <a:spcAft>
                <a:spcPts val="600"/>
              </a:spcAft>
              <a:buNone/>
              <a:defRPr/>
            </a:pPr>
            <a:endParaRPr lang="en-US" altLang="en-US" sz="3600" b="1" dirty="0"/>
          </a:p>
        </p:txBody>
      </p:sp>
      <p:sp>
        <p:nvSpPr>
          <p:cNvPr id="21509" name="Slide Number Placeholder 5">
            <a:extLst>
              <a:ext uri="{FF2B5EF4-FFF2-40B4-BE49-F238E27FC236}">
                <a16:creationId xmlns:a16="http://schemas.microsoft.com/office/drawing/2014/main" id="{0E12DF22-BF96-FBA7-B086-F60749D6BB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42DEBC-73FF-4E73-85C9-1D4B2620D2B2}" type="slidenum">
              <a:rPr lang="en-US" altLang="en-US" smtClean="0"/>
              <a:pPr/>
              <a:t>2</a:t>
            </a:fld>
            <a:endParaRPr lang="en-US" altLang="en-US"/>
          </a:p>
        </p:txBody>
      </p:sp>
      <p:cxnSp>
        <p:nvCxnSpPr>
          <p:cNvPr id="3" name="Straight Connector 2">
            <a:extLst>
              <a:ext uri="{FF2B5EF4-FFF2-40B4-BE49-F238E27FC236}">
                <a16:creationId xmlns:a16="http://schemas.microsoft.com/office/drawing/2014/main" id="{52938B4F-C0B2-895A-DE7E-8A7D5045CE1C}"/>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29:5-8</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Restoration Following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2" y="1906517"/>
            <a:ext cx="10974388" cy="5065713"/>
          </a:xfrm>
        </p:spPr>
        <p:txBody>
          <a:bodyPr/>
          <a:lstStyle/>
          <a:p>
            <a:pPr marL="0" indent="0" algn="ctr">
              <a:spcBef>
                <a:spcPts val="0"/>
              </a:spcBef>
              <a:buNone/>
            </a:pPr>
            <a:r>
              <a:rPr lang="en-US" sz="3600" b="1" baseline="30000" dirty="0"/>
              <a:t>8</a:t>
            </a:r>
            <a:r>
              <a:rPr lang="en-US" sz="3600" b="1" dirty="0"/>
              <a:t>  As when a hungry man dreams, and behold, he is eating, </a:t>
            </a:r>
          </a:p>
          <a:p>
            <a:pPr marL="0" indent="0" algn="ctr">
              <a:spcBef>
                <a:spcPts val="0"/>
              </a:spcBef>
              <a:buNone/>
            </a:pPr>
            <a:r>
              <a:rPr lang="en-US" sz="3600" b="1" dirty="0"/>
              <a:t>and awakes with his hunger not satisfied, </a:t>
            </a:r>
          </a:p>
          <a:p>
            <a:pPr marL="0" indent="0" algn="ctr">
              <a:spcBef>
                <a:spcPts val="0"/>
              </a:spcBef>
              <a:buNone/>
            </a:pPr>
            <a:r>
              <a:rPr lang="en-US" sz="3600" b="1" dirty="0"/>
              <a:t>or as when a thirsty man dreams, and behold, he is drinking, </a:t>
            </a:r>
          </a:p>
          <a:p>
            <a:pPr marL="0" indent="0" algn="ctr">
              <a:spcBef>
                <a:spcPts val="0"/>
              </a:spcBef>
              <a:buNone/>
            </a:pPr>
            <a:r>
              <a:rPr lang="en-US" sz="3600" b="1" dirty="0"/>
              <a:t>and awakes faint, with his thirst not quenched, </a:t>
            </a:r>
          </a:p>
          <a:p>
            <a:pPr marL="0" indent="0" algn="ctr">
              <a:spcBef>
                <a:spcPts val="0"/>
              </a:spcBef>
              <a:buNone/>
            </a:pPr>
            <a:r>
              <a:rPr lang="en-US" sz="3600" b="1" dirty="0"/>
              <a:t>so shall the multitude of all the nations be </a:t>
            </a:r>
          </a:p>
          <a:p>
            <a:pPr marL="0" indent="0" algn="ctr">
              <a:spcBef>
                <a:spcPts val="0"/>
              </a:spcBef>
              <a:buNone/>
            </a:pPr>
            <a:r>
              <a:rPr lang="en-US" sz="3600" b="1" dirty="0"/>
              <a:t>that fight against Mount Zion. </a:t>
            </a:r>
          </a:p>
          <a:p>
            <a:pPr marL="457200" lvl="1" indent="0">
              <a:spcBef>
                <a:spcPts val="0"/>
              </a:spcBef>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20</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4819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29:5-8</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Restoration Following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2" y="1906517"/>
            <a:ext cx="10974388" cy="5065713"/>
          </a:xfrm>
        </p:spPr>
        <p:txBody>
          <a:bodyPr/>
          <a:lstStyle/>
          <a:p>
            <a:pPr marL="0" indent="0" algn="ctr">
              <a:spcBef>
                <a:spcPts val="0"/>
              </a:spcBef>
              <a:buNone/>
            </a:pPr>
            <a:r>
              <a:rPr lang="en-US" sz="3600" b="1" baseline="30000" dirty="0"/>
              <a:t>8</a:t>
            </a:r>
            <a:r>
              <a:rPr lang="en-US" sz="3600" b="1" dirty="0"/>
              <a:t>  As when a hungry man dreams, and behold, he is eating, </a:t>
            </a:r>
          </a:p>
          <a:p>
            <a:pPr marL="0" indent="0" algn="ctr">
              <a:spcBef>
                <a:spcPts val="0"/>
              </a:spcBef>
              <a:buNone/>
            </a:pPr>
            <a:r>
              <a:rPr lang="en-US" sz="3600" b="1" dirty="0"/>
              <a:t>and awakes with his hunger not satisfied, </a:t>
            </a:r>
          </a:p>
          <a:p>
            <a:pPr marL="0" indent="0" algn="ctr">
              <a:spcBef>
                <a:spcPts val="0"/>
              </a:spcBef>
              <a:buNone/>
            </a:pPr>
            <a:r>
              <a:rPr lang="en-US" sz="3600" b="1" dirty="0"/>
              <a:t>or as when a thirsty man dreams, and behold, he is drinking, </a:t>
            </a:r>
          </a:p>
          <a:p>
            <a:pPr marL="0" indent="0" algn="ctr">
              <a:spcBef>
                <a:spcPts val="0"/>
              </a:spcBef>
              <a:buNone/>
            </a:pPr>
            <a:r>
              <a:rPr lang="en-US" sz="3600" b="1" dirty="0"/>
              <a:t>and awakes faint, with his thirst </a:t>
            </a:r>
            <a:r>
              <a:rPr lang="en-US" sz="3600" b="1" dirty="0">
                <a:solidFill>
                  <a:srgbClr val="FF0000"/>
                </a:solidFill>
              </a:rPr>
              <a:t>not quenched</a:t>
            </a:r>
            <a:r>
              <a:rPr lang="en-US" sz="3600" b="1" dirty="0"/>
              <a:t>, </a:t>
            </a:r>
          </a:p>
          <a:p>
            <a:pPr marL="0" indent="0" algn="ctr">
              <a:spcBef>
                <a:spcPts val="0"/>
              </a:spcBef>
              <a:buNone/>
            </a:pPr>
            <a:r>
              <a:rPr lang="en-US" sz="3600" b="1" dirty="0"/>
              <a:t>so shall the multitude of all the nations be </a:t>
            </a:r>
          </a:p>
          <a:p>
            <a:pPr marL="0" indent="0" algn="ctr">
              <a:spcBef>
                <a:spcPts val="0"/>
              </a:spcBef>
              <a:buNone/>
            </a:pPr>
            <a:r>
              <a:rPr lang="en-US" sz="3600" b="1" dirty="0"/>
              <a:t>that fight against Mount Zion. </a:t>
            </a:r>
          </a:p>
          <a:p>
            <a:pPr marL="457200" lvl="1" indent="0">
              <a:spcBef>
                <a:spcPts val="0"/>
              </a:spcBef>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21</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20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29:5-8</a:t>
            </a:r>
            <a:br>
              <a:rPr lang="en-US" altLang="en-US" sz="4000" b="1" dirty="0"/>
            </a:br>
            <a:r>
              <a:rPr lang="en-US" altLang="en-US" sz="4000" b="1" dirty="0">
                <a:solidFill>
                  <a:schemeClr val="accent5">
                    <a:lumMod val="50000"/>
                  </a:schemeClr>
                </a:solidFill>
              </a:rPr>
              <a:t>Restoration Following Judgement</a:t>
            </a:r>
            <a:endParaRPr lang="en-US" sz="3200" dirty="0">
              <a:solidFill>
                <a:schemeClr val="accent5">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22</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07EBD34-9897-6347-91F3-78DA7E5E4C72}"/>
              </a:ext>
            </a:extLst>
          </p:cNvPr>
          <p:cNvSpPr txBox="1"/>
          <p:nvPr/>
        </p:nvSpPr>
        <p:spPr>
          <a:xfrm>
            <a:off x="5139159" y="2013995"/>
            <a:ext cx="6354502" cy="4893647"/>
          </a:xfrm>
          <a:prstGeom prst="rect">
            <a:avLst/>
          </a:prstGeom>
          <a:noFill/>
        </p:spPr>
        <p:txBody>
          <a:bodyPr wrap="square" rtlCol="0">
            <a:spAutoFit/>
          </a:bodyPr>
          <a:lstStyle/>
          <a:p>
            <a:pPr marL="285750" indent="-285750">
              <a:buFont typeface="Arial" panose="020B0604020202020204" pitchFamily="34" charset="0"/>
              <a:buChar char="•"/>
            </a:pPr>
            <a:r>
              <a:rPr lang="en-US" sz="3600" b="1" dirty="0"/>
              <a:t>Small Dust…Easily Blown Away</a:t>
            </a:r>
          </a:p>
          <a:p>
            <a:pPr marL="285750" indent="-285750">
              <a:buFont typeface="Arial" panose="020B0604020202020204" pitchFamily="34" charset="0"/>
              <a:buChar char="•"/>
            </a:pPr>
            <a:r>
              <a:rPr lang="en-US" sz="3600" b="1" dirty="0"/>
              <a:t>“In An Instant” – Extremely Quickly</a:t>
            </a:r>
          </a:p>
          <a:p>
            <a:pPr marL="285750" indent="-285750">
              <a:buFont typeface="Arial" panose="020B0604020202020204" pitchFamily="34" charset="0"/>
              <a:buChar char="•"/>
            </a:pPr>
            <a:r>
              <a:rPr lang="en-US" sz="3600" b="1" dirty="0"/>
              <a:t>“With” – God Is Not In the Events…But causes them</a:t>
            </a:r>
          </a:p>
          <a:p>
            <a:pPr marL="285750" indent="-285750">
              <a:buFont typeface="Arial" panose="020B0604020202020204" pitchFamily="34" charset="0"/>
              <a:buChar char="•"/>
            </a:pPr>
            <a:r>
              <a:rPr lang="en-US" sz="3600" b="1" dirty="0"/>
              <a:t>The </a:t>
            </a:r>
            <a:r>
              <a:rPr lang="en-US" sz="3600" b="1" dirty="0" err="1"/>
              <a:t>Seige</a:t>
            </a:r>
            <a:r>
              <a:rPr lang="en-US" sz="3600" b="1" dirty="0"/>
              <a:t> of Jerusalem by Its Adversaries Will Not Be Satisfying</a:t>
            </a:r>
          </a:p>
          <a:p>
            <a:pPr marL="285750" indent="-285750">
              <a:buFont typeface="Arial" panose="020B0604020202020204" pitchFamily="34" charset="0"/>
              <a:buChar char="•"/>
            </a:pPr>
            <a:endParaRPr lang="en-US" sz="2400" dirty="0"/>
          </a:p>
        </p:txBody>
      </p:sp>
      <p:cxnSp>
        <p:nvCxnSpPr>
          <p:cNvPr id="3" name="Straight Connector 2">
            <a:extLst>
              <a:ext uri="{FF2B5EF4-FFF2-40B4-BE49-F238E27FC236}">
                <a16:creationId xmlns:a16="http://schemas.microsoft.com/office/drawing/2014/main" id="{0B55CA98-9EE4-11C4-9F41-DF726A2C4121}"/>
              </a:ext>
            </a:extLst>
          </p:cNvPr>
          <p:cNvCxnSpPr>
            <a:cxnSpLocks/>
          </p:cNvCxnSpPr>
          <p:nvPr/>
        </p:nvCxnSpPr>
        <p:spPr>
          <a:xfrm>
            <a:off x="4895385" y="1840638"/>
            <a:ext cx="0" cy="4679225"/>
          </a:xfrm>
          <a:prstGeom prst="line">
            <a:avLst/>
          </a:prstGeom>
        </p:spPr>
        <p:style>
          <a:lnRef idx="2">
            <a:schemeClr val="accent2"/>
          </a:lnRef>
          <a:fillRef idx="0">
            <a:schemeClr val="accent2"/>
          </a:fillRef>
          <a:effectRef idx="1">
            <a:schemeClr val="accent2"/>
          </a:effectRef>
          <a:fontRef idx="minor">
            <a:schemeClr val="tx1"/>
          </a:fontRef>
        </p:style>
      </p:cxnSp>
      <p:pic>
        <p:nvPicPr>
          <p:cNvPr id="8" name="Content Placeholder 7">
            <a:extLst>
              <a:ext uri="{FF2B5EF4-FFF2-40B4-BE49-F238E27FC236}">
                <a16:creationId xmlns:a16="http://schemas.microsoft.com/office/drawing/2014/main" id="{5DBBDFF7-749B-186E-1905-FCF9A4D0C2E4}"/>
              </a:ext>
            </a:extLst>
          </p:cNvPr>
          <p:cNvPicPr>
            <a:picLocks noGrp="1" noChangeAspect="1"/>
          </p:cNvPicPr>
          <p:nvPr>
            <p:ph idx="1"/>
          </p:nvPr>
        </p:nvPicPr>
        <p:blipFill>
          <a:blip r:embed="rId3"/>
          <a:stretch>
            <a:fillRect/>
          </a:stretch>
        </p:blipFill>
        <p:spPr>
          <a:xfrm>
            <a:off x="946277" y="1917268"/>
            <a:ext cx="3095758" cy="4525963"/>
          </a:xfrm>
          <a:prstGeom prst="rect">
            <a:avLst/>
          </a:prstGeom>
        </p:spPr>
      </p:pic>
    </p:spTree>
    <p:extLst>
      <p:ext uri="{BB962C8B-B14F-4D97-AF65-F5344CB8AC3E}">
        <p14:creationId xmlns:p14="http://schemas.microsoft.com/office/powerpoint/2010/main" val="270613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Reason for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2" y="1906517"/>
            <a:ext cx="10974388" cy="5065713"/>
          </a:xfrm>
        </p:spPr>
        <p:txBody>
          <a:bodyPr/>
          <a:lstStyle/>
          <a:p>
            <a:pPr marL="0" indent="0" algn="ctr">
              <a:buNone/>
            </a:pPr>
            <a:r>
              <a:rPr lang="en-US" b="1" baseline="30000" dirty="0"/>
              <a:t>9</a:t>
            </a:r>
            <a:r>
              <a:rPr lang="en-US" b="1" dirty="0"/>
              <a:t> Astonish yourselves and be astonished; blind yourselves and be blind! Be drunk, but not with wine; stagger, but not with strong drink! </a:t>
            </a:r>
          </a:p>
          <a:p>
            <a:pPr marL="0" indent="0" algn="ctr">
              <a:buNone/>
            </a:pPr>
            <a:r>
              <a:rPr lang="en-US" b="1" baseline="30000" dirty="0"/>
              <a:t>10</a:t>
            </a:r>
            <a:r>
              <a:rPr lang="en-US" b="1" dirty="0"/>
              <a:t> For the Lord has poured out upon you a spirit of deep sleep, </a:t>
            </a:r>
          </a:p>
          <a:p>
            <a:pPr marL="0" indent="0" algn="ctr">
              <a:buNone/>
            </a:pPr>
            <a:r>
              <a:rPr lang="en-US" b="1" dirty="0"/>
              <a:t>and has closed your eyes (the prophets), and covered your heads (the seers). </a:t>
            </a:r>
          </a:p>
          <a:p>
            <a:pPr marL="0" indent="0" algn="ctr">
              <a:buNone/>
            </a:pPr>
            <a:r>
              <a:rPr lang="en-US" b="1" baseline="30000" dirty="0"/>
              <a:t>11</a:t>
            </a:r>
            <a:r>
              <a:rPr lang="en-US" b="1" dirty="0"/>
              <a:t> And the vision of all this has become to you like the words of a book that is sealed. When men give it to one who can read, saying, “Read this,” he says, “I cannot, for it is sealed.” </a:t>
            </a:r>
          </a:p>
          <a:p>
            <a:pPr marL="0" indent="0" algn="ctr">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725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Reason for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2" y="1906517"/>
            <a:ext cx="10974388" cy="5065713"/>
          </a:xfrm>
        </p:spPr>
        <p:txBody>
          <a:bodyPr/>
          <a:lstStyle/>
          <a:p>
            <a:pPr marL="0" indent="0" algn="ctr">
              <a:buNone/>
            </a:pPr>
            <a:r>
              <a:rPr lang="en-US" b="1" baseline="30000" dirty="0"/>
              <a:t>9</a:t>
            </a:r>
            <a:r>
              <a:rPr lang="en-US" b="1" dirty="0"/>
              <a:t> Astonish yourselves and be astonished; blind yourselves and be blind! Be drunk, but not with wine; stagger, but not with strong drink! </a:t>
            </a:r>
          </a:p>
          <a:p>
            <a:pPr marL="0" indent="0" algn="ctr">
              <a:buNone/>
            </a:pPr>
            <a:r>
              <a:rPr lang="en-US" b="1" baseline="30000" dirty="0"/>
              <a:t>10</a:t>
            </a:r>
            <a:r>
              <a:rPr lang="en-US" b="1" dirty="0"/>
              <a:t> For the Lord has poured out upon you a spirit of deep sleep, </a:t>
            </a:r>
          </a:p>
          <a:p>
            <a:pPr marL="0" indent="0" algn="ctr">
              <a:buNone/>
            </a:pPr>
            <a:r>
              <a:rPr lang="en-US" b="1" dirty="0"/>
              <a:t>and has </a:t>
            </a:r>
            <a:r>
              <a:rPr lang="en-US" b="1" dirty="0">
                <a:solidFill>
                  <a:srgbClr val="FF0000"/>
                </a:solidFill>
              </a:rPr>
              <a:t>closed your eyes </a:t>
            </a:r>
            <a:r>
              <a:rPr lang="en-US" b="1" dirty="0"/>
              <a:t>(the prophets), and </a:t>
            </a:r>
            <a:r>
              <a:rPr lang="en-US" b="1" dirty="0">
                <a:solidFill>
                  <a:srgbClr val="FF0000"/>
                </a:solidFill>
              </a:rPr>
              <a:t>covered your heads</a:t>
            </a:r>
            <a:r>
              <a:rPr lang="en-US" b="1" dirty="0"/>
              <a:t> (the seers). </a:t>
            </a:r>
          </a:p>
          <a:p>
            <a:pPr marL="0" indent="0" algn="ctr">
              <a:buNone/>
            </a:pPr>
            <a:r>
              <a:rPr lang="en-US" b="1" baseline="30000" dirty="0"/>
              <a:t>11</a:t>
            </a:r>
            <a:r>
              <a:rPr lang="en-US" b="1" dirty="0"/>
              <a:t> And the vision of all this has become to you like the words of </a:t>
            </a:r>
            <a:r>
              <a:rPr lang="en-US" b="1" dirty="0">
                <a:solidFill>
                  <a:srgbClr val="FF0000"/>
                </a:solidFill>
              </a:rPr>
              <a:t>a book that is sealed</a:t>
            </a:r>
            <a:r>
              <a:rPr lang="en-US" b="1" dirty="0"/>
              <a:t>. When men give it to one who can read, saying, “Read this,” he says, “I cannot, for it is sealed.” </a:t>
            </a:r>
          </a:p>
          <a:p>
            <a:pPr marL="0" indent="0" algn="ctr">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107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Reason for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1" y="1906517"/>
            <a:ext cx="11145373" cy="5065713"/>
          </a:xfrm>
        </p:spPr>
        <p:txBody>
          <a:bodyPr/>
          <a:lstStyle/>
          <a:p>
            <a:pPr marL="0" indent="0" algn="ctr">
              <a:buNone/>
            </a:pPr>
            <a:r>
              <a:rPr lang="en-US" b="1" baseline="30000" dirty="0"/>
              <a:t>12</a:t>
            </a:r>
            <a:r>
              <a:rPr lang="en-US" b="1" dirty="0"/>
              <a:t> And when they give the book to one who cannot read, saying, “Read this,” he says, “I cannot read.” </a:t>
            </a:r>
          </a:p>
          <a:p>
            <a:pPr marL="0" indent="0" algn="ctr">
              <a:buNone/>
            </a:pPr>
            <a:r>
              <a:rPr lang="en-US" b="1" baseline="30000" dirty="0"/>
              <a:t>13</a:t>
            </a:r>
            <a:r>
              <a:rPr lang="en-US" b="1" dirty="0"/>
              <a:t> And the Lord said: “Because this people draw near with their mouth and honor me with their lips, while their hearts are far from me, and their fear of me is a commandment taught by men, </a:t>
            </a:r>
          </a:p>
          <a:p>
            <a:pPr marL="0" indent="0" algn="ctr">
              <a:buNone/>
            </a:pPr>
            <a:r>
              <a:rPr lang="en-US" b="1" baseline="30000" dirty="0"/>
              <a:t>14</a:t>
            </a:r>
            <a:r>
              <a:rPr lang="en-US" b="1" dirty="0"/>
              <a:t> therefore, behold, I will again do wonderful things with this people, with wonder upon wonder; and the wisdom of their wise men shall perish, and the discernment of their discerning men shall be hidden.” </a:t>
            </a:r>
          </a:p>
          <a:p>
            <a:pPr marL="0" indent="0" algn="ctr">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25</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042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29:9-14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Reason for Judgement</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8011" y="1906517"/>
            <a:ext cx="11145373" cy="5065713"/>
          </a:xfrm>
        </p:spPr>
        <p:txBody>
          <a:bodyPr/>
          <a:lstStyle/>
          <a:p>
            <a:pPr marL="0" indent="0" algn="ctr">
              <a:buNone/>
            </a:pPr>
            <a:r>
              <a:rPr lang="en-US" b="1" baseline="30000" dirty="0"/>
              <a:t>12</a:t>
            </a:r>
            <a:r>
              <a:rPr lang="en-US" b="1" dirty="0"/>
              <a:t> And when they give the book to one who cannot read, saying, “Read this,” he says, “I cannot read.” </a:t>
            </a:r>
          </a:p>
          <a:p>
            <a:pPr marL="0" indent="0" algn="ctr">
              <a:buNone/>
            </a:pPr>
            <a:r>
              <a:rPr lang="en-US" b="1" baseline="30000" dirty="0"/>
              <a:t>13</a:t>
            </a:r>
            <a:r>
              <a:rPr lang="en-US" b="1" dirty="0"/>
              <a:t> And the Lord said: “Because this people draw near with their mouth and </a:t>
            </a:r>
            <a:r>
              <a:rPr lang="en-US" b="1" dirty="0">
                <a:solidFill>
                  <a:srgbClr val="FF0000"/>
                </a:solidFill>
              </a:rPr>
              <a:t>honor me with their lips</a:t>
            </a:r>
            <a:r>
              <a:rPr lang="en-US" b="1" dirty="0"/>
              <a:t>, while their </a:t>
            </a:r>
            <a:r>
              <a:rPr lang="en-US" b="1" dirty="0">
                <a:solidFill>
                  <a:srgbClr val="FF0000"/>
                </a:solidFill>
              </a:rPr>
              <a:t>hearts are far from me</a:t>
            </a:r>
            <a:r>
              <a:rPr lang="en-US" b="1" dirty="0"/>
              <a:t>, and their fear of me is a commandment taught by men, </a:t>
            </a:r>
          </a:p>
          <a:p>
            <a:pPr marL="0" indent="0" algn="ctr">
              <a:buNone/>
            </a:pPr>
            <a:r>
              <a:rPr lang="en-US" b="1" baseline="30000" dirty="0"/>
              <a:t>14</a:t>
            </a:r>
            <a:r>
              <a:rPr lang="en-US" b="1" dirty="0"/>
              <a:t> therefore, behold, I will again do wonderful things with this people, with </a:t>
            </a:r>
            <a:r>
              <a:rPr lang="en-US" b="1" dirty="0">
                <a:solidFill>
                  <a:srgbClr val="FF0000"/>
                </a:solidFill>
              </a:rPr>
              <a:t>wonder upon wonder</a:t>
            </a:r>
            <a:r>
              <a:rPr lang="en-US" b="1" dirty="0"/>
              <a:t>; and the wisdom of their wise men shall perish, and the discernment of their discerning men shall be hidden.” </a:t>
            </a:r>
          </a:p>
          <a:p>
            <a:pPr marL="0" indent="0" algn="ctr">
              <a:buNone/>
            </a:pPr>
            <a:r>
              <a:rPr lang="en-US" sz="3600" dirty="0"/>
              <a:t>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26</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451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God Is Sovereign!</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549679"/>
            <a:ext cx="10974388" cy="5065713"/>
          </a:xfrm>
        </p:spPr>
        <p:txBody>
          <a:bodyPr/>
          <a:lstStyle/>
          <a:p>
            <a:pPr marL="0" indent="0" algn="ctr">
              <a:buNone/>
            </a:pPr>
            <a:endParaRPr lang="en-US" sz="5400" dirty="0"/>
          </a:p>
          <a:p>
            <a:pPr marL="0" indent="0" algn="ctr">
              <a:buNone/>
            </a:pPr>
            <a:r>
              <a:rPr lang="en-US" sz="5400" dirty="0"/>
              <a:t>Willfully to refuse to see induces blindness.</a:t>
            </a:r>
          </a:p>
          <a:p>
            <a:pPr marL="0" indent="0">
              <a:buNone/>
            </a:pPr>
            <a:endParaRPr lang="en-US" sz="2800" dirty="0"/>
          </a:p>
          <a:p>
            <a:pPr marL="0" indent="0" algn="r">
              <a:buNone/>
            </a:pPr>
            <a:r>
              <a:rPr lang="en-US" sz="2800" dirty="0"/>
              <a:t>- J. A. </a:t>
            </a:r>
            <a:r>
              <a:rPr lang="en-US" sz="2800" dirty="0" err="1"/>
              <a:t>Motyer</a:t>
            </a:r>
            <a:r>
              <a:rPr lang="en-US" sz="2800" dirty="0"/>
              <a:t>, The Prophecy of Isaiah: An Introduction &amp; Commentary</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27</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1456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29:9-14</a:t>
            </a:r>
            <a:br>
              <a:rPr lang="en-US" altLang="en-US" sz="4000" b="1" dirty="0"/>
            </a:br>
            <a:r>
              <a:rPr lang="en-US" altLang="en-US" sz="4000" b="1" dirty="0">
                <a:solidFill>
                  <a:schemeClr val="accent5">
                    <a:lumMod val="50000"/>
                  </a:schemeClr>
                </a:solidFill>
              </a:rPr>
              <a:t>The Reason for Judgement</a:t>
            </a:r>
            <a:endParaRPr lang="en-US" sz="3200" dirty="0">
              <a:solidFill>
                <a:schemeClr val="accent5">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28</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07EBD34-9897-6347-91F3-78DA7E5E4C72}"/>
              </a:ext>
            </a:extLst>
          </p:cNvPr>
          <p:cNvSpPr txBox="1"/>
          <p:nvPr/>
        </p:nvSpPr>
        <p:spPr>
          <a:xfrm>
            <a:off x="5139159" y="2013995"/>
            <a:ext cx="6354502"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God Has Closed Their Hearts and Minds</a:t>
            </a:r>
          </a:p>
          <a:p>
            <a:pPr marL="285750" indent="-285750">
              <a:buFont typeface="Arial" panose="020B0604020202020204" pitchFamily="34" charset="0"/>
              <a:buChar char="•"/>
            </a:pPr>
            <a:r>
              <a:rPr lang="en-US" sz="3200" b="1" dirty="0"/>
              <a:t>The Real Cause of The Closure Is Their Stubbornness.</a:t>
            </a:r>
          </a:p>
          <a:p>
            <a:pPr marL="285750" indent="-285750">
              <a:buFont typeface="Arial" panose="020B0604020202020204" pitchFamily="34" charset="0"/>
              <a:buChar char="•"/>
            </a:pPr>
            <a:r>
              <a:rPr lang="en-US" sz="3200" b="1" dirty="0"/>
              <a:t>Drunk; Staggering…Indications of the Stupidity of the People.</a:t>
            </a:r>
          </a:p>
          <a:p>
            <a:pPr marL="285750" indent="-285750">
              <a:buFont typeface="Arial" panose="020B0604020202020204" pitchFamily="34" charset="0"/>
              <a:buChar char="•"/>
            </a:pPr>
            <a:r>
              <a:rPr lang="en-US" sz="3200" b="1" dirty="0"/>
              <a:t>For the Lord has poured out upon you a spirit of deep sleep…Like the Pouring Out of a Drink Offering</a:t>
            </a:r>
          </a:p>
        </p:txBody>
      </p:sp>
      <p:cxnSp>
        <p:nvCxnSpPr>
          <p:cNvPr id="3" name="Straight Connector 2">
            <a:extLst>
              <a:ext uri="{FF2B5EF4-FFF2-40B4-BE49-F238E27FC236}">
                <a16:creationId xmlns:a16="http://schemas.microsoft.com/office/drawing/2014/main" id="{49E82609-2001-0F34-587C-A7A61F9C48B7}"/>
              </a:ext>
            </a:extLst>
          </p:cNvPr>
          <p:cNvCxnSpPr>
            <a:cxnSpLocks/>
          </p:cNvCxnSpPr>
          <p:nvPr/>
        </p:nvCxnSpPr>
        <p:spPr>
          <a:xfrm>
            <a:off x="4895385" y="1840638"/>
            <a:ext cx="0" cy="4679225"/>
          </a:xfrm>
          <a:prstGeom prst="line">
            <a:avLst/>
          </a:prstGeom>
        </p:spPr>
        <p:style>
          <a:lnRef idx="2">
            <a:schemeClr val="accent2"/>
          </a:lnRef>
          <a:fillRef idx="0">
            <a:schemeClr val="accent2"/>
          </a:fillRef>
          <a:effectRef idx="1">
            <a:schemeClr val="accent2"/>
          </a:effectRef>
          <a:fontRef idx="minor">
            <a:schemeClr val="tx1"/>
          </a:fontRef>
        </p:style>
      </p:cxnSp>
      <p:pic>
        <p:nvPicPr>
          <p:cNvPr id="8" name="Content Placeholder 7">
            <a:extLst>
              <a:ext uri="{FF2B5EF4-FFF2-40B4-BE49-F238E27FC236}">
                <a16:creationId xmlns:a16="http://schemas.microsoft.com/office/drawing/2014/main" id="{630C75D1-3820-3E28-28B4-FA18724F1FC5}"/>
              </a:ext>
            </a:extLst>
          </p:cNvPr>
          <p:cNvPicPr>
            <a:picLocks noGrp="1" noChangeAspect="1"/>
          </p:cNvPicPr>
          <p:nvPr>
            <p:ph idx="1"/>
          </p:nvPr>
        </p:nvPicPr>
        <p:blipFill>
          <a:blip r:embed="rId3"/>
          <a:stretch>
            <a:fillRect/>
          </a:stretch>
        </p:blipFill>
        <p:spPr>
          <a:xfrm>
            <a:off x="824261" y="2037125"/>
            <a:ext cx="3429000" cy="4286250"/>
          </a:xfrm>
          <a:prstGeom prst="rect">
            <a:avLst/>
          </a:prstGeom>
        </p:spPr>
      </p:pic>
    </p:spTree>
    <p:extLst>
      <p:ext uri="{BB962C8B-B14F-4D97-AF65-F5344CB8AC3E}">
        <p14:creationId xmlns:p14="http://schemas.microsoft.com/office/powerpoint/2010/main" val="396368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spcBef>
                <a:spcPts val="0"/>
              </a:spcBef>
              <a:buNone/>
            </a:pPr>
            <a:r>
              <a:rPr lang="en-US" sz="3300" b="1" baseline="30000" dirty="0"/>
              <a:t>15</a:t>
            </a:r>
            <a:r>
              <a:rPr lang="en-US" sz="3300" b="1" dirty="0"/>
              <a:t> Ah, you who hide deep from the Lord your counsel, </a:t>
            </a:r>
          </a:p>
          <a:p>
            <a:pPr marL="0" indent="0" algn="ctr">
              <a:spcBef>
                <a:spcPts val="0"/>
              </a:spcBef>
              <a:buNone/>
            </a:pPr>
            <a:r>
              <a:rPr lang="en-US" sz="3300" b="1" dirty="0"/>
              <a:t>whose deeds are in the dark, and who say, “Who sees us? Who knows us?” </a:t>
            </a:r>
          </a:p>
          <a:p>
            <a:pPr marL="0" indent="0" algn="ctr">
              <a:spcBef>
                <a:spcPts val="0"/>
              </a:spcBef>
              <a:buNone/>
            </a:pPr>
            <a:r>
              <a:rPr lang="en-US" sz="3300" b="1" baseline="30000" dirty="0"/>
              <a:t>16 </a:t>
            </a:r>
            <a:r>
              <a:rPr lang="en-US" sz="3300" b="1" dirty="0"/>
              <a:t>You turn things upside down! Shall the potter be regarded as the clay, that the thing made should say of its maker, “He did not make me”; or the thing formed say of him who formed it, </a:t>
            </a:r>
          </a:p>
          <a:p>
            <a:pPr marL="0" indent="0" algn="ctr">
              <a:spcBef>
                <a:spcPts val="0"/>
              </a:spcBef>
              <a:buNone/>
            </a:pPr>
            <a:r>
              <a:rPr lang="en-US" sz="3300" b="1" dirty="0"/>
              <a:t>“He has no understanding”? </a:t>
            </a:r>
          </a:p>
          <a:p>
            <a:pPr marL="0" indent="0" algn="ctr">
              <a:spcBef>
                <a:spcPts val="0"/>
              </a:spcBef>
              <a:buNone/>
            </a:pPr>
            <a:r>
              <a:rPr lang="en-US" sz="3300" b="1" baseline="30000" dirty="0"/>
              <a:t>17</a:t>
            </a:r>
            <a:r>
              <a:rPr lang="en-US" sz="3300" b="1" dirty="0"/>
              <a:t> Is it not yet a very little while until Lebanon shall be turned into a fruitful field, and the fruitful field shall be regarded as a forest?</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29</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769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dirty="0"/>
              <a:t>Hymn Intro</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468351" y="2037531"/>
            <a:ext cx="10747337" cy="4497572"/>
          </a:xfrm>
        </p:spPr>
        <p:txBody>
          <a:bodyPr/>
          <a:lstStyle/>
          <a:p>
            <a:pPr marL="0" indent="0" algn="ctr" eaLnBrk="1" hangingPunct="1">
              <a:spcAft>
                <a:spcPts val="600"/>
              </a:spcAft>
              <a:buFont typeface="Arial" panose="020B0604020202020204" pitchFamily="34" charset="0"/>
              <a:buNone/>
              <a:defRPr/>
            </a:pPr>
            <a:r>
              <a:rPr lang="en-US" altLang="en-US" sz="6000" b="1" dirty="0"/>
              <a:t>My flesh and my heart may fail, but God is the strength of my heart and my portion forever.</a:t>
            </a:r>
          </a:p>
          <a:p>
            <a:pPr marL="0" indent="0" algn="r" eaLnBrk="1" hangingPunct="1">
              <a:spcAft>
                <a:spcPts val="600"/>
              </a:spcAft>
              <a:buFont typeface="Arial" panose="020B0604020202020204" pitchFamily="34" charset="0"/>
              <a:buNone/>
              <a:defRPr/>
            </a:pPr>
            <a:r>
              <a:rPr lang="en-US" altLang="en-US" sz="6000" b="1" dirty="0"/>
              <a:t>-Psalm 73:26</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018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spcBef>
                <a:spcPts val="0"/>
              </a:spcBef>
              <a:buNone/>
            </a:pPr>
            <a:r>
              <a:rPr lang="en-US" sz="3300" b="1" baseline="30000" dirty="0"/>
              <a:t>15</a:t>
            </a:r>
            <a:r>
              <a:rPr lang="en-US" sz="3300" b="1" dirty="0"/>
              <a:t> Ah, you who hide deep from the Lord your counsel, </a:t>
            </a:r>
          </a:p>
          <a:p>
            <a:pPr marL="0" indent="0" algn="ctr">
              <a:spcBef>
                <a:spcPts val="0"/>
              </a:spcBef>
              <a:buNone/>
            </a:pPr>
            <a:r>
              <a:rPr lang="en-US" sz="3300" b="1" dirty="0"/>
              <a:t>whose deeds are in the dark, and who say, “Who sees us? Who knows us?” </a:t>
            </a:r>
          </a:p>
          <a:p>
            <a:pPr marL="0" indent="0" algn="ctr">
              <a:spcBef>
                <a:spcPts val="0"/>
              </a:spcBef>
              <a:buNone/>
            </a:pPr>
            <a:r>
              <a:rPr lang="en-US" sz="3300" b="1" baseline="30000" dirty="0"/>
              <a:t>16 </a:t>
            </a:r>
            <a:r>
              <a:rPr lang="en-US" sz="3300" b="1" dirty="0">
                <a:solidFill>
                  <a:srgbClr val="FF0000"/>
                </a:solidFill>
              </a:rPr>
              <a:t>You turn things upside down! </a:t>
            </a:r>
            <a:r>
              <a:rPr lang="en-US" sz="3300" b="1" dirty="0"/>
              <a:t>Shall the potter be regarded as the clay, that the thing made should say of its maker, “He did not make me”; or the thing formed say of him who formed it, </a:t>
            </a:r>
          </a:p>
          <a:p>
            <a:pPr marL="0" indent="0" algn="ctr">
              <a:spcBef>
                <a:spcPts val="0"/>
              </a:spcBef>
              <a:buNone/>
            </a:pPr>
            <a:r>
              <a:rPr lang="en-US" sz="3300" b="1" dirty="0"/>
              <a:t>“He has no understanding”? </a:t>
            </a:r>
          </a:p>
          <a:p>
            <a:pPr marL="0" indent="0" algn="ctr">
              <a:spcBef>
                <a:spcPts val="0"/>
              </a:spcBef>
              <a:buNone/>
            </a:pPr>
            <a:r>
              <a:rPr lang="en-US" sz="3300" b="1" baseline="30000" dirty="0"/>
              <a:t>17</a:t>
            </a:r>
            <a:r>
              <a:rPr lang="en-US" sz="3300" b="1" dirty="0"/>
              <a:t> Is it not yet a very little while until Lebanon shall be turned into a fruitful field, and the fruitful field shall be regarded as a forest?</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30</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070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buNone/>
            </a:pPr>
            <a:r>
              <a:rPr lang="en-US" b="1" baseline="30000" dirty="0"/>
              <a:t>18</a:t>
            </a:r>
            <a:r>
              <a:rPr lang="en-US" b="1" dirty="0"/>
              <a:t> In that day the deaf shall hear the words of a book, and out of their gloom and darkness the eyes of the blind shall see. </a:t>
            </a:r>
          </a:p>
          <a:p>
            <a:pPr marL="0" indent="0" algn="ctr">
              <a:buNone/>
            </a:pPr>
            <a:r>
              <a:rPr lang="en-US" b="1" baseline="30000" dirty="0"/>
              <a:t>19</a:t>
            </a:r>
            <a:r>
              <a:rPr lang="en-US" b="1" dirty="0"/>
              <a:t> The meek shall obtain fresh joy in the Lord, and the poor among mankind shall exult in the Holy One of Israel. </a:t>
            </a:r>
          </a:p>
          <a:p>
            <a:pPr marL="0" indent="0" algn="ctr">
              <a:buNone/>
            </a:pPr>
            <a:r>
              <a:rPr lang="en-US" b="1" baseline="30000" dirty="0"/>
              <a:t>20 </a:t>
            </a:r>
            <a:r>
              <a:rPr lang="en-US" b="1" dirty="0"/>
              <a:t>For the ruthless shall come to nothing and the scoffer cease, </a:t>
            </a:r>
          </a:p>
          <a:p>
            <a:pPr marL="0" indent="0" algn="ctr">
              <a:buNone/>
            </a:pPr>
            <a:r>
              <a:rPr lang="en-US" b="1" dirty="0"/>
              <a:t>and all who watch to do evil shall be cut off, </a:t>
            </a:r>
          </a:p>
          <a:p>
            <a:pPr marL="0" indent="0" algn="ctr">
              <a:buNone/>
            </a:pPr>
            <a:r>
              <a:rPr lang="en-US" b="1" baseline="30000" dirty="0"/>
              <a:t>21</a:t>
            </a:r>
            <a:r>
              <a:rPr lang="en-US" b="1" dirty="0"/>
              <a:t> who by a word make a man out to be an offender, </a:t>
            </a:r>
          </a:p>
          <a:p>
            <a:pPr marL="0" indent="0" algn="ctr">
              <a:buNone/>
            </a:pPr>
            <a:r>
              <a:rPr lang="en-US" b="1" dirty="0"/>
              <a:t>and lay a snare for him who reproves in the gate, </a:t>
            </a:r>
          </a:p>
          <a:p>
            <a:pPr marL="0" indent="0" algn="ctr">
              <a:buNone/>
            </a:pPr>
            <a:r>
              <a:rPr lang="en-US" b="1" dirty="0"/>
              <a:t>and with an empty plea turn aside him who is in the right. </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31</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257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buNone/>
            </a:pPr>
            <a:r>
              <a:rPr lang="en-US" b="1" baseline="30000" dirty="0"/>
              <a:t>18</a:t>
            </a:r>
            <a:r>
              <a:rPr lang="en-US" b="1" dirty="0"/>
              <a:t> In that day the </a:t>
            </a:r>
            <a:r>
              <a:rPr lang="en-US" b="1" dirty="0">
                <a:solidFill>
                  <a:srgbClr val="FF0000"/>
                </a:solidFill>
              </a:rPr>
              <a:t>deaf shall hear </a:t>
            </a:r>
            <a:r>
              <a:rPr lang="en-US" b="1" dirty="0"/>
              <a:t>the words of a book, and out of their gloom and darkness the eyes of the blind shall see. </a:t>
            </a:r>
          </a:p>
          <a:p>
            <a:pPr marL="0" indent="0" algn="ctr">
              <a:buNone/>
            </a:pPr>
            <a:r>
              <a:rPr lang="en-US" b="1" baseline="30000" dirty="0"/>
              <a:t>19</a:t>
            </a:r>
            <a:r>
              <a:rPr lang="en-US" b="1" dirty="0"/>
              <a:t> The </a:t>
            </a:r>
            <a:r>
              <a:rPr lang="en-US" b="1" dirty="0">
                <a:solidFill>
                  <a:srgbClr val="FF0000"/>
                </a:solidFill>
              </a:rPr>
              <a:t>meek shall obtain fresh joy </a:t>
            </a:r>
            <a:r>
              <a:rPr lang="en-US" b="1" dirty="0"/>
              <a:t>in the Lord, and the poor among mankind shall exult in the Holy One of Israel. </a:t>
            </a:r>
          </a:p>
          <a:p>
            <a:pPr marL="0" indent="0" algn="ctr">
              <a:buNone/>
            </a:pPr>
            <a:r>
              <a:rPr lang="en-US" b="1" baseline="30000" dirty="0"/>
              <a:t>20 </a:t>
            </a:r>
            <a:r>
              <a:rPr lang="en-US" b="1" dirty="0"/>
              <a:t>For the </a:t>
            </a:r>
            <a:r>
              <a:rPr lang="en-US" b="1" dirty="0">
                <a:solidFill>
                  <a:srgbClr val="FF0000"/>
                </a:solidFill>
              </a:rPr>
              <a:t>ruthless shall come to nothing </a:t>
            </a:r>
            <a:r>
              <a:rPr lang="en-US" b="1" dirty="0"/>
              <a:t>and the </a:t>
            </a:r>
            <a:r>
              <a:rPr lang="en-US" b="1" dirty="0">
                <a:solidFill>
                  <a:srgbClr val="FF0000"/>
                </a:solidFill>
              </a:rPr>
              <a:t>scoffer cease</a:t>
            </a:r>
            <a:r>
              <a:rPr lang="en-US" b="1" dirty="0"/>
              <a:t>, </a:t>
            </a:r>
          </a:p>
          <a:p>
            <a:pPr marL="0" indent="0" algn="ctr">
              <a:buNone/>
            </a:pPr>
            <a:r>
              <a:rPr lang="en-US" b="1" dirty="0"/>
              <a:t>and all who watch to do evil shall be cut off, </a:t>
            </a:r>
          </a:p>
          <a:p>
            <a:pPr marL="0" indent="0" algn="ctr">
              <a:buNone/>
            </a:pPr>
            <a:r>
              <a:rPr lang="en-US" b="1" baseline="30000" dirty="0"/>
              <a:t>21</a:t>
            </a:r>
            <a:r>
              <a:rPr lang="en-US" b="1" dirty="0"/>
              <a:t> who by a word make a man out to be an offender, </a:t>
            </a:r>
          </a:p>
          <a:p>
            <a:pPr marL="0" indent="0" algn="ctr">
              <a:buNone/>
            </a:pPr>
            <a:r>
              <a:rPr lang="en-US" b="1" dirty="0"/>
              <a:t>and lay a snare for him who reproves in the gate, </a:t>
            </a:r>
          </a:p>
          <a:p>
            <a:pPr marL="0" indent="0" algn="ctr">
              <a:buNone/>
            </a:pPr>
            <a:r>
              <a:rPr lang="en-US" b="1" dirty="0"/>
              <a:t>and with an empty plea turn aside him who is in the right. </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32</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3060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buNone/>
            </a:pPr>
            <a:r>
              <a:rPr lang="en-US" b="1" baseline="30000" dirty="0"/>
              <a:t>22 </a:t>
            </a:r>
            <a:r>
              <a:rPr lang="en-US" b="1" dirty="0"/>
              <a:t>Therefore thus says the Lord, who redeemed Abraham, concerning the house of Jacob: “Jacob shall no more be ashamed, </a:t>
            </a:r>
          </a:p>
          <a:p>
            <a:pPr marL="0" indent="0" algn="ctr">
              <a:buNone/>
            </a:pPr>
            <a:r>
              <a:rPr lang="en-US" b="1" dirty="0"/>
              <a:t>no more shall his face grow pale. </a:t>
            </a:r>
          </a:p>
          <a:p>
            <a:pPr marL="0" indent="0" algn="ctr">
              <a:buNone/>
            </a:pPr>
            <a:r>
              <a:rPr lang="en-US" b="1" baseline="30000" dirty="0"/>
              <a:t>23</a:t>
            </a:r>
            <a:r>
              <a:rPr lang="en-US" b="1" dirty="0"/>
              <a:t> For when he sees his children, the work of my hands, in his midst, they will sanctify my name; they will sanctify the Holy One of Jacob and will stand in awe of the God of Israel. </a:t>
            </a:r>
          </a:p>
          <a:p>
            <a:pPr marL="0" indent="0" algn="ctr">
              <a:buNone/>
            </a:pPr>
            <a:r>
              <a:rPr lang="en-US" b="1" baseline="30000" dirty="0"/>
              <a:t>24 </a:t>
            </a:r>
            <a:r>
              <a:rPr lang="en-US" b="1" dirty="0"/>
              <a:t> And those who go astray in spirit will come to understanding, </a:t>
            </a:r>
          </a:p>
          <a:p>
            <a:pPr marL="0" indent="0" algn="ctr">
              <a:buNone/>
            </a:pPr>
            <a:r>
              <a:rPr lang="en-US" b="1" dirty="0"/>
              <a:t>and those who murmur will accept instruction.” </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734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effectLst>
                  <a:outerShdw blurRad="38100" dist="38100" dir="2700000" algn="tl">
                    <a:srgbClr val="000000">
                      <a:alpha val="43137"/>
                    </a:srgbClr>
                  </a:outerShdw>
                </a:effectLst>
              </a:rPr>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09600" y="1636712"/>
            <a:ext cx="11145373" cy="5065713"/>
          </a:xfrm>
        </p:spPr>
        <p:txBody>
          <a:bodyPr/>
          <a:lstStyle/>
          <a:p>
            <a:pPr marL="0" indent="0" algn="ctr">
              <a:buNone/>
            </a:pPr>
            <a:r>
              <a:rPr lang="en-US" b="1" baseline="30000" dirty="0"/>
              <a:t>22 </a:t>
            </a:r>
            <a:r>
              <a:rPr lang="en-US" b="1" dirty="0"/>
              <a:t>Therefore thus says the Lord, who redeemed Abraham, concerning the house of Jacob: “Jacob shall no more be ashamed, </a:t>
            </a:r>
          </a:p>
          <a:p>
            <a:pPr marL="0" indent="0" algn="ctr">
              <a:buNone/>
            </a:pPr>
            <a:r>
              <a:rPr lang="en-US" b="1" dirty="0"/>
              <a:t>no more shall his face grow pale. </a:t>
            </a:r>
          </a:p>
          <a:p>
            <a:pPr marL="0" indent="0" algn="ctr">
              <a:buNone/>
            </a:pPr>
            <a:r>
              <a:rPr lang="en-US" b="1" baseline="30000" dirty="0"/>
              <a:t>23</a:t>
            </a:r>
            <a:r>
              <a:rPr lang="en-US" b="1" dirty="0"/>
              <a:t> For when he sees his children, </a:t>
            </a:r>
            <a:r>
              <a:rPr lang="en-US" b="1" dirty="0">
                <a:solidFill>
                  <a:srgbClr val="FF0000"/>
                </a:solidFill>
              </a:rPr>
              <a:t>the work of my hands</a:t>
            </a:r>
            <a:r>
              <a:rPr lang="en-US" b="1" dirty="0"/>
              <a:t>, in his midst, </a:t>
            </a:r>
            <a:r>
              <a:rPr lang="en-US" b="1" dirty="0">
                <a:solidFill>
                  <a:srgbClr val="FF0000"/>
                </a:solidFill>
              </a:rPr>
              <a:t>they will sanctify my name</a:t>
            </a:r>
            <a:r>
              <a:rPr lang="en-US" b="1" dirty="0"/>
              <a:t>; they will sanctify the Holy One of Jacob and will stand in awe of the God of Israel. </a:t>
            </a:r>
          </a:p>
          <a:p>
            <a:pPr marL="0" indent="0" algn="ctr">
              <a:buNone/>
            </a:pPr>
            <a:r>
              <a:rPr lang="en-US" b="1" baseline="30000" dirty="0"/>
              <a:t>24 </a:t>
            </a:r>
            <a:r>
              <a:rPr lang="en-US" b="1" dirty="0"/>
              <a:t> And those who go astray in spirit will come to understanding, </a:t>
            </a:r>
          </a:p>
          <a:p>
            <a:pPr marL="0" indent="0" algn="ctr">
              <a:buNone/>
            </a:pPr>
            <a:r>
              <a:rPr lang="en-US" b="1" dirty="0"/>
              <a:t>and those who murmur will accept instruction.” </a:t>
            </a:r>
          </a:p>
          <a:p>
            <a:pPr marL="0" indent="0" algn="ctr">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578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29:15-24</a:t>
            </a:r>
            <a:br>
              <a:rPr lang="en-US" altLang="en-US" sz="4000" b="1" dirty="0"/>
            </a:br>
            <a:r>
              <a:rPr lang="en-US" altLang="en-US" sz="4000" b="1" dirty="0">
                <a:solidFill>
                  <a:schemeClr val="accent5">
                    <a:lumMod val="50000"/>
                  </a:schemeClr>
                </a:solidFill>
              </a:rPr>
              <a:t>The Remedy for Spiritual Blindness</a:t>
            </a:r>
            <a:endParaRPr lang="en-US" sz="3200" dirty="0">
              <a:solidFill>
                <a:schemeClr val="accent5">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35</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07EBD34-9897-6347-91F3-78DA7E5E4C72}"/>
              </a:ext>
            </a:extLst>
          </p:cNvPr>
          <p:cNvSpPr txBox="1"/>
          <p:nvPr/>
        </p:nvSpPr>
        <p:spPr>
          <a:xfrm>
            <a:off x="5139158" y="1986915"/>
            <a:ext cx="6821191"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Ah = Woe</a:t>
            </a:r>
          </a:p>
          <a:p>
            <a:pPr marL="285750" indent="-285750">
              <a:buFont typeface="Arial" panose="020B0604020202020204" pitchFamily="34" charset="0"/>
              <a:buChar char="•"/>
            </a:pPr>
            <a:r>
              <a:rPr lang="en-US" sz="3200" b="1" dirty="0"/>
              <a:t>VV 15-21 – Overall Theme of Reversal</a:t>
            </a:r>
          </a:p>
          <a:p>
            <a:pPr marL="285750" indent="-285750">
              <a:buFont typeface="Arial" panose="020B0604020202020204" pitchFamily="34" charset="0"/>
              <a:buChar char="•"/>
            </a:pPr>
            <a:r>
              <a:rPr lang="en-US" sz="3200" b="1" dirty="0"/>
              <a:t>Can the Pot Reverse Roles With Its Maker?</a:t>
            </a:r>
          </a:p>
          <a:p>
            <a:pPr marL="285750" indent="-285750">
              <a:buFont typeface="Arial" panose="020B0604020202020204" pitchFamily="34" charset="0"/>
              <a:buChar char="•"/>
            </a:pPr>
            <a:r>
              <a:rPr lang="en-US" sz="3200" b="1" dirty="0"/>
              <a:t>But…YHWH Will Turn Things Upside Down in VV 18-21</a:t>
            </a:r>
          </a:p>
          <a:p>
            <a:pPr marL="285750" indent="-285750">
              <a:buFont typeface="Arial" panose="020B0604020202020204" pitchFamily="34" charset="0"/>
              <a:buChar char="•"/>
            </a:pPr>
            <a:r>
              <a:rPr lang="en-US" sz="3200" b="1" dirty="0"/>
              <a:t>Vs 23 – The People Will See “The Work of My Hands” and Come to an Understanding</a:t>
            </a:r>
          </a:p>
        </p:txBody>
      </p:sp>
      <p:cxnSp>
        <p:nvCxnSpPr>
          <p:cNvPr id="3" name="Straight Connector 2">
            <a:extLst>
              <a:ext uri="{FF2B5EF4-FFF2-40B4-BE49-F238E27FC236}">
                <a16:creationId xmlns:a16="http://schemas.microsoft.com/office/drawing/2014/main" id="{57C1526B-F512-2596-FAE5-7A99D575C8A5}"/>
              </a:ext>
            </a:extLst>
          </p:cNvPr>
          <p:cNvCxnSpPr>
            <a:cxnSpLocks/>
          </p:cNvCxnSpPr>
          <p:nvPr/>
        </p:nvCxnSpPr>
        <p:spPr>
          <a:xfrm>
            <a:off x="4895385" y="1840638"/>
            <a:ext cx="0" cy="4679225"/>
          </a:xfrm>
          <a:prstGeom prst="line">
            <a:avLst/>
          </a:prstGeom>
        </p:spPr>
        <p:style>
          <a:lnRef idx="2">
            <a:schemeClr val="accent2"/>
          </a:lnRef>
          <a:fillRef idx="0">
            <a:schemeClr val="accent2"/>
          </a:fillRef>
          <a:effectRef idx="1">
            <a:schemeClr val="accent2"/>
          </a:effectRef>
          <a:fontRef idx="minor">
            <a:schemeClr val="tx1"/>
          </a:fontRef>
        </p:style>
      </p:cxnSp>
      <p:pic>
        <p:nvPicPr>
          <p:cNvPr id="8" name="Content Placeholder 7">
            <a:extLst>
              <a:ext uri="{FF2B5EF4-FFF2-40B4-BE49-F238E27FC236}">
                <a16:creationId xmlns:a16="http://schemas.microsoft.com/office/drawing/2014/main" id="{31B5D417-1247-AAFF-A55C-1DDB990BC70A}"/>
              </a:ext>
            </a:extLst>
          </p:cNvPr>
          <p:cNvPicPr>
            <a:picLocks noGrp="1" noChangeAspect="1"/>
          </p:cNvPicPr>
          <p:nvPr>
            <p:ph idx="1"/>
          </p:nvPr>
        </p:nvPicPr>
        <p:blipFill>
          <a:blip r:embed="rId3"/>
          <a:stretch>
            <a:fillRect/>
          </a:stretch>
        </p:blipFill>
        <p:spPr>
          <a:xfrm>
            <a:off x="397143" y="1941512"/>
            <a:ext cx="4060211" cy="4525963"/>
          </a:xfrm>
          <a:prstGeom prst="rect">
            <a:avLst/>
          </a:prstGeom>
        </p:spPr>
      </p:pic>
    </p:spTree>
    <p:extLst>
      <p:ext uri="{BB962C8B-B14F-4D97-AF65-F5344CB8AC3E}">
        <p14:creationId xmlns:p14="http://schemas.microsoft.com/office/powerpoint/2010/main" val="3566291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Recurring Themes</a:t>
            </a:r>
            <a:br>
              <a:rPr lang="en-US" altLang="en-US" b="1" dirty="0"/>
            </a:br>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609601" y="1990847"/>
            <a:ext cx="11125200" cy="4667914"/>
          </a:xfrm>
        </p:spPr>
        <p:txBody>
          <a:bodyPr/>
          <a:lstStyle/>
          <a:p>
            <a:pPr marL="0" indent="0" algn="ctr">
              <a:spcBef>
                <a:spcPts val="2400"/>
              </a:spcBef>
              <a:buNone/>
            </a:pPr>
            <a:r>
              <a:rPr lang="en-US" sz="5400" b="1" dirty="0"/>
              <a:t>God is Sovereign</a:t>
            </a:r>
          </a:p>
          <a:p>
            <a:pPr marL="0" indent="0" algn="ctr">
              <a:spcBef>
                <a:spcPts val="2400"/>
              </a:spcBef>
              <a:buNone/>
            </a:pPr>
            <a:r>
              <a:rPr lang="en-US" sz="5400" b="1" dirty="0"/>
              <a:t>Don’t Be Blind to God Working in Our World</a:t>
            </a:r>
          </a:p>
          <a:p>
            <a:pPr marL="0" indent="0" algn="ctr">
              <a:spcBef>
                <a:spcPts val="2400"/>
              </a:spcBef>
              <a:buNone/>
            </a:pPr>
            <a:r>
              <a:rPr lang="en-US" sz="5400" b="1" dirty="0"/>
              <a:t>Psalm 1</a:t>
            </a:r>
          </a:p>
          <a:p>
            <a:endParaRPr lang="en-US" sz="2800" dirty="0"/>
          </a:p>
          <a:p>
            <a:pPr marL="0" indent="0">
              <a:buNone/>
            </a:pPr>
            <a:endParaRPr lang="en-US" altLang="en-US" sz="2600"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36</a:t>
            </a:fld>
            <a:endParaRPr lang="en-US" altLang="en-US"/>
          </a:p>
        </p:txBody>
      </p:sp>
      <p:cxnSp>
        <p:nvCxnSpPr>
          <p:cNvPr id="2" name="Straight Connector 1">
            <a:extLst>
              <a:ext uri="{FF2B5EF4-FFF2-40B4-BE49-F238E27FC236}">
                <a16:creationId xmlns:a16="http://schemas.microsoft.com/office/drawing/2014/main" id="{7D17FCF0-66B6-AEC7-4948-3ABDE410F543}"/>
              </a:ext>
            </a:extLst>
          </p:cNvPr>
          <p:cNvCxnSpPr/>
          <p:nvPr/>
        </p:nvCxnSpPr>
        <p:spPr>
          <a:xfrm>
            <a:off x="762000" y="1590554"/>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95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1914A4B-80AA-CEF1-2685-3C594E11EF20}"/>
              </a:ext>
            </a:extLst>
          </p:cNvPr>
          <p:cNvSpPr>
            <a:spLocks noGrp="1"/>
          </p:cNvSpPr>
          <p:nvPr>
            <p:ph type="title"/>
          </p:nvPr>
        </p:nvSpPr>
        <p:spPr>
          <a:xfrm>
            <a:off x="635000" y="304800"/>
            <a:ext cx="10972800" cy="1143000"/>
          </a:xfrm>
        </p:spPr>
        <p:txBody>
          <a:bodyPr/>
          <a:lstStyle/>
          <a:p>
            <a:r>
              <a:rPr lang="en-US" altLang="en-US" sz="5400" b="1" dirty="0"/>
              <a:t>Next Meeting – Feb 28</a:t>
            </a:r>
          </a:p>
        </p:txBody>
      </p:sp>
      <p:sp>
        <p:nvSpPr>
          <p:cNvPr id="3" name="Content Placeholder 2">
            <a:extLst>
              <a:ext uri="{FF2B5EF4-FFF2-40B4-BE49-F238E27FC236}">
                <a16:creationId xmlns:a16="http://schemas.microsoft.com/office/drawing/2014/main" id="{879C6822-6388-F65E-BBE8-4D5CE5E00456}"/>
              </a:ext>
            </a:extLst>
          </p:cNvPr>
          <p:cNvSpPr>
            <a:spLocks noGrp="1"/>
          </p:cNvSpPr>
          <p:nvPr>
            <p:ph idx="1"/>
          </p:nvPr>
        </p:nvSpPr>
        <p:spPr>
          <a:xfrm>
            <a:off x="380144" y="1600200"/>
            <a:ext cx="11749944" cy="4525963"/>
          </a:xfrm>
        </p:spPr>
        <p:txBody>
          <a:bodyPr/>
          <a:lstStyle/>
          <a:p>
            <a:pPr marL="0" indent="0">
              <a:spcBef>
                <a:spcPts val="0"/>
              </a:spcBef>
              <a:spcAft>
                <a:spcPts val="0"/>
              </a:spcAft>
              <a:buNone/>
              <a:defRPr/>
            </a:pPr>
            <a:r>
              <a:rPr lang="fr-FR" altLang="en-US" b="1" dirty="0" err="1">
                <a:cs typeface="Arial" panose="020B0604020202020204" pitchFamily="34" charset="0"/>
              </a:rPr>
              <a:t>Review</a:t>
            </a:r>
            <a:r>
              <a:rPr lang="fr-FR" altLang="en-US" b="1" dirty="0">
                <a:cs typeface="Arial" panose="020B0604020202020204" pitchFamily="34" charset="0"/>
              </a:rPr>
              <a:t>:</a:t>
            </a:r>
          </a:p>
          <a:p>
            <a:pPr marL="342900" indent="-342900">
              <a:spcBef>
                <a:spcPts val="0"/>
              </a:spcBef>
              <a:spcAft>
                <a:spcPts val="0"/>
              </a:spcAft>
              <a:defRPr/>
            </a:pPr>
            <a:r>
              <a:rPr lang="en-US" altLang="en-US" b="1" dirty="0">
                <a:cs typeface="Arial" panose="020B0604020202020204" pitchFamily="34" charset="0"/>
              </a:rPr>
              <a:t>Isaiah 29, The Siege of Jerusalem</a:t>
            </a:r>
          </a:p>
          <a:p>
            <a:pPr marL="342900" indent="-342900">
              <a:spcBef>
                <a:spcPts val="0"/>
              </a:spcBef>
              <a:spcAft>
                <a:spcPts val="0"/>
              </a:spcAft>
              <a:defRPr/>
            </a:pPr>
            <a:r>
              <a:rPr lang="en-US" altLang="en-US" b="1" dirty="0">
                <a:cs typeface="Arial" panose="020B0604020202020204" pitchFamily="34" charset="0"/>
              </a:rPr>
              <a:t>Memory Verse: Isaiah 29:16</a:t>
            </a:r>
          </a:p>
          <a:p>
            <a:pPr marL="342900" indent="-342900">
              <a:spcBef>
                <a:spcPts val="0"/>
              </a:spcBef>
              <a:spcAft>
                <a:spcPts val="0"/>
              </a:spcAft>
              <a:defRPr/>
            </a:pPr>
            <a:r>
              <a:rPr lang="en-US" altLang="en-US" b="1" i="1" dirty="0">
                <a:cs typeface="Arial" panose="020B0604020202020204" pitchFamily="34" charset="0"/>
              </a:rPr>
              <a:t>Dr. Constable’s Notes, 2022 Ed., pp.189-196; </a:t>
            </a:r>
            <a:r>
              <a:rPr lang="en-US" altLang="en-US" b="1" i="1" dirty="0" err="1">
                <a:cs typeface="Arial" panose="020B0604020202020204" pitchFamily="34" charset="0"/>
              </a:rPr>
              <a:t>Motyer</a:t>
            </a:r>
            <a:r>
              <a:rPr lang="en-US" altLang="en-US" b="1" i="1" dirty="0">
                <a:cs typeface="Arial" panose="020B0604020202020204" pitchFamily="34" charset="0"/>
              </a:rPr>
              <a:t>, pp.236-244</a:t>
            </a:r>
          </a:p>
          <a:p>
            <a:pPr marL="342900" indent="-342900">
              <a:spcBef>
                <a:spcPts val="0"/>
              </a:spcBef>
              <a:spcAft>
                <a:spcPts val="0"/>
              </a:spcAft>
              <a:defRPr/>
            </a:pPr>
            <a:endParaRPr lang="fr-FR" altLang="en-US" b="1" dirty="0">
              <a:cs typeface="Arial" panose="020B0604020202020204" pitchFamily="34" charset="0"/>
            </a:endParaRPr>
          </a:p>
          <a:p>
            <a:pPr marL="0" indent="0">
              <a:spcBef>
                <a:spcPts val="0"/>
              </a:spcBef>
              <a:spcAft>
                <a:spcPts val="0"/>
              </a:spcAft>
              <a:buNone/>
              <a:defRPr/>
            </a:pPr>
            <a:r>
              <a:rPr lang="fr-FR" altLang="en-US" b="1" dirty="0" err="1">
                <a:cs typeface="Arial" panose="020B0604020202020204" pitchFamily="34" charset="0"/>
              </a:rPr>
              <a:t>Study</a:t>
            </a:r>
            <a:r>
              <a:rPr lang="fr-FR" altLang="en-US" b="1" dirty="0">
                <a:cs typeface="Arial" panose="020B0604020202020204" pitchFamily="34" charset="0"/>
              </a:rPr>
              <a:t>:</a:t>
            </a:r>
          </a:p>
          <a:p>
            <a:pPr>
              <a:spcBef>
                <a:spcPts val="0"/>
              </a:spcBef>
              <a:spcAft>
                <a:spcPts val="0"/>
              </a:spcAft>
              <a:defRPr/>
            </a:pPr>
            <a:r>
              <a:rPr lang="fr-FR" altLang="en-US" b="1" dirty="0" err="1">
                <a:cs typeface="Arial" panose="020B0604020202020204" pitchFamily="34" charset="0"/>
              </a:rPr>
              <a:t>Isaiah</a:t>
            </a:r>
            <a:r>
              <a:rPr lang="fr-FR" altLang="en-US" b="1" dirty="0">
                <a:cs typeface="Arial" panose="020B0604020202020204" pitchFamily="34" charset="0"/>
              </a:rPr>
              <a:t> 30 – Do Not Go to </a:t>
            </a:r>
            <a:r>
              <a:rPr lang="fr-FR" altLang="en-US" b="1" dirty="0" err="1">
                <a:cs typeface="Arial" panose="020B0604020202020204" pitchFamily="34" charset="0"/>
              </a:rPr>
              <a:t>Egypt</a:t>
            </a:r>
            <a:r>
              <a:rPr lang="fr-FR" altLang="en-US" b="1" dirty="0">
                <a:cs typeface="Arial" panose="020B0604020202020204" pitchFamily="34" charset="0"/>
              </a:rPr>
              <a:t>, </a:t>
            </a:r>
            <a:r>
              <a:rPr lang="fr-FR" altLang="en-US" b="1" dirty="0" err="1">
                <a:cs typeface="Arial" panose="020B0604020202020204" pitchFamily="34" charset="0"/>
              </a:rPr>
              <a:t>Rebellious</a:t>
            </a:r>
            <a:r>
              <a:rPr lang="fr-FR" altLang="en-US" b="1" dirty="0">
                <a:cs typeface="Arial" panose="020B0604020202020204" pitchFamily="34" charset="0"/>
              </a:rPr>
              <a:t> People, </a:t>
            </a:r>
            <a:r>
              <a:rPr lang="fr-FR" altLang="en-US" b="1" dirty="0" err="1">
                <a:cs typeface="Arial" panose="020B0604020202020204" pitchFamily="34" charset="0"/>
              </a:rPr>
              <a:t>God</a:t>
            </a:r>
            <a:r>
              <a:rPr lang="fr-FR" altLang="en-US" b="1" dirty="0">
                <a:cs typeface="Arial" panose="020B0604020202020204" pitchFamily="34" charset="0"/>
              </a:rPr>
              <a:t> </a:t>
            </a:r>
            <a:r>
              <a:rPr lang="fr-FR" altLang="en-US" b="1" dirty="0" err="1">
                <a:cs typeface="Arial" panose="020B0604020202020204" pitchFamily="34" charset="0"/>
              </a:rPr>
              <a:t>is</a:t>
            </a:r>
            <a:r>
              <a:rPr lang="fr-FR" altLang="en-US" b="1" dirty="0">
                <a:cs typeface="Arial" panose="020B0604020202020204" pitchFamily="34" charset="0"/>
              </a:rPr>
              <a:t> </a:t>
            </a:r>
            <a:r>
              <a:rPr lang="fr-FR" altLang="en-US" b="1" dirty="0" err="1">
                <a:cs typeface="Arial" panose="020B0604020202020204" pitchFamily="34" charset="0"/>
              </a:rPr>
              <a:t>Gracious</a:t>
            </a:r>
            <a:endParaRPr lang="fr-FR" altLang="en-US" b="1" dirty="0">
              <a:cs typeface="Arial" panose="020B0604020202020204" pitchFamily="34" charset="0"/>
            </a:endParaRPr>
          </a:p>
          <a:p>
            <a:pPr>
              <a:spcBef>
                <a:spcPts val="0"/>
              </a:spcBef>
              <a:spcAft>
                <a:spcPts val="0"/>
              </a:spcAft>
              <a:defRPr/>
            </a:pPr>
            <a:r>
              <a:rPr lang="fr-FR" altLang="en-US" b="1" dirty="0">
                <a:cs typeface="Arial" panose="020B0604020202020204" pitchFamily="34" charset="0"/>
              </a:rPr>
              <a:t>Memory Verse: </a:t>
            </a:r>
            <a:r>
              <a:rPr lang="fr-FR" altLang="en-US" b="1" dirty="0" err="1">
                <a:cs typeface="Arial" panose="020B0604020202020204" pitchFamily="34" charset="0"/>
              </a:rPr>
              <a:t>Isaiah</a:t>
            </a:r>
            <a:r>
              <a:rPr lang="fr-FR" altLang="en-US" b="1" dirty="0">
                <a:cs typeface="Arial" panose="020B0604020202020204" pitchFamily="34" charset="0"/>
              </a:rPr>
              <a:t> 30:1</a:t>
            </a:r>
          </a:p>
          <a:p>
            <a:pPr>
              <a:spcBef>
                <a:spcPts val="0"/>
              </a:spcBef>
              <a:spcAft>
                <a:spcPts val="0"/>
              </a:spcAft>
              <a:defRPr/>
            </a:pPr>
            <a:r>
              <a:rPr lang="fr-FR" altLang="en-US" b="1" i="1" dirty="0">
                <a:cs typeface="Arial" panose="020B0604020202020204" pitchFamily="34" charset="0"/>
              </a:rPr>
              <a:t>Dr. </a:t>
            </a:r>
            <a:r>
              <a:rPr lang="fr-FR" altLang="en-US" b="1" i="1" dirty="0" err="1">
                <a:cs typeface="Arial" panose="020B0604020202020204" pitchFamily="34" charset="0"/>
              </a:rPr>
              <a:t>Constable’s</a:t>
            </a:r>
            <a:r>
              <a:rPr lang="fr-FR" altLang="en-US" b="1" i="1" dirty="0">
                <a:cs typeface="Arial" panose="020B0604020202020204" pitchFamily="34" charset="0"/>
              </a:rPr>
              <a:t> Notes, 2022 Ed., pp.196-204; </a:t>
            </a:r>
            <a:r>
              <a:rPr lang="fr-FR" altLang="en-US" b="1" i="1" dirty="0" err="1">
                <a:cs typeface="Arial" panose="020B0604020202020204" pitchFamily="34" charset="0"/>
              </a:rPr>
              <a:t>Motyer</a:t>
            </a:r>
            <a:r>
              <a:rPr lang="fr-FR" altLang="en-US" b="1" i="1" dirty="0">
                <a:cs typeface="Arial" panose="020B0604020202020204" pitchFamily="34" charset="0"/>
              </a:rPr>
              <a:t>, pp. 244-253</a:t>
            </a:r>
          </a:p>
          <a:p>
            <a:pPr>
              <a:spcBef>
                <a:spcPts val="0"/>
              </a:spcBef>
              <a:spcAft>
                <a:spcPts val="0"/>
              </a:spcAft>
              <a:defRPr/>
            </a:pPr>
            <a:r>
              <a:rPr lang="fr-FR" altLang="en-US" b="1" dirty="0" err="1">
                <a:cs typeface="Arial" panose="020B0604020202020204" pitchFamily="34" charset="0"/>
              </a:rPr>
              <a:t>Refreshment</a:t>
            </a:r>
            <a:r>
              <a:rPr lang="fr-FR" altLang="en-US" b="1" dirty="0">
                <a:cs typeface="Arial" panose="020B0604020202020204" pitchFamily="34" charset="0"/>
              </a:rPr>
              <a:t> Host: Group D</a:t>
            </a:r>
          </a:p>
        </p:txBody>
      </p:sp>
      <p:sp>
        <p:nvSpPr>
          <p:cNvPr id="64517" name="Slide Number Placeholder 5">
            <a:extLst>
              <a:ext uri="{FF2B5EF4-FFF2-40B4-BE49-F238E27FC236}">
                <a16:creationId xmlns:a16="http://schemas.microsoft.com/office/drawing/2014/main" id="{14FF552B-0FBB-D60E-D9D4-70A5AAD7A5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D8E948-26DC-4F2E-822F-C296E317BD7A}" type="slidenum">
              <a:rPr lang="en-US" altLang="en-US" smtClean="0"/>
              <a:pPr/>
              <a:t>37</a:t>
            </a:fld>
            <a:endParaRPr lang="en-US" altLang="en-US"/>
          </a:p>
        </p:txBody>
      </p:sp>
      <p:cxnSp>
        <p:nvCxnSpPr>
          <p:cNvPr id="2" name="Straight Connector 1">
            <a:extLst>
              <a:ext uri="{FF2B5EF4-FFF2-40B4-BE49-F238E27FC236}">
                <a16:creationId xmlns:a16="http://schemas.microsoft.com/office/drawing/2014/main" id="{9B3D9662-FCEE-CA87-CAC8-792E1A7F5282}"/>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p:txBody>
          <a:bodyPr/>
          <a:lstStyle/>
          <a:p>
            <a:r>
              <a:rPr lang="en-US" altLang="en-US" b="1" dirty="0"/>
              <a:t>Discussion &amp; Application</a:t>
            </a:r>
            <a:endParaRPr lang="en-US" altLang="en-US" dirty="0"/>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410967" y="2005339"/>
            <a:ext cx="11414588" cy="4525962"/>
          </a:xfrm>
        </p:spPr>
        <p:txBody>
          <a:bodyPr anchor="ctr"/>
          <a:lstStyle/>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Why would Isaiah start off with another “Woe” as we get into Isaiah 29?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What’s your understanding of Isaiah’s use of the word “Ariel” to describe the city of Jerusalem?</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How do you explain the change in tone beginning in verse 5?</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 are the consequences, according to this passage of delaying in responding to the call and will of the Lord?</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How does Isaiah describe the quality of the worship of “this people”?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What’s the basis for Isaiah’s second “woe” in this chapter?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What’s your understanding of Isaiah’s statement, “You turn things around” in the context of the rest of Isaiah 29:16?</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 does Isaiah mean when he says that “in a little while…Jacob will not be ashamed” of his descendants?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What will you take with you from this lesson?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EDB36E-662D-48B5-9F04-9B96A59D9657}" type="slidenum">
              <a:rPr lang="en-US" altLang="en-US" smtClean="0"/>
              <a:pPr/>
              <a:t>38</a:t>
            </a:fld>
            <a:endParaRPr lang="en-US" altLang="en-US"/>
          </a:p>
        </p:txBody>
      </p:sp>
      <p:sp>
        <p:nvSpPr>
          <p:cNvPr id="65542" name="TextBox 7">
            <a:extLst>
              <a:ext uri="{FF2B5EF4-FFF2-40B4-BE49-F238E27FC236}">
                <a16:creationId xmlns:a16="http://schemas.microsoft.com/office/drawing/2014/main" id="{28CD31AF-CD34-4C5E-5F19-93BF67F28DA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1 of 1</a:t>
            </a:r>
          </a:p>
        </p:txBody>
      </p:sp>
      <p:cxnSp>
        <p:nvCxnSpPr>
          <p:cNvPr id="2" name="Straight Connector 1">
            <a:extLst>
              <a:ext uri="{FF2B5EF4-FFF2-40B4-BE49-F238E27FC236}">
                <a16:creationId xmlns:a16="http://schemas.microsoft.com/office/drawing/2014/main" id="{B565F9C5-534B-964C-64A1-1CBDBB5CD2B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dirty="0"/>
              <a:t>Benediction </a:t>
            </a:r>
          </a:p>
          <a:p>
            <a:pPr algn="ctr" eaLnBrk="1" hangingPunct="1">
              <a:lnSpc>
                <a:spcPct val="200000"/>
              </a:lnSpc>
            </a:pPr>
            <a:r>
              <a:rPr lang="en-US" altLang="en-US" sz="5400" b="1" dirty="0"/>
              <a:t>Small Groups</a:t>
            </a:r>
          </a:p>
        </p:txBody>
      </p:sp>
      <p:sp>
        <p:nvSpPr>
          <p:cNvPr id="4" name="Date Placeholder 3">
            <a:extLst>
              <a:ext uri="{FF2B5EF4-FFF2-40B4-BE49-F238E27FC236}">
                <a16:creationId xmlns:a16="http://schemas.microsoft.com/office/drawing/2014/main" id="{DEDCF253-448D-BEEC-64BF-58F80732CD86}"/>
              </a:ext>
            </a:extLst>
          </p:cNvPr>
          <p:cNvSpPr>
            <a:spLocks noGrp="1"/>
          </p:cNvSpPr>
          <p:nvPr>
            <p:ph type="dt" sz="quarter" idx="10"/>
          </p:nvPr>
        </p:nvSpPr>
        <p:spPr/>
        <p:txBody>
          <a:bodyPr/>
          <a:lstStyle/>
          <a:p>
            <a:pPr>
              <a:defRPr/>
            </a:pPr>
            <a:r>
              <a:rPr lang="en-US"/>
              <a:t>November 15, 2022</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39</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Be Thou My Vision</a:t>
            </a:r>
            <a:br>
              <a:rPr lang="en-US" altLang="en-US" b="1" dirty="0"/>
            </a:br>
            <a:r>
              <a:rPr lang="en-US" altLang="en-US" sz="2200" b="1" dirty="0"/>
              <a:t>1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2626" y="2244634"/>
            <a:ext cx="11586748" cy="5102225"/>
          </a:xfrm>
        </p:spPr>
        <p:txBody>
          <a:bodyPr/>
          <a:lstStyle/>
          <a:p>
            <a:pPr marL="0" indent="0" algn="ctr">
              <a:spcBef>
                <a:spcPct val="0"/>
              </a:spcBef>
              <a:buNone/>
            </a:pPr>
            <a:r>
              <a:rPr lang="en-US" sz="5000" b="1" dirty="0"/>
              <a:t>Be Thou my vision, O Lord of my heart;</a:t>
            </a:r>
          </a:p>
          <a:p>
            <a:pPr marL="0" indent="0" algn="ctr">
              <a:spcBef>
                <a:spcPct val="0"/>
              </a:spcBef>
              <a:buNone/>
            </a:pPr>
            <a:r>
              <a:rPr lang="en-US" altLang="en-US" sz="5000" b="1" dirty="0"/>
              <a:t>Naught be all else to me save that thou art:</a:t>
            </a:r>
          </a:p>
          <a:p>
            <a:pPr marL="0" indent="0" algn="ctr">
              <a:spcBef>
                <a:spcPct val="0"/>
              </a:spcBef>
              <a:buNone/>
            </a:pPr>
            <a:r>
              <a:rPr lang="en-US" altLang="en-US" sz="5000" b="1" dirty="0"/>
              <a:t>Thou my best thought by day or by night,</a:t>
            </a:r>
          </a:p>
          <a:p>
            <a:pPr marL="0" indent="0" algn="ctr">
              <a:spcBef>
                <a:spcPct val="0"/>
              </a:spcBef>
              <a:buNone/>
            </a:pPr>
            <a:r>
              <a:rPr lang="en-US" altLang="en-US" sz="5000" b="1" dirty="0"/>
              <a:t>Waking or sleeping Thy presence my light.</a:t>
            </a: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DCB4D-E5FA-B9AD-6042-07ACA517CEF0}"/>
              </a:ext>
            </a:extLst>
          </p:cNvPr>
          <p:cNvSpPr>
            <a:spLocks noGrp="1"/>
          </p:cNvSpPr>
          <p:nvPr>
            <p:ph type="dt" sz="quarter" idx="10"/>
          </p:nvPr>
        </p:nvSpPr>
        <p:spPr/>
        <p:txBody>
          <a:bodyPr/>
          <a:lstStyle/>
          <a:p>
            <a:pPr>
              <a:defRPr/>
            </a:pPr>
            <a:r>
              <a:rPr lang="en-US"/>
              <a:t>November 8, 2022</a:t>
            </a:r>
          </a:p>
        </p:txBody>
      </p:sp>
      <p:sp>
        <p:nvSpPr>
          <p:cNvPr id="3" name="Footer Placeholder 2">
            <a:extLst>
              <a:ext uri="{FF2B5EF4-FFF2-40B4-BE49-F238E27FC236}">
                <a16:creationId xmlns:a16="http://schemas.microsoft.com/office/drawing/2014/main" id="{CC9D5232-D519-DEA5-833B-12ADD2E55800}"/>
              </a:ext>
            </a:extLst>
          </p:cNvPr>
          <p:cNvSpPr>
            <a:spLocks noGrp="1"/>
          </p:cNvSpPr>
          <p:nvPr>
            <p:ph type="ftr" sz="quarter" idx="11"/>
          </p:nvPr>
        </p:nvSpPr>
        <p:spPr/>
        <p:txBody>
          <a:bodyPr/>
          <a:lstStyle/>
          <a:p>
            <a:pPr>
              <a:defRPr/>
            </a:pPr>
            <a:r>
              <a:rPr lang="en-US"/>
              <a:t>For Unto Us A Child Is Born</a:t>
            </a:r>
          </a:p>
        </p:txBody>
      </p:sp>
      <p:sp>
        <p:nvSpPr>
          <p:cNvPr id="68612" name="Slide Number Placeholder 3">
            <a:extLst>
              <a:ext uri="{FF2B5EF4-FFF2-40B4-BE49-F238E27FC236}">
                <a16:creationId xmlns:a16="http://schemas.microsoft.com/office/drawing/2014/main" id="{7A29EE53-234E-3E41-A433-1DEB1318E0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C7DA9C-66AC-422C-8681-7830B2DE6F25}" type="slidenum">
              <a:rPr lang="en-US" altLang="en-US" smtClean="0"/>
              <a:pPr/>
              <a:t>40</a:t>
            </a:fld>
            <a:endParaRPr lang="en-US" altLang="en-US"/>
          </a:p>
        </p:txBody>
      </p:sp>
      <p:sp>
        <p:nvSpPr>
          <p:cNvPr id="5" name="Rectangle 4">
            <a:extLst>
              <a:ext uri="{FF2B5EF4-FFF2-40B4-BE49-F238E27FC236}">
                <a16:creationId xmlns:a16="http://schemas.microsoft.com/office/drawing/2014/main" id="{037CBB7A-6B19-EAE6-6018-B2DDDA8EBE9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Be Thou My Vision</a:t>
            </a:r>
            <a:br>
              <a:rPr lang="en-US" altLang="en-US" b="1" dirty="0"/>
            </a:br>
            <a:r>
              <a:rPr lang="en-US" altLang="en-US" sz="2200" b="1" dirty="0"/>
              <a:t>2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2626" y="2244634"/>
            <a:ext cx="11586748" cy="5102225"/>
          </a:xfrm>
        </p:spPr>
        <p:txBody>
          <a:bodyPr/>
          <a:lstStyle/>
          <a:p>
            <a:pPr marL="0" indent="0" algn="ctr">
              <a:spcBef>
                <a:spcPct val="0"/>
              </a:spcBef>
              <a:buNone/>
            </a:pPr>
            <a:r>
              <a:rPr lang="en-US" sz="5000" b="1" dirty="0"/>
              <a:t>Be Thou my wisdom and Thou my true Word; </a:t>
            </a:r>
          </a:p>
          <a:p>
            <a:pPr marL="0" indent="0" algn="ctr">
              <a:spcBef>
                <a:spcPct val="0"/>
              </a:spcBef>
              <a:buNone/>
            </a:pPr>
            <a:r>
              <a:rPr lang="en-US" altLang="en-US" sz="5000" b="1" dirty="0"/>
              <a:t>I ever with Thee and Thou with me, Lord.</a:t>
            </a:r>
          </a:p>
          <a:p>
            <a:pPr marL="0" indent="0" algn="ctr">
              <a:spcBef>
                <a:spcPct val="0"/>
              </a:spcBef>
              <a:buNone/>
            </a:pPr>
            <a:r>
              <a:rPr lang="en-US" altLang="en-US" sz="5000" b="1" dirty="0"/>
              <a:t>Thou my great Father, I thy true son; </a:t>
            </a:r>
          </a:p>
          <a:p>
            <a:pPr marL="0" indent="0" algn="ctr">
              <a:spcBef>
                <a:spcPct val="0"/>
              </a:spcBef>
              <a:buNone/>
            </a:pPr>
            <a:r>
              <a:rPr lang="en-US" altLang="en-US" sz="5000" b="1" dirty="0"/>
              <a:t>Thou in me dwelling, and I with thee one.</a:t>
            </a: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745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Be Thou My Vision</a:t>
            </a:r>
            <a:br>
              <a:rPr lang="en-US" altLang="en-US" b="1" dirty="0"/>
            </a:br>
            <a:r>
              <a:rPr lang="en-US" altLang="en-US" sz="2200" b="1" dirty="0"/>
              <a:t>3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2626" y="2244634"/>
            <a:ext cx="11586748" cy="5102225"/>
          </a:xfrm>
        </p:spPr>
        <p:txBody>
          <a:bodyPr/>
          <a:lstStyle/>
          <a:p>
            <a:pPr marL="0" indent="0" algn="ctr">
              <a:spcBef>
                <a:spcPct val="0"/>
              </a:spcBef>
              <a:buNone/>
            </a:pPr>
            <a:r>
              <a:rPr lang="en-US" sz="5000" b="1" dirty="0"/>
              <a:t>Riches I heed not, nor man’s empty praise;</a:t>
            </a:r>
          </a:p>
          <a:p>
            <a:pPr marL="0" indent="0" algn="ctr">
              <a:spcBef>
                <a:spcPct val="0"/>
              </a:spcBef>
              <a:buNone/>
            </a:pPr>
            <a:r>
              <a:rPr lang="en-US" altLang="en-US" sz="5000" b="1" dirty="0"/>
              <a:t>Thou mine inheritance, now and always;</a:t>
            </a:r>
          </a:p>
          <a:p>
            <a:pPr marL="0" indent="0" algn="ctr">
              <a:spcBef>
                <a:spcPct val="0"/>
              </a:spcBef>
              <a:buNone/>
            </a:pPr>
            <a:r>
              <a:rPr lang="en-US" altLang="en-US" sz="5000" b="1" dirty="0"/>
              <a:t>Thou and Thou only first in my heart,</a:t>
            </a:r>
          </a:p>
          <a:p>
            <a:pPr marL="0" indent="0" algn="ctr">
              <a:spcBef>
                <a:spcPct val="0"/>
              </a:spcBef>
              <a:buNone/>
            </a:pPr>
            <a:r>
              <a:rPr lang="en-US" altLang="en-US" sz="5000" b="1" dirty="0"/>
              <a:t>High King of heaven, my Treasure Thou art.</a:t>
            </a: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739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Be Thou My Vision</a:t>
            </a:r>
            <a:br>
              <a:rPr lang="en-US" altLang="en-US" b="1" dirty="0"/>
            </a:br>
            <a:r>
              <a:rPr lang="en-US" altLang="en-US" sz="2200" b="1" dirty="0"/>
              <a:t>4 of 4</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2626" y="2244634"/>
            <a:ext cx="11586748" cy="5102225"/>
          </a:xfrm>
        </p:spPr>
        <p:txBody>
          <a:bodyPr/>
          <a:lstStyle/>
          <a:p>
            <a:pPr marL="0" indent="0" algn="ctr">
              <a:spcBef>
                <a:spcPct val="0"/>
              </a:spcBef>
              <a:buNone/>
            </a:pPr>
            <a:r>
              <a:rPr lang="en-US" sz="5000" b="1" dirty="0"/>
              <a:t>High King of heaven, my victory won, </a:t>
            </a:r>
          </a:p>
          <a:p>
            <a:pPr marL="0" indent="0" algn="ctr">
              <a:spcBef>
                <a:spcPct val="0"/>
              </a:spcBef>
              <a:buNone/>
            </a:pPr>
            <a:r>
              <a:rPr lang="en-US" altLang="en-US" sz="5000" b="1" dirty="0"/>
              <a:t>May I reach heaven’s joys, O bright heaven’s Sun!</a:t>
            </a:r>
          </a:p>
          <a:p>
            <a:pPr marL="0" indent="0" algn="ctr">
              <a:spcBef>
                <a:spcPct val="0"/>
              </a:spcBef>
              <a:buNone/>
            </a:pPr>
            <a:r>
              <a:rPr lang="en-US" altLang="en-US" sz="5000" b="1" dirty="0"/>
              <a:t>Heart of my own heart, what ever befall, </a:t>
            </a:r>
          </a:p>
          <a:p>
            <a:pPr marL="0" indent="0" algn="ctr">
              <a:spcBef>
                <a:spcPct val="0"/>
              </a:spcBef>
              <a:buNone/>
            </a:pPr>
            <a:r>
              <a:rPr lang="en-US" altLang="en-US" sz="5000" b="1" dirty="0"/>
              <a:t>Still be my vision, O Ruler of all.</a:t>
            </a: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485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720912" y="1628683"/>
            <a:ext cx="10747337" cy="4497572"/>
          </a:xfrm>
        </p:spPr>
        <p:txBody>
          <a:bodyPr/>
          <a:lstStyle/>
          <a:p>
            <a:pPr marL="0" indent="0" eaLnBrk="1" hangingPunct="1">
              <a:spcAft>
                <a:spcPts val="600"/>
              </a:spcAft>
              <a:buFont typeface="Arial" panose="020B0604020202020204" pitchFamily="34" charset="0"/>
              <a:buNone/>
              <a:defRPr/>
            </a:pPr>
            <a:r>
              <a:rPr lang="en-US" altLang="en-US" sz="3600" b="1" dirty="0"/>
              <a:t>Isaiah 29:16 (ESV)</a:t>
            </a:r>
          </a:p>
          <a:p>
            <a:pPr marL="0" indent="0" algn="ctr" eaLnBrk="1" hangingPunct="1">
              <a:spcAft>
                <a:spcPts val="600"/>
              </a:spcAft>
              <a:buNone/>
              <a:defRPr/>
            </a:pPr>
            <a:r>
              <a:rPr lang="en-US" sz="3800" b="1" dirty="0"/>
              <a:t>You turn things upside down,</a:t>
            </a:r>
            <a:br>
              <a:rPr lang="en-US" sz="3800" b="1" dirty="0"/>
            </a:br>
            <a:r>
              <a:rPr lang="en-US" sz="3800" b="1" dirty="0"/>
              <a:t>    as if the potter were thought to be like the clay!</a:t>
            </a:r>
            <a:br>
              <a:rPr lang="en-US" sz="3800" b="1" dirty="0"/>
            </a:br>
            <a:r>
              <a:rPr lang="en-US" sz="3800" b="1" dirty="0"/>
              <a:t>Shall what is formed say to the one who formed it,</a:t>
            </a:r>
            <a:br>
              <a:rPr lang="en-US" sz="3800" b="1" dirty="0"/>
            </a:br>
            <a:r>
              <a:rPr lang="en-US" sz="3800" b="1" dirty="0"/>
              <a:t>    “You did not make me”?</a:t>
            </a:r>
            <a:br>
              <a:rPr lang="en-US" sz="3800" b="1" dirty="0"/>
            </a:br>
            <a:r>
              <a:rPr lang="en-US" sz="3800" b="1" dirty="0"/>
              <a:t>Can the pot say to the potter,</a:t>
            </a:r>
            <a:br>
              <a:rPr lang="en-US" sz="3800" b="1" dirty="0"/>
            </a:br>
            <a:r>
              <a:rPr lang="en-US" sz="3800" b="1" dirty="0"/>
              <a:t>    “You know nothing”?</a:t>
            </a:r>
          </a:p>
          <a:p>
            <a:pPr marL="0" indent="0" algn="r" eaLnBrk="1" hangingPunct="1">
              <a:spcAft>
                <a:spcPts val="600"/>
              </a:spcAft>
              <a:buNone/>
              <a:defRPr/>
            </a:pPr>
            <a:r>
              <a:rPr lang="en-US" altLang="en-US" sz="3800" b="1" dirty="0"/>
              <a:t>Isaiah 29:16 (ESV)</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400" b="1"/>
              <a:t>Our Study of Isaiah</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0075" y="1789113"/>
            <a:ext cx="10972800" cy="4525962"/>
          </a:xfrm>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42900" indent="-342900">
              <a:spcBef>
                <a:spcPts val="0"/>
              </a:spcBef>
              <a:spcAft>
                <a:spcPts val="0"/>
              </a:spcAft>
              <a:defRPr/>
            </a:pPr>
            <a:r>
              <a:rPr lang="en-US" altLang="en-US" sz="2800" b="1" dirty="0">
                <a:cs typeface="Arial" panose="020B0604020202020204" pitchFamily="34" charset="0"/>
              </a:rPr>
              <a:t>Isaiah 28, Judgment on Ephraim &amp; Jerusalem, A Cornerstone in Zion</a:t>
            </a:r>
          </a:p>
          <a:p>
            <a:pPr marL="342900" indent="-342900">
              <a:spcBef>
                <a:spcPts val="0"/>
              </a:spcBef>
              <a:spcAft>
                <a:spcPts val="0"/>
              </a:spcAft>
              <a:defRPr/>
            </a:pPr>
            <a:r>
              <a:rPr lang="en-US" altLang="en-US" sz="2800" b="1" dirty="0">
                <a:cs typeface="Arial" panose="020B0604020202020204" pitchFamily="34" charset="0"/>
              </a:rPr>
              <a:t>Memory Verse: Isaiah 28:16</a:t>
            </a:r>
          </a:p>
          <a:p>
            <a:pPr marL="342900" indent="-342900">
              <a:spcBef>
                <a:spcPts val="0"/>
              </a:spcBef>
              <a:spcAft>
                <a:spcPts val="0"/>
              </a:spcAft>
              <a:defRPr/>
            </a:pPr>
            <a:r>
              <a:rPr lang="en-US" altLang="en-US" sz="2800" b="1" i="1" dirty="0">
                <a:cs typeface="Arial" panose="020B0604020202020204" pitchFamily="34" charset="0"/>
              </a:rPr>
              <a:t>Dr. Constable’s Notes, 2022 Ed., pp.178-189; </a:t>
            </a:r>
            <a:r>
              <a:rPr lang="en-US" altLang="en-US" sz="2800" b="1" i="1" dirty="0" err="1">
                <a:cs typeface="Arial" panose="020B0604020202020204" pitchFamily="34" charset="0"/>
              </a:rPr>
              <a:t>Motyer</a:t>
            </a:r>
            <a:r>
              <a:rPr lang="en-US" altLang="en-US" sz="2800" b="1" i="1" dirty="0">
                <a:cs typeface="Arial" panose="020B0604020202020204" pitchFamily="34" charset="0"/>
              </a:rPr>
              <a:t>, pp.227-236.</a:t>
            </a:r>
          </a:p>
          <a:p>
            <a:pPr marL="342900" indent="-342900">
              <a:spcBef>
                <a:spcPts val="0"/>
              </a:spcBef>
              <a:spcAft>
                <a:spcPts val="0"/>
              </a:spcAft>
              <a:defRPr/>
            </a:pPr>
            <a:endParaRPr lang="en-US" altLang="en-US" sz="2800" b="1" i="1" dirty="0">
              <a:cs typeface="Arial" panose="020B0604020202020204" pitchFamily="34" charset="0"/>
            </a:endParaRPr>
          </a:p>
          <a:p>
            <a:pPr marL="0" indent="0">
              <a:spcBef>
                <a:spcPts val="0"/>
              </a:spcBef>
              <a:spcAft>
                <a:spcPts val="0"/>
              </a:spcAft>
              <a:buNone/>
              <a:defRPr/>
            </a:pPr>
            <a:r>
              <a:rPr lang="fr-FR" altLang="en-US" sz="2800" b="1" dirty="0">
                <a:cs typeface="Arial" panose="020B0604020202020204" pitchFamily="34" charset="0"/>
              </a:rPr>
              <a:t>This Meeting:</a:t>
            </a:r>
          </a:p>
          <a:p>
            <a:pPr marL="342900" indent="-342900">
              <a:spcBef>
                <a:spcPts val="0"/>
              </a:spcBef>
              <a:spcAft>
                <a:spcPts val="0"/>
              </a:spcAft>
              <a:defRPr/>
            </a:pPr>
            <a:r>
              <a:rPr lang="en-US" altLang="en-US" sz="2800" b="1" dirty="0">
                <a:cs typeface="Arial" panose="020B0604020202020204" pitchFamily="34" charset="0"/>
              </a:rPr>
              <a:t>Isaiah 29, The Siege of Jerusalem</a:t>
            </a:r>
          </a:p>
          <a:p>
            <a:pPr marL="342900" indent="-342900">
              <a:spcBef>
                <a:spcPts val="0"/>
              </a:spcBef>
              <a:spcAft>
                <a:spcPts val="0"/>
              </a:spcAft>
              <a:defRPr/>
            </a:pPr>
            <a:r>
              <a:rPr lang="en-US" altLang="en-US" sz="2800" b="1" dirty="0">
                <a:cs typeface="Arial" panose="020B0604020202020204" pitchFamily="34" charset="0"/>
              </a:rPr>
              <a:t>Memory Verse: Isaiah 29:16</a:t>
            </a:r>
          </a:p>
          <a:p>
            <a:pPr marL="342900" indent="-342900">
              <a:spcBef>
                <a:spcPts val="0"/>
              </a:spcBef>
              <a:spcAft>
                <a:spcPts val="0"/>
              </a:spcAft>
              <a:defRPr/>
            </a:pPr>
            <a:r>
              <a:rPr lang="en-US" altLang="en-US" sz="2800" b="1" i="1" dirty="0">
                <a:cs typeface="Arial" panose="020B0604020202020204" pitchFamily="34" charset="0"/>
              </a:rPr>
              <a:t>Dr. Constable’s Notes, 2022 Ed., pp. 189-196; </a:t>
            </a:r>
            <a:r>
              <a:rPr lang="en-US" altLang="en-US" sz="2800" b="1" i="1" dirty="0" err="1">
                <a:cs typeface="Arial" panose="020B0604020202020204" pitchFamily="34" charset="0"/>
              </a:rPr>
              <a:t>Motyer</a:t>
            </a:r>
            <a:r>
              <a:rPr lang="en-US" altLang="en-US" sz="2800" b="1" i="1" dirty="0">
                <a:cs typeface="Arial" panose="020B0604020202020204" pitchFamily="34" charset="0"/>
              </a:rPr>
              <a:t>, pp. 236-244</a:t>
            </a:r>
          </a:p>
          <a:p>
            <a:pPr marL="342900" indent="-342900">
              <a:spcBef>
                <a:spcPts val="0"/>
              </a:spcBef>
              <a:spcAft>
                <a:spcPts val="0"/>
              </a:spcAft>
              <a:defRPr/>
            </a:pPr>
            <a:r>
              <a:rPr lang="en-US" altLang="en-US" sz="2800" b="1" dirty="0">
                <a:cs typeface="Arial" panose="020B0604020202020204" pitchFamily="34" charset="0"/>
              </a:rPr>
              <a:t>Refreshment Host:  Small Group C</a:t>
            </a: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8A2FD-52ED-4C6C-A552-49FC3DA78AA4}" type="slidenum">
              <a:rPr lang="en-US" altLang="en-US" smtClean="0"/>
              <a:pPr/>
              <a:t>9</a:t>
            </a:fld>
            <a:endParaRPr lang="en-US" altLang="en-US"/>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21771</TotalTime>
  <Words>4979</Words>
  <Application>Microsoft Office PowerPoint</Application>
  <PresentationFormat>Widescreen</PresentationFormat>
  <Paragraphs>419</Paragraphs>
  <Slides>40</Slides>
  <Notes>40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40</vt:i4>
      </vt:variant>
    </vt:vector>
  </HeadingPairs>
  <TitlesOfParts>
    <vt:vector size="56" baseType="lpstr">
      <vt:lpstr>Courier New</vt:lpstr>
      <vt:lpstr>Symbol</vt:lpstr>
      <vt:lpstr>Calibri Light</vt:lpstr>
      <vt:lpstr>Times New Roman</vt:lpstr>
      <vt:lpstr>system-ui</vt:lpstr>
      <vt:lpstr>Roboto</vt:lpstr>
      <vt:lpstr>Calibri</vt:lpstr>
      <vt:lpstr>Segeo UI</vt:lpstr>
      <vt:lpstr>Arial</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Hymn Intro</vt:lpstr>
      <vt:lpstr>Be Thou My Vision 1 of 4</vt:lpstr>
      <vt:lpstr>Be Thou My Vision 2 of 4</vt:lpstr>
      <vt:lpstr>Be Thou My Vision 3 of 4</vt:lpstr>
      <vt:lpstr>Be Thou My Vision 4 of 4</vt:lpstr>
      <vt:lpstr>Memory Verse</vt:lpstr>
      <vt:lpstr>Our Study of Isaiah</vt:lpstr>
      <vt:lpstr>Isaiah Bible Study Schedule  for Spring 2023 </vt:lpstr>
      <vt:lpstr>Isaiah Outline</vt:lpstr>
      <vt:lpstr>Lesson Overview Two Woes Against Jerusalem Isaiah Chapter 29:1-24</vt:lpstr>
      <vt:lpstr>Lesson Overview Isaiah Chapter 29:1-24</vt:lpstr>
      <vt:lpstr>Isaiah 29:1-4 Judah’s Religious Hypocrisy</vt:lpstr>
      <vt:lpstr>Isaiah 29:1-4 Judah’s Religious Hypocrisy</vt:lpstr>
      <vt:lpstr>God Is Sovereign!</vt:lpstr>
      <vt:lpstr>Isaiah 29:1-4 Judah’s Religious Hypocrisy</vt:lpstr>
      <vt:lpstr>Isaiah 29:5-8 Restoration Following Judgement</vt:lpstr>
      <vt:lpstr>Isaiah 29:5-8 Restoration Following Judgement</vt:lpstr>
      <vt:lpstr>Isaiah 29:5-8 Restoration Following Judgement</vt:lpstr>
      <vt:lpstr>Isaiah 29:5-8 Restoration Following Judgement</vt:lpstr>
      <vt:lpstr>Isaiah 29:5-8 Restoration Following Judgement</vt:lpstr>
      <vt:lpstr>Isaiah 29:9-14 The Reason for Judgement</vt:lpstr>
      <vt:lpstr>Isaiah 29:9-14 The Reason for Judgement</vt:lpstr>
      <vt:lpstr>Isaiah 29:9-14 The Reason for Judgement</vt:lpstr>
      <vt:lpstr>Isaiah 29:9-14 The Reason for Judgement</vt:lpstr>
      <vt:lpstr>God Is Sovereign!</vt:lpstr>
      <vt:lpstr>Isaiah 29:9-14 The Reason for Judgement</vt:lpstr>
      <vt:lpstr>Isaiah 29:15-24 The Remedy for Spiritual Blindness</vt:lpstr>
      <vt:lpstr>Isaiah 29:15-24 The Remedy for Spiritual Blindness</vt:lpstr>
      <vt:lpstr>Isaiah 29:15-24 The Remedy for Spiritual Blindness</vt:lpstr>
      <vt:lpstr>Isaiah 29:15-24 The Remedy for Spiritual Blindness</vt:lpstr>
      <vt:lpstr>Isaiah 29:15-24 The Remedy for Spiritual Blindness</vt:lpstr>
      <vt:lpstr>Isaiah 29:15-24 The Remedy for Spiritual Blindness</vt:lpstr>
      <vt:lpstr>Isaiah 29:15-24 The Remedy for Spiritual Blindness</vt:lpstr>
      <vt:lpstr>Recurring Themes Conclusion</vt:lpstr>
      <vt:lpstr>Next Meeting – Feb 28</vt:lpstr>
      <vt:lpstr>Discussion &amp; Application</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Rod Turk</cp:lastModifiedBy>
  <cp:revision>93</cp:revision>
  <cp:lastPrinted>2022-12-13T17:59:51Z</cp:lastPrinted>
  <dcterms:created xsi:type="dcterms:W3CDTF">2012-01-22T12:15:41Z</dcterms:created>
  <dcterms:modified xsi:type="dcterms:W3CDTF">2023-02-25T18:35:04Z</dcterms:modified>
</cp:coreProperties>
</file>