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938" r:id="rId2"/>
    <p:sldMasterId id="2147483950" r:id="rId3"/>
    <p:sldMasterId id="2147483962" r:id="rId4"/>
    <p:sldMasterId id="2147483900" r:id="rId5"/>
    <p:sldMasterId id="2147483912" r:id="rId6"/>
    <p:sldMasterId id="2147483926" r:id="rId7"/>
  </p:sldMasterIdLst>
  <p:notesMasterIdLst>
    <p:notesMasterId r:id="rId41"/>
  </p:notesMasterIdLst>
  <p:handoutMasterIdLst>
    <p:handoutMasterId r:id="rId42"/>
  </p:handoutMasterIdLst>
  <p:sldIdLst>
    <p:sldId id="1310" r:id="rId8"/>
    <p:sldId id="467" r:id="rId9"/>
    <p:sldId id="1312" r:id="rId10"/>
    <p:sldId id="1555" r:id="rId11"/>
    <p:sldId id="1556" r:id="rId12"/>
    <p:sldId id="1557" r:id="rId13"/>
    <p:sldId id="1559" r:id="rId14"/>
    <p:sldId id="1558" r:id="rId15"/>
    <p:sldId id="1341" r:id="rId16"/>
    <p:sldId id="1521" r:id="rId17"/>
    <p:sldId id="1339" r:id="rId18"/>
    <p:sldId id="1342" r:id="rId19"/>
    <p:sldId id="484" r:id="rId20"/>
    <p:sldId id="1542" r:id="rId21"/>
    <p:sldId id="1560" r:id="rId22"/>
    <p:sldId id="1544" r:id="rId23"/>
    <p:sldId id="1570" r:id="rId24"/>
    <p:sldId id="1537" r:id="rId25"/>
    <p:sldId id="1531" r:id="rId26"/>
    <p:sldId id="1564" r:id="rId27"/>
    <p:sldId id="1565" r:id="rId28"/>
    <p:sldId id="1563" r:id="rId29"/>
    <p:sldId id="1571" r:id="rId30"/>
    <p:sldId id="1567" r:id="rId31"/>
    <p:sldId id="1572" r:id="rId32"/>
    <p:sldId id="1550" r:id="rId33"/>
    <p:sldId id="1574" r:id="rId34"/>
    <p:sldId id="1576" r:id="rId35"/>
    <p:sldId id="1480" r:id="rId36"/>
    <p:sldId id="1332" r:id="rId37"/>
    <p:sldId id="1468" r:id="rId38"/>
    <p:sldId id="1523" r:id="rId39"/>
    <p:sldId id="1331" r:id="rId40"/>
  </p:sldIdLst>
  <p:sldSz cx="12192000" cy="6858000"/>
  <p:notesSz cx="7102475" cy="9388475"/>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Roboto" panose="02000000000000000000" pitchFamily="2" charset="0"/>
      <p:regular r:id="rId49"/>
      <p:bold r:id="rId50"/>
      <p:italic r:id="rId51"/>
      <p:boldItalic r:id="rId52"/>
    </p:embeddedFont>
  </p:embeddedFont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696"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6FF"/>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8947" autoAdjust="0"/>
  </p:normalViewPr>
  <p:slideViewPr>
    <p:cSldViewPr snapToGrid="0" showGuides="1">
      <p:cViewPr varScale="1">
        <p:scale>
          <a:sx n="81" d="100"/>
          <a:sy n="81" d="100"/>
        </p:scale>
        <p:origin x="513" y="63"/>
      </p:cViewPr>
      <p:guideLst>
        <p:guide orient="horz" pos="1920"/>
        <p:guide pos="3696"/>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AC516-5F32-E5A1-B4E0-414E31F45EAF}"/>
              </a:ext>
            </a:extLst>
          </p:cNvPr>
          <p:cNvSpPr>
            <a:spLocks noGrp="1"/>
          </p:cNvSpPr>
          <p:nvPr>
            <p:ph type="hdr" sz="quarter"/>
          </p:nvPr>
        </p:nvSpPr>
        <p:spPr>
          <a:xfrm>
            <a:off x="0" y="0"/>
            <a:ext cx="3078383" cy="468141"/>
          </a:xfrm>
          <a:prstGeom prst="rect">
            <a:avLst/>
          </a:prstGeom>
        </p:spPr>
        <p:txBody>
          <a:bodyPr vert="horz" lIns="92676" tIns="46338" rIns="92676" bIns="46338" rtlCol="0"/>
          <a:lstStyle>
            <a:lvl1pPr algn="l" defTabSz="92666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F6E5718-8DC1-9046-51FC-4F3CEEE23ED9}"/>
              </a:ext>
            </a:extLst>
          </p:cNvPr>
          <p:cNvSpPr>
            <a:spLocks noGrp="1"/>
          </p:cNvSpPr>
          <p:nvPr>
            <p:ph type="dt" idx="1"/>
          </p:nvPr>
        </p:nvSpPr>
        <p:spPr>
          <a:xfrm>
            <a:off x="4022485" y="0"/>
            <a:ext cx="3078383" cy="468141"/>
          </a:xfrm>
          <a:prstGeom prst="rect">
            <a:avLst/>
          </a:prstGeom>
        </p:spPr>
        <p:txBody>
          <a:bodyPr vert="horz" lIns="92676" tIns="46338" rIns="92676" bIns="46338" rtlCol="0"/>
          <a:lstStyle>
            <a:lvl1pPr algn="r" defTabSz="926660" eaLnBrk="1" fontAlgn="auto" hangingPunct="1">
              <a:spcBef>
                <a:spcPts val="0"/>
              </a:spcBef>
              <a:spcAft>
                <a:spcPts val="0"/>
              </a:spcAft>
              <a:defRPr sz="1200">
                <a:latin typeface="+mn-lt"/>
              </a:defRPr>
            </a:lvl1pPr>
          </a:lstStyle>
          <a:p>
            <a:pPr>
              <a:defRPr/>
            </a:pPr>
            <a:r>
              <a:rPr lang="en-US"/>
              <a:t>10/19/21</a:t>
            </a:r>
          </a:p>
        </p:txBody>
      </p:sp>
      <p:sp>
        <p:nvSpPr>
          <p:cNvPr id="4" name="Slide Image Placeholder 3">
            <a:extLst>
              <a:ext uri="{FF2B5EF4-FFF2-40B4-BE49-F238E27FC236}">
                <a16:creationId xmlns:a16="http://schemas.microsoft.com/office/drawing/2014/main" id="{37231148-8980-4E4E-806F-E5CE883C5478}"/>
              </a:ext>
            </a:extLst>
          </p:cNvPr>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676" tIns="46338" rIns="92676" bIns="46338" rtlCol="0" anchor="ctr"/>
          <a:lstStyle/>
          <a:p>
            <a:pPr lvl="0"/>
            <a:endParaRPr lang="en-US" noProof="0"/>
          </a:p>
        </p:txBody>
      </p:sp>
      <p:sp>
        <p:nvSpPr>
          <p:cNvPr id="5" name="Notes Placeholder 4">
            <a:extLst>
              <a:ext uri="{FF2B5EF4-FFF2-40B4-BE49-F238E27FC236}">
                <a16:creationId xmlns:a16="http://schemas.microsoft.com/office/drawing/2014/main" id="{1A745321-8E58-F5E6-C4BB-0ED69B8D3AE7}"/>
              </a:ext>
            </a:extLst>
          </p:cNvPr>
          <p:cNvSpPr>
            <a:spLocks noGrp="1"/>
          </p:cNvSpPr>
          <p:nvPr>
            <p:ph type="body" sz="quarter" idx="3"/>
          </p:nvPr>
        </p:nvSpPr>
        <p:spPr>
          <a:xfrm>
            <a:off x="710891" y="4460167"/>
            <a:ext cx="5680693" cy="4222890"/>
          </a:xfrm>
          <a:prstGeom prst="rect">
            <a:avLst/>
          </a:prstGeom>
        </p:spPr>
        <p:txBody>
          <a:bodyPr vert="horz" lIns="92676" tIns="46338" rIns="92676" bIns="463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AD9208-3870-7458-7352-DB97B5BA646D}"/>
              </a:ext>
            </a:extLst>
          </p:cNvPr>
          <p:cNvSpPr>
            <a:spLocks noGrp="1"/>
          </p:cNvSpPr>
          <p:nvPr>
            <p:ph type="ftr" sz="quarter" idx="4"/>
          </p:nvPr>
        </p:nvSpPr>
        <p:spPr>
          <a:xfrm>
            <a:off x="0" y="8918731"/>
            <a:ext cx="3078383" cy="468141"/>
          </a:xfrm>
          <a:prstGeom prst="rect">
            <a:avLst/>
          </a:prstGeom>
        </p:spPr>
        <p:txBody>
          <a:bodyPr vert="horz" lIns="92676" tIns="46338" rIns="92676" bIns="46338" rtlCol="0" anchor="b"/>
          <a:lstStyle>
            <a:lvl1pPr algn="l" defTabSz="92666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F8BCC9E-8AA9-6C4D-D214-3A608B9A71E1}"/>
              </a:ext>
            </a:extLst>
          </p:cNvPr>
          <p:cNvSpPr>
            <a:spLocks noGrp="1"/>
          </p:cNvSpPr>
          <p:nvPr>
            <p:ph type="sldNum" sz="quarter" idx="5"/>
          </p:nvPr>
        </p:nvSpPr>
        <p:spPr>
          <a:xfrm>
            <a:off x="4022485" y="8918731"/>
            <a:ext cx="3078383" cy="468141"/>
          </a:xfrm>
          <a:prstGeom prst="rect">
            <a:avLst/>
          </a:prstGeom>
        </p:spPr>
        <p:txBody>
          <a:bodyPr vert="horz" wrap="square" lIns="92676" tIns="46338" rIns="92676" bIns="46338" numCol="1" anchor="b" anchorCtr="0" compatLnSpc="1">
            <a:prstTxWarp prst="textNoShape">
              <a:avLst/>
            </a:prstTxWarp>
          </a:bodyPr>
          <a:lstStyle>
            <a:lvl1pPr algn="r" eaLnBrk="1" hangingPunct="1">
              <a:defRPr sz="1200"/>
            </a:lvl1pPr>
          </a:lstStyle>
          <a:p>
            <a:pPr>
              <a:defRPr/>
            </a:pPr>
            <a:fld id="{B8936B2B-283F-4EBD-9BF9-B15FF86877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a:t>
            </a:fld>
            <a:endParaRPr lang="en-US" altLang="en-US"/>
          </a:p>
        </p:txBody>
      </p:sp>
    </p:spTree>
    <p:extLst>
      <p:ext uri="{BB962C8B-B14F-4D97-AF65-F5344CB8AC3E}">
        <p14:creationId xmlns:p14="http://schemas.microsoft.com/office/powerpoint/2010/main" val="18703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10</a:t>
            </a:fld>
            <a:endParaRPr lang="en-US" altLang="en-US"/>
          </a:p>
        </p:txBody>
      </p:sp>
    </p:spTree>
    <p:extLst>
      <p:ext uri="{BB962C8B-B14F-4D97-AF65-F5344CB8AC3E}">
        <p14:creationId xmlns:p14="http://schemas.microsoft.com/office/powerpoint/2010/main" val="177574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11</a:t>
            </a:fld>
            <a:endParaRPr lang="en-US" altLang="en-US"/>
          </a:p>
        </p:txBody>
      </p:sp>
    </p:spTree>
    <p:extLst>
      <p:ext uri="{BB962C8B-B14F-4D97-AF65-F5344CB8AC3E}">
        <p14:creationId xmlns:p14="http://schemas.microsoft.com/office/powerpoint/2010/main" val="43433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FBDA637-0DAE-38FB-4FAD-896C52EE52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BFBC7EA-AF71-D892-658C-442736E46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73D66E9C-A5B3-E2CA-8FBA-FC8F45DA65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241543-912F-46FB-BF0A-431C087896CD}"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altLang="en-US" b="1" dirty="0"/>
              <a:t>Physical Deafblindness</a:t>
            </a:r>
          </a:p>
          <a:p>
            <a:pPr marL="0" marR="0" lvl="0" indent="0" algn="l" defTabSz="912813" rtl="0" eaLnBrk="0" fontAlgn="base" latinLnBrk="0" hangingPunct="0">
              <a:lnSpc>
                <a:spcPct val="100000"/>
              </a:lnSpc>
              <a:spcBef>
                <a:spcPct val="30000"/>
              </a:spcBef>
              <a:spcAft>
                <a:spcPct val="0"/>
              </a:spcAft>
              <a:buClrTx/>
              <a:buSzTx/>
              <a:buFontTx/>
              <a:buNone/>
              <a:tabLst/>
              <a:defRPr/>
            </a:pPr>
            <a:r>
              <a:rPr lang="en-US" altLang="en-US" b="1" dirty="0"/>
              <a:t>Four different categories of </a:t>
            </a:r>
            <a:r>
              <a:rPr lang="en-US" altLang="en-US" b="1" dirty="0" err="1"/>
              <a:t>deafblindness</a:t>
            </a:r>
            <a:endParaRPr lang="en-US" altLang="en-US" b="1"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14</a:t>
            </a:fld>
            <a:endParaRPr lang="en-US" altLang="en-US"/>
          </a:p>
        </p:txBody>
      </p:sp>
    </p:spTree>
    <p:extLst>
      <p:ext uri="{BB962C8B-B14F-4D97-AF65-F5344CB8AC3E}">
        <p14:creationId xmlns:p14="http://schemas.microsoft.com/office/powerpoint/2010/main" val="77159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altLang="en-US" b="1" dirty="0"/>
              <a:t>Four basic categories of </a:t>
            </a:r>
            <a:r>
              <a:rPr lang="en-US" altLang="en-US" b="1" dirty="0" err="1"/>
              <a:t>deafblindness</a:t>
            </a:r>
            <a:endParaRPr lang="en-US" altLang="en-US" b="1" dirty="0"/>
          </a:p>
          <a:p>
            <a:pPr marL="0" marR="0" lvl="0" indent="0" algn="l" defTabSz="912813" rtl="0" eaLnBrk="0" fontAlgn="base" latinLnBrk="0" hangingPunct="0">
              <a:lnSpc>
                <a:spcPct val="100000"/>
              </a:lnSpc>
              <a:spcBef>
                <a:spcPct val="30000"/>
              </a:spcBef>
              <a:spcAft>
                <a:spcPct val="0"/>
              </a:spcAft>
              <a:buClrTx/>
              <a:buSzTx/>
              <a:buFontTx/>
              <a:buNone/>
              <a:tabLst/>
              <a:defRPr/>
            </a:pPr>
            <a:r>
              <a:rPr lang="en-US" altLang="en-US" b="1" dirty="0"/>
              <a:t>There remains another category of Deafblindness that we will talk about tonight, choosing to be deafblind. Israel, God’s chosen servant, was deaf and blind to God.</a:t>
            </a:r>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15</a:t>
            </a:fld>
            <a:endParaRPr lang="en-US" altLang="en-US"/>
          </a:p>
        </p:txBody>
      </p:sp>
    </p:spTree>
    <p:extLst>
      <p:ext uri="{BB962C8B-B14F-4D97-AF65-F5344CB8AC3E}">
        <p14:creationId xmlns:p14="http://schemas.microsoft.com/office/powerpoint/2010/main" val="238216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altLang="en-US" b="1" dirty="0"/>
              <a:t>Tonight we are going to examine the spiritual </a:t>
            </a:r>
            <a:r>
              <a:rPr lang="en-US" altLang="en-US" b="1" dirty="0" err="1"/>
              <a:t>deafblindness</a:t>
            </a:r>
            <a:r>
              <a:rPr lang="en-US" altLang="en-US" b="1" dirty="0"/>
              <a:t> of Israel and God’s encouragement.</a:t>
            </a:r>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16</a:t>
            </a:fld>
            <a:endParaRPr lang="en-US" altLang="en-US"/>
          </a:p>
        </p:txBody>
      </p:sp>
    </p:spTree>
    <p:extLst>
      <p:ext uri="{BB962C8B-B14F-4D97-AF65-F5344CB8AC3E}">
        <p14:creationId xmlns:p14="http://schemas.microsoft.com/office/powerpoint/2010/main" val="3408712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altLang="en-US" sz="1200" b="1" dirty="0"/>
              <a:t>Blind and deaf, there is only one way out of spiritual darkness.</a:t>
            </a: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17</a:t>
            </a:fld>
            <a:endParaRPr lang="en-US" altLang="en-US"/>
          </a:p>
        </p:txBody>
      </p:sp>
    </p:spTree>
    <p:extLst>
      <p:ext uri="{BB962C8B-B14F-4D97-AF65-F5344CB8AC3E}">
        <p14:creationId xmlns:p14="http://schemas.microsoft.com/office/powerpoint/2010/main" val="235214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18</a:t>
            </a:fld>
            <a:endParaRPr lang="en-US" altLang="en-US"/>
          </a:p>
        </p:txBody>
      </p:sp>
    </p:spTree>
    <p:extLst>
      <p:ext uri="{BB962C8B-B14F-4D97-AF65-F5344CB8AC3E}">
        <p14:creationId xmlns:p14="http://schemas.microsoft.com/office/powerpoint/2010/main" val="233058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19</a:t>
            </a:fld>
            <a:endParaRPr lang="en-US" altLang="en-US"/>
          </a:p>
        </p:txBody>
      </p:sp>
    </p:spTree>
    <p:extLst>
      <p:ext uri="{BB962C8B-B14F-4D97-AF65-F5344CB8AC3E}">
        <p14:creationId xmlns:p14="http://schemas.microsoft.com/office/powerpoint/2010/main" val="255035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16689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same parable in Mark 4:1-12 and Luke 8:5-15</a:t>
            </a:r>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20</a:t>
            </a:fld>
            <a:endParaRPr lang="en-US" altLang="en-US"/>
          </a:p>
        </p:txBody>
      </p:sp>
    </p:spTree>
    <p:extLst>
      <p:ext uri="{BB962C8B-B14F-4D97-AF65-F5344CB8AC3E}">
        <p14:creationId xmlns:p14="http://schemas.microsoft.com/office/powerpoint/2010/main" val="1600111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admonishes them for similar behavior to their fathers…</a:t>
            </a:r>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22</a:t>
            </a:fld>
            <a:endParaRPr lang="en-US" altLang="en-US"/>
          </a:p>
        </p:txBody>
      </p:sp>
    </p:spTree>
    <p:extLst>
      <p:ext uri="{BB962C8B-B14F-4D97-AF65-F5344CB8AC3E}">
        <p14:creationId xmlns:p14="http://schemas.microsoft.com/office/powerpoint/2010/main" val="2442000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23</a:t>
            </a:fld>
            <a:endParaRPr lang="en-US" altLang="en-US"/>
          </a:p>
        </p:txBody>
      </p:sp>
    </p:spTree>
    <p:extLst>
      <p:ext uri="{BB962C8B-B14F-4D97-AF65-F5344CB8AC3E}">
        <p14:creationId xmlns:p14="http://schemas.microsoft.com/office/powerpoint/2010/main" val="2655126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24</a:t>
            </a:fld>
            <a:endParaRPr lang="en-US" altLang="en-US"/>
          </a:p>
        </p:txBody>
      </p:sp>
    </p:spTree>
    <p:extLst>
      <p:ext uri="{BB962C8B-B14F-4D97-AF65-F5344CB8AC3E}">
        <p14:creationId xmlns:p14="http://schemas.microsoft.com/office/powerpoint/2010/main" val="363857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25</a:t>
            </a:fld>
            <a:endParaRPr lang="en-US" altLang="en-US"/>
          </a:p>
        </p:txBody>
      </p:sp>
    </p:spTree>
    <p:extLst>
      <p:ext uri="{BB962C8B-B14F-4D97-AF65-F5344CB8AC3E}">
        <p14:creationId xmlns:p14="http://schemas.microsoft.com/office/powerpoint/2010/main" val="2997434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26</a:t>
            </a:fld>
            <a:endParaRPr lang="en-US" altLang="en-US"/>
          </a:p>
        </p:txBody>
      </p:sp>
    </p:spTree>
    <p:extLst>
      <p:ext uri="{BB962C8B-B14F-4D97-AF65-F5344CB8AC3E}">
        <p14:creationId xmlns:p14="http://schemas.microsoft.com/office/powerpoint/2010/main" val="3493202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27</a:t>
            </a:fld>
            <a:endParaRPr lang="en-US" altLang="en-US"/>
          </a:p>
        </p:txBody>
      </p:sp>
    </p:spTree>
    <p:extLst>
      <p:ext uri="{BB962C8B-B14F-4D97-AF65-F5344CB8AC3E}">
        <p14:creationId xmlns:p14="http://schemas.microsoft.com/office/powerpoint/2010/main" val="3401940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b="1" dirty="0"/>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28</a:t>
            </a:fld>
            <a:endParaRPr lang="en-US" altLang="en-US"/>
          </a:p>
        </p:txBody>
      </p:sp>
    </p:spTree>
    <p:extLst>
      <p:ext uri="{BB962C8B-B14F-4D97-AF65-F5344CB8AC3E}">
        <p14:creationId xmlns:p14="http://schemas.microsoft.com/office/powerpoint/2010/main" val="1009984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29</a:t>
            </a:fld>
            <a:endParaRPr lang="en-US" altLang="en-US"/>
          </a:p>
        </p:txBody>
      </p:sp>
    </p:spTree>
    <p:extLst>
      <p:ext uri="{BB962C8B-B14F-4D97-AF65-F5344CB8AC3E}">
        <p14:creationId xmlns:p14="http://schemas.microsoft.com/office/powerpoint/2010/main" val="1910846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30</a:t>
            </a:fld>
            <a:endParaRPr lang="en-US" altLang="en-US"/>
          </a:p>
        </p:txBody>
      </p:sp>
    </p:spTree>
    <p:extLst>
      <p:ext uri="{BB962C8B-B14F-4D97-AF65-F5344CB8AC3E}">
        <p14:creationId xmlns:p14="http://schemas.microsoft.com/office/powerpoint/2010/main" val="391648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a:t>
            </a:fld>
            <a:endParaRPr lang="en-US" altLang="en-US"/>
          </a:p>
        </p:txBody>
      </p:sp>
    </p:spTree>
    <p:extLst>
      <p:ext uri="{BB962C8B-B14F-4D97-AF65-F5344CB8AC3E}">
        <p14:creationId xmlns:p14="http://schemas.microsoft.com/office/powerpoint/2010/main" val="2308135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31</a:t>
            </a:fld>
            <a:endParaRPr lang="en-US" altLang="en-US"/>
          </a:p>
        </p:txBody>
      </p:sp>
    </p:spTree>
    <p:extLst>
      <p:ext uri="{BB962C8B-B14F-4D97-AF65-F5344CB8AC3E}">
        <p14:creationId xmlns:p14="http://schemas.microsoft.com/office/powerpoint/2010/main" val="1351741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32</a:t>
            </a:fld>
            <a:endParaRPr lang="en-US" altLang="en-US"/>
          </a:p>
        </p:txBody>
      </p:sp>
    </p:spTree>
    <p:extLst>
      <p:ext uri="{BB962C8B-B14F-4D97-AF65-F5344CB8AC3E}">
        <p14:creationId xmlns:p14="http://schemas.microsoft.com/office/powerpoint/2010/main" val="3431524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33</a:t>
            </a:fld>
            <a:endParaRPr lang="en-US" altLang="en-US"/>
          </a:p>
        </p:txBody>
      </p:sp>
    </p:spTree>
    <p:extLst>
      <p:ext uri="{BB962C8B-B14F-4D97-AF65-F5344CB8AC3E}">
        <p14:creationId xmlns:p14="http://schemas.microsoft.com/office/powerpoint/2010/main" val="54092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4</a:t>
            </a:fld>
            <a:endParaRPr lang="en-US" altLang="en-US"/>
          </a:p>
        </p:txBody>
      </p:sp>
    </p:spTree>
    <p:extLst>
      <p:ext uri="{BB962C8B-B14F-4D97-AF65-F5344CB8AC3E}">
        <p14:creationId xmlns:p14="http://schemas.microsoft.com/office/powerpoint/2010/main" val="309471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5</a:t>
            </a:fld>
            <a:endParaRPr lang="en-US" altLang="en-US"/>
          </a:p>
        </p:txBody>
      </p:sp>
    </p:spTree>
    <p:extLst>
      <p:ext uri="{BB962C8B-B14F-4D97-AF65-F5344CB8AC3E}">
        <p14:creationId xmlns:p14="http://schemas.microsoft.com/office/powerpoint/2010/main" val="257171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6</a:t>
            </a:fld>
            <a:endParaRPr lang="en-US" altLang="en-US"/>
          </a:p>
        </p:txBody>
      </p:sp>
    </p:spTree>
    <p:extLst>
      <p:ext uri="{BB962C8B-B14F-4D97-AF65-F5344CB8AC3E}">
        <p14:creationId xmlns:p14="http://schemas.microsoft.com/office/powerpoint/2010/main" val="337850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7</a:t>
            </a:fld>
            <a:endParaRPr lang="en-US" altLang="en-US"/>
          </a:p>
        </p:txBody>
      </p:sp>
    </p:spTree>
    <p:extLst>
      <p:ext uri="{BB962C8B-B14F-4D97-AF65-F5344CB8AC3E}">
        <p14:creationId xmlns:p14="http://schemas.microsoft.com/office/powerpoint/2010/main" val="30684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8</a:t>
            </a:fld>
            <a:endParaRPr lang="en-US" altLang="en-US"/>
          </a:p>
        </p:txBody>
      </p:sp>
    </p:spTree>
    <p:extLst>
      <p:ext uri="{BB962C8B-B14F-4D97-AF65-F5344CB8AC3E}">
        <p14:creationId xmlns:p14="http://schemas.microsoft.com/office/powerpoint/2010/main" val="53189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9</a:t>
            </a:fld>
            <a:endParaRPr lang="en-US" altLang="en-US"/>
          </a:p>
        </p:txBody>
      </p:sp>
    </p:spTree>
    <p:extLst>
      <p:ext uri="{BB962C8B-B14F-4D97-AF65-F5344CB8AC3E}">
        <p14:creationId xmlns:p14="http://schemas.microsoft.com/office/powerpoint/2010/main" val="132253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CE74DC-F03F-2031-E47F-3A4C16F250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08E1E726-166A-0E9C-E439-C2F55452645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FA59869-9214-E8DB-BD2D-DFB19391CF9F}"/>
              </a:ext>
            </a:extLst>
          </p:cNvPr>
          <p:cNvSpPr>
            <a:spLocks noGrp="1"/>
          </p:cNvSpPr>
          <p:nvPr>
            <p:ph type="sldNum" sz="quarter" idx="12"/>
          </p:nvPr>
        </p:nvSpPr>
        <p:spPr/>
        <p:txBody>
          <a:bodyPr/>
          <a:lstStyle>
            <a:lvl1pPr>
              <a:defRPr/>
            </a:lvl1pPr>
          </a:lstStyle>
          <a:p>
            <a:pPr>
              <a:defRPr/>
            </a:pPr>
            <a:fld id="{AB7BEEBA-9512-4431-B137-2E4022BFEDF5}" type="slidenum">
              <a:rPr lang="en-US" altLang="en-US"/>
              <a:pPr>
                <a:defRPr/>
              </a:pPr>
              <a:t>‹#›</a:t>
            </a:fld>
            <a:endParaRPr lang="en-US" altLang="en-US"/>
          </a:p>
        </p:txBody>
      </p:sp>
    </p:spTree>
    <p:extLst>
      <p:ext uri="{BB962C8B-B14F-4D97-AF65-F5344CB8AC3E}">
        <p14:creationId xmlns:p14="http://schemas.microsoft.com/office/powerpoint/2010/main" val="182025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346C2-47DE-CF55-2763-0B4CE346F6D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1F43AA3-67B4-945F-C6DB-3A7A724CBD9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DE6ED68-78CB-3E98-5DD0-BA69A40AA282}"/>
              </a:ext>
            </a:extLst>
          </p:cNvPr>
          <p:cNvSpPr>
            <a:spLocks noGrp="1"/>
          </p:cNvSpPr>
          <p:nvPr>
            <p:ph type="sldNum" sz="quarter" idx="12"/>
          </p:nvPr>
        </p:nvSpPr>
        <p:spPr/>
        <p:txBody>
          <a:bodyPr/>
          <a:lstStyle>
            <a:lvl1pPr>
              <a:defRPr/>
            </a:lvl1pPr>
          </a:lstStyle>
          <a:p>
            <a:pPr>
              <a:defRPr/>
            </a:pPr>
            <a:fld id="{22C24113-4157-47AB-B7EF-CD05F29311A0}" type="slidenum">
              <a:rPr lang="en-US" altLang="en-US"/>
              <a:pPr>
                <a:defRPr/>
              </a:pPr>
              <a:t>‹#›</a:t>
            </a:fld>
            <a:endParaRPr lang="en-US" altLang="en-US"/>
          </a:p>
        </p:txBody>
      </p:sp>
    </p:spTree>
    <p:extLst>
      <p:ext uri="{BB962C8B-B14F-4D97-AF65-F5344CB8AC3E}">
        <p14:creationId xmlns:p14="http://schemas.microsoft.com/office/powerpoint/2010/main" val="321396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4F625-E5B7-924D-BB37-D9B917C8D8C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D325C06-015D-9ECB-6C81-14791CFF0D4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022411F-E235-C9DD-2319-0F4ED061EE57}"/>
              </a:ext>
            </a:extLst>
          </p:cNvPr>
          <p:cNvSpPr>
            <a:spLocks noGrp="1"/>
          </p:cNvSpPr>
          <p:nvPr>
            <p:ph type="sldNum" sz="quarter" idx="12"/>
          </p:nvPr>
        </p:nvSpPr>
        <p:spPr/>
        <p:txBody>
          <a:bodyPr/>
          <a:lstStyle>
            <a:lvl1pPr>
              <a:defRPr/>
            </a:lvl1pPr>
          </a:lstStyle>
          <a:p>
            <a:pPr>
              <a:defRPr/>
            </a:pPr>
            <a:fld id="{CC214CC1-F431-4768-B569-C7DFE515711F}" type="slidenum">
              <a:rPr lang="en-US" altLang="en-US"/>
              <a:pPr>
                <a:defRPr/>
              </a:pPr>
              <a:t>‹#›</a:t>
            </a:fld>
            <a:endParaRPr lang="en-US" altLang="en-US"/>
          </a:p>
        </p:txBody>
      </p:sp>
    </p:spTree>
    <p:extLst>
      <p:ext uri="{BB962C8B-B14F-4D97-AF65-F5344CB8AC3E}">
        <p14:creationId xmlns:p14="http://schemas.microsoft.com/office/powerpoint/2010/main" val="134235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8E5321-EBA3-3B5D-89F5-92F40E7FC7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77B4C13-1931-E278-CEBA-AC74E256D52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3A21819-DBF8-4B57-3168-001ABF2ECC03}"/>
              </a:ext>
            </a:extLst>
          </p:cNvPr>
          <p:cNvSpPr>
            <a:spLocks noGrp="1"/>
          </p:cNvSpPr>
          <p:nvPr>
            <p:ph type="sldNum" sz="quarter" idx="12"/>
          </p:nvPr>
        </p:nvSpPr>
        <p:spPr/>
        <p:txBody>
          <a:bodyPr/>
          <a:lstStyle>
            <a:lvl1pPr>
              <a:defRPr/>
            </a:lvl1pPr>
          </a:lstStyle>
          <a:p>
            <a:pPr>
              <a:defRPr/>
            </a:pPr>
            <a:fld id="{065906B3-15D2-4ADD-9347-1EE133E0A112}" type="slidenum">
              <a:rPr lang="en-US" altLang="en-US"/>
              <a:pPr>
                <a:defRPr/>
              </a:pPr>
              <a:t>‹#›</a:t>
            </a:fld>
            <a:endParaRPr lang="en-US" altLang="en-US"/>
          </a:p>
        </p:txBody>
      </p:sp>
    </p:spTree>
    <p:extLst>
      <p:ext uri="{BB962C8B-B14F-4D97-AF65-F5344CB8AC3E}">
        <p14:creationId xmlns:p14="http://schemas.microsoft.com/office/powerpoint/2010/main" val="352653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5F2B4-B12C-630E-966D-1C0BECF253B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89D8A9D0-D31F-EC97-0D27-2B6F454BA9D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0A40405-885A-C46F-1D4B-85C390A05976}"/>
              </a:ext>
            </a:extLst>
          </p:cNvPr>
          <p:cNvSpPr>
            <a:spLocks noGrp="1"/>
          </p:cNvSpPr>
          <p:nvPr>
            <p:ph type="sldNum" sz="quarter" idx="12"/>
          </p:nvPr>
        </p:nvSpPr>
        <p:spPr/>
        <p:txBody>
          <a:bodyPr/>
          <a:lstStyle>
            <a:lvl1pPr>
              <a:defRPr/>
            </a:lvl1pPr>
          </a:lstStyle>
          <a:p>
            <a:pPr>
              <a:defRPr/>
            </a:pPr>
            <a:fld id="{46FBE16A-B78D-4DCA-97A0-E199EF2E972B}" type="slidenum">
              <a:rPr lang="en-US" altLang="en-US"/>
              <a:pPr>
                <a:defRPr/>
              </a:pPr>
              <a:t>‹#›</a:t>
            </a:fld>
            <a:endParaRPr lang="en-US" altLang="en-US"/>
          </a:p>
        </p:txBody>
      </p:sp>
    </p:spTree>
    <p:extLst>
      <p:ext uri="{BB962C8B-B14F-4D97-AF65-F5344CB8AC3E}">
        <p14:creationId xmlns:p14="http://schemas.microsoft.com/office/powerpoint/2010/main" val="328987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30100-424D-0D4D-D173-C59495503AA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A2251A6-0171-4075-444A-1E6F930DEAD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F45F311-7B83-8D11-304B-BF6A65082473}"/>
              </a:ext>
            </a:extLst>
          </p:cNvPr>
          <p:cNvSpPr>
            <a:spLocks noGrp="1"/>
          </p:cNvSpPr>
          <p:nvPr>
            <p:ph type="sldNum" sz="quarter" idx="12"/>
          </p:nvPr>
        </p:nvSpPr>
        <p:spPr/>
        <p:txBody>
          <a:bodyPr/>
          <a:lstStyle>
            <a:lvl1pPr>
              <a:defRPr/>
            </a:lvl1pPr>
          </a:lstStyle>
          <a:p>
            <a:pPr>
              <a:defRPr/>
            </a:pPr>
            <a:fld id="{D5EFDF63-8EF6-4BEA-BEE9-7014C4B4DF65}" type="slidenum">
              <a:rPr lang="en-US" altLang="en-US"/>
              <a:pPr>
                <a:defRPr/>
              </a:pPr>
              <a:t>‹#›</a:t>
            </a:fld>
            <a:endParaRPr lang="en-US" altLang="en-US"/>
          </a:p>
        </p:txBody>
      </p:sp>
    </p:spTree>
    <p:extLst>
      <p:ext uri="{BB962C8B-B14F-4D97-AF65-F5344CB8AC3E}">
        <p14:creationId xmlns:p14="http://schemas.microsoft.com/office/powerpoint/2010/main" val="328180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15412B-1316-C7EB-E596-CFF519497B4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8CEAAEB-40B4-F911-28CE-4F1FEE875F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B0ECEF0-DCE7-0EFF-F63F-097606A51436}"/>
              </a:ext>
            </a:extLst>
          </p:cNvPr>
          <p:cNvSpPr>
            <a:spLocks noGrp="1"/>
          </p:cNvSpPr>
          <p:nvPr>
            <p:ph type="sldNum" sz="quarter" idx="12"/>
          </p:nvPr>
        </p:nvSpPr>
        <p:spPr/>
        <p:txBody>
          <a:bodyPr/>
          <a:lstStyle>
            <a:lvl1pPr>
              <a:defRPr/>
            </a:lvl1pPr>
          </a:lstStyle>
          <a:p>
            <a:pPr>
              <a:defRPr/>
            </a:pPr>
            <a:fld id="{A5E37F7C-E59F-469E-B364-A4D78E8E2414}" type="slidenum">
              <a:rPr lang="en-US" altLang="en-US"/>
              <a:pPr>
                <a:defRPr/>
              </a:pPr>
              <a:t>‹#›</a:t>
            </a:fld>
            <a:endParaRPr lang="en-US" altLang="en-US"/>
          </a:p>
        </p:txBody>
      </p:sp>
    </p:spTree>
    <p:extLst>
      <p:ext uri="{BB962C8B-B14F-4D97-AF65-F5344CB8AC3E}">
        <p14:creationId xmlns:p14="http://schemas.microsoft.com/office/powerpoint/2010/main" val="1554886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3C5C0-1006-B685-D8F2-1C080579F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D1217DCD-812F-DBA7-5879-EDB555133CB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61724102-374F-4728-1639-5C630CE183BA}"/>
              </a:ext>
            </a:extLst>
          </p:cNvPr>
          <p:cNvSpPr>
            <a:spLocks noGrp="1"/>
          </p:cNvSpPr>
          <p:nvPr>
            <p:ph type="sldNum" sz="quarter" idx="12"/>
          </p:nvPr>
        </p:nvSpPr>
        <p:spPr/>
        <p:txBody>
          <a:bodyPr/>
          <a:lstStyle>
            <a:lvl1pPr>
              <a:defRPr/>
            </a:lvl1pPr>
          </a:lstStyle>
          <a:p>
            <a:pPr>
              <a:defRPr/>
            </a:pPr>
            <a:fld id="{20616AD2-C244-44C7-9E08-4C63F907978B}" type="slidenum">
              <a:rPr lang="en-US" altLang="en-US"/>
              <a:pPr>
                <a:defRPr/>
              </a:pPr>
              <a:t>‹#›</a:t>
            </a:fld>
            <a:endParaRPr lang="en-US" altLang="en-US"/>
          </a:p>
        </p:txBody>
      </p:sp>
    </p:spTree>
    <p:extLst>
      <p:ext uri="{BB962C8B-B14F-4D97-AF65-F5344CB8AC3E}">
        <p14:creationId xmlns:p14="http://schemas.microsoft.com/office/powerpoint/2010/main" val="22002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500BB9-36DD-F597-E9D9-18489823AC54}"/>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FF5A8C01-1BCA-BC82-C2E4-F357BA3F730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ACDB71B2-827E-394A-8244-4C95227E4343}"/>
              </a:ext>
            </a:extLst>
          </p:cNvPr>
          <p:cNvSpPr>
            <a:spLocks noGrp="1"/>
          </p:cNvSpPr>
          <p:nvPr>
            <p:ph type="sldNum" sz="quarter" idx="12"/>
          </p:nvPr>
        </p:nvSpPr>
        <p:spPr/>
        <p:txBody>
          <a:bodyPr/>
          <a:lstStyle>
            <a:lvl1pPr>
              <a:defRPr/>
            </a:lvl1pPr>
          </a:lstStyle>
          <a:p>
            <a:pPr>
              <a:defRPr/>
            </a:pPr>
            <a:fld id="{9FAE93D1-9B90-4C90-8255-65404D3369B7}" type="slidenum">
              <a:rPr lang="en-US" altLang="en-US"/>
              <a:pPr>
                <a:defRPr/>
              </a:pPr>
              <a:t>‹#›</a:t>
            </a:fld>
            <a:endParaRPr lang="en-US" altLang="en-US"/>
          </a:p>
        </p:txBody>
      </p:sp>
    </p:spTree>
    <p:extLst>
      <p:ext uri="{BB962C8B-B14F-4D97-AF65-F5344CB8AC3E}">
        <p14:creationId xmlns:p14="http://schemas.microsoft.com/office/powerpoint/2010/main" val="271350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A1D4A8-4AB8-E721-479D-514E46B58E56}"/>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9D1FEA9B-ABF0-B774-F596-CE746C0890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34652B1C-CCC4-F4F2-791E-9FE688A652C9}"/>
              </a:ext>
            </a:extLst>
          </p:cNvPr>
          <p:cNvSpPr>
            <a:spLocks noGrp="1"/>
          </p:cNvSpPr>
          <p:nvPr>
            <p:ph type="sldNum" sz="quarter" idx="12"/>
          </p:nvPr>
        </p:nvSpPr>
        <p:spPr/>
        <p:txBody>
          <a:bodyPr/>
          <a:lstStyle>
            <a:lvl1pPr>
              <a:defRPr/>
            </a:lvl1pPr>
          </a:lstStyle>
          <a:p>
            <a:pPr>
              <a:defRPr/>
            </a:pPr>
            <a:fld id="{CEA2CC9B-51B9-443D-8967-AD3ED4884C7C}" type="slidenum">
              <a:rPr lang="en-US" altLang="en-US"/>
              <a:pPr>
                <a:defRPr/>
              </a:pPr>
              <a:t>‹#›</a:t>
            </a:fld>
            <a:endParaRPr lang="en-US" altLang="en-US"/>
          </a:p>
        </p:txBody>
      </p:sp>
    </p:spTree>
    <p:extLst>
      <p:ext uri="{BB962C8B-B14F-4D97-AF65-F5344CB8AC3E}">
        <p14:creationId xmlns:p14="http://schemas.microsoft.com/office/powerpoint/2010/main" val="275997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7FBC85-F71B-531C-1C4B-E5C855E08C8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5BB71080-76E6-E590-DB2F-ECD0483954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A9B3684-BB4F-E356-59A6-97BE73298566}"/>
              </a:ext>
            </a:extLst>
          </p:cNvPr>
          <p:cNvSpPr>
            <a:spLocks noGrp="1"/>
          </p:cNvSpPr>
          <p:nvPr>
            <p:ph type="sldNum" sz="quarter" idx="12"/>
          </p:nvPr>
        </p:nvSpPr>
        <p:spPr/>
        <p:txBody>
          <a:bodyPr/>
          <a:lstStyle>
            <a:lvl1pPr>
              <a:defRPr/>
            </a:lvl1pPr>
          </a:lstStyle>
          <a:p>
            <a:pPr>
              <a:defRPr/>
            </a:pPr>
            <a:fld id="{24EB7F7E-169F-4C80-9489-D2DC3448228E}" type="slidenum">
              <a:rPr lang="en-US" altLang="en-US"/>
              <a:pPr>
                <a:defRPr/>
              </a:pPr>
              <a:t>‹#›</a:t>
            </a:fld>
            <a:endParaRPr lang="en-US" altLang="en-US"/>
          </a:p>
        </p:txBody>
      </p:sp>
    </p:spTree>
    <p:extLst>
      <p:ext uri="{BB962C8B-B14F-4D97-AF65-F5344CB8AC3E}">
        <p14:creationId xmlns:p14="http://schemas.microsoft.com/office/powerpoint/2010/main" val="19698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E060-D84B-65E5-3783-AB5EBCE56C0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466DB0-4D29-EC3D-45F4-EBAD56F2297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C065866-5D18-A940-6589-5D5B5208BB0B}"/>
              </a:ext>
            </a:extLst>
          </p:cNvPr>
          <p:cNvSpPr>
            <a:spLocks noGrp="1"/>
          </p:cNvSpPr>
          <p:nvPr>
            <p:ph type="sldNum" sz="quarter" idx="12"/>
          </p:nvPr>
        </p:nvSpPr>
        <p:spPr/>
        <p:txBody>
          <a:bodyPr/>
          <a:lstStyle>
            <a:lvl1pPr>
              <a:defRPr/>
            </a:lvl1pPr>
          </a:lstStyle>
          <a:p>
            <a:pPr>
              <a:defRPr/>
            </a:pPr>
            <a:fld id="{3AD7D920-DEA2-4CA0-8F35-A40F4F4612CD}" type="slidenum">
              <a:rPr lang="en-US" altLang="en-US"/>
              <a:pPr>
                <a:defRPr/>
              </a:pPr>
              <a:t>‹#›</a:t>
            </a:fld>
            <a:endParaRPr lang="en-US" altLang="en-US"/>
          </a:p>
        </p:txBody>
      </p:sp>
    </p:spTree>
    <p:extLst>
      <p:ext uri="{BB962C8B-B14F-4D97-AF65-F5344CB8AC3E}">
        <p14:creationId xmlns:p14="http://schemas.microsoft.com/office/powerpoint/2010/main" val="437316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FAD91-15A6-080A-0117-0ECC3A8FE5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4A5BB9C-D616-8E3E-CF21-945E6A73111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3720C8F-4445-C385-5596-154FD1652020}"/>
              </a:ext>
            </a:extLst>
          </p:cNvPr>
          <p:cNvSpPr>
            <a:spLocks noGrp="1"/>
          </p:cNvSpPr>
          <p:nvPr>
            <p:ph type="sldNum" sz="quarter" idx="12"/>
          </p:nvPr>
        </p:nvSpPr>
        <p:spPr/>
        <p:txBody>
          <a:bodyPr/>
          <a:lstStyle>
            <a:lvl1pPr>
              <a:defRPr/>
            </a:lvl1pPr>
          </a:lstStyle>
          <a:p>
            <a:pPr>
              <a:defRPr/>
            </a:pPr>
            <a:fld id="{99453137-48EC-46FD-980A-6D51829C4D8F}" type="slidenum">
              <a:rPr lang="en-US" altLang="en-US"/>
              <a:pPr>
                <a:defRPr/>
              </a:pPr>
              <a:t>‹#›</a:t>
            </a:fld>
            <a:endParaRPr lang="en-US" altLang="en-US"/>
          </a:p>
        </p:txBody>
      </p:sp>
    </p:spTree>
    <p:extLst>
      <p:ext uri="{BB962C8B-B14F-4D97-AF65-F5344CB8AC3E}">
        <p14:creationId xmlns:p14="http://schemas.microsoft.com/office/powerpoint/2010/main" val="271487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F50AA-0038-22F6-7462-4A7D23C58D4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FB936B1F-1D3F-95BD-B75B-5D81448118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E81EB40-8E57-1074-4238-09FE02F953D1}"/>
              </a:ext>
            </a:extLst>
          </p:cNvPr>
          <p:cNvSpPr>
            <a:spLocks noGrp="1"/>
          </p:cNvSpPr>
          <p:nvPr>
            <p:ph type="sldNum" sz="quarter" idx="12"/>
          </p:nvPr>
        </p:nvSpPr>
        <p:spPr/>
        <p:txBody>
          <a:bodyPr/>
          <a:lstStyle>
            <a:lvl1pPr>
              <a:defRPr/>
            </a:lvl1pPr>
          </a:lstStyle>
          <a:p>
            <a:pPr>
              <a:defRPr/>
            </a:pPr>
            <a:fld id="{E5C104DD-E8AD-400E-8DDE-3C71519F9EA6}" type="slidenum">
              <a:rPr lang="en-US" altLang="en-US"/>
              <a:pPr>
                <a:defRPr/>
              </a:pPr>
              <a:t>‹#›</a:t>
            </a:fld>
            <a:endParaRPr lang="en-US" altLang="en-US"/>
          </a:p>
        </p:txBody>
      </p:sp>
    </p:spTree>
    <p:extLst>
      <p:ext uri="{BB962C8B-B14F-4D97-AF65-F5344CB8AC3E}">
        <p14:creationId xmlns:p14="http://schemas.microsoft.com/office/powerpoint/2010/main" val="1524064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97942-8297-2246-17B5-99F795F2D53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28888B1-50E9-1889-A67D-2BBDAF39D0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D6C4048-3D2B-96B6-1407-11175D5EDEE0}"/>
              </a:ext>
            </a:extLst>
          </p:cNvPr>
          <p:cNvSpPr>
            <a:spLocks noGrp="1"/>
          </p:cNvSpPr>
          <p:nvPr>
            <p:ph type="sldNum" sz="quarter" idx="12"/>
          </p:nvPr>
        </p:nvSpPr>
        <p:spPr/>
        <p:txBody>
          <a:bodyPr/>
          <a:lstStyle>
            <a:lvl1pPr>
              <a:defRPr/>
            </a:lvl1pPr>
          </a:lstStyle>
          <a:p>
            <a:pPr>
              <a:defRPr/>
            </a:pPr>
            <a:fld id="{BD727618-F732-4577-BB56-744F147B7CFA}" type="slidenum">
              <a:rPr lang="en-US" altLang="en-US"/>
              <a:pPr>
                <a:defRPr/>
              </a:pPr>
              <a:t>‹#›</a:t>
            </a:fld>
            <a:endParaRPr lang="en-US" altLang="en-US"/>
          </a:p>
        </p:txBody>
      </p:sp>
    </p:spTree>
    <p:extLst>
      <p:ext uri="{BB962C8B-B14F-4D97-AF65-F5344CB8AC3E}">
        <p14:creationId xmlns:p14="http://schemas.microsoft.com/office/powerpoint/2010/main" val="1209881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3A99A-0242-1B6D-0770-4E0CD0F133C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65BC217-DC23-A961-3658-88FA3A31B9D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018B786E-13F3-3DD6-9C25-B8585897ED5F}"/>
              </a:ext>
            </a:extLst>
          </p:cNvPr>
          <p:cNvSpPr>
            <a:spLocks noGrp="1"/>
          </p:cNvSpPr>
          <p:nvPr>
            <p:ph type="sldNum" sz="quarter" idx="12"/>
          </p:nvPr>
        </p:nvSpPr>
        <p:spPr/>
        <p:txBody>
          <a:bodyPr/>
          <a:lstStyle>
            <a:lvl1pPr>
              <a:defRPr/>
            </a:lvl1pPr>
          </a:lstStyle>
          <a:p>
            <a:pPr>
              <a:defRPr/>
            </a:pPr>
            <a:fld id="{13EE5C91-8570-4A6B-BE14-17CD4B48309B}" type="slidenum">
              <a:rPr lang="en-US" altLang="en-US"/>
              <a:pPr>
                <a:defRPr/>
              </a:pPr>
              <a:t>‹#›</a:t>
            </a:fld>
            <a:endParaRPr lang="en-US" altLang="en-US"/>
          </a:p>
        </p:txBody>
      </p:sp>
    </p:spTree>
    <p:extLst>
      <p:ext uri="{BB962C8B-B14F-4D97-AF65-F5344CB8AC3E}">
        <p14:creationId xmlns:p14="http://schemas.microsoft.com/office/powerpoint/2010/main" val="2803552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9C78D-70B5-AEFC-B5CA-7EA5D87474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FDDBFCF-F73D-C105-168F-2FC9E9CE0FB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1A21CB8-4FB0-C4DC-104A-79DBD29A50B4}"/>
              </a:ext>
            </a:extLst>
          </p:cNvPr>
          <p:cNvSpPr>
            <a:spLocks noGrp="1"/>
          </p:cNvSpPr>
          <p:nvPr>
            <p:ph type="sldNum" sz="quarter" idx="12"/>
          </p:nvPr>
        </p:nvSpPr>
        <p:spPr/>
        <p:txBody>
          <a:bodyPr/>
          <a:lstStyle>
            <a:lvl1pPr>
              <a:defRPr/>
            </a:lvl1pPr>
          </a:lstStyle>
          <a:p>
            <a:pPr>
              <a:defRPr/>
            </a:pPr>
            <a:fld id="{68445E7B-AEE6-46AE-B021-F9F6C330A760}" type="slidenum">
              <a:rPr lang="en-US" altLang="en-US"/>
              <a:pPr>
                <a:defRPr/>
              </a:pPr>
              <a:t>‹#›</a:t>
            </a:fld>
            <a:endParaRPr lang="en-US" altLang="en-US"/>
          </a:p>
        </p:txBody>
      </p:sp>
    </p:spTree>
    <p:extLst>
      <p:ext uri="{BB962C8B-B14F-4D97-AF65-F5344CB8AC3E}">
        <p14:creationId xmlns:p14="http://schemas.microsoft.com/office/powerpoint/2010/main" val="2726509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B7D85-B7B5-5396-C277-A1E9A99534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6259EB1-813A-7DF3-EFC7-B075C220C5B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34D6298-B7DC-C964-9026-86E98F847F40}"/>
              </a:ext>
            </a:extLst>
          </p:cNvPr>
          <p:cNvSpPr>
            <a:spLocks noGrp="1"/>
          </p:cNvSpPr>
          <p:nvPr>
            <p:ph type="sldNum" sz="quarter" idx="12"/>
          </p:nvPr>
        </p:nvSpPr>
        <p:spPr/>
        <p:txBody>
          <a:bodyPr/>
          <a:lstStyle>
            <a:lvl1pPr>
              <a:defRPr/>
            </a:lvl1pPr>
          </a:lstStyle>
          <a:p>
            <a:pPr>
              <a:defRPr/>
            </a:pPr>
            <a:fld id="{6DD44B48-A012-487F-BEBA-46A3D43B2AC7}" type="slidenum">
              <a:rPr lang="en-US" altLang="en-US"/>
              <a:pPr>
                <a:defRPr/>
              </a:pPr>
              <a:t>‹#›</a:t>
            </a:fld>
            <a:endParaRPr lang="en-US" altLang="en-US"/>
          </a:p>
        </p:txBody>
      </p:sp>
    </p:spTree>
    <p:extLst>
      <p:ext uri="{BB962C8B-B14F-4D97-AF65-F5344CB8AC3E}">
        <p14:creationId xmlns:p14="http://schemas.microsoft.com/office/powerpoint/2010/main" val="295293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500210C-0E34-FC2C-D7CE-7B2663EEA99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0DE22133-C30A-332C-8B17-659BBF137AC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A5AA3BD-908E-7027-7E0E-188A94DCFAD5}"/>
              </a:ext>
            </a:extLst>
          </p:cNvPr>
          <p:cNvSpPr>
            <a:spLocks noGrp="1"/>
          </p:cNvSpPr>
          <p:nvPr>
            <p:ph type="sldNum" sz="quarter" idx="12"/>
          </p:nvPr>
        </p:nvSpPr>
        <p:spPr/>
        <p:txBody>
          <a:bodyPr/>
          <a:lstStyle>
            <a:lvl1pPr>
              <a:defRPr/>
            </a:lvl1pPr>
          </a:lstStyle>
          <a:p>
            <a:pPr>
              <a:defRPr/>
            </a:pPr>
            <a:fld id="{36F85846-E0D8-4D47-82E3-9735E6B3AA91}" type="slidenum">
              <a:rPr lang="en-US" altLang="en-US"/>
              <a:pPr>
                <a:defRPr/>
              </a:pPr>
              <a:t>‹#›</a:t>
            </a:fld>
            <a:endParaRPr lang="en-US" altLang="en-US"/>
          </a:p>
        </p:txBody>
      </p:sp>
    </p:spTree>
    <p:extLst>
      <p:ext uri="{BB962C8B-B14F-4D97-AF65-F5344CB8AC3E}">
        <p14:creationId xmlns:p14="http://schemas.microsoft.com/office/powerpoint/2010/main" val="341229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4D77F-49BB-6939-7D56-BE1B609E70BF}"/>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2BD75C88-A93B-C83F-C3FE-FBA641E2576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3EFA17CE-4A58-004E-60A4-EC71FB0097DF}"/>
              </a:ext>
            </a:extLst>
          </p:cNvPr>
          <p:cNvSpPr>
            <a:spLocks noGrp="1"/>
          </p:cNvSpPr>
          <p:nvPr>
            <p:ph type="sldNum" sz="quarter" idx="12"/>
          </p:nvPr>
        </p:nvSpPr>
        <p:spPr/>
        <p:txBody>
          <a:bodyPr/>
          <a:lstStyle>
            <a:lvl1pPr>
              <a:defRPr/>
            </a:lvl1pPr>
          </a:lstStyle>
          <a:p>
            <a:pPr>
              <a:defRPr/>
            </a:pPr>
            <a:fld id="{4732AAFB-09BC-4426-914F-A6A6F64EDD80}" type="slidenum">
              <a:rPr lang="en-US" altLang="en-US"/>
              <a:pPr>
                <a:defRPr/>
              </a:pPr>
              <a:t>‹#›</a:t>
            </a:fld>
            <a:endParaRPr lang="en-US" altLang="en-US"/>
          </a:p>
        </p:txBody>
      </p:sp>
    </p:spTree>
    <p:extLst>
      <p:ext uri="{BB962C8B-B14F-4D97-AF65-F5344CB8AC3E}">
        <p14:creationId xmlns:p14="http://schemas.microsoft.com/office/powerpoint/2010/main" val="886928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E27AD9-5A09-617E-FA46-8BB11100547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71FADCB6-9DDE-0C4A-64FB-E73F7981D14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CD784A3-CF03-0597-1050-4012D78DE282}"/>
              </a:ext>
            </a:extLst>
          </p:cNvPr>
          <p:cNvSpPr>
            <a:spLocks noGrp="1"/>
          </p:cNvSpPr>
          <p:nvPr>
            <p:ph type="sldNum" sz="quarter" idx="12"/>
          </p:nvPr>
        </p:nvSpPr>
        <p:spPr/>
        <p:txBody>
          <a:bodyPr/>
          <a:lstStyle>
            <a:lvl1pPr>
              <a:defRPr/>
            </a:lvl1pPr>
          </a:lstStyle>
          <a:p>
            <a:pPr>
              <a:defRPr/>
            </a:pPr>
            <a:fld id="{CC041C12-AF39-4146-89BE-DBED06510370}" type="slidenum">
              <a:rPr lang="en-US" altLang="en-US"/>
              <a:pPr>
                <a:defRPr/>
              </a:pPr>
              <a:t>‹#›</a:t>
            </a:fld>
            <a:endParaRPr lang="en-US" altLang="en-US"/>
          </a:p>
        </p:txBody>
      </p:sp>
    </p:spTree>
    <p:extLst>
      <p:ext uri="{BB962C8B-B14F-4D97-AF65-F5344CB8AC3E}">
        <p14:creationId xmlns:p14="http://schemas.microsoft.com/office/powerpoint/2010/main" val="20669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08077A-2403-12F0-D51B-788410D73E2A}"/>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BE9A9465-2214-546D-5B17-04F0D3A921C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2BFF705B-A1E4-C9F8-9BE3-AF722B09B537}"/>
              </a:ext>
            </a:extLst>
          </p:cNvPr>
          <p:cNvSpPr>
            <a:spLocks noGrp="1"/>
          </p:cNvSpPr>
          <p:nvPr>
            <p:ph type="sldNum" sz="quarter" idx="12"/>
          </p:nvPr>
        </p:nvSpPr>
        <p:spPr/>
        <p:txBody>
          <a:bodyPr/>
          <a:lstStyle>
            <a:lvl1pPr>
              <a:defRPr/>
            </a:lvl1pPr>
          </a:lstStyle>
          <a:p>
            <a:pPr>
              <a:defRPr/>
            </a:pPr>
            <a:fld id="{281EFD47-C35B-498D-AFDE-91D303212327}" type="slidenum">
              <a:rPr lang="en-US" altLang="en-US"/>
              <a:pPr>
                <a:defRPr/>
              </a:pPr>
              <a:t>‹#›</a:t>
            </a:fld>
            <a:endParaRPr lang="en-US" altLang="en-US"/>
          </a:p>
        </p:txBody>
      </p:sp>
    </p:spTree>
    <p:extLst>
      <p:ext uri="{BB962C8B-B14F-4D97-AF65-F5344CB8AC3E}">
        <p14:creationId xmlns:p14="http://schemas.microsoft.com/office/powerpoint/2010/main" val="41915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7D7AB-7DDC-1D7F-2817-B5EEB4A571D3}"/>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E1108A-1C5F-3AA5-B138-84413C28B2AA}"/>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D492E43-768E-2C76-5AF5-84CDC1FB5E92}"/>
              </a:ext>
            </a:extLst>
          </p:cNvPr>
          <p:cNvSpPr>
            <a:spLocks noGrp="1"/>
          </p:cNvSpPr>
          <p:nvPr>
            <p:ph type="sldNum" sz="quarter" idx="12"/>
          </p:nvPr>
        </p:nvSpPr>
        <p:spPr/>
        <p:txBody>
          <a:bodyPr/>
          <a:lstStyle>
            <a:lvl1pPr>
              <a:defRPr/>
            </a:lvl1pPr>
          </a:lstStyle>
          <a:p>
            <a:pPr>
              <a:defRPr/>
            </a:pPr>
            <a:fld id="{E38D1743-4769-4C0F-9188-93A851C022F7}" type="slidenum">
              <a:rPr lang="en-US" altLang="en-US"/>
              <a:pPr>
                <a:defRPr/>
              </a:pPr>
              <a:t>‹#›</a:t>
            </a:fld>
            <a:endParaRPr lang="en-US" altLang="en-US"/>
          </a:p>
        </p:txBody>
      </p:sp>
    </p:spTree>
    <p:extLst>
      <p:ext uri="{BB962C8B-B14F-4D97-AF65-F5344CB8AC3E}">
        <p14:creationId xmlns:p14="http://schemas.microsoft.com/office/powerpoint/2010/main" val="3350934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7322877-B647-52D3-DED0-EDF1FF7F1F5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AFF8FBC-532B-BF3C-07CB-17BBA616E68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6D847D3-5CA3-1E6B-B886-8DA7353A7D92}"/>
              </a:ext>
            </a:extLst>
          </p:cNvPr>
          <p:cNvSpPr>
            <a:spLocks noGrp="1"/>
          </p:cNvSpPr>
          <p:nvPr>
            <p:ph type="sldNum" sz="quarter" idx="12"/>
          </p:nvPr>
        </p:nvSpPr>
        <p:spPr/>
        <p:txBody>
          <a:bodyPr/>
          <a:lstStyle>
            <a:lvl1pPr>
              <a:defRPr/>
            </a:lvl1pPr>
          </a:lstStyle>
          <a:p>
            <a:pPr>
              <a:defRPr/>
            </a:pPr>
            <a:fld id="{CC837E3A-AF21-4982-9FB7-D65B5C3CD7F6}" type="slidenum">
              <a:rPr lang="en-US" altLang="en-US"/>
              <a:pPr>
                <a:defRPr/>
              </a:pPr>
              <a:t>‹#›</a:t>
            </a:fld>
            <a:endParaRPr lang="en-US" altLang="en-US"/>
          </a:p>
        </p:txBody>
      </p:sp>
    </p:spTree>
    <p:extLst>
      <p:ext uri="{BB962C8B-B14F-4D97-AF65-F5344CB8AC3E}">
        <p14:creationId xmlns:p14="http://schemas.microsoft.com/office/powerpoint/2010/main" val="738311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CC421AB-C9B7-284F-30E7-EDB6ED3F523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6168E879-CF6B-235A-C811-91AEB61C38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9F0DBF1-935B-EAAA-E0C6-B699A76FBD67}"/>
              </a:ext>
            </a:extLst>
          </p:cNvPr>
          <p:cNvSpPr>
            <a:spLocks noGrp="1"/>
          </p:cNvSpPr>
          <p:nvPr>
            <p:ph type="sldNum" sz="quarter" idx="12"/>
          </p:nvPr>
        </p:nvSpPr>
        <p:spPr/>
        <p:txBody>
          <a:bodyPr/>
          <a:lstStyle>
            <a:lvl1pPr>
              <a:defRPr/>
            </a:lvl1pPr>
          </a:lstStyle>
          <a:p>
            <a:pPr>
              <a:defRPr/>
            </a:pPr>
            <a:fld id="{472D239D-6D0E-4B63-9EF3-A8EFB88DD8B1}" type="slidenum">
              <a:rPr lang="en-US" altLang="en-US"/>
              <a:pPr>
                <a:defRPr/>
              </a:pPr>
              <a:t>‹#›</a:t>
            </a:fld>
            <a:endParaRPr lang="en-US" altLang="en-US"/>
          </a:p>
        </p:txBody>
      </p:sp>
    </p:spTree>
    <p:extLst>
      <p:ext uri="{BB962C8B-B14F-4D97-AF65-F5344CB8AC3E}">
        <p14:creationId xmlns:p14="http://schemas.microsoft.com/office/powerpoint/2010/main" val="652044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A2396-7A59-EAA3-3B63-D7DA05FE2C3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752F71A-FE6A-E58B-A6EF-E771555B458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F6416-B3C8-D781-5941-653B75C24F02}"/>
              </a:ext>
            </a:extLst>
          </p:cNvPr>
          <p:cNvSpPr>
            <a:spLocks noGrp="1"/>
          </p:cNvSpPr>
          <p:nvPr>
            <p:ph type="sldNum" sz="quarter" idx="12"/>
          </p:nvPr>
        </p:nvSpPr>
        <p:spPr/>
        <p:txBody>
          <a:bodyPr/>
          <a:lstStyle>
            <a:lvl1pPr>
              <a:defRPr/>
            </a:lvl1pPr>
          </a:lstStyle>
          <a:p>
            <a:pPr>
              <a:defRPr/>
            </a:pPr>
            <a:fld id="{4A8FF94C-30AD-4D34-98F9-C790C9B1C935}" type="slidenum">
              <a:rPr lang="en-US" altLang="en-US"/>
              <a:pPr>
                <a:defRPr/>
              </a:pPr>
              <a:t>‹#›</a:t>
            </a:fld>
            <a:endParaRPr lang="en-US" altLang="en-US"/>
          </a:p>
        </p:txBody>
      </p:sp>
    </p:spTree>
    <p:extLst>
      <p:ext uri="{BB962C8B-B14F-4D97-AF65-F5344CB8AC3E}">
        <p14:creationId xmlns:p14="http://schemas.microsoft.com/office/powerpoint/2010/main" val="55845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56F6-DB57-4BC8-6BB8-D3ADA09F706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E25FCB-8046-23EB-8670-D51ECDC5A94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9AA8F0A-FD81-E9A1-5B8D-8EFC2ABE69E7}"/>
              </a:ext>
            </a:extLst>
          </p:cNvPr>
          <p:cNvSpPr>
            <a:spLocks noGrp="1"/>
          </p:cNvSpPr>
          <p:nvPr>
            <p:ph type="sldNum" sz="quarter" idx="12"/>
          </p:nvPr>
        </p:nvSpPr>
        <p:spPr/>
        <p:txBody>
          <a:bodyPr/>
          <a:lstStyle>
            <a:lvl1pPr>
              <a:defRPr/>
            </a:lvl1pPr>
          </a:lstStyle>
          <a:p>
            <a:pPr>
              <a:defRPr/>
            </a:pPr>
            <a:fld id="{137125AD-A999-4115-AF7C-81E193DE039E}" type="slidenum">
              <a:rPr lang="en-US" altLang="en-US"/>
              <a:pPr>
                <a:defRPr/>
              </a:pPr>
              <a:t>‹#›</a:t>
            </a:fld>
            <a:endParaRPr lang="en-US" altLang="en-US"/>
          </a:p>
        </p:txBody>
      </p:sp>
    </p:spTree>
    <p:extLst>
      <p:ext uri="{BB962C8B-B14F-4D97-AF65-F5344CB8AC3E}">
        <p14:creationId xmlns:p14="http://schemas.microsoft.com/office/powerpoint/2010/main" val="1367957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301931-04BF-90EB-FB82-0336B8D40F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0F38FD0-DCA2-4870-3FE2-B1D2B4BAA60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982845-4C15-853D-E41E-01FECCCBAB3E}"/>
              </a:ext>
            </a:extLst>
          </p:cNvPr>
          <p:cNvSpPr>
            <a:spLocks noGrp="1"/>
          </p:cNvSpPr>
          <p:nvPr>
            <p:ph type="sldNum" sz="quarter" idx="12"/>
          </p:nvPr>
        </p:nvSpPr>
        <p:spPr/>
        <p:txBody>
          <a:bodyPr/>
          <a:lstStyle>
            <a:lvl1pPr>
              <a:defRPr/>
            </a:lvl1pPr>
          </a:lstStyle>
          <a:p>
            <a:pPr>
              <a:defRPr/>
            </a:pPr>
            <a:fld id="{6D603B4E-2162-4985-9D9D-C8920CA1A816}" type="slidenum">
              <a:rPr lang="en-US" altLang="en-US"/>
              <a:pPr>
                <a:defRPr/>
              </a:pPr>
              <a:t>‹#›</a:t>
            </a:fld>
            <a:endParaRPr lang="en-US" altLang="en-US"/>
          </a:p>
        </p:txBody>
      </p:sp>
    </p:spTree>
    <p:extLst>
      <p:ext uri="{BB962C8B-B14F-4D97-AF65-F5344CB8AC3E}">
        <p14:creationId xmlns:p14="http://schemas.microsoft.com/office/powerpoint/2010/main" val="3327727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C5E17-E492-B2F9-744C-0BF0B9F97A9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BFB05E-E88C-15C9-6817-5D3AA288E1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21D92AE-1D7B-9C10-841A-908805747838}"/>
              </a:ext>
            </a:extLst>
          </p:cNvPr>
          <p:cNvSpPr>
            <a:spLocks noGrp="1"/>
          </p:cNvSpPr>
          <p:nvPr>
            <p:ph type="sldNum" sz="quarter" idx="12"/>
          </p:nvPr>
        </p:nvSpPr>
        <p:spPr/>
        <p:txBody>
          <a:bodyPr/>
          <a:lstStyle>
            <a:lvl1pPr>
              <a:defRPr/>
            </a:lvl1pPr>
          </a:lstStyle>
          <a:p>
            <a:pPr>
              <a:defRPr/>
            </a:pPr>
            <a:fld id="{3E0CA0ED-FAD3-47E0-8DC1-ECB89B5986D2}" type="slidenum">
              <a:rPr lang="en-US" altLang="en-US"/>
              <a:pPr>
                <a:defRPr/>
              </a:pPr>
              <a:t>‹#›</a:t>
            </a:fld>
            <a:endParaRPr lang="en-US" altLang="en-US"/>
          </a:p>
        </p:txBody>
      </p:sp>
    </p:spTree>
    <p:extLst>
      <p:ext uri="{BB962C8B-B14F-4D97-AF65-F5344CB8AC3E}">
        <p14:creationId xmlns:p14="http://schemas.microsoft.com/office/powerpoint/2010/main" val="1341403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0DF46-7B9A-2BB3-A531-EF59FB84C7C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7434EFD-F11E-3F32-73EE-C6E3678323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78D9BAD-95DE-72BF-4993-8E5FBFD4CF2C}"/>
              </a:ext>
            </a:extLst>
          </p:cNvPr>
          <p:cNvSpPr>
            <a:spLocks noGrp="1"/>
          </p:cNvSpPr>
          <p:nvPr>
            <p:ph type="sldNum" sz="quarter" idx="12"/>
          </p:nvPr>
        </p:nvSpPr>
        <p:spPr/>
        <p:txBody>
          <a:bodyPr/>
          <a:lstStyle>
            <a:lvl1pPr>
              <a:defRPr/>
            </a:lvl1pPr>
          </a:lstStyle>
          <a:p>
            <a:pPr>
              <a:defRPr/>
            </a:pPr>
            <a:fld id="{8C9A02CA-6E5F-45F7-A1F0-2FE3F9D10BBA}" type="slidenum">
              <a:rPr lang="en-US" altLang="en-US"/>
              <a:pPr>
                <a:defRPr/>
              </a:pPr>
              <a:t>‹#›</a:t>
            </a:fld>
            <a:endParaRPr lang="en-US" altLang="en-US"/>
          </a:p>
        </p:txBody>
      </p:sp>
    </p:spTree>
    <p:extLst>
      <p:ext uri="{BB962C8B-B14F-4D97-AF65-F5344CB8AC3E}">
        <p14:creationId xmlns:p14="http://schemas.microsoft.com/office/powerpoint/2010/main" val="3502941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D29240-6009-2DF7-3E68-534C7605638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5811DB9-3B2E-8DA6-9BF9-182A0CE4637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A878735F-6988-36A8-F9F3-30067ED34470}"/>
              </a:ext>
            </a:extLst>
          </p:cNvPr>
          <p:cNvSpPr>
            <a:spLocks noGrp="1"/>
          </p:cNvSpPr>
          <p:nvPr>
            <p:ph type="sldNum" sz="quarter" idx="12"/>
          </p:nvPr>
        </p:nvSpPr>
        <p:spPr/>
        <p:txBody>
          <a:bodyPr/>
          <a:lstStyle>
            <a:lvl1pPr>
              <a:defRPr/>
            </a:lvl1pPr>
          </a:lstStyle>
          <a:p>
            <a:pPr>
              <a:defRPr/>
            </a:pPr>
            <a:fld id="{D6614CEB-FCA2-4E88-8230-7C023ED5D9C3}" type="slidenum">
              <a:rPr lang="en-US" altLang="en-US"/>
              <a:pPr>
                <a:defRPr/>
              </a:pPr>
              <a:t>‹#›</a:t>
            </a:fld>
            <a:endParaRPr lang="en-US" altLang="en-US"/>
          </a:p>
        </p:txBody>
      </p:sp>
    </p:spTree>
    <p:extLst>
      <p:ext uri="{BB962C8B-B14F-4D97-AF65-F5344CB8AC3E}">
        <p14:creationId xmlns:p14="http://schemas.microsoft.com/office/powerpoint/2010/main" val="341623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523C87-A19C-F908-EF98-CB2C377F3347}"/>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86271486-41FA-D293-1F3B-0A08D365BA0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F04045E9-ECAD-82B5-4794-B8867CE8EB2B}"/>
              </a:ext>
            </a:extLst>
          </p:cNvPr>
          <p:cNvSpPr>
            <a:spLocks noGrp="1"/>
          </p:cNvSpPr>
          <p:nvPr>
            <p:ph type="sldNum" sz="quarter" idx="12"/>
          </p:nvPr>
        </p:nvSpPr>
        <p:spPr/>
        <p:txBody>
          <a:bodyPr/>
          <a:lstStyle>
            <a:lvl1pPr>
              <a:defRPr/>
            </a:lvl1pPr>
          </a:lstStyle>
          <a:p>
            <a:pPr>
              <a:defRPr/>
            </a:pPr>
            <a:fld id="{C7B86CFA-4FD1-4D62-A306-833DC71D2F37}" type="slidenum">
              <a:rPr lang="en-US" altLang="en-US"/>
              <a:pPr>
                <a:defRPr/>
              </a:pPr>
              <a:t>‹#›</a:t>
            </a:fld>
            <a:endParaRPr lang="en-US" altLang="en-US"/>
          </a:p>
        </p:txBody>
      </p:sp>
    </p:spTree>
    <p:extLst>
      <p:ext uri="{BB962C8B-B14F-4D97-AF65-F5344CB8AC3E}">
        <p14:creationId xmlns:p14="http://schemas.microsoft.com/office/powerpoint/2010/main" val="2026734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011629-EA50-1E37-058B-3CAE22BC56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22EE2D46-A719-A062-BDD7-4468B5D45D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300FCA63-CBCA-4EE6-94E1-4481ADB20BE9}"/>
              </a:ext>
            </a:extLst>
          </p:cNvPr>
          <p:cNvSpPr>
            <a:spLocks noGrp="1"/>
          </p:cNvSpPr>
          <p:nvPr>
            <p:ph type="sldNum" sz="quarter" idx="12"/>
          </p:nvPr>
        </p:nvSpPr>
        <p:spPr/>
        <p:txBody>
          <a:bodyPr/>
          <a:lstStyle>
            <a:lvl1pPr>
              <a:defRPr/>
            </a:lvl1pPr>
          </a:lstStyle>
          <a:p>
            <a:pPr>
              <a:defRPr/>
            </a:pPr>
            <a:fld id="{4063CC8B-3131-46EF-B1DB-BC3B1B6E8BEE}" type="slidenum">
              <a:rPr lang="en-US" altLang="en-US"/>
              <a:pPr>
                <a:defRPr/>
              </a:pPr>
              <a:t>‹#›</a:t>
            </a:fld>
            <a:endParaRPr lang="en-US" altLang="en-US"/>
          </a:p>
        </p:txBody>
      </p:sp>
    </p:spTree>
    <p:extLst>
      <p:ext uri="{BB962C8B-B14F-4D97-AF65-F5344CB8AC3E}">
        <p14:creationId xmlns:p14="http://schemas.microsoft.com/office/powerpoint/2010/main" val="404266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8785A73-F3CB-D0A0-685D-25C83C1D9B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E625E03-D22A-8C6A-CA2C-D16FBEDC0C9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B7AF25C1-400F-A20B-BAE3-FE03A15C734B}"/>
              </a:ext>
            </a:extLst>
          </p:cNvPr>
          <p:cNvSpPr>
            <a:spLocks noGrp="1"/>
          </p:cNvSpPr>
          <p:nvPr>
            <p:ph type="sldNum" sz="quarter" idx="12"/>
          </p:nvPr>
        </p:nvSpPr>
        <p:spPr/>
        <p:txBody>
          <a:bodyPr/>
          <a:lstStyle>
            <a:lvl1pPr>
              <a:defRPr/>
            </a:lvl1pPr>
          </a:lstStyle>
          <a:p>
            <a:pPr>
              <a:defRPr/>
            </a:pPr>
            <a:fld id="{28D913DD-D1B2-4DE5-A659-6CE603FB82D1}" type="slidenum">
              <a:rPr lang="en-US" altLang="en-US"/>
              <a:pPr>
                <a:defRPr/>
              </a:pPr>
              <a:t>‹#›</a:t>
            </a:fld>
            <a:endParaRPr lang="en-US" altLang="en-US"/>
          </a:p>
        </p:txBody>
      </p:sp>
    </p:spTree>
    <p:extLst>
      <p:ext uri="{BB962C8B-B14F-4D97-AF65-F5344CB8AC3E}">
        <p14:creationId xmlns:p14="http://schemas.microsoft.com/office/powerpoint/2010/main" val="3499075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4305CE-4226-385C-E953-A81460FC115B}"/>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8391ED26-02C2-0CFF-2D7D-34266E7546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13349D4D-D90C-AB89-FA24-732327566453}"/>
              </a:ext>
            </a:extLst>
          </p:cNvPr>
          <p:cNvSpPr>
            <a:spLocks noGrp="1"/>
          </p:cNvSpPr>
          <p:nvPr>
            <p:ph type="sldNum" sz="quarter" idx="12"/>
          </p:nvPr>
        </p:nvSpPr>
        <p:spPr/>
        <p:txBody>
          <a:bodyPr/>
          <a:lstStyle>
            <a:lvl1pPr>
              <a:defRPr/>
            </a:lvl1pPr>
          </a:lstStyle>
          <a:p>
            <a:pPr>
              <a:defRPr/>
            </a:pPr>
            <a:fld id="{939555C5-42AF-40A3-98C1-6968EE4528C3}" type="slidenum">
              <a:rPr lang="en-US" altLang="en-US"/>
              <a:pPr>
                <a:defRPr/>
              </a:pPr>
              <a:t>‹#›</a:t>
            </a:fld>
            <a:endParaRPr lang="en-US" altLang="en-US"/>
          </a:p>
        </p:txBody>
      </p:sp>
    </p:spTree>
    <p:extLst>
      <p:ext uri="{BB962C8B-B14F-4D97-AF65-F5344CB8AC3E}">
        <p14:creationId xmlns:p14="http://schemas.microsoft.com/office/powerpoint/2010/main" val="3316885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6E73373-E0F3-A5E5-2586-74387A72ED9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6BC0B4F-AA6E-01C5-89D8-324D5B3D93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A209690-0E36-505F-2DB7-4641D92F5209}"/>
              </a:ext>
            </a:extLst>
          </p:cNvPr>
          <p:cNvSpPr>
            <a:spLocks noGrp="1"/>
          </p:cNvSpPr>
          <p:nvPr>
            <p:ph type="sldNum" sz="quarter" idx="12"/>
          </p:nvPr>
        </p:nvSpPr>
        <p:spPr/>
        <p:txBody>
          <a:bodyPr/>
          <a:lstStyle>
            <a:lvl1pPr>
              <a:defRPr/>
            </a:lvl1pPr>
          </a:lstStyle>
          <a:p>
            <a:pPr>
              <a:defRPr/>
            </a:pPr>
            <a:fld id="{4BA8F9A9-156C-49A5-AD19-CAD73FB571E3}" type="slidenum">
              <a:rPr lang="en-US" altLang="en-US"/>
              <a:pPr>
                <a:defRPr/>
              </a:pPr>
              <a:t>‹#›</a:t>
            </a:fld>
            <a:endParaRPr lang="en-US" altLang="en-US"/>
          </a:p>
        </p:txBody>
      </p:sp>
    </p:spTree>
    <p:extLst>
      <p:ext uri="{BB962C8B-B14F-4D97-AF65-F5344CB8AC3E}">
        <p14:creationId xmlns:p14="http://schemas.microsoft.com/office/powerpoint/2010/main" val="2386340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E9E99B3-ADF0-6F1C-01E0-C51A62F83BC6}"/>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E93D01F-79B0-BA40-7DC6-FDC99F53667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6E4E32A-42E8-FE27-42F1-CF90F0F4EB2A}"/>
              </a:ext>
            </a:extLst>
          </p:cNvPr>
          <p:cNvSpPr>
            <a:spLocks noGrp="1"/>
          </p:cNvSpPr>
          <p:nvPr>
            <p:ph type="sldNum" sz="quarter" idx="12"/>
          </p:nvPr>
        </p:nvSpPr>
        <p:spPr/>
        <p:txBody>
          <a:bodyPr/>
          <a:lstStyle>
            <a:lvl1pPr>
              <a:defRPr/>
            </a:lvl1pPr>
          </a:lstStyle>
          <a:p>
            <a:pPr>
              <a:defRPr/>
            </a:pPr>
            <a:fld id="{C0D716F1-1353-46B2-B726-004BE85AF490}" type="slidenum">
              <a:rPr lang="en-US" altLang="en-US"/>
              <a:pPr>
                <a:defRPr/>
              </a:pPr>
              <a:t>‹#›</a:t>
            </a:fld>
            <a:endParaRPr lang="en-US" altLang="en-US"/>
          </a:p>
        </p:txBody>
      </p:sp>
    </p:spTree>
    <p:extLst>
      <p:ext uri="{BB962C8B-B14F-4D97-AF65-F5344CB8AC3E}">
        <p14:creationId xmlns:p14="http://schemas.microsoft.com/office/powerpoint/2010/main" val="1193512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6ED56-ED04-C8EB-26DB-074D6B7A966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A39687B-B6EF-A5C1-90B8-D471ADE8082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2F90617-7539-6033-E304-442D7A14A149}"/>
              </a:ext>
            </a:extLst>
          </p:cNvPr>
          <p:cNvSpPr>
            <a:spLocks noGrp="1"/>
          </p:cNvSpPr>
          <p:nvPr>
            <p:ph type="sldNum" sz="quarter" idx="12"/>
          </p:nvPr>
        </p:nvSpPr>
        <p:spPr/>
        <p:txBody>
          <a:bodyPr/>
          <a:lstStyle>
            <a:lvl1pPr>
              <a:defRPr/>
            </a:lvl1pPr>
          </a:lstStyle>
          <a:p>
            <a:pPr>
              <a:defRPr/>
            </a:pPr>
            <a:fld id="{058C661C-CF6D-44C8-92EC-6E640F342F04}" type="slidenum">
              <a:rPr lang="en-US" altLang="en-US"/>
              <a:pPr>
                <a:defRPr/>
              </a:pPr>
              <a:t>‹#›</a:t>
            </a:fld>
            <a:endParaRPr lang="en-US" altLang="en-US"/>
          </a:p>
        </p:txBody>
      </p:sp>
    </p:spTree>
    <p:extLst>
      <p:ext uri="{BB962C8B-B14F-4D97-AF65-F5344CB8AC3E}">
        <p14:creationId xmlns:p14="http://schemas.microsoft.com/office/powerpoint/2010/main" val="3796838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58B4E-9779-3408-137E-281ACF4E61B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D084E9-F3E2-097B-D5DD-E54BD2EF28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FC0C4E3-8808-0241-5E76-EDE1CBFE08D7}"/>
              </a:ext>
            </a:extLst>
          </p:cNvPr>
          <p:cNvSpPr>
            <a:spLocks noGrp="1"/>
          </p:cNvSpPr>
          <p:nvPr>
            <p:ph type="sldNum" sz="quarter" idx="12"/>
          </p:nvPr>
        </p:nvSpPr>
        <p:spPr/>
        <p:txBody>
          <a:bodyPr/>
          <a:lstStyle>
            <a:lvl1pPr>
              <a:defRPr/>
            </a:lvl1pPr>
          </a:lstStyle>
          <a:p>
            <a:pPr>
              <a:defRPr/>
            </a:pPr>
            <a:fld id="{6AC5C61D-0F2B-4ACB-B296-A5629056B201}" type="slidenum">
              <a:rPr lang="en-US" altLang="en-US"/>
              <a:pPr>
                <a:defRPr/>
              </a:pPr>
              <a:t>‹#›</a:t>
            </a:fld>
            <a:endParaRPr lang="en-US" altLang="en-US"/>
          </a:p>
        </p:txBody>
      </p:sp>
    </p:spTree>
    <p:extLst>
      <p:ext uri="{BB962C8B-B14F-4D97-AF65-F5344CB8AC3E}">
        <p14:creationId xmlns:p14="http://schemas.microsoft.com/office/powerpoint/2010/main" val="4199421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6C838-D422-CE21-C512-9057780EE10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74A417B-F7A4-001F-C2AC-4681DF0C07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72CAD1F-A5A9-97C4-D93A-EBFEDEE3ED99}"/>
              </a:ext>
            </a:extLst>
          </p:cNvPr>
          <p:cNvSpPr>
            <a:spLocks noGrp="1"/>
          </p:cNvSpPr>
          <p:nvPr>
            <p:ph type="sldNum" sz="quarter" idx="12"/>
          </p:nvPr>
        </p:nvSpPr>
        <p:spPr/>
        <p:txBody>
          <a:bodyPr/>
          <a:lstStyle>
            <a:lvl1pPr>
              <a:defRPr/>
            </a:lvl1pPr>
          </a:lstStyle>
          <a:p>
            <a:pPr>
              <a:defRPr/>
            </a:pPr>
            <a:fld id="{151E32F6-440D-480E-987A-BAB71B6A172F}" type="slidenum">
              <a:rPr lang="en-US" altLang="en-US"/>
              <a:pPr>
                <a:defRPr/>
              </a:pPr>
              <a:t>‹#›</a:t>
            </a:fld>
            <a:endParaRPr lang="en-US" altLang="en-US"/>
          </a:p>
        </p:txBody>
      </p:sp>
    </p:spTree>
    <p:extLst>
      <p:ext uri="{BB962C8B-B14F-4D97-AF65-F5344CB8AC3E}">
        <p14:creationId xmlns:p14="http://schemas.microsoft.com/office/powerpoint/2010/main" val="3208947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5D663-846C-6D5D-0081-79FBF1C3AC8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062683C-B1E4-C401-5B57-8AA719B841E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44C049-9D5B-F376-D0A6-AB01CBE17845}"/>
              </a:ext>
            </a:extLst>
          </p:cNvPr>
          <p:cNvSpPr>
            <a:spLocks noGrp="1"/>
          </p:cNvSpPr>
          <p:nvPr>
            <p:ph type="sldNum" sz="quarter" idx="12"/>
          </p:nvPr>
        </p:nvSpPr>
        <p:spPr/>
        <p:txBody>
          <a:bodyPr/>
          <a:lstStyle>
            <a:lvl1pPr>
              <a:defRPr/>
            </a:lvl1pPr>
          </a:lstStyle>
          <a:p>
            <a:pPr>
              <a:defRPr/>
            </a:pPr>
            <a:fld id="{8CE424F1-EB01-4BF6-A690-D3B6C710934F}" type="slidenum">
              <a:rPr lang="en-US" altLang="en-US"/>
              <a:pPr>
                <a:defRPr/>
              </a:pPr>
              <a:t>‹#›</a:t>
            </a:fld>
            <a:endParaRPr lang="en-US" altLang="en-US"/>
          </a:p>
        </p:txBody>
      </p:sp>
    </p:spTree>
    <p:extLst>
      <p:ext uri="{BB962C8B-B14F-4D97-AF65-F5344CB8AC3E}">
        <p14:creationId xmlns:p14="http://schemas.microsoft.com/office/powerpoint/2010/main" val="389347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9D03-698D-B1B8-10E1-3FD8C00A4A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F1668D-67EB-FB05-1C05-F95C7EAE253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C2C31B9-AC68-B554-416F-BF995520A309}"/>
              </a:ext>
            </a:extLst>
          </p:cNvPr>
          <p:cNvSpPr>
            <a:spLocks noGrp="1"/>
          </p:cNvSpPr>
          <p:nvPr>
            <p:ph type="sldNum" sz="quarter" idx="12"/>
          </p:nvPr>
        </p:nvSpPr>
        <p:spPr/>
        <p:txBody>
          <a:bodyPr/>
          <a:lstStyle>
            <a:lvl1pPr>
              <a:defRPr/>
            </a:lvl1pPr>
          </a:lstStyle>
          <a:p>
            <a:pPr>
              <a:defRPr/>
            </a:pPr>
            <a:fld id="{6F221C3B-F0C6-4DC1-A8F6-54675B77068F}" type="slidenum">
              <a:rPr lang="en-US" altLang="en-US"/>
              <a:pPr>
                <a:defRPr/>
              </a:pPr>
              <a:t>‹#›</a:t>
            </a:fld>
            <a:endParaRPr lang="en-US" altLang="en-US"/>
          </a:p>
        </p:txBody>
      </p:sp>
    </p:spTree>
    <p:extLst>
      <p:ext uri="{BB962C8B-B14F-4D97-AF65-F5344CB8AC3E}">
        <p14:creationId xmlns:p14="http://schemas.microsoft.com/office/powerpoint/2010/main" val="932251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3C7F9C-2FBA-C54B-5633-09CA1080EC4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E003A8E1-409C-2F84-D4E2-762CC28EFEA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8A4178EA-2401-E6E3-3239-4F6304A3FD97}"/>
              </a:ext>
            </a:extLst>
          </p:cNvPr>
          <p:cNvSpPr>
            <a:spLocks noGrp="1"/>
          </p:cNvSpPr>
          <p:nvPr>
            <p:ph type="sldNum" sz="quarter" idx="12"/>
          </p:nvPr>
        </p:nvSpPr>
        <p:spPr/>
        <p:txBody>
          <a:bodyPr/>
          <a:lstStyle>
            <a:lvl1pPr>
              <a:defRPr/>
            </a:lvl1pPr>
          </a:lstStyle>
          <a:p>
            <a:pPr>
              <a:defRPr/>
            </a:pPr>
            <a:fld id="{0034E196-0914-4364-8118-061B73E8C8AB}" type="slidenum">
              <a:rPr lang="en-US" altLang="en-US"/>
              <a:pPr>
                <a:defRPr/>
              </a:pPr>
              <a:t>‹#›</a:t>
            </a:fld>
            <a:endParaRPr lang="en-US" altLang="en-US"/>
          </a:p>
        </p:txBody>
      </p:sp>
    </p:spTree>
    <p:extLst>
      <p:ext uri="{BB962C8B-B14F-4D97-AF65-F5344CB8AC3E}">
        <p14:creationId xmlns:p14="http://schemas.microsoft.com/office/powerpoint/2010/main" val="42831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CC329C-4A97-5FB5-2DC2-A656364FB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9248E0A9-354C-F4C2-E06B-94426836707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9E0781D-7160-C592-A3DA-FE793AA2305A}"/>
              </a:ext>
            </a:extLst>
          </p:cNvPr>
          <p:cNvSpPr>
            <a:spLocks noGrp="1"/>
          </p:cNvSpPr>
          <p:nvPr>
            <p:ph type="sldNum" sz="quarter" idx="12"/>
          </p:nvPr>
        </p:nvSpPr>
        <p:spPr/>
        <p:txBody>
          <a:bodyPr/>
          <a:lstStyle>
            <a:lvl1pPr>
              <a:defRPr/>
            </a:lvl1pPr>
          </a:lstStyle>
          <a:p>
            <a:pPr>
              <a:defRPr/>
            </a:pPr>
            <a:fld id="{E076252E-31F9-4958-9E0C-2279BDA2DFDE}" type="slidenum">
              <a:rPr lang="en-US" altLang="en-US"/>
              <a:pPr>
                <a:defRPr/>
              </a:pPr>
              <a:t>‹#›</a:t>
            </a:fld>
            <a:endParaRPr lang="en-US" altLang="en-US"/>
          </a:p>
        </p:txBody>
      </p:sp>
    </p:spTree>
    <p:extLst>
      <p:ext uri="{BB962C8B-B14F-4D97-AF65-F5344CB8AC3E}">
        <p14:creationId xmlns:p14="http://schemas.microsoft.com/office/powerpoint/2010/main" val="249528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FF4ABD-B71A-8D53-A194-CE1F2E61C73B}"/>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0C377D27-D93F-55E1-D330-7522EA23BD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8A193CD9-04E6-1D1C-C172-9AB294C73959}"/>
              </a:ext>
            </a:extLst>
          </p:cNvPr>
          <p:cNvSpPr>
            <a:spLocks noGrp="1"/>
          </p:cNvSpPr>
          <p:nvPr>
            <p:ph type="sldNum" sz="quarter" idx="12"/>
          </p:nvPr>
        </p:nvSpPr>
        <p:spPr/>
        <p:txBody>
          <a:bodyPr/>
          <a:lstStyle>
            <a:lvl1pPr>
              <a:defRPr/>
            </a:lvl1pPr>
          </a:lstStyle>
          <a:p>
            <a:pPr>
              <a:defRPr/>
            </a:pPr>
            <a:fld id="{24A7C583-1EBD-4A65-9C58-5A85CBD3AD3C}" type="slidenum">
              <a:rPr lang="en-US" altLang="en-US"/>
              <a:pPr>
                <a:defRPr/>
              </a:pPr>
              <a:t>‹#›</a:t>
            </a:fld>
            <a:endParaRPr lang="en-US" altLang="en-US"/>
          </a:p>
        </p:txBody>
      </p:sp>
    </p:spTree>
    <p:extLst>
      <p:ext uri="{BB962C8B-B14F-4D97-AF65-F5344CB8AC3E}">
        <p14:creationId xmlns:p14="http://schemas.microsoft.com/office/powerpoint/2010/main" val="2953635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E60CDB-5E55-C1DA-7D6B-F391B323B37A}"/>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101386AF-20CF-6B6A-8F36-97FBCC791C1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86497F10-F862-5340-5650-6BB4E79B11C6}"/>
              </a:ext>
            </a:extLst>
          </p:cNvPr>
          <p:cNvSpPr>
            <a:spLocks noGrp="1"/>
          </p:cNvSpPr>
          <p:nvPr>
            <p:ph type="sldNum" sz="quarter" idx="12"/>
          </p:nvPr>
        </p:nvSpPr>
        <p:spPr/>
        <p:txBody>
          <a:bodyPr/>
          <a:lstStyle>
            <a:lvl1pPr>
              <a:defRPr/>
            </a:lvl1pPr>
          </a:lstStyle>
          <a:p>
            <a:pPr>
              <a:defRPr/>
            </a:pPr>
            <a:fld id="{4CA283B5-E702-4A61-9164-E892061267AD}" type="slidenum">
              <a:rPr lang="en-US" altLang="en-US"/>
              <a:pPr>
                <a:defRPr/>
              </a:pPr>
              <a:t>‹#›</a:t>
            </a:fld>
            <a:endParaRPr lang="en-US" altLang="en-US"/>
          </a:p>
        </p:txBody>
      </p:sp>
    </p:spTree>
    <p:extLst>
      <p:ext uri="{BB962C8B-B14F-4D97-AF65-F5344CB8AC3E}">
        <p14:creationId xmlns:p14="http://schemas.microsoft.com/office/powerpoint/2010/main" val="2541570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BC377C-13C1-F439-2324-11766E9E4E78}"/>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FA02B3FA-F921-50B8-A064-9DDA9E55293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500B0F26-BE34-0991-D0F8-A37C9B9D9223}"/>
              </a:ext>
            </a:extLst>
          </p:cNvPr>
          <p:cNvSpPr>
            <a:spLocks noGrp="1"/>
          </p:cNvSpPr>
          <p:nvPr>
            <p:ph type="sldNum" sz="quarter" idx="12"/>
          </p:nvPr>
        </p:nvSpPr>
        <p:spPr/>
        <p:txBody>
          <a:bodyPr/>
          <a:lstStyle>
            <a:lvl1pPr>
              <a:defRPr/>
            </a:lvl1pPr>
          </a:lstStyle>
          <a:p>
            <a:pPr>
              <a:defRPr/>
            </a:pPr>
            <a:fld id="{EA0DEE49-EBCC-49ED-8A49-78C724F0EEB9}" type="slidenum">
              <a:rPr lang="en-US" altLang="en-US"/>
              <a:pPr>
                <a:defRPr/>
              </a:pPr>
              <a:t>‹#›</a:t>
            </a:fld>
            <a:endParaRPr lang="en-US" altLang="en-US"/>
          </a:p>
        </p:txBody>
      </p:sp>
    </p:spTree>
    <p:extLst>
      <p:ext uri="{BB962C8B-B14F-4D97-AF65-F5344CB8AC3E}">
        <p14:creationId xmlns:p14="http://schemas.microsoft.com/office/powerpoint/2010/main" val="1426119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B67CB88-095F-4667-9F04-62951BA6C2F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80CCBA8-68DC-63A7-9F81-153CB390CB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8A81046-6A69-87F7-591B-21E27A542044}"/>
              </a:ext>
            </a:extLst>
          </p:cNvPr>
          <p:cNvSpPr>
            <a:spLocks noGrp="1"/>
          </p:cNvSpPr>
          <p:nvPr>
            <p:ph type="sldNum" sz="quarter" idx="12"/>
          </p:nvPr>
        </p:nvSpPr>
        <p:spPr/>
        <p:txBody>
          <a:bodyPr/>
          <a:lstStyle>
            <a:lvl1pPr>
              <a:defRPr/>
            </a:lvl1pPr>
          </a:lstStyle>
          <a:p>
            <a:pPr>
              <a:defRPr/>
            </a:pPr>
            <a:fld id="{5471A94B-881C-4A52-BB7C-911EAECA22F7}" type="slidenum">
              <a:rPr lang="en-US" altLang="en-US"/>
              <a:pPr>
                <a:defRPr/>
              </a:pPr>
              <a:t>‹#›</a:t>
            </a:fld>
            <a:endParaRPr lang="en-US" altLang="en-US"/>
          </a:p>
        </p:txBody>
      </p:sp>
    </p:spTree>
    <p:extLst>
      <p:ext uri="{BB962C8B-B14F-4D97-AF65-F5344CB8AC3E}">
        <p14:creationId xmlns:p14="http://schemas.microsoft.com/office/powerpoint/2010/main" val="2724355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9DA9E5F-60A8-AB82-573E-28D4CBDC5DD3}"/>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C6C07C5-D53C-5823-9C87-4262D806BB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BA9D4E-9205-4C88-66EB-AD03EC168E21}"/>
              </a:ext>
            </a:extLst>
          </p:cNvPr>
          <p:cNvSpPr>
            <a:spLocks noGrp="1"/>
          </p:cNvSpPr>
          <p:nvPr>
            <p:ph type="sldNum" sz="quarter" idx="12"/>
          </p:nvPr>
        </p:nvSpPr>
        <p:spPr/>
        <p:txBody>
          <a:bodyPr/>
          <a:lstStyle>
            <a:lvl1pPr>
              <a:defRPr/>
            </a:lvl1pPr>
          </a:lstStyle>
          <a:p>
            <a:pPr>
              <a:defRPr/>
            </a:pPr>
            <a:fld id="{78C1010C-180B-45B1-B921-611036FC6D99}" type="slidenum">
              <a:rPr lang="en-US" altLang="en-US"/>
              <a:pPr>
                <a:defRPr/>
              </a:pPr>
              <a:t>‹#›</a:t>
            </a:fld>
            <a:endParaRPr lang="en-US" altLang="en-US"/>
          </a:p>
        </p:txBody>
      </p:sp>
    </p:spTree>
    <p:extLst>
      <p:ext uri="{BB962C8B-B14F-4D97-AF65-F5344CB8AC3E}">
        <p14:creationId xmlns:p14="http://schemas.microsoft.com/office/powerpoint/2010/main" val="401298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379D9-433D-57F6-93CB-C1B4A95BAD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B6FA6C6-BB82-36FF-BDFB-1AFFD57ADF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B7569-1C81-2ED6-272F-E90DDFBF67FA}"/>
              </a:ext>
            </a:extLst>
          </p:cNvPr>
          <p:cNvSpPr>
            <a:spLocks noGrp="1"/>
          </p:cNvSpPr>
          <p:nvPr>
            <p:ph type="sldNum" sz="quarter" idx="12"/>
          </p:nvPr>
        </p:nvSpPr>
        <p:spPr/>
        <p:txBody>
          <a:bodyPr/>
          <a:lstStyle>
            <a:lvl1pPr>
              <a:defRPr/>
            </a:lvl1pPr>
          </a:lstStyle>
          <a:p>
            <a:pPr>
              <a:defRPr/>
            </a:pPr>
            <a:fld id="{D2D8E97B-D066-458A-A0D7-7E4D3A99D690}" type="slidenum">
              <a:rPr lang="en-US" altLang="en-US"/>
              <a:pPr>
                <a:defRPr/>
              </a:pPr>
              <a:t>‹#›</a:t>
            </a:fld>
            <a:endParaRPr lang="en-US" altLang="en-US"/>
          </a:p>
        </p:txBody>
      </p:sp>
    </p:spTree>
    <p:extLst>
      <p:ext uri="{BB962C8B-B14F-4D97-AF65-F5344CB8AC3E}">
        <p14:creationId xmlns:p14="http://schemas.microsoft.com/office/powerpoint/2010/main" val="1368802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58BC1-01F5-D1E9-0D35-11D4174FD80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B24B849-7A77-FC6D-4D8B-EEA1C2F6CFE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20D137-FFD3-A174-B896-D42E529D96CC}"/>
              </a:ext>
            </a:extLst>
          </p:cNvPr>
          <p:cNvSpPr>
            <a:spLocks noGrp="1"/>
          </p:cNvSpPr>
          <p:nvPr>
            <p:ph type="sldNum" sz="quarter" idx="12"/>
          </p:nvPr>
        </p:nvSpPr>
        <p:spPr/>
        <p:txBody>
          <a:bodyPr/>
          <a:lstStyle>
            <a:lvl1pPr>
              <a:defRPr/>
            </a:lvl1pPr>
          </a:lstStyle>
          <a:p>
            <a:pPr>
              <a:defRPr/>
            </a:pPr>
            <a:fld id="{BC0A9D73-3611-46F3-8344-A10757C0B00D}" type="slidenum">
              <a:rPr lang="en-US" altLang="en-US"/>
              <a:pPr>
                <a:defRPr/>
              </a:pPr>
              <a:t>‹#›</a:t>
            </a:fld>
            <a:endParaRPr lang="en-US" altLang="en-US"/>
          </a:p>
        </p:txBody>
      </p:sp>
    </p:spTree>
    <p:extLst>
      <p:ext uri="{BB962C8B-B14F-4D97-AF65-F5344CB8AC3E}">
        <p14:creationId xmlns:p14="http://schemas.microsoft.com/office/powerpoint/2010/main" val="259610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13EEC-677E-F2B0-2F17-19CBD293F75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F395EE2-474B-9D78-94F2-D9CADBC3F65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9CF8566-5FB8-DE88-5119-A5911329ABD0}"/>
              </a:ext>
            </a:extLst>
          </p:cNvPr>
          <p:cNvSpPr>
            <a:spLocks noGrp="1"/>
          </p:cNvSpPr>
          <p:nvPr>
            <p:ph type="sldNum" sz="quarter" idx="12"/>
          </p:nvPr>
        </p:nvSpPr>
        <p:spPr/>
        <p:txBody>
          <a:bodyPr/>
          <a:lstStyle>
            <a:lvl1pPr>
              <a:defRPr/>
            </a:lvl1pPr>
          </a:lstStyle>
          <a:p>
            <a:pPr>
              <a:defRPr/>
            </a:pPr>
            <a:fld id="{7597B748-2A7C-44B6-BC80-3EAE16C09F53}" type="slidenum">
              <a:rPr lang="en-US" altLang="en-US"/>
              <a:pPr>
                <a:defRPr/>
              </a:pPr>
              <a:t>‹#›</a:t>
            </a:fld>
            <a:endParaRPr lang="en-US" altLang="en-US"/>
          </a:p>
        </p:txBody>
      </p:sp>
    </p:spTree>
    <p:extLst>
      <p:ext uri="{BB962C8B-B14F-4D97-AF65-F5344CB8AC3E}">
        <p14:creationId xmlns:p14="http://schemas.microsoft.com/office/powerpoint/2010/main" val="616523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9A8AD-1AE5-ACCF-5001-F3BFE9AB9ACE}"/>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A40F7F0-5E7A-023E-67AE-EC4A6B033A1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04B5F0A-3055-2C04-8C17-879049AC6053}"/>
              </a:ext>
            </a:extLst>
          </p:cNvPr>
          <p:cNvSpPr>
            <a:spLocks noGrp="1"/>
          </p:cNvSpPr>
          <p:nvPr>
            <p:ph type="sldNum" sz="quarter" idx="12"/>
          </p:nvPr>
        </p:nvSpPr>
        <p:spPr/>
        <p:txBody>
          <a:bodyPr/>
          <a:lstStyle>
            <a:lvl1pPr>
              <a:defRPr/>
            </a:lvl1pPr>
          </a:lstStyle>
          <a:p>
            <a:pPr>
              <a:defRPr/>
            </a:pPr>
            <a:fld id="{4E378F5B-F442-4DD8-8822-D904F316B25D}" type="slidenum">
              <a:rPr lang="en-US" altLang="en-US"/>
              <a:pPr>
                <a:defRPr/>
              </a:pPr>
              <a:t>‹#›</a:t>
            </a:fld>
            <a:endParaRPr lang="en-US" altLang="en-US"/>
          </a:p>
        </p:txBody>
      </p:sp>
    </p:spTree>
    <p:extLst>
      <p:ext uri="{BB962C8B-B14F-4D97-AF65-F5344CB8AC3E}">
        <p14:creationId xmlns:p14="http://schemas.microsoft.com/office/powerpoint/2010/main" val="437854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EB2541-30B4-D217-7382-EAD33CA2416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7FC4A71-3C68-C50D-92CF-DEA4883AD3F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1763FA-9376-D8CC-AE16-C3314D72E713}"/>
              </a:ext>
            </a:extLst>
          </p:cNvPr>
          <p:cNvSpPr>
            <a:spLocks noGrp="1"/>
          </p:cNvSpPr>
          <p:nvPr>
            <p:ph type="sldNum" sz="quarter" idx="12"/>
          </p:nvPr>
        </p:nvSpPr>
        <p:spPr/>
        <p:txBody>
          <a:bodyPr/>
          <a:lstStyle>
            <a:lvl1pPr>
              <a:defRPr/>
            </a:lvl1pPr>
          </a:lstStyle>
          <a:p>
            <a:pPr>
              <a:defRPr/>
            </a:pPr>
            <a:fld id="{7840459A-1E26-4FB3-A9B2-BC6E51E38FD2}" type="slidenum">
              <a:rPr lang="en-US" altLang="en-US"/>
              <a:pPr>
                <a:defRPr/>
              </a:pPr>
              <a:t>‹#›</a:t>
            </a:fld>
            <a:endParaRPr lang="en-US" altLang="en-US"/>
          </a:p>
        </p:txBody>
      </p:sp>
    </p:spTree>
    <p:extLst>
      <p:ext uri="{BB962C8B-B14F-4D97-AF65-F5344CB8AC3E}">
        <p14:creationId xmlns:p14="http://schemas.microsoft.com/office/powerpoint/2010/main" val="3126536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AA3893-8602-0B90-D8DC-2263337A209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4926289-72EA-4B22-F3D9-8F657C48BCF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E7C444-557E-D978-8C8B-50FBCBA78414}"/>
              </a:ext>
            </a:extLst>
          </p:cNvPr>
          <p:cNvSpPr>
            <a:spLocks noGrp="1"/>
          </p:cNvSpPr>
          <p:nvPr>
            <p:ph type="sldNum" sz="quarter" idx="12"/>
          </p:nvPr>
        </p:nvSpPr>
        <p:spPr/>
        <p:txBody>
          <a:bodyPr/>
          <a:lstStyle>
            <a:lvl1pPr>
              <a:defRPr/>
            </a:lvl1pPr>
          </a:lstStyle>
          <a:p>
            <a:pPr>
              <a:defRPr/>
            </a:pPr>
            <a:fld id="{6567EE2D-96EB-4F26-920E-7C131A48BB0D}" type="slidenum">
              <a:rPr lang="en-US" altLang="en-US"/>
              <a:pPr>
                <a:defRPr/>
              </a:pPr>
              <a:t>‹#›</a:t>
            </a:fld>
            <a:endParaRPr lang="en-US" altLang="en-US"/>
          </a:p>
        </p:txBody>
      </p:sp>
    </p:spTree>
    <p:extLst>
      <p:ext uri="{BB962C8B-B14F-4D97-AF65-F5344CB8AC3E}">
        <p14:creationId xmlns:p14="http://schemas.microsoft.com/office/powerpoint/2010/main" val="34706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4A5876-C492-65A6-CEEC-106120AD7A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A5BF695C-2DA7-6E4C-5C07-A6AF518B7FC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7B1B2808-B168-CE0C-653C-9C410B5634DF}"/>
              </a:ext>
            </a:extLst>
          </p:cNvPr>
          <p:cNvSpPr>
            <a:spLocks noGrp="1"/>
          </p:cNvSpPr>
          <p:nvPr>
            <p:ph type="sldNum" sz="quarter" idx="12"/>
          </p:nvPr>
        </p:nvSpPr>
        <p:spPr/>
        <p:txBody>
          <a:bodyPr/>
          <a:lstStyle>
            <a:lvl1pPr>
              <a:defRPr/>
            </a:lvl1pPr>
          </a:lstStyle>
          <a:p>
            <a:pPr>
              <a:defRPr/>
            </a:pPr>
            <a:fld id="{6C73B832-D3AA-4474-9841-D3CFBB6891CD}" type="slidenum">
              <a:rPr lang="en-US" altLang="en-US"/>
              <a:pPr>
                <a:defRPr/>
              </a:pPr>
              <a:t>‹#›</a:t>
            </a:fld>
            <a:endParaRPr lang="en-US" altLang="en-US"/>
          </a:p>
        </p:txBody>
      </p:sp>
    </p:spTree>
    <p:extLst>
      <p:ext uri="{BB962C8B-B14F-4D97-AF65-F5344CB8AC3E}">
        <p14:creationId xmlns:p14="http://schemas.microsoft.com/office/powerpoint/2010/main" val="175753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ED21BD-D5C7-1A1F-0FCB-86F21B937ACE}"/>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41AAD0DF-21CD-0F21-7F36-1497296620B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A53CF8A-B93E-C0A0-56C9-F7A009D25E41}"/>
              </a:ext>
            </a:extLst>
          </p:cNvPr>
          <p:cNvSpPr>
            <a:spLocks noGrp="1"/>
          </p:cNvSpPr>
          <p:nvPr>
            <p:ph type="sldNum" sz="quarter" idx="12"/>
          </p:nvPr>
        </p:nvSpPr>
        <p:spPr/>
        <p:txBody>
          <a:bodyPr/>
          <a:lstStyle>
            <a:lvl1pPr>
              <a:defRPr/>
            </a:lvl1pPr>
          </a:lstStyle>
          <a:p>
            <a:pPr>
              <a:defRPr/>
            </a:pPr>
            <a:fld id="{5546BE90-C56D-4572-A991-2DB3BDD9CE65}" type="slidenum">
              <a:rPr lang="en-US" altLang="en-US"/>
              <a:pPr>
                <a:defRPr/>
              </a:pPr>
              <a:t>‹#›</a:t>
            </a:fld>
            <a:endParaRPr lang="en-US" altLang="en-US"/>
          </a:p>
        </p:txBody>
      </p:sp>
    </p:spTree>
    <p:extLst>
      <p:ext uri="{BB962C8B-B14F-4D97-AF65-F5344CB8AC3E}">
        <p14:creationId xmlns:p14="http://schemas.microsoft.com/office/powerpoint/2010/main" val="3194155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9B59E0B-9014-3828-5BC0-1EE723E04479}"/>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EB995575-CAD6-CA5C-3505-ED02DE0870D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F905E616-3488-1269-D85C-593A0FD97B37}"/>
              </a:ext>
            </a:extLst>
          </p:cNvPr>
          <p:cNvSpPr>
            <a:spLocks noGrp="1"/>
          </p:cNvSpPr>
          <p:nvPr>
            <p:ph type="sldNum" sz="quarter" idx="12"/>
          </p:nvPr>
        </p:nvSpPr>
        <p:spPr/>
        <p:txBody>
          <a:bodyPr/>
          <a:lstStyle>
            <a:lvl1pPr>
              <a:defRPr/>
            </a:lvl1pPr>
          </a:lstStyle>
          <a:p>
            <a:pPr>
              <a:defRPr/>
            </a:pPr>
            <a:fld id="{533D21B1-8911-4070-8A2F-EEA16EE6B30F}" type="slidenum">
              <a:rPr lang="en-US" altLang="en-US"/>
              <a:pPr>
                <a:defRPr/>
              </a:pPr>
              <a:t>‹#›</a:t>
            </a:fld>
            <a:endParaRPr lang="en-US" altLang="en-US"/>
          </a:p>
        </p:txBody>
      </p:sp>
    </p:spTree>
    <p:extLst>
      <p:ext uri="{BB962C8B-B14F-4D97-AF65-F5344CB8AC3E}">
        <p14:creationId xmlns:p14="http://schemas.microsoft.com/office/powerpoint/2010/main" val="211385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63272B-ED66-7B75-DB9E-200AD751C2B1}"/>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6D73DCAC-EC9B-DF9B-CE40-48E7A47CB7B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C31ADA82-BD96-522B-B309-18ED5DCA46CF}"/>
              </a:ext>
            </a:extLst>
          </p:cNvPr>
          <p:cNvSpPr>
            <a:spLocks noGrp="1"/>
          </p:cNvSpPr>
          <p:nvPr>
            <p:ph type="sldNum" sz="quarter" idx="12"/>
          </p:nvPr>
        </p:nvSpPr>
        <p:spPr/>
        <p:txBody>
          <a:bodyPr/>
          <a:lstStyle>
            <a:lvl1pPr>
              <a:defRPr/>
            </a:lvl1pPr>
          </a:lstStyle>
          <a:p>
            <a:pPr>
              <a:defRPr/>
            </a:pPr>
            <a:fld id="{D799CE1A-2A2A-4355-BE58-32AF08F32193}" type="slidenum">
              <a:rPr lang="en-US" altLang="en-US"/>
              <a:pPr>
                <a:defRPr/>
              </a:pPr>
              <a:t>‹#›</a:t>
            </a:fld>
            <a:endParaRPr lang="en-US" altLang="en-US"/>
          </a:p>
        </p:txBody>
      </p:sp>
    </p:spTree>
    <p:extLst>
      <p:ext uri="{BB962C8B-B14F-4D97-AF65-F5344CB8AC3E}">
        <p14:creationId xmlns:p14="http://schemas.microsoft.com/office/powerpoint/2010/main" val="2819552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4764DE-69DD-E508-EF5C-3A529A305D29}"/>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AE2989F-A747-413C-F937-5245414876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841C474-1816-E75E-F7DA-927DE50E2BC7}"/>
              </a:ext>
            </a:extLst>
          </p:cNvPr>
          <p:cNvSpPr>
            <a:spLocks noGrp="1"/>
          </p:cNvSpPr>
          <p:nvPr>
            <p:ph type="sldNum" sz="quarter" idx="12"/>
          </p:nvPr>
        </p:nvSpPr>
        <p:spPr/>
        <p:txBody>
          <a:bodyPr/>
          <a:lstStyle>
            <a:lvl1pPr>
              <a:defRPr/>
            </a:lvl1pPr>
          </a:lstStyle>
          <a:p>
            <a:pPr>
              <a:defRPr/>
            </a:pPr>
            <a:fld id="{3A43CC5E-2B2A-4A93-893F-B3D405B0CE29}" type="slidenum">
              <a:rPr lang="en-US" altLang="en-US"/>
              <a:pPr>
                <a:defRPr/>
              </a:pPr>
              <a:t>‹#›</a:t>
            </a:fld>
            <a:endParaRPr lang="en-US" altLang="en-US"/>
          </a:p>
        </p:txBody>
      </p:sp>
    </p:spTree>
    <p:extLst>
      <p:ext uri="{BB962C8B-B14F-4D97-AF65-F5344CB8AC3E}">
        <p14:creationId xmlns:p14="http://schemas.microsoft.com/office/powerpoint/2010/main" val="3084441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1C708D3-C6A5-319A-61C6-24A1452D5EDA}"/>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F735FF3E-3068-1EB8-91C6-F75C9F1E04A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4289A50-7909-8731-5654-9C969536EB74}"/>
              </a:ext>
            </a:extLst>
          </p:cNvPr>
          <p:cNvSpPr>
            <a:spLocks noGrp="1"/>
          </p:cNvSpPr>
          <p:nvPr>
            <p:ph type="sldNum" sz="quarter" idx="12"/>
          </p:nvPr>
        </p:nvSpPr>
        <p:spPr/>
        <p:txBody>
          <a:bodyPr/>
          <a:lstStyle>
            <a:lvl1pPr>
              <a:defRPr/>
            </a:lvl1pPr>
          </a:lstStyle>
          <a:p>
            <a:pPr>
              <a:defRPr/>
            </a:pPr>
            <a:fld id="{AC378D25-CE2D-4BCC-AE58-7432FB53A92E}" type="slidenum">
              <a:rPr lang="en-US" altLang="en-US"/>
              <a:pPr>
                <a:defRPr/>
              </a:pPr>
              <a:t>‹#›</a:t>
            </a:fld>
            <a:endParaRPr lang="en-US" altLang="en-US"/>
          </a:p>
        </p:txBody>
      </p:sp>
    </p:spTree>
    <p:extLst>
      <p:ext uri="{BB962C8B-B14F-4D97-AF65-F5344CB8AC3E}">
        <p14:creationId xmlns:p14="http://schemas.microsoft.com/office/powerpoint/2010/main" val="27196707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032F-225C-D717-7139-20BABA9A690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8C858CD-85AC-2594-F815-6D2BBCB37CC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F0225AB-3018-B78A-1F4B-A5562C506ADA}"/>
              </a:ext>
            </a:extLst>
          </p:cNvPr>
          <p:cNvSpPr>
            <a:spLocks noGrp="1"/>
          </p:cNvSpPr>
          <p:nvPr>
            <p:ph type="sldNum" sz="quarter" idx="12"/>
          </p:nvPr>
        </p:nvSpPr>
        <p:spPr/>
        <p:txBody>
          <a:bodyPr/>
          <a:lstStyle>
            <a:lvl1pPr>
              <a:defRPr/>
            </a:lvl1pPr>
          </a:lstStyle>
          <a:p>
            <a:pPr>
              <a:defRPr/>
            </a:pPr>
            <a:fld id="{BC34A143-AC05-4D79-844E-0845015A8CD0}" type="slidenum">
              <a:rPr lang="en-US" altLang="en-US"/>
              <a:pPr>
                <a:defRPr/>
              </a:pPr>
              <a:t>‹#›</a:t>
            </a:fld>
            <a:endParaRPr lang="en-US" altLang="en-US"/>
          </a:p>
        </p:txBody>
      </p:sp>
    </p:spTree>
    <p:extLst>
      <p:ext uri="{BB962C8B-B14F-4D97-AF65-F5344CB8AC3E}">
        <p14:creationId xmlns:p14="http://schemas.microsoft.com/office/powerpoint/2010/main" val="3859626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2400F-5C14-BB14-7393-52609462DC2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1BCEBBE-FB88-6DBE-8918-A6CE9644FA3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B5E5ADA6-5F1E-7647-3775-0B36E7C00C9C}"/>
              </a:ext>
            </a:extLst>
          </p:cNvPr>
          <p:cNvSpPr>
            <a:spLocks noGrp="1"/>
          </p:cNvSpPr>
          <p:nvPr>
            <p:ph type="sldNum" sz="quarter" idx="12"/>
          </p:nvPr>
        </p:nvSpPr>
        <p:spPr/>
        <p:txBody>
          <a:bodyPr/>
          <a:lstStyle>
            <a:lvl1pPr>
              <a:defRPr/>
            </a:lvl1pPr>
          </a:lstStyle>
          <a:p>
            <a:pPr>
              <a:defRPr/>
            </a:pPr>
            <a:fld id="{A2E27A63-796E-490E-B44C-6421E1799669}" type="slidenum">
              <a:rPr lang="en-US" altLang="en-US"/>
              <a:pPr>
                <a:defRPr/>
              </a:pPr>
              <a:t>‹#›</a:t>
            </a:fld>
            <a:endParaRPr lang="en-US" altLang="en-US"/>
          </a:p>
        </p:txBody>
      </p:sp>
    </p:spTree>
    <p:extLst>
      <p:ext uri="{BB962C8B-B14F-4D97-AF65-F5344CB8AC3E}">
        <p14:creationId xmlns:p14="http://schemas.microsoft.com/office/powerpoint/2010/main" val="2021288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9DD1066-E954-44DC-35AB-A2F68DD24A6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0C930002-D286-8048-5B14-A1E031F9A5F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12B2799F-C7EE-893D-7AE2-2A1DA11323F4}"/>
              </a:ext>
            </a:extLst>
          </p:cNvPr>
          <p:cNvSpPr>
            <a:spLocks noGrp="1"/>
          </p:cNvSpPr>
          <p:nvPr>
            <p:ph type="sldNum" sz="quarter" idx="12"/>
          </p:nvPr>
        </p:nvSpPr>
        <p:spPr/>
        <p:txBody>
          <a:bodyPr/>
          <a:lstStyle>
            <a:lvl1pPr>
              <a:defRPr/>
            </a:lvl1pPr>
          </a:lstStyle>
          <a:p>
            <a:pPr>
              <a:defRPr/>
            </a:pPr>
            <a:fld id="{682A63DB-1258-4E09-ACA7-6DA219470281}" type="slidenum">
              <a:rPr lang="en-US" altLang="en-US"/>
              <a:pPr>
                <a:defRPr/>
              </a:pPr>
              <a:t>‹#›</a:t>
            </a:fld>
            <a:endParaRPr lang="en-US" altLang="en-US"/>
          </a:p>
        </p:txBody>
      </p:sp>
    </p:spTree>
    <p:extLst>
      <p:ext uri="{BB962C8B-B14F-4D97-AF65-F5344CB8AC3E}">
        <p14:creationId xmlns:p14="http://schemas.microsoft.com/office/powerpoint/2010/main" val="866189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F23E43-837D-31D4-7CFE-3AF6EF5C4CA3}"/>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B3C69455-DD7D-32E4-5A3C-73D7C9D6EA9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F324110-10B2-8C1F-F9F9-368CCC15942F}"/>
              </a:ext>
            </a:extLst>
          </p:cNvPr>
          <p:cNvSpPr>
            <a:spLocks noGrp="1"/>
          </p:cNvSpPr>
          <p:nvPr>
            <p:ph type="sldNum" sz="quarter" idx="12"/>
          </p:nvPr>
        </p:nvSpPr>
        <p:spPr/>
        <p:txBody>
          <a:bodyPr/>
          <a:lstStyle>
            <a:lvl1pPr>
              <a:defRPr/>
            </a:lvl1pPr>
          </a:lstStyle>
          <a:p>
            <a:pPr>
              <a:defRPr/>
            </a:pPr>
            <a:fld id="{CA642B17-C8EB-4074-BEBC-39C829B0B248}" type="slidenum">
              <a:rPr lang="en-US" altLang="en-US"/>
              <a:pPr>
                <a:defRPr/>
              </a:pPr>
              <a:t>‹#›</a:t>
            </a:fld>
            <a:endParaRPr lang="en-US" altLang="en-US"/>
          </a:p>
        </p:txBody>
      </p:sp>
    </p:spTree>
    <p:extLst>
      <p:ext uri="{BB962C8B-B14F-4D97-AF65-F5344CB8AC3E}">
        <p14:creationId xmlns:p14="http://schemas.microsoft.com/office/powerpoint/2010/main" val="4159980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8B5BD-F83F-A919-9E01-F555F19A49B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CCC2E944-002A-ED09-2E24-3149C80906E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14A9CAA-9F92-BA0D-5508-BBDE6710F671}"/>
              </a:ext>
            </a:extLst>
          </p:cNvPr>
          <p:cNvSpPr>
            <a:spLocks noGrp="1"/>
          </p:cNvSpPr>
          <p:nvPr>
            <p:ph type="sldNum" sz="quarter" idx="12"/>
          </p:nvPr>
        </p:nvSpPr>
        <p:spPr/>
        <p:txBody>
          <a:bodyPr/>
          <a:lstStyle>
            <a:lvl1pPr>
              <a:defRPr/>
            </a:lvl1pPr>
          </a:lstStyle>
          <a:p>
            <a:pPr>
              <a:defRPr/>
            </a:pPr>
            <a:fld id="{8E79FB2C-9D3B-4D96-9D76-119D8353C62D}" type="slidenum">
              <a:rPr lang="en-US" altLang="en-US"/>
              <a:pPr>
                <a:defRPr/>
              </a:pPr>
              <a:t>‹#›</a:t>
            </a:fld>
            <a:endParaRPr lang="en-US" altLang="en-US"/>
          </a:p>
        </p:txBody>
      </p:sp>
    </p:spTree>
    <p:extLst>
      <p:ext uri="{BB962C8B-B14F-4D97-AF65-F5344CB8AC3E}">
        <p14:creationId xmlns:p14="http://schemas.microsoft.com/office/powerpoint/2010/main" val="298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B40F2-6375-156E-4135-2C734C2A0D2F}"/>
              </a:ext>
            </a:extLst>
          </p:cNvPr>
          <p:cNvSpPr>
            <a:spLocks noGrp="1"/>
          </p:cNvSpPr>
          <p:nvPr>
            <p:ph type="dt" sz="half" idx="10"/>
          </p:nvPr>
        </p:nvSpPr>
        <p:spPr>
          <a:xfrm>
            <a:off x="169863" y="6548438"/>
            <a:ext cx="1930400" cy="365125"/>
          </a:xfrm>
        </p:spPr>
        <p:txBody>
          <a:bodyPr/>
          <a:lstStyle>
            <a:lvl1pPr>
              <a:defRPr/>
            </a:lvl1pPr>
          </a:lstStyle>
          <a:p>
            <a:pPr>
              <a:defRPr/>
            </a:pPr>
            <a:r>
              <a:rPr lang="en-US"/>
              <a:t>November 8, 2022</a:t>
            </a:r>
          </a:p>
        </p:txBody>
      </p:sp>
      <p:sp>
        <p:nvSpPr>
          <p:cNvPr id="3" name="Footer Placeholder 2">
            <a:extLst>
              <a:ext uri="{FF2B5EF4-FFF2-40B4-BE49-F238E27FC236}">
                <a16:creationId xmlns:a16="http://schemas.microsoft.com/office/drawing/2014/main" id="{4773BAA1-BFCB-DCF0-99D6-A57FA0C1AD5F}"/>
              </a:ext>
            </a:extLst>
          </p:cNvPr>
          <p:cNvSpPr>
            <a:spLocks noGrp="1"/>
          </p:cNvSpPr>
          <p:nvPr>
            <p:ph type="ftr" sz="quarter" idx="11"/>
          </p:nvPr>
        </p:nvSpPr>
        <p:spPr>
          <a:xfrm>
            <a:off x="2782888" y="6559550"/>
            <a:ext cx="6604000" cy="365125"/>
          </a:xfrm>
        </p:spPr>
        <p:txBody>
          <a:bodyPr/>
          <a:lstStyle>
            <a:lvl1pPr>
              <a:defRPr/>
            </a:lvl1pPr>
          </a:lstStyle>
          <a:p>
            <a:pPr>
              <a:defRPr/>
            </a:pPr>
            <a:r>
              <a:rPr lang="en-US"/>
              <a:t>For Unto Us A Child Is Born</a:t>
            </a:r>
          </a:p>
        </p:txBody>
      </p:sp>
      <p:sp>
        <p:nvSpPr>
          <p:cNvPr id="4" name="Slide Number Placeholder 3">
            <a:extLst>
              <a:ext uri="{FF2B5EF4-FFF2-40B4-BE49-F238E27FC236}">
                <a16:creationId xmlns:a16="http://schemas.microsoft.com/office/drawing/2014/main" id="{C0C7C381-073E-234F-B82C-5FF0966B78D7}"/>
              </a:ext>
            </a:extLst>
          </p:cNvPr>
          <p:cNvSpPr>
            <a:spLocks noGrp="1"/>
          </p:cNvSpPr>
          <p:nvPr>
            <p:ph type="sldNum" sz="quarter" idx="12"/>
          </p:nvPr>
        </p:nvSpPr>
        <p:spPr>
          <a:xfrm>
            <a:off x="11215688" y="6518275"/>
            <a:ext cx="914400" cy="365125"/>
          </a:xfrm>
        </p:spPr>
        <p:txBody>
          <a:bodyPr/>
          <a:lstStyle>
            <a:lvl1pPr>
              <a:defRPr/>
            </a:lvl1pPr>
          </a:lstStyle>
          <a:p>
            <a:pPr>
              <a:defRPr/>
            </a:pPr>
            <a:fld id="{C0DC8A49-8BE3-45FA-BDD7-B1926AC968A9}" type="slidenum">
              <a:rPr lang="en-US" altLang="en-US"/>
              <a:pPr>
                <a:defRPr/>
              </a:pPr>
              <a:t>‹#›</a:t>
            </a:fld>
            <a:endParaRPr lang="en-US" altLang="en-US"/>
          </a:p>
        </p:txBody>
      </p:sp>
    </p:spTree>
    <p:extLst>
      <p:ext uri="{BB962C8B-B14F-4D97-AF65-F5344CB8AC3E}">
        <p14:creationId xmlns:p14="http://schemas.microsoft.com/office/powerpoint/2010/main" val="3809714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DBD80-F350-10F8-8AB3-AD05910EA567}"/>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9538B9E-7952-0E31-8FD2-AB249015884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757945F-A230-E060-E8D9-4F3ADAA9B5FC}"/>
              </a:ext>
            </a:extLst>
          </p:cNvPr>
          <p:cNvSpPr>
            <a:spLocks noGrp="1"/>
          </p:cNvSpPr>
          <p:nvPr>
            <p:ph type="sldNum" sz="quarter" idx="12"/>
          </p:nvPr>
        </p:nvSpPr>
        <p:spPr/>
        <p:txBody>
          <a:bodyPr/>
          <a:lstStyle>
            <a:lvl1pPr>
              <a:defRPr/>
            </a:lvl1pPr>
          </a:lstStyle>
          <a:p>
            <a:pPr>
              <a:defRPr/>
            </a:pPr>
            <a:fld id="{F2B2A45D-3C73-491A-B142-79DF2B0FA483}" type="slidenum">
              <a:rPr lang="en-US" altLang="en-US"/>
              <a:pPr>
                <a:defRPr/>
              </a:pPr>
              <a:t>‹#›</a:t>
            </a:fld>
            <a:endParaRPr lang="en-US" altLang="en-US"/>
          </a:p>
        </p:txBody>
      </p:sp>
    </p:spTree>
    <p:extLst>
      <p:ext uri="{BB962C8B-B14F-4D97-AF65-F5344CB8AC3E}">
        <p14:creationId xmlns:p14="http://schemas.microsoft.com/office/powerpoint/2010/main" val="3718333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18A46-2601-8E78-2C73-4B905B2CB3B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6CD8F3A-D50A-88D9-4DFE-37029D3301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AD33180-EC2C-E093-56A6-6F987AD6358F}"/>
              </a:ext>
            </a:extLst>
          </p:cNvPr>
          <p:cNvSpPr>
            <a:spLocks noGrp="1"/>
          </p:cNvSpPr>
          <p:nvPr>
            <p:ph type="sldNum" sz="quarter" idx="12"/>
          </p:nvPr>
        </p:nvSpPr>
        <p:spPr/>
        <p:txBody>
          <a:bodyPr/>
          <a:lstStyle>
            <a:lvl1pPr>
              <a:defRPr/>
            </a:lvl1pPr>
          </a:lstStyle>
          <a:p>
            <a:pPr>
              <a:defRPr/>
            </a:pPr>
            <a:fld id="{F9D1B7A3-FC19-4EF5-B58E-9899FE57DBC1}" type="slidenum">
              <a:rPr lang="en-US" altLang="en-US"/>
              <a:pPr>
                <a:defRPr/>
              </a:pPr>
              <a:t>‹#›</a:t>
            </a:fld>
            <a:endParaRPr lang="en-US" altLang="en-US"/>
          </a:p>
        </p:txBody>
      </p:sp>
    </p:spTree>
    <p:extLst>
      <p:ext uri="{BB962C8B-B14F-4D97-AF65-F5344CB8AC3E}">
        <p14:creationId xmlns:p14="http://schemas.microsoft.com/office/powerpoint/2010/main" val="3368524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7FD354-C1AB-E63A-3752-771F3F47352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4CC14312-7B4F-3E30-32B1-B761B1D97F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44740E72-B9B0-512E-5F97-EDFD0CB8C71C}"/>
              </a:ext>
            </a:extLst>
          </p:cNvPr>
          <p:cNvSpPr>
            <a:spLocks noGrp="1"/>
          </p:cNvSpPr>
          <p:nvPr>
            <p:ph type="sldNum" sz="quarter" idx="12"/>
          </p:nvPr>
        </p:nvSpPr>
        <p:spPr/>
        <p:txBody>
          <a:bodyPr/>
          <a:lstStyle>
            <a:lvl1pPr>
              <a:defRPr/>
            </a:lvl1pPr>
          </a:lstStyle>
          <a:p>
            <a:pPr>
              <a:defRPr/>
            </a:pPr>
            <a:fld id="{A4D82DDA-ACC5-4D93-9AA8-1FA40956E95A}" type="slidenum">
              <a:rPr lang="en-US" altLang="en-US"/>
              <a:pPr>
                <a:defRPr/>
              </a:pPr>
              <a:t>‹#›</a:t>
            </a:fld>
            <a:endParaRPr lang="en-US" altLang="en-US"/>
          </a:p>
        </p:txBody>
      </p:sp>
    </p:spTree>
    <p:extLst>
      <p:ext uri="{BB962C8B-B14F-4D97-AF65-F5344CB8AC3E}">
        <p14:creationId xmlns:p14="http://schemas.microsoft.com/office/powerpoint/2010/main" val="2350191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DB116A-FB4E-3239-FA64-DEE99FD5F08C}"/>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6A9E2514-4FC4-37F5-F9A1-84EE0D96026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A161F3CE-C1DD-8EC6-6FDB-F6D68BA13A97}"/>
              </a:ext>
            </a:extLst>
          </p:cNvPr>
          <p:cNvSpPr>
            <a:spLocks noGrp="1"/>
          </p:cNvSpPr>
          <p:nvPr>
            <p:ph type="sldNum" sz="quarter" idx="12"/>
          </p:nvPr>
        </p:nvSpPr>
        <p:spPr/>
        <p:txBody>
          <a:bodyPr/>
          <a:lstStyle>
            <a:lvl1pPr>
              <a:defRPr/>
            </a:lvl1pPr>
          </a:lstStyle>
          <a:p>
            <a:pPr>
              <a:defRPr/>
            </a:pPr>
            <a:fld id="{11F228BA-0F34-4EEE-91A0-1F4B1768B0B9}" type="slidenum">
              <a:rPr lang="en-US" altLang="en-US"/>
              <a:pPr>
                <a:defRPr/>
              </a:pPr>
              <a:t>‹#›</a:t>
            </a:fld>
            <a:endParaRPr lang="en-US" altLang="en-US"/>
          </a:p>
        </p:txBody>
      </p:sp>
    </p:spTree>
    <p:extLst>
      <p:ext uri="{BB962C8B-B14F-4D97-AF65-F5344CB8AC3E}">
        <p14:creationId xmlns:p14="http://schemas.microsoft.com/office/powerpoint/2010/main" val="2201466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11F006-BED1-63DE-035C-5794156CA718}"/>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35D377D8-A714-009F-83CC-CA59F46CB1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E98BCA20-0F91-1637-C341-989410CF5223}"/>
              </a:ext>
            </a:extLst>
          </p:cNvPr>
          <p:cNvSpPr>
            <a:spLocks noGrp="1"/>
          </p:cNvSpPr>
          <p:nvPr>
            <p:ph type="sldNum" sz="quarter" idx="12"/>
          </p:nvPr>
        </p:nvSpPr>
        <p:spPr/>
        <p:txBody>
          <a:bodyPr/>
          <a:lstStyle>
            <a:lvl1pPr>
              <a:defRPr/>
            </a:lvl1pPr>
          </a:lstStyle>
          <a:p>
            <a:pPr>
              <a:defRPr/>
            </a:pPr>
            <a:fld id="{2C3C1A1E-64C3-46C1-80C7-BCFB58772BCE}" type="slidenum">
              <a:rPr lang="en-US" altLang="en-US"/>
              <a:pPr>
                <a:defRPr/>
              </a:pPr>
              <a:t>‹#›</a:t>
            </a:fld>
            <a:endParaRPr lang="en-US" altLang="en-US"/>
          </a:p>
        </p:txBody>
      </p:sp>
    </p:spTree>
    <p:extLst>
      <p:ext uri="{BB962C8B-B14F-4D97-AF65-F5344CB8AC3E}">
        <p14:creationId xmlns:p14="http://schemas.microsoft.com/office/powerpoint/2010/main" val="4182829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0F18DD-1882-4697-154F-39B1C32841CF}"/>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5677A2E8-86F5-192F-E202-4218BCC6C3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BCFAF23F-CCD9-25E1-FD95-6E24DC3C695D}"/>
              </a:ext>
            </a:extLst>
          </p:cNvPr>
          <p:cNvSpPr>
            <a:spLocks noGrp="1"/>
          </p:cNvSpPr>
          <p:nvPr>
            <p:ph type="sldNum" sz="quarter" idx="12"/>
          </p:nvPr>
        </p:nvSpPr>
        <p:spPr/>
        <p:txBody>
          <a:bodyPr/>
          <a:lstStyle>
            <a:lvl1pPr>
              <a:defRPr/>
            </a:lvl1pPr>
          </a:lstStyle>
          <a:p>
            <a:pPr>
              <a:defRPr/>
            </a:pPr>
            <a:fld id="{F1494592-A161-4123-9C77-C10A38BC1D0B}" type="slidenum">
              <a:rPr lang="en-US" altLang="en-US"/>
              <a:pPr>
                <a:defRPr/>
              </a:pPr>
              <a:t>‹#›</a:t>
            </a:fld>
            <a:endParaRPr lang="en-US" altLang="en-US"/>
          </a:p>
        </p:txBody>
      </p:sp>
    </p:spTree>
    <p:extLst>
      <p:ext uri="{BB962C8B-B14F-4D97-AF65-F5344CB8AC3E}">
        <p14:creationId xmlns:p14="http://schemas.microsoft.com/office/powerpoint/2010/main" val="420799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3A8307E-0D87-8F26-4586-66BAF9C070B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A5D68735-71EB-2A9B-E874-5BF6FC26969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2F3DE351-A8E0-96CB-ABCC-76A84DC09FB3}"/>
              </a:ext>
            </a:extLst>
          </p:cNvPr>
          <p:cNvSpPr>
            <a:spLocks noGrp="1"/>
          </p:cNvSpPr>
          <p:nvPr>
            <p:ph type="sldNum" sz="quarter" idx="12"/>
          </p:nvPr>
        </p:nvSpPr>
        <p:spPr/>
        <p:txBody>
          <a:bodyPr/>
          <a:lstStyle>
            <a:lvl1pPr>
              <a:defRPr/>
            </a:lvl1pPr>
          </a:lstStyle>
          <a:p>
            <a:pPr>
              <a:defRPr/>
            </a:pPr>
            <a:fld id="{B93F654D-5FA7-4660-A0F6-DB15F42338F3}" type="slidenum">
              <a:rPr lang="en-US" altLang="en-US"/>
              <a:pPr>
                <a:defRPr/>
              </a:pPr>
              <a:t>‹#›</a:t>
            </a:fld>
            <a:endParaRPr lang="en-US" altLang="en-US"/>
          </a:p>
        </p:txBody>
      </p:sp>
    </p:spTree>
    <p:extLst>
      <p:ext uri="{BB962C8B-B14F-4D97-AF65-F5344CB8AC3E}">
        <p14:creationId xmlns:p14="http://schemas.microsoft.com/office/powerpoint/2010/main" val="653679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59906A4-D91E-31B3-4F75-DD99D345FCF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90A5A56-7932-5B81-D425-C617C5ADFB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3CD49480-338A-5023-8D6E-A32C8F5102B5}"/>
              </a:ext>
            </a:extLst>
          </p:cNvPr>
          <p:cNvSpPr>
            <a:spLocks noGrp="1"/>
          </p:cNvSpPr>
          <p:nvPr>
            <p:ph type="sldNum" sz="quarter" idx="12"/>
          </p:nvPr>
        </p:nvSpPr>
        <p:spPr/>
        <p:txBody>
          <a:bodyPr/>
          <a:lstStyle>
            <a:lvl1pPr>
              <a:defRPr/>
            </a:lvl1pPr>
          </a:lstStyle>
          <a:p>
            <a:pPr>
              <a:defRPr/>
            </a:pPr>
            <a:fld id="{C7F8AB6A-A2B2-455F-A929-DD4B87FEB4D4}" type="slidenum">
              <a:rPr lang="en-US" altLang="en-US"/>
              <a:pPr>
                <a:defRPr/>
              </a:pPr>
              <a:t>‹#›</a:t>
            </a:fld>
            <a:endParaRPr lang="en-US" altLang="en-US"/>
          </a:p>
        </p:txBody>
      </p:sp>
    </p:spTree>
    <p:extLst>
      <p:ext uri="{BB962C8B-B14F-4D97-AF65-F5344CB8AC3E}">
        <p14:creationId xmlns:p14="http://schemas.microsoft.com/office/powerpoint/2010/main" val="803966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317D-48D3-395F-A17C-3BB90ADB2992}"/>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4978850-BE15-25A0-C14F-5A1163A301C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7530AEDC-5920-7634-368B-D7FDE4AE3342}"/>
              </a:ext>
            </a:extLst>
          </p:cNvPr>
          <p:cNvSpPr>
            <a:spLocks noGrp="1"/>
          </p:cNvSpPr>
          <p:nvPr>
            <p:ph type="sldNum" sz="quarter" idx="12"/>
          </p:nvPr>
        </p:nvSpPr>
        <p:spPr/>
        <p:txBody>
          <a:bodyPr/>
          <a:lstStyle>
            <a:lvl1pPr>
              <a:defRPr/>
            </a:lvl1pPr>
          </a:lstStyle>
          <a:p>
            <a:pPr>
              <a:defRPr/>
            </a:pPr>
            <a:fld id="{E5646522-344E-4AD0-83EB-AE1975F6FD9C}" type="slidenum">
              <a:rPr lang="en-US" altLang="en-US"/>
              <a:pPr>
                <a:defRPr/>
              </a:pPr>
              <a:t>‹#›</a:t>
            </a:fld>
            <a:endParaRPr lang="en-US" altLang="en-US"/>
          </a:p>
        </p:txBody>
      </p:sp>
    </p:spTree>
    <p:extLst>
      <p:ext uri="{BB962C8B-B14F-4D97-AF65-F5344CB8AC3E}">
        <p14:creationId xmlns:p14="http://schemas.microsoft.com/office/powerpoint/2010/main" val="27049218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C2D17-0FB2-2005-061C-ACFF8ABBE0F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DF4024D-7769-71DC-860F-2347B00AFA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3B0160C-A528-4D1E-C720-A6D15B7F104E}"/>
              </a:ext>
            </a:extLst>
          </p:cNvPr>
          <p:cNvSpPr>
            <a:spLocks noGrp="1"/>
          </p:cNvSpPr>
          <p:nvPr>
            <p:ph type="sldNum" sz="quarter" idx="12"/>
          </p:nvPr>
        </p:nvSpPr>
        <p:spPr/>
        <p:txBody>
          <a:bodyPr/>
          <a:lstStyle>
            <a:lvl1pPr>
              <a:defRPr/>
            </a:lvl1pPr>
          </a:lstStyle>
          <a:p>
            <a:pPr>
              <a:defRPr/>
            </a:pPr>
            <a:fld id="{D7BC16FC-872D-4A5B-BD49-C2CC08B6927E}" type="slidenum">
              <a:rPr lang="en-US" altLang="en-US"/>
              <a:pPr>
                <a:defRPr/>
              </a:pPr>
              <a:t>‹#›</a:t>
            </a:fld>
            <a:endParaRPr lang="en-US" altLang="en-US"/>
          </a:p>
        </p:txBody>
      </p:sp>
    </p:spTree>
    <p:extLst>
      <p:ext uri="{BB962C8B-B14F-4D97-AF65-F5344CB8AC3E}">
        <p14:creationId xmlns:p14="http://schemas.microsoft.com/office/powerpoint/2010/main" val="32238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9A5364-F156-84F5-A317-76FBE48A181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6F386E1-7F58-D4EB-82E6-918C4E0C349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7D57518-BBAA-48A7-1E9E-3BA72985D79D}"/>
              </a:ext>
            </a:extLst>
          </p:cNvPr>
          <p:cNvSpPr>
            <a:spLocks noGrp="1"/>
          </p:cNvSpPr>
          <p:nvPr>
            <p:ph type="sldNum" sz="quarter" idx="12"/>
          </p:nvPr>
        </p:nvSpPr>
        <p:spPr/>
        <p:txBody>
          <a:bodyPr/>
          <a:lstStyle>
            <a:lvl1pPr>
              <a:defRPr/>
            </a:lvl1pPr>
          </a:lstStyle>
          <a:p>
            <a:pPr>
              <a:defRPr/>
            </a:pPr>
            <a:fld id="{D57202D8-8ABA-4B37-8966-DF8FBFCF8AF1}" type="slidenum">
              <a:rPr lang="en-US" altLang="en-US"/>
              <a:pPr>
                <a:defRPr/>
              </a:pPr>
              <a:t>‹#›</a:t>
            </a:fld>
            <a:endParaRPr lang="en-US" altLang="en-US"/>
          </a:p>
        </p:txBody>
      </p:sp>
    </p:spTree>
    <p:extLst>
      <p:ext uri="{BB962C8B-B14F-4D97-AF65-F5344CB8AC3E}">
        <p14:creationId xmlns:p14="http://schemas.microsoft.com/office/powerpoint/2010/main" val="201145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6A671C-C6B1-23F8-FEAE-05E3BF64CA5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CDD9522-2EA0-7518-7356-B805741AE6F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2D5D6E9-DE0F-4A92-8B17-EEEADD8FBC8D}"/>
              </a:ext>
            </a:extLst>
          </p:cNvPr>
          <p:cNvSpPr>
            <a:spLocks noGrp="1"/>
          </p:cNvSpPr>
          <p:nvPr>
            <p:ph type="sldNum" sz="quarter" idx="12"/>
          </p:nvPr>
        </p:nvSpPr>
        <p:spPr/>
        <p:txBody>
          <a:bodyPr/>
          <a:lstStyle>
            <a:lvl1pPr>
              <a:defRPr/>
            </a:lvl1pPr>
          </a:lstStyle>
          <a:p>
            <a:pPr>
              <a:defRPr/>
            </a:pPr>
            <a:fld id="{9E6641ED-5289-4A8B-A50D-EBD2CAE32305}" type="slidenum">
              <a:rPr lang="en-US" altLang="en-US"/>
              <a:pPr>
                <a:defRPr/>
              </a:pPr>
              <a:t>‹#›</a:t>
            </a:fld>
            <a:endParaRPr lang="en-US" altLang="en-US"/>
          </a:p>
        </p:txBody>
      </p:sp>
    </p:spTree>
    <p:extLst>
      <p:ext uri="{BB962C8B-B14F-4D97-AF65-F5344CB8AC3E}">
        <p14:creationId xmlns:p14="http://schemas.microsoft.com/office/powerpoint/2010/main" val="200244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72529D-0EE5-02FF-DCDE-9CE68833F2A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C69080-7D7A-D5E0-730F-6CAD52401C6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40DDE0-90BF-4E2B-9FC4-7E037B958E87}"/>
              </a:ext>
            </a:extLst>
          </p:cNvPr>
          <p:cNvSpPr>
            <a:spLocks noGrp="1"/>
          </p:cNvSpPr>
          <p:nvPr>
            <p:ph type="dt" sz="half" idx="2"/>
          </p:nvPr>
        </p:nvSpPr>
        <p:spPr>
          <a:xfrm>
            <a:off x="171450" y="6551613"/>
            <a:ext cx="2090738" cy="365125"/>
          </a:xfrm>
          <a:prstGeom prst="rect">
            <a:avLst/>
          </a:prstGeom>
        </p:spPr>
        <p:txBody>
          <a:bodyPr vert="horz" lIns="91429" tIns="45714" rIns="91429" bIns="45714" rtlCol="0" anchor="ctr"/>
          <a:lstStyle>
            <a:lvl1pPr algn="l" defTabSz="914293" eaLnBrk="1" fontAlgn="auto" hangingPunct="1">
              <a:spcBef>
                <a:spcPts val="0"/>
              </a:spcBef>
              <a:spcAft>
                <a:spcPts val="0"/>
              </a:spcAft>
              <a:defRPr sz="1200">
                <a:solidFill>
                  <a:schemeClr val="tx1"/>
                </a:solidFill>
                <a:latin typeface="+mn-lt"/>
              </a:defRPr>
            </a:lvl1pPr>
          </a:lstStyle>
          <a:p>
            <a:pPr>
              <a:defRPr/>
            </a:pPr>
            <a:r>
              <a:rPr lang="en-US"/>
              <a:t>November 8, 2022</a:t>
            </a:r>
          </a:p>
        </p:txBody>
      </p:sp>
      <p:sp>
        <p:nvSpPr>
          <p:cNvPr id="5" name="Footer Placeholder 4">
            <a:extLst>
              <a:ext uri="{FF2B5EF4-FFF2-40B4-BE49-F238E27FC236}">
                <a16:creationId xmlns:a16="http://schemas.microsoft.com/office/drawing/2014/main" id="{BCDDAC75-C590-DD07-86B2-BF50BC70ED86}"/>
              </a:ext>
            </a:extLst>
          </p:cNvPr>
          <p:cNvSpPr>
            <a:spLocks noGrp="1"/>
          </p:cNvSpPr>
          <p:nvPr>
            <p:ph type="ftr" sz="quarter" idx="3"/>
          </p:nvPr>
        </p:nvSpPr>
        <p:spPr>
          <a:xfrm>
            <a:off x="1878013" y="6559550"/>
            <a:ext cx="8432800" cy="365125"/>
          </a:xfrm>
          <a:prstGeom prst="rect">
            <a:avLst/>
          </a:prstGeom>
        </p:spPr>
        <p:txBody>
          <a:bodyPr vert="horz" lIns="91429" tIns="45714" rIns="91429" bIns="45714" rtlCol="0" anchor="ctr"/>
          <a:lstStyle>
            <a:lvl1pPr algn="ctr" defTabSz="914293" eaLnBrk="1" fontAlgn="auto" hangingPunct="1">
              <a:spcBef>
                <a:spcPts val="0"/>
              </a:spcBef>
              <a:spcAft>
                <a:spcPts val="0"/>
              </a:spcAft>
              <a:defRPr sz="1200">
                <a:solidFill>
                  <a:schemeClr val="tx1"/>
                </a:solidFill>
                <a:latin typeface="+mn-lt"/>
              </a:defRPr>
            </a:lvl1pPr>
          </a:lstStyle>
          <a:p>
            <a:pPr>
              <a:defRPr/>
            </a:pPr>
            <a:r>
              <a:rPr lang="en-US"/>
              <a:t>Isaiah – Welcome &amp; Introduction</a:t>
            </a:r>
          </a:p>
        </p:txBody>
      </p:sp>
      <p:sp>
        <p:nvSpPr>
          <p:cNvPr id="6" name="Slide Number Placeholder 5">
            <a:extLst>
              <a:ext uri="{FF2B5EF4-FFF2-40B4-BE49-F238E27FC236}">
                <a16:creationId xmlns:a16="http://schemas.microsoft.com/office/drawing/2014/main" id="{6CF610A2-B326-B178-FAB9-6CE6598D62D5}"/>
              </a:ext>
            </a:extLst>
          </p:cNvPr>
          <p:cNvSpPr>
            <a:spLocks noGrp="1"/>
          </p:cNvSpPr>
          <p:nvPr>
            <p:ph type="sldNum" sz="quarter" idx="4"/>
          </p:nvPr>
        </p:nvSpPr>
        <p:spPr>
          <a:xfrm>
            <a:off x="11215688" y="6519863"/>
            <a:ext cx="914400" cy="365125"/>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00"/>
            </a:lvl1pPr>
          </a:lstStyle>
          <a:p>
            <a:pPr>
              <a:defRPr/>
            </a:pPr>
            <a:fld id="{EEEAB044-738F-4A67-A42D-2F2B953BAB25}" type="slidenum">
              <a:rPr lang="en-US" altLang="en-US"/>
              <a:pPr>
                <a:defRPr/>
              </a:pPr>
              <a:t>‹#›</a:t>
            </a:fld>
            <a:endParaRPr lang="en-US" altLang="en-US"/>
          </a:p>
        </p:txBody>
      </p:sp>
      <p:pic>
        <p:nvPicPr>
          <p:cNvPr id="1031" name="Picture 3" descr="MOB logo">
            <a:extLst>
              <a:ext uri="{FF2B5EF4-FFF2-40B4-BE49-F238E27FC236}">
                <a16:creationId xmlns:a16="http://schemas.microsoft.com/office/drawing/2014/main" id="{20628BCC-D853-24F9-2109-A762FFC156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3013" y="114300"/>
            <a:ext cx="1906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a:extLst>
              <a:ext uri="{FF2B5EF4-FFF2-40B4-BE49-F238E27FC236}">
                <a16:creationId xmlns:a16="http://schemas.microsoft.com/office/drawing/2014/main" id="{8AF7458B-E70D-0AF7-FF40-EF8D45A214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5600" y="-76200"/>
            <a:ext cx="170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4" r:id="rId1"/>
    <p:sldLayoutId id="2147486765" r:id="rId2"/>
    <p:sldLayoutId id="2147486766" r:id="rId3"/>
    <p:sldLayoutId id="2147486767" r:id="rId4"/>
    <p:sldLayoutId id="2147486768" r:id="rId5"/>
    <p:sldLayoutId id="2147486769" r:id="rId6"/>
    <p:sldLayoutId id="2147486770" r:id="rId7"/>
    <p:sldLayoutId id="2147486771" r:id="rId8"/>
    <p:sldLayoutId id="2147486772" r:id="rId9"/>
    <p:sldLayoutId id="2147486773" r:id="rId10"/>
    <p:sldLayoutId id="2147486774" r:id="rId11"/>
  </p:sldLayoutIdLst>
  <p:hf hdr="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E92EA51-5BAD-B819-46B5-4097DE01D7D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B2AB71B-E3B0-F7F5-94B6-5EC53ED2815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F85BD7-A2B7-4C64-E74A-85BAECF4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18CA15DC-C671-675B-5458-54F5BAF03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9694D7F-0539-12B6-7938-FBD6ACCE09A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A6A4A47-0CB6-4EE2-8B29-E3418B1A70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88A3B71-751A-EC5B-6BF5-6B41ED269ED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AF82D31-0F98-3E1A-C3BD-1679B22F73A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A5150C-429A-974F-1BBC-03B67EDB1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38D802B-2F29-804E-66F8-AB775CF3B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6E76B1-25C3-D1AF-3834-BEE88792CFB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96585C-F181-4099-AE06-A949EC5DAC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07" r:id="rId1"/>
    <p:sldLayoutId id="2147486708" r:id="rId2"/>
    <p:sldLayoutId id="2147486709" r:id="rId3"/>
    <p:sldLayoutId id="2147486710" r:id="rId4"/>
    <p:sldLayoutId id="2147486711" r:id="rId5"/>
    <p:sldLayoutId id="2147486712" r:id="rId6"/>
    <p:sldLayoutId id="2147486713" r:id="rId7"/>
    <p:sldLayoutId id="2147486714" r:id="rId8"/>
    <p:sldLayoutId id="2147486715" r:id="rId9"/>
    <p:sldLayoutId id="2147486716" r:id="rId10"/>
    <p:sldLayoutId id="2147486717"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A12AC83-C869-DFF1-4293-5719A759F0E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3624FEC8-C267-B63C-7B57-D472B5A68CE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88C1F7-E85D-A615-133E-0386D6DE6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5BF2F598-53BC-A19C-DA54-2834E17EC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9C5FED5-33DE-3B92-DBB8-B36A4523D72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06191D5-3260-41D3-AD01-3F36A10BC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18" r:id="rId1"/>
    <p:sldLayoutId id="2147486719" r:id="rId2"/>
    <p:sldLayoutId id="2147486720" r:id="rId3"/>
    <p:sldLayoutId id="2147486721" r:id="rId4"/>
    <p:sldLayoutId id="2147486722" r:id="rId5"/>
    <p:sldLayoutId id="2147486723" r:id="rId6"/>
    <p:sldLayoutId id="2147486724" r:id="rId7"/>
    <p:sldLayoutId id="2147486725" r:id="rId8"/>
    <p:sldLayoutId id="2147486726" r:id="rId9"/>
    <p:sldLayoutId id="2147486727" r:id="rId10"/>
    <p:sldLayoutId id="2147486728"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BD681D2-4A2E-1292-1397-02A07452231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939E673E-0DEB-258E-818F-EE267176675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B96367E-519F-2826-52DC-CA467DC12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462AEFEE-C656-AE0E-2BBD-541DF719C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F769A5-AD0A-9742-50FF-C1EF7F77CD5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7FCD623-42FB-4E6F-B4AF-8395ACD04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29" r:id="rId1"/>
    <p:sldLayoutId id="2147486730" r:id="rId2"/>
    <p:sldLayoutId id="2147486731" r:id="rId3"/>
    <p:sldLayoutId id="2147486732" r:id="rId4"/>
    <p:sldLayoutId id="2147486733" r:id="rId5"/>
    <p:sldLayoutId id="2147486734" r:id="rId6"/>
    <p:sldLayoutId id="2147486735" r:id="rId7"/>
    <p:sldLayoutId id="2147486736" r:id="rId8"/>
    <p:sldLayoutId id="2147486737" r:id="rId9"/>
    <p:sldLayoutId id="2147486738" r:id="rId10"/>
    <p:sldLayoutId id="2147486739"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FACEC186-4E28-C175-1C8E-0F1728D1B71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F831E360-9C05-5B19-9A08-02148A08E33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34157C-5A8D-9441-9CE1-2E5BFCCC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95E50578-4CE8-7188-638E-D18DA8006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558D252-8711-AB5B-7732-3A467D4FB8F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697F035-5A0D-4B5C-B361-10124B04FF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40" r:id="rId1"/>
    <p:sldLayoutId id="2147486741" r:id="rId2"/>
    <p:sldLayoutId id="2147486742" r:id="rId3"/>
    <p:sldLayoutId id="2147486743" r:id="rId4"/>
    <p:sldLayoutId id="2147486744" r:id="rId5"/>
    <p:sldLayoutId id="2147486745" r:id="rId6"/>
    <p:sldLayoutId id="2147486746" r:id="rId7"/>
    <p:sldLayoutId id="2147486747" r:id="rId8"/>
    <p:sldLayoutId id="2147486748" r:id="rId9"/>
    <p:sldLayoutId id="2147486749" r:id="rId10"/>
    <p:sldLayoutId id="2147486750" r:id="rId11"/>
    <p:sldLayoutId id="2147486751" r:id="rId12"/>
    <p:sldLayoutId id="2147486752" r:id="rId13"/>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E8B4687-1454-96E0-D72A-35B9E52FF2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75704229-B26F-2D5E-23E4-E9D873BE56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982416-5848-3916-8E07-F2E76A1C2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626F78A-1C9B-70D2-952D-71832B83A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804961C-6B3F-7497-EC77-14C0CA244AC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D9F01F-DD85-4C60-AB40-45566CF411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53" r:id="rId1"/>
    <p:sldLayoutId id="2147486754" r:id="rId2"/>
    <p:sldLayoutId id="2147486755" r:id="rId3"/>
    <p:sldLayoutId id="2147486756" r:id="rId4"/>
    <p:sldLayoutId id="2147486757" r:id="rId5"/>
    <p:sldLayoutId id="2147486758" r:id="rId6"/>
    <p:sldLayoutId id="2147486759" r:id="rId7"/>
    <p:sldLayoutId id="2147486760" r:id="rId8"/>
    <p:sldLayoutId id="2147486761" r:id="rId9"/>
    <p:sldLayoutId id="2147486762" r:id="rId10"/>
    <p:sldLayoutId id="2147486763"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immanuelbible.church/visit/fall-outreach-fes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ibcmob.ne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291756F-BDEE-FA35-FA9F-CD206AF201DE}"/>
              </a:ext>
            </a:extLst>
          </p:cNvPr>
          <p:cNvSpPr>
            <a:spLocks noGrp="1"/>
          </p:cNvSpPr>
          <p:nvPr>
            <p:ph type="ctrTitle"/>
          </p:nvPr>
        </p:nvSpPr>
        <p:spPr>
          <a:xfrm>
            <a:off x="914400" y="1905000"/>
            <a:ext cx="10363200" cy="1470025"/>
          </a:xfrm>
        </p:spPr>
        <p:txBody>
          <a:bodyPr/>
          <a:lstStyle/>
          <a:p>
            <a:r>
              <a:rPr lang="en-US" altLang="en-US" sz="7200" b="1">
                <a:ea typeface="MS PGothic" panose="020B0600070205080204" pitchFamily="34" charset="-128"/>
              </a:rPr>
              <a:t>WELCOME  TO  THE  MOB!</a:t>
            </a:r>
            <a:endParaRPr lang="en-US" altLang="en-US"/>
          </a:p>
        </p:txBody>
      </p:sp>
      <p:sp>
        <p:nvSpPr>
          <p:cNvPr id="3" name="Subtitle 2">
            <a:extLst>
              <a:ext uri="{FF2B5EF4-FFF2-40B4-BE49-F238E27FC236}">
                <a16:creationId xmlns:a16="http://schemas.microsoft.com/office/drawing/2014/main" id="{1703E57B-F78D-114F-792A-F855320A061E}"/>
              </a:ext>
            </a:extLst>
          </p:cNvPr>
          <p:cNvSpPr>
            <a:spLocks noGrp="1"/>
          </p:cNvSpPr>
          <p:nvPr>
            <p:ph type="subTitle" idx="1"/>
          </p:nvPr>
        </p:nvSpPr>
        <p:spPr>
          <a:xfrm>
            <a:off x="1828800" y="3660775"/>
            <a:ext cx="8534400" cy="175260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3:16-17 </a:t>
            </a:r>
            <a:r>
              <a:rPr lang="en-US" altLang="en-US" sz="240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4" name="Date Placeholder 3">
            <a:extLst>
              <a:ext uri="{FF2B5EF4-FFF2-40B4-BE49-F238E27FC236}">
                <a16:creationId xmlns:a16="http://schemas.microsoft.com/office/drawing/2014/main" id="{9FA704A9-28F7-DF2D-E076-BA0AF90D423D}"/>
              </a:ext>
            </a:extLst>
          </p:cNvPr>
          <p:cNvSpPr>
            <a:spLocks noGrp="1"/>
          </p:cNvSpPr>
          <p:nvPr>
            <p:ph type="dt" sz="quarter" idx="10"/>
          </p:nvPr>
        </p:nvSpPr>
        <p:spPr/>
        <p:txBody>
          <a:bodyPr/>
          <a:lstStyle/>
          <a:p>
            <a:pPr>
              <a:defRPr/>
            </a:pPr>
            <a:r>
              <a:rPr lang="en-US" dirty="0"/>
              <a:t>October 17, 2023</a:t>
            </a:r>
          </a:p>
        </p:txBody>
      </p:sp>
      <p:sp>
        <p:nvSpPr>
          <p:cNvPr id="20485" name="Slide Number Placeholder 5">
            <a:extLst>
              <a:ext uri="{FF2B5EF4-FFF2-40B4-BE49-F238E27FC236}">
                <a16:creationId xmlns:a16="http://schemas.microsoft.com/office/drawing/2014/main" id="{51DDED31-5DE0-1468-4AD2-7F7915B564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21DC25-FDA0-46C4-BCEB-D9853F4218FC}" type="slidenum">
              <a:rPr lang="en-US" altLang="en-US" smtClean="0"/>
              <a:pPr/>
              <a:t>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a:t>Memory Verse</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609600" y="1371600"/>
            <a:ext cx="10972800" cy="5180013"/>
          </a:xfrm>
        </p:spPr>
        <p:txBody>
          <a:bodyPr/>
          <a:lstStyle/>
          <a:p>
            <a:pPr marL="0" indent="0" eaLnBrk="1" hangingPunct="1">
              <a:spcAft>
                <a:spcPts val="600"/>
              </a:spcAft>
              <a:buFont typeface="Arial" panose="020B0604020202020204" pitchFamily="34" charset="0"/>
              <a:buNone/>
              <a:defRPr/>
            </a:pPr>
            <a:endParaRPr lang="en-US" altLang="en-US" sz="3600" b="1" dirty="0"/>
          </a:p>
          <a:p>
            <a:pPr marL="0" indent="0" eaLnBrk="1" hangingPunct="1">
              <a:spcAft>
                <a:spcPts val="600"/>
              </a:spcAft>
              <a:buFont typeface="Arial" panose="020B0604020202020204" pitchFamily="34" charset="0"/>
              <a:buNone/>
              <a:defRPr/>
            </a:pPr>
            <a:r>
              <a:rPr lang="en-US" altLang="en-US" sz="3600" b="1" dirty="0"/>
              <a:t> Isaiah 42:20 (ESV)</a:t>
            </a:r>
          </a:p>
          <a:p>
            <a:pPr marL="0" indent="0" algn="ctr" eaLnBrk="1" hangingPunct="1">
              <a:spcAft>
                <a:spcPts val="600"/>
              </a:spcAft>
              <a:buFont typeface="Arial" panose="020B0604020202020204" pitchFamily="34" charset="0"/>
              <a:buNone/>
              <a:defRPr/>
            </a:pPr>
            <a:r>
              <a:rPr lang="en-US" sz="4400" dirty="0"/>
              <a:t>“He sees many things, but does not observe them; his ears are open, but he does not hear.” </a:t>
            </a:r>
            <a:endParaRPr lang="en-US" sz="3600" dirty="0"/>
          </a:p>
        </p:txBody>
      </p:sp>
      <p:sp>
        <p:nvSpPr>
          <p:cNvPr id="4" name="Date Placeholder 3">
            <a:extLst>
              <a:ext uri="{FF2B5EF4-FFF2-40B4-BE49-F238E27FC236}">
                <a16:creationId xmlns:a16="http://schemas.microsoft.com/office/drawing/2014/main" id="{21629632-E3AD-FABB-092E-7F339314643D}"/>
              </a:ext>
            </a:extLst>
          </p:cNvPr>
          <p:cNvSpPr>
            <a:spLocks noGrp="1"/>
          </p:cNvSpPr>
          <p:nvPr>
            <p:ph type="dt" sz="quarter" idx="10"/>
          </p:nvPr>
        </p:nvSpPr>
        <p:spPr/>
        <p:txBody>
          <a:bodyPr/>
          <a:lstStyle/>
          <a:p>
            <a:pPr>
              <a:defRPr/>
            </a:pPr>
            <a:r>
              <a:rPr lang="en-US" dirty="0"/>
              <a:t>October 17, 2023</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10</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270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214F8C1-D5F3-B23D-0DFA-BEB36E30F1EE}"/>
              </a:ext>
            </a:extLst>
          </p:cNvPr>
          <p:cNvSpPr>
            <a:spLocks noGrp="1"/>
          </p:cNvSpPr>
          <p:nvPr>
            <p:ph type="title"/>
          </p:nvPr>
        </p:nvSpPr>
        <p:spPr/>
        <p:txBody>
          <a:bodyPr/>
          <a:lstStyle/>
          <a:p>
            <a:r>
              <a:rPr lang="en-US" altLang="en-US" sz="5400" b="1" dirty="0"/>
              <a:t>Our Isaiah Study</a:t>
            </a:r>
          </a:p>
        </p:txBody>
      </p:sp>
      <p:sp>
        <p:nvSpPr>
          <p:cNvPr id="3" name="Content Placeholder 2">
            <a:extLst>
              <a:ext uri="{FF2B5EF4-FFF2-40B4-BE49-F238E27FC236}">
                <a16:creationId xmlns:a16="http://schemas.microsoft.com/office/drawing/2014/main" id="{4F7BE69C-ABE1-1FAE-6116-519E1586792E}"/>
              </a:ext>
            </a:extLst>
          </p:cNvPr>
          <p:cNvSpPr>
            <a:spLocks noGrp="1"/>
          </p:cNvSpPr>
          <p:nvPr>
            <p:ph idx="1"/>
          </p:nvPr>
        </p:nvSpPr>
        <p:spPr>
          <a:xfrm>
            <a:off x="600075" y="1789112"/>
            <a:ext cx="10972800" cy="4945063"/>
          </a:xfrm>
        </p:spPr>
        <p:txBody>
          <a:bodyPr/>
          <a:lstStyle/>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Last Meeting:</a:t>
            </a:r>
          </a:p>
          <a:p>
            <a:pPr marL="342900" indent="-342900">
              <a:spcBef>
                <a:spcPts val="0"/>
              </a:spcBef>
              <a:spcAft>
                <a:spcPts val="0"/>
              </a:spcAft>
              <a:defRPr/>
            </a:pPr>
            <a:r>
              <a:rPr lang="en-US" altLang="en-US" sz="2800" b="1" dirty="0">
                <a:cs typeface="Arial" panose="020B0604020202020204" pitchFamily="34" charset="0"/>
              </a:rPr>
              <a:t>Isaiah 42:1-17</a:t>
            </a:r>
          </a:p>
          <a:p>
            <a:pPr marL="342900" indent="-342900">
              <a:spcBef>
                <a:spcPts val="0"/>
              </a:spcBef>
              <a:spcAft>
                <a:spcPts val="0"/>
              </a:spcAft>
              <a:defRPr/>
            </a:pPr>
            <a:r>
              <a:rPr lang="en-US" altLang="en-US" sz="2800" b="1" dirty="0">
                <a:cs typeface="Arial" panose="020B0604020202020204" pitchFamily="34" charset="0"/>
              </a:rPr>
              <a:t>Memory Verse: Isaiah 42:8</a:t>
            </a:r>
          </a:p>
          <a:p>
            <a:pPr marL="342900" indent="-342900">
              <a:spcBef>
                <a:spcPts val="0"/>
              </a:spcBef>
              <a:spcAft>
                <a:spcPts val="0"/>
              </a:spcAft>
              <a:defRPr/>
            </a:pPr>
            <a:r>
              <a:rPr lang="en-US" altLang="en-US" sz="2800" b="1" i="1" dirty="0">
                <a:cs typeface="Arial" panose="020B0604020202020204" pitchFamily="34" charset="0"/>
              </a:rPr>
              <a:t>Dr. Constable’s Notes, 2023 Ed., pp. 281-289; Motyer, pp. 318-325</a:t>
            </a:r>
          </a:p>
          <a:p>
            <a:pPr marL="342900" indent="-342900">
              <a:spcBef>
                <a:spcPts val="0"/>
              </a:spcBef>
              <a:spcAft>
                <a:spcPts val="0"/>
              </a:spcAft>
              <a:defRPr/>
            </a:pPr>
            <a:r>
              <a:rPr lang="en-US" altLang="en-US" sz="2800" b="1" dirty="0">
                <a:cs typeface="Arial" panose="020B0604020202020204" pitchFamily="34" charset="0"/>
              </a:rPr>
              <a:t>Refreshment Host: E</a:t>
            </a:r>
          </a:p>
          <a:p>
            <a:pPr marL="0" indent="0">
              <a:spcBef>
                <a:spcPts val="0"/>
              </a:spcBef>
              <a:spcAft>
                <a:spcPts val="0"/>
              </a:spcAft>
              <a:buNone/>
              <a:defRPr/>
            </a:pPr>
            <a:endParaRPr lang="fr-FR" altLang="en-US" sz="2800" b="1" dirty="0">
              <a:cs typeface="Arial" panose="020B0604020202020204" pitchFamily="34" charset="0"/>
            </a:endParaRPr>
          </a:p>
          <a:p>
            <a:pPr marL="0" indent="0">
              <a:spcBef>
                <a:spcPts val="0"/>
              </a:spcBef>
              <a:spcAft>
                <a:spcPts val="0"/>
              </a:spcAft>
              <a:buFont typeface="Arial" panose="020B0604020202020204" pitchFamily="34" charset="0"/>
              <a:buNone/>
              <a:defRPr/>
            </a:pPr>
            <a:r>
              <a:rPr lang="fr-FR" altLang="en-US" sz="2800" b="1" dirty="0" err="1">
                <a:cs typeface="Arial" panose="020B0604020202020204" pitchFamily="34" charset="0"/>
              </a:rPr>
              <a:t>Tonight</a:t>
            </a:r>
            <a:r>
              <a:rPr lang="fr-FR" altLang="en-US" sz="2800" b="1" dirty="0">
                <a:cs typeface="Arial" panose="020B0604020202020204" pitchFamily="34" charset="0"/>
              </a:rPr>
              <a:t>:</a:t>
            </a:r>
          </a:p>
          <a:p>
            <a:pPr marL="342900" indent="-342900">
              <a:spcBef>
                <a:spcPts val="0"/>
              </a:spcBef>
              <a:spcAft>
                <a:spcPts val="0"/>
              </a:spcAft>
              <a:defRPr/>
            </a:pPr>
            <a:r>
              <a:rPr lang="en-US" altLang="en-US" sz="2800" b="1" dirty="0">
                <a:cs typeface="Arial" panose="020B0604020202020204" pitchFamily="34" charset="0"/>
              </a:rPr>
              <a:t>Isaiah 42:18-25, Israel is Deaf and Blind </a:t>
            </a:r>
          </a:p>
          <a:p>
            <a:pPr marL="342900" indent="-342900">
              <a:spcBef>
                <a:spcPts val="0"/>
              </a:spcBef>
              <a:spcAft>
                <a:spcPts val="0"/>
              </a:spcAft>
              <a:defRPr/>
            </a:pPr>
            <a:r>
              <a:rPr lang="en-US" altLang="en-US" sz="2800" b="1" dirty="0">
                <a:cs typeface="Arial" panose="020B0604020202020204" pitchFamily="34" charset="0"/>
              </a:rPr>
              <a:t>Memory Verse: Isaiah 42:20</a:t>
            </a:r>
          </a:p>
          <a:p>
            <a:pPr marL="342900" indent="-342900">
              <a:spcBef>
                <a:spcPts val="0"/>
              </a:spcBef>
              <a:spcAft>
                <a:spcPts val="0"/>
              </a:spcAft>
              <a:defRPr/>
            </a:pPr>
            <a:r>
              <a:rPr lang="en-US" altLang="en-US" sz="2800" b="1" i="1" dirty="0">
                <a:cs typeface="Arial" panose="020B0604020202020204" pitchFamily="34" charset="0"/>
              </a:rPr>
              <a:t>Dr. Constable’s Notes, 2023 Ed., pp. 289-290; Motyer, pp. 326-330 </a:t>
            </a:r>
            <a:r>
              <a:rPr lang="en-US" altLang="en-US" sz="2800" b="1" dirty="0">
                <a:cs typeface="Arial" panose="020B0604020202020204" pitchFamily="34" charset="0"/>
              </a:rPr>
              <a:t>Refreshment Host: F</a:t>
            </a:r>
          </a:p>
        </p:txBody>
      </p:sp>
      <p:sp>
        <p:nvSpPr>
          <p:cNvPr id="4" name="Date Placeholder 3">
            <a:extLst>
              <a:ext uri="{FF2B5EF4-FFF2-40B4-BE49-F238E27FC236}">
                <a16:creationId xmlns:a16="http://schemas.microsoft.com/office/drawing/2014/main" id="{829F5F59-5EC8-B006-48F3-7C080BF747F1}"/>
              </a:ext>
            </a:extLst>
          </p:cNvPr>
          <p:cNvSpPr>
            <a:spLocks noGrp="1"/>
          </p:cNvSpPr>
          <p:nvPr>
            <p:ph type="dt" sz="quarter" idx="10"/>
          </p:nvPr>
        </p:nvSpPr>
        <p:spPr/>
        <p:txBody>
          <a:bodyPr/>
          <a:lstStyle/>
          <a:p>
            <a:pPr>
              <a:defRPr/>
            </a:pPr>
            <a:r>
              <a:rPr lang="en-US" dirty="0"/>
              <a:t>October 17, 2023</a:t>
            </a:r>
          </a:p>
        </p:txBody>
      </p:sp>
      <p:sp>
        <p:nvSpPr>
          <p:cNvPr id="37893" name="Slide Number Placeholder 5">
            <a:extLst>
              <a:ext uri="{FF2B5EF4-FFF2-40B4-BE49-F238E27FC236}">
                <a16:creationId xmlns:a16="http://schemas.microsoft.com/office/drawing/2014/main" id="{80F1DBCE-AA72-219E-FCAA-238CF83EB7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58A2FD-52ED-4C6C-A552-49FC3DA78AA4}" type="slidenum">
              <a:rPr lang="en-US" altLang="en-US" smtClean="0"/>
              <a:pPr/>
              <a:t>11</a:t>
            </a:fld>
            <a:endParaRPr lang="en-US" altLang="en-US"/>
          </a:p>
        </p:txBody>
      </p:sp>
      <p:cxnSp>
        <p:nvCxnSpPr>
          <p:cNvPr id="2" name="Straight Connector 1">
            <a:extLst>
              <a:ext uri="{FF2B5EF4-FFF2-40B4-BE49-F238E27FC236}">
                <a16:creationId xmlns:a16="http://schemas.microsoft.com/office/drawing/2014/main" id="{DA718196-D8FF-D0CB-668C-CE05FBC0190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CBC2EF6A-EC6E-F8EF-80DF-EE7074036D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E93676-8DD0-42FE-8434-A56106922EC1}" type="slidenum">
              <a:rPr lang="en-US" altLang="en-US"/>
              <a:pPr/>
              <a:t>12</a:t>
            </a:fld>
            <a:endParaRPr lang="en-US" altLang="en-US"/>
          </a:p>
        </p:txBody>
      </p:sp>
      <p:sp>
        <p:nvSpPr>
          <p:cNvPr id="36871" name="Title 1">
            <a:extLst>
              <a:ext uri="{FF2B5EF4-FFF2-40B4-BE49-F238E27FC236}">
                <a16:creationId xmlns:a16="http://schemas.microsoft.com/office/drawing/2014/main" id="{35C82C48-5544-A399-8CF3-4B55EAE1D027}"/>
              </a:ext>
            </a:extLst>
          </p:cNvPr>
          <p:cNvSpPr>
            <a:spLocks noGrp="1"/>
          </p:cNvSpPr>
          <p:nvPr>
            <p:ph type="title"/>
          </p:nvPr>
        </p:nvSpPr>
        <p:spPr>
          <a:xfrm>
            <a:off x="2259142"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Fall 2023 – Spring 2024</a:t>
            </a:r>
            <a:br>
              <a:rPr lang="en-US" altLang="en-US" sz="4125" b="1" dirty="0">
                <a:latin typeface="Times New Roman" panose="02020603050405020304" pitchFamily="18" charset="0"/>
                <a:cs typeface="Calibri" panose="020F0502020204030204" pitchFamily="34" charset="0"/>
              </a:rPr>
            </a:br>
            <a:endParaRPr lang="en-US" altLang="en-US" sz="1031" i="1" dirty="0">
              <a:solidFill>
                <a:srgbClr val="0000FF"/>
              </a:solidFill>
            </a:endParaRPr>
          </a:p>
        </p:txBody>
      </p:sp>
      <p:sp>
        <p:nvSpPr>
          <p:cNvPr id="6" name="Right Arrow 3">
            <a:extLst>
              <a:ext uri="{FF2B5EF4-FFF2-40B4-BE49-F238E27FC236}">
                <a16:creationId xmlns:a16="http://schemas.microsoft.com/office/drawing/2014/main" id="{0DA65BA6-AFF5-F022-AF80-3DFB34C78866}"/>
              </a:ext>
            </a:extLst>
          </p:cNvPr>
          <p:cNvSpPr/>
          <p:nvPr/>
        </p:nvSpPr>
        <p:spPr>
          <a:xfrm>
            <a:off x="1301937" y="5026833"/>
            <a:ext cx="5715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sp>
        <p:nvSpPr>
          <p:cNvPr id="7" name="Right Arrow 3">
            <a:extLst>
              <a:ext uri="{FF2B5EF4-FFF2-40B4-BE49-F238E27FC236}">
                <a16:creationId xmlns:a16="http://schemas.microsoft.com/office/drawing/2014/main" id="{8348038C-E72D-DBFC-853B-298EE9C32A5C}"/>
              </a:ext>
            </a:extLst>
          </p:cNvPr>
          <p:cNvSpPr/>
          <p:nvPr/>
        </p:nvSpPr>
        <p:spPr>
          <a:xfrm rot="10800000">
            <a:off x="10294546" y="5045135"/>
            <a:ext cx="5715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pic>
        <p:nvPicPr>
          <p:cNvPr id="5" name="Picture 4">
            <a:extLst>
              <a:ext uri="{FF2B5EF4-FFF2-40B4-BE49-F238E27FC236}">
                <a16:creationId xmlns:a16="http://schemas.microsoft.com/office/drawing/2014/main" id="{B2CE99F1-57B8-EFB4-4DBE-EAB53ADF6766}"/>
              </a:ext>
            </a:extLst>
          </p:cNvPr>
          <p:cNvPicPr>
            <a:picLocks noChangeAspect="1"/>
          </p:cNvPicPr>
          <p:nvPr/>
        </p:nvPicPr>
        <p:blipFill rotWithShape="1">
          <a:blip r:embed="rId3"/>
          <a:srcRect t="19197"/>
          <a:stretch/>
        </p:blipFill>
        <p:spPr>
          <a:xfrm>
            <a:off x="1928007" y="1906307"/>
            <a:ext cx="8270898" cy="4796118"/>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13</a:t>
            </a:fld>
            <a:endParaRPr lang="en-US" altLang="en-US"/>
          </a:p>
        </p:txBody>
      </p:sp>
      <p:graphicFrame>
        <p:nvGraphicFramePr>
          <p:cNvPr id="8" name="Table 7"/>
          <p:cNvGraphicFramePr>
            <a:graphicFrameLocks noGrp="1"/>
          </p:cNvGraphicFramePr>
          <p:nvPr/>
        </p:nvGraphicFramePr>
        <p:xfrm>
          <a:off x="258132" y="1465748"/>
          <a:ext cx="11672564" cy="5000925"/>
        </p:xfrm>
        <a:graphic>
          <a:graphicData uri="http://schemas.openxmlformats.org/drawingml/2006/table">
            <a:tbl>
              <a:tblPr/>
              <a:tblGrid>
                <a:gridCol w="1091547">
                  <a:extLst>
                    <a:ext uri="{9D8B030D-6E8A-4147-A177-3AD203B41FA5}">
                      <a16:colId xmlns:a16="http://schemas.microsoft.com/office/drawing/2014/main" val="20000"/>
                    </a:ext>
                  </a:extLst>
                </a:gridCol>
                <a:gridCol w="554580">
                  <a:extLst>
                    <a:ext uri="{9D8B030D-6E8A-4147-A177-3AD203B41FA5}">
                      <a16:colId xmlns:a16="http://schemas.microsoft.com/office/drawing/2014/main" val="20001"/>
                    </a:ext>
                  </a:extLst>
                </a:gridCol>
                <a:gridCol w="554580">
                  <a:extLst>
                    <a:ext uri="{9D8B030D-6E8A-4147-A177-3AD203B41FA5}">
                      <a16:colId xmlns:a16="http://schemas.microsoft.com/office/drawing/2014/main" val="20002"/>
                    </a:ext>
                  </a:extLst>
                </a:gridCol>
                <a:gridCol w="554580">
                  <a:extLst>
                    <a:ext uri="{9D8B030D-6E8A-4147-A177-3AD203B41FA5}">
                      <a16:colId xmlns:a16="http://schemas.microsoft.com/office/drawing/2014/main" val="20003"/>
                    </a:ext>
                  </a:extLst>
                </a:gridCol>
                <a:gridCol w="554580">
                  <a:extLst>
                    <a:ext uri="{9D8B030D-6E8A-4147-A177-3AD203B41FA5}">
                      <a16:colId xmlns:a16="http://schemas.microsoft.com/office/drawing/2014/main" val="20004"/>
                    </a:ext>
                  </a:extLst>
                </a:gridCol>
                <a:gridCol w="554580">
                  <a:extLst>
                    <a:ext uri="{9D8B030D-6E8A-4147-A177-3AD203B41FA5}">
                      <a16:colId xmlns:a16="http://schemas.microsoft.com/office/drawing/2014/main" val="20005"/>
                    </a:ext>
                  </a:extLst>
                </a:gridCol>
                <a:gridCol w="554580">
                  <a:extLst>
                    <a:ext uri="{9D8B030D-6E8A-4147-A177-3AD203B41FA5}">
                      <a16:colId xmlns:a16="http://schemas.microsoft.com/office/drawing/2014/main" val="20006"/>
                    </a:ext>
                  </a:extLst>
                </a:gridCol>
                <a:gridCol w="554580">
                  <a:extLst>
                    <a:ext uri="{9D8B030D-6E8A-4147-A177-3AD203B41FA5}">
                      <a16:colId xmlns:a16="http://schemas.microsoft.com/office/drawing/2014/main" val="20007"/>
                    </a:ext>
                  </a:extLst>
                </a:gridCol>
                <a:gridCol w="554580">
                  <a:extLst>
                    <a:ext uri="{9D8B030D-6E8A-4147-A177-3AD203B41FA5}">
                      <a16:colId xmlns:a16="http://schemas.microsoft.com/office/drawing/2014/main" val="20008"/>
                    </a:ext>
                  </a:extLst>
                </a:gridCol>
                <a:gridCol w="1682086">
                  <a:extLst>
                    <a:ext uri="{9D8B030D-6E8A-4147-A177-3AD203B41FA5}">
                      <a16:colId xmlns:a16="http://schemas.microsoft.com/office/drawing/2014/main" val="20009"/>
                    </a:ext>
                  </a:extLst>
                </a:gridCol>
                <a:gridCol w="1261893">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152400">
                  <a:extLst>
                    <a:ext uri="{9D8B030D-6E8A-4147-A177-3AD203B41FA5}">
                      <a16:colId xmlns:a16="http://schemas.microsoft.com/office/drawing/2014/main" val="3696222143"/>
                    </a:ext>
                  </a:extLst>
                </a:gridCol>
                <a:gridCol w="372478">
                  <a:extLst>
                    <a:ext uri="{9D8B030D-6E8A-4147-A177-3AD203B41FA5}">
                      <a16:colId xmlns:a16="http://schemas.microsoft.com/office/drawing/2014/main" val="3693788791"/>
                    </a:ext>
                  </a:extLst>
                </a:gridCol>
                <a:gridCol w="554580">
                  <a:extLst>
                    <a:ext uri="{9D8B030D-6E8A-4147-A177-3AD203B41FA5}">
                      <a16:colId xmlns:a16="http://schemas.microsoft.com/office/drawing/2014/main" val="20013"/>
                    </a:ext>
                  </a:extLst>
                </a:gridCol>
                <a:gridCol w="554580">
                  <a:extLst>
                    <a:ext uri="{9D8B030D-6E8A-4147-A177-3AD203B41FA5}">
                      <a16:colId xmlns:a16="http://schemas.microsoft.com/office/drawing/2014/main" val="20014"/>
                    </a:ext>
                  </a:extLst>
                </a:gridCol>
                <a:gridCol w="554580">
                  <a:extLst>
                    <a:ext uri="{9D8B030D-6E8A-4147-A177-3AD203B41FA5}">
                      <a16:colId xmlns:a16="http://schemas.microsoft.com/office/drawing/2014/main" val="20015"/>
                    </a:ext>
                  </a:extLst>
                </a:gridCol>
                <a:gridCol w="554580">
                  <a:extLst>
                    <a:ext uri="{9D8B030D-6E8A-4147-A177-3AD203B41FA5}">
                      <a16:colId xmlns:a16="http://schemas.microsoft.com/office/drawing/2014/main" val="20016"/>
                    </a:ext>
                  </a:extLst>
                </a:gridCol>
              </a:tblGrid>
              <a:tr h="463553">
                <a:tc rowSpan="2">
                  <a:txBody>
                    <a:bodyPr/>
                    <a:lstStyle/>
                    <a:p>
                      <a:pPr algn="ctr" fontAlgn="ctr"/>
                      <a:r>
                        <a:rPr lang="en-US" sz="2300" b="1" i="0" u="none" strike="noStrike" dirty="0">
                          <a:solidFill>
                            <a:schemeClr val="tx1"/>
                          </a:solidFill>
                          <a:effectLst/>
                          <a:latin typeface="Calibri" panose="020F0502020204030204" pitchFamily="34" charset="0"/>
                        </a:rPr>
                        <a:t>Focus</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300" b="1" i="0" u="none" strike="noStrike" dirty="0">
                          <a:solidFill>
                            <a:schemeClr val="tx1"/>
                          </a:solidFill>
                          <a:effectLst/>
                          <a:latin typeface="Calibri" panose="020F0502020204030204" pitchFamily="34" charset="0"/>
                        </a:rPr>
                        <a:t>Prophecies of Condemnation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300" b="1" i="0" u="none" strike="noStrike" dirty="0">
                          <a:solidFill>
                            <a:schemeClr val="tx1"/>
                          </a:solidFill>
                          <a:effectLst/>
                          <a:latin typeface="Calibri" panose="020F0502020204030204" pitchFamily="34" charset="0"/>
                        </a:rPr>
                        <a:t>Historical Parenthesis</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300" b="1" i="0" u="none" strike="noStrike" dirty="0">
                          <a:solidFill>
                            <a:schemeClr val="tx1"/>
                          </a:solidFill>
                          <a:effectLst/>
                          <a:latin typeface="Calibri" panose="020F0502020204030204" pitchFamily="34" charset="0"/>
                        </a:rPr>
                        <a:t>Prophecies of Comfort</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932">
                <a:tc vMerge="1">
                  <a:txBody>
                    <a:bodyPr/>
                    <a:lstStyle/>
                    <a:p>
                      <a:endParaRPr lang="en-US"/>
                    </a:p>
                  </a:txBody>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Calibri" panose="020F0502020204030204" pitchFamily="34" charset="0"/>
                        </a:rPr>
                        <a:t> 35:10</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chemeClr val="tx1"/>
                          </a:solidFill>
                          <a:effectLst/>
                          <a:latin typeface="Calibri" panose="020F0502020204030204" pitchFamily="34" charset="0"/>
                        </a:rPr>
                        <a:t>  36:1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                   39:8</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8097">
                <a:tc>
                  <a:txBody>
                    <a:bodyPr/>
                    <a:lstStyle/>
                    <a:p>
                      <a:pPr algn="ctr" fontAlgn="ctr"/>
                      <a:r>
                        <a:rPr lang="en-US" sz="2700" b="1" i="0" u="none" strike="noStrike" dirty="0">
                          <a:solidFill>
                            <a:schemeClr val="tx1"/>
                          </a:solidFill>
                          <a:effectLst/>
                          <a:latin typeface="Calibri" panose="020F0502020204030204" pitchFamily="34" charset="0"/>
                        </a:rPr>
                        <a:t>Divisions</a:t>
                      </a:r>
                    </a:p>
                  </a:txBody>
                  <a:tcPr marL="5588" marR="5588" marT="4619"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Judah</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the Nation</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Against the Day of the Lord</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of Judgement and Blessing</a:t>
                      </a:r>
                    </a:p>
                  </a:txBody>
                  <a:tcPr marL="88669" marR="88669" marT="44335" marB="44335"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100" b="1" i="0" u="none" strike="noStrike" dirty="0">
                          <a:solidFill>
                            <a:schemeClr val="tx1"/>
                          </a:solidFill>
                          <a:effectLst/>
                          <a:latin typeface="Calibri" panose="020F0502020204030204" pitchFamily="34" charset="0"/>
                        </a:rPr>
                        <a:t>Sickness and Sin</a:t>
                      </a:r>
                    </a:p>
                  </a:txBody>
                  <a:tcPr marL="160934" marR="160934" marT="133004" marB="13300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100" b="1" i="0" u="none" strike="noStrike" dirty="0">
                          <a:solidFill>
                            <a:schemeClr val="tx1"/>
                          </a:solidFill>
                          <a:effectLst/>
                          <a:latin typeface="Calibri" panose="020F0502020204030204" pitchFamily="34" charset="0"/>
                        </a:rPr>
                        <a:t>Hezekiah’s Salvation</a:t>
                      </a:r>
                    </a:p>
                  </a:txBody>
                  <a:tcPr marL="160934" marR="160934" marT="133004" marB="13300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100" b="1" i="0" u="none" strike="noStrike" dirty="0">
                          <a:solidFill>
                            <a:schemeClr val="tx1"/>
                          </a:solidFill>
                          <a:effectLst/>
                          <a:latin typeface="Calibri" panose="020F0502020204030204" pitchFamily="34" charset="0"/>
                        </a:rPr>
                        <a:t>Israel’s Deliverance</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Deliverer</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Glorious Future</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48459">
                <a:tc>
                  <a:txBody>
                    <a:bodyPr/>
                    <a:lstStyle/>
                    <a:p>
                      <a:pPr algn="l" fontAlgn="b"/>
                      <a:r>
                        <a:rPr lang="en-US" sz="1600" b="1" i="0" u="none" strike="noStrike" dirty="0">
                          <a:solidFill>
                            <a:schemeClr val="tx1"/>
                          </a:solidFill>
                          <a:effectLst/>
                          <a:latin typeface="Calibri" panose="020F0502020204030204" pitchFamily="34" charset="0"/>
                        </a:rPr>
                        <a:t> </a:t>
                      </a:r>
                    </a:p>
                  </a:txBody>
                  <a:tcPr marL="5588" marR="5588" marT="4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1:1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12:6</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13:1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23:18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24:1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27:13</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28:1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35:10</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36:1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39:8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40:1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300" b="1" i="0" u="none" strike="noStrike">
                          <a:solidFill>
                            <a:schemeClr val="tx1"/>
                          </a:solidFill>
                          <a:effectLst/>
                          <a:latin typeface="Calibri" panose="020F0502020204030204" pitchFamily="34" charset="0"/>
                        </a:rPr>
                        <a:t>48:22</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49:1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57:21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58:1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a:solidFill>
                            <a:schemeClr val="tx1"/>
                          </a:solidFill>
                          <a:effectLst/>
                          <a:latin typeface="Calibri" panose="020F0502020204030204" pitchFamily="34" charset="0"/>
                        </a:rPr>
                        <a:t>66:24</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971">
                <a:tc rowSpan="2">
                  <a:txBody>
                    <a:bodyPr/>
                    <a:lstStyle/>
                    <a:p>
                      <a:pPr algn="ctr" fontAlgn="b"/>
                      <a:r>
                        <a:rPr lang="en-US" sz="2300" b="1" i="0" u="none" strike="noStrike" dirty="0">
                          <a:solidFill>
                            <a:schemeClr val="tx1"/>
                          </a:solidFill>
                          <a:effectLst/>
                          <a:latin typeface="Calibri" panose="020F0502020204030204" pitchFamily="34" charset="0"/>
                        </a:rPr>
                        <a:t>Topics</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100" b="1" i="0" u="none" strike="noStrike" dirty="0">
                          <a:solidFill>
                            <a:schemeClr val="tx1"/>
                          </a:solidFill>
                          <a:effectLst/>
                          <a:latin typeface="Calibri" panose="020F0502020204030204" pitchFamily="34" charset="0"/>
                        </a:rPr>
                        <a:t>Prophetic</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Historic</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Messianic</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7971">
                <a:tc vMerge="1">
                  <a:txBody>
                    <a:bodyPr/>
                    <a:lstStyle/>
                    <a:p>
                      <a:endParaRPr lang="en-US"/>
                    </a:p>
                  </a:txBody>
                  <a:tcPr/>
                </a:tc>
                <a:tc gridSpan="8">
                  <a:txBody>
                    <a:bodyPr/>
                    <a:lstStyle/>
                    <a:p>
                      <a:pPr algn="ctr" fontAlgn="b"/>
                      <a:r>
                        <a:rPr lang="en-US" sz="2100" b="1" i="0" u="none" strike="noStrike" dirty="0">
                          <a:solidFill>
                            <a:schemeClr val="tx1"/>
                          </a:solidFill>
                          <a:effectLst/>
                          <a:latin typeface="Calibri" panose="020F0502020204030204" pitchFamily="34" charset="0"/>
                        </a:rPr>
                        <a:t>Judgement</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Transition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Hope</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7971">
                <a:tc>
                  <a:txBody>
                    <a:bodyPr/>
                    <a:lstStyle/>
                    <a:p>
                      <a:pPr algn="ctr" fontAlgn="b"/>
                      <a:r>
                        <a:rPr lang="en-US" sz="2300" b="1" i="0" u="none" strike="noStrike" dirty="0">
                          <a:solidFill>
                            <a:schemeClr val="tx1"/>
                          </a:solidFill>
                          <a:effectLst/>
                          <a:latin typeface="Calibri" panose="020F0502020204030204" pitchFamily="34" charset="0"/>
                        </a:rPr>
                        <a:t>Place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Israel &amp; Judah</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7971">
                <a:tc>
                  <a:txBody>
                    <a:bodyPr/>
                    <a:lstStyle/>
                    <a:p>
                      <a:pPr algn="ctr" fontAlgn="b"/>
                      <a:r>
                        <a:rPr lang="en-US" sz="2300" b="1" i="0" u="none" strike="noStrike" dirty="0">
                          <a:solidFill>
                            <a:schemeClr val="tx1"/>
                          </a:solidFill>
                          <a:effectLst/>
                          <a:latin typeface="Calibri" panose="020F0502020204030204" pitchFamily="34" charset="0"/>
                        </a:rPr>
                        <a:t>Time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740 - 680 B.C.</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01613" y="6419852"/>
            <a:ext cx="47182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00" dirty="0"/>
              <a:t>Bruce Wilkinson and Kenneth Boa, Talk Thru the Bible </a:t>
            </a:r>
            <a:r>
              <a:rPr lang="en-US" altLang="en-US" sz="1000"/>
              <a:t>(Nashville: </a:t>
            </a:r>
            <a:r>
              <a:rPr lang="en-US" altLang="en-US" sz="1000" dirty="0"/>
              <a:t>T. Nelson, 1983), 189.</a:t>
            </a:r>
            <a:endParaRPr lang="en-US" altLang="en-US" sz="1400" dirty="0"/>
          </a:p>
        </p:txBody>
      </p:sp>
      <p:sp>
        <p:nvSpPr>
          <p:cNvPr id="6" name="Arrow: Right 1">
            <a:extLst>
              <a:ext uri="{FF2B5EF4-FFF2-40B4-BE49-F238E27FC236}">
                <a16:creationId xmlns:a16="http://schemas.microsoft.com/office/drawing/2014/main" id="{B4B9CC16-E6CF-FDAC-7FEB-CE78AC48E442}"/>
              </a:ext>
            </a:extLst>
          </p:cNvPr>
          <p:cNvSpPr/>
          <p:nvPr/>
        </p:nvSpPr>
        <p:spPr>
          <a:xfrm rot="14958537">
            <a:off x="8954245" y="5288189"/>
            <a:ext cx="1053532" cy="342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9562245" y="6097341"/>
            <a:ext cx="1828800" cy="369332"/>
          </a:xfrm>
          <a:prstGeom prst="rect">
            <a:avLst/>
          </a:prstGeom>
          <a:noFill/>
        </p:spPr>
        <p:txBody>
          <a:bodyPr>
            <a:spAutoFit/>
          </a:bodyPr>
          <a:lstStyle/>
          <a:p>
            <a:pPr defTabSz="912842">
              <a:defRPr/>
            </a:pPr>
            <a:r>
              <a:rPr lang="en-US" b="1" dirty="0">
                <a:solidFill>
                  <a:srgbClr val="FF0000"/>
                </a:solidFill>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8746344" y="2168883"/>
            <a:ext cx="932130" cy="25254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42"/>
            <a:endParaRPr lang="en-US">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a:xfrm>
            <a:off x="537366" y="1183807"/>
            <a:ext cx="4799527" cy="1419214"/>
          </a:xfrm>
        </p:spPr>
        <p:txBody>
          <a:bodyPr/>
          <a:lstStyle/>
          <a:p>
            <a:pPr>
              <a:defRPr/>
            </a:pPr>
            <a:r>
              <a:rPr lang="en-US" altLang="en-US" sz="5400" b="1" dirty="0"/>
              <a:t>Deafblindness</a:t>
            </a:r>
            <a:endParaRPr lang="en-US" sz="5400"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14</a:t>
            </a:fld>
            <a:endParaRPr lang="en-US" altLang="en-US"/>
          </a:p>
        </p:txBody>
      </p:sp>
      <p:pic>
        <p:nvPicPr>
          <p:cNvPr id="3" name="Picture 2">
            <a:extLst>
              <a:ext uri="{FF2B5EF4-FFF2-40B4-BE49-F238E27FC236}">
                <a16:creationId xmlns:a16="http://schemas.microsoft.com/office/drawing/2014/main" id="{45D3D252-E69A-7B42-A41D-BE95B1B9AA2B}"/>
              </a:ext>
            </a:extLst>
          </p:cNvPr>
          <p:cNvPicPr>
            <a:picLocks noChangeAspect="1"/>
          </p:cNvPicPr>
          <p:nvPr/>
        </p:nvPicPr>
        <p:blipFill>
          <a:blip r:embed="rId3"/>
          <a:stretch>
            <a:fillRect/>
          </a:stretch>
        </p:blipFill>
        <p:spPr>
          <a:xfrm>
            <a:off x="216469" y="2603021"/>
            <a:ext cx="5441322" cy="4080992"/>
          </a:xfrm>
          <a:prstGeom prst="rect">
            <a:avLst/>
          </a:prstGeom>
          <a:ln w="19050">
            <a:solidFill>
              <a:schemeClr val="tx1"/>
            </a:solidFill>
          </a:ln>
        </p:spPr>
      </p:pic>
      <p:pic>
        <p:nvPicPr>
          <p:cNvPr id="5" name="Picture 4">
            <a:extLst>
              <a:ext uri="{FF2B5EF4-FFF2-40B4-BE49-F238E27FC236}">
                <a16:creationId xmlns:a16="http://schemas.microsoft.com/office/drawing/2014/main" id="{DCA4A9A7-7637-DC9E-7C37-951406283D21}"/>
              </a:ext>
            </a:extLst>
          </p:cNvPr>
          <p:cNvPicPr>
            <a:picLocks noChangeAspect="1"/>
          </p:cNvPicPr>
          <p:nvPr/>
        </p:nvPicPr>
        <p:blipFill>
          <a:blip r:embed="rId4"/>
          <a:stretch>
            <a:fillRect/>
          </a:stretch>
        </p:blipFill>
        <p:spPr>
          <a:xfrm>
            <a:off x="5156340" y="348446"/>
            <a:ext cx="4799527" cy="1670722"/>
          </a:xfrm>
          <a:prstGeom prst="rect">
            <a:avLst/>
          </a:prstGeom>
          <a:ln w="19050">
            <a:solidFill>
              <a:schemeClr val="tx1"/>
            </a:solidFill>
          </a:ln>
        </p:spPr>
      </p:pic>
      <p:pic>
        <p:nvPicPr>
          <p:cNvPr id="8" name="Picture 7">
            <a:extLst>
              <a:ext uri="{FF2B5EF4-FFF2-40B4-BE49-F238E27FC236}">
                <a16:creationId xmlns:a16="http://schemas.microsoft.com/office/drawing/2014/main" id="{2AC18BD8-FB41-0352-77D1-A8B768473974}"/>
              </a:ext>
            </a:extLst>
          </p:cNvPr>
          <p:cNvPicPr>
            <a:picLocks noChangeAspect="1"/>
          </p:cNvPicPr>
          <p:nvPr/>
        </p:nvPicPr>
        <p:blipFill>
          <a:blip r:embed="rId5"/>
          <a:stretch>
            <a:fillRect/>
          </a:stretch>
        </p:blipFill>
        <p:spPr>
          <a:xfrm>
            <a:off x="5851799" y="2272088"/>
            <a:ext cx="5915436" cy="4430337"/>
          </a:xfrm>
          <a:prstGeom prst="rect">
            <a:avLst/>
          </a:prstGeom>
          <a:ln w="19050">
            <a:solidFill>
              <a:schemeClr val="tx1"/>
            </a:solidFill>
          </a:ln>
        </p:spPr>
      </p:pic>
    </p:spTree>
    <p:extLst>
      <p:ext uri="{BB962C8B-B14F-4D97-AF65-F5344CB8AC3E}">
        <p14:creationId xmlns:p14="http://schemas.microsoft.com/office/powerpoint/2010/main" val="1588414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a:xfrm>
            <a:off x="3687565" y="-281193"/>
            <a:ext cx="4799527" cy="1419214"/>
          </a:xfrm>
        </p:spPr>
        <p:txBody>
          <a:bodyPr/>
          <a:lstStyle/>
          <a:p>
            <a:pPr>
              <a:defRPr/>
            </a:pPr>
            <a:r>
              <a:rPr lang="en-US" altLang="en-US" sz="5400" b="1" dirty="0"/>
              <a:t>Deafblindness</a:t>
            </a:r>
            <a:endParaRPr lang="en-US" sz="5400"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15</a:t>
            </a:fld>
            <a:endParaRPr lang="en-US" altLang="en-US"/>
          </a:p>
        </p:txBody>
      </p:sp>
      <p:pic>
        <p:nvPicPr>
          <p:cNvPr id="6" name="Picture 5">
            <a:extLst>
              <a:ext uri="{FF2B5EF4-FFF2-40B4-BE49-F238E27FC236}">
                <a16:creationId xmlns:a16="http://schemas.microsoft.com/office/drawing/2014/main" id="{DDC65590-8B4E-8F81-62E5-A1E562FF189B}"/>
              </a:ext>
            </a:extLst>
          </p:cNvPr>
          <p:cNvPicPr>
            <a:picLocks noChangeAspect="1"/>
          </p:cNvPicPr>
          <p:nvPr/>
        </p:nvPicPr>
        <p:blipFill>
          <a:blip r:embed="rId3"/>
          <a:stretch>
            <a:fillRect/>
          </a:stretch>
        </p:blipFill>
        <p:spPr>
          <a:xfrm>
            <a:off x="2160387" y="856437"/>
            <a:ext cx="7853885" cy="5965110"/>
          </a:xfrm>
          <a:prstGeom prst="rect">
            <a:avLst/>
          </a:prstGeom>
          <a:ln w="19050">
            <a:solidFill>
              <a:schemeClr val="tx1"/>
            </a:solidFill>
          </a:ln>
        </p:spPr>
      </p:pic>
    </p:spTree>
    <p:extLst>
      <p:ext uri="{BB962C8B-B14F-4D97-AF65-F5344CB8AC3E}">
        <p14:creationId xmlns:p14="http://schemas.microsoft.com/office/powerpoint/2010/main" val="2587156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p:txBody>
          <a:bodyPr/>
          <a:lstStyle/>
          <a:p>
            <a:pPr>
              <a:defRPr/>
            </a:pPr>
            <a:r>
              <a:rPr lang="en-US" altLang="en-US" sz="4000" b="1" dirty="0"/>
              <a:t>Summary | Isaiah 42:20</a:t>
            </a:r>
            <a:endParaRPr lang="en-US" sz="4000"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16</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3" name="Content Placeholder 2">
            <a:extLst>
              <a:ext uri="{FF2B5EF4-FFF2-40B4-BE49-F238E27FC236}">
                <a16:creationId xmlns:a16="http://schemas.microsoft.com/office/drawing/2014/main" id="{BF9465A8-DB04-469C-C053-00D7815CBC36}"/>
              </a:ext>
            </a:extLst>
          </p:cNvPr>
          <p:cNvSpPr txBox="1">
            <a:spLocks/>
          </p:cNvSpPr>
          <p:nvPr/>
        </p:nvSpPr>
        <p:spPr bwMode="auto">
          <a:xfrm>
            <a:off x="160842" y="3330117"/>
            <a:ext cx="11870315" cy="1094704"/>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dirty="0"/>
              <a:t>He </a:t>
            </a:r>
            <a:r>
              <a:rPr lang="en-US" altLang="en-US" b="1" dirty="0"/>
              <a:t>sees many things</a:t>
            </a:r>
            <a:r>
              <a:rPr lang="en-US" altLang="en-US" dirty="0"/>
              <a:t>, but </a:t>
            </a:r>
            <a:r>
              <a:rPr lang="en-US" altLang="en-US" b="1" dirty="0"/>
              <a:t>does not observe them</a:t>
            </a:r>
            <a:r>
              <a:rPr lang="en-US" altLang="en-US" dirty="0"/>
              <a:t>; his </a:t>
            </a:r>
            <a:r>
              <a:rPr lang="en-US" altLang="en-US" b="1" dirty="0"/>
              <a:t>ears are open</a:t>
            </a:r>
            <a:r>
              <a:rPr lang="en-US" altLang="en-US" dirty="0"/>
              <a:t>, but </a:t>
            </a:r>
            <a:r>
              <a:rPr lang="en-US" altLang="en-US" b="1" dirty="0"/>
              <a:t>he does not hear</a:t>
            </a:r>
            <a:r>
              <a:rPr lang="en-US" altLang="en-US" dirty="0"/>
              <a:t>. Isaiah 42:20 (ESV)</a:t>
            </a:r>
            <a:endParaRPr lang="en-US" altLang="en-US" sz="2800" dirty="0"/>
          </a:p>
        </p:txBody>
      </p:sp>
    </p:spTree>
    <p:extLst>
      <p:ext uri="{BB962C8B-B14F-4D97-AF65-F5344CB8AC3E}">
        <p14:creationId xmlns:p14="http://schemas.microsoft.com/office/powerpoint/2010/main" val="906545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536863" y="225393"/>
            <a:ext cx="10972800" cy="1143000"/>
          </a:xfrm>
        </p:spPr>
        <p:txBody>
          <a:bodyPr/>
          <a:lstStyle/>
          <a:p>
            <a:r>
              <a:rPr lang="en-US" b="1" dirty="0"/>
              <a:t>Isaiah 42:18-20</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609600" y="1600200"/>
            <a:ext cx="10827327" cy="4983162"/>
          </a:xfrm>
        </p:spPr>
        <p:txBody>
          <a:bodyPr/>
          <a:lstStyle/>
          <a:p>
            <a:pPr marL="0" indent="0">
              <a:buNone/>
            </a:pPr>
            <a:r>
              <a:rPr lang="en-US" sz="4800" dirty="0"/>
              <a:t> </a:t>
            </a: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17</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4774755" y="1098519"/>
            <a:ext cx="2497015" cy="400110"/>
          </a:xfrm>
          <a:prstGeom prst="rect">
            <a:avLst/>
          </a:prstGeom>
          <a:noFill/>
        </p:spPr>
        <p:txBody>
          <a:bodyPr wrap="square" rtlCol="0">
            <a:spAutoFit/>
          </a:bodyPr>
          <a:lstStyle/>
          <a:p>
            <a:r>
              <a:rPr lang="en-US" sz="2000" b="1" dirty="0">
                <a:solidFill>
                  <a:schemeClr val="accent6">
                    <a:lumMod val="50000"/>
                  </a:schemeClr>
                </a:solidFill>
              </a:rPr>
              <a:t>Israel’s Deafblindness</a:t>
            </a:r>
          </a:p>
        </p:txBody>
      </p:sp>
      <p:pic>
        <p:nvPicPr>
          <p:cNvPr id="5" name="Picture 4">
            <a:extLst>
              <a:ext uri="{FF2B5EF4-FFF2-40B4-BE49-F238E27FC236}">
                <a16:creationId xmlns:a16="http://schemas.microsoft.com/office/drawing/2014/main" id="{B5D60BF0-0A7C-A452-76D4-7775536C2F8C}"/>
              </a:ext>
            </a:extLst>
          </p:cNvPr>
          <p:cNvPicPr>
            <a:picLocks noChangeAspect="1"/>
          </p:cNvPicPr>
          <p:nvPr/>
        </p:nvPicPr>
        <p:blipFill>
          <a:blip r:embed="rId3"/>
          <a:stretch>
            <a:fillRect/>
          </a:stretch>
        </p:blipFill>
        <p:spPr>
          <a:xfrm>
            <a:off x="1524000" y="1747838"/>
            <a:ext cx="9144000" cy="4772025"/>
          </a:xfrm>
          <a:prstGeom prst="rect">
            <a:avLst/>
          </a:prstGeom>
        </p:spPr>
      </p:pic>
    </p:spTree>
    <p:extLst>
      <p:ext uri="{BB962C8B-B14F-4D97-AF65-F5344CB8AC3E}">
        <p14:creationId xmlns:p14="http://schemas.microsoft.com/office/powerpoint/2010/main" val="725798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a:xfrm>
            <a:off x="464127" y="225393"/>
            <a:ext cx="10972800" cy="1143000"/>
          </a:xfrm>
        </p:spPr>
        <p:txBody>
          <a:bodyPr/>
          <a:lstStyle/>
          <a:p>
            <a:r>
              <a:rPr lang="en-US" b="1" dirty="0"/>
              <a:t>Isaiah 42:18-20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246396" y="1600199"/>
            <a:ext cx="3980652" cy="5199849"/>
          </a:xfrm>
        </p:spPr>
        <p:txBody>
          <a:bodyPr/>
          <a:lstStyle/>
          <a:p>
            <a:pPr marL="0" indent="0" algn="just">
              <a:buNone/>
            </a:pPr>
            <a:r>
              <a:rPr lang="en-US" sz="2200" i="0" u="none" strike="noStrike" dirty="0">
                <a:solidFill>
                  <a:srgbClr val="99D6FF"/>
                </a:solidFill>
                <a:effectLst/>
                <a:latin typeface="Roboto" panose="02000000000000000000" pitchFamily="2" charset="0"/>
              </a:rPr>
              <a:t>18 </a:t>
            </a:r>
            <a:r>
              <a:rPr lang="en-US" sz="2200" i="0" u="none" strike="noStrike" dirty="0">
                <a:effectLst/>
                <a:latin typeface="Roboto" panose="02000000000000000000" pitchFamily="2" charset="0"/>
              </a:rPr>
              <a:t>Hear, you deaf, and look, you blind, that you may see!</a:t>
            </a:r>
          </a:p>
          <a:p>
            <a:pPr marL="0" indent="0" algn="just">
              <a:buNone/>
            </a:pPr>
            <a:r>
              <a:rPr lang="en-US" sz="2200" i="0" u="none" strike="noStrike" dirty="0">
                <a:solidFill>
                  <a:srgbClr val="99D6FF"/>
                </a:solidFill>
                <a:effectLst/>
                <a:latin typeface="Roboto" panose="02000000000000000000" pitchFamily="2" charset="0"/>
              </a:rPr>
              <a:t>19 </a:t>
            </a:r>
            <a:r>
              <a:rPr lang="en-US" sz="2200" i="0" u="none" strike="noStrike" dirty="0">
                <a:effectLst/>
                <a:latin typeface="Roboto" panose="02000000000000000000" pitchFamily="2" charset="0"/>
              </a:rPr>
              <a:t>Who is blind but my servant,</a:t>
            </a:r>
          </a:p>
          <a:p>
            <a:pPr marL="0" indent="0" algn="just">
              <a:buNone/>
            </a:pPr>
            <a:r>
              <a:rPr lang="en-US" sz="2200" i="0" u="none" strike="noStrike" dirty="0">
                <a:effectLst/>
                <a:latin typeface="Roboto" panose="02000000000000000000" pitchFamily="2" charset="0"/>
              </a:rPr>
              <a:t>or deaf as my messenger whom I send?</a:t>
            </a:r>
          </a:p>
          <a:p>
            <a:pPr marL="0" indent="0" algn="just">
              <a:buNone/>
            </a:pPr>
            <a:r>
              <a:rPr lang="en-US" sz="2200" i="0" u="none" strike="noStrike" dirty="0">
                <a:effectLst/>
                <a:latin typeface="Roboto" panose="02000000000000000000" pitchFamily="2" charset="0"/>
              </a:rPr>
              <a:t>Who is blind as my dedicated one,</a:t>
            </a:r>
          </a:p>
          <a:p>
            <a:pPr marL="0" indent="0" algn="just">
              <a:buNone/>
            </a:pPr>
            <a:r>
              <a:rPr lang="en-US" sz="2200" i="0" u="none" strike="noStrike" dirty="0">
                <a:effectLst/>
                <a:latin typeface="Roboto" panose="02000000000000000000" pitchFamily="2" charset="0"/>
              </a:rPr>
              <a:t>or blind as the servant of the LORD?</a:t>
            </a:r>
          </a:p>
          <a:p>
            <a:pPr marL="0" indent="0" algn="just">
              <a:buNone/>
            </a:pPr>
            <a:r>
              <a:rPr lang="en-US" sz="2200" i="0" u="none" strike="noStrike" dirty="0">
                <a:solidFill>
                  <a:srgbClr val="99D6FF"/>
                </a:solidFill>
                <a:effectLst/>
                <a:latin typeface="Roboto" panose="02000000000000000000" pitchFamily="2" charset="0"/>
              </a:rPr>
              <a:t>20 </a:t>
            </a:r>
            <a:r>
              <a:rPr lang="en-US" sz="2200" i="0" u="none" strike="noStrike" dirty="0">
                <a:effectLst/>
                <a:latin typeface="Roboto" panose="02000000000000000000" pitchFamily="2" charset="0"/>
              </a:rPr>
              <a:t>He sees many things, but does not observe them;</a:t>
            </a:r>
          </a:p>
          <a:p>
            <a:pPr marL="0" indent="0" algn="just">
              <a:buNone/>
            </a:pPr>
            <a:r>
              <a:rPr lang="en-US" sz="2200" dirty="0">
                <a:latin typeface="Roboto" panose="02000000000000000000" pitchFamily="2" charset="0"/>
              </a:rPr>
              <a:t>his ears are open, but he does not hear.</a:t>
            </a:r>
            <a:endParaRPr lang="en-US" sz="2200" i="0" u="none" strike="noStrike" dirty="0">
              <a:effectLst/>
              <a:latin typeface="Roboto" panose="02000000000000000000" pitchFamily="2" charset="0"/>
            </a:endParaRPr>
          </a:p>
          <a:p>
            <a:pPr marL="0" indent="0" algn="just">
              <a:buNone/>
            </a:pPr>
            <a:r>
              <a:rPr lang="en-US" sz="4800" dirty="0"/>
              <a:t> </a:t>
            </a: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18</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4526007" y="1098519"/>
            <a:ext cx="2497015" cy="400110"/>
          </a:xfrm>
          <a:prstGeom prst="rect">
            <a:avLst/>
          </a:prstGeom>
          <a:noFill/>
        </p:spPr>
        <p:txBody>
          <a:bodyPr wrap="square" rtlCol="0">
            <a:spAutoFit/>
          </a:bodyPr>
          <a:lstStyle/>
          <a:p>
            <a:r>
              <a:rPr lang="en-US" sz="2000" b="1" dirty="0">
                <a:solidFill>
                  <a:schemeClr val="accent6">
                    <a:lumMod val="50000"/>
                  </a:schemeClr>
                </a:solidFill>
              </a:rPr>
              <a:t>Israel’s Deafblindness</a:t>
            </a:r>
          </a:p>
        </p:txBody>
      </p:sp>
      <p:sp>
        <p:nvSpPr>
          <p:cNvPr id="5" name="Content Placeholder 2">
            <a:extLst>
              <a:ext uri="{FF2B5EF4-FFF2-40B4-BE49-F238E27FC236}">
                <a16:creationId xmlns:a16="http://schemas.microsoft.com/office/drawing/2014/main" id="{2630F1C7-B99E-26E5-6791-9EE565CAC91A}"/>
              </a:ext>
            </a:extLst>
          </p:cNvPr>
          <p:cNvSpPr txBox="1">
            <a:spLocks/>
          </p:cNvSpPr>
          <p:nvPr/>
        </p:nvSpPr>
        <p:spPr bwMode="auto">
          <a:xfrm>
            <a:off x="4566535" y="1941454"/>
            <a:ext cx="7379070" cy="485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dirty="0"/>
              <a:t>Other people</a:t>
            </a:r>
            <a:r>
              <a:rPr lang="en-US" altLang="en-US" sz="2800" b="1" dirty="0"/>
              <a:t> heard </a:t>
            </a:r>
            <a:r>
              <a:rPr lang="en-US" altLang="en-US" sz="2800" dirty="0"/>
              <a:t>of the power of Israel’s God and were not deaf to His omnipotence</a:t>
            </a:r>
          </a:p>
          <a:p>
            <a:r>
              <a:rPr lang="en-US" altLang="en-US" sz="2800" dirty="0"/>
              <a:t>God </a:t>
            </a:r>
            <a:r>
              <a:rPr lang="en-US" altLang="en-US" sz="2800" b="1" dirty="0"/>
              <a:t>warned</a:t>
            </a:r>
            <a:r>
              <a:rPr lang="en-US" altLang="en-US" sz="2800" dirty="0"/>
              <a:t> Isaiah of Israel’s spiritual Deafblindness</a:t>
            </a:r>
            <a:r>
              <a:rPr lang="en-US" altLang="en-US" sz="2400" dirty="0"/>
              <a:t> </a:t>
            </a:r>
          </a:p>
          <a:p>
            <a:pPr marL="0" indent="0">
              <a:buNone/>
            </a:pPr>
            <a:r>
              <a:rPr lang="en-US" altLang="en-US" sz="2400" dirty="0"/>
              <a:t>	“Go and tell this people, </a:t>
            </a:r>
            <a:r>
              <a:rPr lang="en-US" altLang="en-US" sz="2400" b="1" dirty="0"/>
              <a:t>‘Be ever hearing, but never understanding; be ever seeing, but never perceiving.’ Make the hearts of this people calloused; deafen their ears and close their eyes. Otherwise they might see with their eyes, hear with their ears, understand with their hearts, and turn and be healed.” </a:t>
            </a:r>
            <a:r>
              <a:rPr lang="en-US" altLang="en-US" sz="2400" dirty="0"/>
              <a:t>– Isaiah 6:9-10</a:t>
            </a:r>
            <a:endParaRPr lang="en-US" altLang="en-US" sz="2800" dirty="0"/>
          </a:p>
        </p:txBody>
      </p:sp>
      <p:cxnSp>
        <p:nvCxnSpPr>
          <p:cNvPr id="8" name="Straight Connector 7">
            <a:extLst>
              <a:ext uri="{FF2B5EF4-FFF2-40B4-BE49-F238E27FC236}">
                <a16:creationId xmlns:a16="http://schemas.microsoft.com/office/drawing/2014/main" id="{388BAA6A-179F-159A-7945-075A9729C061}"/>
              </a:ext>
            </a:extLst>
          </p:cNvPr>
          <p:cNvCxnSpPr>
            <a:cxnSpLocks/>
          </p:cNvCxnSpPr>
          <p:nvPr/>
        </p:nvCxnSpPr>
        <p:spPr>
          <a:xfrm>
            <a:off x="4374886" y="1823320"/>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842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a:xfrm>
            <a:off x="531668" y="258706"/>
            <a:ext cx="10972800" cy="1143000"/>
          </a:xfrm>
        </p:spPr>
        <p:txBody>
          <a:bodyPr/>
          <a:lstStyle/>
          <a:p>
            <a:pPr>
              <a:defRPr/>
            </a:pPr>
            <a:r>
              <a:rPr lang="en-US" altLang="en-US" b="1" dirty="0"/>
              <a:t>Isaiah 42:18-20</a:t>
            </a:r>
            <a:endParaRPr lang="en-US"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19</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A038E027-B777-E86E-6FD5-2116937E6B01}"/>
              </a:ext>
            </a:extLst>
          </p:cNvPr>
          <p:cNvSpPr txBox="1"/>
          <p:nvPr/>
        </p:nvSpPr>
        <p:spPr>
          <a:xfrm>
            <a:off x="3255818" y="1151403"/>
            <a:ext cx="5524500" cy="400110"/>
          </a:xfrm>
          <a:prstGeom prst="rect">
            <a:avLst/>
          </a:prstGeom>
          <a:noFill/>
        </p:spPr>
        <p:txBody>
          <a:bodyPr wrap="square" rtlCol="0">
            <a:spAutoFit/>
          </a:bodyPr>
          <a:lstStyle/>
          <a:p>
            <a:r>
              <a:rPr lang="en-US" sz="2000" b="1" dirty="0">
                <a:solidFill>
                  <a:schemeClr val="accent6">
                    <a:lumMod val="50000"/>
                  </a:schemeClr>
                </a:solidFill>
              </a:rPr>
              <a:t>Others heard and knew about God’s help for Israel</a:t>
            </a:r>
          </a:p>
        </p:txBody>
      </p:sp>
      <p:pic>
        <p:nvPicPr>
          <p:cNvPr id="3" name="Picture 2" descr="Joshua 5:1 And it came to pass, when all the kings of the Amorites, which were on the side of ...">
            <a:extLst>
              <a:ext uri="{FF2B5EF4-FFF2-40B4-BE49-F238E27FC236}">
                <a16:creationId xmlns:a16="http://schemas.microsoft.com/office/drawing/2014/main" id="{9A3BE31F-93B1-86EC-D069-B83B11546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90" y="2184374"/>
            <a:ext cx="5293664" cy="4087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A2C275-E87C-77A3-B9F6-6BB3B9068110}"/>
              </a:ext>
            </a:extLst>
          </p:cNvPr>
          <p:cNvPicPr>
            <a:picLocks noChangeAspect="1"/>
          </p:cNvPicPr>
          <p:nvPr/>
        </p:nvPicPr>
        <p:blipFill>
          <a:blip r:embed="rId4"/>
          <a:stretch>
            <a:fillRect/>
          </a:stretch>
        </p:blipFill>
        <p:spPr>
          <a:xfrm>
            <a:off x="7135516" y="2043654"/>
            <a:ext cx="4368952" cy="4368952"/>
          </a:xfrm>
          <a:prstGeom prst="rect">
            <a:avLst/>
          </a:prstGeom>
          <a:ln w="19050">
            <a:solidFill>
              <a:schemeClr val="tx1"/>
            </a:solidFill>
          </a:ln>
        </p:spPr>
      </p:pic>
    </p:spTree>
    <p:extLst>
      <p:ext uri="{BB962C8B-B14F-4D97-AF65-F5344CB8AC3E}">
        <p14:creationId xmlns:p14="http://schemas.microsoft.com/office/powerpoint/2010/main" val="1690241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t>Announcements</a:t>
            </a:r>
          </a:p>
        </p:txBody>
      </p:sp>
      <p:sp>
        <p:nvSpPr>
          <p:cNvPr id="21507" name="Content Placeholder 2"/>
          <p:cNvSpPr>
            <a:spLocks noGrp="1"/>
          </p:cNvSpPr>
          <p:nvPr>
            <p:ph idx="1"/>
          </p:nvPr>
        </p:nvSpPr>
        <p:spPr>
          <a:xfrm>
            <a:off x="609600" y="1999529"/>
            <a:ext cx="11301866" cy="3705702"/>
          </a:xfrm>
        </p:spPr>
        <p:txBody>
          <a:bodyPr anchor="t"/>
          <a:lstStyle/>
          <a:p>
            <a:pPr>
              <a:spcAft>
                <a:spcPts val="600"/>
              </a:spcAft>
            </a:pPr>
            <a:r>
              <a:rPr lang="en-US" altLang="en-US" sz="2800" b="1" dirty="0"/>
              <a:t>Friday, 20 Oct, Christian Embassy Fellowship Dinner Fundraiser,</a:t>
            </a:r>
            <a:br>
              <a:rPr lang="en-US" altLang="en-US" sz="2800" b="1" dirty="0"/>
            </a:br>
            <a:r>
              <a:rPr lang="en-US" altLang="en-US" sz="2800" b="1" dirty="0"/>
              <a:t>6:30-8:30 PM, Fairview Park Marriott</a:t>
            </a:r>
          </a:p>
          <a:p>
            <a:pPr>
              <a:spcAft>
                <a:spcPts val="600"/>
              </a:spcAft>
            </a:pPr>
            <a:r>
              <a:rPr lang="en-US" altLang="en-US" sz="2800" b="1" dirty="0"/>
              <a:t>Saturday, 28 Oct, IBC Fall Outreach Festival, Saturday, 1-4 PM</a:t>
            </a:r>
            <a:endParaRPr lang="en-US" altLang="en-US" sz="3000" b="1" dirty="0"/>
          </a:p>
          <a:p>
            <a:pPr lvl="1">
              <a:spcAft>
                <a:spcPts val="600"/>
              </a:spcAft>
            </a:pPr>
            <a:r>
              <a:rPr lang="en-US" altLang="en-US" sz="2400" b="1" dirty="0">
                <a:hlinkClick r:id="rId3"/>
              </a:rPr>
              <a:t>https://immanuelbible.church/visit/fall-outreach-fest\</a:t>
            </a:r>
            <a:endParaRPr lang="en-US" altLang="en-US" sz="2400" b="1" dirty="0"/>
          </a:p>
          <a:p>
            <a:pPr marL="514350" indent="-457200">
              <a:spcAft>
                <a:spcPts val="600"/>
              </a:spcAft>
            </a:pPr>
            <a:r>
              <a:rPr lang="en-US" altLang="en-US" sz="2800" b="1" dirty="0"/>
              <a:t>MOB Website &amp; Resources:  </a:t>
            </a:r>
            <a:r>
              <a:rPr lang="en-US" altLang="en-US" sz="2800" b="1" dirty="0">
                <a:hlinkClick r:id="rId4"/>
              </a:rPr>
              <a:t>www.ibcmob.net</a:t>
            </a:r>
            <a:endParaRPr lang="en-US" altLang="en-US" sz="2800" b="1" dirty="0"/>
          </a:p>
          <a:p>
            <a:pPr marL="457200" lvl="1" indent="0">
              <a:spcAft>
                <a:spcPts val="600"/>
              </a:spcAft>
              <a:buNone/>
            </a:pPr>
            <a:endParaRPr lang="en-US" altLang="en-US" sz="2400" b="1" dirty="0"/>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a:p>
        </p:txBody>
      </p:sp>
    </p:spTree>
    <p:extLst>
      <p:ext uri="{BB962C8B-B14F-4D97-AF65-F5344CB8AC3E}">
        <p14:creationId xmlns:p14="http://schemas.microsoft.com/office/powerpoint/2010/main" val="302625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p:txBody>
          <a:bodyPr/>
          <a:lstStyle/>
          <a:p>
            <a:r>
              <a:rPr lang="en-US" b="1" dirty="0"/>
              <a:t>Parable of the Sower</a:t>
            </a: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20</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DB7C3015-A3E4-4714-0F99-DED0B492DD42}"/>
              </a:ext>
            </a:extLst>
          </p:cNvPr>
          <p:cNvSpPr txBox="1"/>
          <p:nvPr/>
        </p:nvSpPr>
        <p:spPr>
          <a:xfrm>
            <a:off x="4278922" y="1124684"/>
            <a:ext cx="3412136" cy="400110"/>
          </a:xfrm>
          <a:prstGeom prst="rect">
            <a:avLst/>
          </a:prstGeom>
          <a:noFill/>
        </p:spPr>
        <p:txBody>
          <a:bodyPr wrap="square" rtlCol="0">
            <a:spAutoFit/>
          </a:bodyPr>
          <a:lstStyle/>
          <a:p>
            <a:r>
              <a:rPr lang="en-US" sz="2000" b="1" dirty="0">
                <a:solidFill>
                  <a:schemeClr val="accent6">
                    <a:lumMod val="50000"/>
                  </a:schemeClr>
                </a:solidFill>
              </a:rPr>
              <a:t>Jesus’ First Parable - Matthew</a:t>
            </a:r>
          </a:p>
        </p:txBody>
      </p:sp>
      <p:sp>
        <p:nvSpPr>
          <p:cNvPr id="4" name="Content Placeholder 2">
            <a:extLst>
              <a:ext uri="{FF2B5EF4-FFF2-40B4-BE49-F238E27FC236}">
                <a16:creationId xmlns:a16="http://schemas.microsoft.com/office/drawing/2014/main" id="{5DEA48BB-5403-8619-BBB3-8CCB5CD6FE56}"/>
              </a:ext>
            </a:extLst>
          </p:cNvPr>
          <p:cNvSpPr txBox="1">
            <a:spLocks/>
          </p:cNvSpPr>
          <p:nvPr/>
        </p:nvSpPr>
        <p:spPr bwMode="auto">
          <a:xfrm>
            <a:off x="281687" y="2571722"/>
            <a:ext cx="11628625" cy="3171416"/>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sz="2200" b="0" i="0" dirty="0">
                <a:solidFill>
                  <a:srgbClr val="001320"/>
                </a:solidFill>
                <a:effectLst/>
                <a:latin typeface="Roboto" panose="02000000000000000000" pitchFamily="2" charset="0"/>
              </a:rPr>
              <a:t>That same day Jesus went out of the house and sat beside the sea. And great crowds gathered about him, so that he got into a boat and sat down. And the whole crowd stood on the beach. And he told them many things in parables, saying: </a:t>
            </a:r>
            <a:r>
              <a:rPr lang="en-US" sz="2200" b="0" i="0" dirty="0">
                <a:solidFill>
                  <a:srgbClr val="A80000"/>
                </a:solidFill>
                <a:effectLst/>
                <a:latin typeface="Roboto" panose="02000000000000000000" pitchFamily="2" charset="0"/>
              </a:rPr>
              <a:t>“A </a:t>
            </a:r>
            <a:r>
              <a:rPr lang="en-US" sz="2200" b="0" i="0" dirty="0" err="1">
                <a:solidFill>
                  <a:srgbClr val="A80000"/>
                </a:solidFill>
                <a:effectLst/>
                <a:latin typeface="Roboto" panose="02000000000000000000" pitchFamily="2" charset="0"/>
              </a:rPr>
              <a:t>sower</a:t>
            </a:r>
            <a:r>
              <a:rPr lang="en-US" sz="2200" b="0" i="0" dirty="0">
                <a:solidFill>
                  <a:srgbClr val="A80000"/>
                </a:solidFill>
                <a:effectLst/>
                <a:latin typeface="Roboto" panose="02000000000000000000" pitchFamily="2" charset="0"/>
              </a:rPr>
              <a:t> went out to sow.</a:t>
            </a:r>
            <a:r>
              <a:rPr lang="en-US" sz="2200" b="0" i="0" dirty="0">
                <a:solidFill>
                  <a:srgbClr val="001320"/>
                </a:solidFill>
                <a:effectLst/>
                <a:latin typeface="Roboto" panose="02000000000000000000" pitchFamily="2" charset="0"/>
              </a:rPr>
              <a:t> </a:t>
            </a:r>
            <a:r>
              <a:rPr lang="en-US" sz="2200" b="0" i="0" dirty="0">
                <a:solidFill>
                  <a:srgbClr val="A80000"/>
                </a:solidFill>
                <a:effectLst/>
                <a:latin typeface="Roboto" panose="02000000000000000000" pitchFamily="2" charset="0"/>
              </a:rPr>
              <a:t>And as he sowed, some seeds fell along the path, and the birds came and devoured </a:t>
            </a:r>
            <a:r>
              <a:rPr lang="en-US" sz="2200" b="0" i="0" dirty="0">
                <a:solidFill>
                  <a:srgbClr val="C00000"/>
                </a:solidFill>
                <a:effectLst/>
                <a:latin typeface="Roboto" panose="02000000000000000000" pitchFamily="2" charset="0"/>
              </a:rPr>
              <a:t>them. Other seeds </a:t>
            </a:r>
            <a:r>
              <a:rPr lang="en-US" sz="2200" b="0" i="0" dirty="0">
                <a:solidFill>
                  <a:srgbClr val="A80000"/>
                </a:solidFill>
                <a:effectLst/>
                <a:latin typeface="Roboto" panose="02000000000000000000" pitchFamily="2" charset="0"/>
              </a:rPr>
              <a:t>fell on rocky ground, where they did not have much soil, and immediately they sprang up, since they had no depth of soil,</a:t>
            </a:r>
            <a:r>
              <a:rPr lang="en-US" sz="2200" b="0" i="0" dirty="0">
                <a:solidFill>
                  <a:srgbClr val="001320"/>
                </a:solidFill>
                <a:effectLst/>
                <a:latin typeface="Roboto" panose="02000000000000000000" pitchFamily="2" charset="0"/>
              </a:rPr>
              <a:t> </a:t>
            </a:r>
            <a:r>
              <a:rPr lang="en-US" sz="2200" b="0" i="0" dirty="0">
                <a:solidFill>
                  <a:srgbClr val="A80000"/>
                </a:solidFill>
                <a:effectLst/>
                <a:latin typeface="Roboto" panose="02000000000000000000" pitchFamily="2" charset="0"/>
              </a:rPr>
              <a:t>but when the sun rose they were scorched. And since they had no root, they withered away.</a:t>
            </a:r>
            <a:r>
              <a:rPr lang="en-US" sz="2200" dirty="0">
                <a:solidFill>
                  <a:srgbClr val="001320"/>
                </a:solidFill>
                <a:latin typeface="Roboto" panose="02000000000000000000" pitchFamily="2" charset="0"/>
              </a:rPr>
              <a:t> </a:t>
            </a:r>
            <a:r>
              <a:rPr lang="en-US" sz="2200" b="0" i="0" dirty="0">
                <a:solidFill>
                  <a:srgbClr val="A80000"/>
                </a:solidFill>
                <a:effectLst/>
                <a:latin typeface="Roboto" panose="02000000000000000000" pitchFamily="2" charset="0"/>
              </a:rPr>
              <a:t>Other seeds fell among thorns, and the thorns grew up and choked them.</a:t>
            </a:r>
            <a:r>
              <a:rPr lang="en-US" sz="2200" b="0" i="0" dirty="0">
                <a:solidFill>
                  <a:srgbClr val="001320"/>
                </a:solidFill>
                <a:effectLst/>
                <a:latin typeface="Roboto" panose="02000000000000000000" pitchFamily="2" charset="0"/>
              </a:rPr>
              <a:t> </a:t>
            </a:r>
            <a:r>
              <a:rPr lang="en-US" sz="2200" b="0" i="0" dirty="0">
                <a:solidFill>
                  <a:srgbClr val="A80000"/>
                </a:solidFill>
                <a:effectLst/>
                <a:latin typeface="Roboto" panose="02000000000000000000" pitchFamily="2" charset="0"/>
              </a:rPr>
              <a:t>Other seeds fell on good soil and produced grain, some a hundredfold, some sixty, some thirty.</a:t>
            </a:r>
            <a:r>
              <a:rPr lang="en-US" sz="2200" b="0" i="0" dirty="0">
                <a:solidFill>
                  <a:srgbClr val="001320"/>
                </a:solidFill>
                <a:effectLst/>
                <a:latin typeface="Roboto" panose="02000000000000000000" pitchFamily="2" charset="0"/>
              </a:rPr>
              <a:t> </a:t>
            </a:r>
            <a:r>
              <a:rPr lang="en-US" sz="2200" b="1" i="0" dirty="0">
                <a:solidFill>
                  <a:srgbClr val="A80000"/>
                </a:solidFill>
                <a:effectLst/>
                <a:latin typeface="Roboto" panose="02000000000000000000" pitchFamily="2" charset="0"/>
              </a:rPr>
              <a:t>He who has ears, let him hear</a:t>
            </a:r>
            <a:r>
              <a:rPr lang="en-US" sz="2200" b="0" i="0" dirty="0">
                <a:solidFill>
                  <a:srgbClr val="A80000"/>
                </a:solidFill>
                <a:effectLst/>
                <a:latin typeface="Roboto" panose="02000000000000000000" pitchFamily="2" charset="0"/>
              </a:rPr>
              <a:t>.”</a:t>
            </a:r>
            <a:r>
              <a:rPr lang="en-US" sz="2200" b="0" i="0" dirty="0">
                <a:effectLst/>
                <a:latin typeface="Roboto" panose="02000000000000000000" pitchFamily="2" charset="0"/>
              </a:rPr>
              <a:t> </a:t>
            </a:r>
            <a:r>
              <a:rPr lang="en-US" sz="2200" i="0" dirty="0">
                <a:effectLst/>
                <a:latin typeface="Roboto" panose="02000000000000000000" pitchFamily="2" charset="0"/>
              </a:rPr>
              <a:t>Matthew 13:1-9</a:t>
            </a:r>
          </a:p>
          <a:p>
            <a:pPr marL="0" indent="0" algn="just">
              <a:buNone/>
            </a:pPr>
            <a:endParaRPr lang="en-US" sz="2400" b="0" i="0" dirty="0">
              <a:effectLst/>
              <a:latin typeface="Roboto" panose="02000000000000000000" pitchFamily="2" charset="0"/>
            </a:endParaRPr>
          </a:p>
          <a:p>
            <a:pPr marL="0" indent="0" algn="just">
              <a:buNone/>
            </a:pPr>
            <a:endParaRPr lang="en-US" sz="2400" dirty="0">
              <a:latin typeface="Roboto" panose="02000000000000000000" pitchFamily="2" charset="0"/>
            </a:endParaRPr>
          </a:p>
          <a:p>
            <a:pPr marL="0" indent="0" algn="just">
              <a:buNone/>
            </a:pPr>
            <a:endParaRPr lang="en-US" sz="2400" b="0" i="0" dirty="0">
              <a:effectLst/>
              <a:latin typeface="Roboto" panose="02000000000000000000" pitchFamily="2" charset="0"/>
            </a:endParaRPr>
          </a:p>
          <a:p>
            <a:pPr marL="0" indent="0" algn="just">
              <a:buNone/>
            </a:pPr>
            <a:endParaRPr lang="en-US" sz="2400" dirty="0">
              <a:latin typeface="Roboto" panose="02000000000000000000" pitchFamily="2" charset="0"/>
            </a:endParaRPr>
          </a:p>
          <a:p>
            <a:pPr marL="0" indent="0" algn="just">
              <a:buNone/>
            </a:pPr>
            <a:endParaRPr lang="en-US" sz="2400" b="0" i="0" dirty="0">
              <a:effectLst/>
              <a:latin typeface="Roboto" panose="02000000000000000000" pitchFamily="2" charset="0"/>
            </a:endParaRPr>
          </a:p>
          <a:p>
            <a:pPr marL="0" indent="0" algn="just">
              <a:buNone/>
            </a:pPr>
            <a:endParaRPr lang="en-US" sz="2400" dirty="0">
              <a:latin typeface="Roboto" panose="02000000000000000000" pitchFamily="2" charset="0"/>
            </a:endParaRPr>
          </a:p>
          <a:p>
            <a:pPr marL="0" indent="0" algn="just">
              <a:buNone/>
            </a:pPr>
            <a:r>
              <a:rPr lang="en-US" sz="2400" b="0" i="0" dirty="0">
                <a:effectLst/>
                <a:latin typeface="Roboto" panose="02000000000000000000" pitchFamily="2" charset="0"/>
              </a:rPr>
              <a:t>– Mark 4:1-9 (Matthew 13:1-9; Luke 8:4-8)</a:t>
            </a:r>
          </a:p>
        </p:txBody>
      </p:sp>
    </p:spTree>
    <p:extLst>
      <p:ext uri="{BB962C8B-B14F-4D97-AF65-F5344CB8AC3E}">
        <p14:creationId xmlns:p14="http://schemas.microsoft.com/office/powerpoint/2010/main" val="342824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p:txBody>
          <a:bodyPr/>
          <a:lstStyle/>
          <a:p>
            <a:r>
              <a:rPr lang="en-US" b="1" dirty="0"/>
              <a:t>Parable of the Sower</a:t>
            </a: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21</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DB7C3015-A3E4-4714-0F99-DED0B492DD42}"/>
              </a:ext>
            </a:extLst>
          </p:cNvPr>
          <p:cNvSpPr txBox="1"/>
          <p:nvPr/>
        </p:nvSpPr>
        <p:spPr>
          <a:xfrm>
            <a:off x="4894275" y="1144821"/>
            <a:ext cx="2403447" cy="400110"/>
          </a:xfrm>
          <a:prstGeom prst="rect">
            <a:avLst/>
          </a:prstGeom>
          <a:noFill/>
        </p:spPr>
        <p:txBody>
          <a:bodyPr wrap="square" rtlCol="0">
            <a:spAutoFit/>
          </a:bodyPr>
          <a:lstStyle/>
          <a:p>
            <a:r>
              <a:rPr lang="en-US" sz="2000" b="1" dirty="0">
                <a:solidFill>
                  <a:schemeClr val="accent6">
                    <a:lumMod val="50000"/>
                  </a:schemeClr>
                </a:solidFill>
              </a:rPr>
              <a:t>Speaking in Parables</a:t>
            </a:r>
          </a:p>
        </p:txBody>
      </p:sp>
      <p:sp>
        <p:nvSpPr>
          <p:cNvPr id="4" name="Content Placeholder 2">
            <a:extLst>
              <a:ext uri="{FF2B5EF4-FFF2-40B4-BE49-F238E27FC236}">
                <a16:creationId xmlns:a16="http://schemas.microsoft.com/office/drawing/2014/main" id="{5DEA48BB-5403-8619-BBB3-8CCB5CD6FE56}"/>
              </a:ext>
            </a:extLst>
          </p:cNvPr>
          <p:cNvSpPr txBox="1">
            <a:spLocks/>
          </p:cNvSpPr>
          <p:nvPr/>
        </p:nvSpPr>
        <p:spPr bwMode="auto">
          <a:xfrm>
            <a:off x="281687" y="1889770"/>
            <a:ext cx="11628625" cy="4693592"/>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0" i="0" dirty="0">
                <a:solidFill>
                  <a:srgbClr val="001320"/>
                </a:solidFill>
                <a:effectLst/>
                <a:latin typeface="Roboto" panose="02000000000000000000" pitchFamily="2" charset="0"/>
              </a:rPr>
              <a:t>Then the disciples came and said to him, “Why do you speak to them in parables?” And he answered them, </a:t>
            </a:r>
            <a:r>
              <a:rPr lang="en-US" sz="2000" b="0" i="0" dirty="0">
                <a:solidFill>
                  <a:srgbClr val="C00000"/>
                </a:solidFill>
                <a:effectLst/>
                <a:latin typeface="Roboto" panose="02000000000000000000" pitchFamily="2" charset="0"/>
              </a:rPr>
              <a:t>“To you it has been given to know the secrets of the kingdom of heaven, but to them it has not been given. For to the one who has, more will be given, and he will have an abundance, but from the one who has not, even what he has will be taken away. This is </a:t>
            </a:r>
            <a:r>
              <a:rPr lang="en-US" sz="2000" b="1" i="0" dirty="0">
                <a:solidFill>
                  <a:srgbClr val="C00000"/>
                </a:solidFill>
                <a:effectLst/>
                <a:latin typeface="Roboto" panose="02000000000000000000" pitchFamily="2" charset="0"/>
              </a:rPr>
              <a:t>why I speak to them in parables, because seeing they do not see, and hearing they do not hear, nor do they understand. </a:t>
            </a:r>
            <a:r>
              <a:rPr lang="en-US" sz="2000" b="0" i="0" dirty="0">
                <a:solidFill>
                  <a:srgbClr val="C00000"/>
                </a:solidFill>
                <a:effectLst/>
                <a:latin typeface="Roboto" panose="02000000000000000000" pitchFamily="2" charset="0"/>
              </a:rPr>
              <a:t>Indeed, in their case the prophecy of Isaiah is fulfilled that says:</a:t>
            </a:r>
          </a:p>
          <a:p>
            <a:pPr marL="0" indent="0" algn="just">
              <a:buNone/>
            </a:pPr>
            <a:endParaRPr lang="en-US" sz="800" b="0" i="0" dirty="0">
              <a:solidFill>
                <a:srgbClr val="001320"/>
              </a:solidFill>
              <a:effectLst/>
              <a:latin typeface="Roboto" panose="02000000000000000000" pitchFamily="2" charset="0"/>
            </a:endParaRPr>
          </a:p>
          <a:p>
            <a:pPr marL="0" indent="0" algn="just">
              <a:buNone/>
            </a:pPr>
            <a:r>
              <a:rPr lang="en-US" sz="2000" b="0" i="0" dirty="0">
                <a:solidFill>
                  <a:srgbClr val="C00000"/>
                </a:solidFill>
                <a:effectLst/>
                <a:latin typeface="Roboto" panose="02000000000000000000" pitchFamily="2" charset="0"/>
              </a:rPr>
              <a:t>“‘“You will indeed hear but never understand, </a:t>
            </a:r>
            <a:r>
              <a:rPr lang="en-US" sz="2000" b="0" i="0" dirty="0">
                <a:effectLst/>
                <a:latin typeface="Roboto" panose="02000000000000000000" pitchFamily="2" charset="0"/>
              </a:rPr>
              <a:t>and you will indeed see but never perceive.”</a:t>
            </a:r>
          </a:p>
          <a:p>
            <a:pPr marL="0" indent="0" algn="just">
              <a:buNone/>
            </a:pPr>
            <a:r>
              <a:rPr lang="en-US" sz="2000" b="0" i="0" dirty="0">
                <a:solidFill>
                  <a:srgbClr val="C00000"/>
                </a:solidFill>
                <a:effectLst/>
                <a:latin typeface="Roboto" panose="02000000000000000000" pitchFamily="2" charset="0"/>
              </a:rPr>
              <a:t>For this people’s heart has grown dull, </a:t>
            </a:r>
            <a:r>
              <a:rPr lang="en-US" sz="2000" b="0" i="0" dirty="0">
                <a:solidFill>
                  <a:srgbClr val="001320"/>
                </a:solidFill>
                <a:effectLst/>
                <a:latin typeface="Roboto" panose="02000000000000000000" pitchFamily="2" charset="0"/>
              </a:rPr>
              <a:t>and with their ears they can barely hear,</a:t>
            </a:r>
          </a:p>
          <a:p>
            <a:pPr marL="0" indent="0" algn="just">
              <a:buNone/>
            </a:pPr>
            <a:r>
              <a:rPr lang="en-US" sz="2000" b="0" i="0" dirty="0">
                <a:solidFill>
                  <a:srgbClr val="001320"/>
                </a:solidFill>
                <a:effectLst/>
                <a:latin typeface="Roboto" panose="02000000000000000000" pitchFamily="2" charset="0"/>
              </a:rPr>
              <a:t>and their eyes they have closed, lest they should see with their eyes</a:t>
            </a:r>
          </a:p>
          <a:p>
            <a:pPr marL="0" indent="0" algn="just">
              <a:buNone/>
            </a:pPr>
            <a:r>
              <a:rPr lang="en-US" sz="2000" b="0" i="0" dirty="0">
                <a:solidFill>
                  <a:srgbClr val="001320"/>
                </a:solidFill>
                <a:effectLst/>
                <a:latin typeface="Roboto" panose="02000000000000000000" pitchFamily="2" charset="0"/>
              </a:rPr>
              <a:t>and hear with their ears and understand with their heart and turn, and I would heal them.’</a:t>
            </a:r>
          </a:p>
          <a:p>
            <a:pPr marL="0" indent="0" algn="just">
              <a:buNone/>
            </a:pPr>
            <a:endParaRPr lang="en-US" sz="800" b="0" i="0" dirty="0">
              <a:solidFill>
                <a:srgbClr val="001320"/>
              </a:solidFill>
              <a:effectLst/>
              <a:latin typeface="Roboto" panose="02000000000000000000" pitchFamily="2" charset="0"/>
            </a:endParaRPr>
          </a:p>
          <a:p>
            <a:pPr marL="0" indent="0" algn="just">
              <a:buNone/>
            </a:pPr>
            <a:r>
              <a:rPr lang="en-US" sz="2000" b="0" i="0" dirty="0">
                <a:solidFill>
                  <a:srgbClr val="C00000"/>
                </a:solidFill>
                <a:effectLst/>
                <a:latin typeface="Roboto" panose="02000000000000000000" pitchFamily="2" charset="0"/>
              </a:rPr>
              <a:t>But </a:t>
            </a:r>
            <a:r>
              <a:rPr lang="en-US" sz="2000" b="1" i="0" dirty="0">
                <a:solidFill>
                  <a:srgbClr val="C00000"/>
                </a:solidFill>
                <a:effectLst/>
                <a:latin typeface="Roboto" panose="02000000000000000000" pitchFamily="2" charset="0"/>
              </a:rPr>
              <a:t>blessed are your eyes, for they see, and your ears, for they hear</a:t>
            </a:r>
            <a:r>
              <a:rPr lang="en-US" sz="2000" b="0" i="0" dirty="0">
                <a:solidFill>
                  <a:srgbClr val="C00000"/>
                </a:solidFill>
                <a:effectLst/>
                <a:latin typeface="Roboto" panose="02000000000000000000" pitchFamily="2" charset="0"/>
              </a:rPr>
              <a:t>. For truly, I say to you, many prophets and righteous people longed to see what you see, and did not see it, and to hear what you hear, and did not hear it.</a:t>
            </a:r>
            <a:r>
              <a:rPr lang="en-US" sz="2000" i="0" dirty="0">
                <a:solidFill>
                  <a:srgbClr val="C00000"/>
                </a:solidFill>
                <a:effectLst/>
                <a:latin typeface="Roboto" panose="02000000000000000000" pitchFamily="2" charset="0"/>
              </a:rPr>
              <a:t> </a:t>
            </a:r>
            <a:r>
              <a:rPr lang="en-US" sz="2000" i="0" dirty="0">
                <a:effectLst/>
                <a:latin typeface="Roboto" panose="02000000000000000000" pitchFamily="2" charset="0"/>
              </a:rPr>
              <a:t>Matthew 13:10-17</a:t>
            </a:r>
          </a:p>
          <a:p>
            <a:pPr marL="0" indent="0" algn="just">
              <a:buNone/>
            </a:pPr>
            <a:endParaRPr lang="en-US" sz="1600" b="0" i="0" dirty="0">
              <a:effectLst/>
              <a:latin typeface="Roboto" panose="02000000000000000000" pitchFamily="2" charset="0"/>
            </a:endParaRPr>
          </a:p>
          <a:p>
            <a:pPr marL="0" indent="0" algn="just">
              <a:buNone/>
            </a:pPr>
            <a:endParaRPr lang="en-US" sz="1600" dirty="0">
              <a:latin typeface="Roboto" panose="02000000000000000000" pitchFamily="2" charset="0"/>
            </a:endParaRPr>
          </a:p>
          <a:p>
            <a:pPr marL="0" indent="0" algn="just">
              <a:buNone/>
            </a:pPr>
            <a:endParaRPr lang="en-US" sz="1600" b="0" i="0" dirty="0">
              <a:effectLst/>
              <a:latin typeface="Roboto" panose="02000000000000000000" pitchFamily="2" charset="0"/>
            </a:endParaRPr>
          </a:p>
          <a:p>
            <a:pPr marL="0" indent="0" algn="just">
              <a:buNone/>
            </a:pPr>
            <a:endParaRPr lang="en-US" sz="1600" dirty="0">
              <a:latin typeface="Roboto" panose="02000000000000000000" pitchFamily="2" charset="0"/>
            </a:endParaRPr>
          </a:p>
          <a:p>
            <a:pPr marL="0" indent="0" algn="just">
              <a:buNone/>
            </a:pPr>
            <a:endParaRPr lang="en-US" sz="1600" b="0" i="0" dirty="0">
              <a:effectLst/>
              <a:latin typeface="Roboto" panose="02000000000000000000" pitchFamily="2" charset="0"/>
            </a:endParaRPr>
          </a:p>
          <a:p>
            <a:pPr marL="0" indent="0" algn="just">
              <a:buNone/>
            </a:pPr>
            <a:endParaRPr lang="en-US" sz="1600" dirty="0">
              <a:latin typeface="Roboto" panose="02000000000000000000" pitchFamily="2" charset="0"/>
            </a:endParaRPr>
          </a:p>
          <a:p>
            <a:pPr marL="0" indent="0" algn="just">
              <a:buNone/>
            </a:pPr>
            <a:r>
              <a:rPr lang="en-US" sz="1600" b="0" i="0" dirty="0">
                <a:effectLst/>
                <a:latin typeface="Roboto" panose="02000000000000000000" pitchFamily="2" charset="0"/>
              </a:rPr>
              <a:t>– Mark 4:1-9 (Matthew 13:1-9; Luke 8:4-8)</a:t>
            </a:r>
          </a:p>
        </p:txBody>
      </p:sp>
    </p:spTree>
    <p:extLst>
      <p:ext uri="{BB962C8B-B14F-4D97-AF65-F5344CB8AC3E}">
        <p14:creationId xmlns:p14="http://schemas.microsoft.com/office/powerpoint/2010/main" val="1517454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p:txBody>
          <a:bodyPr/>
          <a:lstStyle/>
          <a:p>
            <a:r>
              <a:rPr lang="en-US" b="1" dirty="0"/>
              <a:t>Paul Preaches in Rome</a:t>
            </a: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22</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DB7C3015-A3E4-4714-0F99-DED0B492DD42}"/>
              </a:ext>
            </a:extLst>
          </p:cNvPr>
          <p:cNvSpPr txBox="1"/>
          <p:nvPr/>
        </p:nvSpPr>
        <p:spPr>
          <a:xfrm>
            <a:off x="4766606" y="1124684"/>
            <a:ext cx="2354983" cy="400110"/>
          </a:xfrm>
          <a:prstGeom prst="rect">
            <a:avLst/>
          </a:prstGeom>
          <a:noFill/>
        </p:spPr>
        <p:txBody>
          <a:bodyPr wrap="square" rtlCol="0">
            <a:spAutoFit/>
          </a:bodyPr>
          <a:lstStyle/>
          <a:p>
            <a:r>
              <a:rPr lang="en-US" sz="2000" b="1" dirty="0">
                <a:solidFill>
                  <a:schemeClr val="accent6">
                    <a:lumMod val="50000"/>
                  </a:schemeClr>
                </a:solidFill>
              </a:rPr>
              <a:t>Quotes Isaiah 6:9-10</a:t>
            </a:r>
          </a:p>
        </p:txBody>
      </p:sp>
      <p:sp>
        <p:nvSpPr>
          <p:cNvPr id="4" name="Content Placeholder 2">
            <a:extLst>
              <a:ext uri="{FF2B5EF4-FFF2-40B4-BE49-F238E27FC236}">
                <a16:creationId xmlns:a16="http://schemas.microsoft.com/office/drawing/2014/main" id="{5DEA48BB-5403-8619-BBB3-8CCB5CD6FE56}"/>
              </a:ext>
            </a:extLst>
          </p:cNvPr>
          <p:cNvSpPr txBox="1">
            <a:spLocks/>
          </p:cNvSpPr>
          <p:nvPr/>
        </p:nvSpPr>
        <p:spPr bwMode="auto">
          <a:xfrm>
            <a:off x="129786" y="1751013"/>
            <a:ext cx="11628625" cy="4832349"/>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0" dirty="0">
                <a:solidFill>
                  <a:srgbClr val="001320"/>
                </a:solidFill>
                <a:effectLst/>
                <a:latin typeface="Roboto" panose="02000000000000000000" pitchFamily="2" charset="0"/>
              </a:rPr>
              <a:t>Some of them were convinced by what he said, but others refused to believe</a:t>
            </a:r>
            <a:r>
              <a:rPr lang="en-US" sz="2000" b="0" i="0" dirty="0">
                <a:solidFill>
                  <a:srgbClr val="001320"/>
                </a:solidFill>
                <a:effectLst/>
                <a:latin typeface="Roboto" panose="02000000000000000000" pitchFamily="2" charset="0"/>
              </a:rPr>
              <a:t>. They disagreed among themselves and began to leave after Paul had made this final statement: “The Holy Spirit was right when He spoke to your fathers through Isaiah the prophet:</a:t>
            </a:r>
          </a:p>
          <a:p>
            <a:pPr marL="0" indent="0" algn="just">
              <a:buNone/>
            </a:pPr>
            <a:r>
              <a:rPr lang="en-US" sz="2000" b="1" i="0" dirty="0">
                <a:solidFill>
                  <a:srgbClr val="001320"/>
                </a:solidFill>
                <a:effectLst/>
                <a:latin typeface="Roboto" panose="02000000000000000000" pitchFamily="2" charset="0"/>
              </a:rPr>
              <a:t>‘Go to this people and say,</a:t>
            </a:r>
          </a:p>
          <a:p>
            <a:pPr marL="0" indent="0" algn="just">
              <a:buNone/>
            </a:pPr>
            <a:r>
              <a:rPr lang="en-US" sz="2000" b="1" i="0" dirty="0">
                <a:solidFill>
                  <a:srgbClr val="001320"/>
                </a:solidFill>
                <a:effectLst/>
                <a:latin typeface="Roboto" panose="02000000000000000000" pitchFamily="2" charset="0"/>
              </a:rPr>
              <a:t>“You will be ever hearing but never understanding;</a:t>
            </a:r>
          </a:p>
          <a:p>
            <a:pPr marL="0" indent="0" algn="just">
              <a:buNone/>
            </a:pPr>
            <a:r>
              <a:rPr lang="en-US" sz="2000" b="1" i="0" dirty="0">
                <a:solidFill>
                  <a:srgbClr val="001320"/>
                </a:solidFill>
                <a:effectLst/>
                <a:latin typeface="Roboto" panose="02000000000000000000" pitchFamily="2" charset="0"/>
              </a:rPr>
              <a:t>you will be ever seeing but never perceiving.”</a:t>
            </a:r>
          </a:p>
          <a:p>
            <a:pPr marL="0" indent="0" algn="just">
              <a:buNone/>
            </a:pPr>
            <a:r>
              <a:rPr lang="en-US" sz="2000" b="1" i="0" dirty="0">
                <a:solidFill>
                  <a:srgbClr val="001320"/>
                </a:solidFill>
                <a:effectLst/>
                <a:latin typeface="Roboto" panose="02000000000000000000" pitchFamily="2" charset="0"/>
              </a:rPr>
              <a:t>For this people’s heart has grown callous;</a:t>
            </a:r>
          </a:p>
          <a:p>
            <a:pPr marL="0" indent="0" algn="just">
              <a:buNone/>
            </a:pPr>
            <a:r>
              <a:rPr lang="en-US" sz="2000" b="1" i="0" dirty="0">
                <a:solidFill>
                  <a:srgbClr val="001320"/>
                </a:solidFill>
                <a:effectLst/>
                <a:latin typeface="Roboto" panose="02000000000000000000" pitchFamily="2" charset="0"/>
              </a:rPr>
              <a:t>they hardly hear with their ears,</a:t>
            </a:r>
          </a:p>
          <a:p>
            <a:pPr marL="0" indent="0" algn="just">
              <a:buNone/>
            </a:pPr>
            <a:r>
              <a:rPr lang="en-US" sz="2000" b="1" i="0" dirty="0">
                <a:solidFill>
                  <a:srgbClr val="001320"/>
                </a:solidFill>
                <a:effectLst/>
                <a:latin typeface="Roboto" panose="02000000000000000000" pitchFamily="2" charset="0"/>
              </a:rPr>
              <a:t>and they have closed their eyes.</a:t>
            </a:r>
          </a:p>
          <a:p>
            <a:pPr marL="0" indent="0" algn="just">
              <a:buNone/>
            </a:pPr>
            <a:r>
              <a:rPr lang="en-US" sz="2000" b="1" i="0" dirty="0">
                <a:solidFill>
                  <a:srgbClr val="001320"/>
                </a:solidFill>
                <a:effectLst/>
                <a:latin typeface="Roboto" panose="02000000000000000000" pitchFamily="2" charset="0"/>
              </a:rPr>
              <a:t>Otherwise they might see with their eyes,</a:t>
            </a:r>
          </a:p>
          <a:p>
            <a:pPr marL="0" indent="0" algn="just">
              <a:buNone/>
            </a:pPr>
            <a:r>
              <a:rPr lang="en-US" sz="2000" b="1" i="0" dirty="0">
                <a:solidFill>
                  <a:srgbClr val="001320"/>
                </a:solidFill>
                <a:effectLst/>
                <a:latin typeface="Roboto" panose="02000000000000000000" pitchFamily="2" charset="0"/>
              </a:rPr>
              <a:t>hear with their ears,</a:t>
            </a:r>
          </a:p>
          <a:p>
            <a:pPr marL="0" indent="0" algn="just">
              <a:buNone/>
            </a:pPr>
            <a:r>
              <a:rPr lang="en-US" sz="2000" b="1" i="0" dirty="0">
                <a:solidFill>
                  <a:srgbClr val="001320"/>
                </a:solidFill>
                <a:effectLst/>
                <a:latin typeface="Roboto" panose="02000000000000000000" pitchFamily="2" charset="0"/>
              </a:rPr>
              <a:t>understand with their hearts,</a:t>
            </a:r>
          </a:p>
          <a:p>
            <a:pPr marL="0" indent="0" algn="just">
              <a:buNone/>
            </a:pPr>
            <a:r>
              <a:rPr lang="en-US" sz="2000" b="1" i="0" dirty="0">
                <a:solidFill>
                  <a:srgbClr val="001320"/>
                </a:solidFill>
                <a:effectLst/>
                <a:latin typeface="Roboto" panose="02000000000000000000" pitchFamily="2" charset="0"/>
              </a:rPr>
              <a:t>and turn, and I would heal them.’ </a:t>
            </a:r>
            <a:r>
              <a:rPr lang="en-US" sz="2000" i="0" dirty="0">
                <a:solidFill>
                  <a:srgbClr val="001320"/>
                </a:solidFill>
                <a:effectLst/>
                <a:latin typeface="Roboto" panose="02000000000000000000" pitchFamily="2" charset="0"/>
              </a:rPr>
              <a:t>– Acts 28:24-27</a:t>
            </a:r>
          </a:p>
          <a:p>
            <a:pPr marL="0" indent="0" algn="just">
              <a:buNone/>
            </a:pPr>
            <a:endParaRPr lang="en-US" sz="2000" b="0" i="0" dirty="0">
              <a:effectLst/>
              <a:latin typeface="Roboto" panose="02000000000000000000" pitchFamily="2" charset="0"/>
            </a:endParaRPr>
          </a:p>
          <a:p>
            <a:pPr marL="0" indent="0" algn="just">
              <a:buNone/>
            </a:pPr>
            <a:endParaRPr lang="en-US" sz="2000" dirty="0">
              <a:latin typeface="Roboto" panose="02000000000000000000" pitchFamily="2" charset="0"/>
            </a:endParaRPr>
          </a:p>
          <a:p>
            <a:pPr marL="0" indent="0" algn="just">
              <a:buNone/>
            </a:pPr>
            <a:endParaRPr lang="en-US" sz="2000" b="0" i="0" dirty="0">
              <a:effectLst/>
              <a:latin typeface="Roboto" panose="02000000000000000000" pitchFamily="2" charset="0"/>
            </a:endParaRPr>
          </a:p>
          <a:p>
            <a:pPr marL="0" indent="0" algn="just">
              <a:buNone/>
            </a:pPr>
            <a:r>
              <a:rPr lang="en-US" sz="2000" b="0" i="0" dirty="0">
                <a:effectLst/>
                <a:latin typeface="Roboto" panose="02000000000000000000" pitchFamily="2" charset="0"/>
              </a:rPr>
              <a:t>– Mark 4:13-20</a:t>
            </a:r>
          </a:p>
        </p:txBody>
      </p:sp>
    </p:spTree>
    <p:extLst>
      <p:ext uri="{BB962C8B-B14F-4D97-AF65-F5344CB8AC3E}">
        <p14:creationId xmlns:p14="http://schemas.microsoft.com/office/powerpoint/2010/main" val="400505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p:txBody>
          <a:bodyPr/>
          <a:lstStyle/>
          <a:p>
            <a:r>
              <a:rPr lang="en-US" b="1" dirty="0"/>
              <a:t>Cost of Spiritual Deafblindness</a:t>
            </a:r>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23</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DB7C3015-A3E4-4714-0F99-DED0B492DD42}"/>
              </a:ext>
            </a:extLst>
          </p:cNvPr>
          <p:cNvSpPr txBox="1"/>
          <p:nvPr/>
        </p:nvSpPr>
        <p:spPr>
          <a:xfrm>
            <a:off x="3870385" y="1124684"/>
            <a:ext cx="4147425" cy="400110"/>
          </a:xfrm>
          <a:prstGeom prst="rect">
            <a:avLst/>
          </a:prstGeom>
          <a:noFill/>
        </p:spPr>
        <p:txBody>
          <a:bodyPr wrap="square" rtlCol="0">
            <a:spAutoFit/>
          </a:bodyPr>
          <a:lstStyle/>
          <a:p>
            <a:r>
              <a:rPr lang="en-US" sz="2000" b="1" dirty="0">
                <a:solidFill>
                  <a:schemeClr val="accent6">
                    <a:lumMod val="50000"/>
                  </a:schemeClr>
                </a:solidFill>
              </a:rPr>
              <a:t>Deafblindness in the Garden of Eden</a:t>
            </a:r>
          </a:p>
        </p:txBody>
      </p:sp>
      <p:sp>
        <p:nvSpPr>
          <p:cNvPr id="4" name="Content Placeholder 2">
            <a:extLst>
              <a:ext uri="{FF2B5EF4-FFF2-40B4-BE49-F238E27FC236}">
                <a16:creationId xmlns:a16="http://schemas.microsoft.com/office/drawing/2014/main" id="{5DEA48BB-5403-8619-BBB3-8CCB5CD6FE56}"/>
              </a:ext>
            </a:extLst>
          </p:cNvPr>
          <p:cNvSpPr txBox="1">
            <a:spLocks/>
          </p:cNvSpPr>
          <p:nvPr/>
        </p:nvSpPr>
        <p:spPr bwMode="auto">
          <a:xfrm>
            <a:off x="129786" y="1751013"/>
            <a:ext cx="11628625" cy="4832349"/>
          </a:xfrm>
          <a:prstGeom prst="rect">
            <a:avLst/>
          </a:prstGeom>
          <a:solidFill>
            <a:schemeClr val="bg2">
              <a:lumMod val="90000"/>
            </a:schemeClr>
          </a:solidFill>
          <a:ln w="9525">
            <a:solidFill>
              <a:srgbClr val="000000"/>
            </a:solidFill>
            <a:miter lim="800000"/>
            <a:headEnd/>
            <a:tailEnd/>
          </a:ln>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800" b="0" i="0" dirty="0">
                <a:solidFill>
                  <a:srgbClr val="001320"/>
                </a:solidFill>
                <a:effectLst/>
                <a:latin typeface="Roboto" panose="02000000000000000000" pitchFamily="2" charset="0"/>
                <a:ea typeface="Roboto" panose="02000000000000000000" pitchFamily="2" charset="0"/>
                <a:cs typeface="Roboto" panose="02000000000000000000" pitchFamily="2" charset="0"/>
              </a:rPr>
              <a:t>The </a:t>
            </a:r>
            <a:r>
              <a:rPr lang="en-US" sz="1800" b="0" i="0" u="none" strike="noStrike" cap="all" dirty="0">
                <a:solidFill>
                  <a:srgbClr val="001320"/>
                </a:solidFill>
                <a:effectLst/>
                <a:latin typeface="Roboto" panose="02000000000000000000" pitchFamily="2" charset="0"/>
                <a:ea typeface="Roboto" panose="02000000000000000000" pitchFamily="2" charset="0"/>
                <a:cs typeface="Roboto" panose="02000000000000000000" pitchFamily="2" charset="0"/>
              </a:rPr>
              <a:t>LORD</a:t>
            </a:r>
            <a:r>
              <a:rPr lang="en-US" sz="1800" b="0" i="0" dirty="0">
                <a:solidFill>
                  <a:srgbClr val="001320"/>
                </a:solidFill>
                <a:effectLst/>
                <a:latin typeface="Roboto" panose="02000000000000000000" pitchFamily="2" charset="0"/>
                <a:ea typeface="Roboto" panose="02000000000000000000" pitchFamily="2" charset="0"/>
                <a:cs typeface="Roboto" panose="02000000000000000000" pitchFamily="2" charset="0"/>
              </a:rPr>
              <a:t> God took the man and put him in the garden of Eden to work it and keep it. And </a:t>
            </a:r>
            <a:r>
              <a:rPr lang="en-US" sz="1800" b="1" i="0" dirty="0">
                <a:solidFill>
                  <a:srgbClr val="001320"/>
                </a:solidFill>
                <a:effectLst/>
                <a:latin typeface="Roboto" panose="02000000000000000000" pitchFamily="2" charset="0"/>
                <a:ea typeface="Roboto" panose="02000000000000000000" pitchFamily="2" charset="0"/>
                <a:cs typeface="Roboto" panose="02000000000000000000" pitchFamily="2" charset="0"/>
              </a:rPr>
              <a:t>the </a:t>
            </a:r>
            <a:r>
              <a:rPr lang="en-US" sz="1800" b="1" i="0" u="none" strike="noStrike" cap="all" dirty="0">
                <a:solidFill>
                  <a:srgbClr val="001320"/>
                </a:solidFill>
                <a:effectLst/>
                <a:latin typeface="Roboto" panose="02000000000000000000" pitchFamily="2" charset="0"/>
                <a:ea typeface="Roboto" panose="02000000000000000000" pitchFamily="2" charset="0"/>
                <a:cs typeface="Roboto" panose="02000000000000000000" pitchFamily="2" charset="0"/>
              </a:rPr>
              <a:t>LORD</a:t>
            </a:r>
            <a:r>
              <a:rPr lang="en-US" sz="1800" b="1" i="0" dirty="0">
                <a:solidFill>
                  <a:srgbClr val="001320"/>
                </a:solidFill>
                <a:effectLst/>
                <a:latin typeface="Roboto" panose="02000000000000000000" pitchFamily="2" charset="0"/>
                <a:ea typeface="Roboto" panose="02000000000000000000" pitchFamily="2" charset="0"/>
                <a:cs typeface="Roboto" panose="02000000000000000000" pitchFamily="2" charset="0"/>
              </a:rPr>
              <a:t> God commanded the man</a:t>
            </a:r>
            <a:r>
              <a:rPr lang="en-US" sz="1800" b="0" i="0" dirty="0">
                <a:solidFill>
                  <a:srgbClr val="001320"/>
                </a:solidFill>
                <a:effectLst/>
                <a:latin typeface="Roboto" panose="02000000000000000000" pitchFamily="2" charset="0"/>
                <a:ea typeface="Roboto" panose="02000000000000000000" pitchFamily="2" charset="0"/>
                <a:cs typeface="Roboto" panose="02000000000000000000" pitchFamily="2" charset="0"/>
              </a:rPr>
              <a:t>, saying, </a:t>
            </a:r>
            <a:r>
              <a:rPr lang="en-US" sz="1800" b="1" i="0" dirty="0">
                <a:solidFill>
                  <a:srgbClr val="001320"/>
                </a:solidFill>
                <a:effectLst/>
                <a:latin typeface="Roboto" panose="02000000000000000000" pitchFamily="2" charset="0"/>
                <a:ea typeface="Roboto" panose="02000000000000000000" pitchFamily="2" charset="0"/>
                <a:cs typeface="Roboto" panose="02000000000000000000" pitchFamily="2" charset="0"/>
              </a:rPr>
              <a:t>“You may surely eat of every tree of the garden, but of the tree of the knowledge of good and evil you shall not eat, for in the day that you eat of it </a:t>
            </a:r>
            <a:r>
              <a:rPr lang="en-US" sz="1800" b="1" i="0" u="sng" dirty="0">
                <a:solidFill>
                  <a:srgbClr val="001320"/>
                </a:solidFill>
                <a:effectLst/>
                <a:latin typeface="Roboto" panose="02000000000000000000" pitchFamily="2" charset="0"/>
                <a:ea typeface="Roboto" panose="02000000000000000000" pitchFamily="2" charset="0"/>
                <a:cs typeface="Roboto" panose="02000000000000000000" pitchFamily="2" charset="0"/>
              </a:rPr>
              <a:t>you shall surely die</a:t>
            </a:r>
            <a:r>
              <a:rPr lang="en-US" sz="1800" b="1" i="0" dirty="0">
                <a:solidFill>
                  <a:srgbClr val="001320"/>
                </a:solidFill>
                <a:effectLst/>
                <a:latin typeface="Roboto" panose="02000000000000000000" pitchFamily="2" charset="0"/>
                <a:ea typeface="Roboto" panose="02000000000000000000" pitchFamily="2" charset="0"/>
                <a:cs typeface="Roboto" panose="02000000000000000000" pitchFamily="2" charset="0"/>
              </a:rPr>
              <a:t>.”</a:t>
            </a:r>
            <a:r>
              <a:rPr lang="en-US" sz="1800" b="0" i="0" dirty="0">
                <a:solidFill>
                  <a:srgbClr val="001320"/>
                </a:solidFill>
                <a:effectLst/>
                <a:latin typeface="Roboto" panose="02000000000000000000" pitchFamily="2" charset="0"/>
                <a:ea typeface="Roboto" panose="02000000000000000000" pitchFamily="2" charset="0"/>
                <a:cs typeface="Roboto" panose="02000000000000000000" pitchFamily="2" charset="0"/>
              </a:rPr>
              <a:t> Genesis 2:15-17</a:t>
            </a:r>
          </a:p>
          <a:p>
            <a:pPr marL="0" indent="0" algn="just">
              <a:buNone/>
            </a:pPr>
            <a:endParaRPr lang="en-US" sz="1800" dirty="0">
              <a:solidFill>
                <a:srgbClr val="001320"/>
              </a:solidFill>
              <a:latin typeface="Roboto" panose="02000000000000000000" pitchFamily="2" charset="0"/>
              <a:ea typeface="Roboto" panose="02000000000000000000" pitchFamily="2" charset="0"/>
              <a:cs typeface="Roboto" panose="02000000000000000000" pitchFamily="2" charset="0"/>
            </a:endParaRPr>
          </a:p>
          <a:p>
            <a:pPr marL="0" indent="0" algn="just">
              <a:buNone/>
            </a:pPr>
            <a:r>
              <a:rPr lang="en-US" sz="1800" b="0" i="0" dirty="0">
                <a:solidFill>
                  <a:srgbClr val="001320"/>
                </a:solidFill>
                <a:effectLst/>
                <a:latin typeface="Roboto" panose="02000000000000000000" pitchFamily="2" charset="0"/>
                <a:ea typeface="Roboto" panose="02000000000000000000" pitchFamily="2" charset="0"/>
                <a:cs typeface="Roboto" panose="02000000000000000000" pitchFamily="2" charset="0"/>
              </a:rPr>
              <a:t>Now the serpent was more crafty than any other beast of the field that the </a:t>
            </a:r>
            <a:r>
              <a:rPr lang="en-US" sz="1800" b="0" i="0" u="none" strike="noStrike" cap="all" dirty="0">
                <a:solidFill>
                  <a:srgbClr val="001320"/>
                </a:solidFill>
                <a:effectLst/>
                <a:latin typeface="Roboto" panose="02000000000000000000" pitchFamily="2" charset="0"/>
                <a:ea typeface="Roboto" panose="02000000000000000000" pitchFamily="2" charset="0"/>
                <a:cs typeface="Roboto" panose="02000000000000000000" pitchFamily="2" charset="0"/>
              </a:rPr>
              <a:t>LORD</a:t>
            </a:r>
            <a:r>
              <a:rPr lang="en-US" sz="1800" b="0" i="0" dirty="0">
                <a:solidFill>
                  <a:srgbClr val="001320"/>
                </a:solidFill>
                <a:effectLst/>
                <a:latin typeface="Roboto" panose="02000000000000000000" pitchFamily="2" charset="0"/>
                <a:ea typeface="Roboto" panose="02000000000000000000" pitchFamily="2" charset="0"/>
                <a:cs typeface="Roboto" panose="02000000000000000000" pitchFamily="2" charset="0"/>
              </a:rPr>
              <a:t> God had made. He said to the woman, </a:t>
            </a:r>
            <a:r>
              <a:rPr lang="en-US" sz="1800" b="1" i="0" dirty="0">
                <a:solidFill>
                  <a:srgbClr val="001320"/>
                </a:solidFill>
                <a:effectLst/>
                <a:latin typeface="Roboto" panose="02000000000000000000" pitchFamily="2" charset="0"/>
                <a:ea typeface="Roboto" panose="02000000000000000000" pitchFamily="2" charset="0"/>
                <a:cs typeface="Roboto" panose="02000000000000000000" pitchFamily="2" charset="0"/>
              </a:rPr>
              <a:t>“</a:t>
            </a:r>
            <a:r>
              <a:rPr lang="en-US" sz="1800" b="1" i="0" u="sng" dirty="0">
                <a:solidFill>
                  <a:srgbClr val="001320"/>
                </a:solidFill>
                <a:effectLst/>
                <a:latin typeface="Roboto" panose="02000000000000000000" pitchFamily="2" charset="0"/>
                <a:ea typeface="Roboto" panose="02000000000000000000" pitchFamily="2" charset="0"/>
                <a:cs typeface="Roboto" panose="02000000000000000000" pitchFamily="2" charset="0"/>
              </a:rPr>
              <a:t>Did God actually say</a:t>
            </a:r>
            <a:r>
              <a:rPr lang="en-US" sz="1800" b="1" i="0" dirty="0">
                <a:solidFill>
                  <a:srgbClr val="001320"/>
                </a:solidFill>
                <a:effectLst/>
                <a:latin typeface="Roboto" panose="02000000000000000000" pitchFamily="2" charset="0"/>
                <a:ea typeface="Roboto" panose="02000000000000000000" pitchFamily="2" charset="0"/>
                <a:cs typeface="Roboto" panose="02000000000000000000" pitchFamily="2" charset="0"/>
              </a:rPr>
              <a:t>, ‘You shall not eat of any tree in the garden’?” And the woman said to the serpent, “We may eat of the fruit of the trees in the garden, but God said, ‘You shall not eat of the fruit of the tree that is in the midst of the garden, neither shall you touch it, lest you die.’” </a:t>
            </a:r>
            <a:r>
              <a:rPr lang="en-US" sz="1800" i="0" dirty="0">
                <a:solidFill>
                  <a:srgbClr val="001320"/>
                </a:solidFill>
                <a:effectLst/>
                <a:latin typeface="Roboto" panose="02000000000000000000" pitchFamily="2" charset="0"/>
                <a:ea typeface="Roboto" panose="02000000000000000000" pitchFamily="2" charset="0"/>
                <a:cs typeface="Roboto" panose="02000000000000000000" pitchFamily="2" charset="0"/>
              </a:rPr>
              <a:t>Genesis 3:1-3</a:t>
            </a:r>
          </a:p>
          <a:p>
            <a:pPr marL="0" indent="0" algn="just">
              <a:buNone/>
            </a:pPr>
            <a:endParaRPr lang="en-US" sz="1800" dirty="0">
              <a:solidFill>
                <a:srgbClr val="001320"/>
              </a:solidFill>
              <a:latin typeface="Roboto" panose="02000000000000000000" pitchFamily="2" charset="0"/>
              <a:ea typeface="Roboto" panose="02000000000000000000" pitchFamily="2" charset="0"/>
              <a:cs typeface="Roboto" panose="02000000000000000000" pitchFamily="2" charset="0"/>
            </a:endParaRPr>
          </a:p>
          <a:p>
            <a:pPr marL="0" indent="0" algn="just">
              <a:buNone/>
            </a:pPr>
            <a:r>
              <a:rPr lang="en-US" sz="1800" b="0" i="0" dirty="0">
                <a:solidFill>
                  <a:srgbClr val="001320"/>
                </a:solidFill>
                <a:effectLst/>
                <a:latin typeface="Roboto" panose="02000000000000000000" pitchFamily="2" charset="0"/>
                <a:ea typeface="Roboto" panose="02000000000000000000" pitchFamily="2" charset="0"/>
                <a:cs typeface="Roboto" panose="02000000000000000000" pitchFamily="2" charset="0"/>
              </a:rPr>
              <a:t>But the serpent said to the woman, “</a:t>
            </a:r>
            <a:r>
              <a:rPr lang="en-US" sz="1800" b="1" i="0" u="sng" dirty="0">
                <a:solidFill>
                  <a:srgbClr val="001320"/>
                </a:solidFill>
                <a:effectLst/>
                <a:latin typeface="Roboto" panose="02000000000000000000" pitchFamily="2" charset="0"/>
                <a:ea typeface="Roboto" panose="02000000000000000000" pitchFamily="2" charset="0"/>
                <a:cs typeface="Roboto" panose="02000000000000000000" pitchFamily="2" charset="0"/>
              </a:rPr>
              <a:t>You will not surely die</a:t>
            </a:r>
            <a:r>
              <a:rPr lang="en-US" sz="1800" b="0" i="0" dirty="0">
                <a:solidFill>
                  <a:srgbClr val="001320"/>
                </a:solidFill>
                <a:effectLst/>
                <a:latin typeface="Roboto" panose="02000000000000000000" pitchFamily="2" charset="0"/>
                <a:ea typeface="Roboto" panose="02000000000000000000" pitchFamily="2" charset="0"/>
                <a:cs typeface="Roboto" panose="02000000000000000000" pitchFamily="2" charset="0"/>
              </a:rPr>
              <a:t>. For God knows that when you eat of it your eyes will be opened, and you will be like God, knowing good and evil.” So when </a:t>
            </a:r>
            <a:r>
              <a:rPr lang="en-US" sz="1800" b="1" i="0" u="sng" dirty="0">
                <a:solidFill>
                  <a:srgbClr val="001320"/>
                </a:solidFill>
                <a:effectLst/>
                <a:latin typeface="Roboto" panose="02000000000000000000" pitchFamily="2" charset="0"/>
                <a:ea typeface="Roboto" panose="02000000000000000000" pitchFamily="2" charset="0"/>
                <a:cs typeface="Roboto" panose="02000000000000000000" pitchFamily="2" charset="0"/>
              </a:rPr>
              <a:t>the woman saw that the tree was good for food</a:t>
            </a:r>
            <a:r>
              <a:rPr lang="en-US" sz="1800" b="1" i="0" dirty="0">
                <a:solidFill>
                  <a:srgbClr val="001320"/>
                </a:solidFill>
                <a:effectLst/>
                <a:latin typeface="Roboto" panose="02000000000000000000" pitchFamily="2" charset="0"/>
                <a:ea typeface="Roboto" panose="02000000000000000000" pitchFamily="2" charset="0"/>
                <a:cs typeface="Roboto" panose="02000000000000000000" pitchFamily="2" charset="0"/>
              </a:rPr>
              <a:t>, and that it was </a:t>
            </a:r>
            <a:r>
              <a:rPr lang="en-US" sz="1800" b="1" i="0" u="sng" dirty="0">
                <a:solidFill>
                  <a:srgbClr val="001320"/>
                </a:solidFill>
                <a:effectLst/>
                <a:latin typeface="Roboto" panose="02000000000000000000" pitchFamily="2" charset="0"/>
                <a:ea typeface="Roboto" panose="02000000000000000000" pitchFamily="2" charset="0"/>
                <a:cs typeface="Roboto" panose="02000000000000000000" pitchFamily="2" charset="0"/>
              </a:rPr>
              <a:t>a delight to the eyes</a:t>
            </a:r>
            <a:r>
              <a:rPr lang="en-US" sz="1800" b="1" i="0" dirty="0">
                <a:solidFill>
                  <a:srgbClr val="001320"/>
                </a:solidFill>
                <a:effectLst/>
                <a:latin typeface="Roboto" panose="02000000000000000000" pitchFamily="2" charset="0"/>
                <a:ea typeface="Roboto" panose="02000000000000000000" pitchFamily="2" charset="0"/>
                <a:cs typeface="Roboto" panose="02000000000000000000" pitchFamily="2" charset="0"/>
              </a:rPr>
              <a:t>, and that the tree was to be desired to make one wise, she took of its fruit and ate, </a:t>
            </a:r>
            <a:r>
              <a:rPr lang="en-US" sz="1800" b="1" i="0" u="sng" dirty="0">
                <a:solidFill>
                  <a:srgbClr val="001320"/>
                </a:solidFill>
                <a:effectLst/>
                <a:latin typeface="Roboto" panose="02000000000000000000" pitchFamily="2" charset="0"/>
                <a:ea typeface="Roboto" panose="02000000000000000000" pitchFamily="2" charset="0"/>
                <a:cs typeface="Roboto" panose="02000000000000000000" pitchFamily="2" charset="0"/>
              </a:rPr>
              <a:t>and she also gave some to her husband who was with her, and he ate</a:t>
            </a:r>
            <a:r>
              <a:rPr lang="en-US" sz="1800" b="0" i="0" dirty="0">
                <a:solidFill>
                  <a:srgbClr val="001320"/>
                </a:solidFill>
                <a:effectLst/>
                <a:latin typeface="Roboto" panose="02000000000000000000" pitchFamily="2" charset="0"/>
                <a:ea typeface="Roboto" panose="02000000000000000000" pitchFamily="2" charset="0"/>
                <a:cs typeface="Roboto" panose="02000000000000000000" pitchFamily="2" charset="0"/>
              </a:rPr>
              <a:t>. Then the eyes of both were opened, and they knew that they were naked. And they sewed fig leaves together and made themselves loincloths. Genesis 3:4-7</a:t>
            </a:r>
            <a:endParaRPr lang="en-US" sz="1800" i="0" dirty="0">
              <a:solidFill>
                <a:srgbClr val="001320"/>
              </a:solidFill>
              <a:effectLst/>
              <a:latin typeface="Roboto" panose="02000000000000000000" pitchFamily="2" charset="0"/>
              <a:ea typeface="Roboto" panose="02000000000000000000" pitchFamily="2" charset="0"/>
              <a:cs typeface="Roboto" panose="02000000000000000000" pitchFamily="2" charset="0"/>
            </a:endParaRPr>
          </a:p>
          <a:p>
            <a:pPr marL="0" indent="0" algn="just">
              <a:buNone/>
            </a:pPr>
            <a:endParaRPr lang="en-US" sz="2000" b="0" i="0" dirty="0">
              <a:solidFill>
                <a:srgbClr val="001320"/>
              </a:solidFill>
              <a:effectLst/>
              <a:latin typeface="Roboto" panose="02000000000000000000" pitchFamily="2" charset="0"/>
            </a:endParaRPr>
          </a:p>
        </p:txBody>
      </p:sp>
    </p:spTree>
    <p:extLst>
      <p:ext uri="{BB962C8B-B14F-4D97-AF65-F5344CB8AC3E}">
        <p14:creationId xmlns:p14="http://schemas.microsoft.com/office/powerpoint/2010/main" val="2347980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p:txBody>
          <a:bodyPr/>
          <a:lstStyle/>
          <a:p>
            <a:r>
              <a:rPr lang="en-US" b="1" dirty="0"/>
              <a:t>Isaiah 42:21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104034" y="1600200"/>
            <a:ext cx="7200215" cy="5156504"/>
          </a:xfrm>
        </p:spPr>
        <p:txBody>
          <a:bodyPr/>
          <a:lstStyle/>
          <a:p>
            <a:pPr marL="0" indent="0" algn="just">
              <a:buNone/>
            </a:pPr>
            <a:r>
              <a:rPr lang="en-US" sz="2200" i="0" u="none" strike="noStrike" dirty="0">
                <a:solidFill>
                  <a:srgbClr val="99D6FF"/>
                </a:solidFill>
                <a:effectLst/>
                <a:latin typeface="Roboto" panose="02000000000000000000" pitchFamily="2" charset="0"/>
                <a:ea typeface="Roboto" panose="02000000000000000000" pitchFamily="2" charset="0"/>
                <a:cs typeface="Roboto" panose="02000000000000000000" pitchFamily="2" charset="0"/>
              </a:rPr>
              <a:t>21 </a:t>
            </a:r>
            <a:r>
              <a:rPr lang="en-US" sz="2200" i="0" u="none" strike="noStrike" dirty="0">
                <a:effectLst/>
                <a:latin typeface="Roboto" panose="02000000000000000000" pitchFamily="2" charset="0"/>
                <a:ea typeface="Roboto" panose="02000000000000000000" pitchFamily="2" charset="0"/>
                <a:cs typeface="Roboto" panose="02000000000000000000" pitchFamily="2" charset="0"/>
              </a:rPr>
              <a:t>The LORD was pleased, for his righteousness’ sake, to </a:t>
            </a:r>
            <a:r>
              <a:rPr lang="en-US" sz="2200" b="1" i="0" u="none" strike="noStrike" dirty="0">
                <a:effectLst/>
                <a:latin typeface="Roboto" panose="02000000000000000000" pitchFamily="2" charset="0"/>
                <a:ea typeface="Roboto" panose="02000000000000000000" pitchFamily="2" charset="0"/>
                <a:cs typeface="Roboto" panose="02000000000000000000" pitchFamily="2" charset="0"/>
              </a:rPr>
              <a:t>magnify his law and make it glorious</a:t>
            </a:r>
            <a:r>
              <a:rPr lang="en-US" sz="2200" i="0" u="none" strike="noStrike" dirty="0">
                <a:effectLst/>
                <a:latin typeface="Roboto" panose="02000000000000000000" pitchFamily="2" charset="0"/>
                <a:ea typeface="Roboto" panose="02000000000000000000" pitchFamily="2" charset="0"/>
                <a:cs typeface="Roboto" panose="02000000000000000000" pitchFamily="2" charset="0"/>
              </a:rPr>
              <a:t>. </a:t>
            </a:r>
          </a:p>
          <a:p>
            <a:pPr marL="0" indent="0" algn="just">
              <a:buNone/>
            </a:pPr>
            <a:r>
              <a:rPr lang="en-US" sz="2200" i="0" u="none" strike="noStrike" dirty="0">
                <a:solidFill>
                  <a:srgbClr val="99D6FF"/>
                </a:solidFill>
                <a:effectLst/>
                <a:latin typeface="Roboto" panose="02000000000000000000" pitchFamily="2" charset="0"/>
                <a:ea typeface="Roboto" panose="02000000000000000000" pitchFamily="2" charset="0"/>
                <a:cs typeface="Roboto" panose="02000000000000000000" pitchFamily="2" charset="0"/>
              </a:rPr>
              <a:t>22 </a:t>
            </a:r>
            <a:r>
              <a:rPr lang="en-US" sz="2200" i="0" u="none" strike="noStrike" dirty="0">
                <a:effectLst/>
                <a:latin typeface="Roboto" panose="02000000000000000000" pitchFamily="2" charset="0"/>
                <a:ea typeface="Roboto" panose="02000000000000000000" pitchFamily="2" charset="0"/>
                <a:cs typeface="Roboto" panose="02000000000000000000" pitchFamily="2" charset="0"/>
              </a:rPr>
              <a:t>But this is a people plundered and looted; they are all of them trapped in holes and hidden in prisons; they have become plunder with none to rescue, spoil with none to say, “Restore!”</a:t>
            </a:r>
            <a:r>
              <a:rPr lang="en-US" sz="2200" dirty="0">
                <a:latin typeface="Roboto" panose="02000000000000000000" pitchFamily="2" charset="0"/>
                <a:ea typeface="Roboto" panose="02000000000000000000" pitchFamily="2" charset="0"/>
                <a:cs typeface="Roboto" panose="02000000000000000000" pitchFamily="2" charset="0"/>
              </a:rPr>
              <a:t> </a:t>
            </a:r>
            <a:r>
              <a:rPr lang="en-US" sz="2200" dirty="0">
                <a:solidFill>
                  <a:srgbClr val="99D6FF"/>
                </a:solidFill>
                <a:latin typeface="Roboto" panose="02000000000000000000" pitchFamily="2" charset="0"/>
                <a:ea typeface="Roboto" panose="02000000000000000000" pitchFamily="2" charset="0"/>
                <a:cs typeface="Roboto" panose="02000000000000000000" pitchFamily="2" charset="0"/>
              </a:rPr>
              <a:t>23</a:t>
            </a:r>
            <a:r>
              <a:rPr lang="en-US" sz="2200" dirty="0">
                <a:latin typeface="Roboto" panose="02000000000000000000" pitchFamily="2" charset="0"/>
                <a:ea typeface="Roboto" panose="02000000000000000000" pitchFamily="2" charset="0"/>
                <a:cs typeface="Roboto" panose="02000000000000000000" pitchFamily="2" charset="0"/>
              </a:rPr>
              <a:t> Who among you will give ear to this, will attend and listen for the time to come?</a:t>
            </a:r>
          </a:p>
          <a:p>
            <a:pPr marL="0" indent="0" algn="just">
              <a:buNone/>
            </a:pPr>
            <a:r>
              <a:rPr lang="en-US" sz="2200" dirty="0">
                <a:solidFill>
                  <a:srgbClr val="99D6FF"/>
                </a:solidFill>
                <a:latin typeface="Roboto" panose="02000000000000000000" pitchFamily="2" charset="0"/>
                <a:ea typeface="Roboto" panose="02000000000000000000" pitchFamily="2" charset="0"/>
                <a:cs typeface="Roboto" panose="02000000000000000000" pitchFamily="2" charset="0"/>
              </a:rPr>
              <a:t>24 </a:t>
            </a:r>
            <a:r>
              <a:rPr lang="en-US" sz="2200" dirty="0">
                <a:latin typeface="Roboto" panose="02000000000000000000" pitchFamily="2" charset="0"/>
                <a:ea typeface="Roboto" panose="02000000000000000000" pitchFamily="2" charset="0"/>
                <a:cs typeface="Roboto" panose="02000000000000000000" pitchFamily="2" charset="0"/>
              </a:rPr>
              <a:t>Who gave up Jacob to the looter, and Israel to the plunderers? Was it not the LORD, against whom we have sinned, in whose ways they would not walk, and whose law they would not obey? </a:t>
            </a:r>
          </a:p>
          <a:p>
            <a:pPr marL="0" indent="0" algn="just">
              <a:buNone/>
            </a:pPr>
            <a:r>
              <a:rPr lang="en-US" sz="2200" dirty="0">
                <a:solidFill>
                  <a:srgbClr val="99D6FF"/>
                </a:solidFill>
                <a:latin typeface="Roboto" panose="02000000000000000000" pitchFamily="2" charset="0"/>
                <a:ea typeface="Roboto" panose="02000000000000000000" pitchFamily="2" charset="0"/>
                <a:cs typeface="Roboto" panose="02000000000000000000" pitchFamily="2" charset="0"/>
              </a:rPr>
              <a:t>25</a:t>
            </a:r>
            <a:r>
              <a:rPr lang="en-US" sz="2200" dirty="0">
                <a:latin typeface="Roboto" panose="02000000000000000000" pitchFamily="2" charset="0"/>
                <a:ea typeface="Roboto" panose="02000000000000000000" pitchFamily="2" charset="0"/>
                <a:cs typeface="Roboto" panose="02000000000000000000" pitchFamily="2" charset="0"/>
              </a:rPr>
              <a:t> So he poured on him the heat of his anger and the might of battle; it set him on fire all around, but he did not understand; it burned him up, but he did not take it to heart.</a:t>
            </a:r>
          </a:p>
          <a:p>
            <a:pPr marL="0" indent="0" algn="just">
              <a:buNone/>
            </a:pPr>
            <a:endParaRPr lang="en-US" sz="2200" dirty="0"/>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24</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3450263" y="1108809"/>
            <a:ext cx="5291473" cy="400110"/>
          </a:xfrm>
          <a:prstGeom prst="rect">
            <a:avLst/>
          </a:prstGeom>
          <a:noFill/>
        </p:spPr>
        <p:txBody>
          <a:bodyPr wrap="square" rtlCol="0">
            <a:spAutoFit/>
          </a:bodyPr>
          <a:lstStyle/>
          <a:p>
            <a:r>
              <a:rPr lang="en-US" sz="2000" b="1" dirty="0">
                <a:solidFill>
                  <a:schemeClr val="accent6">
                    <a:lumMod val="50000"/>
                  </a:schemeClr>
                </a:solidFill>
              </a:rPr>
              <a:t>Consequences of Israel’s Spiritual Deafblindness</a:t>
            </a:r>
          </a:p>
        </p:txBody>
      </p:sp>
      <p:sp>
        <p:nvSpPr>
          <p:cNvPr id="5" name="Content Placeholder 2">
            <a:extLst>
              <a:ext uri="{FF2B5EF4-FFF2-40B4-BE49-F238E27FC236}">
                <a16:creationId xmlns:a16="http://schemas.microsoft.com/office/drawing/2014/main" id="{33C477CF-0327-109A-639F-B1F3DE1E2F44}"/>
              </a:ext>
            </a:extLst>
          </p:cNvPr>
          <p:cNvSpPr txBox="1">
            <a:spLocks/>
          </p:cNvSpPr>
          <p:nvPr/>
        </p:nvSpPr>
        <p:spPr bwMode="auto">
          <a:xfrm>
            <a:off x="7621824" y="2343090"/>
            <a:ext cx="4090780" cy="51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“The cardinal sin of the people of God is to </a:t>
            </a:r>
            <a:r>
              <a:rPr lang="en-US" altLang="en-US" sz="2200" b="1" dirty="0"/>
              <a:t>possess the divine word and to ignore it</a:t>
            </a:r>
            <a:r>
              <a:rPr lang="en-US" altLang="en-US" sz="2200" dirty="0"/>
              <a:t>.” Motyer</a:t>
            </a:r>
          </a:p>
          <a:p>
            <a:r>
              <a:rPr lang="en-US" altLang="en-US" sz="2200" dirty="0"/>
              <a:t>“The “Law” in view here probably includes </a:t>
            </a:r>
            <a:r>
              <a:rPr lang="en-US" altLang="en-US" sz="2200" b="1" dirty="0"/>
              <a:t>all of what God had revealed to His people that enabled them to come into relationship with Him and to live lives of fulfillment as His creatures</a:t>
            </a:r>
            <a:r>
              <a:rPr lang="en-US" altLang="en-US" sz="2200" dirty="0"/>
              <a:t>.” Constable</a:t>
            </a:r>
          </a:p>
          <a:p>
            <a:endParaRPr lang="en-US" altLang="en-US" sz="2200" dirty="0"/>
          </a:p>
        </p:txBody>
      </p:sp>
      <p:cxnSp>
        <p:nvCxnSpPr>
          <p:cNvPr id="9" name="Straight Connector 8">
            <a:extLst>
              <a:ext uri="{FF2B5EF4-FFF2-40B4-BE49-F238E27FC236}">
                <a16:creationId xmlns:a16="http://schemas.microsoft.com/office/drawing/2014/main" id="{A18721E7-01A9-9253-54EA-2E39F7DBF133}"/>
              </a:ext>
            </a:extLst>
          </p:cNvPr>
          <p:cNvCxnSpPr>
            <a:cxnSpLocks/>
          </p:cNvCxnSpPr>
          <p:nvPr/>
        </p:nvCxnSpPr>
        <p:spPr>
          <a:xfrm>
            <a:off x="7391856" y="1784992"/>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25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p:txBody>
          <a:bodyPr/>
          <a:lstStyle/>
          <a:p>
            <a:r>
              <a:rPr lang="en-US" b="1" dirty="0"/>
              <a:t>Isaiah 42:22-24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104034" y="1600200"/>
            <a:ext cx="7200215" cy="5156504"/>
          </a:xfrm>
        </p:spPr>
        <p:txBody>
          <a:bodyPr/>
          <a:lstStyle/>
          <a:p>
            <a:pPr marL="0" indent="0" algn="just">
              <a:buNone/>
            </a:pPr>
            <a:r>
              <a:rPr lang="en-US" sz="2200" i="0" u="none" strike="noStrike" dirty="0">
                <a:solidFill>
                  <a:srgbClr val="99D6FF"/>
                </a:solidFill>
                <a:effectLst/>
                <a:latin typeface="Roboto" panose="02000000000000000000" pitchFamily="2" charset="0"/>
                <a:ea typeface="Roboto" panose="02000000000000000000" pitchFamily="2" charset="0"/>
                <a:cs typeface="Roboto" panose="02000000000000000000" pitchFamily="2" charset="0"/>
              </a:rPr>
              <a:t>21 </a:t>
            </a:r>
            <a:r>
              <a:rPr lang="en-US" sz="2200" i="0" u="none" strike="noStrike" dirty="0">
                <a:effectLst/>
                <a:latin typeface="Roboto" panose="02000000000000000000" pitchFamily="2" charset="0"/>
                <a:ea typeface="Roboto" panose="02000000000000000000" pitchFamily="2" charset="0"/>
                <a:cs typeface="Roboto" panose="02000000000000000000" pitchFamily="2" charset="0"/>
              </a:rPr>
              <a:t>The LORD was pleased, for his righteousness’ sake, to magnify his law and make it glorious. </a:t>
            </a:r>
          </a:p>
          <a:p>
            <a:pPr marL="0" indent="0" algn="just">
              <a:buNone/>
            </a:pPr>
            <a:r>
              <a:rPr lang="en-US" sz="2200" i="0" u="none" strike="noStrike" dirty="0">
                <a:solidFill>
                  <a:srgbClr val="99D6FF"/>
                </a:solidFill>
                <a:effectLst/>
                <a:latin typeface="Roboto" panose="02000000000000000000" pitchFamily="2" charset="0"/>
                <a:ea typeface="Roboto" panose="02000000000000000000" pitchFamily="2" charset="0"/>
                <a:cs typeface="Roboto" panose="02000000000000000000" pitchFamily="2" charset="0"/>
              </a:rPr>
              <a:t>22 </a:t>
            </a:r>
            <a:r>
              <a:rPr lang="en-US" sz="2200" i="0" u="none" strike="noStrike" dirty="0">
                <a:effectLst/>
                <a:latin typeface="Roboto" panose="02000000000000000000" pitchFamily="2" charset="0"/>
                <a:ea typeface="Roboto" panose="02000000000000000000" pitchFamily="2" charset="0"/>
                <a:cs typeface="Roboto" panose="02000000000000000000" pitchFamily="2" charset="0"/>
              </a:rPr>
              <a:t>But this is </a:t>
            </a:r>
            <a:r>
              <a:rPr lang="en-US" sz="2200" b="1" i="0" u="none" strike="noStrike" dirty="0">
                <a:effectLst/>
                <a:latin typeface="Roboto" panose="02000000000000000000" pitchFamily="2" charset="0"/>
                <a:ea typeface="Roboto" panose="02000000000000000000" pitchFamily="2" charset="0"/>
                <a:cs typeface="Roboto" panose="02000000000000000000" pitchFamily="2" charset="0"/>
              </a:rPr>
              <a:t>a people plundered and looted</a:t>
            </a:r>
            <a:r>
              <a:rPr lang="en-US" sz="2200" i="0" u="none" strike="noStrike" dirty="0">
                <a:effectLst/>
                <a:latin typeface="Roboto" panose="02000000000000000000" pitchFamily="2" charset="0"/>
                <a:ea typeface="Roboto" panose="02000000000000000000" pitchFamily="2" charset="0"/>
                <a:cs typeface="Roboto" panose="02000000000000000000" pitchFamily="2" charset="0"/>
              </a:rPr>
              <a:t>; they are all of them </a:t>
            </a:r>
            <a:r>
              <a:rPr lang="en-US" sz="2200" b="1" i="0" u="none" strike="noStrike" dirty="0">
                <a:effectLst/>
                <a:latin typeface="Roboto" panose="02000000000000000000" pitchFamily="2" charset="0"/>
                <a:ea typeface="Roboto" panose="02000000000000000000" pitchFamily="2" charset="0"/>
                <a:cs typeface="Roboto" panose="02000000000000000000" pitchFamily="2" charset="0"/>
              </a:rPr>
              <a:t>trapped in holes and hidden in prisons</a:t>
            </a:r>
            <a:r>
              <a:rPr lang="en-US" sz="2200" i="0" u="none" strike="noStrike" dirty="0">
                <a:effectLst/>
                <a:latin typeface="Roboto" panose="02000000000000000000" pitchFamily="2" charset="0"/>
                <a:ea typeface="Roboto" panose="02000000000000000000" pitchFamily="2" charset="0"/>
                <a:cs typeface="Roboto" panose="02000000000000000000" pitchFamily="2" charset="0"/>
              </a:rPr>
              <a:t>; they have </a:t>
            </a:r>
            <a:r>
              <a:rPr lang="en-US" sz="2200" b="1" i="0" u="none" strike="noStrike" dirty="0">
                <a:effectLst/>
                <a:latin typeface="Roboto" panose="02000000000000000000" pitchFamily="2" charset="0"/>
                <a:ea typeface="Roboto" panose="02000000000000000000" pitchFamily="2" charset="0"/>
                <a:cs typeface="Roboto" panose="02000000000000000000" pitchFamily="2" charset="0"/>
              </a:rPr>
              <a:t>become plunder with none to rescue, spoil with none to say, “Restore!</a:t>
            </a:r>
            <a:r>
              <a:rPr lang="en-US" sz="2200" i="0" u="none" strike="noStrike" dirty="0">
                <a:effectLst/>
                <a:latin typeface="Roboto" panose="02000000000000000000" pitchFamily="2" charset="0"/>
                <a:ea typeface="Roboto" panose="02000000000000000000" pitchFamily="2" charset="0"/>
                <a:cs typeface="Roboto" panose="02000000000000000000" pitchFamily="2" charset="0"/>
              </a:rPr>
              <a:t>”</a:t>
            </a:r>
            <a:r>
              <a:rPr lang="en-US" sz="2200" dirty="0">
                <a:latin typeface="Roboto" panose="02000000000000000000" pitchFamily="2" charset="0"/>
                <a:ea typeface="Roboto" panose="02000000000000000000" pitchFamily="2" charset="0"/>
                <a:cs typeface="Roboto" panose="02000000000000000000" pitchFamily="2" charset="0"/>
              </a:rPr>
              <a:t> </a:t>
            </a:r>
            <a:r>
              <a:rPr lang="en-US" sz="2200" dirty="0">
                <a:solidFill>
                  <a:srgbClr val="99D6FF"/>
                </a:solidFill>
                <a:latin typeface="Roboto" panose="02000000000000000000" pitchFamily="2" charset="0"/>
                <a:ea typeface="Roboto" panose="02000000000000000000" pitchFamily="2" charset="0"/>
                <a:cs typeface="Roboto" panose="02000000000000000000" pitchFamily="2" charset="0"/>
              </a:rPr>
              <a:t>23</a:t>
            </a:r>
            <a:r>
              <a:rPr lang="en-US" sz="2200" dirty="0">
                <a:latin typeface="Roboto" panose="02000000000000000000" pitchFamily="2" charset="0"/>
                <a:ea typeface="Roboto" panose="02000000000000000000" pitchFamily="2" charset="0"/>
                <a:cs typeface="Roboto" panose="02000000000000000000" pitchFamily="2" charset="0"/>
              </a:rPr>
              <a:t> Who among you will give ear to this, will attend and listen for the time to come?</a:t>
            </a:r>
          </a:p>
          <a:p>
            <a:pPr marL="0" indent="0" algn="just">
              <a:buNone/>
            </a:pPr>
            <a:r>
              <a:rPr lang="en-US" sz="2200" dirty="0">
                <a:solidFill>
                  <a:srgbClr val="99D6FF"/>
                </a:solidFill>
                <a:latin typeface="Roboto" panose="02000000000000000000" pitchFamily="2" charset="0"/>
                <a:ea typeface="Roboto" panose="02000000000000000000" pitchFamily="2" charset="0"/>
                <a:cs typeface="Roboto" panose="02000000000000000000" pitchFamily="2" charset="0"/>
              </a:rPr>
              <a:t>24 </a:t>
            </a:r>
            <a:r>
              <a:rPr lang="en-US" sz="2200" b="1" dirty="0">
                <a:latin typeface="Roboto" panose="02000000000000000000" pitchFamily="2" charset="0"/>
                <a:ea typeface="Roboto" panose="02000000000000000000" pitchFamily="2" charset="0"/>
                <a:cs typeface="Roboto" panose="02000000000000000000" pitchFamily="2" charset="0"/>
              </a:rPr>
              <a:t>Who gave up Jacob to the looter, and Israel to the plunderers</a:t>
            </a:r>
            <a:r>
              <a:rPr lang="en-US" sz="2200" dirty="0">
                <a:latin typeface="Roboto" panose="02000000000000000000" pitchFamily="2" charset="0"/>
                <a:ea typeface="Roboto" panose="02000000000000000000" pitchFamily="2" charset="0"/>
                <a:cs typeface="Roboto" panose="02000000000000000000" pitchFamily="2" charset="0"/>
              </a:rPr>
              <a:t>? </a:t>
            </a:r>
            <a:r>
              <a:rPr lang="en-US" sz="2200" b="1" dirty="0">
                <a:latin typeface="Roboto" panose="02000000000000000000" pitchFamily="2" charset="0"/>
                <a:ea typeface="Roboto" panose="02000000000000000000" pitchFamily="2" charset="0"/>
                <a:cs typeface="Roboto" panose="02000000000000000000" pitchFamily="2" charset="0"/>
              </a:rPr>
              <a:t>Was it not the LORD</a:t>
            </a:r>
            <a:r>
              <a:rPr lang="en-US" sz="2200" dirty="0">
                <a:latin typeface="Roboto" panose="02000000000000000000" pitchFamily="2" charset="0"/>
                <a:ea typeface="Roboto" panose="02000000000000000000" pitchFamily="2" charset="0"/>
                <a:cs typeface="Roboto" panose="02000000000000000000" pitchFamily="2" charset="0"/>
              </a:rPr>
              <a:t>, against whom we have sinned, </a:t>
            </a:r>
            <a:r>
              <a:rPr lang="en-US" sz="2200" b="1" dirty="0">
                <a:latin typeface="Roboto" panose="02000000000000000000" pitchFamily="2" charset="0"/>
                <a:ea typeface="Roboto" panose="02000000000000000000" pitchFamily="2" charset="0"/>
                <a:cs typeface="Roboto" panose="02000000000000000000" pitchFamily="2" charset="0"/>
              </a:rPr>
              <a:t>in whose ways they would not walk, and whose law they would not obey</a:t>
            </a:r>
            <a:r>
              <a:rPr lang="en-US" sz="2200" dirty="0">
                <a:latin typeface="Roboto" panose="02000000000000000000" pitchFamily="2" charset="0"/>
                <a:ea typeface="Roboto" panose="02000000000000000000" pitchFamily="2" charset="0"/>
                <a:cs typeface="Roboto" panose="02000000000000000000" pitchFamily="2" charset="0"/>
              </a:rPr>
              <a:t>? </a:t>
            </a:r>
          </a:p>
          <a:p>
            <a:pPr marL="0" indent="0" algn="just">
              <a:buNone/>
            </a:pPr>
            <a:r>
              <a:rPr lang="en-US" sz="2200" dirty="0">
                <a:solidFill>
                  <a:srgbClr val="99D6FF"/>
                </a:solidFill>
                <a:latin typeface="Roboto" panose="02000000000000000000" pitchFamily="2" charset="0"/>
                <a:ea typeface="Roboto" panose="02000000000000000000" pitchFamily="2" charset="0"/>
                <a:cs typeface="Roboto" panose="02000000000000000000" pitchFamily="2" charset="0"/>
              </a:rPr>
              <a:t>25</a:t>
            </a:r>
            <a:r>
              <a:rPr lang="en-US" sz="2200" dirty="0">
                <a:latin typeface="Roboto" panose="02000000000000000000" pitchFamily="2" charset="0"/>
                <a:ea typeface="Roboto" panose="02000000000000000000" pitchFamily="2" charset="0"/>
                <a:cs typeface="Roboto" panose="02000000000000000000" pitchFamily="2" charset="0"/>
              </a:rPr>
              <a:t> So he poured on him the heat of his anger and the might of battle; it set him on fire all around, but he did not understand; it burned him up, but he did not take it to heart.</a:t>
            </a:r>
          </a:p>
          <a:p>
            <a:pPr marL="0" indent="0" algn="just">
              <a:buNone/>
            </a:pPr>
            <a:endParaRPr lang="en-US" sz="2200" dirty="0"/>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25</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3450263" y="1108809"/>
            <a:ext cx="5291473" cy="400110"/>
          </a:xfrm>
          <a:prstGeom prst="rect">
            <a:avLst/>
          </a:prstGeom>
          <a:noFill/>
        </p:spPr>
        <p:txBody>
          <a:bodyPr wrap="square" rtlCol="0">
            <a:spAutoFit/>
          </a:bodyPr>
          <a:lstStyle/>
          <a:p>
            <a:r>
              <a:rPr lang="en-US" sz="2000" b="1" dirty="0">
                <a:solidFill>
                  <a:schemeClr val="accent6">
                    <a:lumMod val="50000"/>
                  </a:schemeClr>
                </a:solidFill>
              </a:rPr>
              <a:t>Consequences of Israel’s Spiritual Deafblindness</a:t>
            </a:r>
          </a:p>
        </p:txBody>
      </p:sp>
      <p:sp>
        <p:nvSpPr>
          <p:cNvPr id="5" name="Content Placeholder 2">
            <a:extLst>
              <a:ext uri="{FF2B5EF4-FFF2-40B4-BE49-F238E27FC236}">
                <a16:creationId xmlns:a16="http://schemas.microsoft.com/office/drawing/2014/main" id="{33C477CF-0327-109A-639F-B1F3DE1E2F44}"/>
              </a:ext>
            </a:extLst>
          </p:cNvPr>
          <p:cNvSpPr txBox="1">
            <a:spLocks/>
          </p:cNvSpPr>
          <p:nvPr/>
        </p:nvSpPr>
        <p:spPr bwMode="auto">
          <a:xfrm>
            <a:off x="7534224" y="1691078"/>
            <a:ext cx="4553742" cy="501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a:t>“… and </a:t>
            </a:r>
            <a:r>
              <a:rPr lang="en-US" altLang="en-US" sz="2200" b="1" dirty="0"/>
              <a:t>the curse, if you do not obey the commandments of the LORD your God</a:t>
            </a:r>
            <a:r>
              <a:rPr lang="en-US" altLang="en-US" sz="2200" dirty="0"/>
              <a:t>, but turn aside from the way that I am commanding you today, to go after other gods that you have not known.” Deuteronomy 11:28</a:t>
            </a:r>
          </a:p>
          <a:p>
            <a:r>
              <a:rPr lang="en-US" altLang="en-US" sz="2200" dirty="0"/>
              <a:t>“If, however, </a:t>
            </a:r>
            <a:r>
              <a:rPr lang="en-US" altLang="en-US" sz="2200" b="1" dirty="0"/>
              <a:t>you do not obey the LORD your God by carefully following all His commandments and statutes</a:t>
            </a:r>
            <a:r>
              <a:rPr lang="en-US" altLang="en-US" sz="2200" dirty="0"/>
              <a:t> I am giving you today, </a:t>
            </a:r>
            <a:r>
              <a:rPr lang="en-US" altLang="en-US" sz="2200" b="1" dirty="0"/>
              <a:t>all these curses will come upon you </a:t>
            </a:r>
            <a:r>
              <a:rPr lang="en-US" altLang="en-US" sz="2200" dirty="0"/>
              <a:t>and overtake you.” Deuteronomy 28:15</a:t>
            </a:r>
          </a:p>
        </p:txBody>
      </p:sp>
      <p:cxnSp>
        <p:nvCxnSpPr>
          <p:cNvPr id="9" name="Straight Connector 8">
            <a:extLst>
              <a:ext uri="{FF2B5EF4-FFF2-40B4-BE49-F238E27FC236}">
                <a16:creationId xmlns:a16="http://schemas.microsoft.com/office/drawing/2014/main" id="{A18721E7-01A9-9253-54EA-2E39F7DBF133}"/>
              </a:ext>
            </a:extLst>
          </p:cNvPr>
          <p:cNvCxnSpPr>
            <a:cxnSpLocks/>
          </p:cNvCxnSpPr>
          <p:nvPr/>
        </p:nvCxnSpPr>
        <p:spPr>
          <a:xfrm>
            <a:off x="7391856" y="1784992"/>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599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p:txBody>
          <a:bodyPr/>
          <a:lstStyle/>
          <a:p>
            <a:pPr>
              <a:defRPr/>
            </a:pPr>
            <a:r>
              <a:rPr lang="en-US" b="1" dirty="0"/>
              <a:t>Isaiah 42:21-25</a:t>
            </a:r>
            <a:endParaRPr lang="en-US"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26</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8C9985A5-B639-7A16-4F49-2F8004328A9C}"/>
              </a:ext>
            </a:extLst>
          </p:cNvPr>
          <p:cNvSpPr txBox="1"/>
          <p:nvPr/>
        </p:nvSpPr>
        <p:spPr>
          <a:xfrm>
            <a:off x="4734775" y="1155119"/>
            <a:ext cx="2722449" cy="400110"/>
          </a:xfrm>
          <a:prstGeom prst="rect">
            <a:avLst/>
          </a:prstGeom>
          <a:noFill/>
        </p:spPr>
        <p:txBody>
          <a:bodyPr wrap="square" rtlCol="0">
            <a:spAutoFit/>
          </a:bodyPr>
          <a:lstStyle/>
          <a:p>
            <a:r>
              <a:rPr lang="en-US" sz="2000" b="1" dirty="0">
                <a:solidFill>
                  <a:schemeClr val="accent6">
                    <a:lumMod val="50000"/>
                  </a:schemeClr>
                </a:solidFill>
              </a:rPr>
              <a:t>Curses for disobedience</a:t>
            </a:r>
          </a:p>
        </p:txBody>
      </p:sp>
      <p:sp>
        <p:nvSpPr>
          <p:cNvPr id="8" name="TextBox 7">
            <a:extLst>
              <a:ext uri="{FF2B5EF4-FFF2-40B4-BE49-F238E27FC236}">
                <a16:creationId xmlns:a16="http://schemas.microsoft.com/office/drawing/2014/main" id="{AA2B30A2-4700-C2F6-73DF-F30D820380F5}"/>
              </a:ext>
            </a:extLst>
          </p:cNvPr>
          <p:cNvSpPr txBox="1"/>
          <p:nvPr/>
        </p:nvSpPr>
        <p:spPr>
          <a:xfrm>
            <a:off x="290199" y="1845227"/>
            <a:ext cx="11706510" cy="4832092"/>
          </a:xfrm>
          <a:prstGeom prst="rect">
            <a:avLst/>
          </a:prstGeom>
          <a:solidFill>
            <a:schemeClr val="bg2">
              <a:lumMod val="90000"/>
            </a:schemeClr>
          </a:solidFill>
        </p:spPr>
        <p:txBody>
          <a:bodyPr wrap="square">
            <a:spAutoFit/>
          </a:bodyPr>
          <a:lstStyle/>
          <a:p>
            <a:r>
              <a:rPr lang="en-US" sz="2200" dirty="0">
                <a:latin typeface="Roboto" panose="02000000000000000000" pitchFamily="2" charset="0"/>
                <a:ea typeface="Roboto" panose="02000000000000000000" pitchFamily="2" charset="0"/>
                <a:cs typeface="Roboto" panose="02000000000000000000" pitchFamily="2" charset="0"/>
              </a:rPr>
              <a:t>16 </a:t>
            </a:r>
            <a:r>
              <a:rPr lang="en-US" sz="2200" b="1" dirty="0">
                <a:latin typeface="Roboto" panose="02000000000000000000" pitchFamily="2" charset="0"/>
                <a:ea typeface="Roboto" panose="02000000000000000000" pitchFamily="2" charset="0"/>
                <a:cs typeface="Roboto" panose="02000000000000000000" pitchFamily="2" charset="0"/>
              </a:rPr>
              <a:t>Cursed shall you be in the city, and cursed shall you be in the field</a:t>
            </a:r>
            <a:r>
              <a:rPr lang="en-US" sz="2200" dirty="0">
                <a:latin typeface="Roboto" panose="02000000000000000000" pitchFamily="2" charset="0"/>
                <a:ea typeface="Roboto" panose="02000000000000000000" pitchFamily="2" charset="0"/>
                <a:cs typeface="Roboto" panose="02000000000000000000" pitchFamily="2" charset="0"/>
              </a:rPr>
              <a:t>. 17 Cursed shall be your basket and your kneading bowl. 18 Cursed shall be the fruit of your womb and the fruit of your ground, the increase of your herds and the young of your flock. 19 Cursed shall you be when you come in, and cursed shall you be when you go out.</a:t>
            </a:r>
          </a:p>
          <a:p>
            <a:endParaRPr lang="en-US" sz="2200" dirty="0">
              <a:latin typeface="Roboto" panose="02000000000000000000" pitchFamily="2" charset="0"/>
              <a:ea typeface="Roboto" panose="02000000000000000000" pitchFamily="2" charset="0"/>
              <a:cs typeface="Roboto" panose="02000000000000000000" pitchFamily="2" charset="0"/>
            </a:endParaRPr>
          </a:p>
          <a:p>
            <a:r>
              <a:rPr lang="en-US" sz="2200" dirty="0">
                <a:latin typeface="Roboto" panose="02000000000000000000" pitchFamily="2" charset="0"/>
                <a:ea typeface="Roboto" panose="02000000000000000000" pitchFamily="2" charset="0"/>
                <a:cs typeface="Roboto" panose="02000000000000000000" pitchFamily="2" charset="0"/>
              </a:rPr>
              <a:t>20 “The LORD will send on you curses, confusion, and frustration in all that you undertake to do, until you are destroyed and perish quickly on account of the evil of your deeds, because you have forsaken me. 21 The LORD will make the pestilence stick to you until he has consumed you off the land that you are entering to take possession of it. 22 The LORD will strike you with wasting disease and with fever, inflammation and fiery heat, and with drought and with blight and with mildew. They shall pursue you until you perish. 23 And the heavens over your head shall be bronze, and the earth under you shall be iron. 24 The LORD will make the rain of your land powder. From heaven dust shall come down on you until you are destroyed. Deuteronomy 28:16-24</a:t>
            </a:r>
          </a:p>
        </p:txBody>
      </p:sp>
    </p:spTree>
    <p:extLst>
      <p:ext uri="{BB962C8B-B14F-4D97-AF65-F5344CB8AC3E}">
        <p14:creationId xmlns:p14="http://schemas.microsoft.com/office/powerpoint/2010/main" val="2268926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p:txBody>
          <a:bodyPr/>
          <a:lstStyle/>
          <a:p>
            <a:pPr>
              <a:defRPr/>
            </a:pPr>
            <a:r>
              <a:rPr lang="en-US" b="1" dirty="0"/>
              <a:t>Isaiah 42:21-25</a:t>
            </a:r>
            <a:endParaRPr lang="en-US"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27</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8C9985A5-B639-7A16-4F49-2F8004328A9C}"/>
              </a:ext>
            </a:extLst>
          </p:cNvPr>
          <p:cNvSpPr txBox="1"/>
          <p:nvPr/>
        </p:nvSpPr>
        <p:spPr>
          <a:xfrm>
            <a:off x="4734775" y="1155119"/>
            <a:ext cx="2722449" cy="400110"/>
          </a:xfrm>
          <a:prstGeom prst="rect">
            <a:avLst/>
          </a:prstGeom>
          <a:noFill/>
        </p:spPr>
        <p:txBody>
          <a:bodyPr wrap="square" rtlCol="0">
            <a:spAutoFit/>
          </a:bodyPr>
          <a:lstStyle/>
          <a:p>
            <a:r>
              <a:rPr lang="en-US" sz="2000" b="1" dirty="0">
                <a:solidFill>
                  <a:schemeClr val="accent6">
                    <a:lumMod val="50000"/>
                  </a:schemeClr>
                </a:solidFill>
              </a:rPr>
              <a:t>Curses for disobedience</a:t>
            </a:r>
          </a:p>
        </p:txBody>
      </p:sp>
      <p:sp>
        <p:nvSpPr>
          <p:cNvPr id="5" name="TextBox 4">
            <a:extLst>
              <a:ext uri="{FF2B5EF4-FFF2-40B4-BE49-F238E27FC236}">
                <a16:creationId xmlns:a16="http://schemas.microsoft.com/office/drawing/2014/main" id="{53815AEC-1518-6AAF-DC64-AD561A78520A}"/>
              </a:ext>
            </a:extLst>
          </p:cNvPr>
          <p:cNvSpPr txBox="1"/>
          <p:nvPr/>
        </p:nvSpPr>
        <p:spPr>
          <a:xfrm>
            <a:off x="131411" y="1737791"/>
            <a:ext cx="11947429" cy="4770537"/>
          </a:xfrm>
          <a:prstGeom prst="rect">
            <a:avLst/>
          </a:prstGeom>
          <a:solidFill>
            <a:schemeClr val="bg2">
              <a:lumMod val="90000"/>
            </a:schemeClr>
          </a:solidFill>
        </p:spPr>
        <p:txBody>
          <a:bodyPr wrap="square">
            <a:spAutoFit/>
          </a:bodyPr>
          <a:lstStyle/>
          <a:p>
            <a:r>
              <a:rPr lang="en-US" sz="1900" b="1" dirty="0">
                <a:latin typeface="Roboto" panose="02000000000000000000" pitchFamily="2" charset="0"/>
                <a:ea typeface="Roboto" panose="02000000000000000000" pitchFamily="2" charset="0"/>
                <a:cs typeface="Roboto" panose="02000000000000000000" pitchFamily="2" charset="0"/>
              </a:rPr>
              <a:t>25 “The LORD will cause you to be defeated before your enemies</a:t>
            </a:r>
            <a:r>
              <a:rPr lang="en-US" sz="1900" dirty="0">
                <a:latin typeface="Roboto" panose="02000000000000000000" pitchFamily="2" charset="0"/>
                <a:ea typeface="Roboto" panose="02000000000000000000" pitchFamily="2" charset="0"/>
                <a:cs typeface="Roboto" panose="02000000000000000000" pitchFamily="2" charset="0"/>
              </a:rPr>
              <a:t>. You shall go out one way against them and flee seven ways before them. And </a:t>
            </a:r>
            <a:r>
              <a:rPr lang="en-US" sz="1900" b="1" dirty="0">
                <a:latin typeface="Roboto" panose="02000000000000000000" pitchFamily="2" charset="0"/>
                <a:ea typeface="Roboto" panose="02000000000000000000" pitchFamily="2" charset="0"/>
                <a:cs typeface="Roboto" panose="02000000000000000000" pitchFamily="2" charset="0"/>
              </a:rPr>
              <a:t>you shall be a horror to all the kingdoms of the earth</a:t>
            </a:r>
            <a:r>
              <a:rPr lang="en-US" sz="1900" dirty="0">
                <a:latin typeface="Roboto" panose="02000000000000000000" pitchFamily="2" charset="0"/>
                <a:ea typeface="Roboto" panose="02000000000000000000" pitchFamily="2" charset="0"/>
                <a:cs typeface="Roboto" panose="02000000000000000000" pitchFamily="2" charset="0"/>
              </a:rPr>
              <a:t>. 26 And your dead body shall be food for all birds of the air and for the beasts of the earth, and there shall be no one to frighten them away. 27 The LORD will strike you with the boils of Egypt, and with tumors and scabs and itch, of which you cannot be healed. 28 The LORD will strike you with madness and blindness and confusion of mind, 29 and you shall grope at noonday, as the blind grope in darkness, and you shall not prosper in your ways. And you shall be only </a:t>
            </a:r>
            <a:r>
              <a:rPr lang="en-US" sz="1900" b="1" dirty="0">
                <a:latin typeface="Roboto" panose="02000000000000000000" pitchFamily="2" charset="0"/>
                <a:ea typeface="Roboto" panose="02000000000000000000" pitchFamily="2" charset="0"/>
                <a:cs typeface="Roboto" panose="02000000000000000000" pitchFamily="2" charset="0"/>
              </a:rPr>
              <a:t>oppressed and robbed continually, and there shall be no one to help you</a:t>
            </a:r>
            <a:r>
              <a:rPr lang="en-US" sz="1900" dirty="0">
                <a:latin typeface="Roboto" panose="02000000000000000000" pitchFamily="2" charset="0"/>
                <a:ea typeface="Roboto" panose="02000000000000000000" pitchFamily="2" charset="0"/>
                <a:cs typeface="Roboto" panose="02000000000000000000" pitchFamily="2" charset="0"/>
              </a:rPr>
              <a:t>. 30 </a:t>
            </a:r>
            <a:r>
              <a:rPr lang="en-US" sz="1900" b="1" dirty="0">
                <a:latin typeface="Roboto" panose="02000000000000000000" pitchFamily="2" charset="0"/>
                <a:ea typeface="Roboto" panose="02000000000000000000" pitchFamily="2" charset="0"/>
                <a:cs typeface="Roboto" panose="02000000000000000000" pitchFamily="2" charset="0"/>
              </a:rPr>
              <a:t>You shall betroth a wife, but another man shall ravish her. You shall build a house, but you shall not dwell in it. You shall plant a vineyard, but you shall not enjoy its fruit. 31 Your ox shall be slaughtered before your eyes, but you shall not eat any of it. Your donkey shall be seized before your face, but shall not be restored to you. Your sheep shall be given to your enemies, but there shall be no one to help you. </a:t>
            </a:r>
            <a:r>
              <a:rPr lang="en-US" sz="1900" dirty="0">
                <a:latin typeface="Roboto" panose="02000000000000000000" pitchFamily="2" charset="0"/>
                <a:ea typeface="Roboto" panose="02000000000000000000" pitchFamily="2" charset="0"/>
                <a:cs typeface="Roboto" panose="02000000000000000000" pitchFamily="2" charset="0"/>
              </a:rPr>
              <a:t>32 Your sons and your daughters shall be given to another people, while your eyes look on and fail with longing for them all day long, but </a:t>
            </a:r>
            <a:r>
              <a:rPr lang="en-US" sz="1900" b="1" dirty="0">
                <a:latin typeface="Roboto" panose="02000000000000000000" pitchFamily="2" charset="0"/>
                <a:ea typeface="Roboto" panose="02000000000000000000" pitchFamily="2" charset="0"/>
                <a:cs typeface="Roboto" panose="02000000000000000000" pitchFamily="2" charset="0"/>
              </a:rPr>
              <a:t>you shall be helpless</a:t>
            </a:r>
            <a:r>
              <a:rPr lang="en-US" sz="1900" dirty="0">
                <a:latin typeface="Roboto" panose="02000000000000000000" pitchFamily="2" charset="0"/>
                <a:ea typeface="Roboto" panose="02000000000000000000" pitchFamily="2" charset="0"/>
                <a:cs typeface="Roboto" panose="02000000000000000000" pitchFamily="2" charset="0"/>
              </a:rPr>
              <a:t>. 33 </a:t>
            </a:r>
            <a:r>
              <a:rPr lang="en-US" sz="1900" b="1" dirty="0">
                <a:latin typeface="Roboto" panose="02000000000000000000" pitchFamily="2" charset="0"/>
                <a:ea typeface="Roboto" panose="02000000000000000000" pitchFamily="2" charset="0"/>
                <a:cs typeface="Roboto" panose="02000000000000000000" pitchFamily="2" charset="0"/>
              </a:rPr>
              <a:t>A nation that you have not known shall eat up the fruit of your ground and of all your labors, and you shall be only oppressed and crushed continually, 34 so that you are driven mad by the sights that your eyes see. </a:t>
            </a:r>
            <a:r>
              <a:rPr lang="en-US" sz="1900" dirty="0">
                <a:latin typeface="Roboto" panose="02000000000000000000" pitchFamily="2" charset="0"/>
                <a:ea typeface="Roboto" panose="02000000000000000000" pitchFamily="2" charset="0"/>
                <a:cs typeface="Roboto" panose="02000000000000000000" pitchFamily="2" charset="0"/>
              </a:rPr>
              <a:t>35 The LORD will strike you on the knees and on the legs with grievous boils of which you cannot be healed, from the sole of your foot to the crown of your head. Deuteronomy 28:25-35</a:t>
            </a:r>
          </a:p>
        </p:txBody>
      </p:sp>
    </p:spTree>
    <p:extLst>
      <p:ext uri="{BB962C8B-B14F-4D97-AF65-F5344CB8AC3E}">
        <p14:creationId xmlns:p14="http://schemas.microsoft.com/office/powerpoint/2010/main" val="3457621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13DE-FF8C-2556-73FD-9B86000DE2A6}"/>
              </a:ext>
            </a:extLst>
          </p:cNvPr>
          <p:cNvSpPr>
            <a:spLocks noGrp="1"/>
          </p:cNvSpPr>
          <p:nvPr>
            <p:ph type="title"/>
          </p:nvPr>
        </p:nvSpPr>
        <p:spPr/>
        <p:txBody>
          <a:bodyPr/>
          <a:lstStyle/>
          <a:p>
            <a:r>
              <a:rPr lang="en-US" b="1" dirty="0"/>
              <a:t>Isaiah 42:25 (ESV)</a:t>
            </a:r>
          </a:p>
        </p:txBody>
      </p:sp>
      <p:sp>
        <p:nvSpPr>
          <p:cNvPr id="3" name="Content Placeholder 2">
            <a:extLst>
              <a:ext uri="{FF2B5EF4-FFF2-40B4-BE49-F238E27FC236}">
                <a16:creationId xmlns:a16="http://schemas.microsoft.com/office/drawing/2014/main" id="{A8F30AE9-267D-4C7A-0EC6-17D363AE4806}"/>
              </a:ext>
            </a:extLst>
          </p:cNvPr>
          <p:cNvSpPr>
            <a:spLocks noGrp="1"/>
          </p:cNvSpPr>
          <p:nvPr>
            <p:ph idx="1"/>
          </p:nvPr>
        </p:nvSpPr>
        <p:spPr>
          <a:xfrm>
            <a:off x="490822" y="2724157"/>
            <a:ext cx="4245442" cy="2329677"/>
          </a:xfrm>
        </p:spPr>
        <p:txBody>
          <a:bodyPr/>
          <a:lstStyle/>
          <a:p>
            <a:pPr marL="0" indent="0" algn="just">
              <a:buNone/>
            </a:pPr>
            <a:r>
              <a:rPr lang="en-US" sz="2200" dirty="0">
                <a:solidFill>
                  <a:srgbClr val="99D6FF"/>
                </a:solidFill>
                <a:latin typeface="Roboto" panose="02000000000000000000" pitchFamily="2" charset="0"/>
                <a:ea typeface="Roboto" panose="02000000000000000000" pitchFamily="2" charset="0"/>
                <a:cs typeface="Roboto" panose="02000000000000000000" pitchFamily="2" charset="0"/>
              </a:rPr>
              <a:t>25</a:t>
            </a:r>
            <a:r>
              <a:rPr lang="en-US" sz="2200" dirty="0">
                <a:latin typeface="Roboto" panose="02000000000000000000" pitchFamily="2" charset="0"/>
                <a:ea typeface="Roboto" panose="02000000000000000000" pitchFamily="2" charset="0"/>
                <a:cs typeface="Roboto" panose="02000000000000000000" pitchFamily="2" charset="0"/>
              </a:rPr>
              <a:t> So he poured on him the heat of his anger and the might of battle; it set him on fire all around, but he did not understand; it burned him up, </a:t>
            </a:r>
            <a:r>
              <a:rPr lang="en-US" sz="2200" b="1" dirty="0">
                <a:latin typeface="Roboto" panose="02000000000000000000" pitchFamily="2" charset="0"/>
                <a:ea typeface="Roboto" panose="02000000000000000000" pitchFamily="2" charset="0"/>
                <a:cs typeface="Roboto" panose="02000000000000000000" pitchFamily="2" charset="0"/>
              </a:rPr>
              <a:t>but he did not take it to heart.</a:t>
            </a:r>
          </a:p>
          <a:p>
            <a:pPr marL="0" indent="0" algn="just">
              <a:buNone/>
            </a:pPr>
            <a:endParaRPr lang="en-US" sz="2200" dirty="0"/>
          </a:p>
        </p:txBody>
      </p:sp>
      <p:sp>
        <p:nvSpPr>
          <p:cNvPr id="6" name="Slide Number Placeholder 5">
            <a:extLst>
              <a:ext uri="{FF2B5EF4-FFF2-40B4-BE49-F238E27FC236}">
                <a16:creationId xmlns:a16="http://schemas.microsoft.com/office/drawing/2014/main" id="{DC96AB42-B750-8262-00E9-78C8CAAEB0CC}"/>
              </a:ext>
            </a:extLst>
          </p:cNvPr>
          <p:cNvSpPr>
            <a:spLocks noGrp="1"/>
          </p:cNvSpPr>
          <p:nvPr>
            <p:ph type="sldNum" sz="quarter" idx="12"/>
          </p:nvPr>
        </p:nvSpPr>
        <p:spPr/>
        <p:txBody>
          <a:bodyPr/>
          <a:lstStyle/>
          <a:p>
            <a:pPr>
              <a:defRPr/>
            </a:pPr>
            <a:fld id="{3AD7D920-DEA2-4CA0-8F35-A40F4F4612CD}" type="slidenum">
              <a:rPr lang="en-US" altLang="en-US" smtClean="0"/>
              <a:pPr>
                <a:defRPr/>
              </a:pPr>
              <a:t>28</a:t>
            </a:fld>
            <a:endParaRPr lang="en-US" altLang="en-US"/>
          </a:p>
        </p:txBody>
      </p:sp>
      <p:cxnSp>
        <p:nvCxnSpPr>
          <p:cNvPr id="7" name="Straight Connector 6">
            <a:extLst>
              <a:ext uri="{FF2B5EF4-FFF2-40B4-BE49-F238E27FC236}">
                <a16:creationId xmlns:a16="http://schemas.microsoft.com/office/drawing/2014/main" id="{8CAFBF96-B489-39E3-749C-8717C58C46ED}"/>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40C0C74-EAFE-C976-6886-EB8983F6DAC9}"/>
              </a:ext>
            </a:extLst>
          </p:cNvPr>
          <p:cNvSpPr txBox="1"/>
          <p:nvPr/>
        </p:nvSpPr>
        <p:spPr>
          <a:xfrm>
            <a:off x="3450263" y="1108809"/>
            <a:ext cx="5291473" cy="400110"/>
          </a:xfrm>
          <a:prstGeom prst="rect">
            <a:avLst/>
          </a:prstGeom>
          <a:noFill/>
        </p:spPr>
        <p:txBody>
          <a:bodyPr wrap="square" rtlCol="0">
            <a:spAutoFit/>
          </a:bodyPr>
          <a:lstStyle/>
          <a:p>
            <a:r>
              <a:rPr lang="en-US" sz="2000" b="1" dirty="0">
                <a:solidFill>
                  <a:schemeClr val="accent6">
                    <a:lumMod val="50000"/>
                  </a:schemeClr>
                </a:solidFill>
              </a:rPr>
              <a:t>Consequences of Israel’s Spiritual Deafblindness</a:t>
            </a:r>
          </a:p>
        </p:txBody>
      </p:sp>
      <p:sp>
        <p:nvSpPr>
          <p:cNvPr id="5" name="Content Placeholder 2">
            <a:extLst>
              <a:ext uri="{FF2B5EF4-FFF2-40B4-BE49-F238E27FC236}">
                <a16:creationId xmlns:a16="http://schemas.microsoft.com/office/drawing/2014/main" id="{33C477CF-0327-109A-639F-B1F3DE1E2F44}"/>
              </a:ext>
            </a:extLst>
          </p:cNvPr>
          <p:cNvSpPr txBox="1">
            <a:spLocks/>
          </p:cNvSpPr>
          <p:nvPr/>
        </p:nvSpPr>
        <p:spPr bwMode="auto">
          <a:xfrm>
            <a:off x="5455522" y="2461780"/>
            <a:ext cx="5760166" cy="355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200" dirty="0"/>
              <a:t>After being plundered and looted, Israel </a:t>
            </a:r>
          </a:p>
          <a:p>
            <a:r>
              <a:rPr lang="en-US" altLang="en-US" sz="2200" dirty="0"/>
              <a:t>did not learn their lesson</a:t>
            </a:r>
          </a:p>
          <a:p>
            <a:r>
              <a:rPr lang="en-US" altLang="en-US" sz="2200" dirty="0"/>
              <a:t>paid no attention</a:t>
            </a:r>
          </a:p>
          <a:p>
            <a:r>
              <a:rPr lang="en-US" altLang="en-US" sz="2200" dirty="0"/>
              <a:t>did not set it upon their heart</a:t>
            </a:r>
          </a:p>
          <a:p>
            <a:r>
              <a:rPr lang="en-US" altLang="en-US" sz="2200" dirty="0"/>
              <a:t>understood not</a:t>
            </a:r>
          </a:p>
          <a:p>
            <a:r>
              <a:rPr lang="en-US" altLang="en-US" sz="2200" dirty="0"/>
              <a:t>learned nothing at all from it</a:t>
            </a:r>
          </a:p>
          <a:p>
            <a:r>
              <a:rPr lang="en-US" altLang="en-US" sz="2200" dirty="0"/>
              <a:t>did not notice</a:t>
            </a:r>
          </a:p>
          <a:p>
            <a:r>
              <a:rPr lang="en-US" altLang="en-US" sz="2200" dirty="0"/>
              <a:t>was oblivious to their situation</a:t>
            </a:r>
          </a:p>
        </p:txBody>
      </p:sp>
      <p:cxnSp>
        <p:nvCxnSpPr>
          <p:cNvPr id="9" name="Straight Connector 8">
            <a:extLst>
              <a:ext uri="{FF2B5EF4-FFF2-40B4-BE49-F238E27FC236}">
                <a16:creationId xmlns:a16="http://schemas.microsoft.com/office/drawing/2014/main" id="{A18721E7-01A9-9253-54EA-2E39F7DBF133}"/>
              </a:ext>
            </a:extLst>
          </p:cNvPr>
          <p:cNvCxnSpPr>
            <a:cxnSpLocks/>
          </p:cNvCxnSpPr>
          <p:nvPr/>
        </p:nvCxnSpPr>
        <p:spPr>
          <a:xfrm>
            <a:off x="5064789" y="1843829"/>
            <a:ext cx="0" cy="4858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59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F69FC63-6CA9-9ED0-1139-19821B904430}"/>
              </a:ext>
            </a:extLst>
          </p:cNvPr>
          <p:cNvSpPr>
            <a:spLocks noGrp="1"/>
          </p:cNvSpPr>
          <p:nvPr>
            <p:ph type="title"/>
          </p:nvPr>
        </p:nvSpPr>
        <p:spPr/>
        <p:txBody>
          <a:bodyPr/>
          <a:lstStyle/>
          <a:p>
            <a:r>
              <a:rPr lang="en-US" altLang="en-US" b="1" dirty="0"/>
              <a:t>Conclusion and Application</a:t>
            </a:r>
          </a:p>
        </p:txBody>
      </p:sp>
      <p:sp>
        <p:nvSpPr>
          <p:cNvPr id="3" name="Content Placeholder 2">
            <a:extLst>
              <a:ext uri="{FF2B5EF4-FFF2-40B4-BE49-F238E27FC236}">
                <a16:creationId xmlns:a16="http://schemas.microsoft.com/office/drawing/2014/main" id="{AACCE1F9-4A4C-0E5E-F2B6-39EA55ACA382}"/>
              </a:ext>
            </a:extLst>
          </p:cNvPr>
          <p:cNvSpPr>
            <a:spLocks noGrp="1"/>
          </p:cNvSpPr>
          <p:nvPr>
            <p:ph idx="1"/>
          </p:nvPr>
        </p:nvSpPr>
        <p:spPr>
          <a:xfrm>
            <a:off x="798742" y="1984657"/>
            <a:ext cx="10594515" cy="4459939"/>
          </a:xfrm>
        </p:spPr>
        <p:txBody>
          <a:bodyPr/>
          <a:lstStyle/>
          <a:p>
            <a:pPr marL="0" indent="0" algn="ctr">
              <a:buNone/>
            </a:pPr>
            <a:r>
              <a:rPr lang="en-US" altLang="en-US" sz="4400" dirty="0"/>
              <a:t>God gave us </a:t>
            </a:r>
            <a:r>
              <a:rPr lang="en-US" altLang="en-US" sz="4400" b="1" dirty="0"/>
              <a:t>eyes to see and ears to hear</a:t>
            </a:r>
            <a:r>
              <a:rPr lang="en-US" altLang="en-US" sz="4400" dirty="0"/>
              <a:t> His commands, commandments, decrees, and statutes.</a:t>
            </a:r>
          </a:p>
          <a:p>
            <a:pPr marL="0" indent="0" algn="ctr">
              <a:buNone/>
            </a:pPr>
            <a:r>
              <a:rPr lang="en-US" altLang="en-US" sz="4400" dirty="0"/>
              <a:t>God gave us freewill to </a:t>
            </a:r>
            <a:r>
              <a:rPr lang="en-US" altLang="en-US" sz="4400" b="1" dirty="0"/>
              <a:t>choose what we see, hear, and understand, but holds us accountable for spiritual deafblindness</a:t>
            </a:r>
            <a:r>
              <a:rPr lang="en-US" altLang="en-US" sz="4400" dirty="0"/>
              <a:t>.</a:t>
            </a:r>
          </a:p>
        </p:txBody>
      </p:sp>
      <p:sp>
        <p:nvSpPr>
          <p:cNvPr id="63494" name="Slide Number Placeholder 5">
            <a:extLst>
              <a:ext uri="{FF2B5EF4-FFF2-40B4-BE49-F238E27FC236}">
                <a16:creationId xmlns:a16="http://schemas.microsoft.com/office/drawing/2014/main" id="{AD6B21B5-DEF6-773A-06BA-0EBB7005F6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29</a:t>
            </a:fld>
            <a:endParaRPr lang="en-US" altLang="en-US"/>
          </a:p>
        </p:txBody>
      </p:sp>
      <p:cxnSp>
        <p:nvCxnSpPr>
          <p:cNvPr id="4" name="Straight Connector 3">
            <a:extLst>
              <a:ext uri="{FF2B5EF4-FFF2-40B4-BE49-F238E27FC236}">
                <a16:creationId xmlns:a16="http://schemas.microsoft.com/office/drawing/2014/main" id="{C6466D82-77D9-1755-37B4-76E27077933A}"/>
              </a:ext>
            </a:extLst>
          </p:cNvPr>
          <p:cNvCxnSpPr/>
          <p:nvPr/>
        </p:nvCxnSpPr>
        <p:spPr>
          <a:xfrm>
            <a:off x="609600" y="1600200"/>
            <a:ext cx="10972800"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8080407-37D9-14F3-87EC-4F5DE9A0F0CC}"/>
              </a:ext>
            </a:extLst>
          </p:cNvPr>
          <p:cNvSpPr>
            <a:spLocks noGrp="1"/>
          </p:cNvSpPr>
          <p:nvPr>
            <p:ph type="title"/>
          </p:nvPr>
        </p:nvSpPr>
        <p:spPr/>
        <p:txBody>
          <a:bodyPr/>
          <a:lstStyle/>
          <a:p>
            <a:r>
              <a:rPr lang="en-US" altLang="en-US" sz="4800" b="1" dirty="0"/>
              <a:t>On Your Feet!</a:t>
            </a:r>
          </a:p>
        </p:txBody>
      </p:sp>
      <p:sp>
        <p:nvSpPr>
          <p:cNvPr id="3" name="Content Placeholder 2">
            <a:extLst>
              <a:ext uri="{FF2B5EF4-FFF2-40B4-BE49-F238E27FC236}">
                <a16:creationId xmlns:a16="http://schemas.microsoft.com/office/drawing/2014/main" id="{7418FAB8-26EE-B9E4-6B54-C34496FF5FA5}"/>
              </a:ext>
            </a:extLst>
          </p:cNvPr>
          <p:cNvSpPr>
            <a:spLocks noGrp="1"/>
          </p:cNvSpPr>
          <p:nvPr>
            <p:ph idx="1"/>
          </p:nvPr>
        </p:nvSpPr>
        <p:spPr>
          <a:xfrm>
            <a:off x="609600" y="1993900"/>
            <a:ext cx="10972800" cy="4525963"/>
          </a:xfrm>
        </p:spPr>
        <p:txBody>
          <a:bodyPr/>
          <a:lstStyle/>
          <a:p>
            <a:pPr eaLnBrk="1" hangingPunct="1">
              <a:spcAft>
                <a:spcPts val="600"/>
              </a:spcAft>
              <a:defRPr/>
            </a:pPr>
            <a:r>
              <a:rPr lang="en-US" altLang="en-US" sz="3600" b="1" dirty="0"/>
              <a:t>Invocation/Prayer</a:t>
            </a:r>
          </a:p>
          <a:p>
            <a:pPr eaLnBrk="1" hangingPunct="1">
              <a:spcAft>
                <a:spcPts val="600"/>
              </a:spcAft>
              <a:defRPr/>
            </a:pPr>
            <a:r>
              <a:rPr lang="en-US" altLang="en-US" sz="3600" b="1" dirty="0"/>
              <a:t>Song:</a:t>
            </a:r>
          </a:p>
          <a:p>
            <a:pPr marL="0" indent="0" algn="ctr" eaLnBrk="1" hangingPunct="1">
              <a:spcAft>
                <a:spcPts val="600"/>
              </a:spcAft>
              <a:buFont typeface="Arial" panose="020B0604020202020204" pitchFamily="34" charset="0"/>
              <a:buNone/>
              <a:defRPr/>
            </a:pPr>
            <a:r>
              <a:rPr lang="en-US" altLang="en-US" sz="3600" b="1" dirty="0"/>
              <a:t>  “Word of God Speak”</a:t>
            </a:r>
          </a:p>
          <a:p>
            <a:pPr marL="0" indent="0" algn="ctr" eaLnBrk="1" hangingPunct="1">
              <a:spcAft>
                <a:spcPts val="600"/>
              </a:spcAft>
              <a:buFont typeface="Arial" panose="020B0604020202020204" pitchFamily="34" charset="0"/>
              <a:buNone/>
              <a:defRPr/>
            </a:pPr>
            <a:endParaRPr lang="en-US" altLang="en-US" sz="3600" b="1" dirty="0"/>
          </a:p>
          <a:p>
            <a:pPr>
              <a:defRPr/>
            </a:pPr>
            <a:endParaRPr lang="en-US" sz="3600" dirty="0"/>
          </a:p>
        </p:txBody>
      </p:sp>
      <p:sp>
        <p:nvSpPr>
          <p:cNvPr id="4" name="Date Placeholder 3">
            <a:extLst>
              <a:ext uri="{FF2B5EF4-FFF2-40B4-BE49-F238E27FC236}">
                <a16:creationId xmlns:a16="http://schemas.microsoft.com/office/drawing/2014/main" id="{9B65F7F3-B609-240E-197E-519044D0E8F8}"/>
              </a:ext>
            </a:extLst>
          </p:cNvPr>
          <p:cNvSpPr>
            <a:spLocks noGrp="1"/>
          </p:cNvSpPr>
          <p:nvPr>
            <p:ph type="dt" sz="quarter" idx="10"/>
          </p:nvPr>
        </p:nvSpPr>
        <p:spPr/>
        <p:txBody>
          <a:bodyPr/>
          <a:lstStyle/>
          <a:p>
            <a:pPr>
              <a:defRPr/>
            </a:pPr>
            <a:r>
              <a:rPr lang="en-US" dirty="0"/>
              <a:t>May 2, 2023</a:t>
            </a:r>
          </a:p>
        </p:txBody>
      </p:sp>
      <p:sp>
        <p:nvSpPr>
          <p:cNvPr id="22533" name="Slide Number Placeholder 5">
            <a:extLst>
              <a:ext uri="{FF2B5EF4-FFF2-40B4-BE49-F238E27FC236}">
                <a16:creationId xmlns:a16="http://schemas.microsoft.com/office/drawing/2014/main" id="{2A0013A0-E4D2-0F72-4954-6D6E81001F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C60D60-BD83-492D-83FB-D77D7697C8BB}" type="slidenum">
              <a:rPr lang="en-US" altLang="en-US" smtClean="0"/>
              <a:pPr/>
              <a:t>3</a:t>
            </a:fld>
            <a:endParaRPr lang="en-US" altLang="en-US"/>
          </a:p>
        </p:txBody>
      </p:sp>
      <p:cxnSp>
        <p:nvCxnSpPr>
          <p:cNvPr id="2" name="Straight Connector 1">
            <a:extLst>
              <a:ext uri="{FF2B5EF4-FFF2-40B4-BE49-F238E27FC236}">
                <a16:creationId xmlns:a16="http://schemas.microsoft.com/office/drawing/2014/main" id="{056DE7AA-8A3E-7CE4-14F6-DB35E7AF8CD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45E1545-6696-9C2D-E858-625AE662CB00}"/>
              </a:ext>
            </a:extLst>
          </p:cNvPr>
          <p:cNvSpPr>
            <a:spLocks noGrp="1"/>
          </p:cNvSpPr>
          <p:nvPr>
            <p:ph type="title"/>
          </p:nvPr>
        </p:nvSpPr>
        <p:spPr/>
        <p:txBody>
          <a:bodyPr/>
          <a:lstStyle/>
          <a:p>
            <a:r>
              <a:rPr lang="en-US" altLang="en-US" b="1"/>
              <a:t>Discussion &amp; Application</a:t>
            </a:r>
            <a:endParaRPr lang="en-US" altLang="en-US"/>
          </a:p>
        </p:txBody>
      </p:sp>
      <p:sp>
        <p:nvSpPr>
          <p:cNvPr id="38915" name="Content Placeholder 2">
            <a:extLst>
              <a:ext uri="{FF2B5EF4-FFF2-40B4-BE49-F238E27FC236}">
                <a16:creationId xmlns:a16="http://schemas.microsoft.com/office/drawing/2014/main" id="{B06BEA39-E086-2C75-54B1-F25DF327126C}"/>
              </a:ext>
            </a:extLst>
          </p:cNvPr>
          <p:cNvSpPr>
            <a:spLocks noGrp="1"/>
          </p:cNvSpPr>
          <p:nvPr>
            <p:ph idx="1"/>
          </p:nvPr>
        </p:nvSpPr>
        <p:spPr>
          <a:xfrm>
            <a:off x="0" y="1600200"/>
            <a:ext cx="11876809" cy="5113337"/>
          </a:xfrm>
        </p:spPr>
        <p:txBody>
          <a:bodyPr anchor="ctr"/>
          <a:lstStyle/>
          <a:p>
            <a:pPr marL="514350" indent="-514350">
              <a:buFont typeface="+mj-lt"/>
              <a:buAutoNum type="arabicPeriod"/>
            </a:pPr>
            <a:r>
              <a:rPr lang="en-US" altLang="en-US" sz="2600" b="1" dirty="0">
                <a:ea typeface="Calibri" panose="020F0502020204030204" pitchFamily="34" charset="0"/>
                <a:cs typeface="Times New Roman" panose="02020603050405020304" pitchFamily="18" charset="0"/>
              </a:rPr>
              <a:t>How does God describe His people in verses 18-20?</a:t>
            </a:r>
          </a:p>
          <a:p>
            <a:pPr marL="514350" lvl="0" indent="-514350">
              <a:buFont typeface="+mj-lt"/>
              <a:buAutoNum type="arabicPeriod"/>
            </a:pPr>
            <a:r>
              <a:rPr lang="en-US" altLang="en-US" sz="2600" b="1" dirty="0">
                <a:ea typeface="Calibri" panose="020F0502020204030204" pitchFamily="34" charset="0"/>
                <a:cs typeface="Times New Roman" panose="02020603050405020304" pitchFamily="18" charset="0"/>
              </a:rPr>
              <a:t>In verse 20, what were some of the “many things” God had done for Israel over the years? (Exodus 14:13-31, 15:22-27, 16:12-15, 17:8-13; Deuteronomy 29:2-6)</a:t>
            </a:r>
          </a:p>
          <a:p>
            <a:pPr marL="514350" lvl="0" indent="-514350">
              <a:buFont typeface="+mj-lt"/>
              <a:buAutoNum type="arabicPeriod"/>
            </a:pPr>
            <a:r>
              <a:rPr lang="en-US" altLang="en-US" sz="2600" b="1" dirty="0">
                <a:ea typeface="Calibri" panose="020F0502020204030204" pitchFamily="34" charset="0"/>
                <a:cs typeface="Times New Roman" panose="02020603050405020304" pitchFamily="18" charset="0"/>
              </a:rPr>
              <a:t>Where have you seen or experienced God’s work in your life? Where have you seen or heard of His powerful work in the lives of others?</a:t>
            </a:r>
            <a:endParaRPr lang="en-US" sz="2600" b="1" dirty="0"/>
          </a:p>
          <a:p>
            <a:pPr marL="514350" lvl="0" indent="-514350">
              <a:buFont typeface="+mj-lt"/>
              <a:buAutoNum type="arabicPeriod"/>
            </a:pPr>
            <a:r>
              <a:rPr lang="en-US" sz="2600" b="1" dirty="0"/>
              <a:t>Where do you struggle with spiritual deafblindness to the Lord’s commands, decrees, and statutes? What is the cause of spiritual </a:t>
            </a:r>
            <a:r>
              <a:rPr lang="en-US" sz="2600" b="1" dirty="0" err="1"/>
              <a:t>deafblindness</a:t>
            </a:r>
            <a:r>
              <a:rPr lang="en-US" sz="2600" b="1" dirty="0"/>
              <a:t>? What is the cure for spiritual </a:t>
            </a:r>
            <a:r>
              <a:rPr lang="en-US" sz="2600" b="1" dirty="0" err="1"/>
              <a:t>deafblindness</a:t>
            </a:r>
            <a:r>
              <a:rPr lang="en-US" sz="2600" b="1" dirty="0"/>
              <a:t>?</a:t>
            </a:r>
          </a:p>
          <a:p>
            <a:pPr marL="514350" lvl="0" indent="-514350">
              <a:buFont typeface="+mj-lt"/>
              <a:buAutoNum type="arabicPeriod"/>
            </a:pPr>
            <a:r>
              <a:rPr lang="en-US" sz="2600" b="1" dirty="0"/>
              <a:t>Where might God be calling you to be His messenger? Where in your life is God calling you to reflect His light and love into darkness?</a:t>
            </a:r>
          </a:p>
        </p:txBody>
      </p:sp>
      <p:sp>
        <p:nvSpPr>
          <p:cNvPr id="65541" name="Slide Number Placeholder 5">
            <a:extLst>
              <a:ext uri="{FF2B5EF4-FFF2-40B4-BE49-F238E27FC236}">
                <a16:creationId xmlns:a16="http://schemas.microsoft.com/office/drawing/2014/main" id="{AC89848A-DA65-719C-F164-2BB12D198E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EDB36E-662D-48B5-9F04-9B96A59D9657}" type="slidenum">
              <a:rPr lang="en-US" altLang="en-US" smtClean="0"/>
              <a:pPr/>
              <a:t>30</a:t>
            </a:fld>
            <a:endParaRPr lang="en-US" altLang="en-US"/>
          </a:p>
        </p:txBody>
      </p:sp>
      <p:sp>
        <p:nvSpPr>
          <p:cNvPr id="65542" name="TextBox 7">
            <a:extLst>
              <a:ext uri="{FF2B5EF4-FFF2-40B4-BE49-F238E27FC236}">
                <a16:creationId xmlns:a16="http://schemas.microsoft.com/office/drawing/2014/main" id="{28CD31AF-CD34-4C5E-5F19-93BF67F28DAC}"/>
              </a:ext>
            </a:extLst>
          </p:cNvPr>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t>1 of 2</a:t>
            </a:r>
          </a:p>
        </p:txBody>
      </p:sp>
      <p:cxnSp>
        <p:nvCxnSpPr>
          <p:cNvPr id="2" name="Straight Connector 1">
            <a:extLst>
              <a:ext uri="{FF2B5EF4-FFF2-40B4-BE49-F238E27FC236}">
                <a16:creationId xmlns:a16="http://schemas.microsoft.com/office/drawing/2014/main" id="{B565F9C5-534B-964C-64A1-1CBDBB5CD2B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500"/>
                                        <p:tgtEl>
                                          <p:spTgt spid="389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fade">
                                      <p:cBhvr>
                                        <p:cTn id="15" dur="500"/>
                                        <p:tgtEl>
                                          <p:spTgt spid="389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915">
                                            <p:txEl>
                                              <p:pRg st="3" end="3"/>
                                            </p:txEl>
                                          </p:spTgt>
                                        </p:tgtEl>
                                        <p:attrNameLst>
                                          <p:attrName>style.visibility</p:attrName>
                                        </p:attrNameLst>
                                      </p:cBhvr>
                                      <p:to>
                                        <p:strVal val="visible"/>
                                      </p:to>
                                    </p:set>
                                    <p:animEffect transition="in" filter="fade">
                                      <p:cBhvr>
                                        <p:cTn id="18" dur="500"/>
                                        <p:tgtEl>
                                          <p:spTgt spid="3891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Effect transition="in" filter="fade">
                                      <p:cBhvr>
                                        <p:cTn id="21" dur="500"/>
                                        <p:tgtEl>
                                          <p:spTgt spid="3891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62"/>
                                        </p:tgtEl>
                                        <p:attrNameLst>
                                          <p:attrName>style.visibility</p:attrName>
                                        </p:attrNameLst>
                                      </p:cBhvr>
                                      <p:to>
                                        <p:strVal val="visible"/>
                                      </p:to>
                                    </p:set>
                                    <p:animEffect transition="in" filter="fade">
                                      <p:cBhvr>
                                        <p:cTn id="24"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0FBDF2A-6810-9802-B869-50B78F2892EA}"/>
              </a:ext>
            </a:extLst>
          </p:cNvPr>
          <p:cNvSpPr>
            <a:spLocks noGrp="1"/>
          </p:cNvSpPr>
          <p:nvPr>
            <p:ph type="title"/>
          </p:nvPr>
        </p:nvSpPr>
        <p:spPr/>
        <p:txBody>
          <a:bodyPr/>
          <a:lstStyle/>
          <a:p>
            <a:r>
              <a:rPr lang="en-US" altLang="en-US" b="1"/>
              <a:t>Discussion &amp; Application</a:t>
            </a:r>
            <a:endParaRPr lang="en-US" altLang="en-US"/>
          </a:p>
        </p:txBody>
      </p:sp>
      <p:sp>
        <p:nvSpPr>
          <p:cNvPr id="38915" name="Content Placeholder 2">
            <a:extLst>
              <a:ext uri="{FF2B5EF4-FFF2-40B4-BE49-F238E27FC236}">
                <a16:creationId xmlns:a16="http://schemas.microsoft.com/office/drawing/2014/main" id="{7FC6C63E-9822-3678-7E5C-2C92901D203D}"/>
              </a:ext>
            </a:extLst>
          </p:cNvPr>
          <p:cNvSpPr>
            <a:spLocks noGrp="1"/>
          </p:cNvSpPr>
          <p:nvPr>
            <p:ph idx="1"/>
          </p:nvPr>
        </p:nvSpPr>
        <p:spPr>
          <a:xfrm>
            <a:off x="609600" y="1665288"/>
            <a:ext cx="11520488" cy="5048250"/>
          </a:xfrm>
        </p:spPr>
        <p:txBody>
          <a:bodyPr/>
          <a:lstStyle/>
          <a:p>
            <a:pPr marL="514350" lvl="0" indent="-514350">
              <a:buFont typeface="+mj-lt"/>
              <a:buAutoNum type="arabicPeriod" startAt="6"/>
            </a:pPr>
            <a:r>
              <a:rPr lang="en-US" sz="2800" b="1" dirty="0"/>
              <a:t>Which skills make a good messenger? How would </a:t>
            </a:r>
            <a:r>
              <a:rPr lang="en-US" sz="2800" b="1" dirty="0" err="1"/>
              <a:t>deafblindness</a:t>
            </a:r>
            <a:r>
              <a:rPr lang="en-US" sz="2800" b="1" dirty="0"/>
              <a:t> affect the ability of a messenger to do their job?</a:t>
            </a:r>
          </a:p>
          <a:p>
            <a:pPr marL="514350" lvl="0" indent="-514350">
              <a:buFont typeface="+mj-lt"/>
              <a:buAutoNum type="arabicPeriod" startAt="6"/>
            </a:pPr>
            <a:r>
              <a:rPr lang="en-US" sz="2800" b="1" dirty="0"/>
              <a:t>What agricultural promise does God give us regarding our lives? (Galatians 6:7; Matthew 7:15-20; Luke 6:43-45)</a:t>
            </a:r>
          </a:p>
          <a:p>
            <a:pPr marL="514350" lvl="0" indent="-514350">
              <a:buFont typeface="+mj-lt"/>
              <a:buAutoNum type="arabicPeriod" startAt="6"/>
            </a:pPr>
            <a:r>
              <a:rPr lang="en-US" sz="2800" b="1" dirty="0"/>
              <a:t>Why does suffering give us the ability to have laser focus on a topic? Why does suffering teach us more than success or times of ease and plenty? </a:t>
            </a:r>
          </a:p>
          <a:p>
            <a:pPr marL="514350" lvl="0" indent="-514350">
              <a:buFont typeface="+mj-lt"/>
              <a:buAutoNum type="arabicPeriod" startAt="6"/>
            </a:pPr>
            <a:r>
              <a:rPr lang="en-US" sz="2800" b="1" dirty="0"/>
              <a:t>Where has God used suffering or hardship to get your attention or nudge you back toward the narrow path? (Matthew 7:13-14; Luke 13:24)</a:t>
            </a:r>
          </a:p>
          <a:p>
            <a:pPr marL="514350" lvl="0" indent="-514350">
              <a:buFont typeface="+mj-lt"/>
              <a:buAutoNum type="arabicPeriod" startAt="6"/>
            </a:pPr>
            <a:r>
              <a:rPr lang="en-US" sz="2800" b="1" dirty="0"/>
              <a:t>What does the Bible promise us regarding suffering? (John 16:33, John 10:10)</a:t>
            </a:r>
            <a:endParaRPr lang="en-US" altLang="en-US" sz="2800" b="1" dirty="0">
              <a:ea typeface="Calibri" panose="020F0502020204030204" pitchFamily="34" charset="0"/>
              <a:cs typeface="Times New Roman" panose="02020603050405020304" pitchFamily="18" charset="0"/>
            </a:endParaRPr>
          </a:p>
        </p:txBody>
      </p:sp>
      <p:sp>
        <p:nvSpPr>
          <p:cNvPr id="66565" name="Slide Number Placeholder 5">
            <a:extLst>
              <a:ext uri="{FF2B5EF4-FFF2-40B4-BE49-F238E27FC236}">
                <a16:creationId xmlns:a16="http://schemas.microsoft.com/office/drawing/2014/main" id="{A31E80F1-A974-3CF9-2B54-30E07C54E6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90056C-4CD8-45D3-A5B5-15E648A72684}" type="slidenum">
              <a:rPr lang="en-US" altLang="en-US" smtClean="0"/>
              <a:pPr/>
              <a:t>31</a:t>
            </a:fld>
            <a:endParaRPr lang="en-US" altLang="en-US"/>
          </a:p>
        </p:txBody>
      </p:sp>
      <p:sp>
        <p:nvSpPr>
          <p:cNvPr id="66566" name="TextBox 7">
            <a:extLst>
              <a:ext uri="{FF2B5EF4-FFF2-40B4-BE49-F238E27FC236}">
                <a16:creationId xmlns:a16="http://schemas.microsoft.com/office/drawing/2014/main" id="{00F7E9E5-9A51-C0E2-0B78-2E77A694A6BC}"/>
              </a:ext>
            </a:extLst>
          </p:cNvPr>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t>2 of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500"/>
                                        <p:tgtEl>
                                          <p:spTgt spid="389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fade">
                                      <p:cBhvr>
                                        <p:cTn id="13" dur="500"/>
                                        <p:tgtEl>
                                          <p:spTgt spid="389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fade">
                                      <p:cBhvr>
                                        <p:cTn id="16" dur="500"/>
                                        <p:tgtEl>
                                          <p:spTgt spid="389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Effect transition="in" filter="fade">
                                      <p:cBhvr>
                                        <p:cTn id="21" dur="500"/>
                                        <p:tgtEl>
                                          <p:spTgt spid="3891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62"/>
                                        </p:tgtEl>
                                        <p:attrNameLst>
                                          <p:attrName>style.visibility</p:attrName>
                                        </p:attrNameLst>
                                      </p:cBhvr>
                                      <p:to>
                                        <p:strVal val="visible"/>
                                      </p:to>
                                    </p:set>
                                    <p:animEffect transition="in" filter="fade">
                                      <p:cBhvr>
                                        <p:cTn id="24"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214F8C1-D5F3-B23D-0DFA-BEB36E30F1EE}"/>
              </a:ext>
            </a:extLst>
          </p:cNvPr>
          <p:cNvSpPr>
            <a:spLocks noGrp="1"/>
          </p:cNvSpPr>
          <p:nvPr>
            <p:ph type="title"/>
          </p:nvPr>
        </p:nvSpPr>
        <p:spPr/>
        <p:txBody>
          <a:bodyPr/>
          <a:lstStyle/>
          <a:p>
            <a:r>
              <a:rPr lang="en-US" altLang="en-US" sz="5400" b="1" dirty="0"/>
              <a:t>Next Meeting 24 Oct</a:t>
            </a:r>
          </a:p>
        </p:txBody>
      </p:sp>
      <p:sp>
        <p:nvSpPr>
          <p:cNvPr id="3" name="Content Placeholder 2">
            <a:extLst>
              <a:ext uri="{FF2B5EF4-FFF2-40B4-BE49-F238E27FC236}">
                <a16:creationId xmlns:a16="http://schemas.microsoft.com/office/drawing/2014/main" id="{4F7BE69C-ABE1-1FAE-6116-519E1586792E}"/>
              </a:ext>
            </a:extLst>
          </p:cNvPr>
          <p:cNvSpPr>
            <a:spLocks noGrp="1"/>
          </p:cNvSpPr>
          <p:nvPr>
            <p:ph idx="1"/>
          </p:nvPr>
        </p:nvSpPr>
        <p:spPr>
          <a:xfrm>
            <a:off x="600075" y="1789112"/>
            <a:ext cx="10972800" cy="4794247"/>
          </a:xfrm>
        </p:spPr>
        <p:txBody>
          <a:bodyPr/>
          <a:lstStyle/>
          <a:p>
            <a:pPr marL="0" indent="0">
              <a:spcBef>
                <a:spcPts val="0"/>
              </a:spcBef>
              <a:spcAft>
                <a:spcPts val="0"/>
              </a:spcAft>
              <a:buFont typeface="Arial" panose="020B0604020202020204" pitchFamily="34" charset="0"/>
              <a:buNone/>
              <a:defRPr/>
            </a:pPr>
            <a:endParaRPr lang="fr-FR" altLang="en-US" sz="2800" b="1" dirty="0">
              <a:cs typeface="Arial" panose="020B0604020202020204" pitchFamily="34" charset="0"/>
            </a:endParaRPr>
          </a:p>
          <a:p>
            <a:pPr marL="0" indent="0">
              <a:spcBef>
                <a:spcPts val="0"/>
              </a:spcBef>
              <a:spcAft>
                <a:spcPts val="0"/>
              </a:spcAft>
              <a:buFont typeface="Arial" panose="020B0604020202020204" pitchFamily="34" charset="0"/>
              <a:buNone/>
              <a:defRPr/>
            </a:pPr>
            <a:endParaRPr lang="fr-FR" altLang="en-US" sz="2800" b="1" dirty="0">
              <a:cs typeface="Arial" panose="020B0604020202020204" pitchFamily="34" charset="0"/>
            </a:endParaRPr>
          </a:p>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Next Week:</a:t>
            </a:r>
          </a:p>
          <a:p>
            <a:pPr marL="342900" indent="-342900">
              <a:spcBef>
                <a:spcPts val="0"/>
              </a:spcBef>
              <a:spcAft>
                <a:spcPts val="0"/>
              </a:spcAft>
              <a:defRPr/>
            </a:pPr>
            <a:r>
              <a:rPr lang="en-US" altLang="en-US" sz="2800" b="1" dirty="0">
                <a:cs typeface="Arial" panose="020B0604020202020204" pitchFamily="34" charset="0"/>
              </a:rPr>
              <a:t>Isaiah 43</a:t>
            </a:r>
          </a:p>
          <a:p>
            <a:pPr marL="342900" indent="-342900">
              <a:spcBef>
                <a:spcPts val="0"/>
              </a:spcBef>
              <a:spcAft>
                <a:spcPts val="0"/>
              </a:spcAft>
              <a:defRPr/>
            </a:pPr>
            <a:r>
              <a:rPr lang="en-US" altLang="en-US" sz="2800" b="1" dirty="0">
                <a:cs typeface="Arial" panose="020B0604020202020204" pitchFamily="34" charset="0"/>
              </a:rPr>
              <a:t>Memory Verse: Isaiah 43:10</a:t>
            </a:r>
          </a:p>
          <a:p>
            <a:pPr marL="342900" indent="-342900">
              <a:spcBef>
                <a:spcPts val="0"/>
              </a:spcBef>
              <a:spcAft>
                <a:spcPts val="0"/>
              </a:spcAft>
              <a:defRPr/>
            </a:pPr>
            <a:r>
              <a:rPr lang="en-US" altLang="en-US" sz="2800" b="1" i="1" dirty="0">
                <a:cs typeface="Arial" panose="020B0604020202020204" pitchFamily="34" charset="0"/>
              </a:rPr>
              <a:t>Dr. Constable’s Notes, 2023 Ed., pp. 290-298; Motyer, pp. 330-341</a:t>
            </a:r>
          </a:p>
          <a:p>
            <a:pPr marL="342900" indent="-342900">
              <a:spcBef>
                <a:spcPts val="0"/>
              </a:spcBef>
              <a:spcAft>
                <a:spcPts val="0"/>
              </a:spcAft>
              <a:defRPr/>
            </a:pPr>
            <a:r>
              <a:rPr lang="en-US" altLang="en-US" sz="2800" b="1" dirty="0">
                <a:cs typeface="Arial" panose="020B0604020202020204" pitchFamily="34" charset="0"/>
              </a:rPr>
              <a:t>Refreshment Host: G</a:t>
            </a:r>
          </a:p>
        </p:txBody>
      </p:sp>
      <p:sp>
        <p:nvSpPr>
          <p:cNvPr id="37893" name="Slide Number Placeholder 5">
            <a:extLst>
              <a:ext uri="{FF2B5EF4-FFF2-40B4-BE49-F238E27FC236}">
                <a16:creationId xmlns:a16="http://schemas.microsoft.com/office/drawing/2014/main" id="{80F1DBCE-AA72-219E-FCAA-238CF83EB7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58A2FD-52ED-4C6C-A552-49FC3DA78AA4}" type="slidenum">
              <a:rPr lang="en-US" altLang="en-US" smtClean="0"/>
              <a:pPr/>
              <a:t>32</a:t>
            </a:fld>
            <a:endParaRPr lang="en-US" altLang="en-US"/>
          </a:p>
        </p:txBody>
      </p:sp>
      <p:cxnSp>
        <p:nvCxnSpPr>
          <p:cNvPr id="2" name="Straight Connector 1">
            <a:extLst>
              <a:ext uri="{FF2B5EF4-FFF2-40B4-BE49-F238E27FC236}">
                <a16:creationId xmlns:a16="http://schemas.microsoft.com/office/drawing/2014/main" id="{DA718196-D8FF-D0CB-668C-CE05FBC0190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25572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29E8E22-0CED-BFD6-F1E7-2B5836E2B8A3}"/>
              </a:ext>
            </a:extLst>
          </p:cNvPr>
          <p:cNvSpPr>
            <a:spLocks noGrp="1"/>
          </p:cNvSpPr>
          <p:nvPr>
            <p:ph type="title"/>
          </p:nvPr>
        </p:nvSpPr>
        <p:spPr/>
        <p:txBody>
          <a:bodyPr/>
          <a:lstStyle/>
          <a:p>
            <a:r>
              <a:rPr lang="en-US" altLang="en-US" sz="5400" b="1"/>
              <a:t>Closing</a:t>
            </a:r>
          </a:p>
        </p:txBody>
      </p:sp>
      <p:sp>
        <p:nvSpPr>
          <p:cNvPr id="39939" name="Content Placeholder 2">
            <a:extLst>
              <a:ext uri="{FF2B5EF4-FFF2-40B4-BE49-F238E27FC236}">
                <a16:creationId xmlns:a16="http://schemas.microsoft.com/office/drawing/2014/main" id="{6C2916C7-3CD9-DB10-CC0D-26E16933E0CD}"/>
              </a:ext>
            </a:extLst>
          </p:cNvPr>
          <p:cNvSpPr>
            <a:spLocks noGrp="1"/>
          </p:cNvSpPr>
          <p:nvPr>
            <p:ph idx="1"/>
          </p:nvPr>
        </p:nvSpPr>
        <p:spPr>
          <a:xfrm>
            <a:off x="608013" y="2087563"/>
            <a:ext cx="10972800" cy="4525962"/>
          </a:xfrm>
        </p:spPr>
        <p:txBody>
          <a:bodyPr/>
          <a:lstStyle/>
          <a:p>
            <a:pPr algn="ctr" eaLnBrk="1" hangingPunct="1">
              <a:lnSpc>
                <a:spcPct val="200000"/>
              </a:lnSpc>
            </a:pPr>
            <a:r>
              <a:rPr lang="en-US" altLang="en-US" sz="5400" b="1"/>
              <a:t>Benediction</a:t>
            </a:r>
          </a:p>
          <a:p>
            <a:pPr algn="ctr" eaLnBrk="1" hangingPunct="1">
              <a:lnSpc>
                <a:spcPct val="200000"/>
              </a:lnSpc>
            </a:pPr>
            <a:r>
              <a:rPr lang="en-US" altLang="en-US" sz="5400" b="1"/>
              <a:t>Small Groups</a:t>
            </a:r>
          </a:p>
        </p:txBody>
      </p:sp>
      <p:sp>
        <p:nvSpPr>
          <p:cNvPr id="67589" name="Slide Number Placeholder 5">
            <a:extLst>
              <a:ext uri="{FF2B5EF4-FFF2-40B4-BE49-F238E27FC236}">
                <a16:creationId xmlns:a16="http://schemas.microsoft.com/office/drawing/2014/main" id="{22B9C2F0-BB73-7950-E07E-E1B3BAEC76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75A296-5AD6-4BF8-8BF9-F64A49232BAB}" type="slidenum">
              <a:rPr lang="en-US" altLang="en-US" smtClean="0"/>
              <a:pPr/>
              <a:t>33</a:t>
            </a:fld>
            <a:endParaRPr lang="en-US" altLang="en-US"/>
          </a:p>
        </p:txBody>
      </p:sp>
      <p:cxnSp>
        <p:nvCxnSpPr>
          <p:cNvPr id="2" name="Straight Connector 1">
            <a:extLst>
              <a:ext uri="{FF2B5EF4-FFF2-40B4-BE49-F238E27FC236}">
                <a16:creationId xmlns:a16="http://schemas.microsoft.com/office/drawing/2014/main" id="{26138EC9-7AFF-861D-743F-9EB85BBED52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99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Word of God Speak</a:t>
            </a:r>
            <a:br>
              <a:rPr lang="en-US" altLang="en-US" b="1" dirty="0"/>
            </a:br>
            <a:r>
              <a:rPr lang="en-US" altLang="en-US" sz="2200" b="1" dirty="0"/>
              <a:t>1 of 5</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654676" y="1689895"/>
            <a:ext cx="10972800" cy="4525962"/>
          </a:xfrm>
        </p:spPr>
        <p:txBody>
          <a:bodyPr/>
          <a:lstStyle/>
          <a:p>
            <a:pPr marL="0" indent="0" algn="ctr">
              <a:spcBef>
                <a:spcPct val="0"/>
              </a:spcBef>
              <a:buNone/>
            </a:pPr>
            <a:r>
              <a:rPr lang="en-US" altLang="en-US" sz="4000" b="1" dirty="0"/>
              <a:t>I am finding myself at a loss for words</a:t>
            </a:r>
          </a:p>
          <a:p>
            <a:pPr marL="0" indent="0" algn="ctr">
              <a:spcBef>
                <a:spcPct val="0"/>
              </a:spcBef>
              <a:buNone/>
            </a:pPr>
            <a:r>
              <a:rPr lang="en-US" altLang="en-US" sz="4000" b="1" dirty="0"/>
              <a:t>And the funny thing is it’s okay</a:t>
            </a:r>
          </a:p>
          <a:p>
            <a:pPr marL="0" indent="0" algn="ctr">
              <a:spcBef>
                <a:spcPct val="0"/>
              </a:spcBef>
              <a:buNone/>
            </a:pPr>
            <a:r>
              <a:rPr lang="en-US" altLang="en-US" sz="4000" b="1" dirty="0"/>
              <a:t>The last thing I need is to be heard</a:t>
            </a:r>
          </a:p>
          <a:p>
            <a:pPr marL="0" indent="0" algn="ctr">
              <a:spcBef>
                <a:spcPct val="0"/>
              </a:spcBef>
              <a:buNone/>
            </a:pPr>
            <a:r>
              <a:rPr lang="en-US" altLang="en-US" sz="4000" b="1" dirty="0"/>
              <a:t>But to hear what you would say</a:t>
            </a:r>
            <a:endParaRPr lang="en-US" altLang="en-US" sz="4400" b="1" dirty="0">
              <a:highlight>
                <a:srgbClr val="FFFF00"/>
              </a:highlight>
            </a:endParaRP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4</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18688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Effect transition="in" filter="fade">
                                      <p:cBhvr>
                                        <p:cTn id="13" dur="500"/>
                                        <p:tgtEl>
                                          <p:spTgt spid="2355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500"/>
                                        <p:tgtEl>
                                          <p:spTgt spid="2355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fade">
                                      <p:cBhvr>
                                        <p:cTn id="19"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Word of God Speak</a:t>
            </a:r>
            <a:br>
              <a:rPr lang="en-US" altLang="en-US" b="1" dirty="0"/>
            </a:br>
            <a:r>
              <a:rPr lang="en-US" altLang="en-US" sz="2200" b="1" dirty="0"/>
              <a:t>2 of 5</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86365" y="1689895"/>
            <a:ext cx="11468637" cy="4525962"/>
          </a:xfrm>
        </p:spPr>
        <p:txBody>
          <a:bodyPr/>
          <a:lstStyle/>
          <a:p>
            <a:pPr marL="0" indent="0" algn="ctr">
              <a:spcBef>
                <a:spcPct val="0"/>
              </a:spcBef>
              <a:buNone/>
            </a:pPr>
            <a:r>
              <a:rPr lang="en-US" altLang="en-US" sz="4000" b="1" dirty="0"/>
              <a:t>Word of God, speak: would You pour down like rain?</a:t>
            </a:r>
          </a:p>
          <a:p>
            <a:pPr marL="0" indent="0" algn="ctr">
              <a:spcBef>
                <a:spcPct val="0"/>
              </a:spcBef>
              <a:buNone/>
            </a:pPr>
            <a:r>
              <a:rPr lang="en-US" altLang="en-US" sz="4000" b="1" dirty="0"/>
              <a:t>Washing my eyes to see Your majesty</a:t>
            </a:r>
          </a:p>
          <a:p>
            <a:pPr marL="0" indent="0" algn="ctr">
              <a:spcBef>
                <a:spcPct val="0"/>
              </a:spcBef>
              <a:buNone/>
            </a:pPr>
            <a:r>
              <a:rPr lang="en-US" altLang="en-US" sz="4000" b="1" dirty="0"/>
              <a:t>To be still and know that You’re in this place</a:t>
            </a:r>
          </a:p>
          <a:p>
            <a:pPr marL="0" indent="0" algn="ctr">
              <a:spcBef>
                <a:spcPct val="0"/>
              </a:spcBef>
              <a:buNone/>
            </a:pPr>
            <a:r>
              <a:rPr lang="en-US" altLang="en-US" sz="4000" b="1" dirty="0"/>
              <a:t>Please let me stay and rest in Your holiness</a:t>
            </a:r>
          </a:p>
          <a:p>
            <a:pPr marL="0" indent="0" algn="ctr">
              <a:spcBef>
                <a:spcPct val="0"/>
              </a:spcBef>
              <a:buNone/>
            </a:pPr>
            <a:r>
              <a:rPr lang="en-US" altLang="en-US" sz="4000" b="1" dirty="0"/>
              <a:t>Word of God, speak</a:t>
            </a:r>
            <a:endParaRPr lang="en-US" altLang="en-US" sz="4400" b="1" dirty="0">
              <a:highlight>
                <a:srgbClr val="FFFF00"/>
              </a:highlight>
            </a:endParaRP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5</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29607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Effect transition="in" filter="fade">
                                      <p:cBhvr>
                                        <p:cTn id="13" dur="500"/>
                                        <p:tgtEl>
                                          <p:spTgt spid="2355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500"/>
                                        <p:tgtEl>
                                          <p:spTgt spid="2355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fade">
                                      <p:cBhvr>
                                        <p:cTn id="19" dur="500"/>
                                        <p:tgtEl>
                                          <p:spTgt spid="2355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fade">
                                      <p:cBhvr>
                                        <p:cTn id="22"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Word of God Speak</a:t>
            </a:r>
            <a:br>
              <a:rPr lang="en-US" altLang="en-US" b="1" dirty="0"/>
            </a:br>
            <a:r>
              <a:rPr lang="en-US" altLang="en-US" sz="2200" b="1" dirty="0"/>
              <a:t>3 of 5</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654676" y="1689895"/>
            <a:ext cx="10972800" cy="4525962"/>
          </a:xfrm>
        </p:spPr>
        <p:txBody>
          <a:bodyPr/>
          <a:lstStyle/>
          <a:p>
            <a:pPr marL="0" indent="0" algn="ctr">
              <a:spcBef>
                <a:spcPct val="0"/>
              </a:spcBef>
              <a:buNone/>
            </a:pPr>
            <a:r>
              <a:rPr lang="en-US" altLang="en-US" sz="4000" b="1" dirty="0"/>
              <a:t>I am finding myself in the midst of You</a:t>
            </a:r>
          </a:p>
          <a:p>
            <a:pPr marL="0" indent="0" algn="ctr">
              <a:spcBef>
                <a:spcPct val="0"/>
              </a:spcBef>
              <a:buNone/>
            </a:pPr>
            <a:r>
              <a:rPr lang="en-US" altLang="en-US" sz="4000" b="1" dirty="0"/>
              <a:t>Beyond the music, beyond the noise</a:t>
            </a:r>
          </a:p>
          <a:p>
            <a:pPr marL="0" indent="0" algn="ctr">
              <a:spcBef>
                <a:spcPct val="0"/>
              </a:spcBef>
              <a:buNone/>
            </a:pPr>
            <a:r>
              <a:rPr lang="en-US" altLang="en-US" sz="4000" b="1" dirty="0"/>
              <a:t>All that I need is to be with You</a:t>
            </a:r>
          </a:p>
          <a:p>
            <a:pPr marL="0" indent="0" algn="ctr">
              <a:spcBef>
                <a:spcPct val="0"/>
              </a:spcBef>
              <a:buNone/>
            </a:pPr>
            <a:r>
              <a:rPr lang="en-US" altLang="en-US" sz="4000" b="1" dirty="0"/>
              <a:t>And in the quiet, hear your voice</a:t>
            </a:r>
            <a:endParaRPr lang="en-US" altLang="en-US" sz="4400" b="1" dirty="0">
              <a:highlight>
                <a:srgbClr val="FFFF00"/>
              </a:highlight>
            </a:endParaRP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6</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28271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Effect transition="in" filter="fade">
                                      <p:cBhvr>
                                        <p:cTn id="13" dur="500"/>
                                        <p:tgtEl>
                                          <p:spTgt spid="2355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500"/>
                                        <p:tgtEl>
                                          <p:spTgt spid="2355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fade">
                                      <p:cBhvr>
                                        <p:cTn id="19"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Word of God Speak</a:t>
            </a:r>
            <a:br>
              <a:rPr lang="en-US" altLang="en-US" b="1" dirty="0"/>
            </a:br>
            <a:r>
              <a:rPr lang="en-US" altLang="en-US" sz="2200" b="1" dirty="0"/>
              <a:t>4 of 5</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515155" y="1689895"/>
            <a:ext cx="11430000" cy="4525962"/>
          </a:xfrm>
        </p:spPr>
        <p:txBody>
          <a:bodyPr/>
          <a:lstStyle/>
          <a:p>
            <a:pPr marL="0" indent="0" algn="ctr">
              <a:spcBef>
                <a:spcPct val="0"/>
              </a:spcBef>
              <a:buNone/>
            </a:pPr>
            <a:r>
              <a:rPr lang="en-US" altLang="en-US" sz="4000" b="1" dirty="0"/>
              <a:t>Word of God, speak: would You pour down like rain?</a:t>
            </a:r>
          </a:p>
          <a:p>
            <a:pPr marL="0" indent="0" algn="ctr">
              <a:spcBef>
                <a:spcPct val="0"/>
              </a:spcBef>
              <a:buNone/>
            </a:pPr>
            <a:r>
              <a:rPr lang="en-US" altLang="en-US" sz="4000" b="1" dirty="0"/>
              <a:t>Washing my eyes to see Your majesty</a:t>
            </a:r>
          </a:p>
          <a:p>
            <a:pPr marL="0" indent="0" algn="ctr">
              <a:spcBef>
                <a:spcPct val="0"/>
              </a:spcBef>
              <a:buNone/>
            </a:pPr>
            <a:r>
              <a:rPr lang="en-US" altLang="en-US" sz="4000" b="1" dirty="0"/>
              <a:t>To be still and know that You’re in this place</a:t>
            </a:r>
          </a:p>
          <a:p>
            <a:pPr marL="0" indent="0" algn="ctr">
              <a:spcBef>
                <a:spcPct val="0"/>
              </a:spcBef>
              <a:buNone/>
            </a:pPr>
            <a:r>
              <a:rPr lang="en-US" altLang="en-US" sz="4000" b="1" dirty="0"/>
              <a:t>Please let me stay and rest in Your holiness</a:t>
            </a:r>
          </a:p>
          <a:p>
            <a:pPr marL="0" indent="0" algn="ctr">
              <a:spcBef>
                <a:spcPct val="0"/>
              </a:spcBef>
              <a:buNone/>
            </a:pPr>
            <a:r>
              <a:rPr lang="en-US" altLang="en-US" sz="4000" b="1" dirty="0"/>
              <a:t>Word of God, speak: would you pour down like rain? </a:t>
            </a:r>
          </a:p>
          <a:p>
            <a:pPr marL="0" indent="0" algn="ctr">
              <a:spcBef>
                <a:spcPct val="0"/>
              </a:spcBef>
              <a:buNone/>
            </a:pPr>
            <a:r>
              <a:rPr lang="en-US" altLang="en-US" sz="4000" b="1" dirty="0"/>
              <a:t>Washing my eyes to see Your majesty</a:t>
            </a:r>
          </a:p>
          <a:p>
            <a:pPr marL="0" indent="0" algn="ctr">
              <a:spcBef>
                <a:spcPct val="0"/>
              </a:spcBef>
              <a:buNone/>
            </a:pPr>
            <a:r>
              <a:rPr lang="en-US" altLang="en-US" sz="4000" b="1" dirty="0"/>
              <a:t>To be still and know that You’re in this place</a:t>
            </a:r>
          </a:p>
          <a:p>
            <a:pPr marL="0" indent="0" algn="ctr">
              <a:spcBef>
                <a:spcPct val="0"/>
              </a:spcBef>
              <a:buNone/>
            </a:pPr>
            <a:r>
              <a:rPr lang="en-US" altLang="en-US" sz="4000" b="1" dirty="0"/>
              <a:t>Please let me stay and rest in Your holiness</a:t>
            </a:r>
            <a:endParaRPr lang="en-US" altLang="en-US" sz="44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7</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685008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Effect transition="in" filter="fade">
                                      <p:cBhvr>
                                        <p:cTn id="13" dur="500"/>
                                        <p:tgtEl>
                                          <p:spTgt spid="2355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500"/>
                                        <p:tgtEl>
                                          <p:spTgt spid="2355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fade">
                                      <p:cBhvr>
                                        <p:cTn id="19" dur="500"/>
                                        <p:tgtEl>
                                          <p:spTgt spid="2355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fade">
                                      <p:cBhvr>
                                        <p:cTn id="22" dur="500"/>
                                        <p:tgtEl>
                                          <p:spTgt spid="235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fade">
                                      <p:cBhvr>
                                        <p:cTn id="27" dur="500"/>
                                        <p:tgtEl>
                                          <p:spTgt spid="235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6" end="6"/>
                                            </p:txEl>
                                          </p:spTgt>
                                        </p:tgtEl>
                                        <p:attrNameLst>
                                          <p:attrName>style.visibility</p:attrName>
                                        </p:attrNameLst>
                                      </p:cBhvr>
                                      <p:to>
                                        <p:strVal val="visible"/>
                                      </p:to>
                                    </p:set>
                                    <p:animEffect transition="in" filter="fade">
                                      <p:cBhvr>
                                        <p:cTn id="32" dur="500"/>
                                        <p:tgtEl>
                                          <p:spTgt spid="2355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5">
                                            <p:txEl>
                                              <p:pRg st="7" end="7"/>
                                            </p:txEl>
                                          </p:spTgt>
                                        </p:tgtEl>
                                        <p:attrNameLst>
                                          <p:attrName>style.visibility</p:attrName>
                                        </p:attrNameLst>
                                      </p:cBhvr>
                                      <p:to>
                                        <p:strVal val="visible"/>
                                      </p:to>
                                    </p:set>
                                    <p:animEffect transition="in" filter="fade">
                                      <p:cBhvr>
                                        <p:cTn id="37"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Word of God Speak</a:t>
            </a:r>
            <a:br>
              <a:rPr lang="en-US" altLang="en-US" b="1" dirty="0"/>
            </a:br>
            <a:r>
              <a:rPr lang="en-US" altLang="en-US" sz="2200" b="1" dirty="0"/>
              <a:t>5 of 5</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99245" y="1689895"/>
            <a:ext cx="11430000" cy="4525962"/>
          </a:xfrm>
        </p:spPr>
        <p:txBody>
          <a:bodyPr/>
          <a:lstStyle/>
          <a:p>
            <a:pPr marL="0" indent="0" algn="ctr">
              <a:spcBef>
                <a:spcPct val="0"/>
              </a:spcBef>
              <a:buNone/>
            </a:pPr>
            <a:r>
              <a:rPr lang="en-US" altLang="en-US" sz="4000" b="1" dirty="0"/>
              <a:t>I’m finding myself at a loss for words</a:t>
            </a:r>
          </a:p>
          <a:p>
            <a:pPr marL="0" indent="0" algn="ctr">
              <a:spcBef>
                <a:spcPct val="0"/>
              </a:spcBef>
              <a:buNone/>
            </a:pPr>
            <a:r>
              <a:rPr lang="en-US" altLang="en-US" sz="4000" b="1" dirty="0"/>
              <a:t>And the funny thing is it’s okay</a:t>
            </a:r>
            <a:endParaRPr lang="en-US" altLang="en-US" sz="4400" b="1" dirty="0">
              <a:highlight>
                <a:srgbClr val="FFFF00"/>
              </a:highlight>
            </a:endParaRPr>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8</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6773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0" end="0"/>
                                            </p:txEl>
                                          </p:spTgt>
                                        </p:tgtEl>
                                        <p:attrNameLst>
                                          <p:attrName>style.visibility</p:attrName>
                                        </p:attrNameLst>
                                      </p:cBhvr>
                                      <p:to>
                                        <p:strVal val="visible"/>
                                      </p:to>
                                    </p:set>
                                    <p:animEffect transition="in" filter="fade">
                                      <p:cBhvr>
                                        <p:cTn id="10" dur="500"/>
                                        <p:tgtEl>
                                          <p:spTgt spid="2355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Effect transition="in" filter="fade">
                                      <p:cBhvr>
                                        <p:cTn id="13" dur="5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a:t>Memory Verse</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9</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37687</TotalTime>
  <Words>3480</Words>
  <Application>Microsoft Office PowerPoint</Application>
  <PresentationFormat>Widescreen</PresentationFormat>
  <Paragraphs>334</Paragraphs>
  <Slides>33</Slides>
  <Notes>32</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33</vt:i4>
      </vt:variant>
    </vt:vector>
  </HeadingPairs>
  <TitlesOfParts>
    <vt:vector size="45" baseType="lpstr">
      <vt:lpstr>Roboto</vt:lpstr>
      <vt:lpstr>Times New Roman</vt:lpstr>
      <vt:lpstr>Calibri Light</vt:lpstr>
      <vt:lpstr>Calibri</vt:lpstr>
      <vt:lpstr>Arial</vt:lpstr>
      <vt:lpstr>Office Theme</vt:lpstr>
      <vt:lpstr>3_Custom Design</vt:lpstr>
      <vt:lpstr>4_Custom Design</vt:lpstr>
      <vt:lpstr>5_Custom Design</vt:lpstr>
      <vt:lpstr>Custom Design</vt:lpstr>
      <vt:lpstr>1_Custom Design</vt:lpstr>
      <vt:lpstr>2_Custom Design</vt:lpstr>
      <vt:lpstr>WELCOME  TO  THE  MOB!</vt:lpstr>
      <vt:lpstr>Announcements</vt:lpstr>
      <vt:lpstr>On Your Feet!</vt:lpstr>
      <vt:lpstr>Word of God Speak 1 of 5</vt:lpstr>
      <vt:lpstr>Word of God Speak 2 of 5</vt:lpstr>
      <vt:lpstr>Word of God Speak 3 of 5</vt:lpstr>
      <vt:lpstr>Word of God Speak 4 of 5</vt:lpstr>
      <vt:lpstr>Word of God Speak 5 of 5</vt:lpstr>
      <vt:lpstr>Memory Verse</vt:lpstr>
      <vt:lpstr>Memory Verse</vt:lpstr>
      <vt:lpstr>Our Isaiah Study</vt:lpstr>
      <vt:lpstr>Isaiah Bible Study Schedule  Fall 2023 – Spring 2024 </vt:lpstr>
      <vt:lpstr>Isaiah Outline</vt:lpstr>
      <vt:lpstr>Deafblindness</vt:lpstr>
      <vt:lpstr>Deafblindness</vt:lpstr>
      <vt:lpstr>Summary | Isaiah 42:20</vt:lpstr>
      <vt:lpstr>Isaiah 42:18-20</vt:lpstr>
      <vt:lpstr>Isaiah 42:18-20 (ESV)</vt:lpstr>
      <vt:lpstr>Isaiah 42:18-20</vt:lpstr>
      <vt:lpstr>Parable of the Sower</vt:lpstr>
      <vt:lpstr>Parable of the Sower</vt:lpstr>
      <vt:lpstr>Paul Preaches in Rome</vt:lpstr>
      <vt:lpstr>Cost of Spiritual Deafblindness</vt:lpstr>
      <vt:lpstr>Isaiah 42:21 (ESV)</vt:lpstr>
      <vt:lpstr>Isaiah 42:22-24 (ESV)</vt:lpstr>
      <vt:lpstr>Isaiah 42:21-25</vt:lpstr>
      <vt:lpstr>Isaiah 42:21-25</vt:lpstr>
      <vt:lpstr>Isaiah 42:25 (ESV)</vt:lpstr>
      <vt:lpstr>Conclusion and Application</vt:lpstr>
      <vt:lpstr>Discussion &amp; Application</vt:lpstr>
      <vt:lpstr>Discussion &amp; Application</vt:lpstr>
      <vt:lpstr>Next Meeting 24 Oct</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KathyLee Wever</cp:lastModifiedBy>
  <cp:revision>68</cp:revision>
  <cp:lastPrinted>2022-11-15T19:41:48Z</cp:lastPrinted>
  <dcterms:created xsi:type="dcterms:W3CDTF">2012-01-22T12:15:41Z</dcterms:created>
  <dcterms:modified xsi:type="dcterms:W3CDTF">2023-10-17T14:26:47Z</dcterms:modified>
</cp:coreProperties>
</file>