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938" r:id="rId2"/>
    <p:sldMasterId id="2147483950" r:id="rId3"/>
    <p:sldMasterId id="2147483962" r:id="rId4"/>
    <p:sldMasterId id="2147483900" r:id="rId5"/>
    <p:sldMasterId id="2147483912" r:id="rId6"/>
    <p:sldMasterId id="2147483926" r:id="rId7"/>
  </p:sldMasterIdLst>
  <p:notesMasterIdLst>
    <p:notesMasterId r:id="rId40"/>
  </p:notesMasterIdLst>
  <p:handoutMasterIdLst>
    <p:handoutMasterId r:id="rId41"/>
  </p:handoutMasterIdLst>
  <p:sldIdLst>
    <p:sldId id="1310" r:id="rId8"/>
    <p:sldId id="467" r:id="rId9"/>
    <p:sldId id="1554" r:id="rId10"/>
    <p:sldId id="1555" r:id="rId11"/>
    <p:sldId id="1497" r:id="rId12"/>
    <p:sldId id="1498" r:id="rId13"/>
    <p:sldId id="1499" r:id="rId14"/>
    <p:sldId id="1521" r:id="rId15"/>
    <p:sldId id="1339" r:id="rId16"/>
    <p:sldId id="1553" r:id="rId17"/>
    <p:sldId id="484" r:id="rId18"/>
    <p:sldId id="1544" r:id="rId19"/>
    <p:sldId id="1563" r:id="rId20"/>
    <p:sldId id="1564" r:id="rId21"/>
    <p:sldId id="1541" r:id="rId22"/>
    <p:sldId id="1537" r:id="rId23"/>
    <p:sldId id="1446" r:id="rId24"/>
    <p:sldId id="1556" r:id="rId25"/>
    <p:sldId id="1545" r:id="rId26"/>
    <p:sldId id="1562" r:id="rId27"/>
    <p:sldId id="1546" r:id="rId28"/>
    <p:sldId id="1543" r:id="rId29"/>
    <p:sldId id="1561" r:id="rId30"/>
    <p:sldId id="1560" r:id="rId31"/>
    <p:sldId id="1557" r:id="rId32"/>
    <p:sldId id="1559" r:id="rId33"/>
    <p:sldId id="1558" r:id="rId34"/>
    <p:sldId id="1480" r:id="rId35"/>
    <p:sldId id="1332" r:id="rId36"/>
    <p:sldId id="1468" r:id="rId37"/>
    <p:sldId id="1523" r:id="rId38"/>
    <p:sldId id="1331" r:id="rId39"/>
  </p:sldIdLst>
  <p:sldSz cx="12192000" cy="6858000"/>
  <p:notesSz cx="7102475" cy="9388475"/>
  <p:embeddedFontLst>
    <p:embeddedFont>
      <p:font typeface="Berlin Sans FB Demi" panose="020E0802020502020306" pitchFamily="34" charset="0"/>
      <p:bold r:id="rId42"/>
    </p:embeddedFont>
    <p:embeddedFont>
      <p:font typeface="Calibri" panose="020F0502020204030204" pitchFamily="34" charset="0"/>
      <p:regular r:id="rId43"/>
      <p:bold r:id="rId44"/>
      <p:italic r:id="rId45"/>
      <p:boldItalic r:id="rId46"/>
    </p:embeddedFont>
    <p:embeddedFont>
      <p:font typeface="Calibri Light" panose="020F0302020204030204" pitchFamily="34" charset="0"/>
      <p:regular r:id="rId47"/>
      <p:italic r:id="rId48"/>
    </p:embeddedFont>
    <p:embeddedFont>
      <p:font typeface="Roboto" panose="02000000000000000000" pitchFamily="2" charset="0"/>
      <p:regular r:id="rId49"/>
      <p:bold r:id="rId50"/>
      <p:italic r:id="rId51"/>
      <p:boldItalic r:id="rId52"/>
    </p:embeddedFont>
  </p:embeddedFontLst>
  <p:defaultTextStyle>
    <a:defPPr>
      <a:defRPr lang="en-US"/>
    </a:defPPr>
    <a:lvl1pPr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56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28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00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72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920">
          <p15:clr>
            <a:srgbClr val="A4A3A4"/>
          </p15:clr>
        </p15:guide>
        <p15:guide id="2" pos="3696"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1380D9-CD1E-428C-A12B-6B5ACE4F87EB}" v="955" dt="2023-05-06T14:51:02.0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933" autoAdjust="0"/>
    <p:restoredTop sz="81083" autoAdjust="0"/>
  </p:normalViewPr>
  <p:slideViewPr>
    <p:cSldViewPr snapToGrid="0" showGuides="1">
      <p:cViewPr varScale="1">
        <p:scale>
          <a:sx n="61" d="100"/>
          <a:sy n="61" d="100"/>
        </p:scale>
        <p:origin x="56" y="384"/>
      </p:cViewPr>
      <p:guideLst>
        <p:guide orient="horz" pos="1920"/>
        <p:guide pos="3696"/>
      </p:guideLst>
    </p:cSldViewPr>
  </p:slideViewPr>
  <p:notesTextViewPr>
    <p:cViewPr>
      <p:scale>
        <a:sx n="1" d="1"/>
        <a:sy n="1" d="1"/>
      </p:scale>
      <p:origin x="0" y="0"/>
    </p:cViewPr>
  </p:notesTextViewPr>
  <p:notesViewPr>
    <p:cSldViewPr snapToGrid="0" showGuides="1">
      <p:cViewPr varScale="1">
        <p:scale>
          <a:sx n="66" d="100"/>
          <a:sy n="66" d="100"/>
        </p:scale>
        <p:origin x="0" y="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5.fntdata"/><Relationship Id="rId20" Type="http://schemas.openxmlformats.org/officeDocument/2006/relationships/slide" Target="slides/slide13.xml"/><Relationship Id="rId41" Type="http://schemas.openxmlformats.org/officeDocument/2006/relationships/handoutMaster" Target="handoutMasters/handoutMaster1.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8.fntdata"/><Relationship Id="rId57" Type="http://schemas.microsoft.com/office/2016/11/relationships/changesInfo" Target="changesInfos/changesInfo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3.fntdata"/><Relationship Id="rId52"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d Turk" userId="07228ad85b9b2d7f" providerId="LiveId" clId="{0D1380D9-CD1E-428C-A12B-6B5ACE4F87EB}"/>
    <pc:docChg chg="undo custSel addSld delSld modSld sldOrd">
      <pc:chgData name="Rod Turk" userId="07228ad85b9b2d7f" providerId="LiveId" clId="{0D1380D9-CD1E-428C-A12B-6B5ACE4F87EB}" dt="2023-05-06T14:51:02.001" v="3772" actId="20577"/>
      <pc:docMkLst>
        <pc:docMk/>
      </pc:docMkLst>
      <pc:sldChg chg="modSp modAnim">
        <pc:chgData name="Rod Turk" userId="07228ad85b9b2d7f" providerId="LiveId" clId="{0D1380D9-CD1E-428C-A12B-6B5ACE4F87EB}" dt="2023-05-03T14:07:01.053" v="1125" actId="6549"/>
        <pc:sldMkLst>
          <pc:docMk/>
          <pc:sldMk cId="3026253460" sldId="467"/>
        </pc:sldMkLst>
        <pc:spChg chg="mod">
          <ac:chgData name="Rod Turk" userId="07228ad85b9b2d7f" providerId="LiveId" clId="{0D1380D9-CD1E-428C-A12B-6B5ACE4F87EB}" dt="2023-05-03T14:07:01.053" v="1125" actId="6549"/>
          <ac:spMkLst>
            <pc:docMk/>
            <pc:sldMk cId="3026253460" sldId="467"/>
            <ac:spMk id="21507" creationId="{00000000-0000-0000-0000-000000000000}"/>
          </ac:spMkLst>
        </pc:spChg>
      </pc:sldChg>
      <pc:sldChg chg="modSp mod">
        <pc:chgData name="Rod Turk" userId="07228ad85b9b2d7f" providerId="LiveId" clId="{0D1380D9-CD1E-428C-A12B-6B5ACE4F87EB}" dt="2023-05-05T13:34:19.149" v="3544" actId="1076"/>
        <pc:sldMkLst>
          <pc:docMk/>
          <pc:sldMk cId="1329959407" sldId="484"/>
        </pc:sldMkLst>
        <pc:spChg chg="mod">
          <ac:chgData name="Rod Turk" userId="07228ad85b9b2d7f" providerId="LiveId" clId="{0D1380D9-CD1E-428C-A12B-6B5ACE4F87EB}" dt="2023-05-05T13:34:19.149" v="3544" actId="1076"/>
          <ac:spMkLst>
            <pc:docMk/>
            <pc:sldMk cId="1329959407" sldId="484"/>
            <ac:spMk id="6" creationId="{B4B9CC16-E6CF-FDAC-7FEB-CE78AC48E442}"/>
          </ac:spMkLst>
        </pc:spChg>
        <pc:spChg chg="mod">
          <ac:chgData name="Rod Turk" userId="07228ad85b9b2d7f" providerId="LiveId" clId="{0D1380D9-CD1E-428C-A12B-6B5ACE4F87EB}" dt="2023-04-27T15:51:45.331" v="178" actId="14100"/>
          <ac:spMkLst>
            <pc:docMk/>
            <pc:sldMk cId="1329959407" sldId="484"/>
            <ac:spMk id="7" creationId="{DF0EFB01-26A0-8808-E594-D42B811EB0B7}"/>
          </ac:spMkLst>
        </pc:spChg>
      </pc:sldChg>
      <pc:sldChg chg="delSp mod">
        <pc:chgData name="Rod Turk" userId="07228ad85b9b2d7f" providerId="LiveId" clId="{0D1380D9-CD1E-428C-A12B-6B5ACE4F87EB}" dt="2023-05-05T13:29:05.750" v="3505" actId="478"/>
        <pc:sldMkLst>
          <pc:docMk/>
          <pc:sldMk cId="0" sldId="1310"/>
        </pc:sldMkLst>
        <pc:spChg chg="del">
          <ac:chgData name="Rod Turk" userId="07228ad85b9b2d7f" providerId="LiveId" clId="{0D1380D9-CD1E-428C-A12B-6B5ACE4F87EB}" dt="2023-05-05T13:29:05.750" v="3505" actId="478"/>
          <ac:spMkLst>
            <pc:docMk/>
            <pc:sldMk cId="0" sldId="1310"/>
            <ac:spMk id="4" creationId="{9FA704A9-28F7-DF2D-E076-BA0AF90D423D}"/>
          </ac:spMkLst>
        </pc:spChg>
      </pc:sldChg>
      <pc:sldChg chg="del">
        <pc:chgData name="Rod Turk" userId="07228ad85b9b2d7f" providerId="LiveId" clId="{0D1380D9-CD1E-428C-A12B-6B5ACE4F87EB}" dt="2023-04-27T15:43:40.818" v="15" actId="47"/>
        <pc:sldMkLst>
          <pc:docMk/>
          <pc:sldMk cId="0" sldId="1312"/>
        </pc:sldMkLst>
      </pc:sldChg>
      <pc:sldChg chg="del">
        <pc:chgData name="Rod Turk" userId="07228ad85b9b2d7f" providerId="LiveId" clId="{0D1380D9-CD1E-428C-A12B-6B5ACE4F87EB}" dt="2023-04-27T15:43:42.453" v="16" actId="47"/>
        <pc:sldMkLst>
          <pc:docMk/>
          <pc:sldMk cId="0" sldId="1313"/>
        </pc:sldMkLst>
      </pc:sldChg>
      <pc:sldChg chg="delSp modSp mod modAnim">
        <pc:chgData name="Rod Turk" userId="07228ad85b9b2d7f" providerId="LiveId" clId="{0D1380D9-CD1E-428C-A12B-6B5ACE4F87EB}" dt="2023-05-05T13:27:07.400" v="3495" actId="478"/>
        <pc:sldMkLst>
          <pc:docMk/>
          <pc:sldMk cId="0" sldId="1332"/>
        </pc:sldMkLst>
        <pc:spChg chg="del">
          <ac:chgData name="Rod Turk" userId="07228ad85b9b2d7f" providerId="LiveId" clId="{0D1380D9-CD1E-428C-A12B-6B5ACE4F87EB}" dt="2023-05-05T13:27:07.400" v="3495" actId="478"/>
          <ac:spMkLst>
            <pc:docMk/>
            <pc:sldMk cId="0" sldId="1332"/>
            <ac:spMk id="4" creationId="{0C034248-54F9-9FBE-0C70-6224765115A9}"/>
          </ac:spMkLst>
        </pc:spChg>
        <pc:spChg chg="mod">
          <ac:chgData name="Rod Turk" userId="07228ad85b9b2d7f" providerId="LiveId" clId="{0D1380D9-CD1E-428C-A12B-6B5ACE4F87EB}" dt="2023-05-05T13:27:02.507" v="3494" actId="1076"/>
          <ac:spMkLst>
            <pc:docMk/>
            <pc:sldMk cId="0" sldId="1332"/>
            <ac:spMk id="38915" creationId="{B06BEA39-E086-2C75-54B1-F25DF327126C}"/>
          </ac:spMkLst>
        </pc:spChg>
      </pc:sldChg>
      <pc:sldChg chg="delSp modSp mod modAnim">
        <pc:chgData name="Rod Turk" userId="07228ad85b9b2d7f" providerId="LiveId" clId="{0D1380D9-CD1E-428C-A12B-6B5ACE4F87EB}" dt="2023-05-05T13:32:16.992" v="3537"/>
        <pc:sldMkLst>
          <pc:docMk/>
          <pc:sldMk cId="0" sldId="1339"/>
        </pc:sldMkLst>
        <pc:spChg chg="mod">
          <ac:chgData name="Rod Turk" userId="07228ad85b9b2d7f" providerId="LiveId" clId="{0D1380D9-CD1E-428C-A12B-6B5ACE4F87EB}" dt="2023-04-27T15:55:20.135" v="228" actId="20577"/>
          <ac:spMkLst>
            <pc:docMk/>
            <pc:sldMk cId="0" sldId="1339"/>
            <ac:spMk id="3" creationId="{4F7BE69C-ABE1-1FAE-6116-519E1586792E}"/>
          </ac:spMkLst>
        </pc:spChg>
        <pc:spChg chg="del">
          <ac:chgData name="Rod Turk" userId="07228ad85b9b2d7f" providerId="LiveId" clId="{0D1380D9-CD1E-428C-A12B-6B5ACE4F87EB}" dt="2023-05-05T13:24:24.616" v="3485" actId="478"/>
          <ac:spMkLst>
            <pc:docMk/>
            <pc:sldMk cId="0" sldId="1339"/>
            <ac:spMk id="4" creationId="{829F5F59-5EC8-B006-48F3-7C080BF747F1}"/>
          </ac:spMkLst>
        </pc:spChg>
      </pc:sldChg>
      <pc:sldChg chg="del">
        <pc:chgData name="Rod Turk" userId="07228ad85b9b2d7f" providerId="LiveId" clId="{0D1380D9-CD1E-428C-A12B-6B5ACE4F87EB}" dt="2023-04-27T15:44:04.306" v="25" actId="47"/>
        <pc:sldMkLst>
          <pc:docMk/>
          <pc:sldMk cId="0" sldId="1341"/>
        </pc:sldMkLst>
      </pc:sldChg>
      <pc:sldChg chg="del">
        <pc:chgData name="Rod Turk" userId="07228ad85b9b2d7f" providerId="LiveId" clId="{0D1380D9-CD1E-428C-A12B-6B5ACE4F87EB}" dt="2023-04-27T15:58:02.736" v="240" actId="47"/>
        <pc:sldMkLst>
          <pc:docMk/>
          <pc:sldMk cId="0" sldId="1435"/>
        </pc:sldMkLst>
      </pc:sldChg>
      <pc:sldChg chg="addSp delSp modSp mod ord modNotes modNotesTx">
        <pc:chgData name="Rod Turk" userId="07228ad85b9b2d7f" providerId="LiveId" clId="{0D1380D9-CD1E-428C-A12B-6B5ACE4F87EB}" dt="2023-05-03T14:59:49.088" v="1879" actId="20577"/>
        <pc:sldMkLst>
          <pc:docMk/>
          <pc:sldMk cId="0" sldId="1446"/>
        </pc:sldMkLst>
        <pc:spChg chg="mod">
          <ac:chgData name="Rod Turk" userId="07228ad85b9b2d7f" providerId="LiveId" clId="{0D1380D9-CD1E-428C-A12B-6B5ACE4F87EB}" dt="2023-04-27T17:36:36.068" v="806" actId="207"/>
          <ac:spMkLst>
            <pc:docMk/>
            <pc:sldMk cId="0" sldId="1446"/>
            <ac:spMk id="2" creationId="{33A60EB5-A641-C774-9E33-C958B5BBA98A}"/>
          </ac:spMkLst>
        </pc:spChg>
        <pc:spChg chg="mod">
          <ac:chgData name="Rod Turk" userId="07228ad85b9b2d7f" providerId="LiveId" clId="{0D1380D9-CD1E-428C-A12B-6B5ACE4F87EB}" dt="2023-05-03T14:59:49.088" v="1879" actId="20577"/>
          <ac:spMkLst>
            <pc:docMk/>
            <pc:sldMk cId="0" sldId="1446"/>
            <ac:spMk id="6" creationId="{163D805F-35C9-87C0-FBD9-A6CE7E1A0EC4}"/>
          </ac:spMkLst>
        </pc:spChg>
        <pc:spChg chg="del mod">
          <ac:chgData name="Rod Turk" userId="07228ad85b9b2d7f" providerId="LiveId" clId="{0D1380D9-CD1E-428C-A12B-6B5ACE4F87EB}" dt="2023-05-03T14:42:42.546" v="1534" actId="478"/>
          <ac:spMkLst>
            <pc:docMk/>
            <pc:sldMk cId="0" sldId="1446"/>
            <ac:spMk id="7" creationId="{7715661F-E358-835D-0310-0AB9A11526C6}"/>
          </ac:spMkLst>
        </pc:spChg>
        <pc:picChg chg="add mod">
          <ac:chgData name="Rod Turk" userId="07228ad85b9b2d7f" providerId="LiveId" clId="{0D1380D9-CD1E-428C-A12B-6B5ACE4F87EB}" dt="2023-05-03T14:42:48.849" v="1535" actId="14100"/>
          <ac:picMkLst>
            <pc:docMk/>
            <pc:sldMk cId="0" sldId="1446"/>
            <ac:picMk id="4" creationId="{4C7F32C7-7813-9700-4E2A-715160734663}"/>
          </ac:picMkLst>
        </pc:picChg>
        <pc:picChg chg="del">
          <ac:chgData name="Rod Turk" userId="07228ad85b9b2d7f" providerId="LiveId" clId="{0D1380D9-CD1E-428C-A12B-6B5ACE4F87EB}" dt="2023-04-27T17:30:05.289" v="701" actId="478"/>
          <ac:picMkLst>
            <pc:docMk/>
            <pc:sldMk cId="0" sldId="1446"/>
            <ac:picMk id="5" creationId="{D0B10151-06D2-3E96-33AD-0E9E24865DBE}"/>
          </ac:picMkLst>
        </pc:picChg>
      </pc:sldChg>
      <pc:sldChg chg="addSp delSp modSp mod modAnim">
        <pc:chgData name="Rod Turk" userId="07228ad85b9b2d7f" providerId="LiveId" clId="{0D1380D9-CD1E-428C-A12B-6B5ACE4F87EB}" dt="2023-05-05T13:28:46.373" v="3504" actId="478"/>
        <pc:sldMkLst>
          <pc:docMk/>
          <pc:sldMk cId="0" sldId="1468"/>
        </pc:sldMkLst>
        <pc:spChg chg="add mod">
          <ac:chgData name="Rod Turk" userId="07228ad85b9b2d7f" providerId="LiveId" clId="{0D1380D9-CD1E-428C-A12B-6B5ACE4F87EB}" dt="2023-05-05T13:28:39.772" v="3503" actId="1076"/>
          <ac:spMkLst>
            <pc:docMk/>
            <pc:sldMk cId="0" sldId="1468"/>
            <ac:spMk id="3" creationId="{CE98B30B-8795-4917-FD5A-6BAC7A11042C}"/>
          </ac:spMkLst>
        </pc:spChg>
        <pc:spChg chg="del">
          <ac:chgData name="Rod Turk" userId="07228ad85b9b2d7f" providerId="LiveId" clId="{0D1380D9-CD1E-428C-A12B-6B5ACE4F87EB}" dt="2023-05-05T13:28:46.373" v="3504" actId="478"/>
          <ac:spMkLst>
            <pc:docMk/>
            <pc:sldMk cId="0" sldId="1468"/>
            <ac:spMk id="4" creationId="{9AF96FA9-CCED-FDA8-7FC5-36ACA5678E7D}"/>
          </ac:spMkLst>
        </pc:spChg>
        <pc:spChg chg="mod">
          <ac:chgData name="Rod Turk" userId="07228ad85b9b2d7f" providerId="LiveId" clId="{0D1380D9-CD1E-428C-A12B-6B5ACE4F87EB}" dt="2023-05-03T00:08:21.214" v="912" actId="6549"/>
          <ac:spMkLst>
            <pc:docMk/>
            <pc:sldMk cId="0" sldId="1468"/>
            <ac:spMk id="38915" creationId="{7FC6C63E-9822-3678-7E5C-2C92901D203D}"/>
          </ac:spMkLst>
        </pc:spChg>
        <pc:cxnChg chg="add mod">
          <ac:chgData name="Rod Turk" userId="07228ad85b9b2d7f" providerId="LiveId" clId="{0D1380D9-CD1E-428C-A12B-6B5ACE4F87EB}" dt="2023-05-05T13:28:34.387" v="3502"/>
          <ac:cxnSpMkLst>
            <pc:docMk/>
            <pc:sldMk cId="0" sldId="1468"/>
            <ac:cxnSpMk id="5" creationId="{CA840E32-8450-6B2F-7448-237EA16309FA}"/>
          </ac:cxnSpMkLst>
        </pc:cxnChg>
      </pc:sldChg>
      <pc:sldChg chg="modSp modAnim modNotesTx">
        <pc:chgData name="Rod Turk" userId="07228ad85b9b2d7f" providerId="LiveId" clId="{0D1380D9-CD1E-428C-A12B-6B5ACE4F87EB}" dt="2023-05-06T14:44:55.128" v="3584" actId="20577"/>
        <pc:sldMkLst>
          <pc:docMk/>
          <pc:sldMk cId="0" sldId="1480"/>
        </pc:sldMkLst>
        <pc:spChg chg="mod">
          <ac:chgData name="Rod Turk" userId="07228ad85b9b2d7f" providerId="LiveId" clId="{0D1380D9-CD1E-428C-A12B-6B5ACE4F87EB}" dt="2023-05-06T14:44:55.128" v="3584" actId="20577"/>
          <ac:spMkLst>
            <pc:docMk/>
            <pc:sldMk cId="0" sldId="1480"/>
            <ac:spMk id="3" creationId="{AACCE1F9-4A4C-0E5E-F2B6-39EA55ACA382}"/>
          </ac:spMkLst>
        </pc:spChg>
      </pc:sldChg>
      <pc:sldChg chg="delSp modSp mod">
        <pc:chgData name="Rod Turk" userId="07228ad85b9b2d7f" providerId="LiveId" clId="{0D1380D9-CD1E-428C-A12B-6B5ACE4F87EB}" dt="2023-05-05T13:23:58.085" v="3481" actId="478"/>
        <pc:sldMkLst>
          <pc:docMk/>
          <pc:sldMk cId="0" sldId="1497"/>
        </pc:sldMkLst>
        <pc:spChg chg="del mod">
          <ac:chgData name="Rod Turk" userId="07228ad85b9b2d7f" providerId="LiveId" clId="{0D1380D9-CD1E-428C-A12B-6B5ACE4F87EB}" dt="2023-05-05T13:23:58.085" v="3481" actId="478"/>
          <ac:spMkLst>
            <pc:docMk/>
            <pc:sldMk cId="0" sldId="1497"/>
            <ac:spMk id="4" creationId="{4F82A3B1-FEF6-1B76-2181-C52853DB0B0A}"/>
          </ac:spMkLst>
        </pc:spChg>
      </pc:sldChg>
      <pc:sldChg chg="delSp mod">
        <pc:chgData name="Rod Turk" userId="07228ad85b9b2d7f" providerId="LiveId" clId="{0D1380D9-CD1E-428C-A12B-6B5ACE4F87EB}" dt="2023-05-05T13:24:05.487" v="3482" actId="478"/>
        <pc:sldMkLst>
          <pc:docMk/>
          <pc:sldMk cId="0" sldId="1498"/>
        </pc:sldMkLst>
        <pc:spChg chg="del">
          <ac:chgData name="Rod Turk" userId="07228ad85b9b2d7f" providerId="LiveId" clId="{0D1380D9-CD1E-428C-A12B-6B5ACE4F87EB}" dt="2023-05-05T13:24:05.487" v="3482" actId="478"/>
          <ac:spMkLst>
            <pc:docMk/>
            <pc:sldMk cId="0" sldId="1498"/>
            <ac:spMk id="4" creationId="{1016E8BD-F30D-D917-DA76-FC896F1090AE}"/>
          </ac:spMkLst>
        </pc:spChg>
      </pc:sldChg>
      <pc:sldChg chg="delSp modSp mod delAnim">
        <pc:chgData name="Rod Turk" userId="07228ad85b9b2d7f" providerId="LiveId" clId="{0D1380D9-CD1E-428C-A12B-6B5ACE4F87EB}" dt="2023-05-05T13:30:30.803" v="3533" actId="1036"/>
        <pc:sldMkLst>
          <pc:docMk/>
          <pc:sldMk cId="0" sldId="1499"/>
        </pc:sldMkLst>
        <pc:spChg chg="del">
          <ac:chgData name="Rod Turk" userId="07228ad85b9b2d7f" providerId="LiveId" clId="{0D1380D9-CD1E-428C-A12B-6B5ACE4F87EB}" dt="2023-05-05T13:24:09.946" v="3483" actId="478"/>
          <ac:spMkLst>
            <pc:docMk/>
            <pc:sldMk cId="0" sldId="1499"/>
            <ac:spMk id="4" creationId="{C5A23289-8DA7-54C5-9E8E-0440F2715AA1}"/>
          </ac:spMkLst>
        </pc:spChg>
        <pc:spChg chg="del">
          <ac:chgData name="Rod Turk" userId="07228ad85b9b2d7f" providerId="LiveId" clId="{0D1380D9-CD1E-428C-A12B-6B5ACE4F87EB}" dt="2023-04-27T15:43:58.299" v="24" actId="478"/>
          <ac:spMkLst>
            <pc:docMk/>
            <pc:sldMk cId="0" sldId="1499"/>
            <ac:spMk id="5" creationId="{FD74CB39-ECBA-E614-74C6-1A346B63A097}"/>
          </ac:spMkLst>
        </pc:spChg>
        <pc:spChg chg="mod">
          <ac:chgData name="Rod Turk" userId="07228ad85b9b2d7f" providerId="LiveId" clId="{0D1380D9-CD1E-428C-A12B-6B5ACE4F87EB}" dt="2023-05-05T13:30:30.803" v="3533" actId="1036"/>
          <ac:spMkLst>
            <pc:docMk/>
            <pc:sldMk cId="0" sldId="1499"/>
            <ac:spMk id="23555" creationId="{8C3EDB6A-9BFD-43D2-D3A4-2369DE97F9C6}"/>
          </ac:spMkLst>
        </pc:spChg>
      </pc:sldChg>
      <pc:sldChg chg="delSp modSp mod modAnim">
        <pc:chgData name="Rod Turk" userId="07228ad85b9b2d7f" providerId="LiveId" clId="{0D1380D9-CD1E-428C-A12B-6B5ACE4F87EB}" dt="2023-05-05T13:24:18.689" v="3484" actId="478"/>
        <pc:sldMkLst>
          <pc:docMk/>
          <pc:sldMk cId="1302700081" sldId="1521"/>
        </pc:sldMkLst>
        <pc:spChg chg="mod">
          <ac:chgData name="Rod Turk" userId="07228ad85b9b2d7f" providerId="LiveId" clId="{0D1380D9-CD1E-428C-A12B-6B5ACE4F87EB}" dt="2023-04-27T15:47:34.581" v="57" actId="113"/>
          <ac:spMkLst>
            <pc:docMk/>
            <pc:sldMk cId="1302700081" sldId="1521"/>
            <ac:spMk id="3" creationId="{3362F261-A048-3914-E5D5-4AD32D0B0944}"/>
          </ac:spMkLst>
        </pc:spChg>
        <pc:spChg chg="del">
          <ac:chgData name="Rod Turk" userId="07228ad85b9b2d7f" providerId="LiveId" clId="{0D1380D9-CD1E-428C-A12B-6B5ACE4F87EB}" dt="2023-05-05T13:24:18.689" v="3484" actId="478"/>
          <ac:spMkLst>
            <pc:docMk/>
            <pc:sldMk cId="1302700081" sldId="1521"/>
            <ac:spMk id="4" creationId="{21629632-E3AD-FABB-092E-7F339314643D}"/>
          </ac:spMkLst>
        </pc:spChg>
      </pc:sldChg>
      <pc:sldChg chg="addSp modSp mod modAnim">
        <pc:chgData name="Rod Turk" userId="07228ad85b9b2d7f" providerId="LiveId" clId="{0D1380D9-CD1E-428C-A12B-6B5ACE4F87EB}" dt="2023-05-06T14:51:02.001" v="3772" actId="20577"/>
        <pc:sldMkLst>
          <pc:docMk/>
          <pc:sldMk cId="1725572704" sldId="1523"/>
        </pc:sldMkLst>
        <pc:spChg chg="mod">
          <ac:chgData name="Rod Turk" userId="07228ad85b9b2d7f" providerId="LiveId" clId="{0D1380D9-CD1E-428C-A12B-6B5ACE4F87EB}" dt="2023-05-03T15:19:50.110" v="3378" actId="6549"/>
          <ac:spMkLst>
            <pc:docMk/>
            <pc:sldMk cId="1725572704" sldId="1523"/>
            <ac:spMk id="3" creationId="{4F7BE69C-ABE1-1FAE-6116-519E1586792E}"/>
          </ac:spMkLst>
        </pc:spChg>
        <pc:spChg chg="add mod">
          <ac:chgData name="Rod Turk" userId="07228ad85b9b2d7f" providerId="LiveId" clId="{0D1380D9-CD1E-428C-A12B-6B5ACE4F87EB}" dt="2023-05-03T15:20:28.023" v="3419" actId="1038"/>
          <ac:spMkLst>
            <pc:docMk/>
            <pc:sldMk cId="1725572704" sldId="1523"/>
            <ac:spMk id="4" creationId="{FEABD2B5-842D-AFE6-B80A-EE54DC98DE8B}"/>
          </ac:spMkLst>
        </pc:spChg>
        <pc:spChg chg="add mod">
          <ac:chgData name="Rod Turk" userId="07228ad85b9b2d7f" providerId="LiveId" clId="{0D1380D9-CD1E-428C-A12B-6B5ACE4F87EB}" dt="2023-05-03T15:21:56.779" v="3476" actId="113"/>
          <ac:spMkLst>
            <pc:docMk/>
            <pc:sldMk cId="1725572704" sldId="1523"/>
            <ac:spMk id="5" creationId="{0A2DC5A2-4F4C-17A8-301C-C0A7F3FF0ECA}"/>
          </ac:spMkLst>
        </pc:spChg>
        <pc:spChg chg="mod">
          <ac:chgData name="Rod Turk" userId="07228ad85b9b2d7f" providerId="LiveId" clId="{0D1380D9-CD1E-428C-A12B-6B5ACE4F87EB}" dt="2023-05-06T14:51:02.001" v="3772" actId="20577"/>
          <ac:spMkLst>
            <pc:docMk/>
            <pc:sldMk cId="1725572704" sldId="1523"/>
            <ac:spMk id="38914" creationId="{B214F8C1-D5F3-B23D-0DFA-BEB36E30F1EE}"/>
          </ac:spMkLst>
        </pc:spChg>
      </pc:sldChg>
      <pc:sldChg chg="del">
        <pc:chgData name="Rod Turk" userId="07228ad85b9b2d7f" providerId="LiveId" clId="{0D1380D9-CD1E-428C-A12B-6B5ACE4F87EB}" dt="2023-04-27T15:43:43.490" v="17" actId="47"/>
        <pc:sldMkLst>
          <pc:docMk/>
          <pc:sldMk cId="3031062970" sldId="1524"/>
        </pc:sldMkLst>
      </pc:sldChg>
      <pc:sldChg chg="del">
        <pc:chgData name="Rod Turk" userId="07228ad85b9b2d7f" providerId="LiveId" clId="{0D1380D9-CD1E-428C-A12B-6B5ACE4F87EB}" dt="2023-04-27T15:43:44.338" v="18" actId="47"/>
        <pc:sldMkLst>
          <pc:docMk/>
          <pc:sldMk cId="1409549225" sldId="1525"/>
        </pc:sldMkLst>
      </pc:sldChg>
      <pc:sldChg chg="del">
        <pc:chgData name="Rod Turk" userId="07228ad85b9b2d7f" providerId="LiveId" clId="{0D1380D9-CD1E-428C-A12B-6B5ACE4F87EB}" dt="2023-04-27T15:43:45.379" v="19" actId="47"/>
        <pc:sldMkLst>
          <pc:docMk/>
          <pc:sldMk cId="2131914622" sldId="1526"/>
        </pc:sldMkLst>
      </pc:sldChg>
      <pc:sldChg chg="del">
        <pc:chgData name="Rod Turk" userId="07228ad85b9b2d7f" providerId="LiveId" clId="{0D1380D9-CD1E-428C-A12B-6B5ACE4F87EB}" dt="2023-04-27T15:43:47.011" v="20" actId="47"/>
        <pc:sldMkLst>
          <pc:docMk/>
          <pc:sldMk cId="2374060104" sldId="1527"/>
        </pc:sldMkLst>
      </pc:sldChg>
      <pc:sldChg chg="del">
        <pc:chgData name="Rod Turk" userId="07228ad85b9b2d7f" providerId="LiveId" clId="{0D1380D9-CD1E-428C-A12B-6B5ACE4F87EB}" dt="2023-04-27T15:43:48.185" v="21" actId="47"/>
        <pc:sldMkLst>
          <pc:docMk/>
          <pc:sldMk cId="3640685825" sldId="1528"/>
        </pc:sldMkLst>
      </pc:sldChg>
      <pc:sldChg chg="del">
        <pc:chgData name="Rod Turk" userId="07228ad85b9b2d7f" providerId="LiveId" clId="{0D1380D9-CD1E-428C-A12B-6B5ACE4F87EB}" dt="2023-04-27T15:43:49.542" v="22" actId="47"/>
        <pc:sldMkLst>
          <pc:docMk/>
          <pc:sldMk cId="3926973902" sldId="1529"/>
        </pc:sldMkLst>
      </pc:sldChg>
      <pc:sldChg chg="del">
        <pc:chgData name="Rod Turk" userId="07228ad85b9b2d7f" providerId="LiveId" clId="{0D1380D9-CD1E-428C-A12B-6B5ACE4F87EB}" dt="2023-04-27T15:43:50.612" v="23" actId="47"/>
        <pc:sldMkLst>
          <pc:docMk/>
          <pc:sldMk cId="351947716" sldId="1530"/>
        </pc:sldMkLst>
      </pc:sldChg>
      <pc:sldChg chg="del">
        <pc:chgData name="Rod Turk" userId="07228ad85b9b2d7f" providerId="LiveId" clId="{0D1380D9-CD1E-428C-A12B-6B5ACE4F87EB}" dt="2023-05-03T00:06:38.063" v="899" actId="47"/>
        <pc:sldMkLst>
          <pc:docMk/>
          <pc:sldMk cId="1690241529" sldId="1531"/>
        </pc:sldMkLst>
      </pc:sldChg>
      <pc:sldChg chg="del">
        <pc:chgData name="Rod Turk" userId="07228ad85b9b2d7f" providerId="LiveId" clId="{0D1380D9-CD1E-428C-A12B-6B5ACE4F87EB}" dt="2023-05-03T00:07:52.202" v="907" actId="47"/>
        <pc:sldMkLst>
          <pc:docMk/>
          <pc:sldMk cId="1693311495" sldId="1532"/>
        </pc:sldMkLst>
      </pc:sldChg>
      <pc:sldChg chg="del">
        <pc:chgData name="Rod Turk" userId="07228ad85b9b2d7f" providerId="LiveId" clId="{0D1380D9-CD1E-428C-A12B-6B5ACE4F87EB}" dt="2023-05-03T00:07:55.974" v="909" actId="47"/>
        <pc:sldMkLst>
          <pc:docMk/>
          <pc:sldMk cId="1781434336" sldId="1534"/>
        </pc:sldMkLst>
      </pc:sldChg>
      <pc:sldChg chg="del">
        <pc:chgData name="Rod Turk" userId="07228ad85b9b2d7f" providerId="LiveId" clId="{0D1380D9-CD1E-428C-A12B-6B5ACE4F87EB}" dt="2023-05-03T00:06:40.507" v="900" actId="47"/>
        <pc:sldMkLst>
          <pc:docMk/>
          <pc:sldMk cId="1696314829" sldId="1535"/>
        </pc:sldMkLst>
      </pc:sldChg>
      <pc:sldChg chg="del ord">
        <pc:chgData name="Rod Turk" userId="07228ad85b9b2d7f" providerId="LiveId" clId="{0D1380D9-CD1E-428C-A12B-6B5ACE4F87EB}" dt="2023-05-02T23:58:56.040" v="849" actId="47"/>
        <pc:sldMkLst>
          <pc:docMk/>
          <pc:sldMk cId="710818355" sldId="1536"/>
        </pc:sldMkLst>
      </pc:sldChg>
      <pc:sldChg chg="modSp mod modNotesTx">
        <pc:chgData name="Rod Turk" userId="07228ad85b9b2d7f" providerId="LiveId" clId="{0D1380D9-CD1E-428C-A12B-6B5ACE4F87EB}" dt="2023-05-06T14:50:32.520" v="3770" actId="1038"/>
        <pc:sldMkLst>
          <pc:docMk/>
          <pc:sldMk cId="4111842358" sldId="1537"/>
        </pc:sldMkLst>
        <pc:spChg chg="mod">
          <ac:chgData name="Rod Turk" userId="07228ad85b9b2d7f" providerId="LiveId" clId="{0D1380D9-CD1E-428C-A12B-6B5ACE4F87EB}" dt="2023-05-06T14:50:05.867" v="3736" actId="1035"/>
          <ac:spMkLst>
            <pc:docMk/>
            <pc:sldMk cId="4111842358" sldId="1537"/>
            <ac:spMk id="2" creationId="{A17B13DE-FF8C-2556-73FD-9B86000DE2A6}"/>
          </ac:spMkLst>
        </pc:spChg>
        <pc:spChg chg="mod">
          <ac:chgData name="Rod Turk" userId="07228ad85b9b2d7f" providerId="LiveId" clId="{0D1380D9-CD1E-428C-A12B-6B5ACE4F87EB}" dt="2023-05-03T14:09:01.718" v="1131" actId="13926"/>
          <ac:spMkLst>
            <pc:docMk/>
            <pc:sldMk cId="4111842358" sldId="1537"/>
            <ac:spMk id="3" creationId="{A8F30AE9-267D-4C7A-0EC6-17D363AE4806}"/>
          </ac:spMkLst>
        </pc:spChg>
        <pc:spChg chg="mod">
          <ac:chgData name="Rod Turk" userId="07228ad85b9b2d7f" providerId="LiveId" clId="{0D1380D9-CD1E-428C-A12B-6B5ACE4F87EB}" dt="2023-05-06T14:50:32.520" v="3770" actId="1038"/>
          <ac:spMkLst>
            <pc:docMk/>
            <pc:sldMk cId="4111842358" sldId="1537"/>
            <ac:spMk id="4" creationId="{E40C0C74-EAFE-C976-6886-EB8983F6DAC9}"/>
          </ac:spMkLst>
        </pc:spChg>
      </pc:sldChg>
      <pc:sldChg chg="del">
        <pc:chgData name="Rod Turk" userId="07228ad85b9b2d7f" providerId="LiveId" clId="{0D1380D9-CD1E-428C-A12B-6B5ACE4F87EB}" dt="2023-05-03T00:07:45.515" v="906" actId="47"/>
        <pc:sldMkLst>
          <pc:docMk/>
          <pc:sldMk cId="3341875867" sldId="1538"/>
        </pc:sldMkLst>
      </pc:sldChg>
      <pc:sldChg chg="del">
        <pc:chgData name="Rod Turk" userId="07228ad85b9b2d7f" providerId="LiveId" clId="{0D1380D9-CD1E-428C-A12B-6B5ACE4F87EB}" dt="2023-05-03T00:07:53.723" v="908" actId="47"/>
        <pc:sldMkLst>
          <pc:docMk/>
          <pc:sldMk cId="91026747" sldId="1539"/>
        </pc:sldMkLst>
      </pc:sldChg>
      <pc:sldChg chg="del">
        <pc:chgData name="Rod Turk" userId="07228ad85b9b2d7f" providerId="LiveId" clId="{0D1380D9-CD1E-428C-A12B-6B5ACE4F87EB}" dt="2023-05-03T00:07:59.396" v="910" actId="47"/>
        <pc:sldMkLst>
          <pc:docMk/>
          <pc:sldMk cId="3770732439" sldId="1540"/>
        </pc:sldMkLst>
      </pc:sldChg>
      <pc:sldChg chg="modSp mod modAnim modNotes modNotesTx">
        <pc:chgData name="Rod Turk" userId="07228ad85b9b2d7f" providerId="LiveId" clId="{0D1380D9-CD1E-428C-A12B-6B5ACE4F87EB}" dt="2023-05-05T13:35:10.725" v="3545"/>
        <pc:sldMkLst>
          <pc:docMk/>
          <pc:sldMk cId="614582143" sldId="1541"/>
        </pc:sldMkLst>
        <pc:spChg chg="mod">
          <ac:chgData name="Rod Turk" userId="07228ad85b9b2d7f" providerId="LiveId" clId="{0D1380D9-CD1E-428C-A12B-6B5ACE4F87EB}" dt="2023-05-03T00:20:27.784" v="987" actId="207"/>
          <ac:spMkLst>
            <pc:docMk/>
            <pc:sldMk cId="614582143" sldId="1541"/>
            <ac:spMk id="2" creationId="{EDC2CA19-8847-E200-7936-F5FEDEABC8BC}"/>
          </ac:spMkLst>
        </pc:spChg>
        <pc:spChg chg="mod">
          <ac:chgData name="Rod Turk" userId="07228ad85b9b2d7f" providerId="LiveId" clId="{0D1380D9-CD1E-428C-A12B-6B5ACE4F87EB}" dt="2023-05-05T13:25:38.820" v="3486" actId="20578"/>
          <ac:spMkLst>
            <pc:docMk/>
            <pc:sldMk cId="614582143" sldId="1541"/>
            <ac:spMk id="5" creationId="{D53C5649-F5E3-31F3-5FC1-EA40BD797534}"/>
          </ac:spMkLst>
        </pc:spChg>
      </pc:sldChg>
      <pc:sldChg chg="del">
        <pc:chgData name="Rod Turk" userId="07228ad85b9b2d7f" providerId="LiveId" clId="{0D1380D9-CD1E-428C-A12B-6B5ACE4F87EB}" dt="2023-04-27T15:58:00.227" v="239" actId="47"/>
        <pc:sldMkLst>
          <pc:docMk/>
          <pc:sldMk cId="1588414099" sldId="1542"/>
        </pc:sldMkLst>
      </pc:sldChg>
      <pc:sldChg chg="modSp mod ord">
        <pc:chgData name="Rod Turk" userId="07228ad85b9b2d7f" providerId="LiveId" clId="{0D1380D9-CD1E-428C-A12B-6B5ACE4F87EB}" dt="2023-05-06T14:43:34.843" v="3559" actId="13926"/>
        <pc:sldMkLst>
          <pc:docMk/>
          <pc:sldMk cId="356382476" sldId="1543"/>
        </pc:sldMkLst>
        <pc:spChg chg="mod">
          <ac:chgData name="Rod Turk" userId="07228ad85b9b2d7f" providerId="LiveId" clId="{0D1380D9-CD1E-428C-A12B-6B5ACE4F87EB}" dt="2023-05-03T00:23:18.723" v="1058" actId="1038"/>
          <ac:spMkLst>
            <pc:docMk/>
            <pc:sldMk cId="356382476" sldId="1543"/>
            <ac:spMk id="2" creationId="{A17B13DE-FF8C-2556-73FD-9B86000DE2A6}"/>
          </ac:spMkLst>
        </pc:spChg>
        <pc:spChg chg="mod">
          <ac:chgData name="Rod Turk" userId="07228ad85b9b2d7f" providerId="LiveId" clId="{0D1380D9-CD1E-428C-A12B-6B5ACE4F87EB}" dt="2023-05-06T14:43:34.843" v="3559" actId="13926"/>
          <ac:spMkLst>
            <pc:docMk/>
            <pc:sldMk cId="356382476" sldId="1543"/>
            <ac:spMk id="3" creationId="{A8F30AE9-267D-4C7A-0EC6-17D363AE4806}"/>
          </ac:spMkLst>
        </pc:spChg>
        <pc:spChg chg="mod">
          <ac:chgData name="Rod Turk" userId="07228ad85b9b2d7f" providerId="LiveId" clId="{0D1380D9-CD1E-428C-A12B-6B5ACE4F87EB}" dt="2023-05-03T00:23:46.626" v="1088" actId="207"/>
          <ac:spMkLst>
            <pc:docMk/>
            <pc:sldMk cId="356382476" sldId="1543"/>
            <ac:spMk id="5" creationId="{DB7C3015-A3E4-4714-0F99-DED0B492DD42}"/>
          </ac:spMkLst>
        </pc:spChg>
      </pc:sldChg>
      <pc:sldChg chg="addSp delSp modSp mod">
        <pc:chgData name="Rod Turk" userId="07228ad85b9b2d7f" providerId="LiveId" clId="{0D1380D9-CD1E-428C-A12B-6B5ACE4F87EB}" dt="2023-05-06T14:38:17.238" v="3551" actId="255"/>
        <pc:sldMkLst>
          <pc:docMk/>
          <pc:sldMk cId="906545945" sldId="1544"/>
        </pc:sldMkLst>
        <pc:spChg chg="mod">
          <ac:chgData name="Rod Turk" userId="07228ad85b9b2d7f" providerId="LiveId" clId="{0D1380D9-CD1E-428C-A12B-6B5ACE4F87EB}" dt="2023-05-06T14:38:17.238" v="3551" actId="255"/>
          <ac:spMkLst>
            <pc:docMk/>
            <pc:sldMk cId="906545945" sldId="1544"/>
            <ac:spMk id="2" creationId="{EDC2CA19-8847-E200-7936-F5FEDEABC8BC}"/>
          </ac:spMkLst>
        </pc:spChg>
        <pc:spChg chg="add mod">
          <ac:chgData name="Rod Turk" userId="07228ad85b9b2d7f" providerId="LiveId" clId="{0D1380D9-CD1E-428C-A12B-6B5ACE4F87EB}" dt="2023-05-03T14:32:13.494" v="1239" actId="1038"/>
          <ac:spMkLst>
            <pc:docMk/>
            <pc:sldMk cId="906545945" sldId="1544"/>
            <ac:spMk id="3" creationId="{0A340E84-DD66-767D-86DC-8FF899E49616}"/>
          </ac:spMkLst>
        </pc:spChg>
        <pc:spChg chg="del">
          <ac:chgData name="Rod Turk" userId="07228ad85b9b2d7f" providerId="LiveId" clId="{0D1380D9-CD1E-428C-A12B-6B5ACE4F87EB}" dt="2023-05-02T18:36:22.678" v="838" actId="478"/>
          <ac:spMkLst>
            <pc:docMk/>
            <pc:sldMk cId="906545945" sldId="1544"/>
            <ac:spMk id="5" creationId="{D53C5649-F5E3-31F3-5FC1-EA40BD797534}"/>
          </ac:spMkLst>
        </pc:spChg>
      </pc:sldChg>
      <pc:sldChg chg="delSp modSp mod ord modAnim">
        <pc:chgData name="Rod Turk" userId="07228ad85b9b2d7f" providerId="LiveId" clId="{0D1380D9-CD1E-428C-A12B-6B5ACE4F87EB}" dt="2023-05-06T14:46:25.825" v="3585"/>
        <pc:sldMkLst>
          <pc:docMk/>
          <pc:sldMk cId="269820163" sldId="1545"/>
        </pc:sldMkLst>
        <pc:spChg chg="mod">
          <ac:chgData name="Rod Turk" userId="07228ad85b9b2d7f" providerId="LiveId" clId="{0D1380D9-CD1E-428C-A12B-6B5ACE4F87EB}" dt="2023-05-03T00:03:28.110" v="895" actId="255"/>
          <ac:spMkLst>
            <pc:docMk/>
            <pc:sldMk cId="269820163" sldId="1545"/>
            <ac:spMk id="2" creationId="{EDC2CA19-8847-E200-7936-F5FEDEABC8BC}"/>
          </ac:spMkLst>
        </pc:spChg>
        <pc:spChg chg="del mod">
          <ac:chgData name="Rod Turk" userId="07228ad85b9b2d7f" providerId="LiveId" clId="{0D1380D9-CD1E-428C-A12B-6B5ACE4F87EB}" dt="2023-05-03T00:02:38.480" v="891"/>
          <ac:spMkLst>
            <pc:docMk/>
            <pc:sldMk cId="269820163" sldId="1545"/>
            <ac:spMk id="4" creationId="{A0367F11-D76C-492B-B0D3-E4BA9D178E2F}"/>
          </ac:spMkLst>
        </pc:spChg>
        <pc:spChg chg="mod">
          <ac:chgData name="Rod Turk" userId="07228ad85b9b2d7f" providerId="LiveId" clId="{0D1380D9-CD1E-428C-A12B-6B5ACE4F87EB}" dt="2023-05-03T00:02:30.993" v="889" actId="6549"/>
          <ac:spMkLst>
            <pc:docMk/>
            <pc:sldMk cId="269820163" sldId="1545"/>
            <ac:spMk id="5" creationId="{D53C5649-F5E3-31F3-5FC1-EA40BD797534}"/>
          </ac:spMkLst>
        </pc:spChg>
      </pc:sldChg>
      <pc:sldChg chg="del">
        <pc:chgData name="Rod Turk" userId="07228ad85b9b2d7f" providerId="LiveId" clId="{0D1380D9-CD1E-428C-A12B-6B5ACE4F87EB}" dt="2023-05-03T00:07:25.766" v="904" actId="2696"/>
        <pc:sldMkLst>
          <pc:docMk/>
          <pc:sldMk cId="1116740962" sldId="1546"/>
        </pc:sldMkLst>
      </pc:sldChg>
      <pc:sldChg chg="modSp mod ord">
        <pc:chgData name="Rod Turk" userId="07228ad85b9b2d7f" providerId="LiveId" clId="{0D1380D9-CD1E-428C-A12B-6B5ACE4F87EB}" dt="2023-05-06T14:43:23.954" v="3558" actId="13926"/>
        <pc:sldMkLst>
          <pc:docMk/>
          <pc:sldMk cId="2752232995" sldId="1546"/>
        </pc:sldMkLst>
        <pc:spChg chg="mod">
          <ac:chgData name="Rod Turk" userId="07228ad85b9b2d7f" providerId="LiveId" clId="{0D1380D9-CD1E-428C-A12B-6B5ACE4F87EB}" dt="2023-05-03T00:21:36.510" v="999" actId="1076"/>
          <ac:spMkLst>
            <pc:docMk/>
            <pc:sldMk cId="2752232995" sldId="1546"/>
            <ac:spMk id="2" creationId="{EDC2CA19-8847-E200-7936-F5FEDEABC8BC}"/>
          </ac:spMkLst>
        </pc:spChg>
        <pc:spChg chg="mod">
          <ac:chgData name="Rod Turk" userId="07228ad85b9b2d7f" providerId="LiveId" clId="{0D1380D9-CD1E-428C-A12B-6B5ACE4F87EB}" dt="2023-05-03T00:22:07.522" v="1026" actId="207"/>
          <ac:spMkLst>
            <pc:docMk/>
            <pc:sldMk cId="2752232995" sldId="1546"/>
            <ac:spMk id="4" creationId="{147D7FB1-F0E8-7AFE-6807-7A4EBAC78613}"/>
          </ac:spMkLst>
        </pc:spChg>
        <pc:spChg chg="mod">
          <ac:chgData name="Rod Turk" userId="07228ad85b9b2d7f" providerId="LiveId" clId="{0D1380D9-CD1E-428C-A12B-6B5ACE4F87EB}" dt="2023-05-06T14:43:23.954" v="3558" actId="13926"/>
          <ac:spMkLst>
            <pc:docMk/>
            <pc:sldMk cId="2752232995" sldId="1546"/>
            <ac:spMk id="5" creationId="{D53C5649-F5E3-31F3-5FC1-EA40BD797534}"/>
          </ac:spMkLst>
        </pc:spChg>
      </pc:sldChg>
      <pc:sldChg chg="del">
        <pc:chgData name="Rod Turk" userId="07228ad85b9b2d7f" providerId="LiveId" clId="{0D1380D9-CD1E-428C-A12B-6B5ACE4F87EB}" dt="2023-05-03T00:06:42.712" v="901" actId="47"/>
        <pc:sldMkLst>
          <pc:docMk/>
          <pc:sldMk cId="1712866299" sldId="1547"/>
        </pc:sldMkLst>
      </pc:sldChg>
      <pc:sldChg chg="del">
        <pc:chgData name="Rod Turk" userId="07228ad85b9b2d7f" providerId="LiveId" clId="{0D1380D9-CD1E-428C-A12B-6B5ACE4F87EB}" dt="2023-05-03T00:06:46.245" v="903" actId="47"/>
        <pc:sldMkLst>
          <pc:docMk/>
          <pc:sldMk cId="2430383694" sldId="1548"/>
        </pc:sldMkLst>
      </pc:sldChg>
      <pc:sldChg chg="del">
        <pc:chgData name="Rod Turk" userId="07228ad85b9b2d7f" providerId="LiveId" clId="{0D1380D9-CD1E-428C-A12B-6B5ACE4F87EB}" dt="2023-05-03T00:06:35.127" v="898" actId="47"/>
        <pc:sldMkLst>
          <pc:docMk/>
          <pc:sldMk cId="3712195292" sldId="1549"/>
        </pc:sldMkLst>
      </pc:sldChg>
      <pc:sldChg chg="del">
        <pc:chgData name="Rod Turk" userId="07228ad85b9b2d7f" providerId="LiveId" clId="{0D1380D9-CD1E-428C-A12B-6B5ACE4F87EB}" dt="2023-05-03T00:06:43.761" v="902" actId="47"/>
        <pc:sldMkLst>
          <pc:docMk/>
          <pc:sldMk cId="2268926846" sldId="1550"/>
        </pc:sldMkLst>
      </pc:sldChg>
      <pc:sldChg chg="del">
        <pc:chgData name="Rod Turk" userId="07228ad85b9b2d7f" providerId="LiveId" clId="{0D1380D9-CD1E-428C-A12B-6B5ACE4F87EB}" dt="2023-05-03T00:07:43.953" v="905" actId="47"/>
        <pc:sldMkLst>
          <pc:docMk/>
          <pc:sldMk cId="3706677297" sldId="1551"/>
        </pc:sldMkLst>
      </pc:sldChg>
      <pc:sldChg chg="modSp mod modAnim">
        <pc:chgData name="Rod Turk" userId="07228ad85b9b2d7f" providerId="LiveId" clId="{0D1380D9-CD1E-428C-A12B-6B5ACE4F87EB}" dt="2023-05-05T13:33:42.844" v="3543"/>
        <pc:sldMkLst>
          <pc:docMk/>
          <pc:sldMk cId="270002272" sldId="1553"/>
        </pc:sldMkLst>
        <pc:spChg chg="mod">
          <ac:chgData name="Rod Turk" userId="07228ad85b9b2d7f" providerId="LiveId" clId="{0D1380D9-CD1E-428C-A12B-6B5ACE4F87EB}" dt="2023-04-27T15:49:03.177" v="92" actId="1076"/>
          <ac:spMkLst>
            <pc:docMk/>
            <pc:sldMk cId="270002272" sldId="1553"/>
            <ac:spMk id="6" creationId="{4685A5B9-AB65-560B-BEA4-FBC904CA3ABB}"/>
          </ac:spMkLst>
        </pc:spChg>
        <pc:spChg chg="mod">
          <ac:chgData name="Rod Turk" userId="07228ad85b9b2d7f" providerId="LiveId" clId="{0D1380D9-CD1E-428C-A12B-6B5ACE4F87EB}" dt="2023-04-27T15:49:18.301" v="93" actId="1076"/>
          <ac:spMkLst>
            <pc:docMk/>
            <pc:sldMk cId="270002272" sldId="1553"/>
            <ac:spMk id="7" creationId="{26ECE361-D180-026B-CFA2-90B06C4BC218}"/>
          </ac:spMkLst>
        </pc:spChg>
      </pc:sldChg>
      <pc:sldChg chg="delSp modSp mod">
        <pc:chgData name="Rod Turk" userId="07228ad85b9b2d7f" providerId="LiveId" clId="{0D1380D9-CD1E-428C-A12B-6B5ACE4F87EB}" dt="2023-05-06T14:37:15.569" v="3550" actId="313"/>
        <pc:sldMkLst>
          <pc:docMk/>
          <pc:sldMk cId="0" sldId="1554"/>
        </pc:sldMkLst>
        <pc:spChg chg="mod">
          <ac:chgData name="Rod Turk" userId="07228ad85b9b2d7f" providerId="LiveId" clId="{0D1380D9-CD1E-428C-A12B-6B5ACE4F87EB}" dt="2023-05-06T14:37:15.569" v="3550" actId="313"/>
          <ac:spMkLst>
            <pc:docMk/>
            <pc:sldMk cId="0" sldId="1554"/>
            <ac:spMk id="3" creationId="{1A636166-E3F8-A6EC-8E33-67701B4A02E1}"/>
          </ac:spMkLst>
        </pc:spChg>
        <pc:spChg chg="del">
          <ac:chgData name="Rod Turk" userId="07228ad85b9b2d7f" providerId="LiveId" clId="{0D1380D9-CD1E-428C-A12B-6B5ACE4F87EB}" dt="2023-05-05T13:29:34.861" v="3506" actId="478"/>
          <ac:spMkLst>
            <pc:docMk/>
            <pc:sldMk cId="0" sldId="1554"/>
            <ac:spMk id="4" creationId="{463D9546-51D0-7D63-B321-EF39A4238878}"/>
          </ac:spMkLst>
        </pc:spChg>
      </pc:sldChg>
      <pc:sldChg chg="delSp modSp mod">
        <pc:chgData name="Rod Turk" userId="07228ad85b9b2d7f" providerId="LiveId" clId="{0D1380D9-CD1E-428C-A12B-6B5ACE4F87EB}" dt="2023-05-05T13:23:48.116" v="3479" actId="478"/>
        <pc:sldMkLst>
          <pc:docMk/>
          <pc:sldMk cId="0" sldId="1555"/>
        </pc:sldMkLst>
        <pc:spChg chg="del mod">
          <ac:chgData name="Rod Turk" userId="07228ad85b9b2d7f" providerId="LiveId" clId="{0D1380D9-CD1E-428C-A12B-6B5ACE4F87EB}" dt="2023-05-05T13:23:48.116" v="3479" actId="478"/>
          <ac:spMkLst>
            <pc:docMk/>
            <pc:sldMk cId="0" sldId="1555"/>
            <ac:spMk id="4" creationId="{5020FBDE-ACE1-C325-27B7-5B03D65202D7}"/>
          </ac:spMkLst>
        </pc:spChg>
      </pc:sldChg>
      <pc:sldChg chg="modSp mod modNotesTx">
        <pc:chgData name="Rod Turk" userId="07228ad85b9b2d7f" providerId="LiveId" clId="{0D1380D9-CD1E-428C-A12B-6B5ACE4F87EB}" dt="2023-05-06T14:49:52.569" v="3717" actId="1038"/>
        <pc:sldMkLst>
          <pc:docMk/>
          <pc:sldMk cId="876485361" sldId="1556"/>
        </pc:sldMkLst>
        <pc:spChg chg="mod">
          <ac:chgData name="Rod Turk" userId="07228ad85b9b2d7f" providerId="LiveId" clId="{0D1380D9-CD1E-428C-A12B-6B5ACE4F87EB}" dt="2023-05-06T14:49:30.792" v="3681" actId="1036"/>
          <ac:spMkLst>
            <pc:docMk/>
            <pc:sldMk cId="876485361" sldId="1556"/>
            <ac:spMk id="2" creationId="{A17B13DE-FF8C-2556-73FD-9B86000DE2A6}"/>
          </ac:spMkLst>
        </pc:spChg>
        <pc:spChg chg="mod">
          <ac:chgData name="Rod Turk" userId="07228ad85b9b2d7f" providerId="LiveId" clId="{0D1380D9-CD1E-428C-A12B-6B5ACE4F87EB}" dt="2023-05-05T13:36:05.562" v="3546" actId="13926"/>
          <ac:spMkLst>
            <pc:docMk/>
            <pc:sldMk cId="876485361" sldId="1556"/>
            <ac:spMk id="3" creationId="{A8F30AE9-267D-4C7A-0EC6-17D363AE4806}"/>
          </ac:spMkLst>
        </pc:spChg>
        <pc:spChg chg="mod">
          <ac:chgData name="Rod Turk" userId="07228ad85b9b2d7f" providerId="LiveId" clId="{0D1380D9-CD1E-428C-A12B-6B5ACE4F87EB}" dt="2023-05-06T14:49:52.569" v="3717" actId="1038"/>
          <ac:spMkLst>
            <pc:docMk/>
            <pc:sldMk cId="876485361" sldId="1556"/>
            <ac:spMk id="4" creationId="{E40C0C74-EAFE-C976-6886-EB8983F6DAC9}"/>
          </ac:spMkLst>
        </pc:spChg>
      </pc:sldChg>
      <pc:sldChg chg="modSp mod modNotesTx">
        <pc:chgData name="Rod Turk" userId="07228ad85b9b2d7f" providerId="LiveId" clId="{0D1380D9-CD1E-428C-A12B-6B5ACE4F87EB}" dt="2023-05-06T14:48:46.822" v="3616" actId="1035"/>
        <pc:sldMkLst>
          <pc:docMk/>
          <pc:sldMk cId="1764847921" sldId="1557"/>
        </pc:sldMkLst>
        <pc:spChg chg="mod">
          <ac:chgData name="Rod Turk" userId="07228ad85b9b2d7f" providerId="LiveId" clId="{0D1380D9-CD1E-428C-A12B-6B5ACE4F87EB}" dt="2023-05-06T14:48:35.032" v="3602" actId="1035"/>
          <ac:spMkLst>
            <pc:docMk/>
            <pc:sldMk cId="1764847921" sldId="1557"/>
            <ac:spMk id="2" creationId="{A17B13DE-FF8C-2556-73FD-9B86000DE2A6}"/>
          </ac:spMkLst>
        </pc:spChg>
        <pc:spChg chg="mod">
          <ac:chgData name="Rod Turk" userId="07228ad85b9b2d7f" providerId="LiveId" clId="{0D1380D9-CD1E-428C-A12B-6B5ACE4F87EB}" dt="2023-05-05T13:36:33.353" v="3548" actId="13926"/>
          <ac:spMkLst>
            <pc:docMk/>
            <pc:sldMk cId="1764847921" sldId="1557"/>
            <ac:spMk id="3" creationId="{A8F30AE9-267D-4C7A-0EC6-17D363AE4806}"/>
          </ac:spMkLst>
        </pc:spChg>
        <pc:spChg chg="mod">
          <ac:chgData name="Rod Turk" userId="07228ad85b9b2d7f" providerId="LiveId" clId="{0D1380D9-CD1E-428C-A12B-6B5ACE4F87EB}" dt="2023-05-06T14:48:46.822" v="3616" actId="1035"/>
          <ac:spMkLst>
            <pc:docMk/>
            <pc:sldMk cId="1764847921" sldId="1557"/>
            <ac:spMk id="4" creationId="{E40C0C74-EAFE-C976-6886-EB8983F6DAC9}"/>
          </ac:spMkLst>
        </pc:spChg>
      </pc:sldChg>
      <pc:sldChg chg="modSp mod modNotesTx">
        <pc:chgData name="Rod Turk" userId="07228ad85b9b2d7f" providerId="LiveId" clId="{0D1380D9-CD1E-428C-A12B-6B5ACE4F87EB}" dt="2023-05-06T14:49:14.856" v="3658" actId="255"/>
        <pc:sldMkLst>
          <pc:docMk/>
          <pc:sldMk cId="2887291964" sldId="1558"/>
        </pc:sldMkLst>
        <pc:spChg chg="mod">
          <ac:chgData name="Rod Turk" userId="07228ad85b9b2d7f" providerId="LiveId" clId="{0D1380D9-CD1E-428C-A12B-6B5ACE4F87EB}" dt="2023-05-06T14:48:56.587" v="3638" actId="1035"/>
          <ac:spMkLst>
            <pc:docMk/>
            <pc:sldMk cId="2887291964" sldId="1558"/>
            <ac:spMk id="2" creationId="{A17B13DE-FF8C-2556-73FD-9B86000DE2A6}"/>
          </ac:spMkLst>
        </pc:spChg>
        <pc:spChg chg="mod">
          <ac:chgData name="Rod Turk" userId="07228ad85b9b2d7f" providerId="LiveId" clId="{0D1380D9-CD1E-428C-A12B-6B5ACE4F87EB}" dt="2023-04-27T16:13:49.575" v="631" actId="113"/>
          <ac:spMkLst>
            <pc:docMk/>
            <pc:sldMk cId="2887291964" sldId="1558"/>
            <ac:spMk id="3" creationId="{A8F30AE9-267D-4C7A-0EC6-17D363AE4806}"/>
          </ac:spMkLst>
        </pc:spChg>
        <pc:spChg chg="mod">
          <ac:chgData name="Rod Turk" userId="07228ad85b9b2d7f" providerId="LiveId" clId="{0D1380D9-CD1E-428C-A12B-6B5ACE4F87EB}" dt="2023-05-06T14:49:14.856" v="3658" actId="255"/>
          <ac:spMkLst>
            <pc:docMk/>
            <pc:sldMk cId="2887291964" sldId="1558"/>
            <ac:spMk id="4" creationId="{E40C0C74-EAFE-C976-6886-EB8983F6DAC9}"/>
          </ac:spMkLst>
        </pc:spChg>
      </pc:sldChg>
      <pc:sldChg chg="addSp delSp modSp mod ord modNotes modNotesTx">
        <pc:chgData name="Rod Turk" userId="07228ad85b9b2d7f" providerId="LiveId" clId="{0D1380D9-CD1E-428C-A12B-6B5ACE4F87EB}" dt="2023-05-06T14:47:36.893" v="3587" actId="6549"/>
        <pc:sldMkLst>
          <pc:docMk/>
          <pc:sldMk cId="0" sldId="1559"/>
        </pc:sldMkLst>
        <pc:spChg chg="mod">
          <ac:chgData name="Rod Turk" userId="07228ad85b9b2d7f" providerId="LiveId" clId="{0D1380D9-CD1E-428C-A12B-6B5ACE4F87EB}" dt="2023-04-27T17:37:22.785" v="821" actId="207"/>
          <ac:spMkLst>
            <pc:docMk/>
            <pc:sldMk cId="0" sldId="1559"/>
            <ac:spMk id="2" creationId="{33A60EB5-A641-C774-9E33-C958B5BBA98A}"/>
          </ac:spMkLst>
        </pc:spChg>
        <pc:spChg chg="mod">
          <ac:chgData name="Rod Turk" userId="07228ad85b9b2d7f" providerId="LiveId" clId="{0D1380D9-CD1E-428C-A12B-6B5ACE4F87EB}" dt="2023-05-06T14:47:36.893" v="3587" actId="6549"/>
          <ac:spMkLst>
            <pc:docMk/>
            <pc:sldMk cId="0" sldId="1559"/>
            <ac:spMk id="6" creationId="{163D805F-35C9-87C0-FBD9-A6CE7E1A0EC4}"/>
          </ac:spMkLst>
        </pc:spChg>
        <pc:spChg chg="del">
          <ac:chgData name="Rod Turk" userId="07228ad85b9b2d7f" providerId="LiveId" clId="{0D1380D9-CD1E-428C-A12B-6B5ACE4F87EB}" dt="2023-05-03T15:08:24.924" v="2632" actId="478"/>
          <ac:spMkLst>
            <pc:docMk/>
            <pc:sldMk cId="0" sldId="1559"/>
            <ac:spMk id="7" creationId="{7715661F-E358-835D-0310-0AB9A11526C6}"/>
          </ac:spMkLst>
        </pc:spChg>
        <pc:picChg chg="add mod">
          <ac:chgData name="Rod Turk" userId="07228ad85b9b2d7f" providerId="LiveId" clId="{0D1380D9-CD1E-428C-A12B-6B5ACE4F87EB}" dt="2023-05-03T15:08:30.694" v="2634" actId="1076"/>
          <ac:picMkLst>
            <pc:docMk/>
            <pc:sldMk cId="0" sldId="1559"/>
            <ac:picMk id="4" creationId="{1C18AE84-6371-879E-E36A-B6BE812B9A9C}"/>
          </ac:picMkLst>
        </pc:picChg>
        <pc:picChg chg="del">
          <ac:chgData name="Rod Turk" userId="07228ad85b9b2d7f" providerId="LiveId" clId="{0D1380D9-CD1E-428C-A12B-6B5ACE4F87EB}" dt="2023-04-27T17:30:40.580" v="708" actId="478"/>
          <ac:picMkLst>
            <pc:docMk/>
            <pc:sldMk cId="0" sldId="1559"/>
            <ac:picMk id="5" creationId="{D0B10151-06D2-3E96-33AD-0E9E24865DBE}"/>
          </ac:picMkLst>
        </pc:picChg>
      </pc:sldChg>
      <pc:sldChg chg="addSp delSp modSp mod ord modNotes modNotesTx">
        <pc:chgData name="Rod Turk" userId="07228ad85b9b2d7f" providerId="LiveId" clId="{0D1380D9-CD1E-428C-A12B-6B5ACE4F87EB}" dt="2023-05-03T15:15:16.600" v="3255" actId="1076"/>
        <pc:sldMkLst>
          <pc:docMk/>
          <pc:sldMk cId="0" sldId="1560"/>
        </pc:sldMkLst>
        <pc:spChg chg="mod">
          <ac:chgData name="Rod Turk" userId="07228ad85b9b2d7f" providerId="LiveId" clId="{0D1380D9-CD1E-428C-A12B-6B5ACE4F87EB}" dt="2023-04-27T17:37:48.887" v="837" actId="207"/>
          <ac:spMkLst>
            <pc:docMk/>
            <pc:sldMk cId="0" sldId="1560"/>
            <ac:spMk id="2" creationId="{33A60EB5-A641-C774-9E33-C958B5BBA98A}"/>
          </ac:spMkLst>
        </pc:spChg>
        <pc:spChg chg="mod">
          <ac:chgData name="Rod Turk" userId="07228ad85b9b2d7f" providerId="LiveId" clId="{0D1380D9-CD1E-428C-A12B-6B5ACE4F87EB}" dt="2023-05-03T15:15:16.600" v="3255" actId="1076"/>
          <ac:spMkLst>
            <pc:docMk/>
            <pc:sldMk cId="0" sldId="1560"/>
            <ac:spMk id="6" creationId="{163D805F-35C9-87C0-FBD9-A6CE7E1A0EC4}"/>
          </ac:spMkLst>
        </pc:spChg>
        <pc:spChg chg="del">
          <ac:chgData name="Rod Turk" userId="07228ad85b9b2d7f" providerId="LiveId" clId="{0D1380D9-CD1E-428C-A12B-6B5ACE4F87EB}" dt="2023-05-03T15:05:41.108" v="2325" actId="478"/>
          <ac:spMkLst>
            <pc:docMk/>
            <pc:sldMk cId="0" sldId="1560"/>
            <ac:spMk id="7" creationId="{7715661F-E358-835D-0310-0AB9A11526C6}"/>
          </ac:spMkLst>
        </pc:spChg>
        <pc:picChg chg="add mod">
          <ac:chgData name="Rod Turk" userId="07228ad85b9b2d7f" providerId="LiveId" clId="{0D1380D9-CD1E-428C-A12B-6B5ACE4F87EB}" dt="2023-05-03T15:05:46.712" v="2328" actId="1076"/>
          <ac:picMkLst>
            <pc:docMk/>
            <pc:sldMk cId="0" sldId="1560"/>
            <ac:picMk id="4" creationId="{E7EBB4CF-DDAD-E91C-B6EA-A4207C4D9067}"/>
          </ac:picMkLst>
        </pc:picChg>
        <pc:picChg chg="del">
          <ac:chgData name="Rod Turk" userId="07228ad85b9b2d7f" providerId="LiveId" clId="{0D1380D9-CD1E-428C-A12B-6B5ACE4F87EB}" dt="2023-04-27T17:32:58.741" v="724" actId="478"/>
          <ac:picMkLst>
            <pc:docMk/>
            <pc:sldMk cId="0" sldId="1560"/>
            <ac:picMk id="5" creationId="{D0B10151-06D2-3E96-33AD-0E9E24865DBE}"/>
          </ac:picMkLst>
        </pc:picChg>
      </pc:sldChg>
      <pc:sldChg chg="addSp delSp modSp mod ord modNotes modNotesTx">
        <pc:chgData name="Rod Turk" userId="07228ad85b9b2d7f" providerId="LiveId" clId="{0D1380D9-CD1E-428C-A12B-6B5ACE4F87EB}" dt="2023-05-06T14:43:53.148" v="3578" actId="20577"/>
        <pc:sldMkLst>
          <pc:docMk/>
          <pc:sldMk cId="0" sldId="1561"/>
        </pc:sldMkLst>
        <pc:spChg chg="mod">
          <ac:chgData name="Rod Turk" userId="07228ad85b9b2d7f" providerId="LiveId" clId="{0D1380D9-CD1E-428C-A12B-6B5ACE4F87EB}" dt="2023-04-27T17:36:44.619" v="807" actId="207"/>
          <ac:spMkLst>
            <pc:docMk/>
            <pc:sldMk cId="0" sldId="1561"/>
            <ac:spMk id="2" creationId="{33A60EB5-A641-C774-9E33-C958B5BBA98A}"/>
          </ac:spMkLst>
        </pc:spChg>
        <pc:spChg chg="del mod">
          <ac:chgData name="Rod Turk" userId="07228ad85b9b2d7f" providerId="LiveId" clId="{0D1380D9-CD1E-428C-A12B-6B5ACE4F87EB}" dt="2023-04-27T17:27:14.497" v="673"/>
          <ac:spMkLst>
            <pc:docMk/>
            <pc:sldMk cId="0" sldId="1561"/>
            <ac:spMk id="6" creationId="{163D805F-35C9-87C0-FBD9-A6CE7E1A0EC4}"/>
          </ac:spMkLst>
        </pc:spChg>
        <pc:spChg chg="del mod">
          <ac:chgData name="Rod Turk" userId="07228ad85b9b2d7f" providerId="LiveId" clId="{0D1380D9-CD1E-428C-A12B-6B5ACE4F87EB}" dt="2023-05-03T15:00:27.135" v="1880" actId="478"/>
          <ac:spMkLst>
            <pc:docMk/>
            <pc:sldMk cId="0" sldId="1561"/>
            <ac:spMk id="7" creationId="{7715661F-E358-835D-0310-0AB9A11526C6}"/>
          </ac:spMkLst>
        </pc:spChg>
        <pc:spChg chg="add mod">
          <ac:chgData name="Rod Turk" userId="07228ad85b9b2d7f" providerId="LiveId" clId="{0D1380D9-CD1E-428C-A12B-6B5ACE4F87EB}" dt="2023-05-06T14:43:53.148" v="3578" actId="20577"/>
          <ac:spMkLst>
            <pc:docMk/>
            <pc:sldMk cId="0" sldId="1561"/>
            <ac:spMk id="8" creationId="{FEBE3750-FCF1-D6FE-79CA-AA93C6082A84}"/>
          </ac:spMkLst>
        </pc:spChg>
        <pc:picChg chg="add mod">
          <ac:chgData name="Rod Turk" userId="07228ad85b9b2d7f" providerId="LiveId" clId="{0D1380D9-CD1E-428C-A12B-6B5ACE4F87EB}" dt="2023-05-03T15:00:34.236" v="1882" actId="1076"/>
          <ac:picMkLst>
            <pc:docMk/>
            <pc:sldMk cId="0" sldId="1561"/>
            <ac:picMk id="4" creationId="{EB6C5CE8-DB38-69F5-584D-D55C0CC0AF05}"/>
          </ac:picMkLst>
        </pc:picChg>
        <pc:picChg chg="del">
          <ac:chgData name="Rod Turk" userId="07228ad85b9b2d7f" providerId="LiveId" clId="{0D1380D9-CD1E-428C-A12B-6B5ACE4F87EB}" dt="2023-04-27T17:26:25.914" v="661" actId="478"/>
          <ac:picMkLst>
            <pc:docMk/>
            <pc:sldMk cId="0" sldId="1561"/>
            <ac:picMk id="5" creationId="{D0B10151-06D2-3E96-33AD-0E9E24865DBE}"/>
          </ac:picMkLst>
        </pc:picChg>
      </pc:sldChg>
      <pc:sldChg chg="modSp mod modAnim">
        <pc:chgData name="Rod Turk" userId="07228ad85b9b2d7f" providerId="LiveId" clId="{0D1380D9-CD1E-428C-A12B-6B5ACE4F87EB}" dt="2023-05-06T14:46:32.889" v="3586"/>
        <pc:sldMkLst>
          <pc:docMk/>
          <pc:sldMk cId="774277100" sldId="1562"/>
        </pc:sldMkLst>
        <pc:spChg chg="mod">
          <ac:chgData name="Rod Turk" userId="07228ad85b9b2d7f" providerId="LiveId" clId="{0D1380D9-CD1E-428C-A12B-6B5ACE4F87EB}" dt="2023-05-03T14:19:07.547" v="1149" actId="13926"/>
          <ac:spMkLst>
            <pc:docMk/>
            <pc:sldMk cId="774277100" sldId="1562"/>
            <ac:spMk id="5" creationId="{D53C5649-F5E3-31F3-5FC1-EA40BD797534}"/>
          </ac:spMkLst>
        </pc:spChg>
      </pc:sldChg>
      <pc:sldChg chg="addSp delSp modSp new mod modNotes modNotesTx">
        <pc:chgData name="Rod Turk" userId="07228ad85b9b2d7f" providerId="LiveId" clId="{0D1380D9-CD1E-428C-A12B-6B5ACE4F87EB}" dt="2023-05-06T14:44:53.900" v="3580" actId="27636"/>
        <pc:sldMkLst>
          <pc:docMk/>
          <pc:sldMk cId="5192662" sldId="1563"/>
        </pc:sldMkLst>
        <pc:spChg chg="mod">
          <ac:chgData name="Rod Turk" userId="07228ad85b9b2d7f" providerId="LiveId" clId="{0D1380D9-CD1E-428C-A12B-6B5ACE4F87EB}" dt="2023-05-03T14:33:38.485" v="1284" actId="20577"/>
          <ac:spMkLst>
            <pc:docMk/>
            <pc:sldMk cId="5192662" sldId="1563"/>
            <ac:spMk id="2" creationId="{2F41487C-384A-F89B-A068-9151B0A9DC09}"/>
          </ac:spMkLst>
        </pc:spChg>
        <pc:spChg chg="del">
          <ac:chgData name="Rod Turk" userId="07228ad85b9b2d7f" providerId="LiveId" clId="{0D1380D9-CD1E-428C-A12B-6B5ACE4F87EB}" dt="2023-05-03T14:33:09.938" v="1241"/>
          <ac:spMkLst>
            <pc:docMk/>
            <pc:sldMk cId="5192662" sldId="1563"/>
            <ac:spMk id="3" creationId="{0B9DD4B6-6801-E023-9E81-AA19EBC75076}"/>
          </ac:spMkLst>
        </pc:spChg>
        <pc:picChg chg="add mod">
          <ac:chgData name="Rod Turk" userId="07228ad85b9b2d7f" providerId="LiveId" clId="{0D1380D9-CD1E-428C-A12B-6B5ACE4F87EB}" dt="2023-05-03T14:34:11.826" v="1288" actId="14100"/>
          <ac:picMkLst>
            <pc:docMk/>
            <pc:sldMk cId="5192662" sldId="1563"/>
            <ac:picMk id="7" creationId="{327D3B92-48C0-416D-F3DA-DB5D460E06AD}"/>
          </ac:picMkLst>
        </pc:picChg>
      </pc:sldChg>
      <pc:sldChg chg="addSp delSp modSp new modNotes modNotesTx">
        <pc:chgData name="Rod Turk" userId="07228ad85b9b2d7f" providerId="LiveId" clId="{0D1380D9-CD1E-428C-A12B-6B5ACE4F87EB}" dt="2023-05-06T14:44:54.543" v="3583" actId="27636"/>
        <pc:sldMkLst>
          <pc:docMk/>
          <pc:sldMk cId="768831553" sldId="1564"/>
        </pc:sldMkLst>
        <pc:spChg chg="del">
          <ac:chgData name="Rod Turk" userId="07228ad85b9b2d7f" providerId="LiveId" clId="{0D1380D9-CD1E-428C-A12B-6B5ACE4F87EB}" dt="2023-05-03T14:40:59.338" v="1413"/>
          <ac:spMkLst>
            <pc:docMk/>
            <pc:sldMk cId="768831553" sldId="1564"/>
            <ac:spMk id="3" creationId="{85ECFF9D-C5C1-93D3-70BB-E568D5ED4053}"/>
          </ac:spMkLst>
        </pc:spChg>
        <pc:picChg chg="add mod">
          <ac:chgData name="Rod Turk" userId="07228ad85b9b2d7f" providerId="LiveId" clId="{0D1380D9-CD1E-428C-A12B-6B5ACE4F87EB}" dt="2023-05-03T14:41:21.597" v="1418" actId="14100"/>
          <ac:picMkLst>
            <pc:docMk/>
            <pc:sldMk cId="768831553" sldId="1564"/>
            <ac:picMk id="7" creationId="{AAE97A43-6721-935F-ADA9-42E5AA38398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3AAC516-5F32-E5A1-B4E0-414E31F45EAF}"/>
              </a:ext>
            </a:extLst>
          </p:cNvPr>
          <p:cNvSpPr>
            <a:spLocks noGrp="1"/>
          </p:cNvSpPr>
          <p:nvPr>
            <p:ph type="hdr" sz="quarter"/>
          </p:nvPr>
        </p:nvSpPr>
        <p:spPr>
          <a:xfrm>
            <a:off x="0" y="0"/>
            <a:ext cx="3078383" cy="468141"/>
          </a:xfrm>
          <a:prstGeom prst="rect">
            <a:avLst/>
          </a:prstGeom>
        </p:spPr>
        <p:txBody>
          <a:bodyPr vert="horz" lIns="92676" tIns="46338" rIns="92676" bIns="46338" rtlCol="0"/>
          <a:lstStyle>
            <a:lvl1pPr algn="l" defTabSz="926660"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5F6E5718-8DC1-9046-51FC-4F3CEEE23ED9}"/>
              </a:ext>
            </a:extLst>
          </p:cNvPr>
          <p:cNvSpPr>
            <a:spLocks noGrp="1"/>
          </p:cNvSpPr>
          <p:nvPr>
            <p:ph type="dt" idx="1"/>
          </p:nvPr>
        </p:nvSpPr>
        <p:spPr>
          <a:xfrm>
            <a:off x="4022485" y="0"/>
            <a:ext cx="3078383" cy="468141"/>
          </a:xfrm>
          <a:prstGeom prst="rect">
            <a:avLst/>
          </a:prstGeom>
        </p:spPr>
        <p:txBody>
          <a:bodyPr vert="horz" lIns="92676" tIns="46338" rIns="92676" bIns="46338" rtlCol="0"/>
          <a:lstStyle>
            <a:lvl1pPr algn="r" defTabSz="926660" eaLnBrk="1" fontAlgn="auto" hangingPunct="1">
              <a:spcBef>
                <a:spcPts val="0"/>
              </a:spcBef>
              <a:spcAft>
                <a:spcPts val="0"/>
              </a:spcAft>
              <a:defRPr sz="1200">
                <a:latin typeface="+mn-lt"/>
              </a:defRPr>
            </a:lvl1pPr>
          </a:lstStyle>
          <a:p>
            <a:pPr>
              <a:defRPr/>
            </a:pPr>
            <a:r>
              <a:rPr lang="en-US"/>
              <a:t>10/19/21</a:t>
            </a:r>
          </a:p>
        </p:txBody>
      </p:sp>
      <p:sp>
        <p:nvSpPr>
          <p:cNvPr id="4" name="Slide Image Placeholder 3">
            <a:extLst>
              <a:ext uri="{FF2B5EF4-FFF2-40B4-BE49-F238E27FC236}">
                <a16:creationId xmlns:a16="http://schemas.microsoft.com/office/drawing/2014/main" id="{37231148-8980-4E4E-806F-E5CE883C5478}"/>
              </a:ext>
            </a:extLst>
          </p:cNvPr>
          <p:cNvSpPr>
            <a:spLocks noGrp="1" noRot="1" noChangeAspect="1"/>
          </p:cNvSpPr>
          <p:nvPr>
            <p:ph type="sldImg" idx="2"/>
          </p:nvPr>
        </p:nvSpPr>
        <p:spPr>
          <a:xfrm>
            <a:off x="420688" y="704850"/>
            <a:ext cx="6261100" cy="3521075"/>
          </a:xfrm>
          <a:prstGeom prst="rect">
            <a:avLst/>
          </a:prstGeom>
          <a:noFill/>
          <a:ln w="12700">
            <a:solidFill>
              <a:prstClr val="black"/>
            </a:solidFill>
          </a:ln>
        </p:spPr>
        <p:txBody>
          <a:bodyPr vert="horz" lIns="92676" tIns="46338" rIns="92676" bIns="46338" rtlCol="0" anchor="ctr"/>
          <a:lstStyle/>
          <a:p>
            <a:pPr lvl="0"/>
            <a:endParaRPr lang="en-US" noProof="0"/>
          </a:p>
        </p:txBody>
      </p:sp>
      <p:sp>
        <p:nvSpPr>
          <p:cNvPr id="5" name="Notes Placeholder 4">
            <a:extLst>
              <a:ext uri="{FF2B5EF4-FFF2-40B4-BE49-F238E27FC236}">
                <a16:creationId xmlns:a16="http://schemas.microsoft.com/office/drawing/2014/main" id="{1A745321-8E58-F5E6-C4BB-0ED69B8D3AE7}"/>
              </a:ext>
            </a:extLst>
          </p:cNvPr>
          <p:cNvSpPr>
            <a:spLocks noGrp="1"/>
          </p:cNvSpPr>
          <p:nvPr>
            <p:ph type="body" sz="quarter" idx="3"/>
          </p:nvPr>
        </p:nvSpPr>
        <p:spPr>
          <a:xfrm>
            <a:off x="710891" y="4460167"/>
            <a:ext cx="5680693" cy="4222890"/>
          </a:xfrm>
          <a:prstGeom prst="rect">
            <a:avLst/>
          </a:prstGeom>
        </p:spPr>
        <p:txBody>
          <a:bodyPr vert="horz" lIns="92676" tIns="46338" rIns="92676" bIns="4633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CAD9208-3870-7458-7352-DB97B5BA646D}"/>
              </a:ext>
            </a:extLst>
          </p:cNvPr>
          <p:cNvSpPr>
            <a:spLocks noGrp="1"/>
          </p:cNvSpPr>
          <p:nvPr>
            <p:ph type="ftr" sz="quarter" idx="4"/>
          </p:nvPr>
        </p:nvSpPr>
        <p:spPr>
          <a:xfrm>
            <a:off x="0" y="8918731"/>
            <a:ext cx="3078383" cy="468141"/>
          </a:xfrm>
          <a:prstGeom prst="rect">
            <a:avLst/>
          </a:prstGeom>
        </p:spPr>
        <p:txBody>
          <a:bodyPr vert="horz" lIns="92676" tIns="46338" rIns="92676" bIns="46338" rtlCol="0" anchor="b"/>
          <a:lstStyle>
            <a:lvl1pPr algn="l" defTabSz="926660"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EF8BCC9E-8AA9-6C4D-D214-3A608B9A71E1}"/>
              </a:ext>
            </a:extLst>
          </p:cNvPr>
          <p:cNvSpPr>
            <a:spLocks noGrp="1"/>
          </p:cNvSpPr>
          <p:nvPr>
            <p:ph type="sldNum" sz="quarter" idx="5"/>
          </p:nvPr>
        </p:nvSpPr>
        <p:spPr>
          <a:xfrm>
            <a:off x="4022485" y="8918731"/>
            <a:ext cx="3078383" cy="468141"/>
          </a:xfrm>
          <a:prstGeom prst="rect">
            <a:avLst/>
          </a:prstGeom>
        </p:spPr>
        <p:txBody>
          <a:bodyPr vert="horz" wrap="square" lIns="92676" tIns="46338" rIns="92676" bIns="46338" numCol="1" anchor="b" anchorCtr="0" compatLnSpc="1">
            <a:prstTxWarp prst="textNoShape">
              <a:avLst/>
            </a:prstTxWarp>
          </a:bodyPr>
          <a:lstStyle>
            <a:lvl1pPr algn="r" eaLnBrk="1" hangingPunct="1">
              <a:defRPr sz="1200"/>
            </a:lvl1pPr>
          </a:lstStyle>
          <a:p>
            <a:pPr>
              <a:defRPr/>
            </a:pPr>
            <a:fld id="{B8936B2B-283F-4EBD-9BF9-B15FF86877A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1200" kern="1200">
        <a:solidFill>
          <a:schemeClr val="tx1"/>
        </a:solidFill>
        <a:latin typeface="+mn-lt"/>
        <a:ea typeface="+mn-ea"/>
        <a:cs typeface="+mn-cs"/>
      </a:defRPr>
    </a:lvl1pPr>
    <a:lvl2pPr marL="455613" algn="l" defTabSz="912813" rtl="0" eaLnBrk="0" fontAlgn="base" hangingPunct="0">
      <a:spcBef>
        <a:spcPct val="30000"/>
      </a:spcBef>
      <a:spcAft>
        <a:spcPct val="0"/>
      </a:spcAft>
      <a:defRPr sz="1200" kern="1200">
        <a:solidFill>
          <a:schemeClr val="tx1"/>
        </a:solidFill>
        <a:latin typeface="+mn-lt"/>
        <a:ea typeface="+mn-ea"/>
        <a:cs typeface="+mn-cs"/>
      </a:defRPr>
    </a:lvl2pPr>
    <a:lvl3pPr marL="912813" algn="l" defTabSz="912813" rtl="0" eaLnBrk="0" fontAlgn="base" hangingPunct="0">
      <a:spcBef>
        <a:spcPct val="30000"/>
      </a:spcBef>
      <a:spcAft>
        <a:spcPct val="0"/>
      </a:spcAft>
      <a:defRPr sz="1200" kern="1200">
        <a:solidFill>
          <a:schemeClr val="tx1"/>
        </a:solidFill>
        <a:latin typeface="+mn-lt"/>
        <a:ea typeface="+mn-ea"/>
        <a:cs typeface="+mn-cs"/>
      </a:defRPr>
    </a:lvl3pPr>
    <a:lvl4pPr marL="1370013" algn="l" defTabSz="912813" rtl="0" eaLnBrk="0" fontAlgn="base" hangingPunct="0">
      <a:spcBef>
        <a:spcPct val="30000"/>
      </a:spcBef>
      <a:spcAft>
        <a:spcPct val="0"/>
      </a:spcAft>
      <a:defRPr sz="1200" kern="1200">
        <a:solidFill>
          <a:schemeClr val="tx1"/>
        </a:solidFill>
        <a:latin typeface="+mn-lt"/>
        <a:ea typeface="+mn-ea"/>
        <a:cs typeface="+mn-cs"/>
      </a:defRPr>
    </a:lvl4pPr>
    <a:lvl5pPr marL="1827213" algn="l" defTabSz="912813" rtl="0" eaLnBrk="0" fontAlgn="base" hangingPunct="0">
      <a:spcBef>
        <a:spcPct val="30000"/>
      </a:spcBef>
      <a:spcAft>
        <a:spcPct val="0"/>
      </a:spcAft>
      <a:defRPr sz="1200" kern="1200">
        <a:solidFill>
          <a:schemeClr val="tx1"/>
        </a:solidFill>
        <a:latin typeface="+mn-lt"/>
        <a:ea typeface="+mn-ea"/>
        <a:cs typeface="+mn-cs"/>
      </a:defRPr>
    </a:lvl5pPr>
    <a:lvl6pPr marL="2285733" algn="l" defTabSz="914293" rtl="0" eaLnBrk="1" latinLnBrk="0" hangingPunct="1">
      <a:defRPr sz="1200" kern="1200">
        <a:solidFill>
          <a:schemeClr val="tx1"/>
        </a:solidFill>
        <a:latin typeface="+mn-lt"/>
        <a:ea typeface="+mn-ea"/>
        <a:cs typeface="+mn-cs"/>
      </a:defRPr>
    </a:lvl6pPr>
    <a:lvl7pPr marL="2742879" algn="l" defTabSz="914293" rtl="0" eaLnBrk="1" latinLnBrk="0" hangingPunct="1">
      <a:defRPr sz="1200" kern="1200">
        <a:solidFill>
          <a:schemeClr val="tx1"/>
        </a:solidFill>
        <a:latin typeface="+mn-lt"/>
        <a:ea typeface="+mn-ea"/>
        <a:cs typeface="+mn-cs"/>
      </a:defRPr>
    </a:lvl7pPr>
    <a:lvl8pPr marL="3200026" algn="l" defTabSz="914293" rtl="0" eaLnBrk="1" latinLnBrk="0" hangingPunct="1">
      <a:defRPr sz="1200" kern="1200">
        <a:solidFill>
          <a:schemeClr val="tx1"/>
        </a:solidFill>
        <a:latin typeface="+mn-lt"/>
        <a:ea typeface="+mn-ea"/>
        <a:cs typeface="+mn-cs"/>
      </a:defRPr>
    </a:lvl8pPr>
    <a:lvl9pPr marL="3657172" algn="l" defTabSz="9142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ref.ly/logosres/ubshbk23is?ref=Bible.Is39.1-8&amp;off=35&amp;ctx=+Babylonia+(39%3a1%E2%80%938)%0a~This+final+chapter+o"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ref.ly/logosres/esv?ref=BibleESV.Is38.6&amp;off=2&amp;ctx=rs+to+your+life.2+6%C2%A0~v%EF%BB%BF%E2%80%A2I+will+deliver+yo"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www.biblegateway.com/passage/?search=Isaiah+40&amp;version=ESV#fen-ESV-18430f" TargetMode="External"/><Relationship Id="rId3" Type="http://schemas.openxmlformats.org/officeDocument/2006/relationships/hyperlink" Target="https://www.biblegateway.com/passage/?search=Isaiah+40&amp;version=ESV#fen-ESV-18423a" TargetMode="External"/><Relationship Id="rId7" Type="http://schemas.openxmlformats.org/officeDocument/2006/relationships/hyperlink" Target="https://www.biblegateway.com/passage/?search=Isaiah+40&amp;version=ESV#fen-ESV-18430e"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biblegateway.com/passage/?search=Isaiah+40&amp;version=ESV#fen-ESV-18427d" TargetMode="External"/><Relationship Id="rId5" Type="http://schemas.openxmlformats.org/officeDocument/2006/relationships/hyperlink" Target="https://www.biblegateway.com/passage/?search=Isaiah+40&amp;version=ESV#fen-ESV-18427c" TargetMode="External"/><Relationship Id="rId10" Type="http://schemas.openxmlformats.org/officeDocument/2006/relationships/hyperlink" Target="https://www.biblegateway.com/passage/?search=Isaiah+40&amp;version=ESV#fen-ESV-18441h" TargetMode="External"/><Relationship Id="rId4" Type="http://schemas.openxmlformats.org/officeDocument/2006/relationships/hyperlink" Target="https://www.biblegateway.com/passage/?search=Isaiah+40&amp;version=ESV#fen-ESV-18424b" TargetMode="External"/><Relationship Id="rId9" Type="http://schemas.openxmlformats.org/officeDocument/2006/relationships/hyperlink" Target="https://www.biblegateway.com/passage/?search=Isaiah+40&amp;version=ESV#fen-ESV-18434g"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iblegateway.com/passage/?search=Isaiah+38&amp;version=ESV#fen-ESV-18392a" TargetMode="External"/><Relationship Id="rId7" Type="http://schemas.openxmlformats.org/officeDocument/2006/relationships/hyperlink" Target="https://www.biblegateway.com/passage/?search=Isaiah+38&amp;version=ESV#fen-ESV-18404e"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biblegateway.com/passage/?search=Isaiah+38&amp;version=ESV#fen-ESV-18401d" TargetMode="External"/><Relationship Id="rId5" Type="http://schemas.openxmlformats.org/officeDocument/2006/relationships/hyperlink" Target="https://www.biblegateway.com/passage/?search=Isaiah+38&amp;version=ESV#fen-ESV-18399c" TargetMode="External"/><Relationship Id="rId4" Type="http://schemas.openxmlformats.org/officeDocument/2006/relationships/hyperlink" Target="https://www.biblegateway.com/passage/?search=Isaiah+38&amp;version=ESV#fen-ESV-18396b"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a:t>
            </a:fld>
            <a:endParaRPr lang="en-US" altLang="en-US"/>
          </a:p>
        </p:txBody>
      </p:sp>
    </p:spTree>
    <p:extLst>
      <p:ext uri="{BB962C8B-B14F-4D97-AF65-F5344CB8AC3E}">
        <p14:creationId xmlns:p14="http://schemas.microsoft.com/office/powerpoint/2010/main" val="1870358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912813" rtl="0" eaLnBrk="0" fontAlgn="base" latinLnBrk="0" hangingPunct="0">
              <a:lnSpc>
                <a:spcPct val="100000"/>
              </a:lnSpc>
              <a:spcBef>
                <a:spcPct val="30000"/>
              </a:spcBef>
              <a:spcAft>
                <a:spcPct val="0"/>
              </a:spcAft>
              <a:buClrTx/>
              <a:buSzTx/>
              <a:buFontTx/>
              <a:buNone/>
              <a:tabLst/>
              <a:defRPr/>
            </a:pPr>
            <a:r>
              <a:rPr lang="en-US" altLang="en-US" b="1" dirty="0"/>
              <a:t>Hezekiah’s </a:t>
            </a:r>
            <a:r>
              <a:rPr lang="en-US" altLang="en-US" dirty="0"/>
              <a:t>name means </a:t>
            </a:r>
            <a:r>
              <a:rPr lang="en-US" altLang="en-US" b="1" dirty="0"/>
              <a:t>“Yahweh strengthens” </a:t>
            </a:r>
            <a:r>
              <a:rPr lang="en-US" altLang="en-US" dirty="0"/>
              <a:t>or</a:t>
            </a:r>
            <a:r>
              <a:rPr lang="en-US" altLang="en-US" b="1" dirty="0"/>
              <a:t> “Yahweh is my strength”</a:t>
            </a:r>
          </a:p>
          <a:p>
            <a:pPr marL="0" marR="0" lvl="0" indent="0" algn="l" defTabSz="912813" rtl="0" eaLnBrk="0" fontAlgn="base" latinLnBrk="0" hangingPunct="0">
              <a:lnSpc>
                <a:spcPct val="100000"/>
              </a:lnSpc>
              <a:spcBef>
                <a:spcPct val="30000"/>
              </a:spcBef>
              <a:spcAft>
                <a:spcPct val="0"/>
              </a:spcAft>
              <a:buClrTx/>
              <a:buSzTx/>
              <a:buFontTx/>
              <a:buNone/>
              <a:tabLst/>
              <a:defRPr/>
            </a:pPr>
            <a:endParaRPr lang="en-US" altLang="en-US" b="1" dirty="0"/>
          </a:p>
          <a:p>
            <a:pPr marL="0" marR="0" lvl="0" indent="0" algn="l" defTabSz="912813" rtl="0" eaLnBrk="0" fontAlgn="base" latinLnBrk="0" hangingPunct="0">
              <a:lnSpc>
                <a:spcPct val="100000"/>
              </a:lnSpc>
              <a:spcBef>
                <a:spcPct val="30000"/>
              </a:spcBef>
              <a:spcAft>
                <a:spcPct val="0"/>
              </a:spcAft>
              <a:buClrTx/>
              <a:buSzTx/>
              <a:buFontTx/>
              <a:buNone/>
              <a:tabLst/>
              <a:defRPr/>
            </a:pPr>
            <a:r>
              <a:rPr lang="en-US" altLang="en-US" b="1" dirty="0"/>
              <a:t>How big is our God?  </a:t>
            </a:r>
          </a:p>
          <a:p>
            <a:pPr marL="0" marR="0" lvl="0" indent="0" algn="l" defTabSz="912813" rtl="0" eaLnBrk="0" fontAlgn="base" latinLnBrk="0" hangingPunct="0">
              <a:lnSpc>
                <a:spcPct val="100000"/>
              </a:lnSpc>
              <a:spcBef>
                <a:spcPct val="30000"/>
              </a:spcBef>
              <a:spcAft>
                <a:spcPct val="0"/>
              </a:spcAft>
              <a:buClrTx/>
              <a:buSzTx/>
              <a:buFontTx/>
              <a:buNone/>
              <a:tabLst/>
              <a:defRPr/>
            </a:pPr>
            <a:endParaRPr lang="en-US" altLang="en-US" b="1" dirty="0"/>
          </a:p>
          <a:p>
            <a:r>
              <a:rPr lang="en-US" sz="1200" dirty="0"/>
              <a:t>This final chapter of the four chapters that parallel 2 Kgs 18–20 is almost identical to 2 Kgs 20:12–19. The only major place where it differs is the final verse.</a:t>
            </a:r>
          </a:p>
          <a:p>
            <a:pPr lvl="1"/>
            <a:r>
              <a:rPr lang="en-US" dirty="0"/>
              <a:t> Graham S. Ogden and Jan </a:t>
            </a:r>
            <a:r>
              <a:rPr lang="en-US" dirty="0" err="1"/>
              <a:t>Sterk</a:t>
            </a:r>
            <a:r>
              <a:rPr lang="en-US" dirty="0"/>
              <a:t>, , ed. Paul Clarke et al., vol. 1 &amp; 2, United Bible Societies Handbooks (Reading, UK: United Bible Societies, 2011), 1027.</a:t>
            </a:r>
          </a:p>
          <a:p>
            <a:r>
              <a:rPr lang="en-US" b="0" i="0" u="none" strike="noStrike" baseline="0" dirty="0"/>
              <a:t> Graham S. Ogden and Jan </a:t>
            </a:r>
            <a:r>
              <a:rPr lang="en-US" b="0" i="0" u="none" strike="noStrike" baseline="0" dirty="0" err="1"/>
              <a:t>Sterk</a:t>
            </a:r>
            <a:r>
              <a:rPr lang="en-US" b="0" i="0" u="none" strike="noStrike" baseline="0" dirty="0"/>
              <a:t>, </a:t>
            </a:r>
            <a:r>
              <a:rPr lang="en-US" b="0" i="1" u="sng" strike="noStrike" baseline="0" dirty="0">
                <a:solidFill>
                  <a:srgbClr val="0000FF"/>
                </a:solidFill>
                <a:hlinkClick r:id="rId3"/>
              </a:rPr>
              <a:t>A Handbook on Isaiah</a:t>
            </a:r>
            <a:r>
              <a:rPr lang="en-US" b="0" i="0" u="none" strike="noStrike" baseline="0" dirty="0">
                <a:solidFill>
                  <a:srgbClr val="0000FF"/>
                </a:solidFill>
                <a:hlinkClick r:id="rId3"/>
              </a:rPr>
              <a:t>, ed. Paul Clarke et al., vol. 1 &amp; 2, United Bible Societies’ Handbooks (Reading, UK: United Bible Societies, 2011), 1027.</a:t>
            </a:r>
          </a:p>
          <a:p>
            <a:pPr marL="0" marR="0" lvl="0" indent="0" algn="l" defTabSz="912813" rtl="0" eaLnBrk="0" fontAlgn="base" latinLnBrk="0" hangingPunct="0">
              <a:lnSpc>
                <a:spcPct val="100000"/>
              </a:lnSpc>
              <a:spcBef>
                <a:spcPct val="30000"/>
              </a:spcBef>
              <a:spcAft>
                <a:spcPct val="0"/>
              </a:spcAft>
              <a:buClrTx/>
              <a:buSzTx/>
              <a:buFontTx/>
              <a:buNone/>
              <a:tabLst/>
              <a:defRPr/>
            </a:pPr>
            <a:endParaRPr lang="en-US" altLang="en-US" b="1" dirty="0"/>
          </a:p>
          <a:p>
            <a:pPr marL="0" marR="0" lvl="0" indent="0" algn="l" defTabSz="912813" rtl="0" eaLnBrk="0" fontAlgn="base" latinLnBrk="0" hangingPunct="0">
              <a:lnSpc>
                <a:spcPct val="100000"/>
              </a:lnSpc>
              <a:spcBef>
                <a:spcPct val="30000"/>
              </a:spcBef>
              <a:spcAft>
                <a:spcPct val="0"/>
              </a:spcAft>
              <a:buClrTx/>
              <a:buSzTx/>
              <a:buFontTx/>
              <a:buNone/>
              <a:tabLst/>
              <a:defRPr/>
            </a:pPr>
            <a:r>
              <a:rPr lang="en-US" altLang="en-US" b="1" dirty="0"/>
              <a:t>When Did all this Happen?</a:t>
            </a:r>
          </a:p>
          <a:p>
            <a:pPr marL="0" marR="0" lvl="0" indent="0" algn="l" defTabSz="912813" rtl="0" eaLnBrk="0" fontAlgn="base" latinLnBrk="0" hangingPunct="0">
              <a:lnSpc>
                <a:spcPct val="100000"/>
              </a:lnSpc>
              <a:spcBef>
                <a:spcPct val="30000"/>
              </a:spcBef>
              <a:spcAft>
                <a:spcPct val="0"/>
              </a:spcAft>
              <a:buClrTx/>
              <a:buSzTx/>
              <a:buFontTx/>
              <a:buNone/>
              <a:tabLst/>
              <a:defRPr/>
            </a:pPr>
            <a:endParaRPr lang="en-US" altLang="en-US" b="1" dirty="0"/>
          </a:p>
          <a:p>
            <a:pPr algn="just" rtl="0"/>
            <a:r>
              <a:rPr lang="en-US" sz="1800" dirty="0"/>
              <a:t>	I will deliver you and this city out of the hand of the king of Assyria, and will defend this city. </a:t>
            </a:r>
          </a:p>
          <a:p>
            <a:pPr algn="just" rtl="0"/>
            <a:r>
              <a:rPr lang="en-US" sz="1800" dirty="0"/>
              <a:t>	</a:t>
            </a:r>
            <a:r>
              <a:rPr lang="en-US" sz="1800" b="1" dirty="0"/>
              <a:t>7 	“This shall be the sign to you from the Lord, that the Lord will do this thing that he has promised: </a:t>
            </a:r>
          </a:p>
          <a:p>
            <a:pPr algn="just" rtl="0"/>
            <a:r>
              <a:rPr lang="en-US" sz="1800" dirty="0"/>
              <a:t>	</a:t>
            </a:r>
            <a:r>
              <a:rPr lang="en-US" sz="1800" b="1" dirty="0"/>
              <a:t>8 	Behold, I will make the shadow cast by the declining sun on the dial of Ahaz turn back ten steps.” So the sun turned back on the dial the ten steps by which it had declined. </a:t>
            </a:r>
          </a:p>
          <a:p>
            <a:r>
              <a:rPr lang="en-US" dirty="0"/>
              <a:t>  (Wheaton, IL: Crossway Bibles, 2016), Is 38:68.</a:t>
            </a:r>
          </a:p>
          <a:p>
            <a:pPr algn="just" rtl="0"/>
            <a:endParaRPr lang="en-US" dirty="0"/>
          </a:p>
          <a:p>
            <a:r>
              <a:rPr lang="en-US" b="0" i="0" u="none" strike="noStrike" baseline="0" dirty="0"/>
              <a:t> </a:t>
            </a:r>
            <a:r>
              <a:rPr lang="en-US" b="0" i="1" u="sng" strike="noStrike" baseline="0" dirty="0">
                <a:solidFill>
                  <a:srgbClr val="0000FF"/>
                </a:solidFill>
                <a:hlinkClick r:id="rId4"/>
              </a:rPr>
              <a:t>The Holy Bible: English Standard Version</a:t>
            </a:r>
            <a:r>
              <a:rPr lang="en-US" b="0" i="0" u="none" strike="noStrike" baseline="0" dirty="0">
                <a:solidFill>
                  <a:srgbClr val="0000FF"/>
                </a:solidFill>
                <a:hlinkClick r:id="rId4"/>
              </a:rPr>
              <a:t> (Wheaton, IL: Crossway Bibles, 2016), Is 38:6–8.</a:t>
            </a:r>
          </a:p>
          <a:p>
            <a:pPr marL="0" marR="0" lvl="0" indent="0" algn="l" defTabSz="912813" rtl="0" eaLnBrk="0" fontAlgn="base" latinLnBrk="0" hangingPunct="0">
              <a:lnSpc>
                <a:spcPct val="100000"/>
              </a:lnSpc>
              <a:spcBef>
                <a:spcPct val="30000"/>
              </a:spcBef>
              <a:spcAft>
                <a:spcPct val="0"/>
              </a:spcAft>
              <a:buClrTx/>
              <a:buSzTx/>
              <a:buFontTx/>
              <a:buNone/>
              <a:tabLst/>
              <a:defRPr/>
            </a:pPr>
            <a:endParaRPr lang="en-US" altLang="en-US" b="1" dirty="0"/>
          </a:p>
          <a:p>
            <a:r>
              <a:rPr lang="en-US" dirty="0"/>
              <a:t>Why are these two Chapters after </a:t>
            </a:r>
            <a:r>
              <a:rPr lang="en-US" dirty="0" err="1"/>
              <a:t>Sennacarib</a:t>
            </a:r>
            <a:r>
              <a:rPr lang="en-US" dirty="0"/>
              <a:t> is defeated? </a:t>
            </a:r>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15</a:t>
            </a:fld>
            <a:endParaRPr lang="en-US" altLang="en-US"/>
          </a:p>
        </p:txBody>
      </p:sp>
    </p:spTree>
    <p:extLst>
      <p:ext uri="{BB962C8B-B14F-4D97-AF65-F5344CB8AC3E}">
        <p14:creationId xmlns:p14="http://schemas.microsoft.com/office/powerpoint/2010/main" val="2616890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0" fontAlgn="base" latinLnBrk="0" hangingPunct="0">
              <a:lnSpc>
                <a:spcPct val="100000"/>
              </a:lnSpc>
              <a:spcBef>
                <a:spcPct val="30000"/>
              </a:spcBef>
              <a:spcAft>
                <a:spcPct val="0"/>
              </a:spcAft>
              <a:buClrTx/>
              <a:buSzTx/>
              <a:buFontTx/>
              <a:buNone/>
              <a:tabLst/>
              <a:defRPr/>
            </a:pPr>
            <a:endParaRPr lang="en-US" altLang="en-US" sz="1200" b="1" dirty="0"/>
          </a:p>
          <a:p>
            <a:pPr marL="0" marR="0" lvl="0" indent="0" algn="l" defTabSz="912813" rtl="0" eaLnBrk="0" fontAlgn="base" latinLnBrk="0" hangingPunct="0">
              <a:lnSpc>
                <a:spcPct val="100000"/>
              </a:lnSpc>
              <a:spcBef>
                <a:spcPct val="30000"/>
              </a:spcBef>
              <a:spcAft>
                <a:spcPct val="0"/>
              </a:spcAft>
              <a:buClrTx/>
              <a:buSzTx/>
              <a:buFontTx/>
              <a:buNone/>
              <a:tabLst/>
              <a:defRPr/>
            </a:pPr>
            <a:endParaRPr lang="en-US" altLang="en-US" sz="1200" dirty="0"/>
          </a:p>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16</a:t>
            </a:fld>
            <a:endParaRPr lang="en-US" altLang="en-US"/>
          </a:p>
        </p:txBody>
      </p:sp>
    </p:spTree>
    <p:extLst>
      <p:ext uri="{BB962C8B-B14F-4D97-AF65-F5344CB8AC3E}">
        <p14:creationId xmlns:p14="http://schemas.microsoft.com/office/powerpoint/2010/main" val="2330586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6365F646-6FE4-0479-B597-B1A09B26DB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1F83A1A4-1815-28DD-3A12-C14173931C75}"/>
              </a:ext>
            </a:extLst>
          </p:cNvPr>
          <p:cNvSpPr>
            <a:spLocks noGrp="1" noChangeArrowheads="1"/>
          </p:cNvSpPr>
          <p:nvPr>
            <p:ph type="body" idx="1"/>
          </p:nvPr>
        </p:nvSpPr>
        <p:spPr bwMode="auto">
          <a:xfrm>
            <a:off x="310896" y="4460166"/>
            <a:ext cx="6537959" cy="52233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altLang="en-US" sz="1600" dirty="0">
              <a:latin typeface="+mn-lt"/>
            </a:endParaRPr>
          </a:p>
        </p:txBody>
      </p:sp>
      <p:sp>
        <p:nvSpPr>
          <p:cNvPr id="46084" name="Slide Number Placeholder 3">
            <a:extLst>
              <a:ext uri="{FF2B5EF4-FFF2-40B4-BE49-F238E27FC236}">
                <a16:creationId xmlns:a16="http://schemas.microsoft.com/office/drawing/2014/main" id="{1DE7681F-C8F1-976B-8962-1BCC437433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E4E2273-59E7-46DF-9D49-10817A8D29F0}" type="slidenum">
              <a:rPr lang="en-US" altLang="en-US" smtClean="0"/>
              <a:pPr/>
              <a:t>17</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0" fontAlgn="base" latinLnBrk="0" hangingPunct="0">
              <a:lnSpc>
                <a:spcPct val="100000"/>
              </a:lnSpc>
              <a:spcBef>
                <a:spcPct val="30000"/>
              </a:spcBef>
              <a:spcAft>
                <a:spcPct val="0"/>
              </a:spcAft>
              <a:buClrTx/>
              <a:buSzTx/>
              <a:buFontTx/>
              <a:buNone/>
              <a:tabLst/>
              <a:defRPr/>
            </a:pPr>
            <a:endParaRPr lang="en-US" altLang="en-US" sz="1200" b="1" dirty="0"/>
          </a:p>
          <a:p>
            <a:pPr marL="0" marR="0" lvl="0" indent="0" algn="l" defTabSz="912813" rtl="0" eaLnBrk="0" fontAlgn="base" latinLnBrk="0" hangingPunct="0">
              <a:lnSpc>
                <a:spcPct val="100000"/>
              </a:lnSpc>
              <a:spcBef>
                <a:spcPct val="30000"/>
              </a:spcBef>
              <a:spcAft>
                <a:spcPct val="0"/>
              </a:spcAft>
              <a:buClrTx/>
              <a:buSzTx/>
              <a:buFontTx/>
              <a:buNone/>
              <a:tabLst/>
              <a:defRPr/>
            </a:pPr>
            <a:endParaRPr lang="en-US" altLang="en-US" sz="1200" dirty="0"/>
          </a:p>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18</a:t>
            </a:fld>
            <a:endParaRPr lang="en-US" altLang="en-US"/>
          </a:p>
        </p:txBody>
      </p:sp>
    </p:spTree>
    <p:extLst>
      <p:ext uri="{BB962C8B-B14F-4D97-AF65-F5344CB8AC3E}">
        <p14:creationId xmlns:p14="http://schemas.microsoft.com/office/powerpoint/2010/main" val="4186628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19</a:t>
            </a:fld>
            <a:endParaRPr lang="en-US" altLang="en-US"/>
          </a:p>
        </p:txBody>
      </p:sp>
    </p:spTree>
    <p:extLst>
      <p:ext uri="{BB962C8B-B14F-4D97-AF65-F5344CB8AC3E}">
        <p14:creationId xmlns:p14="http://schemas.microsoft.com/office/powerpoint/2010/main" val="3760709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20</a:t>
            </a:fld>
            <a:endParaRPr lang="en-US" altLang="en-US"/>
          </a:p>
        </p:txBody>
      </p:sp>
    </p:spTree>
    <p:extLst>
      <p:ext uri="{BB962C8B-B14F-4D97-AF65-F5344CB8AC3E}">
        <p14:creationId xmlns:p14="http://schemas.microsoft.com/office/powerpoint/2010/main" val="3014746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Seeing is believing… used to say that when something unlikely is witnessed, the truth of its occurrence or existence can no longer be doubted.</a:t>
            </a:r>
          </a:p>
          <a:p>
            <a:endParaRPr lang="en-US" dirty="0"/>
          </a:p>
          <a:p>
            <a:r>
              <a:rPr lang="en-US" dirty="0"/>
              <a:t>Isaiah 7:3-12 The LORD spoke to king Ahaz and encouraged him to ask for a sign from the LORD your God to validate what He was saying, Ahaz refused and quoted Moses “I will not ask; I will not test the LORD.” Isaiah 7:12</a:t>
            </a:r>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21</a:t>
            </a:fld>
            <a:endParaRPr lang="en-US" altLang="en-US"/>
          </a:p>
        </p:txBody>
      </p:sp>
    </p:spTree>
    <p:extLst>
      <p:ext uri="{BB962C8B-B14F-4D97-AF65-F5344CB8AC3E}">
        <p14:creationId xmlns:p14="http://schemas.microsoft.com/office/powerpoint/2010/main" val="1846376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6365F646-6FE4-0479-B597-B1A09B26DB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1F83A1A4-1815-28DD-3A12-C14173931C75}"/>
              </a:ext>
            </a:extLst>
          </p:cNvPr>
          <p:cNvSpPr>
            <a:spLocks noGrp="1" noChangeArrowheads="1"/>
          </p:cNvSpPr>
          <p:nvPr>
            <p:ph type="body" idx="1"/>
          </p:nvPr>
        </p:nvSpPr>
        <p:spPr bwMode="auto">
          <a:xfrm>
            <a:off x="310896" y="4460166"/>
            <a:ext cx="6537959" cy="52233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altLang="en-US" sz="1600" dirty="0">
              <a:latin typeface="+mn-lt"/>
            </a:endParaRPr>
          </a:p>
        </p:txBody>
      </p:sp>
      <p:sp>
        <p:nvSpPr>
          <p:cNvPr id="46084" name="Slide Number Placeholder 3">
            <a:extLst>
              <a:ext uri="{FF2B5EF4-FFF2-40B4-BE49-F238E27FC236}">
                <a16:creationId xmlns:a16="http://schemas.microsoft.com/office/drawing/2014/main" id="{1DE7681F-C8F1-976B-8962-1BCC437433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E4E2273-59E7-46DF-9D49-10817A8D29F0}" type="slidenum">
              <a:rPr lang="en-US" altLang="en-US" smtClean="0"/>
              <a:pPr/>
              <a:t>23</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6365F646-6FE4-0479-B597-B1A09B26DB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1F83A1A4-1815-28DD-3A12-C14173931C75}"/>
              </a:ext>
            </a:extLst>
          </p:cNvPr>
          <p:cNvSpPr>
            <a:spLocks noGrp="1" noChangeArrowheads="1"/>
          </p:cNvSpPr>
          <p:nvPr>
            <p:ph type="body" idx="1"/>
          </p:nvPr>
        </p:nvSpPr>
        <p:spPr bwMode="auto">
          <a:xfrm>
            <a:off x="310896" y="4460166"/>
            <a:ext cx="6537959" cy="52233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altLang="en-US" sz="1600" dirty="0">
              <a:latin typeface="+mn-lt"/>
            </a:endParaRPr>
          </a:p>
        </p:txBody>
      </p:sp>
      <p:sp>
        <p:nvSpPr>
          <p:cNvPr id="46084" name="Slide Number Placeholder 3">
            <a:extLst>
              <a:ext uri="{FF2B5EF4-FFF2-40B4-BE49-F238E27FC236}">
                <a16:creationId xmlns:a16="http://schemas.microsoft.com/office/drawing/2014/main" id="{1DE7681F-C8F1-976B-8962-1BCC437433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E4E2273-59E7-46DF-9D49-10817A8D29F0}" type="slidenum">
              <a:rPr lang="en-US" altLang="en-US" smtClean="0"/>
              <a:pPr/>
              <a:t>24</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0" fontAlgn="base" latinLnBrk="0" hangingPunct="0">
              <a:lnSpc>
                <a:spcPct val="100000"/>
              </a:lnSpc>
              <a:spcBef>
                <a:spcPct val="30000"/>
              </a:spcBef>
              <a:spcAft>
                <a:spcPct val="0"/>
              </a:spcAft>
              <a:buClrTx/>
              <a:buSzTx/>
              <a:buFontTx/>
              <a:buNone/>
              <a:tabLst/>
              <a:defRPr/>
            </a:pPr>
            <a:endParaRPr lang="en-US" altLang="en-US" sz="1200" b="1" dirty="0"/>
          </a:p>
          <a:p>
            <a:pPr marL="0" marR="0" lvl="0" indent="0" algn="l" defTabSz="912813" rtl="0" eaLnBrk="0" fontAlgn="base" latinLnBrk="0" hangingPunct="0">
              <a:lnSpc>
                <a:spcPct val="100000"/>
              </a:lnSpc>
              <a:spcBef>
                <a:spcPct val="30000"/>
              </a:spcBef>
              <a:spcAft>
                <a:spcPct val="0"/>
              </a:spcAft>
              <a:buClrTx/>
              <a:buSzTx/>
              <a:buFontTx/>
              <a:buNone/>
              <a:tabLst/>
              <a:defRPr/>
            </a:pPr>
            <a:endParaRPr lang="en-US" altLang="en-US" sz="1200" dirty="0"/>
          </a:p>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25</a:t>
            </a:fld>
            <a:endParaRPr lang="en-US" altLang="en-US"/>
          </a:p>
        </p:txBody>
      </p:sp>
    </p:spTree>
    <p:extLst>
      <p:ext uri="{BB962C8B-B14F-4D97-AF65-F5344CB8AC3E}">
        <p14:creationId xmlns:p14="http://schemas.microsoft.com/office/powerpoint/2010/main" val="3715710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2B7343-4559-4655-B0BC-11E2F39BB687}" type="slidenum">
              <a:rPr lang="en-US" smtClean="0"/>
              <a:pPr/>
              <a:t>2</a:t>
            </a:fld>
            <a:endParaRPr lang="en-US"/>
          </a:p>
        </p:txBody>
      </p:sp>
    </p:spTree>
    <p:extLst>
      <p:ext uri="{BB962C8B-B14F-4D97-AF65-F5344CB8AC3E}">
        <p14:creationId xmlns:p14="http://schemas.microsoft.com/office/powerpoint/2010/main" val="166893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6365F646-6FE4-0479-B597-B1A09B26DB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1F83A1A4-1815-28DD-3A12-C14173931C75}"/>
              </a:ext>
            </a:extLst>
          </p:cNvPr>
          <p:cNvSpPr>
            <a:spLocks noGrp="1" noChangeArrowheads="1"/>
          </p:cNvSpPr>
          <p:nvPr>
            <p:ph type="body" idx="1"/>
          </p:nvPr>
        </p:nvSpPr>
        <p:spPr bwMode="auto">
          <a:xfrm>
            <a:off x="310896" y="4460166"/>
            <a:ext cx="6537959" cy="52233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altLang="en-US" sz="1600" dirty="0">
              <a:latin typeface="+mn-lt"/>
            </a:endParaRPr>
          </a:p>
        </p:txBody>
      </p:sp>
      <p:sp>
        <p:nvSpPr>
          <p:cNvPr id="46084" name="Slide Number Placeholder 3">
            <a:extLst>
              <a:ext uri="{FF2B5EF4-FFF2-40B4-BE49-F238E27FC236}">
                <a16:creationId xmlns:a16="http://schemas.microsoft.com/office/drawing/2014/main" id="{1DE7681F-C8F1-976B-8962-1BCC437433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E4E2273-59E7-46DF-9D49-10817A8D29F0}" type="slidenum">
              <a:rPr lang="en-US" altLang="en-US" smtClean="0"/>
              <a:pPr/>
              <a:t>26</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0" fontAlgn="base" latinLnBrk="0" hangingPunct="0">
              <a:lnSpc>
                <a:spcPct val="100000"/>
              </a:lnSpc>
              <a:spcBef>
                <a:spcPct val="30000"/>
              </a:spcBef>
              <a:spcAft>
                <a:spcPct val="0"/>
              </a:spcAft>
              <a:buClrTx/>
              <a:buSzTx/>
              <a:buFontTx/>
              <a:buNone/>
              <a:tabLst/>
              <a:defRPr/>
            </a:pPr>
            <a:endParaRPr lang="en-US" altLang="en-US" sz="1200" b="1" dirty="0"/>
          </a:p>
          <a:p>
            <a:pPr marL="0" marR="0" lvl="0" indent="0" algn="l" defTabSz="912813" rtl="0" eaLnBrk="0" fontAlgn="base" latinLnBrk="0" hangingPunct="0">
              <a:lnSpc>
                <a:spcPct val="100000"/>
              </a:lnSpc>
              <a:spcBef>
                <a:spcPct val="30000"/>
              </a:spcBef>
              <a:spcAft>
                <a:spcPct val="0"/>
              </a:spcAft>
              <a:buClrTx/>
              <a:buSzTx/>
              <a:buFontTx/>
              <a:buNone/>
              <a:tabLst/>
              <a:defRPr/>
            </a:pPr>
            <a:endParaRPr lang="en-US" altLang="en-US" sz="1200" dirty="0"/>
          </a:p>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27</a:t>
            </a:fld>
            <a:endParaRPr lang="en-US" altLang="en-US"/>
          </a:p>
        </p:txBody>
      </p:sp>
    </p:spTree>
    <p:extLst>
      <p:ext uri="{BB962C8B-B14F-4D97-AF65-F5344CB8AC3E}">
        <p14:creationId xmlns:p14="http://schemas.microsoft.com/office/powerpoint/2010/main" val="1320702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 Things versus Little things.</a:t>
            </a:r>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28</a:t>
            </a:fld>
            <a:endParaRPr lang="en-US" altLang="en-US"/>
          </a:p>
        </p:txBody>
      </p:sp>
    </p:spTree>
    <p:extLst>
      <p:ext uri="{BB962C8B-B14F-4D97-AF65-F5344CB8AC3E}">
        <p14:creationId xmlns:p14="http://schemas.microsoft.com/office/powerpoint/2010/main" val="1910846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29</a:t>
            </a:fld>
            <a:endParaRPr lang="en-US" altLang="en-US"/>
          </a:p>
        </p:txBody>
      </p:sp>
    </p:spTree>
    <p:extLst>
      <p:ext uri="{BB962C8B-B14F-4D97-AF65-F5344CB8AC3E}">
        <p14:creationId xmlns:p14="http://schemas.microsoft.com/office/powerpoint/2010/main" val="3916487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30</a:t>
            </a:fld>
            <a:endParaRPr lang="en-US" altLang="en-US"/>
          </a:p>
        </p:txBody>
      </p:sp>
    </p:spTree>
    <p:extLst>
      <p:ext uri="{BB962C8B-B14F-4D97-AF65-F5344CB8AC3E}">
        <p14:creationId xmlns:p14="http://schemas.microsoft.com/office/powerpoint/2010/main" val="1351741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31</a:t>
            </a:fld>
            <a:endParaRPr lang="en-US" altLang="en-US"/>
          </a:p>
        </p:txBody>
      </p:sp>
    </p:spTree>
    <p:extLst>
      <p:ext uri="{BB962C8B-B14F-4D97-AF65-F5344CB8AC3E}">
        <p14:creationId xmlns:p14="http://schemas.microsoft.com/office/powerpoint/2010/main" val="3431524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32</a:t>
            </a:fld>
            <a:endParaRPr lang="en-US" altLang="en-US"/>
          </a:p>
        </p:txBody>
      </p:sp>
    </p:spTree>
    <p:extLst>
      <p:ext uri="{BB962C8B-B14F-4D97-AF65-F5344CB8AC3E}">
        <p14:creationId xmlns:p14="http://schemas.microsoft.com/office/powerpoint/2010/main" val="540923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8</a:t>
            </a:fld>
            <a:endParaRPr lang="en-US" altLang="en-US"/>
          </a:p>
        </p:txBody>
      </p:sp>
    </p:spTree>
    <p:extLst>
      <p:ext uri="{BB962C8B-B14F-4D97-AF65-F5344CB8AC3E}">
        <p14:creationId xmlns:p14="http://schemas.microsoft.com/office/powerpoint/2010/main" val="1775748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9</a:t>
            </a:fld>
            <a:endParaRPr lang="en-US" altLang="en-US"/>
          </a:p>
        </p:txBody>
      </p:sp>
    </p:spTree>
    <p:extLst>
      <p:ext uri="{BB962C8B-B14F-4D97-AF65-F5344CB8AC3E}">
        <p14:creationId xmlns:p14="http://schemas.microsoft.com/office/powerpoint/2010/main" val="434332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2B7343-4559-4655-B0BC-11E2F39BB687}" type="slidenum">
              <a:rPr lang="en-US" smtClean="0"/>
              <a:pPr/>
              <a:t>10</a:t>
            </a:fld>
            <a:endParaRPr lang="en-US"/>
          </a:p>
        </p:txBody>
      </p:sp>
    </p:spTree>
    <p:extLst>
      <p:ext uri="{BB962C8B-B14F-4D97-AF65-F5344CB8AC3E}">
        <p14:creationId xmlns:p14="http://schemas.microsoft.com/office/powerpoint/2010/main" val="1611171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2B7343-4559-4655-B0BC-11E2F39BB687}" type="slidenum">
              <a:rPr lang="en-US" smtClean="0"/>
              <a:pPr/>
              <a:t>11</a:t>
            </a:fld>
            <a:endParaRPr lang="en-US"/>
          </a:p>
        </p:txBody>
      </p:sp>
    </p:spTree>
    <p:extLst>
      <p:ext uri="{BB962C8B-B14F-4D97-AF65-F5344CB8AC3E}">
        <p14:creationId xmlns:p14="http://schemas.microsoft.com/office/powerpoint/2010/main" val="2210275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0" fontAlgn="base" latinLnBrk="0" hangingPunct="0">
              <a:lnSpc>
                <a:spcPct val="100000"/>
              </a:lnSpc>
              <a:spcBef>
                <a:spcPct val="30000"/>
              </a:spcBef>
              <a:spcAft>
                <a:spcPct val="0"/>
              </a:spcAft>
              <a:buClrTx/>
              <a:buSzTx/>
              <a:buFontTx/>
              <a:buNone/>
              <a:tabLst/>
              <a:defRPr/>
            </a:pPr>
            <a:r>
              <a:rPr lang="en-US" altLang="en-US" b="1" dirty="0"/>
              <a:t>Hezekiah’s </a:t>
            </a:r>
            <a:r>
              <a:rPr lang="en-US" altLang="en-US" dirty="0"/>
              <a:t>name means </a:t>
            </a:r>
            <a:r>
              <a:rPr lang="en-US" altLang="en-US" b="1" dirty="0"/>
              <a:t>“Yahweh strengthens” </a:t>
            </a:r>
            <a:r>
              <a:rPr lang="en-US" altLang="en-US" dirty="0"/>
              <a:t>or</a:t>
            </a:r>
            <a:r>
              <a:rPr lang="en-US" altLang="en-US" b="1" dirty="0"/>
              <a:t> “Yahweh is my strength”</a:t>
            </a:r>
          </a:p>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12</a:t>
            </a:fld>
            <a:endParaRPr lang="en-US" altLang="en-US"/>
          </a:p>
        </p:txBody>
      </p:sp>
    </p:spTree>
    <p:extLst>
      <p:ext uri="{BB962C8B-B14F-4D97-AF65-F5344CB8AC3E}">
        <p14:creationId xmlns:p14="http://schemas.microsoft.com/office/powerpoint/2010/main" val="3408712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dirty="0"/>
              <a:t>R. C. Sproul – Isaiah 6</a:t>
            </a:r>
          </a:p>
          <a:p>
            <a:endParaRPr lang="en-US" dirty="0"/>
          </a:p>
          <a:p>
            <a:pPr algn="l"/>
            <a:r>
              <a:rPr lang="en-US" b="1" i="0" dirty="0">
                <a:solidFill>
                  <a:srgbClr val="000000"/>
                </a:solidFill>
                <a:effectLst/>
                <a:latin typeface="system-ui"/>
              </a:rPr>
              <a:t>Comfort for God's People</a:t>
            </a:r>
          </a:p>
          <a:p>
            <a:pPr algn="l"/>
            <a:r>
              <a:rPr lang="en-US" b="1" i="0" dirty="0">
                <a:solidFill>
                  <a:srgbClr val="000000"/>
                </a:solidFill>
                <a:effectLst/>
                <a:latin typeface="system-ui"/>
              </a:rPr>
              <a:t>40 </a:t>
            </a:r>
            <a:r>
              <a:rPr lang="en-US" b="0" i="0" dirty="0">
                <a:solidFill>
                  <a:srgbClr val="000000"/>
                </a:solidFill>
                <a:effectLst/>
                <a:latin typeface="system-ui"/>
              </a:rPr>
              <a:t>Comfort, comfort my people, says your God.</a:t>
            </a:r>
            <a:br>
              <a:rPr lang="en-US" b="0" i="0" dirty="0">
                <a:solidFill>
                  <a:srgbClr val="000000"/>
                </a:solidFill>
                <a:effectLst/>
                <a:latin typeface="system-ui"/>
              </a:rPr>
            </a:br>
            <a:r>
              <a:rPr lang="en-US" b="1" i="0" baseline="30000" dirty="0">
                <a:solidFill>
                  <a:srgbClr val="000000"/>
                </a:solidFill>
                <a:effectLst/>
                <a:latin typeface="system-ui"/>
              </a:rPr>
              <a:t>2 </a:t>
            </a:r>
            <a:r>
              <a:rPr lang="en-US" b="0" i="0" dirty="0">
                <a:solidFill>
                  <a:srgbClr val="000000"/>
                </a:solidFill>
                <a:effectLst/>
                <a:latin typeface="system-ui"/>
              </a:rPr>
              <a:t>Speak tenderly to Jerusalem,</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cry to her</a:t>
            </a:r>
            <a:br>
              <a:rPr lang="en-US" b="0" i="0" dirty="0">
                <a:solidFill>
                  <a:srgbClr val="000000"/>
                </a:solidFill>
                <a:effectLst/>
                <a:latin typeface="system-ui"/>
              </a:rPr>
            </a:br>
            <a:r>
              <a:rPr lang="en-US" b="0" i="0" dirty="0">
                <a:solidFill>
                  <a:srgbClr val="000000"/>
                </a:solidFill>
                <a:effectLst/>
                <a:latin typeface="system-ui"/>
              </a:rPr>
              <a:t>that her warfare</a:t>
            </a:r>
            <a:r>
              <a:rPr lang="en-US" b="0" i="0" baseline="30000" dirty="0">
                <a:solidFill>
                  <a:srgbClr val="000000"/>
                </a:solidFill>
                <a:effectLst/>
                <a:latin typeface="system-ui"/>
              </a:rPr>
              <a:t>[</a:t>
            </a:r>
            <a:r>
              <a:rPr lang="en-US" b="0" i="0" baseline="30000" dirty="0">
                <a:solidFill>
                  <a:srgbClr val="4A4A4A"/>
                </a:solidFill>
                <a:effectLst/>
                <a:latin typeface="system-ui"/>
                <a:hlinkClick r:id="rId3" tooltip="See footnote a"/>
              </a:rPr>
              <a:t>a</a:t>
            </a:r>
            <a:r>
              <a:rPr lang="en-US" b="0" i="0" baseline="30000" dirty="0">
                <a:solidFill>
                  <a:srgbClr val="000000"/>
                </a:solidFill>
                <a:effectLst/>
                <a:latin typeface="system-ui"/>
              </a:rPr>
              <a:t>]</a:t>
            </a:r>
            <a:r>
              <a:rPr lang="en-US" b="0" i="0" dirty="0">
                <a:solidFill>
                  <a:srgbClr val="000000"/>
                </a:solidFill>
                <a:effectLst/>
                <a:latin typeface="system-ui"/>
              </a:rPr>
              <a:t> is ended,</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that her iniquity is pardoned,</a:t>
            </a:r>
            <a:br>
              <a:rPr lang="en-US" b="0" i="0" dirty="0">
                <a:solidFill>
                  <a:srgbClr val="000000"/>
                </a:solidFill>
                <a:effectLst/>
                <a:latin typeface="system-ui"/>
              </a:rPr>
            </a:br>
            <a:r>
              <a:rPr lang="en-US" b="0" i="0" dirty="0">
                <a:solidFill>
                  <a:srgbClr val="000000"/>
                </a:solidFill>
                <a:effectLst/>
                <a:latin typeface="system-ui"/>
              </a:rPr>
              <a:t>that she has received from the </a:t>
            </a:r>
            <a:r>
              <a:rPr lang="en-US" b="0" i="0" cap="small" dirty="0">
                <a:solidFill>
                  <a:srgbClr val="000000"/>
                </a:solidFill>
                <a:effectLst/>
                <a:latin typeface="system-ui"/>
              </a:rPr>
              <a:t>Lord</a:t>
            </a:r>
            <a:r>
              <a:rPr lang="en-US" b="0" i="0" dirty="0">
                <a:solidFill>
                  <a:srgbClr val="000000"/>
                </a:solidFill>
                <a:effectLst/>
                <a:latin typeface="system-ui"/>
              </a:rPr>
              <a:t>'s hand</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double for all her sins.</a:t>
            </a:r>
          </a:p>
          <a:p>
            <a:pPr algn="l"/>
            <a:r>
              <a:rPr lang="en-US" b="1" i="0" baseline="30000" dirty="0">
                <a:solidFill>
                  <a:srgbClr val="000000"/>
                </a:solidFill>
                <a:effectLst/>
                <a:latin typeface="system-ui"/>
              </a:rPr>
              <a:t>3 </a:t>
            </a:r>
            <a:r>
              <a:rPr lang="en-US" b="0" i="0" dirty="0">
                <a:solidFill>
                  <a:srgbClr val="000000"/>
                </a:solidFill>
                <a:effectLst/>
                <a:latin typeface="system-ui"/>
              </a:rPr>
              <a:t>A voice cries:</a:t>
            </a:r>
            <a:r>
              <a:rPr lang="en-US" b="0" i="0" baseline="30000" dirty="0">
                <a:solidFill>
                  <a:srgbClr val="000000"/>
                </a:solidFill>
                <a:effectLst/>
                <a:latin typeface="system-ui"/>
              </a:rPr>
              <a:t>[</a:t>
            </a:r>
            <a:r>
              <a:rPr lang="en-US" b="0" i="0" baseline="30000" dirty="0">
                <a:solidFill>
                  <a:srgbClr val="4A4A4A"/>
                </a:solidFill>
                <a:effectLst/>
                <a:latin typeface="system-ui"/>
                <a:hlinkClick r:id="rId4" tooltip="See footnote b"/>
              </a:rPr>
              <a:t>b</a:t>
            </a:r>
            <a:r>
              <a:rPr lang="en-US" b="0" i="0" baseline="30000" dirty="0">
                <a:solidFill>
                  <a:srgbClr val="000000"/>
                </a:solidFill>
                <a:effectLst/>
                <a:latin typeface="system-ui"/>
              </a:rPr>
              <a:t>]</a:t>
            </a:r>
            <a:br>
              <a:rPr lang="en-US" b="0" i="0" dirty="0">
                <a:solidFill>
                  <a:srgbClr val="000000"/>
                </a:solidFill>
                <a:effectLst/>
                <a:latin typeface="system-ui"/>
              </a:rPr>
            </a:br>
            <a:r>
              <a:rPr lang="en-US" b="0" i="0" dirty="0">
                <a:solidFill>
                  <a:srgbClr val="000000"/>
                </a:solidFill>
                <a:effectLst/>
                <a:latin typeface="system-ui"/>
              </a:rPr>
              <a:t>“In the wilderness prepare the way of the </a:t>
            </a:r>
            <a:r>
              <a:rPr lang="en-US" b="0" i="0" cap="small" dirty="0">
                <a:solidFill>
                  <a:srgbClr val="000000"/>
                </a:solidFill>
                <a:effectLst/>
                <a:latin typeface="system-ui"/>
              </a:rPr>
              <a:t>Lord</a:t>
            </a:r>
            <a:r>
              <a:rPr lang="en-US" b="0" i="0" dirty="0">
                <a:solidFill>
                  <a:srgbClr val="000000"/>
                </a:solidFill>
                <a:effectLst/>
                <a:latin typeface="system-ui"/>
              </a:rPr>
              <a:t>;</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make straight in the desert a highway for our God.</a:t>
            </a:r>
            <a:br>
              <a:rPr lang="en-US" b="0" i="0" dirty="0">
                <a:solidFill>
                  <a:srgbClr val="000000"/>
                </a:solidFill>
                <a:effectLst/>
                <a:latin typeface="system-ui"/>
              </a:rPr>
            </a:br>
            <a:r>
              <a:rPr lang="en-US" b="1" i="0" baseline="30000" dirty="0">
                <a:solidFill>
                  <a:srgbClr val="000000"/>
                </a:solidFill>
                <a:effectLst/>
                <a:latin typeface="system-ui"/>
              </a:rPr>
              <a:t>4 </a:t>
            </a:r>
            <a:r>
              <a:rPr lang="en-US" b="0" i="0" dirty="0">
                <a:solidFill>
                  <a:srgbClr val="000000"/>
                </a:solidFill>
                <a:effectLst/>
                <a:latin typeface="system-ui"/>
              </a:rPr>
              <a:t>Every valley shall be lifted up,</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every mountain and hill be made low;</a:t>
            </a:r>
            <a:br>
              <a:rPr lang="en-US" b="0" i="0" dirty="0">
                <a:solidFill>
                  <a:srgbClr val="000000"/>
                </a:solidFill>
                <a:effectLst/>
                <a:latin typeface="system-ui"/>
              </a:rPr>
            </a:br>
            <a:r>
              <a:rPr lang="en-US" b="0" i="0" dirty="0">
                <a:solidFill>
                  <a:srgbClr val="000000"/>
                </a:solidFill>
                <a:effectLst/>
                <a:latin typeface="system-ui"/>
              </a:rPr>
              <a:t>the uneven ground shall become level,</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the rough places a plain.</a:t>
            </a:r>
            <a:br>
              <a:rPr lang="en-US" b="0" i="0" dirty="0">
                <a:solidFill>
                  <a:srgbClr val="000000"/>
                </a:solidFill>
                <a:effectLst/>
                <a:latin typeface="system-ui"/>
              </a:rPr>
            </a:br>
            <a:r>
              <a:rPr lang="en-US" b="1" i="0" baseline="30000" dirty="0">
                <a:solidFill>
                  <a:srgbClr val="000000"/>
                </a:solidFill>
                <a:effectLst/>
                <a:latin typeface="system-ui"/>
              </a:rPr>
              <a:t>5 </a:t>
            </a:r>
            <a:r>
              <a:rPr lang="en-US" b="0" i="0" dirty="0">
                <a:solidFill>
                  <a:srgbClr val="000000"/>
                </a:solidFill>
                <a:effectLst/>
                <a:latin typeface="system-ui"/>
              </a:rPr>
              <a:t>And the glory of the </a:t>
            </a:r>
            <a:r>
              <a:rPr lang="en-US" b="0" i="0" cap="small" dirty="0">
                <a:solidFill>
                  <a:srgbClr val="000000"/>
                </a:solidFill>
                <a:effectLst/>
                <a:latin typeface="system-ui"/>
              </a:rPr>
              <a:t>Lord</a:t>
            </a:r>
            <a:r>
              <a:rPr lang="en-US" b="0" i="0" dirty="0">
                <a:solidFill>
                  <a:srgbClr val="000000"/>
                </a:solidFill>
                <a:effectLst/>
                <a:latin typeface="system-ui"/>
              </a:rPr>
              <a:t> shall be revealed,</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all flesh shall see it together,</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for the mouth of the </a:t>
            </a:r>
            <a:r>
              <a:rPr lang="en-US" b="0" i="0" cap="small" dirty="0">
                <a:solidFill>
                  <a:srgbClr val="000000"/>
                </a:solidFill>
                <a:effectLst/>
                <a:latin typeface="system-ui"/>
              </a:rPr>
              <a:t>Lord</a:t>
            </a:r>
            <a:r>
              <a:rPr lang="en-US" b="0" i="0" dirty="0">
                <a:solidFill>
                  <a:srgbClr val="000000"/>
                </a:solidFill>
                <a:effectLst/>
                <a:latin typeface="system-ui"/>
              </a:rPr>
              <a:t> has spoken.”</a:t>
            </a:r>
          </a:p>
          <a:p>
            <a:pPr algn="l"/>
            <a:r>
              <a:rPr lang="en-US" b="1" i="0" dirty="0">
                <a:solidFill>
                  <a:srgbClr val="000000"/>
                </a:solidFill>
                <a:effectLst/>
                <a:latin typeface="system-ui"/>
              </a:rPr>
              <a:t>The Word of God Stands Forever</a:t>
            </a:r>
          </a:p>
          <a:p>
            <a:pPr algn="l"/>
            <a:r>
              <a:rPr lang="en-US" b="1" i="0" baseline="30000" dirty="0">
                <a:solidFill>
                  <a:srgbClr val="000000"/>
                </a:solidFill>
                <a:effectLst/>
                <a:latin typeface="system-ui"/>
              </a:rPr>
              <a:t>6 </a:t>
            </a:r>
            <a:r>
              <a:rPr lang="en-US" b="0" i="0" dirty="0">
                <a:solidFill>
                  <a:srgbClr val="000000"/>
                </a:solidFill>
                <a:effectLst/>
                <a:latin typeface="system-ui"/>
              </a:rPr>
              <a:t>A voice says, “Cry!”</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I said,</a:t>
            </a:r>
            <a:r>
              <a:rPr lang="en-US" b="0" i="0" baseline="30000" dirty="0">
                <a:solidFill>
                  <a:srgbClr val="000000"/>
                </a:solidFill>
                <a:effectLst/>
                <a:latin typeface="system-ui"/>
              </a:rPr>
              <a:t>[</a:t>
            </a:r>
            <a:r>
              <a:rPr lang="en-US" b="0" i="0" baseline="30000" dirty="0">
                <a:solidFill>
                  <a:srgbClr val="4A4A4A"/>
                </a:solidFill>
                <a:effectLst/>
                <a:latin typeface="system-ui"/>
                <a:hlinkClick r:id="rId5" tooltip="See footnote c"/>
              </a:rPr>
              <a:t>c</a:t>
            </a:r>
            <a:r>
              <a:rPr lang="en-US" b="0" i="0" baseline="30000" dirty="0">
                <a:solidFill>
                  <a:srgbClr val="000000"/>
                </a:solidFill>
                <a:effectLst/>
                <a:latin typeface="system-ui"/>
              </a:rPr>
              <a:t>]</a:t>
            </a:r>
            <a:r>
              <a:rPr lang="en-US" b="0" i="0" dirty="0">
                <a:solidFill>
                  <a:srgbClr val="000000"/>
                </a:solidFill>
                <a:effectLst/>
                <a:latin typeface="system-ui"/>
              </a:rPr>
              <a:t> “What shall I cry?”</a:t>
            </a:r>
            <a:br>
              <a:rPr lang="en-US" b="0" i="0" dirty="0">
                <a:solidFill>
                  <a:srgbClr val="000000"/>
                </a:solidFill>
                <a:effectLst/>
                <a:latin typeface="system-ui"/>
              </a:rPr>
            </a:br>
            <a:r>
              <a:rPr lang="en-US" b="0" i="0" dirty="0">
                <a:solidFill>
                  <a:srgbClr val="000000"/>
                </a:solidFill>
                <a:effectLst/>
                <a:latin typeface="system-ui"/>
              </a:rPr>
              <a:t>All flesh is grass,</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all its beauty</a:t>
            </a:r>
            <a:r>
              <a:rPr lang="en-US" b="0" i="0" baseline="30000" dirty="0">
                <a:solidFill>
                  <a:srgbClr val="000000"/>
                </a:solidFill>
                <a:effectLst/>
                <a:latin typeface="system-ui"/>
              </a:rPr>
              <a:t>[</a:t>
            </a:r>
            <a:r>
              <a:rPr lang="en-US" b="0" i="0" baseline="30000" dirty="0">
                <a:solidFill>
                  <a:srgbClr val="4A4A4A"/>
                </a:solidFill>
                <a:effectLst/>
                <a:latin typeface="system-ui"/>
                <a:hlinkClick r:id="rId6" tooltip="See footnote d"/>
              </a:rPr>
              <a:t>d</a:t>
            </a:r>
            <a:r>
              <a:rPr lang="en-US" b="0" i="0" baseline="30000" dirty="0">
                <a:solidFill>
                  <a:srgbClr val="000000"/>
                </a:solidFill>
                <a:effectLst/>
                <a:latin typeface="system-ui"/>
              </a:rPr>
              <a:t>]</a:t>
            </a:r>
            <a:r>
              <a:rPr lang="en-US" b="0" i="0" dirty="0">
                <a:solidFill>
                  <a:srgbClr val="000000"/>
                </a:solidFill>
                <a:effectLst/>
                <a:latin typeface="system-ui"/>
              </a:rPr>
              <a:t> is like the flower of the field.</a:t>
            </a:r>
            <a:br>
              <a:rPr lang="en-US" b="0" i="0" dirty="0">
                <a:solidFill>
                  <a:srgbClr val="000000"/>
                </a:solidFill>
                <a:effectLst/>
                <a:latin typeface="system-ui"/>
              </a:rPr>
            </a:br>
            <a:r>
              <a:rPr lang="en-US" b="1" i="0" baseline="30000" dirty="0">
                <a:solidFill>
                  <a:srgbClr val="000000"/>
                </a:solidFill>
                <a:effectLst/>
                <a:latin typeface="system-ui"/>
              </a:rPr>
              <a:t>7 </a:t>
            </a:r>
            <a:r>
              <a:rPr lang="en-US" b="0" i="0" dirty="0">
                <a:solidFill>
                  <a:srgbClr val="000000"/>
                </a:solidFill>
                <a:effectLst/>
                <a:latin typeface="system-ui"/>
              </a:rPr>
              <a:t>The grass withers, the flower fades</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when the breath of the </a:t>
            </a:r>
            <a:r>
              <a:rPr lang="en-US" b="0" i="0" cap="small" dirty="0">
                <a:solidFill>
                  <a:srgbClr val="000000"/>
                </a:solidFill>
                <a:effectLst/>
                <a:latin typeface="system-ui"/>
              </a:rPr>
              <a:t>Lord</a:t>
            </a:r>
            <a:r>
              <a:rPr lang="en-US" b="0" i="0" dirty="0">
                <a:solidFill>
                  <a:srgbClr val="000000"/>
                </a:solidFill>
                <a:effectLst/>
                <a:latin typeface="system-ui"/>
              </a:rPr>
              <a:t> blows on it;</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surely the people are grass.</a:t>
            </a:r>
            <a:br>
              <a:rPr lang="en-US" b="0" i="0" dirty="0">
                <a:solidFill>
                  <a:srgbClr val="000000"/>
                </a:solidFill>
                <a:effectLst/>
                <a:latin typeface="system-ui"/>
              </a:rPr>
            </a:br>
            <a:r>
              <a:rPr lang="en-US" b="1" i="0" baseline="30000" dirty="0">
                <a:solidFill>
                  <a:srgbClr val="000000"/>
                </a:solidFill>
                <a:effectLst/>
                <a:latin typeface="system-ui"/>
              </a:rPr>
              <a:t>8 </a:t>
            </a:r>
            <a:r>
              <a:rPr lang="en-US" b="0" i="0" dirty="0">
                <a:solidFill>
                  <a:srgbClr val="000000"/>
                </a:solidFill>
                <a:effectLst/>
                <a:latin typeface="system-ui"/>
              </a:rPr>
              <a:t>The grass withers, the flower fades,</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but the word of our God will stand forever.</a:t>
            </a:r>
          </a:p>
          <a:p>
            <a:pPr algn="l"/>
            <a:r>
              <a:rPr lang="en-US" b="1" i="0" dirty="0">
                <a:solidFill>
                  <a:srgbClr val="000000"/>
                </a:solidFill>
                <a:effectLst/>
                <a:latin typeface="system-ui"/>
              </a:rPr>
              <a:t>The Greatness of God</a:t>
            </a:r>
          </a:p>
          <a:p>
            <a:pPr algn="l"/>
            <a:r>
              <a:rPr lang="en-US" b="1" i="0" baseline="30000" dirty="0">
                <a:solidFill>
                  <a:srgbClr val="000000"/>
                </a:solidFill>
                <a:effectLst/>
                <a:latin typeface="system-ui"/>
              </a:rPr>
              <a:t>9 </a:t>
            </a:r>
            <a:r>
              <a:rPr lang="en-US" b="0" i="0" dirty="0">
                <a:solidFill>
                  <a:srgbClr val="000000"/>
                </a:solidFill>
                <a:effectLst/>
                <a:latin typeface="system-ui"/>
              </a:rPr>
              <a:t>Go on up to a high mountain,</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O Zion, herald of good news;</a:t>
            </a:r>
            <a:r>
              <a:rPr lang="en-US" b="0" i="0" baseline="30000" dirty="0">
                <a:solidFill>
                  <a:srgbClr val="000000"/>
                </a:solidFill>
                <a:effectLst/>
                <a:latin typeface="system-ui"/>
              </a:rPr>
              <a:t>[</a:t>
            </a:r>
            <a:r>
              <a:rPr lang="en-US" b="0" i="0" baseline="30000" dirty="0">
                <a:solidFill>
                  <a:srgbClr val="4A4A4A"/>
                </a:solidFill>
                <a:effectLst/>
                <a:latin typeface="system-ui"/>
                <a:hlinkClick r:id="rId7" tooltip="See footnote e"/>
              </a:rPr>
              <a:t>e</a:t>
            </a:r>
            <a:r>
              <a:rPr lang="en-US" b="0" i="0" baseline="30000" dirty="0">
                <a:solidFill>
                  <a:srgbClr val="000000"/>
                </a:solidFill>
                <a:effectLst/>
                <a:latin typeface="system-ui"/>
              </a:rPr>
              <a:t>]</a:t>
            </a:r>
            <a:br>
              <a:rPr lang="en-US" b="0" i="0" dirty="0">
                <a:solidFill>
                  <a:srgbClr val="000000"/>
                </a:solidFill>
                <a:effectLst/>
                <a:latin typeface="system-ui"/>
              </a:rPr>
            </a:br>
            <a:r>
              <a:rPr lang="en-US" b="0" i="0" dirty="0">
                <a:solidFill>
                  <a:srgbClr val="000000"/>
                </a:solidFill>
                <a:effectLst/>
                <a:latin typeface="system-ui"/>
              </a:rPr>
              <a:t>lift up your voice with strength,</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O Jerusalem, herald of good news;</a:t>
            </a:r>
            <a:r>
              <a:rPr lang="en-US" b="0" i="0" baseline="30000" dirty="0">
                <a:solidFill>
                  <a:srgbClr val="000000"/>
                </a:solidFill>
                <a:effectLst/>
                <a:latin typeface="system-ui"/>
              </a:rPr>
              <a:t>[</a:t>
            </a:r>
            <a:r>
              <a:rPr lang="en-US" b="0" i="0" baseline="30000" dirty="0">
                <a:solidFill>
                  <a:srgbClr val="4A4A4A"/>
                </a:solidFill>
                <a:effectLst/>
                <a:latin typeface="system-ui"/>
                <a:hlinkClick r:id="rId8" tooltip="See footnote f"/>
              </a:rPr>
              <a:t>f</a:t>
            </a:r>
            <a:r>
              <a:rPr lang="en-US" b="0" i="0" baseline="30000" dirty="0">
                <a:solidFill>
                  <a:srgbClr val="000000"/>
                </a:solidFill>
                <a:effectLst/>
                <a:latin typeface="system-ui"/>
              </a:rPr>
              <a:t>]</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lift it up, fear not;</a:t>
            </a:r>
            <a:br>
              <a:rPr lang="en-US" b="0" i="0" dirty="0">
                <a:solidFill>
                  <a:srgbClr val="000000"/>
                </a:solidFill>
                <a:effectLst/>
                <a:latin typeface="system-ui"/>
              </a:rPr>
            </a:br>
            <a:r>
              <a:rPr lang="en-US" b="0" i="0" dirty="0">
                <a:solidFill>
                  <a:srgbClr val="000000"/>
                </a:solidFill>
                <a:effectLst/>
                <a:latin typeface="system-ui"/>
              </a:rPr>
              <a:t>say to the cities of Judah,</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“Behold your God!”</a:t>
            </a:r>
            <a:br>
              <a:rPr lang="en-US" b="0" i="0" dirty="0">
                <a:solidFill>
                  <a:srgbClr val="000000"/>
                </a:solidFill>
                <a:effectLst/>
                <a:latin typeface="system-ui"/>
              </a:rPr>
            </a:br>
            <a:r>
              <a:rPr lang="en-US" b="1" i="0" baseline="30000" dirty="0">
                <a:solidFill>
                  <a:srgbClr val="000000"/>
                </a:solidFill>
                <a:effectLst/>
                <a:latin typeface="system-ui"/>
              </a:rPr>
              <a:t>10 </a:t>
            </a:r>
            <a:r>
              <a:rPr lang="en-US" b="0" i="0" dirty="0">
                <a:solidFill>
                  <a:srgbClr val="000000"/>
                </a:solidFill>
                <a:effectLst/>
                <a:latin typeface="system-ui"/>
              </a:rPr>
              <a:t>Behold, the Lord </a:t>
            </a:r>
            <a:r>
              <a:rPr lang="en-US" b="0" i="0" cap="small" dirty="0">
                <a:solidFill>
                  <a:srgbClr val="000000"/>
                </a:solidFill>
                <a:effectLst/>
                <a:latin typeface="system-ui"/>
              </a:rPr>
              <a:t>God</a:t>
            </a:r>
            <a:r>
              <a:rPr lang="en-US" b="0" i="0" dirty="0">
                <a:solidFill>
                  <a:srgbClr val="000000"/>
                </a:solidFill>
                <a:effectLst/>
                <a:latin typeface="system-ui"/>
              </a:rPr>
              <a:t> comes with might,</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his arm rules for him;</a:t>
            </a:r>
            <a:br>
              <a:rPr lang="en-US" b="0" i="0" dirty="0">
                <a:solidFill>
                  <a:srgbClr val="000000"/>
                </a:solidFill>
                <a:effectLst/>
                <a:latin typeface="system-ui"/>
              </a:rPr>
            </a:br>
            <a:r>
              <a:rPr lang="en-US" b="0" i="0" dirty="0">
                <a:solidFill>
                  <a:srgbClr val="000000"/>
                </a:solidFill>
                <a:effectLst/>
                <a:latin typeface="system-ui"/>
              </a:rPr>
              <a:t>behold, his reward is with him,</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his recompense before him.</a:t>
            </a:r>
            <a:br>
              <a:rPr lang="en-US" b="0" i="0" dirty="0">
                <a:solidFill>
                  <a:srgbClr val="000000"/>
                </a:solidFill>
                <a:effectLst/>
                <a:latin typeface="system-ui"/>
              </a:rPr>
            </a:br>
            <a:r>
              <a:rPr lang="en-US" b="1" i="0" baseline="30000" dirty="0">
                <a:solidFill>
                  <a:srgbClr val="000000"/>
                </a:solidFill>
                <a:effectLst/>
                <a:latin typeface="system-ui"/>
              </a:rPr>
              <a:t>11 </a:t>
            </a:r>
            <a:r>
              <a:rPr lang="en-US" b="0" i="0" dirty="0">
                <a:solidFill>
                  <a:srgbClr val="000000"/>
                </a:solidFill>
                <a:effectLst/>
                <a:latin typeface="system-ui"/>
              </a:rPr>
              <a:t>He will tend his flock like a shepherd;</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he will gather the lambs in his arms;</a:t>
            </a:r>
            <a:br>
              <a:rPr lang="en-US" b="0" i="0" dirty="0">
                <a:solidFill>
                  <a:srgbClr val="000000"/>
                </a:solidFill>
                <a:effectLst/>
                <a:latin typeface="system-ui"/>
              </a:rPr>
            </a:br>
            <a:r>
              <a:rPr lang="en-US" b="0" i="0" dirty="0">
                <a:solidFill>
                  <a:srgbClr val="000000"/>
                </a:solidFill>
                <a:effectLst/>
                <a:latin typeface="system-ui"/>
              </a:rPr>
              <a:t>he will carry them in his bosom,</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gently lead those that are with young.</a:t>
            </a:r>
          </a:p>
          <a:p>
            <a:pPr algn="l"/>
            <a:r>
              <a:rPr lang="en-US" b="1" i="0" baseline="30000" dirty="0">
                <a:solidFill>
                  <a:srgbClr val="000000"/>
                </a:solidFill>
                <a:effectLst/>
                <a:latin typeface="system-ui"/>
              </a:rPr>
              <a:t>12 </a:t>
            </a:r>
            <a:r>
              <a:rPr lang="en-US" b="0" i="0" dirty="0">
                <a:solidFill>
                  <a:srgbClr val="000000"/>
                </a:solidFill>
                <a:effectLst/>
                <a:latin typeface="system-ui"/>
              </a:rPr>
              <a:t>Who has measured the waters in the hollow of his hand</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marked off the heavens with a span,</a:t>
            </a:r>
            <a:br>
              <a:rPr lang="en-US" b="0" i="0" dirty="0">
                <a:solidFill>
                  <a:srgbClr val="000000"/>
                </a:solidFill>
                <a:effectLst/>
                <a:latin typeface="system-ui"/>
              </a:rPr>
            </a:br>
            <a:r>
              <a:rPr lang="en-US" b="0" i="0" dirty="0">
                <a:solidFill>
                  <a:srgbClr val="000000"/>
                </a:solidFill>
                <a:effectLst/>
                <a:latin typeface="system-ui"/>
              </a:rPr>
              <a:t>enclosed the dust of the earth in a measure</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weighed the mountains in scales</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the hills in a balance?</a:t>
            </a:r>
            <a:br>
              <a:rPr lang="en-US" b="0" i="0" dirty="0">
                <a:solidFill>
                  <a:srgbClr val="000000"/>
                </a:solidFill>
                <a:effectLst/>
                <a:latin typeface="system-ui"/>
              </a:rPr>
            </a:br>
            <a:r>
              <a:rPr lang="en-US" b="1" i="0" baseline="30000" dirty="0">
                <a:solidFill>
                  <a:srgbClr val="000000"/>
                </a:solidFill>
                <a:effectLst/>
                <a:latin typeface="system-ui"/>
              </a:rPr>
              <a:t>13 </a:t>
            </a:r>
            <a:r>
              <a:rPr lang="en-US" b="0" i="0" dirty="0">
                <a:solidFill>
                  <a:srgbClr val="000000"/>
                </a:solidFill>
                <a:effectLst/>
                <a:latin typeface="system-ui"/>
              </a:rPr>
              <a:t>Who has measured</a:t>
            </a:r>
            <a:r>
              <a:rPr lang="en-US" b="0" i="0" baseline="30000" dirty="0">
                <a:solidFill>
                  <a:srgbClr val="000000"/>
                </a:solidFill>
                <a:effectLst/>
                <a:latin typeface="system-ui"/>
              </a:rPr>
              <a:t>[</a:t>
            </a:r>
            <a:r>
              <a:rPr lang="en-US" b="0" i="0" baseline="30000" dirty="0">
                <a:solidFill>
                  <a:srgbClr val="4A4A4A"/>
                </a:solidFill>
                <a:effectLst/>
                <a:latin typeface="system-ui"/>
                <a:hlinkClick r:id="rId9" tooltip="See footnote g"/>
              </a:rPr>
              <a:t>g</a:t>
            </a:r>
            <a:r>
              <a:rPr lang="en-US" b="0" i="0" baseline="30000" dirty="0">
                <a:solidFill>
                  <a:srgbClr val="000000"/>
                </a:solidFill>
                <a:effectLst/>
                <a:latin typeface="system-ui"/>
              </a:rPr>
              <a:t>]</a:t>
            </a:r>
            <a:r>
              <a:rPr lang="en-US" b="0" i="0" dirty="0">
                <a:solidFill>
                  <a:srgbClr val="000000"/>
                </a:solidFill>
                <a:effectLst/>
                <a:latin typeface="system-ui"/>
              </a:rPr>
              <a:t> the Spirit of the </a:t>
            </a:r>
            <a:r>
              <a:rPr lang="en-US" b="0" i="0" cap="small" dirty="0">
                <a:solidFill>
                  <a:srgbClr val="000000"/>
                </a:solidFill>
                <a:effectLst/>
                <a:latin typeface="system-ui"/>
              </a:rPr>
              <a:t>Lord</a:t>
            </a:r>
            <a:r>
              <a:rPr lang="en-US" b="0" i="0" dirty="0">
                <a:solidFill>
                  <a:srgbClr val="000000"/>
                </a:solidFill>
                <a:effectLst/>
                <a:latin typeface="system-ui"/>
              </a:rPr>
              <a:t>,</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or what man shows him his counsel?</a:t>
            </a:r>
            <a:br>
              <a:rPr lang="en-US" b="0" i="0" dirty="0">
                <a:solidFill>
                  <a:srgbClr val="000000"/>
                </a:solidFill>
                <a:effectLst/>
                <a:latin typeface="system-ui"/>
              </a:rPr>
            </a:br>
            <a:r>
              <a:rPr lang="en-US" b="1" i="0" baseline="30000" dirty="0">
                <a:solidFill>
                  <a:srgbClr val="000000"/>
                </a:solidFill>
                <a:effectLst/>
                <a:latin typeface="system-ui"/>
              </a:rPr>
              <a:t>14 </a:t>
            </a:r>
            <a:r>
              <a:rPr lang="en-US" b="0" i="0" dirty="0">
                <a:solidFill>
                  <a:srgbClr val="000000"/>
                </a:solidFill>
                <a:effectLst/>
                <a:latin typeface="system-ui"/>
              </a:rPr>
              <a:t>Whom did he consult,</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who made him understand?</a:t>
            </a:r>
            <a:br>
              <a:rPr lang="en-US" b="0" i="0" dirty="0">
                <a:solidFill>
                  <a:srgbClr val="000000"/>
                </a:solidFill>
                <a:effectLst/>
                <a:latin typeface="system-ui"/>
              </a:rPr>
            </a:br>
            <a:r>
              <a:rPr lang="en-US" b="0" i="0" dirty="0">
                <a:solidFill>
                  <a:srgbClr val="000000"/>
                </a:solidFill>
                <a:effectLst/>
                <a:latin typeface="system-ui"/>
              </a:rPr>
              <a:t>Who taught him the path of justice,</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taught him knowledge,</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showed him the way of understanding?</a:t>
            </a:r>
            <a:br>
              <a:rPr lang="en-US" b="0" i="0" dirty="0">
                <a:solidFill>
                  <a:srgbClr val="000000"/>
                </a:solidFill>
                <a:effectLst/>
                <a:latin typeface="system-ui"/>
              </a:rPr>
            </a:br>
            <a:r>
              <a:rPr lang="en-US" b="1" i="0" baseline="30000" dirty="0">
                <a:solidFill>
                  <a:srgbClr val="000000"/>
                </a:solidFill>
                <a:effectLst/>
                <a:latin typeface="system-ui"/>
              </a:rPr>
              <a:t>15 </a:t>
            </a:r>
            <a:r>
              <a:rPr lang="en-US" b="0" i="0" dirty="0">
                <a:solidFill>
                  <a:srgbClr val="000000"/>
                </a:solidFill>
                <a:effectLst/>
                <a:latin typeface="system-ui"/>
              </a:rPr>
              <a:t>Behold, the nations are like a drop from a bucket,</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are accounted as the dust on the scales;</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behold, he takes up the coastlands like fine dust.</a:t>
            </a:r>
            <a:br>
              <a:rPr lang="en-US" b="0" i="0" dirty="0">
                <a:solidFill>
                  <a:srgbClr val="000000"/>
                </a:solidFill>
                <a:effectLst/>
                <a:latin typeface="system-ui"/>
              </a:rPr>
            </a:br>
            <a:r>
              <a:rPr lang="en-US" b="1" i="0" baseline="30000" dirty="0">
                <a:solidFill>
                  <a:srgbClr val="000000"/>
                </a:solidFill>
                <a:effectLst/>
                <a:latin typeface="system-ui"/>
              </a:rPr>
              <a:t>16 </a:t>
            </a:r>
            <a:r>
              <a:rPr lang="en-US" b="0" i="0" dirty="0">
                <a:solidFill>
                  <a:srgbClr val="000000"/>
                </a:solidFill>
                <a:effectLst/>
                <a:latin typeface="system-ui"/>
              </a:rPr>
              <a:t>Lebanon would not suffice for fuel,</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nor are its beasts enough for a burnt offering.</a:t>
            </a:r>
            <a:br>
              <a:rPr lang="en-US" b="0" i="0" dirty="0">
                <a:solidFill>
                  <a:srgbClr val="000000"/>
                </a:solidFill>
                <a:effectLst/>
                <a:latin typeface="system-ui"/>
              </a:rPr>
            </a:br>
            <a:r>
              <a:rPr lang="en-US" b="1" i="0" baseline="30000" dirty="0">
                <a:solidFill>
                  <a:srgbClr val="000000"/>
                </a:solidFill>
                <a:effectLst/>
                <a:latin typeface="system-ui"/>
              </a:rPr>
              <a:t>17 </a:t>
            </a:r>
            <a:r>
              <a:rPr lang="en-US" b="0" i="0" dirty="0">
                <a:solidFill>
                  <a:srgbClr val="000000"/>
                </a:solidFill>
                <a:effectLst/>
                <a:latin typeface="system-ui"/>
              </a:rPr>
              <a:t>All the nations are as nothing before him,</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they are accounted by him as less than nothing and emptiness.</a:t>
            </a:r>
          </a:p>
          <a:p>
            <a:pPr algn="l"/>
            <a:r>
              <a:rPr lang="en-US" b="1" i="0" baseline="30000" dirty="0">
                <a:solidFill>
                  <a:srgbClr val="000000"/>
                </a:solidFill>
                <a:effectLst/>
                <a:latin typeface="system-ui"/>
              </a:rPr>
              <a:t>18 </a:t>
            </a:r>
            <a:r>
              <a:rPr lang="en-US" b="0" i="0" dirty="0">
                <a:solidFill>
                  <a:srgbClr val="000000"/>
                </a:solidFill>
                <a:effectLst/>
                <a:latin typeface="system-ui"/>
              </a:rPr>
              <a:t>To whom then will you liken God,</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or what likeness compare with him?</a:t>
            </a:r>
            <a:br>
              <a:rPr lang="en-US" b="0" i="0" dirty="0">
                <a:solidFill>
                  <a:srgbClr val="000000"/>
                </a:solidFill>
                <a:effectLst/>
                <a:latin typeface="system-ui"/>
              </a:rPr>
            </a:br>
            <a:r>
              <a:rPr lang="en-US" b="1" i="0" baseline="30000" dirty="0">
                <a:solidFill>
                  <a:srgbClr val="000000"/>
                </a:solidFill>
                <a:effectLst/>
                <a:latin typeface="system-ui"/>
              </a:rPr>
              <a:t>19 </a:t>
            </a:r>
            <a:r>
              <a:rPr lang="en-US" b="0" i="0" dirty="0">
                <a:solidFill>
                  <a:srgbClr val="000000"/>
                </a:solidFill>
                <a:effectLst/>
                <a:latin typeface="system-ui"/>
              </a:rPr>
              <a:t>An idol! A craftsman casts it,</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a goldsmith overlays it with gold</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casts for it silver chains.</a:t>
            </a:r>
            <a:br>
              <a:rPr lang="en-US" b="0" i="0" dirty="0">
                <a:solidFill>
                  <a:srgbClr val="000000"/>
                </a:solidFill>
                <a:effectLst/>
                <a:latin typeface="system-ui"/>
              </a:rPr>
            </a:br>
            <a:r>
              <a:rPr lang="en-US" b="1" i="0" baseline="30000" dirty="0">
                <a:solidFill>
                  <a:srgbClr val="000000"/>
                </a:solidFill>
                <a:effectLst/>
                <a:latin typeface="system-ui"/>
              </a:rPr>
              <a:t>20 </a:t>
            </a:r>
            <a:r>
              <a:rPr lang="en-US" b="0" i="0" dirty="0">
                <a:solidFill>
                  <a:srgbClr val="000000"/>
                </a:solidFill>
                <a:effectLst/>
                <a:latin typeface="system-ui"/>
              </a:rPr>
              <a:t>He who is too impoverished for an offering</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chooses wood</a:t>
            </a:r>
            <a:r>
              <a:rPr lang="en-US" b="0" i="0" baseline="30000" dirty="0">
                <a:solidFill>
                  <a:srgbClr val="000000"/>
                </a:solidFill>
                <a:effectLst/>
                <a:latin typeface="system-ui"/>
              </a:rPr>
              <a:t>[</a:t>
            </a:r>
            <a:r>
              <a:rPr lang="en-US" b="0" i="0" baseline="30000" dirty="0">
                <a:solidFill>
                  <a:srgbClr val="4A4A4A"/>
                </a:solidFill>
                <a:effectLst/>
                <a:latin typeface="system-ui"/>
                <a:hlinkClick r:id="rId10" tooltip="See footnote h"/>
              </a:rPr>
              <a:t>h</a:t>
            </a:r>
            <a:r>
              <a:rPr lang="en-US" b="0" i="0" baseline="30000" dirty="0">
                <a:solidFill>
                  <a:srgbClr val="000000"/>
                </a:solidFill>
                <a:effectLst/>
                <a:latin typeface="system-ui"/>
              </a:rPr>
              <a:t>]</a:t>
            </a:r>
            <a:r>
              <a:rPr lang="en-US" b="0" i="0" dirty="0">
                <a:solidFill>
                  <a:srgbClr val="000000"/>
                </a:solidFill>
                <a:effectLst/>
                <a:latin typeface="system-ui"/>
              </a:rPr>
              <a:t> that will not rot;</a:t>
            </a:r>
            <a:br>
              <a:rPr lang="en-US" b="0" i="0" dirty="0">
                <a:solidFill>
                  <a:srgbClr val="000000"/>
                </a:solidFill>
                <a:effectLst/>
                <a:latin typeface="system-ui"/>
              </a:rPr>
            </a:br>
            <a:r>
              <a:rPr lang="en-US" b="0" i="0" dirty="0">
                <a:solidFill>
                  <a:srgbClr val="000000"/>
                </a:solidFill>
                <a:effectLst/>
                <a:latin typeface="system-ui"/>
              </a:rPr>
              <a:t>he seeks out a skillful craftsman</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to set up an idol that will not move.</a:t>
            </a:r>
          </a:p>
          <a:p>
            <a:pPr algn="l"/>
            <a:r>
              <a:rPr lang="en-US" b="1" i="0" baseline="30000" dirty="0">
                <a:solidFill>
                  <a:srgbClr val="000000"/>
                </a:solidFill>
                <a:effectLst/>
                <a:latin typeface="system-ui"/>
              </a:rPr>
              <a:t>21 </a:t>
            </a:r>
            <a:r>
              <a:rPr lang="en-US" b="0" i="0" dirty="0">
                <a:solidFill>
                  <a:srgbClr val="000000"/>
                </a:solidFill>
                <a:effectLst/>
                <a:latin typeface="system-ui"/>
              </a:rPr>
              <a:t>Do you not know? Do you not hear?</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Has it not been told you from the beginning?</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Have you not understood from the foundations of the earth?</a:t>
            </a:r>
            <a:br>
              <a:rPr lang="en-US" b="0" i="0" dirty="0">
                <a:solidFill>
                  <a:srgbClr val="000000"/>
                </a:solidFill>
                <a:effectLst/>
                <a:latin typeface="system-ui"/>
              </a:rPr>
            </a:br>
            <a:r>
              <a:rPr lang="en-US" b="1" i="0" baseline="30000" dirty="0">
                <a:solidFill>
                  <a:srgbClr val="000000"/>
                </a:solidFill>
                <a:effectLst/>
                <a:latin typeface="system-ui"/>
              </a:rPr>
              <a:t>22 </a:t>
            </a:r>
            <a:r>
              <a:rPr lang="en-US" b="0" i="0" dirty="0">
                <a:solidFill>
                  <a:srgbClr val="000000"/>
                </a:solidFill>
                <a:effectLst/>
                <a:latin typeface="system-ui"/>
              </a:rPr>
              <a:t>It is he who sits above the circle of the earth,</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its inhabitants are like grasshoppers;</a:t>
            </a:r>
            <a:br>
              <a:rPr lang="en-US" b="0" i="0" dirty="0">
                <a:solidFill>
                  <a:srgbClr val="000000"/>
                </a:solidFill>
                <a:effectLst/>
                <a:latin typeface="system-ui"/>
              </a:rPr>
            </a:br>
            <a:r>
              <a:rPr lang="en-US" b="0" i="0" dirty="0">
                <a:solidFill>
                  <a:srgbClr val="000000"/>
                </a:solidFill>
                <a:effectLst/>
                <a:latin typeface="system-ui"/>
              </a:rPr>
              <a:t>who stretches out the heavens like a curtain,</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spreads them like a tent to dwell in;</a:t>
            </a:r>
            <a:br>
              <a:rPr lang="en-US" b="0" i="0" dirty="0">
                <a:solidFill>
                  <a:srgbClr val="000000"/>
                </a:solidFill>
                <a:effectLst/>
                <a:latin typeface="system-ui"/>
              </a:rPr>
            </a:br>
            <a:r>
              <a:rPr lang="en-US" b="1" i="0" baseline="30000" dirty="0">
                <a:solidFill>
                  <a:srgbClr val="000000"/>
                </a:solidFill>
                <a:effectLst/>
                <a:latin typeface="system-ui"/>
              </a:rPr>
              <a:t>23 </a:t>
            </a:r>
            <a:r>
              <a:rPr lang="en-US" b="0" i="0" dirty="0">
                <a:solidFill>
                  <a:srgbClr val="000000"/>
                </a:solidFill>
                <a:effectLst/>
                <a:latin typeface="system-ui"/>
              </a:rPr>
              <a:t>who brings princes to nothing,</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makes the rulers of the earth as emptiness.</a:t>
            </a:r>
          </a:p>
          <a:p>
            <a:pPr algn="l"/>
            <a:r>
              <a:rPr lang="en-US" b="1" i="0" baseline="30000" dirty="0">
                <a:solidFill>
                  <a:srgbClr val="000000"/>
                </a:solidFill>
                <a:effectLst/>
                <a:latin typeface="system-ui"/>
              </a:rPr>
              <a:t>24 </a:t>
            </a:r>
            <a:r>
              <a:rPr lang="en-US" b="0" i="0" dirty="0">
                <a:solidFill>
                  <a:srgbClr val="000000"/>
                </a:solidFill>
                <a:effectLst/>
                <a:latin typeface="system-ui"/>
              </a:rPr>
              <a:t>Scarcely are they planted, scarcely sown,</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scarcely has their stem taken root in the earth,</a:t>
            </a:r>
            <a:br>
              <a:rPr lang="en-US" b="0" i="0" dirty="0">
                <a:solidFill>
                  <a:srgbClr val="000000"/>
                </a:solidFill>
                <a:effectLst/>
                <a:latin typeface="system-ui"/>
              </a:rPr>
            </a:br>
            <a:r>
              <a:rPr lang="en-US" b="0" i="0" dirty="0">
                <a:solidFill>
                  <a:srgbClr val="000000"/>
                </a:solidFill>
                <a:effectLst/>
                <a:latin typeface="system-ui"/>
              </a:rPr>
              <a:t>when he blows on them, and they wither,</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the tempest carries them off like stubble.</a:t>
            </a:r>
          </a:p>
          <a:p>
            <a:pPr algn="l"/>
            <a:r>
              <a:rPr lang="en-US" b="1" i="0" baseline="30000" dirty="0">
                <a:solidFill>
                  <a:srgbClr val="000000"/>
                </a:solidFill>
                <a:effectLst/>
                <a:latin typeface="system-ui"/>
              </a:rPr>
              <a:t>25 </a:t>
            </a:r>
            <a:r>
              <a:rPr lang="en-US" b="0" i="0" dirty="0">
                <a:solidFill>
                  <a:srgbClr val="000000"/>
                </a:solidFill>
                <a:effectLst/>
                <a:latin typeface="system-ui"/>
              </a:rPr>
              <a:t>To whom then will you compare me,</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that I should be like him? says the Holy One.</a:t>
            </a:r>
            <a:br>
              <a:rPr lang="en-US" b="0" i="0" dirty="0">
                <a:solidFill>
                  <a:srgbClr val="000000"/>
                </a:solidFill>
                <a:effectLst/>
                <a:latin typeface="system-ui"/>
              </a:rPr>
            </a:br>
            <a:r>
              <a:rPr lang="en-US" b="1" i="0" baseline="30000" dirty="0">
                <a:solidFill>
                  <a:srgbClr val="000000"/>
                </a:solidFill>
                <a:effectLst/>
                <a:latin typeface="system-ui"/>
              </a:rPr>
              <a:t>26 </a:t>
            </a:r>
            <a:r>
              <a:rPr lang="en-US" b="0" i="0" dirty="0">
                <a:solidFill>
                  <a:srgbClr val="000000"/>
                </a:solidFill>
                <a:effectLst/>
                <a:latin typeface="system-ui"/>
              </a:rPr>
              <a:t>Lift up your eyes on high and see:</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who created these?</a:t>
            </a:r>
            <a:br>
              <a:rPr lang="en-US" b="0" i="0" dirty="0">
                <a:solidFill>
                  <a:srgbClr val="000000"/>
                </a:solidFill>
                <a:effectLst/>
                <a:latin typeface="system-ui"/>
              </a:rPr>
            </a:br>
            <a:r>
              <a:rPr lang="en-US" b="0" i="0" dirty="0">
                <a:solidFill>
                  <a:srgbClr val="000000"/>
                </a:solidFill>
                <a:effectLst/>
                <a:latin typeface="system-ui"/>
              </a:rPr>
              <a:t>He who brings out their host by number,</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calling them all by name;</a:t>
            </a:r>
            <a:br>
              <a:rPr lang="en-US" b="0" i="0" dirty="0">
                <a:solidFill>
                  <a:srgbClr val="000000"/>
                </a:solidFill>
                <a:effectLst/>
                <a:latin typeface="system-ui"/>
              </a:rPr>
            </a:br>
            <a:r>
              <a:rPr lang="en-US" b="0" i="0" dirty="0">
                <a:solidFill>
                  <a:srgbClr val="000000"/>
                </a:solidFill>
                <a:effectLst/>
                <a:latin typeface="system-ui"/>
              </a:rPr>
              <a:t>by the greatness of his might</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because he is strong in power,</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not one is missing.</a:t>
            </a:r>
          </a:p>
          <a:p>
            <a:pPr algn="l"/>
            <a:r>
              <a:rPr lang="en-US" b="1" i="0" baseline="30000" dirty="0">
                <a:solidFill>
                  <a:srgbClr val="000000"/>
                </a:solidFill>
                <a:effectLst/>
                <a:latin typeface="system-ui"/>
              </a:rPr>
              <a:t>27 </a:t>
            </a:r>
            <a:r>
              <a:rPr lang="en-US" b="0" i="0" dirty="0">
                <a:solidFill>
                  <a:srgbClr val="000000"/>
                </a:solidFill>
                <a:effectLst/>
                <a:latin typeface="system-ui"/>
              </a:rPr>
              <a:t>Why do you say, O Jacob,</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speak, O Israel,</a:t>
            </a:r>
            <a:br>
              <a:rPr lang="en-US" b="0" i="0" dirty="0">
                <a:solidFill>
                  <a:srgbClr val="000000"/>
                </a:solidFill>
                <a:effectLst/>
                <a:latin typeface="system-ui"/>
              </a:rPr>
            </a:br>
            <a:r>
              <a:rPr lang="en-US" b="0" i="0" dirty="0">
                <a:solidFill>
                  <a:srgbClr val="000000"/>
                </a:solidFill>
                <a:effectLst/>
                <a:latin typeface="system-ui"/>
              </a:rPr>
              <a:t>“My way is hidden from the </a:t>
            </a:r>
            <a:r>
              <a:rPr lang="en-US" b="0" i="0" cap="small" dirty="0">
                <a:solidFill>
                  <a:srgbClr val="000000"/>
                </a:solidFill>
                <a:effectLst/>
                <a:latin typeface="system-ui"/>
              </a:rPr>
              <a:t>Lord</a:t>
            </a:r>
            <a:r>
              <a:rPr lang="en-US" b="0" i="0" dirty="0">
                <a:solidFill>
                  <a:srgbClr val="000000"/>
                </a:solidFill>
                <a:effectLst/>
                <a:latin typeface="system-ui"/>
              </a:rPr>
              <a:t>,</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my right is disregarded by my God”?</a:t>
            </a:r>
            <a:br>
              <a:rPr lang="en-US" b="0" i="0" dirty="0">
                <a:solidFill>
                  <a:srgbClr val="000000"/>
                </a:solidFill>
                <a:effectLst/>
                <a:latin typeface="system-ui"/>
              </a:rPr>
            </a:br>
            <a:r>
              <a:rPr lang="en-US" b="1" i="0" baseline="30000" dirty="0">
                <a:solidFill>
                  <a:srgbClr val="000000"/>
                </a:solidFill>
                <a:effectLst/>
                <a:latin typeface="system-ui"/>
              </a:rPr>
              <a:t>28 </a:t>
            </a:r>
            <a:r>
              <a:rPr lang="en-US" b="0" i="0" dirty="0">
                <a:solidFill>
                  <a:srgbClr val="000000"/>
                </a:solidFill>
                <a:effectLst/>
                <a:latin typeface="system-ui"/>
              </a:rPr>
              <a:t>Have you not known? Have you not heard?</a:t>
            </a:r>
            <a:br>
              <a:rPr lang="en-US" b="0" i="0" dirty="0">
                <a:solidFill>
                  <a:srgbClr val="000000"/>
                </a:solidFill>
                <a:effectLst/>
                <a:latin typeface="system-ui"/>
              </a:rPr>
            </a:br>
            <a:r>
              <a:rPr lang="en-US" b="0" i="0" dirty="0">
                <a:solidFill>
                  <a:srgbClr val="000000"/>
                </a:solidFill>
                <a:effectLst/>
                <a:latin typeface="system-ui"/>
              </a:rPr>
              <a:t>The </a:t>
            </a:r>
            <a:r>
              <a:rPr lang="en-US" b="0" i="0" cap="small" dirty="0">
                <a:solidFill>
                  <a:srgbClr val="000000"/>
                </a:solidFill>
                <a:effectLst/>
                <a:latin typeface="system-ui"/>
              </a:rPr>
              <a:t>Lord</a:t>
            </a:r>
            <a:r>
              <a:rPr lang="en-US" b="0" i="0" dirty="0">
                <a:solidFill>
                  <a:srgbClr val="000000"/>
                </a:solidFill>
                <a:effectLst/>
                <a:latin typeface="system-ui"/>
              </a:rPr>
              <a:t> is the everlasting God,</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the Creator of the ends of the earth.</a:t>
            </a:r>
            <a:br>
              <a:rPr lang="en-US" b="0" i="0" dirty="0">
                <a:solidFill>
                  <a:srgbClr val="000000"/>
                </a:solidFill>
                <a:effectLst/>
                <a:latin typeface="system-ui"/>
              </a:rPr>
            </a:br>
            <a:r>
              <a:rPr lang="en-US" b="0" i="0" dirty="0">
                <a:solidFill>
                  <a:srgbClr val="000000"/>
                </a:solidFill>
                <a:effectLst/>
                <a:latin typeface="system-ui"/>
              </a:rPr>
              <a:t>He does not faint or grow weary;</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his understanding is unsearchable.</a:t>
            </a:r>
            <a:br>
              <a:rPr lang="en-US" b="0" i="0" dirty="0">
                <a:solidFill>
                  <a:srgbClr val="000000"/>
                </a:solidFill>
                <a:effectLst/>
                <a:latin typeface="system-ui"/>
              </a:rPr>
            </a:br>
            <a:r>
              <a:rPr lang="en-US" b="1" i="0" baseline="30000" dirty="0">
                <a:solidFill>
                  <a:srgbClr val="000000"/>
                </a:solidFill>
                <a:effectLst/>
                <a:latin typeface="system-ui"/>
              </a:rPr>
              <a:t>29 </a:t>
            </a:r>
            <a:r>
              <a:rPr lang="en-US" b="0" i="0" dirty="0">
                <a:solidFill>
                  <a:srgbClr val="000000"/>
                </a:solidFill>
                <a:effectLst/>
                <a:latin typeface="system-ui"/>
              </a:rPr>
              <a:t>He gives power to the faint,</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to him who has no might he increases strength.</a:t>
            </a:r>
            <a:br>
              <a:rPr lang="en-US" b="0" i="0" dirty="0">
                <a:solidFill>
                  <a:srgbClr val="000000"/>
                </a:solidFill>
                <a:effectLst/>
                <a:latin typeface="system-ui"/>
              </a:rPr>
            </a:br>
            <a:r>
              <a:rPr lang="en-US" b="1" i="0" baseline="30000" dirty="0">
                <a:solidFill>
                  <a:srgbClr val="000000"/>
                </a:solidFill>
                <a:effectLst/>
                <a:latin typeface="system-ui"/>
              </a:rPr>
              <a:t>30 </a:t>
            </a:r>
            <a:r>
              <a:rPr lang="en-US" b="0" i="0" dirty="0">
                <a:solidFill>
                  <a:srgbClr val="000000"/>
                </a:solidFill>
                <a:effectLst/>
                <a:latin typeface="system-ui"/>
              </a:rPr>
              <a:t>Even youths shall faint and be weary,</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young men shall fall exhausted;</a:t>
            </a:r>
            <a:br>
              <a:rPr lang="en-US" b="0" i="0" dirty="0">
                <a:solidFill>
                  <a:srgbClr val="000000"/>
                </a:solidFill>
                <a:effectLst/>
                <a:latin typeface="system-ui"/>
              </a:rPr>
            </a:br>
            <a:r>
              <a:rPr lang="en-US" b="1" i="0" baseline="30000" dirty="0">
                <a:solidFill>
                  <a:srgbClr val="000000"/>
                </a:solidFill>
                <a:effectLst/>
                <a:latin typeface="system-ui"/>
              </a:rPr>
              <a:t>31 </a:t>
            </a:r>
            <a:r>
              <a:rPr lang="en-US" b="0" i="0" dirty="0">
                <a:solidFill>
                  <a:srgbClr val="000000"/>
                </a:solidFill>
                <a:effectLst/>
                <a:latin typeface="system-ui"/>
              </a:rPr>
              <a:t>but they who wait for the </a:t>
            </a:r>
            <a:r>
              <a:rPr lang="en-US" b="0" i="0" cap="small" dirty="0">
                <a:solidFill>
                  <a:srgbClr val="000000"/>
                </a:solidFill>
                <a:effectLst/>
                <a:latin typeface="system-ui"/>
              </a:rPr>
              <a:t>Lord</a:t>
            </a:r>
            <a:r>
              <a:rPr lang="en-US" b="0" i="0" dirty="0">
                <a:solidFill>
                  <a:srgbClr val="000000"/>
                </a:solidFill>
                <a:effectLst/>
                <a:latin typeface="system-ui"/>
              </a:rPr>
              <a:t> shall renew their strength;</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they shall mount up with wings like eagles;</a:t>
            </a:r>
            <a:br>
              <a:rPr lang="en-US" b="0" i="0" dirty="0">
                <a:solidFill>
                  <a:srgbClr val="000000"/>
                </a:solidFill>
                <a:effectLst/>
                <a:latin typeface="system-ui"/>
              </a:rPr>
            </a:br>
            <a:r>
              <a:rPr lang="en-US" b="0" i="0" dirty="0">
                <a:solidFill>
                  <a:srgbClr val="000000"/>
                </a:solidFill>
                <a:effectLst/>
                <a:latin typeface="system-ui"/>
              </a:rPr>
              <a:t>they shall run and not be weary;</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they shall walk and not faint.</a:t>
            </a:r>
          </a:p>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13</a:t>
            </a:fld>
            <a:endParaRPr lang="en-US" altLang="en-US"/>
          </a:p>
        </p:txBody>
      </p:sp>
    </p:spTree>
    <p:extLst>
      <p:ext uri="{BB962C8B-B14F-4D97-AF65-F5344CB8AC3E}">
        <p14:creationId xmlns:p14="http://schemas.microsoft.com/office/powerpoint/2010/main" val="4051913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dirty="0"/>
              <a:t>Timing …. Why are these two chapters Where they are?</a:t>
            </a:r>
          </a:p>
          <a:p>
            <a:endParaRPr lang="en-US" dirty="0"/>
          </a:p>
          <a:p>
            <a:r>
              <a:rPr lang="en-US" dirty="0"/>
              <a:t>God is a master of time as we saw last week.</a:t>
            </a:r>
          </a:p>
          <a:p>
            <a:endParaRPr lang="en-US" dirty="0"/>
          </a:p>
          <a:p>
            <a:pPr algn="l"/>
            <a:r>
              <a:rPr lang="en-US" b="1" i="0" dirty="0">
                <a:solidFill>
                  <a:srgbClr val="000000"/>
                </a:solidFill>
                <a:effectLst/>
                <a:latin typeface="system-ui"/>
              </a:rPr>
              <a:t>38 </a:t>
            </a:r>
            <a:r>
              <a:rPr lang="en-US" b="0" i="0" dirty="0">
                <a:solidFill>
                  <a:srgbClr val="000000"/>
                </a:solidFill>
                <a:effectLst/>
                <a:latin typeface="system-ui"/>
              </a:rPr>
              <a:t>In those days Hezekiah became sick and was at the point of death. And Isaiah the prophet the son of </a:t>
            </a:r>
            <a:r>
              <a:rPr lang="en-US" b="0" i="0" dirty="0" err="1">
                <a:solidFill>
                  <a:srgbClr val="000000"/>
                </a:solidFill>
                <a:effectLst/>
                <a:latin typeface="system-ui"/>
              </a:rPr>
              <a:t>Amoz</a:t>
            </a:r>
            <a:r>
              <a:rPr lang="en-US" b="0" i="0" dirty="0">
                <a:solidFill>
                  <a:srgbClr val="000000"/>
                </a:solidFill>
                <a:effectLst/>
                <a:latin typeface="system-ui"/>
              </a:rPr>
              <a:t> came to him, and said to him, “Thus says the </a:t>
            </a:r>
            <a:r>
              <a:rPr lang="en-US" b="0" i="0" cap="small" dirty="0">
                <a:solidFill>
                  <a:srgbClr val="000000"/>
                </a:solidFill>
                <a:effectLst/>
                <a:latin typeface="system-ui"/>
              </a:rPr>
              <a:t>Lord</a:t>
            </a:r>
            <a:r>
              <a:rPr lang="en-US" b="0" i="0" dirty="0">
                <a:solidFill>
                  <a:srgbClr val="000000"/>
                </a:solidFill>
                <a:effectLst/>
                <a:latin typeface="system-ui"/>
              </a:rPr>
              <a:t>: Set your house in order, for you shall die, you shall not recover.”</a:t>
            </a:r>
            <a:r>
              <a:rPr lang="en-US" b="0" i="0" baseline="30000" dirty="0">
                <a:solidFill>
                  <a:srgbClr val="000000"/>
                </a:solidFill>
                <a:effectLst/>
                <a:latin typeface="system-ui"/>
              </a:rPr>
              <a:t>[</a:t>
            </a:r>
            <a:r>
              <a:rPr lang="en-US" b="0" i="0" baseline="30000" dirty="0">
                <a:solidFill>
                  <a:srgbClr val="4A4A4A"/>
                </a:solidFill>
                <a:effectLst/>
                <a:latin typeface="system-ui"/>
                <a:hlinkClick r:id="rId3" tooltip="See footnote a"/>
              </a:rPr>
              <a:t>a</a:t>
            </a:r>
            <a:r>
              <a:rPr lang="en-US" b="0" i="0" baseline="30000" dirty="0">
                <a:solidFill>
                  <a:srgbClr val="000000"/>
                </a:solidFill>
                <a:effectLst/>
                <a:latin typeface="system-ui"/>
              </a:rPr>
              <a:t>]</a:t>
            </a:r>
            <a:r>
              <a:rPr lang="en-US" b="0" i="0" dirty="0">
                <a:solidFill>
                  <a:srgbClr val="000000"/>
                </a:solidFill>
                <a:effectLst/>
                <a:latin typeface="system-ui"/>
              </a:rPr>
              <a:t> </a:t>
            </a:r>
            <a:r>
              <a:rPr lang="en-US" b="1" i="0" baseline="30000" dirty="0">
                <a:solidFill>
                  <a:srgbClr val="000000"/>
                </a:solidFill>
                <a:effectLst/>
                <a:latin typeface="system-ui"/>
              </a:rPr>
              <a:t>2 </a:t>
            </a:r>
            <a:r>
              <a:rPr lang="en-US" b="0" i="0" dirty="0">
                <a:solidFill>
                  <a:srgbClr val="000000"/>
                </a:solidFill>
                <a:effectLst/>
                <a:latin typeface="system-ui"/>
              </a:rPr>
              <a:t>Then Hezekiah turned his face to the wall and prayed to the </a:t>
            </a:r>
            <a:r>
              <a:rPr lang="en-US" b="0" i="0" cap="small" dirty="0">
                <a:solidFill>
                  <a:srgbClr val="000000"/>
                </a:solidFill>
                <a:effectLst/>
                <a:latin typeface="system-ui"/>
              </a:rPr>
              <a:t>Lord</a:t>
            </a:r>
            <a:r>
              <a:rPr lang="en-US" b="0" i="0" dirty="0">
                <a:solidFill>
                  <a:srgbClr val="000000"/>
                </a:solidFill>
                <a:effectLst/>
                <a:latin typeface="system-ui"/>
              </a:rPr>
              <a:t>, </a:t>
            </a:r>
            <a:r>
              <a:rPr lang="en-US" b="1" i="0" baseline="30000" dirty="0">
                <a:solidFill>
                  <a:srgbClr val="000000"/>
                </a:solidFill>
                <a:effectLst/>
                <a:latin typeface="system-ui"/>
              </a:rPr>
              <a:t>3 </a:t>
            </a:r>
            <a:r>
              <a:rPr lang="en-US" b="0" i="0" dirty="0">
                <a:solidFill>
                  <a:srgbClr val="000000"/>
                </a:solidFill>
                <a:effectLst/>
                <a:latin typeface="system-ui"/>
              </a:rPr>
              <a:t>and said, “Please, O </a:t>
            </a:r>
            <a:r>
              <a:rPr lang="en-US" b="0" i="0" cap="small" dirty="0">
                <a:solidFill>
                  <a:srgbClr val="000000"/>
                </a:solidFill>
                <a:effectLst/>
                <a:latin typeface="system-ui"/>
              </a:rPr>
              <a:t>Lord</a:t>
            </a:r>
            <a:r>
              <a:rPr lang="en-US" b="0" i="0" dirty="0">
                <a:solidFill>
                  <a:srgbClr val="000000"/>
                </a:solidFill>
                <a:effectLst/>
                <a:latin typeface="system-ui"/>
              </a:rPr>
              <a:t>, remember how I have walked before you in faithfulness and with a whole heart, and have done what is good in your sight.” And Hezekiah wept bitterly.</a:t>
            </a:r>
          </a:p>
          <a:p>
            <a:pPr algn="l"/>
            <a:r>
              <a:rPr lang="en-US" b="1" i="0" baseline="30000" dirty="0">
                <a:solidFill>
                  <a:srgbClr val="000000"/>
                </a:solidFill>
                <a:effectLst/>
                <a:latin typeface="system-ui"/>
              </a:rPr>
              <a:t>4 </a:t>
            </a:r>
            <a:r>
              <a:rPr lang="en-US" b="0" i="0" dirty="0">
                <a:solidFill>
                  <a:srgbClr val="000000"/>
                </a:solidFill>
                <a:effectLst/>
                <a:latin typeface="system-ui"/>
              </a:rPr>
              <a:t>Then the word of the </a:t>
            </a:r>
            <a:r>
              <a:rPr lang="en-US" b="0" i="0" cap="small" dirty="0">
                <a:solidFill>
                  <a:srgbClr val="000000"/>
                </a:solidFill>
                <a:effectLst/>
                <a:latin typeface="system-ui"/>
              </a:rPr>
              <a:t>Lord</a:t>
            </a:r>
            <a:r>
              <a:rPr lang="en-US" b="0" i="0" dirty="0">
                <a:solidFill>
                  <a:srgbClr val="000000"/>
                </a:solidFill>
                <a:effectLst/>
                <a:latin typeface="system-ui"/>
              </a:rPr>
              <a:t> came to Isaiah: </a:t>
            </a:r>
            <a:r>
              <a:rPr lang="en-US" b="1" i="0" baseline="30000" dirty="0">
                <a:solidFill>
                  <a:srgbClr val="000000"/>
                </a:solidFill>
                <a:effectLst/>
                <a:latin typeface="system-ui"/>
              </a:rPr>
              <a:t>5 </a:t>
            </a:r>
            <a:r>
              <a:rPr lang="en-US" b="0" i="0" dirty="0">
                <a:solidFill>
                  <a:srgbClr val="000000"/>
                </a:solidFill>
                <a:effectLst/>
                <a:latin typeface="system-ui"/>
              </a:rPr>
              <a:t>“Go and say to Hezekiah, Thus says the </a:t>
            </a:r>
            <a:r>
              <a:rPr lang="en-US" b="0" i="0" cap="small" dirty="0">
                <a:solidFill>
                  <a:srgbClr val="000000"/>
                </a:solidFill>
                <a:effectLst/>
                <a:latin typeface="system-ui"/>
              </a:rPr>
              <a:t>Lord</a:t>
            </a:r>
            <a:r>
              <a:rPr lang="en-US" b="0" i="0" dirty="0">
                <a:solidFill>
                  <a:srgbClr val="000000"/>
                </a:solidFill>
                <a:effectLst/>
                <a:latin typeface="system-ui"/>
              </a:rPr>
              <a:t>, the God of David your father: I have heard your prayer; I have seen your tears. Behold, I will add fifteen years to your life.</a:t>
            </a:r>
            <a:r>
              <a:rPr lang="en-US" b="0" i="0" baseline="30000" dirty="0">
                <a:solidFill>
                  <a:srgbClr val="000000"/>
                </a:solidFill>
                <a:effectLst/>
                <a:latin typeface="system-ui"/>
              </a:rPr>
              <a:t>[</a:t>
            </a:r>
            <a:r>
              <a:rPr lang="en-US" b="0" i="0" baseline="30000" dirty="0">
                <a:solidFill>
                  <a:srgbClr val="4A4A4A"/>
                </a:solidFill>
                <a:effectLst/>
                <a:latin typeface="system-ui"/>
                <a:hlinkClick r:id="rId4" tooltip="See footnote b"/>
              </a:rPr>
              <a:t>b</a:t>
            </a:r>
            <a:r>
              <a:rPr lang="en-US" b="0" i="0" baseline="30000" dirty="0">
                <a:solidFill>
                  <a:srgbClr val="000000"/>
                </a:solidFill>
                <a:effectLst/>
                <a:latin typeface="system-ui"/>
              </a:rPr>
              <a:t>]</a:t>
            </a:r>
            <a:r>
              <a:rPr lang="en-US" b="0" i="0" dirty="0">
                <a:solidFill>
                  <a:srgbClr val="000000"/>
                </a:solidFill>
                <a:effectLst/>
                <a:latin typeface="system-ui"/>
              </a:rPr>
              <a:t> </a:t>
            </a:r>
            <a:r>
              <a:rPr lang="en-US" b="1" i="0" baseline="30000" dirty="0">
                <a:solidFill>
                  <a:srgbClr val="000000"/>
                </a:solidFill>
                <a:effectLst/>
                <a:latin typeface="system-ui"/>
              </a:rPr>
              <a:t>6 </a:t>
            </a:r>
            <a:r>
              <a:rPr lang="en-US" b="0" i="0" dirty="0">
                <a:solidFill>
                  <a:srgbClr val="000000"/>
                </a:solidFill>
                <a:effectLst/>
                <a:latin typeface="system-ui"/>
              </a:rPr>
              <a:t>I will deliver you and this city out of the hand of the king of Assyria, and will defend this city.</a:t>
            </a:r>
          </a:p>
          <a:p>
            <a:pPr algn="l"/>
            <a:r>
              <a:rPr lang="en-US" b="1" i="0" baseline="30000" dirty="0">
                <a:solidFill>
                  <a:srgbClr val="000000"/>
                </a:solidFill>
                <a:effectLst/>
                <a:latin typeface="system-ui"/>
              </a:rPr>
              <a:t>7 </a:t>
            </a:r>
            <a:r>
              <a:rPr lang="en-US" b="0" i="0" dirty="0">
                <a:solidFill>
                  <a:srgbClr val="000000"/>
                </a:solidFill>
                <a:effectLst/>
                <a:latin typeface="system-ui"/>
              </a:rPr>
              <a:t>“This shall be the sign to you from the </a:t>
            </a:r>
            <a:r>
              <a:rPr lang="en-US" b="0" i="0" cap="small" dirty="0">
                <a:solidFill>
                  <a:srgbClr val="000000"/>
                </a:solidFill>
                <a:effectLst/>
                <a:latin typeface="system-ui"/>
              </a:rPr>
              <a:t>Lord</a:t>
            </a:r>
            <a:r>
              <a:rPr lang="en-US" b="0" i="0" dirty="0">
                <a:solidFill>
                  <a:srgbClr val="000000"/>
                </a:solidFill>
                <a:effectLst/>
                <a:latin typeface="system-ui"/>
              </a:rPr>
              <a:t>, that the </a:t>
            </a:r>
            <a:r>
              <a:rPr lang="en-US" b="0" i="0" cap="small" dirty="0">
                <a:solidFill>
                  <a:srgbClr val="000000"/>
                </a:solidFill>
                <a:effectLst/>
                <a:latin typeface="system-ui"/>
              </a:rPr>
              <a:t>Lord</a:t>
            </a:r>
            <a:r>
              <a:rPr lang="en-US" b="0" i="0" dirty="0">
                <a:solidFill>
                  <a:srgbClr val="000000"/>
                </a:solidFill>
                <a:effectLst/>
                <a:latin typeface="system-ui"/>
              </a:rPr>
              <a:t> will do this thing that he has promised: </a:t>
            </a:r>
            <a:r>
              <a:rPr lang="en-US" b="1" i="0" baseline="30000" dirty="0">
                <a:solidFill>
                  <a:srgbClr val="000000"/>
                </a:solidFill>
                <a:effectLst/>
                <a:latin typeface="system-ui"/>
              </a:rPr>
              <a:t>8 </a:t>
            </a:r>
            <a:r>
              <a:rPr lang="en-US" b="0" i="0" dirty="0">
                <a:solidFill>
                  <a:srgbClr val="000000"/>
                </a:solidFill>
                <a:effectLst/>
                <a:latin typeface="system-ui"/>
              </a:rPr>
              <a:t>Behold, I will make the shadow cast by the declining sun on the dial of Ahaz turn back ten steps.” So the sun turned back on the dial the ten steps by which it had declined.</a:t>
            </a:r>
            <a:r>
              <a:rPr lang="en-US" b="0" i="0" baseline="30000" dirty="0">
                <a:solidFill>
                  <a:srgbClr val="000000"/>
                </a:solidFill>
                <a:effectLst/>
                <a:latin typeface="system-ui"/>
              </a:rPr>
              <a:t>[</a:t>
            </a:r>
            <a:r>
              <a:rPr lang="en-US" b="0" i="0" baseline="30000" dirty="0">
                <a:solidFill>
                  <a:srgbClr val="4A4A4A"/>
                </a:solidFill>
                <a:effectLst/>
                <a:latin typeface="system-ui"/>
                <a:hlinkClick r:id="rId5" tooltip="See footnote c"/>
              </a:rPr>
              <a:t>c</a:t>
            </a:r>
            <a:r>
              <a:rPr lang="en-US" b="0" i="0" baseline="30000" dirty="0">
                <a:solidFill>
                  <a:srgbClr val="000000"/>
                </a:solidFill>
                <a:effectLst/>
                <a:latin typeface="system-ui"/>
              </a:rPr>
              <a:t>]</a:t>
            </a:r>
            <a:endParaRPr lang="en-US" b="0" i="0" dirty="0">
              <a:solidFill>
                <a:srgbClr val="000000"/>
              </a:solidFill>
              <a:effectLst/>
              <a:latin typeface="system-ui"/>
            </a:endParaRPr>
          </a:p>
          <a:p>
            <a:pPr algn="l"/>
            <a:r>
              <a:rPr lang="en-US" b="1" i="0" baseline="30000" dirty="0">
                <a:solidFill>
                  <a:srgbClr val="000000"/>
                </a:solidFill>
                <a:effectLst/>
                <a:latin typeface="system-ui"/>
              </a:rPr>
              <a:t>9 </a:t>
            </a:r>
            <a:r>
              <a:rPr lang="en-US" b="0" i="0" dirty="0">
                <a:solidFill>
                  <a:srgbClr val="000000"/>
                </a:solidFill>
                <a:effectLst/>
                <a:latin typeface="system-ui"/>
              </a:rPr>
              <a:t>A writing of Hezekiah king of Judah, after he had been sick and had recovered from his sickness:</a:t>
            </a:r>
          </a:p>
          <a:p>
            <a:pPr algn="l"/>
            <a:r>
              <a:rPr lang="en-US" b="1" i="0" baseline="30000" dirty="0">
                <a:solidFill>
                  <a:srgbClr val="000000"/>
                </a:solidFill>
                <a:effectLst/>
                <a:latin typeface="system-ui"/>
              </a:rPr>
              <a:t>10 </a:t>
            </a:r>
            <a:r>
              <a:rPr lang="en-US" b="0" i="0" dirty="0">
                <a:solidFill>
                  <a:srgbClr val="000000"/>
                </a:solidFill>
                <a:effectLst/>
                <a:latin typeface="system-ui"/>
              </a:rPr>
              <a:t>I said, In the middle</a:t>
            </a:r>
            <a:r>
              <a:rPr lang="en-US" b="0" i="0" baseline="30000" dirty="0">
                <a:solidFill>
                  <a:srgbClr val="000000"/>
                </a:solidFill>
                <a:effectLst/>
                <a:latin typeface="system-ui"/>
              </a:rPr>
              <a:t>[</a:t>
            </a:r>
            <a:r>
              <a:rPr lang="en-US" b="0" i="0" baseline="30000" dirty="0">
                <a:solidFill>
                  <a:srgbClr val="4A4A4A"/>
                </a:solidFill>
                <a:effectLst/>
                <a:latin typeface="system-ui"/>
                <a:hlinkClick r:id="rId6" tooltip="See footnote d"/>
              </a:rPr>
              <a:t>d</a:t>
            </a:r>
            <a:r>
              <a:rPr lang="en-US" b="0" i="0" baseline="30000" dirty="0">
                <a:solidFill>
                  <a:srgbClr val="000000"/>
                </a:solidFill>
                <a:effectLst/>
                <a:latin typeface="system-ui"/>
              </a:rPr>
              <a:t>]</a:t>
            </a:r>
            <a:r>
              <a:rPr lang="en-US" b="0" i="0" dirty="0">
                <a:solidFill>
                  <a:srgbClr val="000000"/>
                </a:solidFill>
                <a:effectLst/>
                <a:latin typeface="system-ui"/>
              </a:rPr>
              <a:t> of my days</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I must depart;</a:t>
            </a:r>
            <a:br>
              <a:rPr lang="en-US" b="0" i="0" dirty="0">
                <a:solidFill>
                  <a:srgbClr val="000000"/>
                </a:solidFill>
                <a:effectLst/>
                <a:latin typeface="system-ui"/>
              </a:rPr>
            </a:br>
            <a:r>
              <a:rPr lang="en-US" b="0" i="0" dirty="0">
                <a:solidFill>
                  <a:srgbClr val="000000"/>
                </a:solidFill>
                <a:effectLst/>
                <a:latin typeface="system-ui"/>
              </a:rPr>
              <a:t>I am consigned to the gates of </a:t>
            </a:r>
            <a:r>
              <a:rPr lang="en-US" b="0" i="0" dirty="0" err="1">
                <a:solidFill>
                  <a:srgbClr val="000000"/>
                </a:solidFill>
                <a:effectLst/>
                <a:latin typeface="system-ui"/>
              </a:rPr>
              <a:t>Sheol</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for the rest of my years.</a:t>
            </a:r>
            <a:br>
              <a:rPr lang="en-US" b="0" i="0" dirty="0">
                <a:solidFill>
                  <a:srgbClr val="000000"/>
                </a:solidFill>
                <a:effectLst/>
                <a:latin typeface="system-ui"/>
              </a:rPr>
            </a:br>
            <a:r>
              <a:rPr lang="en-US" b="1" i="0" baseline="30000" dirty="0">
                <a:solidFill>
                  <a:srgbClr val="000000"/>
                </a:solidFill>
                <a:effectLst/>
                <a:latin typeface="system-ui"/>
              </a:rPr>
              <a:t>11 </a:t>
            </a:r>
            <a:r>
              <a:rPr lang="en-US" b="0" i="0" dirty="0">
                <a:solidFill>
                  <a:srgbClr val="000000"/>
                </a:solidFill>
                <a:effectLst/>
                <a:latin typeface="system-ui"/>
              </a:rPr>
              <a:t>I said, I shall not see the </a:t>
            </a:r>
            <a:r>
              <a:rPr lang="en-US" b="0" i="0" cap="small" dirty="0">
                <a:solidFill>
                  <a:srgbClr val="000000"/>
                </a:solidFill>
                <a:effectLst/>
                <a:latin typeface="system-ui"/>
              </a:rPr>
              <a:t>Lord</a:t>
            </a:r>
            <a:r>
              <a:rPr lang="en-US" b="0" i="0" dirty="0">
                <a:solidFill>
                  <a:srgbClr val="000000"/>
                </a:solidFill>
                <a:effectLst/>
                <a:latin typeface="system-ui"/>
              </a:rPr>
              <a:t>,</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the </a:t>
            </a:r>
            <a:r>
              <a:rPr lang="en-US" b="0" i="0" cap="small" dirty="0">
                <a:solidFill>
                  <a:srgbClr val="000000"/>
                </a:solidFill>
                <a:effectLst/>
                <a:latin typeface="system-ui"/>
              </a:rPr>
              <a:t>Lord</a:t>
            </a:r>
            <a:r>
              <a:rPr lang="en-US" b="0" i="0" dirty="0">
                <a:solidFill>
                  <a:srgbClr val="000000"/>
                </a:solidFill>
                <a:effectLst/>
                <a:latin typeface="system-ui"/>
              </a:rPr>
              <a:t> in the land of the living;</a:t>
            </a:r>
            <a:br>
              <a:rPr lang="en-US" b="0" i="0" dirty="0">
                <a:solidFill>
                  <a:srgbClr val="000000"/>
                </a:solidFill>
                <a:effectLst/>
                <a:latin typeface="system-ui"/>
              </a:rPr>
            </a:br>
            <a:r>
              <a:rPr lang="en-US" b="0" i="0" dirty="0">
                <a:solidFill>
                  <a:srgbClr val="000000"/>
                </a:solidFill>
                <a:effectLst/>
                <a:latin typeface="system-ui"/>
              </a:rPr>
              <a:t>I shall look on man no more</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among the inhabitants of the world.</a:t>
            </a:r>
            <a:br>
              <a:rPr lang="en-US" b="0" i="0" dirty="0">
                <a:solidFill>
                  <a:srgbClr val="000000"/>
                </a:solidFill>
                <a:effectLst/>
                <a:latin typeface="system-ui"/>
              </a:rPr>
            </a:br>
            <a:r>
              <a:rPr lang="en-US" b="1" i="0" baseline="30000" dirty="0">
                <a:solidFill>
                  <a:srgbClr val="000000"/>
                </a:solidFill>
                <a:effectLst/>
                <a:latin typeface="system-ui"/>
              </a:rPr>
              <a:t>12 </a:t>
            </a:r>
            <a:r>
              <a:rPr lang="en-US" b="0" i="0" dirty="0">
                <a:solidFill>
                  <a:srgbClr val="000000"/>
                </a:solidFill>
                <a:effectLst/>
                <a:latin typeface="system-ui"/>
              </a:rPr>
              <a:t>My dwelling is plucked up and removed from me</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like a shepherd's tent;</a:t>
            </a:r>
            <a:br>
              <a:rPr lang="en-US" b="0" i="0" dirty="0">
                <a:solidFill>
                  <a:srgbClr val="000000"/>
                </a:solidFill>
                <a:effectLst/>
                <a:latin typeface="system-ui"/>
              </a:rPr>
            </a:br>
            <a:r>
              <a:rPr lang="en-US" b="0" i="0" dirty="0">
                <a:solidFill>
                  <a:srgbClr val="000000"/>
                </a:solidFill>
                <a:effectLst/>
                <a:latin typeface="system-ui"/>
              </a:rPr>
              <a:t>like a weaver I have rolled up my life;</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he cuts me off from the loom;</a:t>
            </a:r>
            <a:br>
              <a:rPr lang="en-US" b="0" i="0" dirty="0">
                <a:solidFill>
                  <a:srgbClr val="000000"/>
                </a:solidFill>
                <a:effectLst/>
                <a:latin typeface="system-ui"/>
              </a:rPr>
            </a:br>
            <a:r>
              <a:rPr lang="en-US" b="0" i="0" dirty="0">
                <a:solidFill>
                  <a:srgbClr val="000000"/>
                </a:solidFill>
                <a:effectLst/>
                <a:latin typeface="system-ui"/>
              </a:rPr>
              <a:t>from day to night you bring me to an end;</a:t>
            </a:r>
            <a:br>
              <a:rPr lang="en-US" b="0" i="0" dirty="0">
                <a:solidFill>
                  <a:srgbClr val="000000"/>
                </a:solidFill>
                <a:effectLst/>
                <a:latin typeface="system-ui"/>
              </a:rPr>
            </a:br>
            <a:r>
              <a:rPr lang="en-US" b="1" i="0" baseline="30000" dirty="0">
                <a:solidFill>
                  <a:srgbClr val="000000"/>
                </a:solidFill>
                <a:effectLst/>
                <a:latin typeface="system-ui"/>
              </a:rPr>
              <a:t>13 </a:t>
            </a: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I calmed myself</a:t>
            </a:r>
            <a:r>
              <a:rPr lang="en-US" b="0" i="0" baseline="30000" dirty="0">
                <a:solidFill>
                  <a:srgbClr val="000000"/>
                </a:solidFill>
                <a:effectLst/>
                <a:latin typeface="system-ui"/>
              </a:rPr>
              <a:t>[</a:t>
            </a:r>
            <a:r>
              <a:rPr lang="en-US" b="0" i="0" baseline="30000" dirty="0">
                <a:solidFill>
                  <a:srgbClr val="4A4A4A"/>
                </a:solidFill>
                <a:effectLst/>
                <a:latin typeface="system-ui"/>
                <a:hlinkClick r:id="rId7" tooltip="See footnote e"/>
              </a:rPr>
              <a:t>e</a:t>
            </a:r>
            <a:r>
              <a:rPr lang="en-US" b="0" i="0" baseline="30000" dirty="0">
                <a:solidFill>
                  <a:srgbClr val="000000"/>
                </a:solidFill>
                <a:effectLst/>
                <a:latin typeface="system-ui"/>
              </a:rPr>
              <a:t>]</a:t>
            </a:r>
            <a:r>
              <a:rPr lang="en-US" b="0" i="0" dirty="0">
                <a:solidFill>
                  <a:srgbClr val="000000"/>
                </a:solidFill>
                <a:effectLst/>
                <a:latin typeface="system-ui"/>
              </a:rPr>
              <a:t> until morning;</a:t>
            </a:r>
            <a:br>
              <a:rPr lang="en-US" b="0" i="0" dirty="0">
                <a:solidFill>
                  <a:srgbClr val="000000"/>
                </a:solidFill>
                <a:effectLst/>
                <a:latin typeface="system-ui"/>
              </a:rPr>
            </a:br>
            <a:r>
              <a:rPr lang="en-US" b="0" i="0" dirty="0">
                <a:solidFill>
                  <a:srgbClr val="000000"/>
                </a:solidFill>
                <a:effectLst/>
                <a:latin typeface="system-ui"/>
              </a:rPr>
              <a:t>like a lion he breaks all my bones;</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from day to night you bring me to an end.</a:t>
            </a:r>
          </a:p>
          <a:p>
            <a:pPr algn="l"/>
            <a:r>
              <a:rPr lang="en-US" b="1" i="0" baseline="30000" dirty="0">
                <a:solidFill>
                  <a:srgbClr val="000000"/>
                </a:solidFill>
                <a:effectLst/>
                <a:latin typeface="system-ui"/>
              </a:rPr>
              <a:t>14 </a:t>
            </a:r>
            <a:r>
              <a:rPr lang="en-US" b="0" i="0" dirty="0">
                <a:solidFill>
                  <a:srgbClr val="000000"/>
                </a:solidFill>
                <a:effectLst/>
                <a:latin typeface="system-ui"/>
              </a:rPr>
              <a:t>Like a swallow or a crane I chirp;</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I moan like a dove.</a:t>
            </a:r>
            <a:br>
              <a:rPr lang="en-US" b="0" i="0" dirty="0">
                <a:solidFill>
                  <a:srgbClr val="000000"/>
                </a:solidFill>
                <a:effectLst/>
                <a:latin typeface="system-ui"/>
              </a:rPr>
            </a:br>
            <a:r>
              <a:rPr lang="en-US" b="0" i="0" dirty="0">
                <a:solidFill>
                  <a:srgbClr val="000000"/>
                </a:solidFill>
                <a:effectLst/>
                <a:latin typeface="system-ui"/>
              </a:rPr>
              <a:t>My eyes are weary with looking upward.</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O Lord, I am oppressed; be my pledge of safety!</a:t>
            </a:r>
            <a:br>
              <a:rPr lang="en-US" b="0" i="0" dirty="0">
                <a:solidFill>
                  <a:srgbClr val="000000"/>
                </a:solidFill>
                <a:effectLst/>
                <a:latin typeface="system-ui"/>
              </a:rPr>
            </a:br>
            <a:r>
              <a:rPr lang="en-US" b="1" i="0" baseline="30000" dirty="0">
                <a:solidFill>
                  <a:srgbClr val="000000"/>
                </a:solidFill>
                <a:effectLst/>
                <a:latin typeface="system-ui"/>
              </a:rPr>
              <a:t>15 </a:t>
            </a:r>
            <a:r>
              <a:rPr lang="en-US" b="0" i="0" dirty="0">
                <a:solidFill>
                  <a:srgbClr val="000000"/>
                </a:solidFill>
                <a:effectLst/>
                <a:latin typeface="system-ui"/>
              </a:rPr>
              <a:t>What shall I say? For he has spoken to me,</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he himself has done it.</a:t>
            </a:r>
            <a:br>
              <a:rPr lang="en-US" b="0" i="0" dirty="0">
                <a:solidFill>
                  <a:srgbClr val="000000"/>
                </a:solidFill>
                <a:effectLst/>
                <a:latin typeface="system-ui"/>
              </a:rPr>
            </a:br>
            <a:r>
              <a:rPr lang="en-US" b="0" i="0" dirty="0">
                <a:solidFill>
                  <a:srgbClr val="000000"/>
                </a:solidFill>
                <a:effectLst/>
                <a:latin typeface="system-ui"/>
              </a:rPr>
              <a:t>I walk slowly all my years</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because of the bitterness of my soul.</a:t>
            </a:r>
          </a:p>
          <a:p>
            <a:pPr algn="l"/>
            <a:r>
              <a:rPr lang="en-US" b="1" i="0" baseline="30000" dirty="0">
                <a:solidFill>
                  <a:srgbClr val="000000"/>
                </a:solidFill>
                <a:effectLst/>
                <a:latin typeface="system-ui"/>
              </a:rPr>
              <a:t>16 </a:t>
            </a:r>
            <a:r>
              <a:rPr lang="en-US" b="0" i="0" dirty="0">
                <a:solidFill>
                  <a:srgbClr val="000000"/>
                </a:solidFill>
                <a:effectLst/>
                <a:latin typeface="system-ui"/>
              </a:rPr>
              <a:t>O Lord, by these things men live,</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in all these is the life of my spirit.</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Oh restore me to health and make me live!</a:t>
            </a:r>
            <a:br>
              <a:rPr lang="en-US" b="0" i="0" dirty="0">
                <a:solidFill>
                  <a:srgbClr val="000000"/>
                </a:solidFill>
                <a:effectLst/>
                <a:latin typeface="system-ui"/>
              </a:rPr>
            </a:br>
            <a:r>
              <a:rPr lang="en-US" b="1" i="0" baseline="30000" dirty="0">
                <a:solidFill>
                  <a:srgbClr val="000000"/>
                </a:solidFill>
                <a:effectLst/>
                <a:latin typeface="system-ui"/>
              </a:rPr>
              <a:t>17 </a:t>
            </a:r>
            <a:r>
              <a:rPr lang="en-US" b="0" i="0" dirty="0">
                <a:solidFill>
                  <a:srgbClr val="000000"/>
                </a:solidFill>
                <a:effectLst/>
                <a:latin typeface="system-ui"/>
              </a:rPr>
              <a:t>Behold, it was for my welfare</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that I had great bitterness;</a:t>
            </a:r>
            <a:br>
              <a:rPr lang="en-US" b="0" i="0" dirty="0">
                <a:solidFill>
                  <a:srgbClr val="000000"/>
                </a:solidFill>
                <a:effectLst/>
                <a:latin typeface="system-ui"/>
              </a:rPr>
            </a:br>
            <a:r>
              <a:rPr lang="en-US" b="0" i="0" dirty="0">
                <a:solidFill>
                  <a:srgbClr val="000000"/>
                </a:solidFill>
                <a:effectLst/>
                <a:latin typeface="system-ui"/>
              </a:rPr>
              <a:t>but in love you have delivered my life</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from the pit of destruction,</a:t>
            </a:r>
            <a:br>
              <a:rPr lang="en-US" b="0" i="0" dirty="0">
                <a:solidFill>
                  <a:srgbClr val="000000"/>
                </a:solidFill>
                <a:effectLst/>
                <a:latin typeface="system-ui"/>
              </a:rPr>
            </a:br>
            <a:r>
              <a:rPr lang="en-US" b="0" i="0" dirty="0">
                <a:solidFill>
                  <a:srgbClr val="000000"/>
                </a:solidFill>
                <a:effectLst/>
                <a:latin typeface="system-ui"/>
              </a:rPr>
              <a:t>for you have cast all my sins</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behind your back.</a:t>
            </a:r>
            <a:br>
              <a:rPr lang="en-US" b="0" i="0" dirty="0">
                <a:solidFill>
                  <a:srgbClr val="000000"/>
                </a:solidFill>
                <a:effectLst/>
                <a:latin typeface="system-ui"/>
              </a:rPr>
            </a:br>
            <a:r>
              <a:rPr lang="en-US" b="1" i="0" baseline="30000" dirty="0">
                <a:solidFill>
                  <a:srgbClr val="000000"/>
                </a:solidFill>
                <a:effectLst/>
                <a:latin typeface="system-ui"/>
              </a:rPr>
              <a:t>18 </a:t>
            </a:r>
            <a:r>
              <a:rPr lang="en-US" b="0" i="0" dirty="0">
                <a:solidFill>
                  <a:srgbClr val="000000"/>
                </a:solidFill>
                <a:effectLst/>
                <a:latin typeface="system-ui"/>
              </a:rPr>
              <a:t>For </a:t>
            </a:r>
            <a:r>
              <a:rPr lang="en-US" b="0" i="0" dirty="0" err="1">
                <a:solidFill>
                  <a:srgbClr val="000000"/>
                </a:solidFill>
                <a:effectLst/>
                <a:latin typeface="system-ui"/>
              </a:rPr>
              <a:t>Sheol</a:t>
            </a:r>
            <a:r>
              <a:rPr lang="en-US" b="0" i="0" dirty="0">
                <a:solidFill>
                  <a:srgbClr val="000000"/>
                </a:solidFill>
                <a:effectLst/>
                <a:latin typeface="system-ui"/>
              </a:rPr>
              <a:t> does not thank you;</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death does not praise you;</a:t>
            </a:r>
            <a:br>
              <a:rPr lang="en-US" b="0" i="0" dirty="0">
                <a:solidFill>
                  <a:srgbClr val="000000"/>
                </a:solidFill>
                <a:effectLst/>
                <a:latin typeface="system-ui"/>
              </a:rPr>
            </a:br>
            <a:r>
              <a:rPr lang="en-US" b="0" i="0" dirty="0">
                <a:solidFill>
                  <a:srgbClr val="000000"/>
                </a:solidFill>
                <a:effectLst/>
                <a:latin typeface="system-ui"/>
              </a:rPr>
              <a:t>those who go down to the pit do not hope</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for your faithfulness.</a:t>
            </a:r>
            <a:br>
              <a:rPr lang="en-US" b="0" i="0" dirty="0">
                <a:solidFill>
                  <a:srgbClr val="000000"/>
                </a:solidFill>
                <a:effectLst/>
                <a:latin typeface="system-ui"/>
              </a:rPr>
            </a:br>
            <a:r>
              <a:rPr lang="en-US" b="1" i="0" baseline="30000" dirty="0">
                <a:solidFill>
                  <a:srgbClr val="000000"/>
                </a:solidFill>
                <a:effectLst/>
                <a:latin typeface="system-ui"/>
              </a:rPr>
              <a:t>19 </a:t>
            </a:r>
            <a:r>
              <a:rPr lang="en-US" b="0" i="0" dirty="0">
                <a:solidFill>
                  <a:srgbClr val="000000"/>
                </a:solidFill>
                <a:effectLst/>
                <a:latin typeface="system-ui"/>
              </a:rPr>
              <a:t>The living, the living, he thanks you,</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as I do this day;</a:t>
            </a:r>
            <a:br>
              <a:rPr lang="en-US" b="0" i="0" dirty="0">
                <a:solidFill>
                  <a:srgbClr val="000000"/>
                </a:solidFill>
                <a:effectLst/>
                <a:latin typeface="system-ui"/>
              </a:rPr>
            </a:br>
            <a:r>
              <a:rPr lang="en-US" b="0" i="0" dirty="0">
                <a:solidFill>
                  <a:srgbClr val="000000"/>
                </a:solidFill>
                <a:effectLst/>
                <a:latin typeface="system-ui"/>
              </a:rPr>
              <a:t>the father makes known to the children</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your faithfulness.</a:t>
            </a:r>
          </a:p>
          <a:p>
            <a:pPr algn="l"/>
            <a:r>
              <a:rPr lang="en-US" b="1" i="0" baseline="30000" dirty="0">
                <a:solidFill>
                  <a:srgbClr val="000000"/>
                </a:solidFill>
                <a:effectLst/>
                <a:latin typeface="system-ui"/>
              </a:rPr>
              <a:t>20 </a:t>
            </a:r>
            <a:r>
              <a:rPr lang="en-US" b="0" i="0" dirty="0">
                <a:solidFill>
                  <a:srgbClr val="000000"/>
                </a:solidFill>
                <a:effectLst/>
                <a:latin typeface="system-ui"/>
              </a:rPr>
              <a:t>The </a:t>
            </a:r>
            <a:r>
              <a:rPr lang="en-US" b="0" i="0" cap="small" dirty="0">
                <a:solidFill>
                  <a:srgbClr val="000000"/>
                </a:solidFill>
                <a:effectLst/>
                <a:latin typeface="system-ui"/>
              </a:rPr>
              <a:t>Lord</a:t>
            </a:r>
            <a:r>
              <a:rPr lang="en-US" b="0" i="0" dirty="0">
                <a:solidFill>
                  <a:srgbClr val="000000"/>
                </a:solidFill>
                <a:effectLst/>
                <a:latin typeface="system-ui"/>
              </a:rPr>
              <a:t> will save me,</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we will play my music on stringed instruments</a:t>
            </a:r>
            <a:br>
              <a:rPr lang="en-US" b="0" i="0" dirty="0">
                <a:solidFill>
                  <a:srgbClr val="000000"/>
                </a:solidFill>
                <a:effectLst/>
                <a:latin typeface="system-ui"/>
              </a:rPr>
            </a:br>
            <a:r>
              <a:rPr lang="en-US" b="0" i="0" dirty="0">
                <a:solidFill>
                  <a:srgbClr val="000000"/>
                </a:solidFill>
                <a:effectLst/>
                <a:latin typeface="system-ui"/>
              </a:rPr>
              <a:t>all the days of our lives,</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at the house of the </a:t>
            </a:r>
            <a:r>
              <a:rPr lang="en-US" b="0" i="0" cap="small" dirty="0">
                <a:solidFill>
                  <a:srgbClr val="000000"/>
                </a:solidFill>
                <a:effectLst/>
                <a:latin typeface="system-ui"/>
              </a:rPr>
              <a:t>Lord</a:t>
            </a:r>
            <a:r>
              <a:rPr lang="en-US" b="0" i="0" dirty="0">
                <a:solidFill>
                  <a:srgbClr val="000000"/>
                </a:solidFill>
                <a:effectLst/>
                <a:latin typeface="system-ui"/>
              </a:rPr>
              <a:t>.</a:t>
            </a:r>
          </a:p>
          <a:p>
            <a:pPr algn="l"/>
            <a:r>
              <a:rPr lang="en-US" b="1" i="0" baseline="30000" dirty="0">
                <a:solidFill>
                  <a:srgbClr val="000000"/>
                </a:solidFill>
                <a:effectLst/>
                <a:latin typeface="system-ui"/>
              </a:rPr>
              <a:t>21 </a:t>
            </a:r>
            <a:r>
              <a:rPr lang="en-US" b="0" i="0" dirty="0">
                <a:solidFill>
                  <a:srgbClr val="000000"/>
                </a:solidFill>
                <a:effectLst/>
                <a:latin typeface="system-ui"/>
              </a:rPr>
              <a:t>Now Isaiah had said, “Let them take a cake of figs and apply it to the boil, that he may recover.” </a:t>
            </a:r>
            <a:r>
              <a:rPr lang="en-US" b="1" i="0" baseline="30000" dirty="0">
                <a:solidFill>
                  <a:srgbClr val="000000"/>
                </a:solidFill>
                <a:effectLst/>
                <a:latin typeface="system-ui"/>
              </a:rPr>
              <a:t>22 </a:t>
            </a:r>
            <a:r>
              <a:rPr lang="en-US" b="0" i="0" dirty="0">
                <a:solidFill>
                  <a:srgbClr val="000000"/>
                </a:solidFill>
                <a:effectLst/>
                <a:latin typeface="system-ui"/>
              </a:rPr>
              <a:t>Hezekiah also had said, “What is the sign that I shall go up to the house of the </a:t>
            </a:r>
            <a:r>
              <a:rPr lang="en-US" b="0" i="0" cap="small" dirty="0">
                <a:solidFill>
                  <a:srgbClr val="000000"/>
                </a:solidFill>
                <a:effectLst/>
                <a:latin typeface="system-ui"/>
              </a:rPr>
              <a:t>Lord</a:t>
            </a:r>
            <a:r>
              <a:rPr lang="en-US" b="0" i="0" dirty="0">
                <a:solidFill>
                  <a:srgbClr val="000000"/>
                </a:solidFill>
                <a:effectLst/>
                <a:latin typeface="system-ui"/>
              </a:rPr>
              <a:t>?”</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14</a:t>
            </a:fld>
            <a:endParaRPr lang="en-US" altLang="en-US"/>
          </a:p>
        </p:txBody>
      </p:sp>
    </p:spTree>
    <p:extLst>
      <p:ext uri="{BB962C8B-B14F-4D97-AF65-F5344CB8AC3E}">
        <p14:creationId xmlns:p14="http://schemas.microsoft.com/office/powerpoint/2010/main" val="3528156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4CE74DC-F03F-2031-E47F-3A4C16F2506B}"/>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08E1E726-166A-0E9C-E439-C2F554526450}"/>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EFA59869-9214-E8DB-BD2D-DFB19391CF9F}"/>
              </a:ext>
            </a:extLst>
          </p:cNvPr>
          <p:cNvSpPr>
            <a:spLocks noGrp="1"/>
          </p:cNvSpPr>
          <p:nvPr>
            <p:ph type="sldNum" sz="quarter" idx="12"/>
          </p:nvPr>
        </p:nvSpPr>
        <p:spPr/>
        <p:txBody>
          <a:bodyPr/>
          <a:lstStyle>
            <a:lvl1pPr>
              <a:defRPr/>
            </a:lvl1pPr>
          </a:lstStyle>
          <a:p>
            <a:pPr>
              <a:defRPr/>
            </a:pPr>
            <a:fld id="{AB7BEEBA-9512-4431-B137-2E4022BFEDF5}" type="slidenum">
              <a:rPr lang="en-US" altLang="en-US"/>
              <a:pPr>
                <a:defRPr/>
              </a:pPr>
              <a:t>‹#›</a:t>
            </a:fld>
            <a:endParaRPr lang="en-US" altLang="en-US"/>
          </a:p>
        </p:txBody>
      </p:sp>
    </p:spTree>
    <p:extLst>
      <p:ext uri="{BB962C8B-B14F-4D97-AF65-F5344CB8AC3E}">
        <p14:creationId xmlns:p14="http://schemas.microsoft.com/office/powerpoint/2010/main" val="1820258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C346C2-47DE-CF55-2763-0B4CE346F6D8}"/>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B1F43AA3-67B4-945F-C6DB-3A7A724CBD99}"/>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ADE6ED68-78CB-3E98-5DD0-BA69A40AA282}"/>
              </a:ext>
            </a:extLst>
          </p:cNvPr>
          <p:cNvSpPr>
            <a:spLocks noGrp="1"/>
          </p:cNvSpPr>
          <p:nvPr>
            <p:ph type="sldNum" sz="quarter" idx="12"/>
          </p:nvPr>
        </p:nvSpPr>
        <p:spPr/>
        <p:txBody>
          <a:bodyPr/>
          <a:lstStyle>
            <a:lvl1pPr>
              <a:defRPr/>
            </a:lvl1pPr>
          </a:lstStyle>
          <a:p>
            <a:pPr>
              <a:defRPr/>
            </a:pPr>
            <a:fld id="{22C24113-4157-47AB-B7EF-CD05F29311A0}" type="slidenum">
              <a:rPr lang="en-US" altLang="en-US"/>
              <a:pPr>
                <a:defRPr/>
              </a:pPr>
              <a:t>‹#›</a:t>
            </a:fld>
            <a:endParaRPr lang="en-US" altLang="en-US"/>
          </a:p>
        </p:txBody>
      </p:sp>
    </p:spTree>
    <p:extLst>
      <p:ext uri="{BB962C8B-B14F-4D97-AF65-F5344CB8AC3E}">
        <p14:creationId xmlns:p14="http://schemas.microsoft.com/office/powerpoint/2010/main" val="3213966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94F625-E5B7-924D-BB37-D9B917C8D8C4}"/>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4D325C06-015D-9ECB-6C81-14791CFF0D41}"/>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5022411F-E235-C9DD-2319-0F4ED061EE57}"/>
              </a:ext>
            </a:extLst>
          </p:cNvPr>
          <p:cNvSpPr>
            <a:spLocks noGrp="1"/>
          </p:cNvSpPr>
          <p:nvPr>
            <p:ph type="sldNum" sz="quarter" idx="12"/>
          </p:nvPr>
        </p:nvSpPr>
        <p:spPr/>
        <p:txBody>
          <a:bodyPr/>
          <a:lstStyle>
            <a:lvl1pPr>
              <a:defRPr/>
            </a:lvl1pPr>
          </a:lstStyle>
          <a:p>
            <a:pPr>
              <a:defRPr/>
            </a:pPr>
            <a:fld id="{CC214CC1-F431-4768-B569-C7DFE515711F}" type="slidenum">
              <a:rPr lang="en-US" altLang="en-US"/>
              <a:pPr>
                <a:defRPr/>
              </a:pPr>
              <a:t>‹#›</a:t>
            </a:fld>
            <a:endParaRPr lang="en-US" altLang="en-US"/>
          </a:p>
        </p:txBody>
      </p:sp>
    </p:spTree>
    <p:extLst>
      <p:ext uri="{BB962C8B-B14F-4D97-AF65-F5344CB8AC3E}">
        <p14:creationId xmlns:p14="http://schemas.microsoft.com/office/powerpoint/2010/main" val="1342350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8E5321-EBA3-3B5D-89F5-92F40E7FC76B}"/>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477B4C13-1931-E278-CEBA-AC74E256D52C}"/>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23A21819-DBF8-4B57-3168-001ABF2ECC03}"/>
              </a:ext>
            </a:extLst>
          </p:cNvPr>
          <p:cNvSpPr>
            <a:spLocks noGrp="1"/>
          </p:cNvSpPr>
          <p:nvPr>
            <p:ph type="sldNum" sz="quarter" idx="12"/>
          </p:nvPr>
        </p:nvSpPr>
        <p:spPr/>
        <p:txBody>
          <a:bodyPr/>
          <a:lstStyle>
            <a:lvl1pPr>
              <a:defRPr/>
            </a:lvl1pPr>
          </a:lstStyle>
          <a:p>
            <a:pPr>
              <a:defRPr/>
            </a:pPr>
            <a:fld id="{065906B3-15D2-4ADD-9347-1EE133E0A112}" type="slidenum">
              <a:rPr lang="en-US" altLang="en-US"/>
              <a:pPr>
                <a:defRPr/>
              </a:pPr>
              <a:t>‹#›</a:t>
            </a:fld>
            <a:endParaRPr lang="en-US" altLang="en-US"/>
          </a:p>
        </p:txBody>
      </p:sp>
    </p:spTree>
    <p:extLst>
      <p:ext uri="{BB962C8B-B14F-4D97-AF65-F5344CB8AC3E}">
        <p14:creationId xmlns:p14="http://schemas.microsoft.com/office/powerpoint/2010/main" val="3526537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45F2B4-B12C-630E-966D-1C0BECF253BD}"/>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89D8A9D0-D31F-EC97-0D27-2B6F454BA9D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30A40405-885A-C46F-1D4B-85C390A05976}"/>
              </a:ext>
            </a:extLst>
          </p:cNvPr>
          <p:cNvSpPr>
            <a:spLocks noGrp="1"/>
          </p:cNvSpPr>
          <p:nvPr>
            <p:ph type="sldNum" sz="quarter" idx="12"/>
          </p:nvPr>
        </p:nvSpPr>
        <p:spPr/>
        <p:txBody>
          <a:bodyPr/>
          <a:lstStyle>
            <a:lvl1pPr>
              <a:defRPr/>
            </a:lvl1pPr>
          </a:lstStyle>
          <a:p>
            <a:pPr>
              <a:defRPr/>
            </a:pPr>
            <a:fld id="{46FBE16A-B78D-4DCA-97A0-E199EF2E972B}" type="slidenum">
              <a:rPr lang="en-US" altLang="en-US"/>
              <a:pPr>
                <a:defRPr/>
              </a:pPr>
              <a:t>‹#›</a:t>
            </a:fld>
            <a:endParaRPr lang="en-US" altLang="en-US"/>
          </a:p>
        </p:txBody>
      </p:sp>
    </p:spTree>
    <p:extLst>
      <p:ext uri="{BB962C8B-B14F-4D97-AF65-F5344CB8AC3E}">
        <p14:creationId xmlns:p14="http://schemas.microsoft.com/office/powerpoint/2010/main" val="3289876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030100-424D-0D4D-D173-C59495503AAF}"/>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1A2251A6-0171-4075-444A-1E6F930DEAD2}"/>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5F45F311-7B83-8D11-304B-BF6A65082473}"/>
              </a:ext>
            </a:extLst>
          </p:cNvPr>
          <p:cNvSpPr>
            <a:spLocks noGrp="1"/>
          </p:cNvSpPr>
          <p:nvPr>
            <p:ph type="sldNum" sz="quarter" idx="12"/>
          </p:nvPr>
        </p:nvSpPr>
        <p:spPr/>
        <p:txBody>
          <a:bodyPr/>
          <a:lstStyle>
            <a:lvl1pPr>
              <a:defRPr/>
            </a:lvl1pPr>
          </a:lstStyle>
          <a:p>
            <a:pPr>
              <a:defRPr/>
            </a:pPr>
            <a:fld id="{D5EFDF63-8EF6-4BEA-BEE9-7014C4B4DF65}" type="slidenum">
              <a:rPr lang="en-US" altLang="en-US"/>
              <a:pPr>
                <a:defRPr/>
              </a:pPr>
              <a:t>‹#›</a:t>
            </a:fld>
            <a:endParaRPr lang="en-US" altLang="en-US"/>
          </a:p>
        </p:txBody>
      </p:sp>
    </p:spTree>
    <p:extLst>
      <p:ext uri="{BB962C8B-B14F-4D97-AF65-F5344CB8AC3E}">
        <p14:creationId xmlns:p14="http://schemas.microsoft.com/office/powerpoint/2010/main" val="3281807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215412B-1316-C7EB-E596-CFF519497B45}"/>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88CEAAEB-40B4-F911-28CE-4F1FEE875F4D}"/>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CB0ECEF0-DCE7-0EFF-F63F-097606A51436}"/>
              </a:ext>
            </a:extLst>
          </p:cNvPr>
          <p:cNvSpPr>
            <a:spLocks noGrp="1"/>
          </p:cNvSpPr>
          <p:nvPr>
            <p:ph type="sldNum" sz="quarter" idx="12"/>
          </p:nvPr>
        </p:nvSpPr>
        <p:spPr/>
        <p:txBody>
          <a:bodyPr/>
          <a:lstStyle>
            <a:lvl1pPr>
              <a:defRPr/>
            </a:lvl1pPr>
          </a:lstStyle>
          <a:p>
            <a:pPr>
              <a:defRPr/>
            </a:pPr>
            <a:fld id="{A5E37F7C-E59F-469E-B364-A4D78E8E2414}" type="slidenum">
              <a:rPr lang="en-US" altLang="en-US"/>
              <a:pPr>
                <a:defRPr/>
              </a:pPr>
              <a:t>‹#›</a:t>
            </a:fld>
            <a:endParaRPr lang="en-US" altLang="en-US"/>
          </a:p>
        </p:txBody>
      </p:sp>
    </p:spTree>
    <p:extLst>
      <p:ext uri="{BB962C8B-B14F-4D97-AF65-F5344CB8AC3E}">
        <p14:creationId xmlns:p14="http://schemas.microsoft.com/office/powerpoint/2010/main" val="1554886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973C5C0-1006-B685-D8F2-1C080579FA75}"/>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D1217DCD-812F-DBA7-5879-EDB555133CB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61724102-374F-4728-1639-5C630CE183BA}"/>
              </a:ext>
            </a:extLst>
          </p:cNvPr>
          <p:cNvSpPr>
            <a:spLocks noGrp="1"/>
          </p:cNvSpPr>
          <p:nvPr>
            <p:ph type="sldNum" sz="quarter" idx="12"/>
          </p:nvPr>
        </p:nvSpPr>
        <p:spPr/>
        <p:txBody>
          <a:bodyPr/>
          <a:lstStyle>
            <a:lvl1pPr>
              <a:defRPr/>
            </a:lvl1pPr>
          </a:lstStyle>
          <a:p>
            <a:pPr>
              <a:defRPr/>
            </a:pPr>
            <a:fld id="{20616AD2-C244-44C7-9E08-4C63F907978B}" type="slidenum">
              <a:rPr lang="en-US" altLang="en-US"/>
              <a:pPr>
                <a:defRPr/>
              </a:pPr>
              <a:t>‹#›</a:t>
            </a:fld>
            <a:endParaRPr lang="en-US" altLang="en-US"/>
          </a:p>
        </p:txBody>
      </p:sp>
    </p:spTree>
    <p:extLst>
      <p:ext uri="{BB962C8B-B14F-4D97-AF65-F5344CB8AC3E}">
        <p14:creationId xmlns:p14="http://schemas.microsoft.com/office/powerpoint/2010/main" val="2200284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5500BB9-36DD-F597-E9D9-18489823AC54}"/>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FF5A8C01-1BCA-BC82-C2E4-F357BA3F7303}"/>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ACDB71B2-827E-394A-8244-4C95227E4343}"/>
              </a:ext>
            </a:extLst>
          </p:cNvPr>
          <p:cNvSpPr>
            <a:spLocks noGrp="1"/>
          </p:cNvSpPr>
          <p:nvPr>
            <p:ph type="sldNum" sz="quarter" idx="12"/>
          </p:nvPr>
        </p:nvSpPr>
        <p:spPr/>
        <p:txBody>
          <a:bodyPr/>
          <a:lstStyle>
            <a:lvl1pPr>
              <a:defRPr/>
            </a:lvl1pPr>
          </a:lstStyle>
          <a:p>
            <a:pPr>
              <a:defRPr/>
            </a:pPr>
            <a:fld id="{9FAE93D1-9B90-4C90-8255-65404D3369B7}" type="slidenum">
              <a:rPr lang="en-US" altLang="en-US"/>
              <a:pPr>
                <a:defRPr/>
              </a:pPr>
              <a:t>‹#›</a:t>
            </a:fld>
            <a:endParaRPr lang="en-US" altLang="en-US"/>
          </a:p>
        </p:txBody>
      </p:sp>
    </p:spTree>
    <p:extLst>
      <p:ext uri="{BB962C8B-B14F-4D97-AF65-F5344CB8AC3E}">
        <p14:creationId xmlns:p14="http://schemas.microsoft.com/office/powerpoint/2010/main" val="2713507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5A1D4A8-4AB8-E721-479D-514E46B58E56}"/>
              </a:ext>
            </a:extLst>
          </p:cNvPr>
          <p:cNvSpPr>
            <a:spLocks noGrp="1"/>
          </p:cNvSpPr>
          <p:nvPr>
            <p:ph type="dt" sz="half" idx="10"/>
          </p:nvPr>
        </p:nvSpPr>
        <p:spPr/>
        <p:txBody>
          <a:bodyPr/>
          <a:lstStyle>
            <a:lvl1pPr>
              <a:defRPr/>
            </a:lvl1pPr>
          </a:lstStyle>
          <a:p>
            <a:pPr>
              <a:defRPr/>
            </a:pPr>
            <a:r>
              <a:rPr lang="en-US"/>
              <a:t>November 8, 2022</a:t>
            </a:r>
          </a:p>
        </p:txBody>
      </p:sp>
      <p:sp>
        <p:nvSpPr>
          <p:cNvPr id="3" name="Footer Placeholder 4">
            <a:extLst>
              <a:ext uri="{FF2B5EF4-FFF2-40B4-BE49-F238E27FC236}">
                <a16:creationId xmlns:a16="http://schemas.microsoft.com/office/drawing/2014/main" id="{9D1FEA9B-ABF0-B774-F596-CE746C089098}"/>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4" name="Slide Number Placeholder 5">
            <a:extLst>
              <a:ext uri="{FF2B5EF4-FFF2-40B4-BE49-F238E27FC236}">
                <a16:creationId xmlns:a16="http://schemas.microsoft.com/office/drawing/2014/main" id="{34652B1C-CCC4-F4F2-791E-9FE688A652C9}"/>
              </a:ext>
            </a:extLst>
          </p:cNvPr>
          <p:cNvSpPr>
            <a:spLocks noGrp="1"/>
          </p:cNvSpPr>
          <p:nvPr>
            <p:ph type="sldNum" sz="quarter" idx="12"/>
          </p:nvPr>
        </p:nvSpPr>
        <p:spPr/>
        <p:txBody>
          <a:bodyPr/>
          <a:lstStyle>
            <a:lvl1pPr>
              <a:defRPr/>
            </a:lvl1pPr>
          </a:lstStyle>
          <a:p>
            <a:pPr>
              <a:defRPr/>
            </a:pPr>
            <a:fld id="{CEA2CC9B-51B9-443D-8967-AD3ED4884C7C}" type="slidenum">
              <a:rPr lang="en-US" altLang="en-US"/>
              <a:pPr>
                <a:defRPr/>
              </a:pPr>
              <a:t>‹#›</a:t>
            </a:fld>
            <a:endParaRPr lang="en-US" altLang="en-US"/>
          </a:p>
        </p:txBody>
      </p:sp>
    </p:spTree>
    <p:extLst>
      <p:ext uri="{BB962C8B-B14F-4D97-AF65-F5344CB8AC3E}">
        <p14:creationId xmlns:p14="http://schemas.microsoft.com/office/powerpoint/2010/main" val="2759972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B7FBC85-F71B-531C-1C4B-E5C855E08C8B}"/>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5BB71080-76E6-E590-DB2F-ECD04839544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5A9B3684-BB4F-E356-59A6-97BE73298566}"/>
              </a:ext>
            </a:extLst>
          </p:cNvPr>
          <p:cNvSpPr>
            <a:spLocks noGrp="1"/>
          </p:cNvSpPr>
          <p:nvPr>
            <p:ph type="sldNum" sz="quarter" idx="12"/>
          </p:nvPr>
        </p:nvSpPr>
        <p:spPr/>
        <p:txBody>
          <a:bodyPr/>
          <a:lstStyle>
            <a:lvl1pPr>
              <a:defRPr/>
            </a:lvl1pPr>
          </a:lstStyle>
          <a:p>
            <a:pPr>
              <a:defRPr/>
            </a:pPr>
            <a:fld id="{24EB7F7E-169F-4C80-9489-D2DC3448228E}" type="slidenum">
              <a:rPr lang="en-US" altLang="en-US"/>
              <a:pPr>
                <a:defRPr/>
              </a:pPr>
              <a:t>‹#›</a:t>
            </a:fld>
            <a:endParaRPr lang="en-US" altLang="en-US"/>
          </a:p>
        </p:txBody>
      </p:sp>
    </p:spTree>
    <p:extLst>
      <p:ext uri="{BB962C8B-B14F-4D97-AF65-F5344CB8AC3E}">
        <p14:creationId xmlns:p14="http://schemas.microsoft.com/office/powerpoint/2010/main" val="1969894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90E060-D84B-65E5-3783-AB5EBCE56C00}"/>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68466DB0-4D29-EC3D-45F4-EBAD56F22976}"/>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6C065866-5D18-A940-6589-5D5B5208BB0B}"/>
              </a:ext>
            </a:extLst>
          </p:cNvPr>
          <p:cNvSpPr>
            <a:spLocks noGrp="1"/>
          </p:cNvSpPr>
          <p:nvPr>
            <p:ph type="sldNum" sz="quarter" idx="12"/>
          </p:nvPr>
        </p:nvSpPr>
        <p:spPr/>
        <p:txBody>
          <a:bodyPr/>
          <a:lstStyle>
            <a:lvl1pPr>
              <a:defRPr/>
            </a:lvl1pPr>
          </a:lstStyle>
          <a:p>
            <a:pPr>
              <a:defRPr/>
            </a:pPr>
            <a:fld id="{3AD7D920-DEA2-4CA0-8F35-A40F4F4612CD}" type="slidenum">
              <a:rPr lang="en-US" altLang="en-US"/>
              <a:pPr>
                <a:defRPr/>
              </a:pPr>
              <a:t>‹#›</a:t>
            </a:fld>
            <a:endParaRPr lang="en-US" altLang="en-US"/>
          </a:p>
        </p:txBody>
      </p:sp>
    </p:spTree>
    <p:extLst>
      <p:ext uri="{BB962C8B-B14F-4D97-AF65-F5344CB8AC3E}">
        <p14:creationId xmlns:p14="http://schemas.microsoft.com/office/powerpoint/2010/main" val="4373168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D54FAD91-15A6-080A-0117-0ECC3A8FE53D}"/>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14A5BB9C-D616-8E3E-CF21-945E6A731111}"/>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F3720C8F-4445-C385-5596-154FD1652020}"/>
              </a:ext>
            </a:extLst>
          </p:cNvPr>
          <p:cNvSpPr>
            <a:spLocks noGrp="1"/>
          </p:cNvSpPr>
          <p:nvPr>
            <p:ph type="sldNum" sz="quarter" idx="12"/>
          </p:nvPr>
        </p:nvSpPr>
        <p:spPr/>
        <p:txBody>
          <a:bodyPr/>
          <a:lstStyle>
            <a:lvl1pPr>
              <a:defRPr/>
            </a:lvl1pPr>
          </a:lstStyle>
          <a:p>
            <a:pPr>
              <a:defRPr/>
            </a:pPr>
            <a:fld id="{99453137-48EC-46FD-980A-6D51829C4D8F}" type="slidenum">
              <a:rPr lang="en-US" altLang="en-US"/>
              <a:pPr>
                <a:defRPr/>
              </a:pPr>
              <a:t>‹#›</a:t>
            </a:fld>
            <a:endParaRPr lang="en-US" altLang="en-US"/>
          </a:p>
        </p:txBody>
      </p:sp>
    </p:spTree>
    <p:extLst>
      <p:ext uri="{BB962C8B-B14F-4D97-AF65-F5344CB8AC3E}">
        <p14:creationId xmlns:p14="http://schemas.microsoft.com/office/powerpoint/2010/main" val="2714876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F50AA-0038-22F6-7462-4A7D23C58D4D}"/>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FB936B1F-1D3F-95BD-B75B-5D81448118F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1E81EB40-8E57-1074-4238-09FE02F953D1}"/>
              </a:ext>
            </a:extLst>
          </p:cNvPr>
          <p:cNvSpPr>
            <a:spLocks noGrp="1"/>
          </p:cNvSpPr>
          <p:nvPr>
            <p:ph type="sldNum" sz="quarter" idx="12"/>
          </p:nvPr>
        </p:nvSpPr>
        <p:spPr/>
        <p:txBody>
          <a:bodyPr/>
          <a:lstStyle>
            <a:lvl1pPr>
              <a:defRPr/>
            </a:lvl1pPr>
          </a:lstStyle>
          <a:p>
            <a:pPr>
              <a:defRPr/>
            </a:pPr>
            <a:fld id="{E5C104DD-E8AD-400E-8DDE-3C71519F9EA6}" type="slidenum">
              <a:rPr lang="en-US" altLang="en-US"/>
              <a:pPr>
                <a:defRPr/>
              </a:pPr>
              <a:t>‹#›</a:t>
            </a:fld>
            <a:endParaRPr lang="en-US" altLang="en-US"/>
          </a:p>
        </p:txBody>
      </p:sp>
    </p:spTree>
    <p:extLst>
      <p:ext uri="{BB962C8B-B14F-4D97-AF65-F5344CB8AC3E}">
        <p14:creationId xmlns:p14="http://schemas.microsoft.com/office/powerpoint/2010/main" val="1524064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497942-8297-2246-17B5-99F795F2D531}"/>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528888B1-50E9-1889-A67D-2BBDAF39D0FF}"/>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FD6C4048-3D2B-96B6-1407-11175D5EDEE0}"/>
              </a:ext>
            </a:extLst>
          </p:cNvPr>
          <p:cNvSpPr>
            <a:spLocks noGrp="1"/>
          </p:cNvSpPr>
          <p:nvPr>
            <p:ph type="sldNum" sz="quarter" idx="12"/>
          </p:nvPr>
        </p:nvSpPr>
        <p:spPr/>
        <p:txBody>
          <a:bodyPr/>
          <a:lstStyle>
            <a:lvl1pPr>
              <a:defRPr/>
            </a:lvl1pPr>
          </a:lstStyle>
          <a:p>
            <a:pPr>
              <a:defRPr/>
            </a:pPr>
            <a:fld id="{BD727618-F732-4577-BB56-744F147B7CFA}" type="slidenum">
              <a:rPr lang="en-US" altLang="en-US"/>
              <a:pPr>
                <a:defRPr/>
              </a:pPr>
              <a:t>‹#›</a:t>
            </a:fld>
            <a:endParaRPr lang="en-US" altLang="en-US"/>
          </a:p>
        </p:txBody>
      </p:sp>
    </p:spTree>
    <p:extLst>
      <p:ext uri="{BB962C8B-B14F-4D97-AF65-F5344CB8AC3E}">
        <p14:creationId xmlns:p14="http://schemas.microsoft.com/office/powerpoint/2010/main" val="1209881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23A99A-0242-1B6D-0770-4E0CD0F133C5}"/>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265BC217-DC23-A961-3658-88FA3A31B9D1}"/>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018B786E-13F3-3DD6-9C25-B8585897ED5F}"/>
              </a:ext>
            </a:extLst>
          </p:cNvPr>
          <p:cNvSpPr>
            <a:spLocks noGrp="1"/>
          </p:cNvSpPr>
          <p:nvPr>
            <p:ph type="sldNum" sz="quarter" idx="12"/>
          </p:nvPr>
        </p:nvSpPr>
        <p:spPr/>
        <p:txBody>
          <a:bodyPr/>
          <a:lstStyle>
            <a:lvl1pPr>
              <a:defRPr/>
            </a:lvl1pPr>
          </a:lstStyle>
          <a:p>
            <a:pPr>
              <a:defRPr/>
            </a:pPr>
            <a:fld id="{13EE5C91-8570-4A6B-BE14-17CD4B48309B}" type="slidenum">
              <a:rPr lang="en-US" altLang="en-US"/>
              <a:pPr>
                <a:defRPr/>
              </a:pPr>
              <a:t>‹#›</a:t>
            </a:fld>
            <a:endParaRPr lang="en-US" altLang="en-US"/>
          </a:p>
        </p:txBody>
      </p:sp>
    </p:spTree>
    <p:extLst>
      <p:ext uri="{BB962C8B-B14F-4D97-AF65-F5344CB8AC3E}">
        <p14:creationId xmlns:p14="http://schemas.microsoft.com/office/powerpoint/2010/main" val="28035524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F9C78D-70B5-AEFC-B5CA-7EA5D87474F5}"/>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DFDDBFCF-F73D-C105-168F-2FC9E9CE0FB0}"/>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31A21CB8-4FB0-C4DC-104A-79DBD29A50B4}"/>
              </a:ext>
            </a:extLst>
          </p:cNvPr>
          <p:cNvSpPr>
            <a:spLocks noGrp="1"/>
          </p:cNvSpPr>
          <p:nvPr>
            <p:ph type="sldNum" sz="quarter" idx="12"/>
          </p:nvPr>
        </p:nvSpPr>
        <p:spPr/>
        <p:txBody>
          <a:bodyPr/>
          <a:lstStyle>
            <a:lvl1pPr>
              <a:defRPr/>
            </a:lvl1pPr>
          </a:lstStyle>
          <a:p>
            <a:pPr>
              <a:defRPr/>
            </a:pPr>
            <a:fld id="{68445E7B-AEE6-46AE-B021-F9F6C330A760}" type="slidenum">
              <a:rPr lang="en-US" altLang="en-US"/>
              <a:pPr>
                <a:defRPr/>
              </a:pPr>
              <a:t>‹#›</a:t>
            </a:fld>
            <a:endParaRPr lang="en-US" altLang="en-US"/>
          </a:p>
        </p:txBody>
      </p:sp>
    </p:spTree>
    <p:extLst>
      <p:ext uri="{BB962C8B-B14F-4D97-AF65-F5344CB8AC3E}">
        <p14:creationId xmlns:p14="http://schemas.microsoft.com/office/powerpoint/2010/main" val="27265091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1B7D85-B7B5-5396-C277-A1E9A995343D}"/>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56259EB1-813A-7DF3-EFC7-B075C220C5BC}"/>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A34D6298-B7DC-C964-9026-86E98F847F40}"/>
              </a:ext>
            </a:extLst>
          </p:cNvPr>
          <p:cNvSpPr>
            <a:spLocks noGrp="1"/>
          </p:cNvSpPr>
          <p:nvPr>
            <p:ph type="sldNum" sz="quarter" idx="12"/>
          </p:nvPr>
        </p:nvSpPr>
        <p:spPr/>
        <p:txBody>
          <a:bodyPr/>
          <a:lstStyle>
            <a:lvl1pPr>
              <a:defRPr/>
            </a:lvl1pPr>
          </a:lstStyle>
          <a:p>
            <a:pPr>
              <a:defRPr/>
            </a:pPr>
            <a:fld id="{6DD44B48-A012-487F-BEBA-46A3D43B2AC7}" type="slidenum">
              <a:rPr lang="en-US" altLang="en-US"/>
              <a:pPr>
                <a:defRPr/>
              </a:pPr>
              <a:t>‹#›</a:t>
            </a:fld>
            <a:endParaRPr lang="en-US" altLang="en-US"/>
          </a:p>
        </p:txBody>
      </p:sp>
    </p:spTree>
    <p:extLst>
      <p:ext uri="{BB962C8B-B14F-4D97-AF65-F5344CB8AC3E}">
        <p14:creationId xmlns:p14="http://schemas.microsoft.com/office/powerpoint/2010/main" val="295293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500210C-0E34-FC2C-D7CE-7B2663EEA990}"/>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0DE22133-C30A-332C-8B17-659BBF137AC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DA5AA3BD-908E-7027-7E0E-188A94DCFAD5}"/>
              </a:ext>
            </a:extLst>
          </p:cNvPr>
          <p:cNvSpPr>
            <a:spLocks noGrp="1"/>
          </p:cNvSpPr>
          <p:nvPr>
            <p:ph type="sldNum" sz="quarter" idx="12"/>
          </p:nvPr>
        </p:nvSpPr>
        <p:spPr/>
        <p:txBody>
          <a:bodyPr/>
          <a:lstStyle>
            <a:lvl1pPr>
              <a:defRPr/>
            </a:lvl1pPr>
          </a:lstStyle>
          <a:p>
            <a:pPr>
              <a:defRPr/>
            </a:pPr>
            <a:fld id="{36F85846-E0D8-4D47-82E3-9735E6B3AA91}" type="slidenum">
              <a:rPr lang="en-US" altLang="en-US"/>
              <a:pPr>
                <a:defRPr/>
              </a:pPr>
              <a:t>‹#›</a:t>
            </a:fld>
            <a:endParaRPr lang="en-US" altLang="en-US"/>
          </a:p>
        </p:txBody>
      </p:sp>
    </p:spTree>
    <p:extLst>
      <p:ext uri="{BB962C8B-B14F-4D97-AF65-F5344CB8AC3E}">
        <p14:creationId xmlns:p14="http://schemas.microsoft.com/office/powerpoint/2010/main" val="3412298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974D77F-49BB-6939-7D56-BE1B609E70BF}"/>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2BD75C88-A93B-C83F-C3FE-FBA641E2576B}"/>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3EFA17CE-4A58-004E-60A4-EC71FB0097DF}"/>
              </a:ext>
            </a:extLst>
          </p:cNvPr>
          <p:cNvSpPr>
            <a:spLocks noGrp="1"/>
          </p:cNvSpPr>
          <p:nvPr>
            <p:ph type="sldNum" sz="quarter" idx="12"/>
          </p:nvPr>
        </p:nvSpPr>
        <p:spPr/>
        <p:txBody>
          <a:bodyPr/>
          <a:lstStyle>
            <a:lvl1pPr>
              <a:defRPr/>
            </a:lvl1pPr>
          </a:lstStyle>
          <a:p>
            <a:pPr>
              <a:defRPr/>
            </a:pPr>
            <a:fld id="{4732AAFB-09BC-4426-914F-A6A6F64EDD80}" type="slidenum">
              <a:rPr lang="en-US" altLang="en-US"/>
              <a:pPr>
                <a:defRPr/>
              </a:pPr>
              <a:t>‹#›</a:t>
            </a:fld>
            <a:endParaRPr lang="en-US" altLang="en-US"/>
          </a:p>
        </p:txBody>
      </p:sp>
    </p:spTree>
    <p:extLst>
      <p:ext uri="{BB962C8B-B14F-4D97-AF65-F5344CB8AC3E}">
        <p14:creationId xmlns:p14="http://schemas.microsoft.com/office/powerpoint/2010/main" val="886928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0E27AD9-5A09-617E-FA46-8BB11100547C}"/>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71FADCB6-9DDE-0C4A-64FB-E73F7981D140}"/>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DCD784A3-CF03-0597-1050-4012D78DE282}"/>
              </a:ext>
            </a:extLst>
          </p:cNvPr>
          <p:cNvSpPr>
            <a:spLocks noGrp="1"/>
          </p:cNvSpPr>
          <p:nvPr>
            <p:ph type="sldNum" sz="quarter" idx="12"/>
          </p:nvPr>
        </p:nvSpPr>
        <p:spPr/>
        <p:txBody>
          <a:bodyPr/>
          <a:lstStyle>
            <a:lvl1pPr>
              <a:defRPr/>
            </a:lvl1pPr>
          </a:lstStyle>
          <a:p>
            <a:pPr>
              <a:defRPr/>
            </a:pPr>
            <a:fld id="{CC041C12-AF39-4146-89BE-DBED06510370}" type="slidenum">
              <a:rPr lang="en-US" altLang="en-US"/>
              <a:pPr>
                <a:defRPr/>
              </a:pPr>
              <a:t>‹#›</a:t>
            </a:fld>
            <a:endParaRPr lang="en-US" altLang="en-US"/>
          </a:p>
        </p:txBody>
      </p:sp>
    </p:spTree>
    <p:extLst>
      <p:ext uri="{BB962C8B-B14F-4D97-AF65-F5344CB8AC3E}">
        <p14:creationId xmlns:p14="http://schemas.microsoft.com/office/powerpoint/2010/main" val="2066940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208077A-2403-12F0-D51B-788410D73E2A}"/>
              </a:ext>
            </a:extLst>
          </p:cNvPr>
          <p:cNvSpPr>
            <a:spLocks noGrp="1"/>
          </p:cNvSpPr>
          <p:nvPr>
            <p:ph type="dt" sz="half" idx="10"/>
          </p:nvPr>
        </p:nvSpPr>
        <p:spPr/>
        <p:txBody>
          <a:bodyPr/>
          <a:lstStyle>
            <a:lvl1pPr>
              <a:defRPr/>
            </a:lvl1pPr>
          </a:lstStyle>
          <a:p>
            <a:pPr>
              <a:defRPr/>
            </a:pPr>
            <a:r>
              <a:rPr lang="en-US"/>
              <a:t>November 8, 2022</a:t>
            </a:r>
          </a:p>
        </p:txBody>
      </p:sp>
      <p:sp>
        <p:nvSpPr>
          <p:cNvPr id="3" name="Footer Placeholder 4">
            <a:extLst>
              <a:ext uri="{FF2B5EF4-FFF2-40B4-BE49-F238E27FC236}">
                <a16:creationId xmlns:a16="http://schemas.microsoft.com/office/drawing/2014/main" id="{BE9A9465-2214-546D-5B17-04F0D3A921C5}"/>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4" name="Slide Number Placeholder 5">
            <a:extLst>
              <a:ext uri="{FF2B5EF4-FFF2-40B4-BE49-F238E27FC236}">
                <a16:creationId xmlns:a16="http://schemas.microsoft.com/office/drawing/2014/main" id="{2BFF705B-A1E4-C9F8-9BE3-AF722B09B537}"/>
              </a:ext>
            </a:extLst>
          </p:cNvPr>
          <p:cNvSpPr>
            <a:spLocks noGrp="1"/>
          </p:cNvSpPr>
          <p:nvPr>
            <p:ph type="sldNum" sz="quarter" idx="12"/>
          </p:nvPr>
        </p:nvSpPr>
        <p:spPr/>
        <p:txBody>
          <a:bodyPr/>
          <a:lstStyle>
            <a:lvl1pPr>
              <a:defRPr/>
            </a:lvl1pPr>
          </a:lstStyle>
          <a:p>
            <a:pPr>
              <a:defRPr/>
            </a:pPr>
            <a:fld id="{281EFD47-C35B-498D-AFDE-91D303212327}" type="slidenum">
              <a:rPr lang="en-US" altLang="en-US"/>
              <a:pPr>
                <a:defRPr/>
              </a:pPr>
              <a:t>‹#›</a:t>
            </a:fld>
            <a:endParaRPr lang="en-US" altLang="en-US"/>
          </a:p>
        </p:txBody>
      </p:sp>
    </p:spTree>
    <p:extLst>
      <p:ext uri="{BB962C8B-B14F-4D97-AF65-F5344CB8AC3E}">
        <p14:creationId xmlns:p14="http://schemas.microsoft.com/office/powerpoint/2010/main" val="4191524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57D7AB-7DDC-1D7F-2817-B5EEB4A571D3}"/>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1DE1108A-1C5F-3AA5-B138-84413C28B2AA}"/>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ED492E43-768E-2C76-5AF5-84CDC1FB5E92}"/>
              </a:ext>
            </a:extLst>
          </p:cNvPr>
          <p:cNvSpPr>
            <a:spLocks noGrp="1"/>
          </p:cNvSpPr>
          <p:nvPr>
            <p:ph type="sldNum" sz="quarter" idx="12"/>
          </p:nvPr>
        </p:nvSpPr>
        <p:spPr/>
        <p:txBody>
          <a:bodyPr/>
          <a:lstStyle>
            <a:lvl1pPr>
              <a:defRPr/>
            </a:lvl1pPr>
          </a:lstStyle>
          <a:p>
            <a:pPr>
              <a:defRPr/>
            </a:pPr>
            <a:fld id="{E38D1743-4769-4C0F-9188-93A851C022F7}" type="slidenum">
              <a:rPr lang="en-US" altLang="en-US"/>
              <a:pPr>
                <a:defRPr/>
              </a:pPr>
              <a:t>‹#›</a:t>
            </a:fld>
            <a:endParaRPr lang="en-US" altLang="en-US"/>
          </a:p>
        </p:txBody>
      </p:sp>
    </p:spTree>
    <p:extLst>
      <p:ext uri="{BB962C8B-B14F-4D97-AF65-F5344CB8AC3E}">
        <p14:creationId xmlns:p14="http://schemas.microsoft.com/office/powerpoint/2010/main" val="33509346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7322877-B647-52D3-DED0-EDF1FF7F1F5D}"/>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8AFF8FBC-532B-BF3C-07CB-17BBA616E68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E6D847D3-5CA3-1E6B-B886-8DA7353A7D92}"/>
              </a:ext>
            </a:extLst>
          </p:cNvPr>
          <p:cNvSpPr>
            <a:spLocks noGrp="1"/>
          </p:cNvSpPr>
          <p:nvPr>
            <p:ph type="sldNum" sz="quarter" idx="12"/>
          </p:nvPr>
        </p:nvSpPr>
        <p:spPr/>
        <p:txBody>
          <a:bodyPr/>
          <a:lstStyle>
            <a:lvl1pPr>
              <a:defRPr/>
            </a:lvl1pPr>
          </a:lstStyle>
          <a:p>
            <a:pPr>
              <a:defRPr/>
            </a:pPr>
            <a:fld id="{CC837E3A-AF21-4982-9FB7-D65B5C3CD7F6}" type="slidenum">
              <a:rPr lang="en-US" altLang="en-US"/>
              <a:pPr>
                <a:defRPr/>
              </a:pPr>
              <a:t>‹#›</a:t>
            </a:fld>
            <a:endParaRPr lang="en-US" altLang="en-US"/>
          </a:p>
        </p:txBody>
      </p:sp>
    </p:spTree>
    <p:extLst>
      <p:ext uri="{BB962C8B-B14F-4D97-AF65-F5344CB8AC3E}">
        <p14:creationId xmlns:p14="http://schemas.microsoft.com/office/powerpoint/2010/main" val="738311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CC421AB-C9B7-284F-30E7-EDB6ED3F5238}"/>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6168E879-CF6B-235A-C811-91AEB61C380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19F0DBF1-935B-EAAA-E0C6-B699A76FBD67}"/>
              </a:ext>
            </a:extLst>
          </p:cNvPr>
          <p:cNvSpPr>
            <a:spLocks noGrp="1"/>
          </p:cNvSpPr>
          <p:nvPr>
            <p:ph type="sldNum" sz="quarter" idx="12"/>
          </p:nvPr>
        </p:nvSpPr>
        <p:spPr/>
        <p:txBody>
          <a:bodyPr/>
          <a:lstStyle>
            <a:lvl1pPr>
              <a:defRPr/>
            </a:lvl1pPr>
          </a:lstStyle>
          <a:p>
            <a:pPr>
              <a:defRPr/>
            </a:pPr>
            <a:fld id="{472D239D-6D0E-4B63-9EF3-A8EFB88DD8B1}" type="slidenum">
              <a:rPr lang="en-US" altLang="en-US"/>
              <a:pPr>
                <a:defRPr/>
              </a:pPr>
              <a:t>‹#›</a:t>
            </a:fld>
            <a:endParaRPr lang="en-US" altLang="en-US"/>
          </a:p>
        </p:txBody>
      </p:sp>
    </p:spTree>
    <p:extLst>
      <p:ext uri="{BB962C8B-B14F-4D97-AF65-F5344CB8AC3E}">
        <p14:creationId xmlns:p14="http://schemas.microsoft.com/office/powerpoint/2010/main" val="652044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6A2396-7A59-EAA3-3B63-D7DA05FE2C39}"/>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6752F71A-FE6A-E58B-A6EF-E771555B4585}"/>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E88F6416-B3C8-D781-5941-653B75C24F02}"/>
              </a:ext>
            </a:extLst>
          </p:cNvPr>
          <p:cNvSpPr>
            <a:spLocks noGrp="1"/>
          </p:cNvSpPr>
          <p:nvPr>
            <p:ph type="sldNum" sz="quarter" idx="12"/>
          </p:nvPr>
        </p:nvSpPr>
        <p:spPr/>
        <p:txBody>
          <a:bodyPr/>
          <a:lstStyle>
            <a:lvl1pPr>
              <a:defRPr/>
            </a:lvl1pPr>
          </a:lstStyle>
          <a:p>
            <a:pPr>
              <a:defRPr/>
            </a:pPr>
            <a:fld id="{4A8FF94C-30AD-4D34-98F9-C790C9B1C935}" type="slidenum">
              <a:rPr lang="en-US" altLang="en-US"/>
              <a:pPr>
                <a:defRPr/>
              </a:pPr>
              <a:t>‹#›</a:t>
            </a:fld>
            <a:endParaRPr lang="en-US" altLang="en-US"/>
          </a:p>
        </p:txBody>
      </p:sp>
    </p:spTree>
    <p:extLst>
      <p:ext uri="{BB962C8B-B14F-4D97-AF65-F5344CB8AC3E}">
        <p14:creationId xmlns:p14="http://schemas.microsoft.com/office/powerpoint/2010/main" val="558456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756F6-DB57-4BC8-6BB8-D3ADA09F7061}"/>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5AE25FCB-8046-23EB-8670-D51ECDC5A94C}"/>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89AA8F0A-FD81-E9A1-5B8D-8EFC2ABE69E7}"/>
              </a:ext>
            </a:extLst>
          </p:cNvPr>
          <p:cNvSpPr>
            <a:spLocks noGrp="1"/>
          </p:cNvSpPr>
          <p:nvPr>
            <p:ph type="sldNum" sz="quarter" idx="12"/>
          </p:nvPr>
        </p:nvSpPr>
        <p:spPr/>
        <p:txBody>
          <a:bodyPr/>
          <a:lstStyle>
            <a:lvl1pPr>
              <a:defRPr/>
            </a:lvl1pPr>
          </a:lstStyle>
          <a:p>
            <a:pPr>
              <a:defRPr/>
            </a:pPr>
            <a:fld id="{137125AD-A999-4115-AF7C-81E193DE039E}" type="slidenum">
              <a:rPr lang="en-US" altLang="en-US"/>
              <a:pPr>
                <a:defRPr/>
              </a:pPr>
              <a:t>‹#›</a:t>
            </a:fld>
            <a:endParaRPr lang="en-US" altLang="en-US"/>
          </a:p>
        </p:txBody>
      </p:sp>
    </p:spTree>
    <p:extLst>
      <p:ext uri="{BB962C8B-B14F-4D97-AF65-F5344CB8AC3E}">
        <p14:creationId xmlns:p14="http://schemas.microsoft.com/office/powerpoint/2010/main" val="13679574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301931-04BF-90EB-FB82-0336B8D40F6B}"/>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B0F38FD0-DCA2-4870-3FE2-B1D2B4BAA60D}"/>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81982845-4C15-853D-E41E-01FECCCBAB3E}"/>
              </a:ext>
            </a:extLst>
          </p:cNvPr>
          <p:cNvSpPr>
            <a:spLocks noGrp="1"/>
          </p:cNvSpPr>
          <p:nvPr>
            <p:ph type="sldNum" sz="quarter" idx="12"/>
          </p:nvPr>
        </p:nvSpPr>
        <p:spPr/>
        <p:txBody>
          <a:bodyPr/>
          <a:lstStyle>
            <a:lvl1pPr>
              <a:defRPr/>
            </a:lvl1pPr>
          </a:lstStyle>
          <a:p>
            <a:pPr>
              <a:defRPr/>
            </a:pPr>
            <a:fld id="{6D603B4E-2162-4985-9D9D-C8920CA1A816}" type="slidenum">
              <a:rPr lang="en-US" altLang="en-US"/>
              <a:pPr>
                <a:defRPr/>
              </a:pPr>
              <a:t>‹#›</a:t>
            </a:fld>
            <a:endParaRPr lang="en-US" altLang="en-US"/>
          </a:p>
        </p:txBody>
      </p:sp>
    </p:spTree>
    <p:extLst>
      <p:ext uri="{BB962C8B-B14F-4D97-AF65-F5344CB8AC3E}">
        <p14:creationId xmlns:p14="http://schemas.microsoft.com/office/powerpoint/2010/main" val="33277270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9C5E17-E492-B2F9-744C-0BF0B9F97A99}"/>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1DBFB05E-E88C-15C9-6817-5D3AA288E13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C21D92AE-1D7B-9C10-841A-908805747838}"/>
              </a:ext>
            </a:extLst>
          </p:cNvPr>
          <p:cNvSpPr>
            <a:spLocks noGrp="1"/>
          </p:cNvSpPr>
          <p:nvPr>
            <p:ph type="sldNum" sz="quarter" idx="12"/>
          </p:nvPr>
        </p:nvSpPr>
        <p:spPr/>
        <p:txBody>
          <a:bodyPr/>
          <a:lstStyle>
            <a:lvl1pPr>
              <a:defRPr/>
            </a:lvl1pPr>
          </a:lstStyle>
          <a:p>
            <a:pPr>
              <a:defRPr/>
            </a:pPr>
            <a:fld id="{3E0CA0ED-FAD3-47E0-8DC1-ECB89B5986D2}" type="slidenum">
              <a:rPr lang="en-US" altLang="en-US"/>
              <a:pPr>
                <a:defRPr/>
              </a:pPr>
              <a:t>‹#›</a:t>
            </a:fld>
            <a:endParaRPr lang="en-US" altLang="en-US"/>
          </a:p>
        </p:txBody>
      </p:sp>
    </p:spTree>
    <p:extLst>
      <p:ext uri="{BB962C8B-B14F-4D97-AF65-F5344CB8AC3E}">
        <p14:creationId xmlns:p14="http://schemas.microsoft.com/office/powerpoint/2010/main" val="13414032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A0DF46-7B9A-2BB3-A531-EF59FB84C7CC}"/>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E7434EFD-F11E-3F32-73EE-C6E3678323F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478D9BAD-95DE-72BF-4993-8E5FBFD4CF2C}"/>
              </a:ext>
            </a:extLst>
          </p:cNvPr>
          <p:cNvSpPr>
            <a:spLocks noGrp="1"/>
          </p:cNvSpPr>
          <p:nvPr>
            <p:ph type="sldNum" sz="quarter" idx="12"/>
          </p:nvPr>
        </p:nvSpPr>
        <p:spPr/>
        <p:txBody>
          <a:bodyPr/>
          <a:lstStyle>
            <a:lvl1pPr>
              <a:defRPr/>
            </a:lvl1pPr>
          </a:lstStyle>
          <a:p>
            <a:pPr>
              <a:defRPr/>
            </a:pPr>
            <a:fld id="{8C9A02CA-6E5F-45F7-A1F0-2FE3F9D10BBA}" type="slidenum">
              <a:rPr lang="en-US" altLang="en-US"/>
              <a:pPr>
                <a:defRPr/>
              </a:pPr>
              <a:t>‹#›</a:t>
            </a:fld>
            <a:endParaRPr lang="en-US" altLang="en-US"/>
          </a:p>
        </p:txBody>
      </p:sp>
    </p:spTree>
    <p:extLst>
      <p:ext uri="{BB962C8B-B14F-4D97-AF65-F5344CB8AC3E}">
        <p14:creationId xmlns:p14="http://schemas.microsoft.com/office/powerpoint/2010/main" val="35029413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3D29240-6009-2DF7-3E68-534C7605638D}"/>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D5811DB9-3B2E-8DA6-9BF9-182A0CE4637D}"/>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A878735F-6988-36A8-F9F3-30067ED34470}"/>
              </a:ext>
            </a:extLst>
          </p:cNvPr>
          <p:cNvSpPr>
            <a:spLocks noGrp="1"/>
          </p:cNvSpPr>
          <p:nvPr>
            <p:ph type="sldNum" sz="quarter" idx="12"/>
          </p:nvPr>
        </p:nvSpPr>
        <p:spPr/>
        <p:txBody>
          <a:bodyPr/>
          <a:lstStyle>
            <a:lvl1pPr>
              <a:defRPr/>
            </a:lvl1pPr>
          </a:lstStyle>
          <a:p>
            <a:pPr>
              <a:defRPr/>
            </a:pPr>
            <a:fld id="{D6614CEB-FCA2-4E88-8230-7C023ED5D9C3}" type="slidenum">
              <a:rPr lang="en-US" altLang="en-US"/>
              <a:pPr>
                <a:defRPr/>
              </a:pPr>
              <a:t>‹#›</a:t>
            </a:fld>
            <a:endParaRPr lang="en-US" altLang="en-US"/>
          </a:p>
        </p:txBody>
      </p:sp>
    </p:spTree>
    <p:extLst>
      <p:ext uri="{BB962C8B-B14F-4D97-AF65-F5344CB8AC3E}">
        <p14:creationId xmlns:p14="http://schemas.microsoft.com/office/powerpoint/2010/main" val="3416238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A523C87-A19C-F908-EF98-CB2C377F3347}"/>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86271486-41FA-D293-1F3B-0A08D365BA01}"/>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F04045E9-ECAD-82B5-4794-B8867CE8EB2B}"/>
              </a:ext>
            </a:extLst>
          </p:cNvPr>
          <p:cNvSpPr>
            <a:spLocks noGrp="1"/>
          </p:cNvSpPr>
          <p:nvPr>
            <p:ph type="sldNum" sz="quarter" idx="12"/>
          </p:nvPr>
        </p:nvSpPr>
        <p:spPr/>
        <p:txBody>
          <a:bodyPr/>
          <a:lstStyle>
            <a:lvl1pPr>
              <a:defRPr/>
            </a:lvl1pPr>
          </a:lstStyle>
          <a:p>
            <a:pPr>
              <a:defRPr/>
            </a:pPr>
            <a:fld id="{C7B86CFA-4FD1-4D62-A306-833DC71D2F37}" type="slidenum">
              <a:rPr lang="en-US" altLang="en-US"/>
              <a:pPr>
                <a:defRPr/>
              </a:pPr>
              <a:t>‹#›</a:t>
            </a:fld>
            <a:endParaRPr lang="en-US" altLang="en-US"/>
          </a:p>
        </p:txBody>
      </p:sp>
    </p:spTree>
    <p:extLst>
      <p:ext uri="{BB962C8B-B14F-4D97-AF65-F5344CB8AC3E}">
        <p14:creationId xmlns:p14="http://schemas.microsoft.com/office/powerpoint/2010/main" val="20267349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8011629-EA50-1E37-058B-3CAE22BC569D}"/>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22EE2D46-A719-A062-BDD7-4468B5D45D4D}"/>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300FCA63-CBCA-4EE6-94E1-4481ADB20BE9}"/>
              </a:ext>
            </a:extLst>
          </p:cNvPr>
          <p:cNvSpPr>
            <a:spLocks noGrp="1"/>
          </p:cNvSpPr>
          <p:nvPr>
            <p:ph type="sldNum" sz="quarter" idx="12"/>
          </p:nvPr>
        </p:nvSpPr>
        <p:spPr/>
        <p:txBody>
          <a:bodyPr/>
          <a:lstStyle>
            <a:lvl1pPr>
              <a:defRPr/>
            </a:lvl1pPr>
          </a:lstStyle>
          <a:p>
            <a:pPr>
              <a:defRPr/>
            </a:pPr>
            <a:fld id="{4063CC8B-3131-46EF-B1DB-BC3B1B6E8BEE}" type="slidenum">
              <a:rPr lang="en-US" altLang="en-US"/>
              <a:pPr>
                <a:defRPr/>
              </a:pPr>
              <a:t>‹#›</a:t>
            </a:fld>
            <a:endParaRPr lang="en-US" altLang="en-US"/>
          </a:p>
        </p:txBody>
      </p:sp>
    </p:spTree>
    <p:extLst>
      <p:ext uri="{BB962C8B-B14F-4D97-AF65-F5344CB8AC3E}">
        <p14:creationId xmlns:p14="http://schemas.microsoft.com/office/powerpoint/2010/main" val="4042669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8785A73-F3CB-D0A0-685D-25C83C1D9B3D}"/>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BE625E03-D22A-8C6A-CA2C-D16FBEDC0C92}"/>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B7AF25C1-400F-A20B-BAE3-FE03A15C734B}"/>
              </a:ext>
            </a:extLst>
          </p:cNvPr>
          <p:cNvSpPr>
            <a:spLocks noGrp="1"/>
          </p:cNvSpPr>
          <p:nvPr>
            <p:ph type="sldNum" sz="quarter" idx="12"/>
          </p:nvPr>
        </p:nvSpPr>
        <p:spPr/>
        <p:txBody>
          <a:bodyPr/>
          <a:lstStyle>
            <a:lvl1pPr>
              <a:defRPr/>
            </a:lvl1pPr>
          </a:lstStyle>
          <a:p>
            <a:pPr>
              <a:defRPr/>
            </a:pPr>
            <a:fld id="{28D913DD-D1B2-4DE5-A659-6CE603FB82D1}" type="slidenum">
              <a:rPr lang="en-US" altLang="en-US"/>
              <a:pPr>
                <a:defRPr/>
              </a:pPr>
              <a:t>‹#›</a:t>
            </a:fld>
            <a:endParaRPr lang="en-US" altLang="en-US"/>
          </a:p>
        </p:txBody>
      </p:sp>
    </p:spTree>
    <p:extLst>
      <p:ext uri="{BB962C8B-B14F-4D97-AF65-F5344CB8AC3E}">
        <p14:creationId xmlns:p14="http://schemas.microsoft.com/office/powerpoint/2010/main" val="34990757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E4305CE-4226-385C-E953-A81460FC115B}"/>
              </a:ext>
            </a:extLst>
          </p:cNvPr>
          <p:cNvSpPr>
            <a:spLocks noGrp="1"/>
          </p:cNvSpPr>
          <p:nvPr>
            <p:ph type="dt" sz="half" idx="10"/>
          </p:nvPr>
        </p:nvSpPr>
        <p:spPr/>
        <p:txBody>
          <a:bodyPr/>
          <a:lstStyle>
            <a:lvl1pPr>
              <a:defRPr/>
            </a:lvl1pPr>
          </a:lstStyle>
          <a:p>
            <a:pPr>
              <a:defRPr/>
            </a:pPr>
            <a:r>
              <a:rPr lang="en-US"/>
              <a:t>November 8, 2022</a:t>
            </a:r>
          </a:p>
        </p:txBody>
      </p:sp>
      <p:sp>
        <p:nvSpPr>
          <p:cNvPr id="3" name="Footer Placeholder 4">
            <a:extLst>
              <a:ext uri="{FF2B5EF4-FFF2-40B4-BE49-F238E27FC236}">
                <a16:creationId xmlns:a16="http://schemas.microsoft.com/office/drawing/2014/main" id="{8391ED26-02C2-0CFF-2D7D-34266E75460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4" name="Slide Number Placeholder 5">
            <a:extLst>
              <a:ext uri="{FF2B5EF4-FFF2-40B4-BE49-F238E27FC236}">
                <a16:creationId xmlns:a16="http://schemas.microsoft.com/office/drawing/2014/main" id="{13349D4D-D90C-AB89-FA24-732327566453}"/>
              </a:ext>
            </a:extLst>
          </p:cNvPr>
          <p:cNvSpPr>
            <a:spLocks noGrp="1"/>
          </p:cNvSpPr>
          <p:nvPr>
            <p:ph type="sldNum" sz="quarter" idx="12"/>
          </p:nvPr>
        </p:nvSpPr>
        <p:spPr/>
        <p:txBody>
          <a:bodyPr/>
          <a:lstStyle>
            <a:lvl1pPr>
              <a:defRPr/>
            </a:lvl1pPr>
          </a:lstStyle>
          <a:p>
            <a:pPr>
              <a:defRPr/>
            </a:pPr>
            <a:fld id="{939555C5-42AF-40A3-98C1-6968EE4528C3}" type="slidenum">
              <a:rPr lang="en-US" altLang="en-US"/>
              <a:pPr>
                <a:defRPr/>
              </a:pPr>
              <a:t>‹#›</a:t>
            </a:fld>
            <a:endParaRPr lang="en-US" altLang="en-US"/>
          </a:p>
        </p:txBody>
      </p:sp>
    </p:spTree>
    <p:extLst>
      <p:ext uri="{BB962C8B-B14F-4D97-AF65-F5344CB8AC3E}">
        <p14:creationId xmlns:p14="http://schemas.microsoft.com/office/powerpoint/2010/main" val="33168856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6E73373-E0F3-A5E5-2586-74387A72ED95}"/>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26BC0B4F-AA6E-01C5-89D8-324D5B3D9368}"/>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1A209690-0E36-505F-2DB7-4641D92F5209}"/>
              </a:ext>
            </a:extLst>
          </p:cNvPr>
          <p:cNvSpPr>
            <a:spLocks noGrp="1"/>
          </p:cNvSpPr>
          <p:nvPr>
            <p:ph type="sldNum" sz="quarter" idx="12"/>
          </p:nvPr>
        </p:nvSpPr>
        <p:spPr/>
        <p:txBody>
          <a:bodyPr/>
          <a:lstStyle>
            <a:lvl1pPr>
              <a:defRPr/>
            </a:lvl1pPr>
          </a:lstStyle>
          <a:p>
            <a:pPr>
              <a:defRPr/>
            </a:pPr>
            <a:fld id="{4BA8F9A9-156C-49A5-AD19-CAD73FB571E3}" type="slidenum">
              <a:rPr lang="en-US" altLang="en-US"/>
              <a:pPr>
                <a:defRPr/>
              </a:pPr>
              <a:t>‹#›</a:t>
            </a:fld>
            <a:endParaRPr lang="en-US" altLang="en-US"/>
          </a:p>
        </p:txBody>
      </p:sp>
    </p:spTree>
    <p:extLst>
      <p:ext uri="{BB962C8B-B14F-4D97-AF65-F5344CB8AC3E}">
        <p14:creationId xmlns:p14="http://schemas.microsoft.com/office/powerpoint/2010/main" val="23863407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BE9E99B3-ADF0-6F1C-01E0-C51A62F83BC6}"/>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CE93D01F-79B0-BA40-7DC6-FDC99F536670}"/>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F6E4E32A-42E8-FE27-42F1-CF90F0F4EB2A}"/>
              </a:ext>
            </a:extLst>
          </p:cNvPr>
          <p:cNvSpPr>
            <a:spLocks noGrp="1"/>
          </p:cNvSpPr>
          <p:nvPr>
            <p:ph type="sldNum" sz="quarter" idx="12"/>
          </p:nvPr>
        </p:nvSpPr>
        <p:spPr/>
        <p:txBody>
          <a:bodyPr/>
          <a:lstStyle>
            <a:lvl1pPr>
              <a:defRPr/>
            </a:lvl1pPr>
          </a:lstStyle>
          <a:p>
            <a:pPr>
              <a:defRPr/>
            </a:pPr>
            <a:fld id="{C0D716F1-1353-46B2-B726-004BE85AF490}" type="slidenum">
              <a:rPr lang="en-US" altLang="en-US"/>
              <a:pPr>
                <a:defRPr/>
              </a:pPr>
              <a:t>‹#›</a:t>
            </a:fld>
            <a:endParaRPr lang="en-US" altLang="en-US"/>
          </a:p>
        </p:txBody>
      </p:sp>
    </p:spTree>
    <p:extLst>
      <p:ext uri="{BB962C8B-B14F-4D97-AF65-F5344CB8AC3E}">
        <p14:creationId xmlns:p14="http://schemas.microsoft.com/office/powerpoint/2010/main" val="11935125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46ED56-ED04-C8EB-26DB-074D6B7A9664}"/>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EA39687B-B6EF-A5C1-90B8-D471ADE80823}"/>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82F90617-7539-6033-E304-442D7A14A149}"/>
              </a:ext>
            </a:extLst>
          </p:cNvPr>
          <p:cNvSpPr>
            <a:spLocks noGrp="1"/>
          </p:cNvSpPr>
          <p:nvPr>
            <p:ph type="sldNum" sz="quarter" idx="12"/>
          </p:nvPr>
        </p:nvSpPr>
        <p:spPr/>
        <p:txBody>
          <a:bodyPr/>
          <a:lstStyle>
            <a:lvl1pPr>
              <a:defRPr/>
            </a:lvl1pPr>
          </a:lstStyle>
          <a:p>
            <a:pPr>
              <a:defRPr/>
            </a:pPr>
            <a:fld id="{058C661C-CF6D-44C8-92EC-6E640F342F04}" type="slidenum">
              <a:rPr lang="en-US" altLang="en-US"/>
              <a:pPr>
                <a:defRPr/>
              </a:pPr>
              <a:t>‹#›</a:t>
            </a:fld>
            <a:endParaRPr lang="en-US" altLang="en-US"/>
          </a:p>
        </p:txBody>
      </p:sp>
    </p:spTree>
    <p:extLst>
      <p:ext uri="{BB962C8B-B14F-4D97-AF65-F5344CB8AC3E}">
        <p14:creationId xmlns:p14="http://schemas.microsoft.com/office/powerpoint/2010/main" val="37968381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758B4E-9779-3408-137E-281ACF4E61BC}"/>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68D084E9-F3E2-097B-D5DD-E54BD2EF2898}"/>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2FC0C4E3-8808-0241-5E76-EDE1CBFE08D7}"/>
              </a:ext>
            </a:extLst>
          </p:cNvPr>
          <p:cNvSpPr>
            <a:spLocks noGrp="1"/>
          </p:cNvSpPr>
          <p:nvPr>
            <p:ph type="sldNum" sz="quarter" idx="12"/>
          </p:nvPr>
        </p:nvSpPr>
        <p:spPr/>
        <p:txBody>
          <a:bodyPr/>
          <a:lstStyle>
            <a:lvl1pPr>
              <a:defRPr/>
            </a:lvl1pPr>
          </a:lstStyle>
          <a:p>
            <a:pPr>
              <a:defRPr/>
            </a:pPr>
            <a:fld id="{6AC5C61D-0F2B-4ACB-B296-A5629056B201}" type="slidenum">
              <a:rPr lang="en-US" altLang="en-US"/>
              <a:pPr>
                <a:defRPr/>
              </a:pPr>
              <a:t>‹#›</a:t>
            </a:fld>
            <a:endParaRPr lang="en-US" altLang="en-US"/>
          </a:p>
        </p:txBody>
      </p:sp>
    </p:spTree>
    <p:extLst>
      <p:ext uri="{BB962C8B-B14F-4D97-AF65-F5344CB8AC3E}">
        <p14:creationId xmlns:p14="http://schemas.microsoft.com/office/powerpoint/2010/main" val="41994210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A6C838-D422-CE21-C512-9057780EE105}"/>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174A417B-F7A4-001F-C2AC-4681DF0C078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872CAD1F-A5A9-97C4-D93A-EBFEDEE3ED99}"/>
              </a:ext>
            </a:extLst>
          </p:cNvPr>
          <p:cNvSpPr>
            <a:spLocks noGrp="1"/>
          </p:cNvSpPr>
          <p:nvPr>
            <p:ph type="sldNum" sz="quarter" idx="12"/>
          </p:nvPr>
        </p:nvSpPr>
        <p:spPr/>
        <p:txBody>
          <a:bodyPr/>
          <a:lstStyle>
            <a:lvl1pPr>
              <a:defRPr/>
            </a:lvl1pPr>
          </a:lstStyle>
          <a:p>
            <a:pPr>
              <a:defRPr/>
            </a:pPr>
            <a:fld id="{151E32F6-440D-480E-987A-BAB71B6A172F}" type="slidenum">
              <a:rPr lang="en-US" altLang="en-US"/>
              <a:pPr>
                <a:defRPr/>
              </a:pPr>
              <a:t>‹#›</a:t>
            </a:fld>
            <a:endParaRPr lang="en-US" altLang="en-US"/>
          </a:p>
        </p:txBody>
      </p:sp>
    </p:spTree>
    <p:extLst>
      <p:ext uri="{BB962C8B-B14F-4D97-AF65-F5344CB8AC3E}">
        <p14:creationId xmlns:p14="http://schemas.microsoft.com/office/powerpoint/2010/main" val="32089471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95D663-846C-6D5D-0081-79FBF1C3AC8F}"/>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5062683C-B1E4-C401-5B57-8AA719B841E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F244C049-9D5B-F376-D0A6-AB01CBE17845}"/>
              </a:ext>
            </a:extLst>
          </p:cNvPr>
          <p:cNvSpPr>
            <a:spLocks noGrp="1"/>
          </p:cNvSpPr>
          <p:nvPr>
            <p:ph type="sldNum" sz="quarter" idx="12"/>
          </p:nvPr>
        </p:nvSpPr>
        <p:spPr/>
        <p:txBody>
          <a:bodyPr/>
          <a:lstStyle>
            <a:lvl1pPr>
              <a:defRPr/>
            </a:lvl1pPr>
          </a:lstStyle>
          <a:p>
            <a:pPr>
              <a:defRPr/>
            </a:pPr>
            <a:fld id="{8CE424F1-EB01-4BF6-A690-D3B6C710934F}" type="slidenum">
              <a:rPr lang="en-US" altLang="en-US"/>
              <a:pPr>
                <a:defRPr/>
              </a:pPr>
              <a:t>‹#›</a:t>
            </a:fld>
            <a:endParaRPr lang="en-US" altLang="en-US"/>
          </a:p>
        </p:txBody>
      </p:sp>
    </p:spTree>
    <p:extLst>
      <p:ext uri="{BB962C8B-B14F-4D97-AF65-F5344CB8AC3E}">
        <p14:creationId xmlns:p14="http://schemas.microsoft.com/office/powerpoint/2010/main" val="3893479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189D03-698D-B1B8-10E1-3FD8C00A4AF5}"/>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5AF1668D-67EB-FB05-1C05-F95C7EAE2539}"/>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CC2C31B9-AC68-B554-416F-BF995520A309}"/>
              </a:ext>
            </a:extLst>
          </p:cNvPr>
          <p:cNvSpPr>
            <a:spLocks noGrp="1"/>
          </p:cNvSpPr>
          <p:nvPr>
            <p:ph type="sldNum" sz="quarter" idx="12"/>
          </p:nvPr>
        </p:nvSpPr>
        <p:spPr/>
        <p:txBody>
          <a:bodyPr/>
          <a:lstStyle>
            <a:lvl1pPr>
              <a:defRPr/>
            </a:lvl1pPr>
          </a:lstStyle>
          <a:p>
            <a:pPr>
              <a:defRPr/>
            </a:pPr>
            <a:fld id="{6F221C3B-F0C6-4DC1-A8F6-54675B77068F}" type="slidenum">
              <a:rPr lang="en-US" altLang="en-US"/>
              <a:pPr>
                <a:defRPr/>
              </a:pPr>
              <a:t>‹#›</a:t>
            </a:fld>
            <a:endParaRPr lang="en-US" altLang="en-US"/>
          </a:p>
        </p:txBody>
      </p:sp>
    </p:spTree>
    <p:extLst>
      <p:ext uri="{BB962C8B-B14F-4D97-AF65-F5344CB8AC3E}">
        <p14:creationId xmlns:p14="http://schemas.microsoft.com/office/powerpoint/2010/main" val="9322519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33C7F9C-2FBA-C54B-5633-09CA1080EC42}"/>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E003A8E1-409C-2F84-D4E2-762CC28EFEA1}"/>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8A4178EA-2401-E6E3-3239-4F6304A3FD97}"/>
              </a:ext>
            </a:extLst>
          </p:cNvPr>
          <p:cNvSpPr>
            <a:spLocks noGrp="1"/>
          </p:cNvSpPr>
          <p:nvPr>
            <p:ph type="sldNum" sz="quarter" idx="12"/>
          </p:nvPr>
        </p:nvSpPr>
        <p:spPr/>
        <p:txBody>
          <a:bodyPr/>
          <a:lstStyle>
            <a:lvl1pPr>
              <a:defRPr/>
            </a:lvl1pPr>
          </a:lstStyle>
          <a:p>
            <a:pPr>
              <a:defRPr/>
            </a:pPr>
            <a:fld id="{0034E196-0914-4364-8118-061B73E8C8AB}" type="slidenum">
              <a:rPr lang="en-US" altLang="en-US"/>
              <a:pPr>
                <a:defRPr/>
              </a:pPr>
              <a:t>‹#›</a:t>
            </a:fld>
            <a:endParaRPr lang="en-US" altLang="en-US"/>
          </a:p>
        </p:txBody>
      </p:sp>
    </p:spTree>
    <p:extLst>
      <p:ext uri="{BB962C8B-B14F-4D97-AF65-F5344CB8AC3E}">
        <p14:creationId xmlns:p14="http://schemas.microsoft.com/office/powerpoint/2010/main" val="428314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2CC329C-4A97-5FB5-2DC2-A656364FBA75}"/>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9248E0A9-354C-F4C2-E06B-94426836707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E9E0781D-7160-C592-A3DA-FE793AA2305A}"/>
              </a:ext>
            </a:extLst>
          </p:cNvPr>
          <p:cNvSpPr>
            <a:spLocks noGrp="1"/>
          </p:cNvSpPr>
          <p:nvPr>
            <p:ph type="sldNum" sz="quarter" idx="12"/>
          </p:nvPr>
        </p:nvSpPr>
        <p:spPr/>
        <p:txBody>
          <a:bodyPr/>
          <a:lstStyle>
            <a:lvl1pPr>
              <a:defRPr/>
            </a:lvl1pPr>
          </a:lstStyle>
          <a:p>
            <a:pPr>
              <a:defRPr/>
            </a:pPr>
            <a:fld id="{E076252E-31F9-4958-9E0C-2279BDA2DFDE}" type="slidenum">
              <a:rPr lang="en-US" altLang="en-US"/>
              <a:pPr>
                <a:defRPr/>
              </a:pPr>
              <a:t>‹#›</a:t>
            </a:fld>
            <a:endParaRPr lang="en-US" altLang="en-US"/>
          </a:p>
        </p:txBody>
      </p:sp>
    </p:spTree>
    <p:extLst>
      <p:ext uri="{BB962C8B-B14F-4D97-AF65-F5344CB8AC3E}">
        <p14:creationId xmlns:p14="http://schemas.microsoft.com/office/powerpoint/2010/main" val="2495282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CFF4ABD-B71A-8D53-A194-CE1F2E61C73B}"/>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0C377D27-D93F-55E1-D330-7522EA23BD6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8A193CD9-04E6-1D1C-C172-9AB294C73959}"/>
              </a:ext>
            </a:extLst>
          </p:cNvPr>
          <p:cNvSpPr>
            <a:spLocks noGrp="1"/>
          </p:cNvSpPr>
          <p:nvPr>
            <p:ph type="sldNum" sz="quarter" idx="12"/>
          </p:nvPr>
        </p:nvSpPr>
        <p:spPr/>
        <p:txBody>
          <a:bodyPr/>
          <a:lstStyle>
            <a:lvl1pPr>
              <a:defRPr/>
            </a:lvl1pPr>
          </a:lstStyle>
          <a:p>
            <a:pPr>
              <a:defRPr/>
            </a:pPr>
            <a:fld id="{24A7C583-1EBD-4A65-9C58-5A85CBD3AD3C}" type="slidenum">
              <a:rPr lang="en-US" altLang="en-US"/>
              <a:pPr>
                <a:defRPr/>
              </a:pPr>
              <a:t>‹#›</a:t>
            </a:fld>
            <a:endParaRPr lang="en-US" altLang="en-US"/>
          </a:p>
        </p:txBody>
      </p:sp>
    </p:spTree>
    <p:extLst>
      <p:ext uri="{BB962C8B-B14F-4D97-AF65-F5344CB8AC3E}">
        <p14:creationId xmlns:p14="http://schemas.microsoft.com/office/powerpoint/2010/main" val="29536354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DE60CDB-5E55-C1DA-7D6B-F391B323B37A}"/>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101386AF-20CF-6B6A-8F36-97FBCC791C1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86497F10-F862-5340-5650-6BB4E79B11C6}"/>
              </a:ext>
            </a:extLst>
          </p:cNvPr>
          <p:cNvSpPr>
            <a:spLocks noGrp="1"/>
          </p:cNvSpPr>
          <p:nvPr>
            <p:ph type="sldNum" sz="quarter" idx="12"/>
          </p:nvPr>
        </p:nvSpPr>
        <p:spPr/>
        <p:txBody>
          <a:bodyPr/>
          <a:lstStyle>
            <a:lvl1pPr>
              <a:defRPr/>
            </a:lvl1pPr>
          </a:lstStyle>
          <a:p>
            <a:pPr>
              <a:defRPr/>
            </a:pPr>
            <a:fld id="{4CA283B5-E702-4A61-9164-E892061267AD}" type="slidenum">
              <a:rPr lang="en-US" altLang="en-US"/>
              <a:pPr>
                <a:defRPr/>
              </a:pPr>
              <a:t>‹#›</a:t>
            </a:fld>
            <a:endParaRPr lang="en-US" altLang="en-US"/>
          </a:p>
        </p:txBody>
      </p:sp>
    </p:spTree>
    <p:extLst>
      <p:ext uri="{BB962C8B-B14F-4D97-AF65-F5344CB8AC3E}">
        <p14:creationId xmlns:p14="http://schemas.microsoft.com/office/powerpoint/2010/main" val="25415707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1BC377C-13C1-F439-2324-11766E9E4E78}"/>
              </a:ext>
            </a:extLst>
          </p:cNvPr>
          <p:cNvSpPr>
            <a:spLocks noGrp="1"/>
          </p:cNvSpPr>
          <p:nvPr>
            <p:ph type="dt" sz="half" idx="10"/>
          </p:nvPr>
        </p:nvSpPr>
        <p:spPr/>
        <p:txBody>
          <a:bodyPr/>
          <a:lstStyle>
            <a:lvl1pPr>
              <a:defRPr/>
            </a:lvl1pPr>
          </a:lstStyle>
          <a:p>
            <a:pPr>
              <a:defRPr/>
            </a:pPr>
            <a:r>
              <a:rPr lang="en-US"/>
              <a:t>November 8, 2022</a:t>
            </a:r>
          </a:p>
        </p:txBody>
      </p:sp>
      <p:sp>
        <p:nvSpPr>
          <p:cNvPr id="3" name="Footer Placeholder 4">
            <a:extLst>
              <a:ext uri="{FF2B5EF4-FFF2-40B4-BE49-F238E27FC236}">
                <a16:creationId xmlns:a16="http://schemas.microsoft.com/office/drawing/2014/main" id="{FA02B3FA-F921-50B8-A064-9DDA9E55293F}"/>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4" name="Slide Number Placeholder 5">
            <a:extLst>
              <a:ext uri="{FF2B5EF4-FFF2-40B4-BE49-F238E27FC236}">
                <a16:creationId xmlns:a16="http://schemas.microsoft.com/office/drawing/2014/main" id="{500B0F26-BE34-0991-D0F8-A37C9B9D9223}"/>
              </a:ext>
            </a:extLst>
          </p:cNvPr>
          <p:cNvSpPr>
            <a:spLocks noGrp="1"/>
          </p:cNvSpPr>
          <p:nvPr>
            <p:ph type="sldNum" sz="quarter" idx="12"/>
          </p:nvPr>
        </p:nvSpPr>
        <p:spPr/>
        <p:txBody>
          <a:bodyPr/>
          <a:lstStyle>
            <a:lvl1pPr>
              <a:defRPr/>
            </a:lvl1pPr>
          </a:lstStyle>
          <a:p>
            <a:pPr>
              <a:defRPr/>
            </a:pPr>
            <a:fld id="{EA0DEE49-EBCC-49ED-8A49-78C724F0EEB9}" type="slidenum">
              <a:rPr lang="en-US" altLang="en-US"/>
              <a:pPr>
                <a:defRPr/>
              </a:pPr>
              <a:t>‹#›</a:t>
            </a:fld>
            <a:endParaRPr lang="en-US" altLang="en-US"/>
          </a:p>
        </p:txBody>
      </p:sp>
    </p:spTree>
    <p:extLst>
      <p:ext uri="{BB962C8B-B14F-4D97-AF65-F5344CB8AC3E}">
        <p14:creationId xmlns:p14="http://schemas.microsoft.com/office/powerpoint/2010/main" val="14261192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B67CB88-095F-4667-9F04-62951BA6C2F7}"/>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280CCBA8-68DC-63A7-9F81-153CB390CB75}"/>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58A81046-6A69-87F7-591B-21E27A542044}"/>
              </a:ext>
            </a:extLst>
          </p:cNvPr>
          <p:cNvSpPr>
            <a:spLocks noGrp="1"/>
          </p:cNvSpPr>
          <p:nvPr>
            <p:ph type="sldNum" sz="quarter" idx="12"/>
          </p:nvPr>
        </p:nvSpPr>
        <p:spPr/>
        <p:txBody>
          <a:bodyPr/>
          <a:lstStyle>
            <a:lvl1pPr>
              <a:defRPr/>
            </a:lvl1pPr>
          </a:lstStyle>
          <a:p>
            <a:pPr>
              <a:defRPr/>
            </a:pPr>
            <a:fld id="{5471A94B-881C-4A52-BB7C-911EAECA22F7}" type="slidenum">
              <a:rPr lang="en-US" altLang="en-US"/>
              <a:pPr>
                <a:defRPr/>
              </a:pPr>
              <a:t>‹#›</a:t>
            </a:fld>
            <a:endParaRPr lang="en-US" altLang="en-US"/>
          </a:p>
        </p:txBody>
      </p:sp>
    </p:spTree>
    <p:extLst>
      <p:ext uri="{BB962C8B-B14F-4D97-AF65-F5344CB8AC3E}">
        <p14:creationId xmlns:p14="http://schemas.microsoft.com/office/powerpoint/2010/main" val="27243558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9DA9E5F-60A8-AB82-573E-28D4CBDC5DD3}"/>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1C6C07C5-D53C-5823-9C87-4262D806BB3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C4BA9D4E-9205-4C88-66EB-AD03EC168E21}"/>
              </a:ext>
            </a:extLst>
          </p:cNvPr>
          <p:cNvSpPr>
            <a:spLocks noGrp="1"/>
          </p:cNvSpPr>
          <p:nvPr>
            <p:ph type="sldNum" sz="quarter" idx="12"/>
          </p:nvPr>
        </p:nvSpPr>
        <p:spPr/>
        <p:txBody>
          <a:bodyPr/>
          <a:lstStyle>
            <a:lvl1pPr>
              <a:defRPr/>
            </a:lvl1pPr>
          </a:lstStyle>
          <a:p>
            <a:pPr>
              <a:defRPr/>
            </a:pPr>
            <a:fld id="{78C1010C-180B-45B1-B921-611036FC6D99}" type="slidenum">
              <a:rPr lang="en-US" altLang="en-US"/>
              <a:pPr>
                <a:defRPr/>
              </a:pPr>
              <a:t>‹#›</a:t>
            </a:fld>
            <a:endParaRPr lang="en-US" altLang="en-US"/>
          </a:p>
        </p:txBody>
      </p:sp>
    </p:spTree>
    <p:extLst>
      <p:ext uri="{BB962C8B-B14F-4D97-AF65-F5344CB8AC3E}">
        <p14:creationId xmlns:p14="http://schemas.microsoft.com/office/powerpoint/2010/main" val="4012981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B379D9-433D-57F6-93CB-C1B4A95BAD3D}"/>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AB6FA6C6-BB82-36FF-BDFB-1AFFD57ADF4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E88B7569-1C81-2ED6-272F-E90DDFBF67FA}"/>
              </a:ext>
            </a:extLst>
          </p:cNvPr>
          <p:cNvSpPr>
            <a:spLocks noGrp="1"/>
          </p:cNvSpPr>
          <p:nvPr>
            <p:ph type="sldNum" sz="quarter" idx="12"/>
          </p:nvPr>
        </p:nvSpPr>
        <p:spPr/>
        <p:txBody>
          <a:bodyPr/>
          <a:lstStyle>
            <a:lvl1pPr>
              <a:defRPr/>
            </a:lvl1pPr>
          </a:lstStyle>
          <a:p>
            <a:pPr>
              <a:defRPr/>
            </a:pPr>
            <a:fld id="{D2D8E97B-D066-458A-A0D7-7E4D3A99D690}" type="slidenum">
              <a:rPr lang="en-US" altLang="en-US"/>
              <a:pPr>
                <a:defRPr/>
              </a:pPr>
              <a:t>‹#›</a:t>
            </a:fld>
            <a:endParaRPr lang="en-US" altLang="en-US"/>
          </a:p>
        </p:txBody>
      </p:sp>
    </p:spTree>
    <p:extLst>
      <p:ext uri="{BB962C8B-B14F-4D97-AF65-F5344CB8AC3E}">
        <p14:creationId xmlns:p14="http://schemas.microsoft.com/office/powerpoint/2010/main" val="13688029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658BC1-01F5-D1E9-0D35-11D4174FD808}"/>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4B24B849-7A77-FC6D-4D8B-EEA1C2F6CFE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9420D137-FFD3-A174-B896-D42E529D96CC}"/>
              </a:ext>
            </a:extLst>
          </p:cNvPr>
          <p:cNvSpPr>
            <a:spLocks noGrp="1"/>
          </p:cNvSpPr>
          <p:nvPr>
            <p:ph type="sldNum" sz="quarter" idx="12"/>
          </p:nvPr>
        </p:nvSpPr>
        <p:spPr/>
        <p:txBody>
          <a:bodyPr/>
          <a:lstStyle>
            <a:lvl1pPr>
              <a:defRPr/>
            </a:lvl1pPr>
          </a:lstStyle>
          <a:p>
            <a:pPr>
              <a:defRPr/>
            </a:pPr>
            <a:fld id="{BC0A9D73-3611-46F3-8344-A10757C0B00D}" type="slidenum">
              <a:rPr lang="en-US" altLang="en-US"/>
              <a:pPr>
                <a:defRPr/>
              </a:pPr>
              <a:t>‹#›</a:t>
            </a:fld>
            <a:endParaRPr lang="en-US" altLang="en-US"/>
          </a:p>
        </p:txBody>
      </p:sp>
    </p:spTree>
    <p:extLst>
      <p:ext uri="{BB962C8B-B14F-4D97-AF65-F5344CB8AC3E}">
        <p14:creationId xmlns:p14="http://schemas.microsoft.com/office/powerpoint/2010/main" val="2596108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013EEC-677E-F2B0-2F17-19CBD293F755}"/>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9F395EE2-474B-9D78-94F2-D9CADBC3F65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A9CF8566-5FB8-DE88-5119-A5911329ABD0}"/>
              </a:ext>
            </a:extLst>
          </p:cNvPr>
          <p:cNvSpPr>
            <a:spLocks noGrp="1"/>
          </p:cNvSpPr>
          <p:nvPr>
            <p:ph type="sldNum" sz="quarter" idx="12"/>
          </p:nvPr>
        </p:nvSpPr>
        <p:spPr/>
        <p:txBody>
          <a:bodyPr/>
          <a:lstStyle>
            <a:lvl1pPr>
              <a:defRPr/>
            </a:lvl1pPr>
          </a:lstStyle>
          <a:p>
            <a:pPr>
              <a:defRPr/>
            </a:pPr>
            <a:fld id="{7597B748-2A7C-44B6-BC80-3EAE16C09F53}" type="slidenum">
              <a:rPr lang="en-US" altLang="en-US"/>
              <a:pPr>
                <a:defRPr/>
              </a:pPr>
              <a:t>‹#›</a:t>
            </a:fld>
            <a:endParaRPr lang="en-US" altLang="en-US"/>
          </a:p>
        </p:txBody>
      </p:sp>
    </p:spTree>
    <p:extLst>
      <p:ext uri="{BB962C8B-B14F-4D97-AF65-F5344CB8AC3E}">
        <p14:creationId xmlns:p14="http://schemas.microsoft.com/office/powerpoint/2010/main" val="6165239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39A8AD-1AE5-ACCF-5001-F3BFE9AB9ACE}"/>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2A40F7F0-5E7A-023E-67AE-EC4A6B033A10}"/>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604B5F0A-3055-2C04-8C17-879049AC6053}"/>
              </a:ext>
            </a:extLst>
          </p:cNvPr>
          <p:cNvSpPr>
            <a:spLocks noGrp="1"/>
          </p:cNvSpPr>
          <p:nvPr>
            <p:ph type="sldNum" sz="quarter" idx="12"/>
          </p:nvPr>
        </p:nvSpPr>
        <p:spPr/>
        <p:txBody>
          <a:bodyPr/>
          <a:lstStyle>
            <a:lvl1pPr>
              <a:defRPr/>
            </a:lvl1pPr>
          </a:lstStyle>
          <a:p>
            <a:pPr>
              <a:defRPr/>
            </a:pPr>
            <a:fld id="{4E378F5B-F442-4DD8-8822-D904F316B25D}" type="slidenum">
              <a:rPr lang="en-US" altLang="en-US"/>
              <a:pPr>
                <a:defRPr/>
              </a:pPr>
              <a:t>‹#›</a:t>
            </a:fld>
            <a:endParaRPr lang="en-US" altLang="en-US"/>
          </a:p>
        </p:txBody>
      </p:sp>
    </p:spTree>
    <p:extLst>
      <p:ext uri="{BB962C8B-B14F-4D97-AF65-F5344CB8AC3E}">
        <p14:creationId xmlns:p14="http://schemas.microsoft.com/office/powerpoint/2010/main" val="4378544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EB2541-30B4-D217-7382-EAD33CA24166}"/>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D7FC4A71-3C68-C50D-92CF-DEA4883AD3F5}"/>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F21763FA-9376-D8CC-AE16-C3314D72E713}"/>
              </a:ext>
            </a:extLst>
          </p:cNvPr>
          <p:cNvSpPr>
            <a:spLocks noGrp="1"/>
          </p:cNvSpPr>
          <p:nvPr>
            <p:ph type="sldNum" sz="quarter" idx="12"/>
          </p:nvPr>
        </p:nvSpPr>
        <p:spPr/>
        <p:txBody>
          <a:bodyPr/>
          <a:lstStyle>
            <a:lvl1pPr>
              <a:defRPr/>
            </a:lvl1pPr>
          </a:lstStyle>
          <a:p>
            <a:pPr>
              <a:defRPr/>
            </a:pPr>
            <a:fld id="{7840459A-1E26-4FB3-A9B2-BC6E51E38FD2}" type="slidenum">
              <a:rPr lang="en-US" altLang="en-US"/>
              <a:pPr>
                <a:defRPr/>
              </a:pPr>
              <a:t>‹#›</a:t>
            </a:fld>
            <a:endParaRPr lang="en-US" altLang="en-US"/>
          </a:p>
        </p:txBody>
      </p:sp>
    </p:spTree>
    <p:extLst>
      <p:ext uri="{BB962C8B-B14F-4D97-AF65-F5344CB8AC3E}">
        <p14:creationId xmlns:p14="http://schemas.microsoft.com/office/powerpoint/2010/main" val="31265362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4AA3893-8602-0B90-D8DC-2263337A2097}"/>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B4926289-72EA-4B22-F3D9-8F657C48BCF3}"/>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C4E7C444-557E-D978-8C8B-50FBCBA78414}"/>
              </a:ext>
            </a:extLst>
          </p:cNvPr>
          <p:cNvSpPr>
            <a:spLocks noGrp="1"/>
          </p:cNvSpPr>
          <p:nvPr>
            <p:ph type="sldNum" sz="quarter" idx="12"/>
          </p:nvPr>
        </p:nvSpPr>
        <p:spPr/>
        <p:txBody>
          <a:bodyPr/>
          <a:lstStyle>
            <a:lvl1pPr>
              <a:defRPr/>
            </a:lvl1pPr>
          </a:lstStyle>
          <a:p>
            <a:pPr>
              <a:defRPr/>
            </a:pPr>
            <a:fld id="{6567EE2D-96EB-4F26-920E-7C131A48BB0D}" type="slidenum">
              <a:rPr lang="en-US" altLang="en-US"/>
              <a:pPr>
                <a:defRPr/>
              </a:pPr>
              <a:t>‹#›</a:t>
            </a:fld>
            <a:endParaRPr lang="en-US" altLang="en-US"/>
          </a:p>
        </p:txBody>
      </p:sp>
    </p:spTree>
    <p:extLst>
      <p:ext uri="{BB962C8B-B14F-4D97-AF65-F5344CB8AC3E}">
        <p14:creationId xmlns:p14="http://schemas.microsoft.com/office/powerpoint/2010/main" val="3470698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04A5876-C492-65A6-CEEC-106120AD7A9D}"/>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A5BF695C-2DA7-6E4C-5C07-A6AF518B7FC9}"/>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7B1B2808-B168-CE0C-653C-9C410B5634DF}"/>
              </a:ext>
            </a:extLst>
          </p:cNvPr>
          <p:cNvSpPr>
            <a:spLocks noGrp="1"/>
          </p:cNvSpPr>
          <p:nvPr>
            <p:ph type="sldNum" sz="quarter" idx="12"/>
          </p:nvPr>
        </p:nvSpPr>
        <p:spPr/>
        <p:txBody>
          <a:bodyPr/>
          <a:lstStyle>
            <a:lvl1pPr>
              <a:defRPr/>
            </a:lvl1pPr>
          </a:lstStyle>
          <a:p>
            <a:pPr>
              <a:defRPr/>
            </a:pPr>
            <a:fld id="{6C73B832-D3AA-4474-9841-D3CFBB6891CD}" type="slidenum">
              <a:rPr lang="en-US" altLang="en-US"/>
              <a:pPr>
                <a:defRPr/>
              </a:pPr>
              <a:t>‹#›</a:t>
            </a:fld>
            <a:endParaRPr lang="en-US" altLang="en-US"/>
          </a:p>
        </p:txBody>
      </p:sp>
    </p:spTree>
    <p:extLst>
      <p:ext uri="{BB962C8B-B14F-4D97-AF65-F5344CB8AC3E}">
        <p14:creationId xmlns:p14="http://schemas.microsoft.com/office/powerpoint/2010/main" val="1757538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7ED21BD-D5C7-1A1F-0FCB-86F21B937ACE}"/>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41AAD0DF-21CD-0F21-7F36-1497296620BB}"/>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EA53CF8A-B93E-C0A0-56C9-F7A009D25E41}"/>
              </a:ext>
            </a:extLst>
          </p:cNvPr>
          <p:cNvSpPr>
            <a:spLocks noGrp="1"/>
          </p:cNvSpPr>
          <p:nvPr>
            <p:ph type="sldNum" sz="quarter" idx="12"/>
          </p:nvPr>
        </p:nvSpPr>
        <p:spPr/>
        <p:txBody>
          <a:bodyPr/>
          <a:lstStyle>
            <a:lvl1pPr>
              <a:defRPr/>
            </a:lvl1pPr>
          </a:lstStyle>
          <a:p>
            <a:pPr>
              <a:defRPr/>
            </a:pPr>
            <a:fld id="{5546BE90-C56D-4572-A991-2DB3BDD9CE65}" type="slidenum">
              <a:rPr lang="en-US" altLang="en-US"/>
              <a:pPr>
                <a:defRPr/>
              </a:pPr>
              <a:t>‹#›</a:t>
            </a:fld>
            <a:endParaRPr lang="en-US" altLang="en-US"/>
          </a:p>
        </p:txBody>
      </p:sp>
    </p:spTree>
    <p:extLst>
      <p:ext uri="{BB962C8B-B14F-4D97-AF65-F5344CB8AC3E}">
        <p14:creationId xmlns:p14="http://schemas.microsoft.com/office/powerpoint/2010/main" val="31941550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9B59E0B-9014-3828-5BC0-1EE723E04479}"/>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EB995575-CAD6-CA5C-3505-ED02DE0870D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F905E616-3488-1269-D85C-593A0FD97B37}"/>
              </a:ext>
            </a:extLst>
          </p:cNvPr>
          <p:cNvSpPr>
            <a:spLocks noGrp="1"/>
          </p:cNvSpPr>
          <p:nvPr>
            <p:ph type="sldNum" sz="quarter" idx="12"/>
          </p:nvPr>
        </p:nvSpPr>
        <p:spPr/>
        <p:txBody>
          <a:bodyPr/>
          <a:lstStyle>
            <a:lvl1pPr>
              <a:defRPr/>
            </a:lvl1pPr>
          </a:lstStyle>
          <a:p>
            <a:pPr>
              <a:defRPr/>
            </a:pPr>
            <a:fld id="{533D21B1-8911-4070-8A2F-EEA16EE6B30F}" type="slidenum">
              <a:rPr lang="en-US" altLang="en-US"/>
              <a:pPr>
                <a:defRPr/>
              </a:pPr>
              <a:t>‹#›</a:t>
            </a:fld>
            <a:endParaRPr lang="en-US" altLang="en-US"/>
          </a:p>
        </p:txBody>
      </p:sp>
    </p:spTree>
    <p:extLst>
      <p:ext uri="{BB962C8B-B14F-4D97-AF65-F5344CB8AC3E}">
        <p14:creationId xmlns:p14="http://schemas.microsoft.com/office/powerpoint/2010/main" val="21138508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163272B-ED66-7B75-DB9E-200AD751C2B1}"/>
              </a:ext>
            </a:extLst>
          </p:cNvPr>
          <p:cNvSpPr>
            <a:spLocks noGrp="1"/>
          </p:cNvSpPr>
          <p:nvPr>
            <p:ph type="dt" sz="half" idx="10"/>
          </p:nvPr>
        </p:nvSpPr>
        <p:spPr/>
        <p:txBody>
          <a:bodyPr/>
          <a:lstStyle>
            <a:lvl1pPr>
              <a:defRPr/>
            </a:lvl1pPr>
          </a:lstStyle>
          <a:p>
            <a:pPr>
              <a:defRPr/>
            </a:pPr>
            <a:r>
              <a:rPr lang="en-US"/>
              <a:t>November 8, 2022</a:t>
            </a:r>
          </a:p>
        </p:txBody>
      </p:sp>
      <p:sp>
        <p:nvSpPr>
          <p:cNvPr id="3" name="Footer Placeholder 4">
            <a:extLst>
              <a:ext uri="{FF2B5EF4-FFF2-40B4-BE49-F238E27FC236}">
                <a16:creationId xmlns:a16="http://schemas.microsoft.com/office/drawing/2014/main" id="{6D73DCAC-EC9B-DF9B-CE40-48E7A47CB7B8}"/>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4" name="Slide Number Placeholder 5">
            <a:extLst>
              <a:ext uri="{FF2B5EF4-FFF2-40B4-BE49-F238E27FC236}">
                <a16:creationId xmlns:a16="http://schemas.microsoft.com/office/drawing/2014/main" id="{C31ADA82-BD96-522B-B309-18ED5DCA46CF}"/>
              </a:ext>
            </a:extLst>
          </p:cNvPr>
          <p:cNvSpPr>
            <a:spLocks noGrp="1"/>
          </p:cNvSpPr>
          <p:nvPr>
            <p:ph type="sldNum" sz="quarter" idx="12"/>
          </p:nvPr>
        </p:nvSpPr>
        <p:spPr/>
        <p:txBody>
          <a:bodyPr/>
          <a:lstStyle>
            <a:lvl1pPr>
              <a:defRPr/>
            </a:lvl1pPr>
          </a:lstStyle>
          <a:p>
            <a:pPr>
              <a:defRPr/>
            </a:pPr>
            <a:fld id="{D799CE1A-2A2A-4355-BE58-32AF08F32193}" type="slidenum">
              <a:rPr lang="en-US" altLang="en-US"/>
              <a:pPr>
                <a:defRPr/>
              </a:pPr>
              <a:t>‹#›</a:t>
            </a:fld>
            <a:endParaRPr lang="en-US" altLang="en-US"/>
          </a:p>
        </p:txBody>
      </p:sp>
    </p:spTree>
    <p:extLst>
      <p:ext uri="{BB962C8B-B14F-4D97-AF65-F5344CB8AC3E}">
        <p14:creationId xmlns:p14="http://schemas.microsoft.com/office/powerpoint/2010/main" val="28195526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34764DE-69DD-E508-EF5C-3A529A305D29}"/>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BAE2989F-A747-413C-F937-52454148766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D841C474-1816-E75E-F7DA-927DE50E2BC7}"/>
              </a:ext>
            </a:extLst>
          </p:cNvPr>
          <p:cNvSpPr>
            <a:spLocks noGrp="1"/>
          </p:cNvSpPr>
          <p:nvPr>
            <p:ph type="sldNum" sz="quarter" idx="12"/>
          </p:nvPr>
        </p:nvSpPr>
        <p:spPr/>
        <p:txBody>
          <a:bodyPr/>
          <a:lstStyle>
            <a:lvl1pPr>
              <a:defRPr/>
            </a:lvl1pPr>
          </a:lstStyle>
          <a:p>
            <a:pPr>
              <a:defRPr/>
            </a:pPr>
            <a:fld id="{3A43CC5E-2B2A-4A93-893F-B3D405B0CE29}" type="slidenum">
              <a:rPr lang="en-US" altLang="en-US"/>
              <a:pPr>
                <a:defRPr/>
              </a:pPr>
              <a:t>‹#›</a:t>
            </a:fld>
            <a:endParaRPr lang="en-US" altLang="en-US"/>
          </a:p>
        </p:txBody>
      </p:sp>
    </p:spTree>
    <p:extLst>
      <p:ext uri="{BB962C8B-B14F-4D97-AF65-F5344CB8AC3E}">
        <p14:creationId xmlns:p14="http://schemas.microsoft.com/office/powerpoint/2010/main" val="30844415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1C708D3-C6A5-319A-61C6-24A1452D5EDA}"/>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F735FF3E-3068-1EB8-91C6-F75C9F1E04A9}"/>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D4289A50-7909-8731-5654-9C969536EB74}"/>
              </a:ext>
            </a:extLst>
          </p:cNvPr>
          <p:cNvSpPr>
            <a:spLocks noGrp="1"/>
          </p:cNvSpPr>
          <p:nvPr>
            <p:ph type="sldNum" sz="quarter" idx="12"/>
          </p:nvPr>
        </p:nvSpPr>
        <p:spPr/>
        <p:txBody>
          <a:bodyPr/>
          <a:lstStyle>
            <a:lvl1pPr>
              <a:defRPr/>
            </a:lvl1pPr>
          </a:lstStyle>
          <a:p>
            <a:pPr>
              <a:defRPr/>
            </a:pPr>
            <a:fld id="{AC378D25-CE2D-4BCC-AE58-7432FB53A92E}" type="slidenum">
              <a:rPr lang="en-US" altLang="en-US"/>
              <a:pPr>
                <a:defRPr/>
              </a:pPr>
              <a:t>‹#›</a:t>
            </a:fld>
            <a:endParaRPr lang="en-US" altLang="en-US"/>
          </a:p>
        </p:txBody>
      </p:sp>
    </p:spTree>
    <p:extLst>
      <p:ext uri="{BB962C8B-B14F-4D97-AF65-F5344CB8AC3E}">
        <p14:creationId xmlns:p14="http://schemas.microsoft.com/office/powerpoint/2010/main" val="27196707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55032F-225C-D717-7139-20BABA9A690B}"/>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B8C858CD-85AC-2594-F815-6D2BBCB37CC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9F0225AB-3018-B78A-1F4B-A5562C506ADA}"/>
              </a:ext>
            </a:extLst>
          </p:cNvPr>
          <p:cNvSpPr>
            <a:spLocks noGrp="1"/>
          </p:cNvSpPr>
          <p:nvPr>
            <p:ph type="sldNum" sz="quarter" idx="12"/>
          </p:nvPr>
        </p:nvSpPr>
        <p:spPr/>
        <p:txBody>
          <a:bodyPr/>
          <a:lstStyle>
            <a:lvl1pPr>
              <a:defRPr/>
            </a:lvl1pPr>
          </a:lstStyle>
          <a:p>
            <a:pPr>
              <a:defRPr/>
            </a:pPr>
            <a:fld id="{BC34A143-AC05-4D79-844E-0845015A8CD0}" type="slidenum">
              <a:rPr lang="en-US" altLang="en-US"/>
              <a:pPr>
                <a:defRPr/>
              </a:pPr>
              <a:t>‹#›</a:t>
            </a:fld>
            <a:endParaRPr lang="en-US" altLang="en-US"/>
          </a:p>
        </p:txBody>
      </p:sp>
    </p:spTree>
    <p:extLst>
      <p:ext uri="{BB962C8B-B14F-4D97-AF65-F5344CB8AC3E}">
        <p14:creationId xmlns:p14="http://schemas.microsoft.com/office/powerpoint/2010/main" val="38596260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72400F-5C14-BB14-7393-52609462DC21}"/>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D1BCEBBE-FB88-6DBE-8918-A6CE9644FA33}"/>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B5E5ADA6-5F1E-7647-3775-0B36E7C00C9C}"/>
              </a:ext>
            </a:extLst>
          </p:cNvPr>
          <p:cNvSpPr>
            <a:spLocks noGrp="1"/>
          </p:cNvSpPr>
          <p:nvPr>
            <p:ph type="sldNum" sz="quarter" idx="12"/>
          </p:nvPr>
        </p:nvSpPr>
        <p:spPr/>
        <p:txBody>
          <a:bodyPr/>
          <a:lstStyle>
            <a:lvl1pPr>
              <a:defRPr/>
            </a:lvl1pPr>
          </a:lstStyle>
          <a:p>
            <a:pPr>
              <a:defRPr/>
            </a:pPr>
            <a:fld id="{A2E27A63-796E-490E-B44C-6421E1799669}" type="slidenum">
              <a:rPr lang="en-US" altLang="en-US"/>
              <a:pPr>
                <a:defRPr/>
              </a:pPr>
              <a:t>‹#›</a:t>
            </a:fld>
            <a:endParaRPr lang="en-US" altLang="en-US"/>
          </a:p>
        </p:txBody>
      </p:sp>
    </p:spTree>
    <p:extLst>
      <p:ext uri="{BB962C8B-B14F-4D97-AF65-F5344CB8AC3E}">
        <p14:creationId xmlns:p14="http://schemas.microsoft.com/office/powerpoint/2010/main" val="20212887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9DD1066-E954-44DC-35AB-A2F68DD24A6C}"/>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0C930002-D286-8048-5B14-A1E031F9A5F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12B2799F-C7EE-893D-7AE2-2A1DA11323F4}"/>
              </a:ext>
            </a:extLst>
          </p:cNvPr>
          <p:cNvSpPr>
            <a:spLocks noGrp="1"/>
          </p:cNvSpPr>
          <p:nvPr>
            <p:ph type="sldNum" sz="quarter" idx="12"/>
          </p:nvPr>
        </p:nvSpPr>
        <p:spPr/>
        <p:txBody>
          <a:bodyPr/>
          <a:lstStyle>
            <a:lvl1pPr>
              <a:defRPr/>
            </a:lvl1pPr>
          </a:lstStyle>
          <a:p>
            <a:pPr>
              <a:defRPr/>
            </a:pPr>
            <a:fld id="{682A63DB-1258-4E09-ACA7-6DA219470281}" type="slidenum">
              <a:rPr lang="en-US" altLang="en-US"/>
              <a:pPr>
                <a:defRPr/>
              </a:pPr>
              <a:t>‹#›</a:t>
            </a:fld>
            <a:endParaRPr lang="en-US" altLang="en-US"/>
          </a:p>
        </p:txBody>
      </p:sp>
    </p:spTree>
    <p:extLst>
      <p:ext uri="{BB962C8B-B14F-4D97-AF65-F5344CB8AC3E}">
        <p14:creationId xmlns:p14="http://schemas.microsoft.com/office/powerpoint/2010/main" val="8661898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BF23E43-837D-31D4-7CFE-3AF6EF5C4CA3}"/>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B3C69455-DD7D-32E4-5A3C-73D7C9D6EA9B}"/>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DF324110-10B2-8C1F-F9F9-368CCC15942F}"/>
              </a:ext>
            </a:extLst>
          </p:cNvPr>
          <p:cNvSpPr>
            <a:spLocks noGrp="1"/>
          </p:cNvSpPr>
          <p:nvPr>
            <p:ph type="sldNum" sz="quarter" idx="12"/>
          </p:nvPr>
        </p:nvSpPr>
        <p:spPr/>
        <p:txBody>
          <a:bodyPr/>
          <a:lstStyle>
            <a:lvl1pPr>
              <a:defRPr/>
            </a:lvl1pPr>
          </a:lstStyle>
          <a:p>
            <a:pPr>
              <a:defRPr/>
            </a:pPr>
            <a:fld id="{CA642B17-C8EB-4074-BEBC-39C829B0B248}" type="slidenum">
              <a:rPr lang="en-US" altLang="en-US"/>
              <a:pPr>
                <a:defRPr/>
              </a:pPr>
              <a:t>‹#›</a:t>
            </a:fld>
            <a:endParaRPr lang="en-US" altLang="en-US"/>
          </a:p>
        </p:txBody>
      </p:sp>
    </p:spTree>
    <p:extLst>
      <p:ext uri="{BB962C8B-B14F-4D97-AF65-F5344CB8AC3E}">
        <p14:creationId xmlns:p14="http://schemas.microsoft.com/office/powerpoint/2010/main" val="41599805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08B5BD-F83F-A919-9E01-F555F19A49B6}"/>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CCC2E944-002A-ED09-2E24-3149C80906E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D14A9CAA-9F92-BA0D-5508-BBDE6710F671}"/>
              </a:ext>
            </a:extLst>
          </p:cNvPr>
          <p:cNvSpPr>
            <a:spLocks noGrp="1"/>
          </p:cNvSpPr>
          <p:nvPr>
            <p:ph type="sldNum" sz="quarter" idx="12"/>
          </p:nvPr>
        </p:nvSpPr>
        <p:spPr/>
        <p:txBody>
          <a:bodyPr/>
          <a:lstStyle>
            <a:lvl1pPr>
              <a:defRPr/>
            </a:lvl1pPr>
          </a:lstStyle>
          <a:p>
            <a:pPr>
              <a:defRPr/>
            </a:pPr>
            <a:fld id="{8E79FB2C-9D3B-4D96-9D76-119D8353C62D}" type="slidenum">
              <a:rPr lang="en-US" altLang="en-US"/>
              <a:pPr>
                <a:defRPr/>
              </a:pPr>
              <a:t>‹#›</a:t>
            </a:fld>
            <a:endParaRPr lang="en-US" altLang="en-US"/>
          </a:p>
        </p:txBody>
      </p:sp>
    </p:spTree>
    <p:extLst>
      <p:ext uri="{BB962C8B-B14F-4D97-AF65-F5344CB8AC3E}">
        <p14:creationId xmlns:p14="http://schemas.microsoft.com/office/powerpoint/2010/main" val="29841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0B40F2-6375-156E-4135-2C734C2A0D2F}"/>
              </a:ext>
            </a:extLst>
          </p:cNvPr>
          <p:cNvSpPr>
            <a:spLocks noGrp="1"/>
          </p:cNvSpPr>
          <p:nvPr>
            <p:ph type="dt" sz="half" idx="10"/>
          </p:nvPr>
        </p:nvSpPr>
        <p:spPr>
          <a:xfrm>
            <a:off x="169863" y="6548438"/>
            <a:ext cx="1930400" cy="365125"/>
          </a:xfrm>
        </p:spPr>
        <p:txBody>
          <a:bodyPr/>
          <a:lstStyle>
            <a:lvl1pPr>
              <a:defRPr/>
            </a:lvl1pPr>
          </a:lstStyle>
          <a:p>
            <a:pPr>
              <a:defRPr/>
            </a:pPr>
            <a:r>
              <a:rPr lang="en-US"/>
              <a:t>November 8, 2022</a:t>
            </a:r>
          </a:p>
        </p:txBody>
      </p:sp>
      <p:sp>
        <p:nvSpPr>
          <p:cNvPr id="3" name="Footer Placeholder 2">
            <a:extLst>
              <a:ext uri="{FF2B5EF4-FFF2-40B4-BE49-F238E27FC236}">
                <a16:creationId xmlns:a16="http://schemas.microsoft.com/office/drawing/2014/main" id="{4773BAA1-BFCB-DCF0-99D6-A57FA0C1AD5F}"/>
              </a:ext>
            </a:extLst>
          </p:cNvPr>
          <p:cNvSpPr>
            <a:spLocks noGrp="1"/>
          </p:cNvSpPr>
          <p:nvPr>
            <p:ph type="ftr" sz="quarter" idx="11"/>
          </p:nvPr>
        </p:nvSpPr>
        <p:spPr>
          <a:xfrm>
            <a:off x="2782888" y="6559550"/>
            <a:ext cx="6604000" cy="365125"/>
          </a:xfrm>
        </p:spPr>
        <p:txBody>
          <a:bodyPr/>
          <a:lstStyle>
            <a:lvl1pPr>
              <a:defRPr/>
            </a:lvl1pPr>
          </a:lstStyle>
          <a:p>
            <a:pPr>
              <a:defRPr/>
            </a:pPr>
            <a:r>
              <a:rPr lang="en-US"/>
              <a:t>For Unto Us A Child Is Born</a:t>
            </a:r>
          </a:p>
        </p:txBody>
      </p:sp>
      <p:sp>
        <p:nvSpPr>
          <p:cNvPr id="4" name="Slide Number Placeholder 3">
            <a:extLst>
              <a:ext uri="{FF2B5EF4-FFF2-40B4-BE49-F238E27FC236}">
                <a16:creationId xmlns:a16="http://schemas.microsoft.com/office/drawing/2014/main" id="{C0C7C381-073E-234F-B82C-5FF0966B78D7}"/>
              </a:ext>
            </a:extLst>
          </p:cNvPr>
          <p:cNvSpPr>
            <a:spLocks noGrp="1"/>
          </p:cNvSpPr>
          <p:nvPr>
            <p:ph type="sldNum" sz="quarter" idx="12"/>
          </p:nvPr>
        </p:nvSpPr>
        <p:spPr>
          <a:xfrm>
            <a:off x="11215688" y="6518275"/>
            <a:ext cx="914400" cy="365125"/>
          </a:xfrm>
        </p:spPr>
        <p:txBody>
          <a:bodyPr/>
          <a:lstStyle>
            <a:lvl1pPr>
              <a:defRPr/>
            </a:lvl1pPr>
          </a:lstStyle>
          <a:p>
            <a:pPr>
              <a:defRPr/>
            </a:pPr>
            <a:fld id="{C0DC8A49-8BE3-45FA-BDD7-B1926AC968A9}" type="slidenum">
              <a:rPr lang="en-US" altLang="en-US"/>
              <a:pPr>
                <a:defRPr/>
              </a:pPr>
              <a:t>‹#›</a:t>
            </a:fld>
            <a:endParaRPr lang="en-US" altLang="en-US"/>
          </a:p>
        </p:txBody>
      </p:sp>
    </p:spTree>
    <p:extLst>
      <p:ext uri="{BB962C8B-B14F-4D97-AF65-F5344CB8AC3E}">
        <p14:creationId xmlns:p14="http://schemas.microsoft.com/office/powerpoint/2010/main" val="38097141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4DBD80-F350-10F8-8AB3-AD05910EA567}"/>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19538B9E-7952-0E31-8FD2-AB2490158842}"/>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9757945F-A230-E060-E8D9-4F3ADAA9B5FC}"/>
              </a:ext>
            </a:extLst>
          </p:cNvPr>
          <p:cNvSpPr>
            <a:spLocks noGrp="1"/>
          </p:cNvSpPr>
          <p:nvPr>
            <p:ph type="sldNum" sz="quarter" idx="12"/>
          </p:nvPr>
        </p:nvSpPr>
        <p:spPr/>
        <p:txBody>
          <a:bodyPr/>
          <a:lstStyle>
            <a:lvl1pPr>
              <a:defRPr/>
            </a:lvl1pPr>
          </a:lstStyle>
          <a:p>
            <a:pPr>
              <a:defRPr/>
            </a:pPr>
            <a:fld id="{F2B2A45D-3C73-491A-B142-79DF2B0FA483}" type="slidenum">
              <a:rPr lang="en-US" altLang="en-US"/>
              <a:pPr>
                <a:defRPr/>
              </a:pPr>
              <a:t>‹#›</a:t>
            </a:fld>
            <a:endParaRPr lang="en-US" altLang="en-US"/>
          </a:p>
        </p:txBody>
      </p:sp>
    </p:spTree>
    <p:extLst>
      <p:ext uri="{BB962C8B-B14F-4D97-AF65-F5344CB8AC3E}">
        <p14:creationId xmlns:p14="http://schemas.microsoft.com/office/powerpoint/2010/main" val="37183335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518A46-2601-8E78-2C73-4B905B2CB3B8}"/>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B6CD8F3A-D50A-88D9-4DFE-37029D33018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FAD33180-EC2C-E093-56A6-6F987AD6358F}"/>
              </a:ext>
            </a:extLst>
          </p:cNvPr>
          <p:cNvSpPr>
            <a:spLocks noGrp="1"/>
          </p:cNvSpPr>
          <p:nvPr>
            <p:ph type="sldNum" sz="quarter" idx="12"/>
          </p:nvPr>
        </p:nvSpPr>
        <p:spPr/>
        <p:txBody>
          <a:bodyPr/>
          <a:lstStyle>
            <a:lvl1pPr>
              <a:defRPr/>
            </a:lvl1pPr>
          </a:lstStyle>
          <a:p>
            <a:pPr>
              <a:defRPr/>
            </a:pPr>
            <a:fld id="{F9D1B7A3-FC19-4EF5-B58E-9899FE57DBC1}" type="slidenum">
              <a:rPr lang="en-US" altLang="en-US"/>
              <a:pPr>
                <a:defRPr/>
              </a:pPr>
              <a:t>‹#›</a:t>
            </a:fld>
            <a:endParaRPr lang="en-US" altLang="en-US"/>
          </a:p>
        </p:txBody>
      </p:sp>
    </p:spTree>
    <p:extLst>
      <p:ext uri="{BB962C8B-B14F-4D97-AF65-F5344CB8AC3E}">
        <p14:creationId xmlns:p14="http://schemas.microsoft.com/office/powerpoint/2010/main" val="3368524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A7FD354-C1AB-E63A-3752-771F3F473528}"/>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4CC14312-7B4F-3E30-32B1-B761B1D97F8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44740E72-B9B0-512E-5F97-EDFD0CB8C71C}"/>
              </a:ext>
            </a:extLst>
          </p:cNvPr>
          <p:cNvSpPr>
            <a:spLocks noGrp="1"/>
          </p:cNvSpPr>
          <p:nvPr>
            <p:ph type="sldNum" sz="quarter" idx="12"/>
          </p:nvPr>
        </p:nvSpPr>
        <p:spPr/>
        <p:txBody>
          <a:bodyPr/>
          <a:lstStyle>
            <a:lvl1pPr>
              <a:defRPr/>
            </a:lvl1pPr>
          </a:lstStyle>
          <a:p>
            <a:pPr>
              <a:defRPr/>
            </a:pPr>
            <a:fld id="{A4D82DDA-ACC5-4D93-9AA8-1FA40956E95A}" type="slidenum">
              <a:rPr lang="en-US" altLang="en-US"/>
              <a:pPr>
                <a:defRPr/>
              </a:pPr>
              <a:t>‹#›</a:t>
            </a:fld>
            <a:endParaRPr lang="en-US" altLang="en-US"/>
          </a:p>
        </p:txBody>
      </p:sp>
    </p:spTree>
    <p:extLst>
      <p:ext uri="{BB962C8B-B14F-4D97-AF65-F5344CB8AC3E}">
        <p14:creationId xmlns:p14="http://schemas.microsoft.com/office/powerpoint/2010/main" val="23501915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BDB116A-FB4E-3239-FA64-DEE99FD5F08C}"/>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6A9E2514-4FC4-37F5-F9A1-84EE0D960261}"/>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A161F3CE-C1DD-8EC6-6FDB-F6D68BA13A97}"/>
              </a:ext>
            </a:extLst>
          </p:cNvPr>
          <p:cNvSpPr>
            <a:spLocks noGrp="1"/>
          </p:cNvSpPr>
          <p:nvPr>
            <p:ph type="sldNum" sz="quarter" idx="12"/>
          </p:nvPr>
        </p:nvSpPr>
        <p:spPr/>
        <p:txBody>
          <a:bodyPr/>
          <a:lstStyle>
            <a:lvl1pPr>
              <a:defRPr/>
            </a:lvl1pPr>
          </a:lstStyle>
          <a:p>
            <a:pPr>
              <a:defRPr/>
            </a:pPr>
            <a:fld id="{11F228BA-0F34-4EEE-91A0-1F4B1768B0B9}" type="slidenum">
              <a:rPr lang="en-US" altLang="en-US"/>
              <a:pPr>
                <a:defRPr/>
              </a:pPr>
              <a:t>‹#›</a:t>
            </a:fld>
            <a:endParaRPr lang="en-US" altLang="en-US"/>
          </a:p>
        </p:txBody>
      </p:sp>
    </p:spTree>
    <p:extLst>
      <p:ext uri="{BB962C8B-B14F-4D97-AF65-F5344CB8AC3E}">
        <p14:creationId xmlns:p14="http://schemas.microsoft.com/office/powerpoint/2010/main" val="22014669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B11F006-BED1-63DE-035C-5794156CA718}"/>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35D377D8-A714-009F-83CC-CA59F46CB1FF}"/>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E98BCA20-0F91-1637-C341-989410CF5223}"/>
              </a:ext>
            </a:extLst>
          </p:cNvPr>
          <p:cNvSpPr>
            <a:spLocks noGrp="1"/>
          </p:cNvSpPr>
          <p:nvPr>
            <p:ph type="sldNum" sz="quarter" idx="12"/>
          </p:nvPr>
        </p:nvSpPr>
        <p:spPr/>
        <p:txBody>
          <a:bodyPr/>
          <a:lstStyle>
            <a:lvl1pPr>
              <a:defRPr/>
            </a:lvl1pPr>
          </a:lstStyle>
          <a:p>
            <a:pPr>
              <a:defRPr/>
            </a:pPr>
            <a:fld id="{2C3C1A1E-64C3-46C1-80C7-BCFB58772BCE}" type="slidenum">
              <a:rPr lang="en-US" altLang="en-US"/>
              <a:pPr>
                <a:defRPr/>
              </a:pPr>
              <a:t>‹#›</a:t>
            </a:fld>
            <a:endParaRPr lang="en-US" altLang="en-US"/>
          </a:p>
        </p:txBody>
      </p:sp>
    </p:spTree>
    <p:extLst>
      <p:ext uri="{BB962C8B-B14F-4D97-AF65-F5344CB8AC3E}">
        <p14:creationId xmlns:p14="http://schemas.microsoft.com/office/powerpoint/2010/main" val="41828291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0F18DD-1882-4697-154F-39B1C32841CF}"/>
              </a:ext>
            </a:extLst>
          </p:cNvPr>
          <p:cNvSpPr>
            <a:spLocks noGrp="1"/>
          </p:cNvSpPr>
          <p:nvPr>
            <p:ph type="dt" sz="half" idx="10"/>
          </p:nvPr>
        </p:nvSpPr>
        <p:spPr/>
        <p:txBody>
          <a:bodyPr/>
          <a:lstStyle>
            <a:lvl1pPr>
              <a:defRPr/>
            </a:lvl1pPr>
          </a:lstStyle>
          <a:p>
            <a:pPr>
              <a:defRPr/>
            </a:pPr>
            <a:r>
              <a:rPr lang="en-US"/>
              <a:t>November 8, 2022</a:t>
            </a:r>
          </a:p>
        </p:txBody>
      </p:sp>
      <p:sp>
        <p:nvSpPr>
          <p:cNvPr id="3" name="Footer Placeholder 4">
            <a:extLst>
              <a:ext uri="{FF2B5EF4-FFF2-40B4-BE49-F238E27FC236}">
                <a16:creationId xmlns:a16="http://schemas.microsoft.com/office/drawing/2014/main" id="{5677A2E8-86F5-192F-E202-4218BCC6C38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4" name="Slide Number Placeholder 5">
            <a:extLst>
              <a:ext uri="{FF2B5EF4-FFF2-40B4-BE49-F238E27FC236}">
                <a16:creationId xmlns:a16="http://schemas.microsoft.com/office/drawing/2014/main" id="{BCFAF23F-CCD9-25E1-FD95-6E24DC3C695D}"/>
              </a:ext>
            </a:extLst>
          </p:cNvPr>
          <p:cNvSpPr>
            <a:spLocks noGrp="1"/>
          </p:cNvSpPr>
          <p:nvPr>
            <p:ph type="sldNum" sz="quarter" idx="12"/>
          </p:nvPr>
        </p:nvSpPr>
        <p:spPr/>
        <p:txBody>
          <a:bodyPr/>
          <a:lstStyle>
            <a:lvl1pPr>
              <a:defRPr/>
            </a:lvl1pPr>
          </a:lstStyle>
          <a:p>
            <a:pPr>
              <a:defRPr/>
            </a:pPr>
            <a:fld id="{F1494592-A161-4123-9C77-C10A38BC1D0B}" type="slidenum">
              <a:rPr lang="en-US" altLang="en-US"/>
              <a:pPr>
                <a:defRPr/>
              </a:pPr>
              <a:t>‹#›</a:t>
            </a:fld>
            <a:endParaRPr lang="en-US" altLang="en-US"/>
          </a:p>
        </p:txBody>
      </p:sp>
    </p:spTree>
    <p:extLst>
      <p:ext uri="{BB962C8B-B14F-4D97-AF65-F5344CB8AC3E}">
        <p14:creationId xmlns:p14="http://schemas.microsoft.com/office/powerpoint/2010/main" val="4207992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3A8307E-0D87-8F26-4586-66BAF9C070BB}"/>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A5D68735-71EB-2A9B-E874-5BF6FC269695}"/>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2F3DE351-A8E0-96CB-ABCC-76A84DC09FB3}"/>
              </a:ext>
            </a:extLst>
          </p:cNvPr>
          <p:cNvSpPr>
            <a:spLocks noGrp="1"/>
          </p:cNvSpPr>
          <p:nvPr>
            <p:ph type="sldNum" sz="quarter" idx="12"/>
          </p:nvPr>
        </p:nvSpPr>
        <p:spPr/>
        <p:txBody>
          <a:bodyPr/>
          <a:lstStyle>
            <a:lvl1pPr>
              <a:defRPr/>
            </a:lvl1pPr>
          </a:lstStyle>
          <a:p>
            <a:pPr>
              <a:defRPr/>
            </a:pPr>
            <a:fld id="{B93F654D-5FA7-4660-A0F6-DB15F42338F3}" type="slidenum">
              <a:rPr lang="en-US" altLang="en-US"/>
              <a:pPr>
                <a:defRPr/>
              </a:pPr>
              <a:t>‹#›</a:t>
            </a:fld>
            <a:endParaRPr lang="en-US" altLang="en-US"/>
          </a:p>
        </p:txBody>
      </p:sp>
    </p:spTree>
    <p:extLst>
      <p:ext uri="{BB962C8B-B14F-4D97-AF65-F5344CB8AC3E}">
        <p14:creationId xmlns:p14="http://schemas.microsoft.com/office/powerpoint/2010/main" val="6536797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59906A4-D91E-31B3-4F75-DD99D345FCF5}"/>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C90A5A56-7932-5B81-D425-C617C5ADFB68}"/>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3CD49480-338A-5023-8D6E-A32C8F5102B5}"/>
              </a:ext>
            </a:extLst>
          </p:cNvPr>
          <p:cNvSpPr>
            <a:spLocks noGrp="1"/>
          </p:cNvSpPr>
          <p:nvPr>
            <p:ph type="sldNum" sz="quarter" idx="12"/>
          </p:nvPr>
        </p:nvSpPr>
        <p:spPr/>
        <p:txBody>
          <a:bodyPr/>
          <a:lstStyle>
            <a:lvl1pPr>
              <a:defRPr/>
            </a:lvl1pPr>
          </a:lstStyle>
          <a:p>
            <a:pPr>
              <a:defRPr/>
            </a:pPr>
            <a:fld id="{C7F8AB6A-A2B2-455F-A929-DD4B87FEB4D4}" type="slidenum">
              <a:rPr lang="en-US" altLang="en-US"/>
              <a:pPr>
                <a:defRPr/>
              </a:pPr>
              <a:t>‹#›</a:t>
            </a:fld>
            <a:endParaRPr lang="en-US" altLang="en-US"/>
          </a:p>
        </p:txBody>
      </p:sp>
    </p:spTree>
    <p:extLst>
      <p:ext uri="{BB962C8B-B14F-4D97-AF65-F5344CB8AC3E}">
        <p14:creationId xmlns:p14="http://schemas.microsoft.com/office/powerpoint/2010/main" val="8039665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97317D-48D3-395F-A17C-3BB90ADB2992}"/>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94978850-BE15-25A0-C14F-5A1163A301CC}"/>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7530AEDC-5920-7634-368B-D7FDE4AE3342}"/>
              </a:ext>
            </a:extLst>
          </p:cNvPr>
          <p:cNvSpPr>
            <a:spLocks noGrp="1"/>
          </p:cNvSpPr>
          <p:nvPr>
            <p:ph type="sldNum" sz="quarter" idx="12"/>
          </p:nvPr>
        </p:nvSpPr>
        <p:spPr/>
        <p:txBody>
          <a:bodyPr/>
          <a:lstStyle>
            <a:lvl1pPr>
              <a:defRPr/>
            </a:lvl1pPr>
          </a:lstStyle>
          <a:p>
            <a:pPr>
              <a:defRPr/>
            </a:pPr>
            <a:fld id="{E5646522-344E-4AD0-83EB-AE1975F6FD9C}" type="slidenum">
              <a:rPr lang="en-US" altLang="en-US"/>
              <a:pPr>
                <a:defRPr/>
              </a:pPr>
              <a:t>‹#›</a:t>
            </a:fld>
            <a:endParaRPr lang="en-US" altLang="en-US"/>
          </a:p>
        </p:txBody>
      </p:sp>
    </p:spTree>
    <p:extLst>
      <p:ext uri="{BB962C8B-B14F-4D97-AF65-F5344CB8AC3E}">
        <p14:creationId xmlns:p14="http://schemas.microsoft.com/office/powerpoint/2010/main" val="27049218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3C2D17-0FB2-2005-061C-ACFF8ABBE0F0}"/>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ADF4024D-7769-71DC-860F-2347B00AFA75}"/>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13B0160C-A528-4D1E-C720-A6D15B7F104E}"/>
              </a:ext>
            </a:extLst>
          </p:cNvPr>
          <p:cNvSpPr>
            <a:spLocks noGrp="1"/>
          </p:cNvSpPr>
          <p:nvPr>
            <p:ph type="sldNum" sz="quarter" idx="12"/>
          </p:nvPr>
        </p:nvSpPr>
        <p:spPr/>
        <p:txBody>
          <a:bodyPr/>
          <a:lstStyle>
            <a:lvl1pPr>
              <a:defRPr/>
            </a:lvl1pPr>
          </a:lstStyle>
          <a:p>
            <a:pPr>
              <a:defRPr/>
            </a:pPr>
            <a:fld id="{D7BC16FC-872D-4A5B-BD49-C2CC08B6927E}" type="slidenum">
              <a:rPr lang="en-US" altLang="en-US"/>
              <a:pPr>
                <a:defRPr/>
              </a:pPr>
              <a:t>‹#›</a:t>
            </a:fld>
            <a:endParaRPr lang="en-US" altLang="en-US"/>
          </a:p>
        </p:txBody>
      </p:sp>
    </p:spTree>
    <p:extLst>
      <p:ext uri="{BB962C8B-B14F-4D97-AF65-F5344CB8AC3E}">
        <p14:creationId xmlns:p14="http://schemas.microsoft.com/office/powerpoint/2010/main" val="322385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C9A5364-F156-84F5-A317-76FBE48A1812}"/>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C6F386E1-7F58-D4EB-82E6-918C4E0C3496}"/>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F7D57518-BBAA-48A7-1E9E-3BA72985D79D}"/>
              </a:ext>
            </a:extLst>
          </p:cNvPr>
          <p:cNvSpPr>
            <a:spLocks noGrp="1"/>
          </p:cNvSpPr>
          <p:nvPr>
            <p:ph type="sldNum" sz="quarter" idx="12"/>
          </p:nvPr>
        </p:nvSpPr>
        <p:spPr/>
        <p:txBody>
          <a:bodyPr/>
          <a:lstStyle>
            <a:lvl1pPr>
              <a:defRPr/>
            </a:lvl1pPr>
          </a:lstStyle>
          <a:p>
            <a:pPr>
              <a:defRPr/>
            </a:pPr>
            <a:fld id="{D57202D8-8ABA-4B37-8966-DF8FBFCF8AF1}" type="slidenum">
              <a:rPr lang="en-US" altLang="en-US"/>
              <a:pPr>
                <a:defRPr/>
              </a:pPr>
              <a:t>‹#›</a:t>
            </a:fld>
            <a:endParaRPr lang="en-US" altLang="en-US"/>
          </a:p>
        </p:txBody>
      </p:sp>
    </p:spTree>
    <p:extLst>
      <p:ext uri="{BB962C8B-B14F-4D97-AF65-F5344CB8AC3E}">
        <p14:creationId xmlns:p14="http://schemas.microsoft.com/office/powerpoint/2010/main" val="2011458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86A671C-C6B1-23F8-FEAE-05E3BF64CA50}"/>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DCDD9522-2EA0-7518-7356-B805741AE6F9}"/>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E2D5D6E9-DE0F-4A92-8B17-EEEADD8FBC8D}"/>
              </a:ext>
            </a:extLst>
          </p:cNvPr>
          <p:cNvSpPr>
            <a:spLocks noGrp="1"/>
          </p:cNvSpPr>
          <p:nvPr>
            <p:ph type="sldNum" sz="quarter" idx="12"/>
          </p:nvPr>
        </p:nvSpPr>
        <p:spPr/>
        <p:txBody>
          <a:bodyPr/>
          <a:lstStyle>
            <a:lvl1pPr>
              <a:defRPr/>
            </a:lvl1pPr>
          </a:lstStyle>
          <a:p>
            <a:pPr>
              <a:defRPr/>
            </a:pPr>
            <a:fld id="{9E6641ED-5289-4A8B-A50D-EBD2CAE32305}" type="slidenum">
              <a:rPr lang="en-US" altLang="en-US"/>
              <a:pPr>
                <a:defRPr/>
              </a:pPr>
              <a:t>‹#›</a:t>
            </a:fld>
            <a:endParaRPr lang="en-US" altLang="en-US"/>
          </a:p>
        </p:txBody>
      </p:sp>
    </p:spTree>
    <p:extLst>
      <p:ext uri="{BB962C8B-B14F-4D97-AF65-F5344CB8AC3E}">
        <p14:creationId xmlns:p14="http://schemas.microsoft.com/office/powerpoint/2010/main" val="2002441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772529D-0EE5-02FF-DCDE-9CE68833F2A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EC69080-7D7A-D5E0-730F-6CAD52401C6E}"/>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540DDE0-90BF-4E2B-9FC4-7E037B958E87}"/>
              </a:ext>
            </a:extLst>
          </p:cNvPr>
          <p:cNvSpPr>
            <a:spLocks noGrp="1"/>
          </p:cNvSpPr>
          <p:nvPr>
            <p:ph type="dt" sz="half" idx="2"/>
          </p:nvPr>
        </p:nvSpPr>
        <p:spPr>
          <a:xfrm>
            <a:off x="171450" y="6551613"/>
            <a:ext cx="2090738" cy="365125"/>
          </a:xfrm>
          <a:prstGeom prst="rect">
            <a:avLst/>
          </a:prstGeom>
        </p:spPr>
        <p:txBody>
          <a:bodyPr vert="horz" lIns="91429" tIns="45714" rIns="91429" bIns="45714" rtlCol="0" anchor="ctr"/>
          <a:lstStyle>
            <a:lvl1pPr algn="l" defTabSz="914293" eaLnBrk="1" fontAlgn="auto" hangingPunct="1">
              <a:spcBef>
                <a:spcPts val="0"/>
              </a:spcBef>
              <a:spcAft>
                <a:spcPts val="0"/>
              </a:spcAft>
              <a:defRPr sz="1200">
                <a:solidFill>
                  <a:schemeClr val="tx1"/>
                </a:solidFill>
                <a:latin typeface="+mn-lt"/>
              </a:defRPr>
            </a:lvl1pPr>
          </a:lstStyle>
          <a:p>
            <a:pPr>
              <a:defRPr/>
            </a:pPr>
            <a:r>
              <a:rPr lang="en-US"/>
              <a:t>November 8, 2022</a:t>
            </a:r>
          </a:p>
        </p:txBody>
      </p:sp>
      <p:sp>
        <p:nvSpPr>
          <p:cNvPr id="5" name="Footer Placeholder 4">
            <a:extLst>
              <a:ext uri="{FF2B5EF4-FFF2-40B4-BE49-F238E27FC236}">
                <a16:creationId xmlns:a16="http://schemas.microsoft.com/office/drawing/2014/main" id="{BCDDAC75-C590-DD07-86B2-BF50BC70ED86}"/>
              </a:ext>
            </a:extLst>
          </p:cNvPr>
          <p:cNvSpPr>
            <a:spLocks noGrp="1"/>
          </p:cNvSpPr>
          <p:nvPr>
            <p:ph type="ftr" sz="quarter" idx="3"/>
          </p:nvPr>
        </p:nvSpPr>
        <p:spPr>
          <a:xfrm>
            <a:off x="1878013" y="6559550"/>
            <a:ext cx="8432800" cy="365125"/>
          </a:xfrm>
          <a:prstGeom prst="rect">
            <a:avLst/>
          </a:prstGeom>
        </p:spPr>
        <p:txBody>
          <a:bodyPr vert="horz" lIns="91429" tIns="45714" rIns="91429" bIns="45714" rtlCol="0" anchor="ctr"/>
          <a:lstStyle>
            <a:lvl1pPr algn="ctr" defTabSz="914293" eaLnBrk="1" fontAlgn="auto" hangingPunct="1">
              <a:spcBef>
                <a:spcPts val="0"/>
              </a:spcBef>
              <a:spcAft>
                <a:spcPts val="0"/>
              </a:spcAft>
              <a:defRPr sz="1200">
                <a:solidFill>
                  <a:schemeClr val="tx1"/>
                </a:solidFill>
                <a:latin typeface="+mn-lt"/>
              </a:defRPr>
            </a:lvl1pPr>
          </a:lstStyle>
          <a:p>
            <a:pPr>
              <a:defRPr/>
            </a:pPr>
            <a:r>
              <a:rPr lang="en-US"/>
              <a:t>Isaiah – Welcome &amp; Introduction</a:t>
            </a:r>
          </a:p>
        </p:txBody>
      </p:sp>
      <p:sp>
        <p:nvSpPr>
          <p:cNvPr id="6" name="Slide Number Placeholder 5">
            <a:extLst>
              <a:ext uri="{FF2B5EF4-FFF2-40B4-BE49-F238E27FC236}">
                <a16:creationId xmlns:a16="http://schemas.microsoft.com/office/drawing/2014/main" id="{6CF610A2-B326-B178-FAB9-6CE6598D62D5}"/>
              </a:ext>
            </a:extLst>
          </p:cNvPr>
          <p:cNvSpPr>
            <a:spLocks noGrp="1"/>
          </p:cNvSpPr>
          <p:nvPr>
            <p:ph type="sldNum" sz="quarter" idx="4"/>
          </p:nvPr>
        </p:nvSpPr>
        <p:spPr>
          <a:xfrm>
            <a:off x="11215688" y="6519863"/>
            <a:ext cx="914400" cy="365125"/>
          </a:xfrm>
          <a:prstGeom prst="rect">
            <a:avLst/>
          </a:prstGeom>
        </p:spPr>
        <p:txBody>
          <a:bodyPr vert="horz" wrap="square" lIns="91429" tIns="45714" rIns="91429" bIns="45714" numCol="1" anchor="ctr" anchorCtr="0" compatLnSpc="1">
            <a:prstTxWarp prst="textNoShape">
              <a:avLst/>
            </a:prstTxWarp>
          </a:bodyPr>
          <a:lstStyle>
            <a:lvl1pPr algn="r" eaLnBrk="1" hangingPunct="1">
              <a:defRPr sz="1200"/>
            </a:lvl1pPr>
          </a:lstStyle>
          <a:p>
            <a:pPr>
              <a:defRPr/>
            </a:pPr>
            <a:fld id="{EEEAB044-738F-4A67-A42D-2F2B953BAB25}" type="slidenum">
              <a:rPr lang="en-US" altLang="en-US"/>
              <a:pPr>
                <a:defRPr/>
              </a:pPr>
              <a:t>‹#›</a:t>
            </a:fld>
            <a:endParaRPr lang="en-US" altLang="en-US"/>
          </a:p>
        </p:txBody>
      </p:sp>
      <p:pic>
        <p:nvPicPr>
          <p:cNvPr id="1031" name="Picture 3" descr="MOB logo">
            <a:extLst>
              <a:ext uri="{FF2B5EF4-FFF2-40B4-BE49-F238E27FC236}">
                <a16:creationId xmlns:a16="http://schemas.microsoft.com/office/drawing/2014/main" id="{20628BCC-D853-24F9-2109-A762FFC1569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133013" y="114300"/>
            <a:ext cx="1906587"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 descr="A picture containing icon&#10;&#10;Description automatically generated">
            <a:extLst>
              <a:ext uri="{FF2B5EF4-FFF2-40B4-BE49-F238E27FC236}">
                <a16:creationId xmlns:a16="http://schemas.microsoft.com/office/drawing/2014/main" id="{8AF7458B-E70D-0AF7-FF40-EF8D45A2142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5600" y="-76200"/>
            <a:ext cx="1701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764" r:id="rId1"/>
    <p:sldLayoutId id="2147486765" r:id="rId2"/>
    <p:sldLayoutId id="2147486766" r:id="rId3"/>
    <p:sldLayoutId id="2147486767" r:id="rId4"/>
    <p:sldLayoutId id="2147486768" r:id="rId5"/>
    <p:sldLayoutId id="2147486769" r:id="rId6"/>
    <p:sldLayoutId id="2147486770" r:id="rId7"/>
    <p:sldLayoutId id="2147486771" r:id="rId8"/>
    <p:sldLayoutId id="2147486772" r:id="rId9"/>
    <p:sldLayoutId id="2147486773" r:id="rId10"/>
    <p:sldLayoutId id="2147486774" r:id="rId11"/>
  </p:sldLayoutIdLst>
  <p:hf hdr="0"/>
  <p:txStyles>
    <p:title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anose="020F0502020204030204" pitchFamily="34" charset="0"/>
        </a:defRPr>
      </a:lvl2pPr>
      <a:lvl3pPr algn="ctr" defTabSz="912813" rtl="0" eaLnBrk="0" fontAlgn="base" hangingPunct="0">
        <a:spcBef>
          <a:spcPct val="0"/>
        </a:spcBef>
        <a:spcAft>
          <a:spcPct val="0"/>
        </a:spcAft>
        <a:defRPr sz="4400">
          <a:solidFill>
            <a:schemeClr val="tx1"/>
          </a:solidFill>
          <a:latin typeface="Calibri" panose="020F0502020204030204" pitchFamily="34" charset="0"/>
        </a:defRPr>
      </a:lvl3pPr>
      <a:lvl4pPr algn="ctr" defTabSz="912813" rtl="0" eaLnBrk="0" fontAlgn="base" hangingPunct="0">
        <a:spcBef>
          <a:spcPct val="0"/>
        </a:spcBef>
        <a:spcAft>
          <a:spcPct val="0"/>
        </a:spcAft>
        <a:defRPr sz="4400">
          <a:solidFill>
            <a:schemeClr val="tx1"/>
          </a:solidFill>
          <a:latin typeface="Calibri" panose="020F0502020204030204" pitchFamily="34" charset="0"/>
        </a:defRPr>
      </a:lvl4pPr>
      <a:lvl5pPr algn="ctr" defTabSz="912813"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912813" rtl="0" fontAlgn="base">
        <a:spcBef>
          <a:spcPct val="0"/>
        </a:spcBef>
        <a:spcAft>
          <a:spcPct val="0"/>
        </a:spcAft>
        <a:defRPr sz="4400">
          <a:solidFill>
            <a:schemeClr val="tx1"/>
          </a:solidFill>
          <a:latin typeface="Calibri" panose="020F0502020204030204" pitchFamily="34" charset="0"/>
        </a:defRPr>
      </a:lvl6pPr>
      <a:lvl7pPr marL="914400" algn="ctr" defTabSz="912813" rtl="0" fontAlgn="base">
        <a:spcBef>
          <a:spcPct val="0"/>
        </a:spcBef>
        <a:spcAft>
          <a:spcPct val="0"/>
        </a:spcAft>
        <a:defRPr sz="4400">
          <a:solidFill>
            <a:schemeClr val="tx1"/>
          </a:solidFill>
          <a:latin typeface="Calibri" panose="020F0502020204030204" pitchFamily="34" charset="0"/>
        </a:defRPr>
      </a:lvl7pPr>
      <a:lvl8pPr marL="1371600" algn="ctr" defTabSz="912813" rtl="0" fontAlgn="base">
        <a:spcBef>
          <a:spcPct val="0"/>
        </a:spcBef>
        <a:spcAft>
          <a:spcPct val="0"/>
        </a:spcAft>
        <a:defRPr sz="4400">
          <a:solidFill>
            <a:schemeClr val="tx1"/>
          </a:solidFill>
          <a:latin typeface="Calibri" panose="020F0502020204030204" pitchFamily="34" charset="0"/>
        </a:defRPr>
      </a:lvl8pPr>
      <a:lvl9pPr marL="1828800" algn="ctr" defTabSz="912813" rtl="0" fontAlgn="base">
        <a:spcBef>
          <a:spcPct val="0"/>
        </a:spcBef>
        <a:spcAft>
          <a:spcPct val="0"/>
        </a:spcAft>
        <a:defRPr sz="4400">
          <a:solidFill>
            <a:schemeClr val="tx1"/>
          </a:solidFill>
          <a:latin typeface="Calibri" panose="020F0502020204030204" pitchFamily="34" charset="0"/>
        </a:defRPr>
      </a:lvl9pPr>
    </p:titleStyle>
    <p:bodyStyle>
      <a:lvl1pPr marL="341313" indent="-341313" algn="l" defTabSz="9128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AE92EA51-5BAD-B819-46B5-4097DE01D7D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1B2AB71B-E3B0-F7F5-94B6-5EC53ED28158}"/>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BF85BD7-A2B7-4C64-E74A-85BAECF4EC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November 8, 2022</a:t>
            </a:r>
          </a:p>
        </p:txBody>
      </p:sp>
      <p:sp>
        <p:nvSpPr>
          <p:cNvPr id="5" name="Footer Placeholder 4">
            <a:extLst>
              <a:ext uri="{FF2B5EF4-FFF2-40B4-BE49-F238E27FC236}">
                <a16:creationId xmlns:a16="http://schemas.microsoft.com/office/drawing/2014/main" id="{18CA15DC-C671-675B-5458-54F5BAF039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39694D7F-0539-12B6-7938-FBD6ACCE09A6}"/>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9A6A4A47-0CB6-4EE2-8B29-E3418B1A703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696" r:id="rId1"/>
    <p:sldLayoutId id="2147486697" r:id="rId2"/>
    <p:sldLayoutId id="2147486698" r:id="rId3"/>
    <p:sldLayoutId id="2147486699" r:id="rId4"/>
    <p:sldLayoutId id="2147486700" r:id="rId5"/>
    <p:sldLayoutId id="2147486701" r:id="rId6"/>
    <p:sldLayoutId id="2147486702" r:id="rId7"/>
    <p:sldLayoutId id="2147486703" r:id="rId8"/>
    <p:sldLayoutId id="2147486704" r:id="rId9"/>
    <p:sldLayoutId id="2147486705" r:id="rId10"/>
    <p:sldLayoutId id="2147486706" r:id="rId11"/>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788A3B71-751A-EC5B-6BF5-6B41ED269ED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FAF82D31-0F98-3E1A-C3BD-1679B22F73A8}"/>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5A5150C-429A-974F-1BBC-03B67EDB13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November 8, 2022</a:t>
            </a:r>
          </a:p>
        </p:txBody>
      </p:sp>
      <p:sp>
        <p:nvSpPr>
          <p:cNvPr id="5" name="Footer Placeholder 4">
            <a:extLst>
              <a:ext uri="{FF2B5EF4-FFF2-40B4-BE49-F238E27FC236}">
                <a16:creationId xmlns:a16="http://schemas.microsoft.com/office/drawing/2014/main" id="{E38D802B-2F29-804E-66F8-AB775CF3B1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816E76B1-25C3-D1AF-3834-BEE88792CFB7}"/>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F296585C-F181-4099-AE06-A949EC5DAC0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07" r:id="rId1"/>
    <p:sldLayoutId id="2147486708" r:id="rId2"/>
    <p:sldLayoutId id="2147486709" r:id="rId3"/>
    <p:sldLayoutId id="2147486710" r:id="rId4"/>
    <p:sldLayoutId id="2147486711" r:id="rId5"/>
    <p:sldLayoutId id="2147486712" r:id="rId6"/>
    <p:sldLayoutId id="2147486713" r:id="rId7"/>
    <p:sldLayoutId id="2147486714" r:id="rId8"/>
    <p:sldLayoutId id="2147486715" r:id="rId9"/>
    <p:sldLayoutId id="2147486716" r:id="rId10"/>
    <p:sldLayoutId id="2147486717" r:id="rId11"/>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2A12AC83-C869-DFF1-4293-5719A759F0E4}"/>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3624FEC8-C267-B63C-7B57-D472B5A68CE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888C1F7-E85D-A615-133E-0386D6DE6E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November 8, 2022</a:t>
            </a:r>
          </a:p>
        </p:txBody>
      </p:sp>
      <p:sp>
        <p:nvSpPr>
          <p:cNvPr id="5" name="Footer Placeholder 4">
            <a:extLst>
              <a:ext uri="{FF2B5EF4-FFF2-40B4-BE49-F238E27FC236}">
                <a16:creationId xmlns:a16="http://schemas.microsoft.com/office/drawing/2014/main" id="{5BF2F598-53BC-A19C-DA54-2834E17EC9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D9C5FED5-33DE-3B92-DBB8-B36A4523D726}"/>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506191D5-3260-41D3-AD01-3F36A10BCCF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18" r:id="rId1"/>
    <p:sldLayoutId id="2147486719" r:id="rId2"/>
    <p:sldLayoutId id="2147486720" r:id="rId3"/>
    <p:sldLayoutId id="2147486721" r:id="rId4"/>
    <p:sldLayoutId id="2147486722" r:id="rId5"/>
    <p:sldLayoutId id="2147486723" r:id="rId6"/>
    <p:sldLayoutId id="2147486724" r:id="rId7"/>
    <p:sldLayoutId id="2147486725" r:id="rId8"/>
    <p:sldLayoutId id="2147486726" r:id="rId9"/>
    <p:sldLayoutId id="2147486727" r:id="rId10"/>
    <p:sldLayoutId id="2147486728" r:id="rId11"/>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6BD681D2-4A2E-1292-1397-02A074522314}"/>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939E673E-0DEB-258E-818F-EE267176675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B96367E-519F-2826-52DC-CA467DC128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November 8, 2022</a:t>
            </a:r>
          </a:p>
        </p:txBody>
      </p:sp>
      <p:sp>
        <p:nvSpPr>
          <p:cNvPr id="5" name="Footer Placeholder 4">
            <a:extLst>
              <a:ext uri="{FF2B5EF4-FFF2-40B4-BE49-F238E27FC236}">
                <a16:creationId xmlns:a16="http://schemas.microsoft.com/office/drawing/2014/main" id="{462AEFEE-C656-AE0E-2BBD-541DF719CA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94F769A5-AD0A-9742-50FF-C1EF7F77CD55}"/>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37FCD623-42FB-4E6F-B4AF-8395ACD040B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29" r:id="rId1"/>
    <p:sldLayoutId id="2147486730" r:id="rId2"/>
    <p:sldLayoutId id="2147486731" r:id="rId3"/>
    <p:sldLayoutId id="2147486732" r:id="rId4"/>
    <p:sldLayoutId id="2147486733" r:id="rId5"/>
    <p:sldLayoutId id="2147486734" r:id="rId6"/>
    <p:sldLayoutId id="2147486735" r:id="rId7"/>
    <p:sldLayoutId id="2147486736" r:id="rId8"/>
    <p:sldLayoutId id="2147486737" r:id="rId9"/>
    <p:sldLayoutId id="2147486738" r:id="rId10"/>
    <p:sldLayoutId id="2147486739" r:id="rId11"/>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FACEC186-4E28-C175-1C8E-0F1728D1B71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F831E360-9C05-5B19-9A08-02148A08E33B}"/>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834157C-5A8D-9441-9CE1-2E5BFCCC10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November 8, 2022</a:t>
            </a:r>
          </a:p>
        </p:txBody>
      </p:sp>
      <p:sp>
        <p:nvSpPr>
          <p:cNvPr id="5" name="Footer Placeholder 4">
            <a:extLst>
              <a:ext uri="{FF2B5EF4-FFF2-40B4-BE49-F238E27FC236}">
                <a16:creationId xmlns:a16="http://schemas.microsoft.com/office/drawing/2014/main" id="{95E50578-4CE8-7188-638E-D18DA80062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4558D252-8711-AB5B-7732-3A467D4FB8F5}"/>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4697F035-5A0D-4B5C-B361-10124B04FF4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40" r:id="rId1"/>
    <p:sldLayoutId id="2147486741" r:id="rId2"/>
    <p:sldLayoutId id="2147486742" r:id="rId3"/>
    <p:sldLayoutId id="2147486743" r:id="rId4"/>
    <p:sldLayoutId id="2147486744" r:id="rId5"/>
    <p:sldLayoutId id="2147486745" r:id="rId6"/>
    <p:sldLayoutId id="2147486746" r:id="rId7"/>
    <p:sldLayoutId id="2147486747" r:id="rId8"/>
    <p:sldLayoutId id="2147486748" r:id="rId9"/>
    <p:sldLayoutId id="2147486749" r:id="rId10"/>
    <p:sldLayoutId id="2147486750" r:id="rId11"/>
    <p:sldLayoutId id="2147486751" r:id="rId12"/>
    <p:sldLayoutId id="2147486752" r:id="rId13"/>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3E8B4687-1454-96E0-D72A-35B9E52FF2B6}"/>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a:extLst>
              <a:ext uri="{FF2B5EF4-FFF2-40B4-BE49-F238E27FC236}">
                <a16:creationId xmlns:a16="http://schemas.microsoft.com/office/drawing/2014/main" id="{75704229-B26F-2D5E-23E4-E9D873BE562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F982416-5848-3916-8E07-F2E76A1C2D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November 8, 2022</a:t>
            </a:r>
          </a:p>
        </p:txBody>
      </p:sp>
      <p:sp>
        <p:nvSpPr>
          <p:cNvPr id="5" name="Footer Placeholder 4">
            <a:extLst>
              <a:ext uri="{FF2B5EF4-FFF2-40B4-BE49-F238E27FC236}">
                <a16:creationId xmlns:a16="http://schemas.microsoft.com/office/drawing/2014/main" id="{E626F78A-1C9B-70D2-952D-71832B83A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F804961C-6B3F-7497-EC77-14C0CA244ACD}"/>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3BD9F01F-DD85-4C60-AB40-45566CF411B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53" r:id="rId1"/>
    <p:sldLayoutId id="2147486754" r:id="rId2"/>
    <p:sldLayoutId id="2147486755" r:id="rId3"/>
    <p:sldLayoutId id="2147486756" r:id="rId4"/>
    <p:sldLayoutId id="2147486757" r:id="rId5"/>
    <p:sldLayoutId id="2147486758" r:id="rId6"/>
    <p:sldLayoutId id="2147486759" r:id="rId7"/>
    <p:sldLayoutId id="2147486760" r:id="rId8"/>
    <p:sldLayoutId id="2147486761" r:id="rId9"/>
    <p:sldLayoutId id="2147486762" r:id="rId10"/>
    <p:sldLayoutId id="2147486763" r:id="rId11"/>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ibcmob.ne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runsignup.com/WRRforLife"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B291756F-BDEE-FA35-FA9F-CD206AF201DE}"/>
              </a:ext>
            </a:extLst>
          </p:cNvPr>
          <p:cNvSpPr>
            <a:spLocks noGrp="1"/>
          </p:cNvSpPr>
          <p:nvPr>
            <p:ph type="ctrTitle"/>
          </p:nvPr>
        </p:nvSpPr>
        <p:spPr>
          <a:xfrm>
            <a:off x="914400" y="1905000"/>
            <a:ext cx="10363200" cy="1470025"/>
          </a:xfrm>
        </p:spPr>
        <p:txBody>
          <a:bodyPr/>
          <a:lstStyle/>
          <a:p>
            <a:r>
              <a:rPr lang="en-US" altLang="en-US" sz="7200" b="1">
                <a:ea typeface="MS PGothic" panose="020B0600070205080204" pitchFamily="34" charset="-128"/>
              </a:rPr>
              <a:t>WELCOME  TO  THE  MOB!</a:t>
            </a:r>
            <a:endParaRPr lang="en-US" altLang="en-US"/>
          </a:p>
        </p:txBody>
      </p:sp>
      <p:sp>
        <p:nvSpPr>
          <p:cNvPr id="3" name="Subtitle 2">
            <a:extLst>
              <a:ext uri="{FF2B5EF4-FFF2-40B4-BE49-F238E27FC236}">
                <a16:creationId xmlns:a16="http://schemas.microsoft.com/office/drawing/2014/main" id="{1703E57B-F78D-114F-792A-F855320A061E}"/>
              </a:ext>
            </a:extLst>
          </p:cNvPr>
          <p:cNvSpPr>
            <a:spLocks noGrp="1"/>
          </p:cNvSpPr>
          <p:nvPr>
            <p:ph type="subTitle" idx="1"/>
          </p:nvPr>
        </p:nvSpPr>
        <p:spPr>
          <a:xfrm>
            <a:off x="1828800" y="3660775"/>
            <a:ext cx="8534400" cy="1752600"/>
          </a:xfrm>
        </p:spPr>
        <p:txBody>
          <a:bodyPr/>
          <a:lstStyle/>
          <a:p>
            <a:pPr>
              <a:defRPr/>
            </a:pPr>
            <a:r>
              <a:rPr lang="en-US" altLang="en-US" dirty="0">
                <a:solidFill>
                  <a:schemeClr val="tx1">
                    <a:lumMod val="75000"/>
                    <a:lumOff val="25000"/>
                  </a:schemeClr>
                </a:solidFill>
                <a:ea typeface="MS PGothic" panose="020B0600070205080204" pitchFamily="34" charset="-128"/>
              </a:rPr>
              <a:t>All Scripture is breathed out by God and profitable                for teaching, for reproof, for correction, and for training in righteousness, that the man of God may be complete, equipped for every good work. </a:t>
            </a:r>
          </a:p>
          <a:p>
            <a:pPr>
              <a:defRPr/>
            </a:pPr>
            <a:r>
              <a:rPr lang="en-US" altLang="en-US" dirty="0">
                <a:solidFill>
                  <a:schemeClr val="tx1">
                    <a:lumMod val="75000"/>
                    <a:lumOff val="25000"/>
                  </a:schemeClr>
                </a:solidFill>
                <a:ea typeface="MS PGothic" panose="020B0600070205080204" pitchFamily="34" charset="-128"/>
              </a:rPr>
              <a:t>2 Timothy 3:16-17 </a:t>
            </a:r>
            <a:r>
              <a:rPr lang="en-US" altLang="en-US" sz="2400" dirty="0">
                <a:solidFill>
                  <a:schemeClr val="tx1">
                    <a:lumMod val="75000"/>
                    <a:lumOff val="25000"/>
                  </a:schemeClr>
                </a:solidFill>
                <a:ea typeface="MS PGothic" panose="020B0600070205080204" pitchFamily="34" charset="-128"/>
              </a:rPr>
              <a:t>(ESV)</a:t>
            </a:r>
            <a:endParaRPr lang="en-US" dirty="0">
              <a:solidFill>
                <a:schemeClr val="tx1">
                  <a:lumMod val="75000"/>
                  <a:lumOff val="25000"/>
                </a:schemeClr>
              </a:solidFill>
            </a:endParaRPr>
          </a:p>
        </p:txBody>
      </p:sp>
      <p:sp>
        <p:nvSpPr>
          <p:cNvPr id="20485" name="Slide Number Placeholder 5">
            <a:extLst>
              <a:ext uri="{FF2B5EF4-FFF2-40B4-BE49-F238E27FC236}">
                <a16:creationId xmlns:a16="http://schemas.microsoft.com/office/drawing/2014/main" id="{51DDED31-5DE0-1468-4AD2-7F7915B564A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221DC25-FDA0-46C4-BCEB-D9853F4218FC}" type="slidenum">
              <a:rPr lang="en-US" altLang="en-US" smtClean="0"/>
              <a:pPr/>
              <a:t>1</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500"/>
                                        <p:tgtEl>
                                          <p:spTgt spid="2048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Slide Number Placeholder 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F64D18E-9F42-4B73-959A-5029A0F5C239}" type="slidenum">
              <a:rPr lang="en-US" altLang="en-US"/>
              <a:pPr/>
              <a:t>10</a:t>
            </a:fld>
            <a:endParaRPr lang="en-US" altLang="en-US"/>
          </a:p>
        </p:txBody>
      </p:sp>
      <p:sp>
        <p:nvSpPr>
          <p:cNvPr id="36871" name="Title 1"/>
          <p:cNvSpPr>
            <a:spLocks noGrp="1"/>
          </p:cNvSpPr>
          <p:nvPr>
            <p:ph type="title"/>
          </p:nvPr>
        </p:nvSpPr>
        <p:spPr>
          <a:xfrm>
            <a:off x="1952625" y="206876"/>
            <a:ext cx="7408081" cy="1721937"/>
          </a:xfrm>
        </p:spPr>
        <p:txBody>
          <a:bodyPr/>
          <a:lstStyle/>
          <a:p>
            <a:pPr algn="ctr"/>
            <a:r>
              <a:rPr lang="en-US" altLang="en-US" sz="4125" b="1" dirty="0">
                <a:latin typeface="Times New Roman" panose="02020603050405020304" pitchFamily="18" charset="0"/>
                <a:cs typeface="Calibri" panose="020F0502020204030204" pitchFamily="34" charset="0"/>
              </a:rPr>
              <a:t>Isaiah Bible Study Schedule </a:t>
            </a:r>
            <a:br>
              <a:rPr lang="en-US" altLang="en-US" sz="4125" b="1" dirty="0">
                <a:latin typeface="Times New Roman" panose="02020603050405020304" pitchFamily="18" charset="0"/>
                <a:cs typeface="Calibri" panose="020F0502020204030204" pitchFamily="34" charset="0"/>
              </a:rPr>
            </a:br>
            <a:r>
              <a:rPr lang="en-US" altLang="en-US" sz="4125" b="1" dirty="0">
                <a:latin typeface="Times New Roman" panose="02020603050405020304" pitchFamily="18" charset="0"/>
                <a:cs typeface="Calibri" panose="020F0502020204030204" pitchFamily="34" charset="0"/>
              </a:rPr>
              <a:t>for Fall 2022 – Spring 2023</a:t>
            </a:r>
            <a:br>
              <a:rPr lang="en-US" altLang="en-US" sz="4125" b="1" dirty="0">
                <a:latin typeface="Times New Roman" panose="02020603050405020304" pitchFamily="18" charset="0"/>
                <a:cs typeface="Calibri" panose="020F0502020204030204" pitchFamily="34" charset="0"/>
              </a:rPr>
            </a:br>
            <a:r>
              <a:rPr lang="en-US" altLang="en-US" sz="1500" b="1" i="1" dirty="0">
                <a:solidFill>
                  <a:srgbClr val="0000FF"/>
                </a:solidFill>
                <a:latin typeface="Times New Roman" panose="02020603050405020304" pitchFamily="18" charset="0"/>
                <a:cs typeface="Calibri" panose="020F0502020204030204" pitchFamily="34" charset="0"/>
              </a:rPr>
              <a:t>as of December 30, 2022</a:t>
            </a:r>
            <a:endParaRPr lang="en-US" altLang="en-US" sz="1031" i="1" dirty="0">
              <a:solidFill>
                <a:srgbClr val="0000FF"/>
              </a:solidFill>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9688" y="1833818"/>
            <a:ext cx="10019949" cy="595058"/>
          </a:xfrm>
          <a:prstGeom prst="rect">
            <a:avLst/>
          </a:prstGeom>
        </p:spPr>
      </p:pic>
      <p:pic>
        <p:nvPicPr>
          <p:cNvPr id="4" name="Picture 3"/>
          <p:cNvPicPr>
            <a:picLocks noChangeAspect="1"/>
          </p:cNvPicPr>
          <p:nvPr/>
        </p:nvPicPr>
        <p:blipFill>
          <a:blip r:embed="rId4"/>
          <a:stretch>
            <a:fillRect/>
          </a:stretch>
        </p:blipFill>
        <p:spPr>
          <a:xfrm>
            <a:off x="1309688" y="2398261"/>
            <a:ext cx="10019949" cy="4255965"/>
          </a:xfrm>
          <a:prstGeom prst="rect">
            <a:avLst/>
          </a:prstGeom>
        </p:spPr>
      </p:pic>
      <p:sp>
        <p:nvSpPr>
          <p:cNvPr id="6" name="Right Arrow 3">
            <a:extLst>
              <a:ext uri="{FF2B5EF4-FFF2-40B4-BE49-F238E27FC236}">
                <a16:creationId xmlns:a16="http://schemas.microsoft.com/office/drawing/2014/main" id="{4685A5B9-AB65-560B-BEA4-FBC904CA3ABB}"/>
              </a:ext>
            </a:extLst>
          </p:cNvPr>
          <p:cNvSpPr/>
          <p:nvPr/>
        </p:nvSpPr>
        <p:spPr>
          <a:xfrm>
            <a:off x="509237" y="4707597"/>
            <a:ext cx="571500" cy="2857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842">
              <a:defRPr/>
            </a:pPr>
            <a:endParaRPr lang="en-US">
              <a:solidFill>
                <a:prstClr val="white"/>
              </a:solidFill>
              <a:latin typeface="Calibri"/>
            </a:endParaRPr>
          </a:p>
        </p:txBody>
      </p:sp>
      <p:sp>
        <p:nvSpPr>
          <p:cNvPr id="5" name="Rectangle 4">
            <a:extLst>
              <a:ext uri="{FF2B5EF4-FFF2-40B4-BE49-F238E27FC236}">
                <a16:creationId xmlns:a16="http://schemas.microsoft.com/office/drawing/2014/main" id="{D436A7DF-CE10-2143-8BEB-6CC4A9DAB4A1}"/>
              </a:ext>
            </a:extLst>
          </p:cNvPr>
          <p:cNvSpPr/>
          <p:nvPr/>
        </p:nvSpPr>
        <p:spPr>
          <a:xfrm>
            <a:off x="3048000" y="3748088"/>
            <a:ext cx="5905500" cy="307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B38D76B-5DB4-8E4D-AD00-0BD4797BB45D}"/>
              </a:ext>
            </a:extLst>
          </p:cNvPr>
          <p:cNvPicPr>
            <a:picLocks noChangeAspect="1"/>
          </p:cNvPicPr>
          <p:nvPr/>
        </p:nvPicPr>
        <p:blipFill>
          <a:blip r:embed="rId5"/>
          <a:stretch>
            <a:fillRect/>
          </a:stretch>
        </p:blipFill>
        <p:spPr>
          <a:xfrm>
            <a:off x="3068462" y="3795261"/>
            <a:ext cx="3771900" cy="228600"/>
          </a:xfrm>
          <a:prstGeom prst="rect">
            <a:avLst/>
          </a:prstGeom>
        </p:spPr>
      </p:pic>
      <p:sp>
        <p:nvSpPr>
          <p:cNvPr id="8" name="5-Point Star 7">
            <a:extLst>
              <a:ext uri="{FF2B5EF4-FFF2-40B4-BE49-F238E27FC236}">
                <a16:creationId xmlns:a16="http://schemas.microsoft.com/office/drawing/2014/main" id="{16EC8488-9868-E74D-A791-86D7E79DA7FD}"/>
              </a:ext>
            </a:extLst>
          </p:cNvPr>
          <p:cNvSpPr/>
          <p:nvPr/>
        </p:nvSpPr>
        <p:spPr>
          <a:xfrm>
            <a:off x="11378888" y="5199235"/>
            <a:ext cx="544933" cy="511444"/>
          </a:xfrm>
          <a:prstGeom prst="star5">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C71D3C8-6252-3A41-BDD0-C603981E4E32}"/>
              </a:ext>
            </a:extLst>
          </p:cNvPr>
          <p:cNvPicPr>
            <a:picLocks noChangeAspect="1"/>
          </p:cNvPicPr>
          <p:nvPr/>
        </p:nvPicPr>
        <p:blipFill>
          <a:blip r:embed="rId6"/>
          <a:stretch>
            <a:fillRect/>
          </a:stretch>
        </p:blipFill>
        <p:spPr>
          <a:xfrm>
            <a:off x="10084983" y="5749225"/>
            <a:ext cx="713848" cy="498034"/>
          </a:xfrm>
          <a:prstGeom prst="rect">
            <a:avLst/>
          </a:prstGeom>
        </p:spPr>
      </p:pic>
      <p:pic>
        <p:nvPicPr>
          <p:cNvPr id="10" name="Picture 9">
            <a:extLst>
              <a:ext uri="{FF2B5EF4-FFF2-40B4-BE49-F238E27FC236}">
                <a16:creationId xmlns:a16="http://schemas.microsoft.com/office/drawing/2014/main" id="{98BA77E6-3B7A-604B-8F1B-306E9B3AED69}"/>
              </a:ext>
            </a:extLst>
          </p:cNvPr>
          <p:cNvPicPr>
            <a:picLocks noChangeAspect="1"/>
          </p:cNvPicPr>
          <p:nvPr/>
        </p:nvPicPr>
        <p:blipFill>
          <a:blip r:embed="rId7"/>
          <a:stretch>
            <a:fillRect/>
          </a:stretch>
        </p:blipFill>
        <p:spPr>
          <a:xfrm>
            <a:off x="10060643" y="5194259"/>
            <a:ext cx="753686" cy="471054"/>
          </a:xfrm>
          <a:prstGeom prst="rect">
            <a:avLst/>
          </a:prstGeom>
        </p:spPr>
      </p:pic>
      <p:sp>
        <p:nvSpPr>
          <p:cNvPr id="7" name="Right Arrow 3">
            <a:extLst>
              <a:ext uri="{FF2B5EF4-FFF2-40B4-BE49-F238E27FC236}">
                <a16:creationId xmlns:a16="http://schemas.microsoft.com/office/drawing/2014/main" id="{26ECE361-D180-026B-CFA2-90B06C4BC218}"/>
              </a:ext>
            </a:extLst>
          </p:cNvPr>
          <p:cNvSpPr/>
          <p:nvPr/>
        </p:nvSpPr>
        <p:spPr>
          <a:xfrm rot="10800000">
            <a:off x="11401214" y="4707597"/>
            <a:ext cx="571500" cy="2857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842">
              <a:defRPr/>
            </a:pPr>
            <a:endParaRPr lang="en-US">
              <a:solidFill>
                <a:prstClr val="white"/>
              </a:solidFill>
              <a:latin typeface="Calibri"/>
            </a:endParaRPr>
          </a:p>
        </p:txBody>
      </p:sp>
      <p:sp>
        <p:nvSpPr>
          <p:cNvPr id="12" name="TextBox 11">
            <a:extLst>
              <a:ext uri="{FF2B5EF4-FFF2-40B4-BE49-F238E27FC236}">
                <a16:creationId xmlns:a16="http://schemas.microsoft.com/office/drawing/2014/main" id="{75C1D3C2-CF7A-91FD-4DB7-018D4C3A5758}"/>
              </a:ext>
            </a:extLst>
          </p:cNvPr>
          <p:cNvSpPr txBox="1"/>
          <p:nvPr/>
        </p:nvSpPr>
        <p:spPr>
          <a:xfrm>
            <a:off x="9691352" y="5151854"/>
            <a:ext cx="1410036" cy="584775"/>
          </a:xfrm>
          <a:prstGeom prst="rect">
            <a:avLst/>
          </a:prstGeom>
          <a:noFill/>
        </p:spPr>
        <p:txBody>
          <a:bodyPr wrap="square" rtlCol="0">
            <a:spAutoFit/>
          </a:bodyPr>
          <a:lstStyle/>
          <a:p>
            <a:r>
              <a:rPr lang="en-US" sz="3200" b="1" dirty="0">
                <a:latin typeface="Berlin Sans FB Demi" panose="020E0802020502020306" pitchFamily="34" charset="0"/>
              </a:rPr>
              <a:t>Online</a:t>
            </a:r>
          </a:p>
        </p:txBody>
      </p:sp>
      <p:sp>
        <p:nvSpPr>
          <p:cNvPr id="13" name="5-Point Star 7">
            <a:extLst>
              <a:ext uri="{FF2B5EF4-FFF2-40B4-BE49-F238E27FC236}">
                <a16:creationId xmlns:a16="http://schemas.microsoft.com/office/drawing/2014/main" id="{2247DC17-0CF1-E210-29E2-163ECB0D5D1D}"/>
              </a:ext>
            </a:extLst>
          </p:cNvPr>
          <p:cNvSpPr/>
          <p:nvPr/>
        </p:nvSpPr>
        <p:spPr>
          <a:xfrm>
            <a:off x="8953500" y="5197161"/>
            <a:ext cx="544933" cy="511444"/>
          </a:xfrm>
          <a:prstGeom prst="star5">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0022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fade">
                                      <p:cBhvr>
                                        <p:cTn id="7" dur="500"/>
                                        <p:tgtEl>
                                          <p:spTgt spid="368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3000"/>
                                        <p:tgtEl>
                                          <p:spTgt spid="13"/>
                                        </p:tgtEl>
                                      </p:cBhvr>
                                    </p:animEffect>
                                    <p:anim calcmode="lin" valueType="num">
                                      <p:cBhvr>
                                        <p:cTn id="19" dur="3000" fill="hold"/>
                                        <p:tgtEl>
                                          <p:spTgt spid="13"/>
                                        </p:tgtEl>
                                        <p:attrNameLst>
                                          <p:attrName>ppt_w</p:attrName>
                                        </p:attrNameLst>
                                      </p:cBhvr>
                                      <p:tavLst>
                                        <p:tav tm="0" fmla="#ppt_w*sin(2.5*pi*$)">
                                          <p:val>
                                            <p:fltVal val="0"/>
                                          </p:val>
                                        </p:tav>
                                        <p:tav tm="100000">
                                          <p:val>
                                            <p:fltVal val="1"/>
                                          </p:val>
                                        </p:tav>
                                      </p:tavLst>
                                    </p:anim>
                                    <p:anim calcmode="lin" valueType="num">
                                      <p:cBhvr>
                                        <p:cTn id="20" dur="3000" fill="hold"/>
                                        <p:tgtEl>
                                          <p:spTgt spid="13"/>
                                        </p:tgtEl>
                                        <p:attrNameLst>
                                          <p:attrName>ppt_h</p:attrName>
                                        </p:attrNameLst>
                                      </p:cBhvr>
                                      <p:tavLst>
                                        <p:tav tm="0">
                                          <p:val>
                                            <p:strVal val="#ppt_h"/>
                                          </p:val>
                                        </p:tav>
                                        <p:tav tm="100000">
                                          <p:val>
                                            <p:strVal val="#ppt_h"/>
                                          </p:val>
                                        </p:tav>
                                      </p:tavLst>
                                    </p:anim>
                                  </p:childTnLst>
                                </p:cTn>
                              </p:par>
                              <p:par>
                                <p:cTn id="21" presetID="45"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3000"/>
                                        <p:tgtEl>
                                          <p:spTgt spid="8"/>
                                        </p:tgtEl>
                                      </p:cBhvr>
                                    </p:animEffect>
                                    <p:anim calcmode="lin" valueType="num">
                                      <p:cBhvr>
                                        <p:cTn id="24" dur="3000" fill="hold"/>
                                        <p:tgtEl>
                                          <p:spTgt spid="8"/>
                                        </p:tgtEl>
                                        <p:attrNameLst>
                                          <p:attrName>ppt_w</p:attrName>
                                        </p:attrNameLst>
                                      </p:cBhvr>
                                      <p:tavLst>
                                        <p:tav tm="0" fmla="#ppt_w*sin(2.5*pi*$)">
                                          <p:val>
                                            <p:fltVal val="0"/>
                                          </p:val>
                                        </p:tav>
                                        <p:tav tm="100000">
                                          <p:val>
                                            <p:fltVal val="1"/>
                                          </p:val>
                                        </p:tav>
                                      </p:tavLst>
                                    </p:anim>
                                    <p:anim calcmode="lin" valueType="num">
                                      <p:cBhvr>
                                        <p:cTn id="25" dur="3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p:bldP spid="6" grpId="0" animBg="1"/>
      <p:bldP spid="8" grpId="0" animBg="1"/>
      <p:bldP spid="7"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dirty="0"/>
              <a:t>Isaiah Outline</a:t>
            </a:r>
          </a:p>
        </p:txBody>
      </p:sp>
      <p:sp>
        <p:nvSpPr>
          <p:cNvPr id="32773" name="Slide Number Placeholder 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0193808-E6A5-49F0-AC39-2358EB306C33}" type="slidenum">
              <a:rPr lang="en-US" altLang="en-US" smtClean="0"/>
              <a:pPr/>
              <a:t>11</a:t>
            </a:fld>
            <a:endParaRPr lang="en-US" altLang="en-US"/>
          </a:p>
        </p:txBody>
      </p:sp>
      <p:graphicFrame>
        <p:nvGraphicFramePr>
          <p:cNvPr id="8" name="Table 7"/>
          <p:cNvGraphicFramePr>
            <a:graphicFrameLocks noGrp="1"/>
          </p:cNvGraphicFramePr>
          <p:nvPr/>
        </p:nvGraphicFramePr>
        <p:xfrm>
          <a:off x="258132" y="1465748"/>
          <a:ext cx="11672564" cy="5000925"/>
        </p:xfrm>
        <a:graphic>
          <a:graphicData uri="http://schemas.openxmlformats.org/drawingml/2006/table">
            <a:tbl>
              <a:tblPr/>
              <a:tblGrid>
                <a:gridCol w="1091547">
                  <a:extLst>
                    <a:ext uri="{9D8B030D-6E8A-4147-A177-3AD203B41FA5}">
                      <a16:colId xmlns:a16="http://schemas.microsoft.com/office/drawing/2014/main" val="20000"/>
                    </a:ext>
                  </a:extLst>
                </a:gridCol>
                <a:gridCol w="554580">
                  <a:extLst>
                    <a:ext uri="{9D8B030D-6E8A-4147-A177-3AD203B41FA5}">
                      <a16:colId xmlns:a16="http://schemas.microsoft.com/office/drawing/2014/main" val="20001"/>
                    </a:ext>
                  </a:extLst>
                </a:gridCol>
                <a:gridCol w="554580">
                  <a:extLst>
                    <a:ext uri="{9D8B030D-6E8A-4147-A177-3AD203B41FA5}">
                      <a16:colId xmlns:a16="http://schemas.microsoft.com/office/drawing/2014/main" val="20002"/>
                    </a:ext>
                  </a:extLst>
                </a:gridCol>
                <a:gridCol w="554580">
                  <a:extLst>
                    <a:ext uri="{9D8B030D-6E8A-4147-A177-3AD203B41FA5}">
                      <a16:colId xmlns:a16="http://schemas.microsoft.com/office/drawing/2014/main" val="20003"/>
                    </a:ext>
                  </a:extLst>
                </a:gridCol>
                <a:gridCol w="554580">
                  <a:extLst>
                    <a:ext uri="{9D8B030D-6E8A-4147-A177-3AD203B41FA5}">
                      <a16:colId xmlns:a16="http://schemas.microsoft.com/office/drawing/2014/main" val="20004"/>
                    </a:ext>
                  </a:extLst>
                </a:gridCol>
                <a:gridCol w="554580">
                  <a:extLst>
                    <a:ext uri="{9D8B030D-6E8A-4147-A177-3AD203B41FA5}">
                      <a16:colId xmlns:a16="http://schemas.microsoft.com/office/drawing/2014/main" val="20005"/>
                    </a:ext>
                  </a:extLst>
                </a:gridCol>
                <a:gridCol w="554580">
                  <a:extLst>
                    <a:ext uri="{9D8B030D-6E8A-4147-A177-3AD203B41FA5}">
                      <a16:colId xmlns:a16="http://schemas.microsoft.com/office/drawing/2014/main" val="20006"/>
                    </a:ext>
                  </a:extLst>
                </a:gridCol>
                <a:gridCol w="554580">
                  <a:extLst>
                    <a:ext uri="{9D8B030D-6E8A-4147-A177-3AD203B41FA5}">
                      <a16:colId xmlns:a16="http://schemas.microsoft.com/office/drawing/2014/main" val="20007"/>
                    </a:ext>
                  </a:extLst>
                </a:gridCol>
                <a:gridCol w="554580">
                  <a:extLst>
                    <a:ext uri="{9D8B030D-6E8A-4147-A177-3AD203B41FA5}">
                      <a16:colId xmlns:a16="http://schemas.microsoft.com/office/drawing/2014/main" val="20008"/>
                    </a:ext>
                  </a:extLst>
                </a:gridCol>
                <a:gridCol w="1682086">
                  <a:extLst>
                    <a:ext uri="{9D8B030D-6E8A-4147-A177-3AD203B41FA5}">
                      <a16:colId xmlns:a16="http://schemas.microsoft.com/office/drawing/2014/main" val="20009"/>
                    </a:ext>
                  </a:extLst>
                </a:gridCol>
                <a:gridCol w="1261893">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152400">
                  <a:extLst>
                    <a:ext uri="{9D8B030D-6E8A-4147-A177-3AD203B41FA5}">
                      <a16:colId xmlns:a16="http://schemas.microsoft.com/office/drawing/2014/main" val="3696222143"/>
                    </a:ext>
                  </a:extLst>
                </a:gridCol>
                <a:gridCol w="372478">
                  <a:extLst>
                    <a:ext uri="{9D8B030D-6E8A-4147-A177-3AD203B41FA5}">
                      <a16:colId xmlns:a16="http://schemas.microsoft.com/office/drawing/2014/main" val="3693788791"/>
                    </a:ext>
                  </a:extLst>
                </a:gridCol>
                <a:gridCol w="554580">
                  <a:extLst>
                    <a:ext uri="{9D8B030D-6E8A-4147-A177-3AD203B41FA5}">
                      <a16:colId xmlns:a16="http://schemas.microsoft.com/office/drawing/2014/main" val="20013"/>
                    </a:ext>
                  </a:extLst>
                </a:gridCol>
                <a:gridCol w="554580">
                  <a:extLst>
                    <a:ext uri="{9D8B030D-6E8A-4147-A177-3AD203B41FA5}">
                      <a16:colId xmlns:a16="http://schemas.microsoft.com/office/drawing/2014/main" val="20014"/>
                    </a:ext>
                  </a:extLst>
                </a:gridCol>
                <a:gridCol w="554580">
                  <a:extLst>
                    <a:ext uri="{9D8B030D-6E8A-4147-A177-3AD203B41FA5}">
                      <a16:colId xmlns:a16="http://schemas.microsoft.com/office/drawing/2014/main" val="20015"/>
                    </a:ext>
                  </a:extLst>
                </a:gridCol>
                <a:gridCol w="554580">
                  <a:extLst>
                    <a:ext uri="{9D8B030D-6E8A-4147-A177-3AD203B41FA5}">
                      <a16:colId xmlns:a16="http://schemas.microsoft.com/office/drawing/2014/main" val="20016"/>
                    </a:ext>
                  </a:extLst>
                </a:gridCol>
              </a:tblGrid>
              <a:tr h="463553">
                <a:tc rowSpan="2">
                  <a:txBody>
                    <a:bodyPr/>
                    <a:lstStyle/>
                    <a:p>
                      <a:pPr algn="ctr" fontAlgn="ctr"/>
                      <a:r>
                        <a:rPr lang="en-US" sz="2300" b="1" i="0" u="none" strike="noStrike" dirty="0">
                          <a:solidFill>
                            <a:schemeClr val="tx1"/>
                          </a:solidFill>
                          <a:effectLst/>
                          <a:latin typeface="Calibri" panose="020F0502020204030204" pitchFamily="34" charset="0"/>
                        </a:rPr>
                        <a:t>Focus</a:t>
                      </a:r>
                    </a:p>
                  </a:txBody>
                  <a:tcPr marL="88669" marR="88669" marT="44335" marB="44335"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8">
                  <a:txBody>
                    <a:bodyPr/>
                    <a:lstStyle/>
                    <a:p>
                      <a:pPr algn="ctr" fontAlgn="ctr"/>
                      <a:r>
                        <a:rPr lang="en-US" sz="2300" b="1" i="0" u="none" strike="noStrike" dirty="0">
                          <a:solidFill>
                            <a:schemeClr val="tx1"/>
                          </a:solidFill>
                          <a:effectLst/>
                          <a:latin typeface="Calibri" panose="020F0502020204030204" pitchFamily="34" charset="0"/>
                        </a:rPr>
                        <a:t>Prophecies of Condemnation</a:t>
                      </a:r>
                    </a:p>
                  </a:txBody>
                  <a:tcPr marL="88669" marR="88669" marT="44335" marB="443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ctr"/>
                      <a:r>
                        <a:rPr lang="en-US" sz="2300" b="1" i="0" u="none" strike="noStrike" dirty="0">
                          <a:solidFill>
                            <a:schemeClr val="tx1"/>
                          </a:solidFill>
                          <a:effectLst/>
                          <a:latin typeface="Calibri" panose="020F0502020204030204" pitchFamily="34" charset="0"/>
                        </a:rPr>
                        <a:t>Historical Parenthesis</a:t>
                      </a:r>
                    </a:p>
                  </a:txBody>
                  <a:tcPr marL="88669" marR="88669" marT="44335" marB="443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7">
                  <a:txBody>
                    <a:bodyPr/>
                    <a:lstStyle/>
                    <a:p>
                      <a:pPr algn="ctr" fontAlgn="ctr"/>
                      <a:r>
                        <a:rPr lang="en-US" sz="2300" b="1" i="0" u="none" strike="noStrike" dirty="0">
                          <a:solidFill>
                            <a:schemeClr val="tx1"/>
                          </a:solidFill>
                          <a:effectLst/>
                          <a:latin typeface="Calibri" panose="020F0502020204030204" pitchFamily="34" charset="0"/>
                        </a:rPr>
                        <a:t>Prophecies of Comfort</a:t>
                      </a:r>
                    </a:p>
                  </a:txBody>
                  <a:tcPr marL="88669" marR="88669" marT="44335" marB="44335"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18932">
                <a:tc vMerge="1">
                  <a:txBody>
                    <a:bodyPr/>
                    <a:lstStyle/>
                    <a:p>
                      <a:endParaRPr lang="en-US"/>
                    </a:p>
                  </a:txBody>
                  <a:tcPr/>
                </a:tc>
                <a:tc>
                  <a:txBody>
                    <a:bodyPr/>
                    <a:lstStyle/>
                    <a:p>
                      <a:pPr algn="ctr" fontAlgn="b"/>
                      <a:r>
                        <a:rPr lang="en-US" sz="1400" b="1" i="0" u="none" strike="noStrike">
                          <a:solidFill>
                            <a:schemeClr val="tx1"/>
                          </a:solidFill>
                          <a:effectLst/>
                          <a:latin typeface="Calibri" panose="020F0502020204030204" pitchFamily="34" charset="0"/>
                        </a:rPr>
                        <a:t>1:1</a:t>
                      </a:r>
                      <a:endParaRPr lang="en-US" sz="1400" b="1" i="0" u="none" strike="noStrike" dirty="0">
                        <a:solidFill>
                          <a:schemeClr val="tx1"/>
                        </a:solidFill>
                        <a:effectLst/>
                        <a:latin typeface="Calibri" panose="020F0502020204030204" pitchFamily="34" charset="0"/>
                      </a:endParaRPr>
                    </a:p>
                  </a:txBody>
                  <a:tcPr marL="5588" marR="5588" marT="4619" marB="0" anchor="b">
                    <a:lnL w="12700" cap="flat" cmpd="sng" algn="ctr">
                      <a:solidFill>
                        <a:schemeClr val="tx1"/>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1" i="0" u="none" strike="noStrike" dirty="0">
                          <a:solidFill>
                            <a:schemeClr val="tx1"/>
                          </a:solidFill>
                          <a:effectLst/>
                          <a:latin typeface="Calibri" panose="020F0502020204030204" pitchFamily="34" charset="0"/>
                        </a:rPr>
                        <a:t> </a:t>
                      </a:r>
                    </a:p>
                  </a:txBody>
                  <a:tcPr marL="5588" marR="5588" marT="4619"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1" i="0" u="none" strike="noStrike" dirty="0">
                          <a:solidFill>
                            <a:schemeClr val="tx1"/>
                          </a:solidFill>
                          <a:effectLst/>
                          <a:latin typeface="Calibri" panose="020F0502020204030204" pitchFamily="34" charset="0"/>
                        </a:rPr>
                        <a:t> </a:t>
                      </a:r>
                    </a:p>
                  </a:txBody>
                  <a:tcPr marL="5588" marR="5588" marT="4619"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1" i="0" u="none" strike="noStrike" dirty="0">
                          <a:solidFill>
                            <a:schemeClr val="tx1"/>
                          </a:solidFill>
                          <a:effectLst/>
                          <a:latin typeface="Calibri" panose="020F0502020204030204" pitchFamily="34" charset="0"/>
                        </a:rPr>
                        <a:t> </a:t>
                      </a:r>
                    </a:p>
                  </a:txBody>
                  <a:tcPr marL="5588" marR="5588" marT="4619"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1" i="0" u="none" strike="noStrike" dirty="0">
                          <a:solidFill>
                            <a:schemeClr val="tx1"/>
                          </a:solidFill>
                          <a:effectLst/>
                          <a:latin typeface="Calibri" panose="020F0502020204030204" pitchFamily="34" charset="0"/>
                        </a:rPr>
                        <a:t> </a:t>
                      </a:r>
                    </a:p>
                  </a:txBody>
                  <a:tcPr marL="5588" marR="5588" marT="4619"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1" i="0" u="none" strike="noStrike" dirty="0">
                          <a:solidFill>
                            <a:schemeClr val="tx1"/>
                          </a:solidFill>
                          <a:effectLst/>
                          <a:latin typeface="Calibri" panose="020F0502020204030204" pitchFamily="34" charset="0"/>
                        </a:rPr>
                        <a:t> </a:t>
                      </a:r>
                    </a:p>
                  </a:txBody>
                  <a:tcPr marL="5588" marR="5588" marT="4619"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endParaRPr lang="en-US" sz="1400" b="1" i="0" u="none" strike="noStrike" dirty="0">
                        <a:solidFill>
                          <a:schemeClr val="tx1"/>
                        </a:solidFill>
                        <a:effectLst/>
                        <a:latin typeface="Calibri" panose="020F0502020204030204" pitchFamily="34" charset="0"/>
                      </a:endParaRPr>
                    </a:p>
                  </a:txBody>
                  <a:tcPr marL="5588" marR="5588" marT="4619"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marL="0" marR="0" indent="0" algn="ctr" defTabSz="928916" rtl="0" eaLnBrk="1" fontAlgn="b" latinLnBrk="0" hangingPunct="1">
                        <a:lnSpc>
                          <a:spcPct val="100000"/>
                        </a:lnSpc>
                        <a:spcBef>
                          <a:spcPts val="0"/>
                        </a:spcBef>
                        <a:spcAft>
                          <a:spcPts val="0"/>
                        </a:spcAft>
                        <a:buClrTx/>
                        <a:buSzTx/>
                        <a:buFontTx/>
                        <a:buNone/>
                        <a:tabLst/>
                        <a:defRPr/>
                      </a:pPr>
                      <a:r>
                        <a:rPr lang="en-US" sz="1400" b="1" i="0" u="none" strike="noStrike">
                          <a:solidFill>
                            <a:schemeClr val="tx1"/>
                          </a:solidFill>
                          <a:effectLst/>
                          <a:latin typeface="Calibri" panose="020F0502020204030204" pitchFamily="34" charset="0"/>
                        </a:rPr>
                        <a:t> 35:10</a:t>
                      </a:r>
                      <a:endParaRPr lang="en-US" sz="1400" b="1" i="0" u="none" strike="noStrike" dirty="0">
                        <a:solidFill>
                          <a:schemeClr val="tx1"/>
                        </a:solidFill>
                        <a:effectLst/>
                        <a:latin typeface="Calibri" panose="020F0502020204030204" pitchFamily="34" charset="0"/>
                      </a:endParaRPr>
                    </a:p>
                  </a:txBody>
                  <a:tcPr marL="5588" marR="5588" marT="4619" marB="0" anchor="b">
                    <a:lnL w="3175" cap="flat" cmpd="sng" algn="ctr">
                      <a:solidFill>
                        <a:schemeClr val="bg1">
                          <a:lumMod val="8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400" b="1" i="0" u="none" strike="noStrike">
                          <a:solidFill>
                            <a:schemeClr val="tx1"/>
                          </a:solidFill>
                          <a:effectLst/>
                          <a:latin typeface="Calibri" panose="020F0502020204030204" pitchFamily="34" charset="0"/>
                        </a:rPr>
                        <a:t>  36:1</a:t>
                      </a:r>
                      <a:endParaRPr lang="en-US" sz="1400" b="1" i="0" u="none" strike="noStrike" dirty="0">
                        <a:solidFill>
                          <a:schemeClr val="tx1"/>
                        </a:solidFill>
                        <a:effectLst/>
                        <a:latin typeface="Calibri" panose="020F0502020204030204" pitchFamily="34" charset="0"/>
                      </a:endParaRPr>
                    </a:p>
                  </a:txBody>
                  <a:tcPr marL="5588" marR="5588" marT="4619" marB="0" anchor="b">
                    <a:lnL w="12700" cap="flat" cmpd="sng" algn="ctr">
                      <a:solidFill>
                        <a:schemeClr val="tx1"/>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1" i="0" u="none" strike="noStrike">
                          <a:solidFill>
                            <a:schemeClr val="tx1"/>
                          </a:solidFill>
                          <a:effectLst/>
                          <a:latin typeface="Calibri" panose="020F0502020204030204" pitchFamily="34" charset="0"/>
                        </a:rPr>
                        <a:t>                   39:8</a:t>
                      </a:r>
                      <a:endParaRPr lang="en-US" sz="1400" b="1" i="0" u="none" strike="noStrike" dirty="0">
                        <a:solidFill>
                          <a:schemeClr val="tx1"/>
                        </a:solidFill>
                        <a:effectLst/>
                        <a:latin typeface="Calibri" panose="020F0502020204030204" pitchFamily="34" charset="0"/>
                      </a:endParaRPr>
                    </a:p>
                  </a:txBody>
                  <a:tcPr marL="5588" marR="5588" marT="4619" marB="0" anchor="b">
                    <a:lnL w="3175" cap="flat" cmpd="sng" algn="ctr">
                      <a:solidFill>
                        <a:schemeClr val="bg1">
                          <a:lumMod val="8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fontAlgn="b"/>
                      <a:r>
                        <a:rPr lang="en-US" sz="1400" b="1" i="0" u="none" strike="noStrike">
                          <a:solidFill>
                            <a:schemeClr val="tx1"/>
                          </a:solidFill>
                          <a:effectLst/>
                          <a:latin typeface="Calibri" panose="020F0502020204030204" pitchFamily="34" charset="0"/>
                        </a:rPr>
                        <a:t>40:1</a:t>
                      </a:r>
                      <a:endParaRPr lang="en-US" sz="1400" b="1" i="0" u="none" strike="noStrike" dirty="0">
                        <a:solidFill>
                          <a:schemeClr val="tx1"/>
                        </a:solidFill>
                        <a:effectLst/>
                        <a:latin typeface="Calibri" panose="020F0502020204030204" pitchFamily="34" charset="0"/>
                      </a:endParaRPr>
                    </a:p>
                  </a:txBody>
                  <a:tcPr marL="5588" marR="5588" marT="4619" marB="0" anchor="b">
                    <a:lnL w="12700" cap="flat" cmpd="sng" algn="ctr">
                      <a:solidFill>
                        <a:schemeClr val="tx1"/>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fontAlgn="b"/>
                      <a:r>
                        <a:rPr lang="en-US" sz="1400" b="1" i="0" u="none" strike="noStrike" dirty="0">
                          <a:solidFill>
                            <a:schemeClr val="tx1"/>
                          </a:solidFill>
                          <a:effectLst/>
                          <a:latin typeface="Calibri" panose="020F0502020204030204" pitchFamily="34" charset="0"/>
                        </a:rPr>
                        <a:t> </a:t>
                      </a:r>
                    </a:p>
                  </a:txBody>
                  <a:tcPr marL="5588" marR="5588" marT="4619"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1" i="0" u="none" strike="noStrike" dirty="0">
                          <a:solidFill>
                            <a:schemeClr val="tx1"/>
                          </a:solidFill>
                          <a:effectLst/>
                          <a:latin typeface="Calibri" panose="020F0502020204030204" pitchFamily="34" charset="0"/>
                        </a:rPr>
                        <a:t> </a:t>
                      </a:r>
                    </a:p>
                  </a:txBody>
                  <a:tcPr marL="5588" marR="5588" marT="4619"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1" i="0" u="none" strike="noStrike" dirty="0">
                          <a:solidFill>
                            <a:schemeClr val="tx1"/>
                          </a:solidFill>
                          <a:effectLst/>
                          <a:latin typeface="Calibri" panose="020F0502020204030204" pitchFamily="34" charset="0"/>
                        </a:rPr>
                        <a:t> </a:t>
                      </a:r>
                    </a:p>
                  </a:txBody>
                  <a:tcPr marL="5588" marR="5588" marT="4619"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1" i="0" u="none" strike="noStrike" dirty="0">
                          <a:solidFill>
                            <a:schemeClr val="tx1"/>
                          </a:solidFill>
                          <a:effectLst/>
                          <a:latin typeface="Calibri" panose="020F0502020204030204" pitchFamily="34" charset="0"/>
                        </a:rPr>
                        <a:t> </a:t>
                      </a:r>
                    </a:p>
                  </a:txBody>
                  <a:tcPr marL="5588" marR="5588" marT="4619"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1" i="0" u="none" strike="noStrike">
                          <a:solidFill>
                            <a:schemeClr val="tx1"/>
                          </a:solidFill>
                          <a:effectLst/>
                          <a:latin typeface="Calibri" panose="020F0502020204030204" pitchFamily="34" charset="0"/>
                        </a:rPr>
                        <a:t>66:24</a:t>
                      </a:r>
                      <a:endParaRPr lang="en-US" sz="1400" b="1" i="0" u="none" strike="noStrike" dirty="0">
                        <a:solidFill>
                          <a:schemeClr val="tx1"/>
                        </a:solidFill>
                        <a:effectLst/>
                        <a:latin typeface="Calibri" panose="020F0502020204030204" pitchFamily="34" charset="0"/>
                      </a:endParaRPr>
                    </a:p>
                  </a:txBody>
                  <a:tcPr marL="5588" marR="5588" marT="4619" marB="0" anchor="b">
                    <a:lnL w="3175" cap="flat" cmpd="sng" algn="ctr">
                      <a:solidFill>
                        <a:schemeClr val="bg1">
                          <a:lumMod val="85000"/>
                        </a:schemeClr>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2318097">
                <a:tc>
                  <a:txBody>
                    <a:bodyPr/>
                    <a:lstStyle/>
                    <a:p>
                      <a:pPr algn="ctr" fontAlgn="ctr"/>
                      <a:r>
                        <a:rPr lang="en-US" sz="2700" b="1" i="0" u="none" strike="noStrike" dirty="0">
                          <a:solidFill>
                            <a:schemeClr val="tx1"/>
                          </a:solidFill>
                          <a:effectLst/>
                          <a:latin typeface="Calibri" panose="020F0502020204030204" pitchFamily="34" charset="0"/>
                        </a:rPr>
                        <a:t>Divisions</a:t>
                      </a:r>
                    </a:p>
                  </a:txBody>
                  <a:tcPr marL="5588" marR="5588" marT="4619" marB="0" vert="vert"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fontAlgn="ctr"/>
                      <a:r>
                        <a:rPr lang="en-US" sz="2100" b="1" i="0" u="none" strike="noStrike" dirty="0">
                          <a:solidFill>
                            <a:schemeClr val="tx1"/>
                          </a:solidFill>
                          <a:effectLst/>
                          <a:latin typeface="Calibri" panose="020F0502020204030204" pitchFamily="34" charset="0"/>
                        </a:rPr>
                        <a:t>Prophecies Against Judah</a:t>
                      </a:r>
                    </a:p>
                  </a:txBody>
                  <a:tcPr marL="88669" marR="88669" marT="44335" marB="44335" vert="vert"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fontAlgn="ctr"/>
                      <a:r>
                        <a:rPr lang="en-US" sz="2100" b="1" i="0" u="none" strike="noStrike" dirty="0">
                          <a:solidFill>
                            <a:schemeClr val="tx1"/>
                          </a:solidFill>
                          <a:effectLst/>
                          <a:latin typeface="Calibri" panose="020F0502020204030204" pitchFamily="34" charset="0"/>
                        </a:rPr>
                        <a:t>Prophecies Against the Nation</a:t>
                      </a:r>
                    </a:p>
                  </a:txBody>
                  <a:tcPr marL="88669" marR="88669" marT="44335" marB="44335"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fontAlgn="ctr"/>
                      <a:r>
                        <a:rPr lang="en-US" sz="2100" b="1" i="0" u="none" strike="noStrike" dirty="0">
                          <a:solidFill>
                            <a:schemeClr val="tx1"/>
                          </a:solidFill>
                          <a:effectLst/>
                          <a:latin typeface="Calibri" panose="020F0502020204030204" pitchFamily="34" charset="0"/>
                        </a:rPr>
                        <a:t>Prophesies Against the Day of the Lord</a:t>
                      </a:r>
                    </a:p>
                  </a:txBody>
                  <a:tcPr marL="88669" marR="88669" marT="44335" marB="44335"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fontAlgn="ctr"/>
                      <a:r>
                        <a:rPr lang="en-US" sz="2100" b="1" i="0" u="none" strike="noStrike" dirty="0">
                          <a:solidFill>
                            <a:schemeClr val="tx1"/>
                          </a:solidFill>
                          <a:effectLst/>
                          <a:latin typeface="Calibri" panose="020F0502020204030204" pitchFamily="34" charset="0"/>
                        </a:rPr>
                        <a:t>Prophesies of Judgement and Blessing</a:t>
                      </a:r>
                    </a:p>
                  </a:txBody>
                  <a:tcPr marL="88669" marR="88669" marT="44335" marB="44335" vert="vert"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fontAlgn="ctr"/>
                      <a:r>
                        <a:rPr lang="en-US" sz="2100" b="1" i="0" u="none" strike="noStrike" dirty="0">
                          <a:solidFill>
                            <a:schemeClr val="tx1"/>
                          </a:solidFill>
                          <a:effectLst/>
                          <a:latin typeface="Calibri" panose="020F0502020204030204" pitchFamily="34" charset="0"/>
                        </a:rPr>
                        <a:t>Sickness and Sin</a:t>
                      </a:r>
                    </a:p>
                  </a:txBody>
                  <a:tcPr marL="160934" marR="160934" marT="133004" marB="133004" vert="vert"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2100" b="1" i="0" u="none" strike="noStrike" dirty="0">
                          <a:solidFill>
                            <a:schemeClr val="tx1"/>
                          </a:solidFill>
                          <a:effectLst/>
                          <a:latin typeface="Calibri" panose="020F0502020204030204" pitchFamily="34" charset="0"/>
                        </a:rPr>
                        <a:t>Hezekiah’s Salvation</a:t>
                      </a:r>
                    </a:p>
                  </a:txBody>
                  <a:tcPr marL="160934" marR="160934" marT="133004" marB="133004" vert="vert"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3">
                  <a:txBody>
                    <a:bodyPr/>
                    <a:lstStyle/>
                    <a:p>
                      <a:pPr algn="ctr" fontAlgn="ctr"/>
                      <a:r>
                        <a:rPr lang="en-US" sz="2100" b="1" i="0" u="none" strike="noStrike" dirty="0">
                          <a:solidFill>
                            <a:schemeClr val="tx1"/>
                          </a:solidFill>
                          <a:effectLst/>
                          <a:latin typeface="Calibri" panose="020F0502020204030204" pitchFamily="34" charset="0"/>
                        </a:rPr>
                        <a:t>Israel’s Deliverance</a:t>
                      </a:r>
                    </a:p>
                  </a:txBody>
                  <a:tcPr marL="88669" marR="88669" marT="44335" marB="44335" vert="vert"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2">
                  <a:txBody>
                    <a:bodyPr/>
                    <a:lstStyle/>
                    <a:p>
                      <a:pPr algn="ctr" fontAlgn="ctr"/>
                      <a:r>
                        <a:rPr lang="en-US" sz="2100" b="1" i="0" u="none" strike="noStrike" dirty="0">
                          <a:solidFill>
                            <a:schemeClr val="tx1"/>
                          </a:solidFill>
                          <a:effectLst/>
                          <a:latin typeface="Calibri" panose="020F0502020204030204" pitchFamily="34" charset="0"/>
                        </a:rPr>
                        <a:t>Israel’s Deliverer</a:t>
                      </a:r>
                    </a:p>
                  </a:txBody>
                  <a:tcPr marL="88669" marR="88669" marT="44335" marB="44335"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fontAlgn="ctr"/>
                      <a:r>
                        <a:rPr lang="en-US" sz="2100" b="1" i="0" u="none" strike="noStrike" dirty="0">
                          <a:solidFill>
                            <a:schemeClr val="tx1"/>
                          </a:solidFill>
                          <a:effectLst/>
                          <a:latin typeface="Calibri" panose="020F0502020204030204" pitchFamily="34" charset="0"/>
                        </a:rPr>
                        <a:t>Israel’s Glorious Future</a:t>
                      </a:r>
                    </a:p>
                  </a:txBody>
                  <a:tcPr marL="88669" marR="88669" marT="44335" marB="44335"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2"/>
                  </a:ext>
                </a:extLst>
              </a:tr>
              <a:tr h="248459">
                <a:tc>
                  <a:txBody>
                    <a:bodyPr/>
                    <a:lstStyle/>
                    <a:p>
                      <a:pPr algn="l" fontAlgn="b"/>
                      <a:r>
                        <a:rPr lang="en-US" sz="1600" b="1" i="0" u="none" strike="noStrike" dirty="0">
                          <a:solidFill>
                            <a:schemeClr val="tx1"/>
                          </a:solidFill>
                          <a:effectLst/>
                          <a:latin typeface="Calibri" panose="020F0502020204030204" pitchFamily="34" charset="0"/>
                        </a:rPr>
                        <a:t> </a:t>
                      </a:r>
                    </a:p>
                  </a:txBody>
                  <a:tcPr marL="5588" marR="5588" marT="46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1:1</a:t>
                      </a:r>
                      <a:endParaRPr lang="en-US" sz="1300" b="1" i="0" u="none" strike="noStrike" dirty="0">
                        <a:solidFill>
                          <a:schemeClr val="tx1"/>
                        </a:solidFill>
                        <a:effectLst/>
                        <a:latin typeface="Calibri" panose="020F0502020204030204" pitchFamily="34" charset="0"/>
                      </a:endParaRPr>
                    </a:p>
                  </a:txBody>
                  <a:tcPr marL="5588" marR="5588" marT="4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300" b="1" i="0" u="none" strike="noStrike">
                          <a:solidFill>
                            <a:schemeClr val="tx1"/>
                          </a:solidFill>
                          <a:effectLst/>
                          <a:latin typeface="Calibri" panose="020F0502020204030204" pitchFamily="34" charset="0"/>
                        </a:rPr>
                        <a:t>12:6</a:t>
                      </a:r>
                      <a:endParaRPr lang="en-US" sz="1300" b="1" i="0" u="none" strike="noStrike" dirty="0">
                        <a:solidFill>
                          <a:schemeClr val="tx1"/>
                        </a:solidFill>
                        <a:effectLst/>
                        <a:latin typeface="Calibri" panose="020F0502020204030204" pitchFamily="34" charset="0"/>
                      </a:endParaRPr>
                    </a:p>
                  </a:txBody>
                  <a:tcPr marL="5588" marR="5588" marT="4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300" b="1" i="0" u="none" strike="noStrike">
                          <a:solidFill>
                            <a:schemeClr val="tx1"/>
                          </a:solidFill>
                          <a:effectLst/>
                          <a:latin typeface="Calibri" panose="020F0502020204030204" pitchFamily="34" charset="0"/>
                        </a:rPr>
                        <a:t>13:1</a:t>
                      </a:r>
                      <a:endParaRPr lang="en-US" sz="1300" b="1" i="0" u="none" strike="noStrike" dirty="0">
                        <a:solidFill>
                          <a:schemeClr val="tx1"/>
                        </a:solidFill>
                        <a:effectLst/>
                        <a:latin typeface="Calibri" panose="020F0502020204030204" pitchFamily="34" charset="0"/>
                      </a:endParaRPr>
                    </a:p>
                  </a:txBody>
                  <a:tcPr marL="5588" marR="5588" marT="4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300" b="1" i="0" u="none" strike="noStrike">
                          <a:solidFill>
                            <a:schemeClr val="tx1"/>
                          </a:solidFill>
                          <a:effectLst/>
                          <a:latin typeface="Calibri" panose="020F0502020204030204" pitchFamily="34" charset="0"/>
                        </a:rPr>
                        <a:t>23:18</a:t>
                      </a:r>
                      <a:endParaRPr lang="en-US" sz="1300" b="1" i="0" u="none" strike="noStrike" dirty="0">
                        <a:solidFill>
                          <a:schemeClr val="tx1"/>
                        </a:solidFill>
                        <a:effectLst/>
                        <a:latin typeface="Calibri" panose="020F0502020204030204" pitchFamily="34" charset="0"/>
                      </a:endParaRPr>
                    </a:p>
                  </a:txBody>
                  <a:tcPr marL="5588" marR="5588" marT="4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300" b="1" i="0" u="none" strike="noStrike">
                          <a:solidFill>
                            <a:schemeClr val="tx1"/>
                          </a:solidFill>
                          <a:effectLst/>
                          <a:latin typeface="Calibri" panose="020F0502020204030204" pitchFamily="34" charset="0"/>
                        </a:rPr>
                        <a:t>24:1</a:t>
                      </a:r>
                      <a:endParaRPr lang="en-US" sz="1300" b="1" i="0" u="none" strike="noStrike" dirty="0">
                        <a:solidFill>
                          <a:schemeClr val="tx1"/>
                        </a:solidFill>
                        <a:effectLst/>
                        <a:latin typeface="Calibri" panose="020F0502020204030204" pitchFamily="34" charset="0"/>
                      </a:endParaRPr>
                    </a:p>
                  </a:txBody>
                  <a:tcPr marL="5588" marR="5588" marT="4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300" b="1" i="0" u="none" strike="noStrike">
                          <a:solidFill>
                            <a:schemeClr val="tx1"/>
                          </a:solidFill>
                          <a:effectLst/>
                          <a:latin typeface="Calibri" panose="020F0502020204030204" pitchFamily="34" charset="0"/>
                        </a:rPr>
                        <a:t>27:13</a:t>
                      </a:r>
                      <a:endParaRPr lang="en-US" sz="1300" b="1" i="0" u="none" strike="noStrike" dirty="0">
                        <a:solidFill>
                          <a:schemeClr val="tx1"/>
                        </a:solidFill>
                        <a:effectLst/>
                        <a:latin typeface="Calibri" panose="020F0502020204030204" pitchFamily="34" charset="0"/>
                      </a:endParaRPr>
                    </a:p>
                  </a:txBody>
                  <a:tcPr marL="5588" marR="5588" marT="4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300" b="1" i="0" u="none" strike="noStrike">
                          <a:solidFill>
                            <a:schemeClr val="tx1"/>
                          </a:solidFill>
                          <a:effectLst/>
                          <a:latin typeface="Calibri" panose="020F0502020204030204" pitchFamily="34" charset="0"/>
                        </a:rPr>
                        <a:t>28:1</a:t>
                      </a:r>
                      <a:endParaRPr lang="en-US" sz="1300" b="1" i="0" u="none" strike="noStrike" dirty="0">
                        <a:solidFill>
                          <a:schemeClr val="tx1"/>
                        </a:solidFill>
                        <a:effectLst/>
                        <a:latin typeface="Calibri" panose="020F0502020204030204" pitchFamily="34" charset="0"/>
                      </a:endParaRPr>
                    </a:p>
                  </a:txBody>
                  <a:tcPr marL="5588" marR="5588" marT="4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300" b="1" i="0" u="none" strike="noStrike">
                          <a:solidFill>
                            <a:schemeClr val="tx1"/>
                          </a:solidFill>
                          <a:effectLst/>
                          <a:latin typeface="Calibri" panose="020F0502020204030204" pitchFamily="34" charset="0"/>
                        </a:rPr>
                        <a:t>35:10</a:t>
                      </a:r>
                      <a:endParaRPr lang="en-US" sz="1300" b="1" i="0" u="none" strike="noStrike" dirty="0">
                        <a:solidFill>
                          <a:schemeClr val="tx1"/>
                        </a:solidFill>
                        <a:effectLst/>
                        <a:latin typeface="Calibri" panose="020F0502020204030204" pitchFamily="34" charset="0"/>
                      </a:endParaRPr>
                    </a:p>
                  </a:txBody>
                  <a:tcPr marL="5588" marR="5588" marT="4619"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300" b="1" i="0" u="none" strike="noStrike">
                          <a:solidFill>
                            <a:schemeClr val="tx1"/>
                          </a:solidFill>
                          <a:effectLst/>
                          <a:latin typeface="Calibri" panose="020F0502020204030204" pitchFamily="34" charset="0"/>
                        </a:rPr>
                        <a:t>36:1</a:t>
                      </a:r>
                      <a:endParaRPr lang="en-US" sz="1300" b="1" i="0" u="none" strike="noStrike" dirty="0">
                        <a:solidFill>
                          <a:schemeClr val="tx1"/>
                        </a:solidFill>
                        <a:effectLst/>
                        <a:latin typeface="Calibri" panose="020F0502020204030204" pitchFamily="34" charset="0"/>
                      </a:endParaRPr>
                    </a:p>
                  </a:txBody>
                  <a:tcPr marL="5588" marR="5588" marT="4619"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300" b="1" i="0" u="none" strike="noStrike">
                          <a:solidFill>
                            <a:schemeClr val="tx1"/>
                          </a:solidFill>
                          <a:effectLst/>
                          <a:latin typeface="Calibri" panose="020F0502020204030204" pitchFamily="34" charset="0"/>
                        </a:rPr>
                        <a:t>39:8</a:t>
                      </a:r>
                      <a:endParaRPr lang="en-US" sz="1300" b="1" i="0" u="none" strike="noStrike" dirty="0">
                        <a:solidFill>
                          <a:schemeClr val="tx1"/>
                        </a:solidFill>
                        <a:effectLst/>
                        <a:latin typeface="Calibri" panose="020F0502020204030204" pitchFamily="34" charset="0"/>
                      </a:endParaRPr>
                    </a:p>
                  </a:txBody>
                  <a:tcPr marL="5588" marR="5588" marT="4619"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300" b="1" i="0" u="none" strike="noStrike">
                          <a:solidFill>
                            <a:schemeClr val="tx1"/>
                          </a:solidFill>
                          <a:effectLst/>
                          <a:latin typeface="Calibri" panose="020F0502020204030204" pitchFamily="34" charset="0"/>
                        </a:rPr>
                        <a:t>40:1</a:t>
                      </a:r>
                      <a:endParaRPr lang="en-US" sz="1300" b="1" i="0" u="none" strike="noStrike" dirty="0">
                        <a:solidFill>
                          <a:schemeClr val="tx1"/>
                        </a:solidFill>
                        <a:effectLst/>
                        <a:latin typeface="Calibri" panose="020F0502020204030204" pitchFamily="34" charset="0"/>
                      </a:endParaRPr>
                    </a:p>
                  </a:txBody>
                  <a:tcPr marL="5588" marR="5588" marT="4619"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b"/>
                      <a:r>
                        <a:rPr lang="en-US" sz="1300" b="1" i="0" u="none" strike="noStrike">
                          <a:solidFill>
                            <a:schemeClr val="tx1"/>
                          </a:solidFill>
                          <a:effectLst/>
                          <a:latin typeface="Calibri" panose="020F0502020204030204" pitchFamily="34" charset="0"/>
                        </a:rPr>
                        <a:t>48:22</a:t>
                      </a:r>
                      <a:endParaRPr lang="en-US" sz="1300" b="1" i="0" u="none" strike="noStrike" dirty="0">
                        <a:solidFill>
                          <a:schemeClr val="tx1"/>
                        </a:solidFill>
                        <a:effectLst/>
                        <a:latin typeface="Calibri" panose="020F0502020204030204" pitchFamily="34" charset="0"/>
                      </a:endParaRPr>
                    </a:p>
                  </a:txBody>
                  <a:tcPr marL="5588" marR="5588" marT="4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1300" b="1" i="0" u="none" strike="noStrike" dirty="0">
                        <a:solidFill>
                          <a:schemeClr val="tx1"/>
                        </a:solidFill>
                        <a:effectLst/>
                        <a:latin typeface="Calibri" panose="020F0502020204030204" pitchFamily="34" charset="0"/>
                      </a:endParaRPr>
                    </a:p>
                  </a:txBody>
                  <a:tcPr marL="5588" marR="5588" marT="4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300" b="1" i="0" u="none" strike="noStrike">
                          <a:solidFill>
                            <a:schemeClr val="tx1"/>
                          </a:solidFill>
                          <a:effectLst/>
                          <a:latin typeface="Calibri" panose="020F0502020204030204" pitchFamily="34" charset="0"/>
                        </a:rPr>
                        <a:t>49:1</a:t>
                      </a:r>
                      <a:endParaRPr lang="en-US" sz="1300" b="1" i="0" u="none" strike="noStrike" dirty="0">
                        <a:solidFill>
                          <a:schemeClr val="tx1"/>
                        </a:solidFill>
                        <a:effectLst/>
                        <a:latin typeface="Calibri" panose="020F0502020204030204" pitchFamily="34" charset="0"/>
                      </a:endParaRPr>
                    </a:p>
                  </a:txBody>
                  <a:tcPr marL="5588" marR="5588" marT="4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300" b="1" i="0" u="none" strike="noStrike">
                          <a:solidFill>
                            <a:schemeClr val="tx1"/>
                          </a:solidFill>
                          <a:effectLst/>
                          <a:latin typeface="Calibri" panose="020F0502020204030204" pitchFamily="34" charset="0"/>
                        </a:rPr>
                        <a:t>57:21</a:t>
                      </a:r>
                      <a:endParaRPr lang="en-US" sz="1300" b="1" i="0" u="none" strike="noStrike" dirty="0">
                        <a:solidFill>
                          <a:schemeClr val="tx1"/>
                        </a:solidFill>
                        <a:effectLst/>
                        <a:latin typeface="Calibri" panose="020F0502020204030204" pitchFamily="34" charset="0"/>
                      </a:endParaRPr>
                    </a:p>
                  </a:txBody>
                  <a:tcPr marL="5588" marR="5588" marT="4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300" b="1" i="0" u="none" strike="noStrike">
                          <a:solidFill>
                            <a:schemeClr val="tx1"/>
                          </a:solidFill>
                          <a:effectLst/>
                          <a:latin typeface="Calibri" panose="020F0502020204030204" pitchFamily="34" charset="0"/>
                        </a:rPr>
                        <a:t>58:1</a:t>
                      </a:r>
                      <a:endParaRPr lang="en-US" sz="1300" b="1" i="0" u="none" strike="noStrike" dirty="0">
                        <a:solidFill>
                          <a:schemeClr val="tx1"/>
                        </a:solidFill>
                        <a:effectLst/>
                        <a:latin typeface="Calibri" panose="020F0502020204030204" pitchFamily="34" charset="0"/>
                      </a:endParaRPr>
                    </a:p>
                  </a:txBody>
                  <a:tcPr marL="5588" marR="5588" marT="4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300" b="1" i="0" u="none" strike="noStrike">
                          <a:solidFill>
                            <a:schemeClr val="tx1"/>
                          </a:solidFill>
                          <a:effectLst/>
                          <a:latin typeface="Calibri" panose="020F0502020204030204" pitchFamily="34" charset="0"/>
                        </a:rPr>
                        <a:t>66:24</a:t>
                      </a:r>
                      <a:endParaRPr lang="en-US" sz="1300" b="1" i="0" u="none" strike="noStrike" dirty="0">
                        <a:solidFill>
                          <a:schemeClr val="tx1"/>
                        </a:solidFill>
                        <a:effectLst/>
                        <a:latin typeface="Calibri" panose="020F0502020204030204" pitchFamily="34" charset="0"/>
                      </a:endParaRPr>
                    </a:p>
                  </a:txBody>
                  <a:tcPr marL="5588" marR="5588" marT="4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37971">
                <a:tc rowSpan="2">
                  <a:txBody>
                    <a:bodyPr/>
                    <a:lstStyle/>
                    <a:p>
                      <a:pPr algn="ctr" fontAlgn="b"/>
                      <a:r>
                        <a:rPr lang="en-US" sz="2300" b="1" i="0" u="none" strike="noStrike" dirty="0">
                          <a:solidFill>
                            <a:schemeClr val="tx1"/>
                          </a:solidFill>
                          <a:effectLst/>
                          <a:latin typeface="Calibri" panose="020F0502020204030204" pitchFamily="34" charset="0"/>
                        </a:rPr>
                        <a:t>Topics</a:t>
                      </a:r>
                    </a:p>
                  </a:txBody>
                  <a:tcPr marL="88669" marR="88669" marT="44335" marB="4433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8">
                  <a:txBody>
                    <a:bodyPr/>
                    <a:lstStyle/>
                    <a:p>
                      <a:pPr algn="ctr" fontAlgn="b"/>
                      <a:r>
                        <a:rPr lang="en-US" sz="2100" b="1" i="0" u="none" strike="noStrike" dirty="0">
                          <a:solidFill>
                            <a:schemeClr val="tx1"/>
                          </a:solidFill>
                          <a:effectLst/>
                          <a:latin typeface="Calibri" panose="020F0502020204030204" pitchFamily="34" charset="0"/>
                        </a:rPr>
                        <a:t>Prophetic</a:t>
                      </a:r>
                    </a:p>
                  </a:txBody>
                  <a:tcPr marL="88669" marR="88669" marT="44335" marB="44335"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en-US" sz="2100" b="1" i="0" u="none" strike="noStrike" dirty="0">
                          <a:solidFill>
                            <a:schemeClr val="tx1"/>
                          </a:solidFill>
                          <a:effectLst/>
                          <a:latin typeface="Calibri" panose="020F0502020204030204" pitchFamily="34" charset="0"/>
                        </a:rPr>
                        <a:t>Historic</a:t>
                      </a:r>
                    </a:p>
                  </a:txBody>
                  <a:tcPr marL="88669" marR="88669" marT="44335" marB="443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7">
                  <a:txBody>
                    <a:bodyPr/>
                    <a:lstStyle/>
                    <a:p>
                      <a:pPr algn="ctr" fontAlgn="b"/>
                      <a:r>
                        <a:rPr lang="en-US" sz="2100" b="1" i="0" u="none" strike="noStrike" dirty="0">
                          <a:solidFill>
                            <a:schemeClr val="tx1"/>
                          </a:solidFill>
                          <a:effectLst/>
                          <a:latin typeface="Calibri" panose="020F0502020204030204" pitchFamily="34" charset="0"/>
                        </a:rPr>
                        <a:t>Messianic</a:t>
                      </a:r>
                    </a:p>
                  </a:txBody>
                  <a:tcPr marL="88669" marR="88669" marT="44335" marB="44335"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37971">
                <a:tc vMerge="1">
                  <a:txBody>
                    <a:bodyPr/>
                    <a:lstStyle/>
                    <a:p>
                      <a:endParaRPr lang="en-US"/>
                    </a:p>
                  </a:txBody>
                  <a:tcPr/>
                </a:tc>
                <a:tc gridSpan="8">
                  <a:txBody>
                    <a:bodyPr/>
                    <a:lstStyle/>
                    <a:p>
                      <a:pPr algn="ctr" fontAlgn="b"/>
                      <a:r>
                        <a:rPr lang="en-US" sz="2100" b="1" i="0" u="none" strike="noStrike" dirty="0">
                          <a:solidFill>
                            <a:schemeClr val="tx1"/>
                          </a:solidFill>
                          <a:effectLst/>
                          <a:latin typeface="Calibri" panose="020F0502020204030204" pitchFamily="34" charset="0"/>
                        </a:rPr>
                        <a:t>Judgement</a:t>
                      </a:r>
                    </a:p>
                  </a:txBody>
                  <a:tcPr marL="88669" marR="88669" marT="44335" marB="44335"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en-US" sz="2100" b="1" i="0" u="none" strike="noStrike" dirty="0">
                          <a:solidFill>
                            <a:schemeClr val="tx1"/>
                          </a:solidFill>
                          <a:effectLst/>
                          <a:latin typeface="Calibri" panose="020F0502020204030204" pitchFamily="34" charset="0"/>
                        </a:rPr>
                        <a:t>Transition</a:t>
                      </a:r>
                    </a:p>
                  </a:txBody>
                  <a:tcPr marL="88669" marR="88669" marT="44335" marB="443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7">
                  <a:txBody>
                    <a:bodyPr/>
                    <a:lstStyle/>
                    <a:p>
                      <a:pPr algn="ctr" fontAlgn="b"/>
                      <a:r>
                        <a:rPr lang="en-US" sz="2100" b="1" i="0" u="none" strike="noStrike" dirty="0">
                          <a:solidFill>
                            <a:schemeClr val="tx1"/>
                          </a:solidFill>
                          <a:effectLst/>
                          <a:latin typeface="Calibri" panose="020F0502020204030204" pitchFamily="34" charset="0"/>
                        </a:rPr>
                        <a:t>Hope</a:t>
                      </a:r>
                    </a:p>
                  </a:txBody>
                  <a:tcPr marL="88669" marR="88669" marT="44335" marB="44335"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37971">
                <a:tc>
                  <a:txBody>
                    <a:bodyPr/>
                    <a:lstStyle/>
                    <a:p>
                      <a:pPr algn="ctr" fontAlgn="b"/>
                      <a:r>
                        <a:rPr lang="en-US" sz="2300" b="1" i="0" u="none" strike="noStrike" dirty="0">
                          <a:solidFill>
                            <a:schemeClr val="tx1"/>
                          </a:solidFill>
                          <a:effectLst/>
                          <a:latin typeface="Calibri" panose="020F0502020204030204" pitchFamily="34" charset="0"/>
                        </a:rPr>
                        <a:t>Place</a:t>
                      </a:r>
                    </a:p>
                  </a:txBody>
                  <a:tcPr marL="5588" marR="5588" marT="4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17">
                  <a:txBody>
                    <a:bodyPr/>
                    <a:lstStyle/>
                    <a:p>
                      <a:pPr algn="ctr" fontAlgn="b"/>
                      <a:r>
                        <a:rPr lang="en-US" sz="2100" b="1" i="0" u="none" strike="noStrike" dirty="0">
                          <a:solidFill>
                            <a:schemeClr val="tx1"/>
                          </a:solidFill>
                          <a:effectLst/>
                          <a:latin typeface="Calibri" panose="020F0502020204030204" pitchFamily="34" charset="0"/>
                        </a:rPr>
                        <a:t>Israel &amp; Judah</a:t>
                      </a:r>
                    </a:p>
                  </a:txBody>
                  <a:tcPr marL="88669" marR="88669" marT="44335" marB="4433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37971">
                <a:tc>
                  <a:txBody>
                    <a:bodyPr/>
                    <a:lstStyle/>
                    <a:p>
                      <a:pPr algn="ctr" fontAlgn="b"/>
                      <a:r>
                        <a:rPr lang="en-US" sz="2300" b="1" i="0" u="none" strike="noStrike" dirty="0">
                          <a:solidFill>
                            <a:schemeClr val="tx1"/>
                          </a:solidFill>
                          <a:effectLst/>
                          <a:latin typeface="Calibri" panose="020F0502020204030204" pitchFamily="34" charset="0"/>
                        </a:rPr>
                        <a:t>Time</a:t>
                      </a:r>
                    </a:p>
                  </a:txBody>
                  <a:tcPr marL="5588" marR="5588" marT="4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17">
                  <a:txBody>
                    <a:bodyPr/>
                    <a:lstStyle/>
                    <a:p>
                      <a:pPr algn="ctr" fontAlgn="b"/>
                      <a:r>
                        <a:rPr lang="en-US" sz="2100" b="1" i="0" u="none" strike="noStrike" dirty="0">
                          <a:solidFill>
                            <a:schemeClr val="tx1"/>
                          </a:solidFill>
                          <a:effectLst/>
                          <a:latin typeface="Calibri" panose="020F0502020204030204" pitchFamily="34" charset="0"/>
                        </a:rPr>
                        <a:t>740 - 680 B.C.</a:t>
                      </a:r>
                    </a:p>
                  </a:txBody>
                  <a:tcPr marL="88669" marR="88669" marT="44335" marB="4433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32775" name="TextBox 9"/>
          <p:cNvSpPr txBox="1">
            <a:spLocks noChangeArrowheads="1"/>
          </p:cNvSpPr>
          <p:nvPr/>
        </p:nvSpPr>
        <p:spPr bwMode="auto">
          <a:xfrm>
            <a:off x="201613" y="6419852"/>
            <a:ext cx="47182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marL="2284413" indent="1588" defTabSz="912813" eaLnBrk="0" fontAlgn="base" hangingPunct="0">
              <a:spcBef>
                <a:spcPct val="0"/>
              </a:spcBef>
              <a:spcAft>
                <a:spcPct val="0"/>
              </a:spcAft>
              <a:defRPr>
                <a:solidFill>
                  <a:schemeClr val="tx1"/>
                </a:solidFill>
                <a:latin typeface="Calibri" panose="020F0502020204030204" pitchFamily="34" charset="0"/>
              </a:defRPr>
            </a:lvl6pPr>
            <a:lvl7pPr marL="2741613" indent="1588" defTabSz="912813" eaLnBrk="0" fontAlgn="base" hangingPunct="0">
              <a:spcBef>
                <a:spcPct val="0"/>
              </a:spcBef>
              <a:spcAft>
                <a:spcPct val="0"/>
              </a:spcAft>
              <a:defRPr>
                <a:solidFill>
                  <a:schemeClr val="tx1"/>
                </a:solidFill>
                <a:latin typeface="Calibri" panose="020F0502020204030204" pitchFamily="34" charset="0"/>
              </a:defRPr>
            </a:lvl7pPr>
            <a:lvl8pPr marL="3198813" indent="1588" defTabSz="912813" eaLnBrk="0" fontAlgn="base" hangingPunct="0">
              <a:spcBef>
                <a:spcPct val="0"/>
              </a:spcBef>
              <a:spcAft>
                <a:spcPct val="0"/>
              </a:spcAft>
              <a:defRPr>
                <a:solidFill>
                  <a:schemeClr val="tx1"/>
                </a:solidFill>
                <a:latin typeface="Calibri" panose="020F0502020204030204" pitchFamily="34" charset="0"/>
              </a:defRPr>
            </a:lvl8pPr>
            <a:lvl9pPr marL="3656013" indent="1588" defTabSz="912813" eaLnBrk="0" fontAlgn="base" hangingPunct="0">
              <a:spcBef>
                <a:spcPct val="0"/>
              </a:spcBef>
              <a:spcAft>
                <a:spcPct val="0"/>
              </a:spcAft>
              <a:defRPr>
                <a:solidFill>
                  <a:schemeClr val="tx1"/>
                </a:solidFill>
                <a:latin typeface="Calibri" panose="020F0502020204030204" pitchFamily="34" charset="0"/>
              </a:defRPr>
            </a:lvl9pPr>
          </a:lstStyle>
          <a:p>
            <a:pPr marL="0" lvl="1"/>
            <a:r>
              <a:rPr lang="en-US" altLang="en-US" sz="1000" dirty="0"/>
              <a:t>Bruce Wilkinson and Kenneth Boa, Talk Thru the Bible </a:t>
            </a:r>
            <a:r>
              <a:rPr lang="en-US" altLang="en-US" sz="1000"/>
              <a:t>(Nashville: </a:t>
            </a:r>
            <a:r>
              <a:rPr lang="en-US" altLang="en-US" sz="1000" dirty="0"/>
              <a:t>T. Nelson, 1983), 189.</a:t>
            </a:r>
            <a:endParaRPr lang="en-US" altLang="en-US" sz="1400" dirty="0"/>
          </a:p>
        </p:txBody>
      </p:sp>
      <p:sp>
        <p:nvSpPr>
          <p:cNvPr id="6" name="Arrow: Right 1">
            <a:extLst>
              <a:ext uri="{FF2B5EF4-FFF2-40B4-BE49-F238E27FC236}">
                <a16:creationId xmlns:a16="http://schemas.microsoft.com/office/drawing/2014/main" id="{B4B9CC16-E6CF-FDAC-7FEB-CE78AC48E442}"/>
              </a:ext>
            </a:extLst>
          </p:cNvPr>
          <p:cNvSpPr/>
          <p:nvPr/>
        </p:nvSpPr>
        <p:spPr>
          <a:xfrm rot="14958537">
            <a:off x="7865866" y="5023965"/>
            <a:ext cx="1053532" cy="342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842">
              <a:defRPr/>
            </a:pPr>
            <a:endParaRPr lang="en-US">
              <a:solidFill>
                <a:prstClr val="white"/>
              </a:solidFill>
              <a:latin typeface="Calibri"/>
            </a:endParaRPr>
          </a:p>
        </p:txBody>
      </p:sp>
      <p:sp>
        <p:nvSpPr>
          <p:cNvPr id="7" name="TextBox 6">
            <a:extLst>
              <a:ext uri="{FF2B5EF4-FFF2-40B4-BE49-F238E27FC236}">
                <a16:creationId xmlns:a16="http://schemas.microsoft.com/office/drawing/2014/main" id="{DF0EFB01-26A0-8808-E594-D42B811EB0B7}"/>
              </a:ext>
            </a:extLst>
          </p:cNvPr>
          <p:cNvSpPr txBox="1"/>
          <p:nvPr/>
        </p:nvSpPr>
        <p:spPr>
          <a:xfrm>
            <a:off x="8332312" y="5617674"/>
            <a:ext cx="2598543" cy="584775"/>
          </a:xfrm>
          <a:prstGeom prst="rect">
            <a:avLst/>
          </a:prstGeom>
          <a:noFill/>
        </p:spPr>
        <p:txBody>
          <a:bodyPr wrap="square">
            <a:spAutoFit/>
          </a:bodyPr>
          <a:lstStyle/>
          <a:p>
            <a:pPr defTabSz="912842">
              <a:defRPr/>
            </a:pPr>
            <a:r>
              <a:rPr lang="en-US" sz="3200" b="1" dirty="0">
                <a:solidFill>
                  <a:schemeClr val="tx2">
                    <a:lumMod val="75000"/>
                  </a:schemeClr>
                </a:solidFill>
              </a:rPr>
              <a:t>We are here!</a:t>
            </a:r>
          </a:p>
        </p:txBody>
      </p:sp>
      <p:sp>
        <p:nvSpPr>
          <p:cNvPr id="9" name="Rectangle 8">
            <a:extLst>
              <a:ext uri="{FF2B5EF4-FFF2-40B4-BE49-F238E27FC236}">
                <a16:creationId xmlns:a16="http://schemas.microsoft.com/office/drawing/2014/main" id="{D03C9EA7-272B-BF02-EE27-9566E070D2A1}"/>
              </a:ext>
            </a:extLst>
          </p:cNvPr>
          <p:cNvSpPr/>
          <p:nvPr/>
        </p:nvSpPr>
        <p:spPr>
          <a:xfrm>
            <a:off x="5783460" y="2143126"/>
            <a:ext cx="2926545" cy="23261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842"/>
            <a:endParaRPr lang="en-US">
              <a:solidFill>
                <a:prstClr val="white"/>
              </a:solidFill>
              <a:latin typeface="Calibri"/>
            </a:endParaRPr>
          </a:p>
        </p:txBody>
      </p:sp>
    </p:spTree>
    <p:extLst>
      <p:ext uri="{BB962C8B-B14F-4D97-AF65-F5344CB8AC3E}">
        <p14:creationId xmlns:p14="http://schemas.microsoft.com/office/powerpoint/2010/main" val="13299594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fade">
                                      <p:cBhvr>
                                        <p:cTn id="7" dur="500"/>
                                        <p:tgtEl>
                                          <p:spTgt spid="3584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 presetClass="entr" presetSubtype="0" fill="hold" grpId="0" nodeType="withEffect">
                                  <p:stCondLst>
                                    <p:cond delay="0"/>
                                  </p:stCondLst>
                                  <p:childTnLst>
                                    <p:set>
                                      <p:cBhvr>
                                        <p:cTn id="12"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P spid="6"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CA19-8847-E200-7936-F5FEDEABC8BC}"/>
              </a:ext>
            </a:extLst>
          </p:cNvPr>
          <p:cNvSpPr>
            <a:spLocks noGrp="1"/>
          </p:cNvSpPr>
          <p:nvPr>
            <p:ph type="title"/>
          </p:nvPr>
        </p:nvSpPr>
        <p:spPr/>
        <p:txBody>
          <a:bodyPr/>
          <a:lstStyle/>
          <a:p>
            <a:pPr>
              <a:defRPr/>
            </a:pPr>
            <a:r>
              <a:rPr lang="en-US" altLang="en-US" sz="4000" b="1" dirty="0"/>
              <a:t>Overview | Isaiah 39</a:t>
            </a:r>
            <a:br>
              <a:rPr lang="en-US" altLang="en-US" sz="4000" b="1" dirty="0"/>
            </a:br>
            <a:r>
              <a:rPr lang="en-US" altLang="en-US" sz="3200" b="1" dirty="0">
                <a:solidFill>
                  <a:schemeClr val="tx2"/>
                </a:solidFill>
              </a:rPr>
              <a:t>The </a:t>
            </a:r>
            <a:r>
              <a:rPr lang="en-US" altLang="en-US" b="1" dirty="0">
                <a:solidFill>
                  <a:schemeClr val="tx2"/>
                </a:solidFill>
              </a:rPr>
              <a:t>Big</a:t>
            </a:r>
            <a:r>
              <a:rPr lang="en-US" altLang="en-US" sz="3200" b="1" dirty="0">
                <a:solidFill>
                  <a:schemeClr val="tx2"/>
                </a:solidFill>
              </a:rPr>
              <a:t> Idea</a:t>
            </a:r>
            <a:endParaRPr lang="en-US" sz="3200" dirty="0">
              <a:solidFill>
                <a:schemeClr val="tx2"/>
              </a:solidFill>
            </a:endParaRPr>
          </a:p>
        </p:txBody>
      </p:sp>
      <p:sp>
        <p:nvSpPr>
          <p:cNvPr id="41989" name="Slide Number Placeholder 5">
            <a:extLst>
              <a:ext uri="{FF2B5EF4-FFF2-40B4-BE49-F238E27FC236}">
                <a16:creationId xmlns:a16="http://schemas.microsoft.com/office/drawing/2014/main" id="{677C7B48-2480-D023-B845-5B8F260804A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22DE401-B728-4270-AED6-861EFE75801A}" type="slidenum">
              <a:rPr lang="en-US" altLang="en-US" smtClean="0"/>
              <a:pPr/>
              <a:t>12</a:t>
            </a:fld>
            <a:endParaRPr lang="en-US" altLang="en-US"/>
          </a:p>
        </p:txBody>
      </p:sp>
      <p:cxnSp>
        <p:nvCxnSpPr>
          <p:cNvPr id="6" name="Straight Connector 5">
            <a:extLst>
              <a:ext uri="{FF2B5EF4-FFF2-40B4-BE49-F238E27FC236}">
                <a16:creationId xmlns:a16="http://schemas.microsoft.com/office/drawing/2014/main" id="{84C42F77-F854-2620-7AAD-394C2DE2293D}"/>
              </a:ext>
            </a:extLst>
          </p:cNvPr>
          <p:cNvCxnSpPr/>
          <p:nvPr/>
        </p:nvCxnSpPr>
        <p:spPr>
          <a:xfrm>
            <a:off x="609600" y="1600200"/>
            <a:ext cx="10972800" cy="0"/>
          </a:xfrm>
          <a:prstGeom prst="line">
            <a:avLst/>
          </a:prstGeom>
          <a:ln>
            <a:solidFill>
              <a:srgbClr val="002060"/>
            </a:solidFill>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0A340E84-DD66-767D-86DC-8FF899E49616}"/>
              </a:ext>
            </a:extLst>
          </p:cNvPr>
          <p:cNvSpPr txBox="1"/>
          <p:nvPr/>
        </p:nvSpPr>
        <p:spPr>
          <a:xfrm>
            <a:off x="525710" y="3036815"/>
            <a:ext cx="10972800" cy="1569660"/>
          </a:xfrm>
          <a:prstGeom prst="rect">
            <a:avLst/>
          </a:prstGeom>
          <a:noFill/>
        </p:spPr>
        <p:txBody>
          <a:bodyPr wrap="square" rtlCol="0">
            <a:spAutoFit/>
          </a:bodyPr>
          <a:lstStyle/>
          <a:p>
            <a:pPr algn="ctr"/>
            <a:r>
              <a:rPr lang="en-US" sz="8000" dirty="0">
                <a:solidFill>
                  <a:schemeClr val="tx2"/>
                </a:solidFill>
              </a:rPr>
              <a:t>How </a:t>
            </a:r>
            <a:r>
              <a:rPr lang="en-US" sz="9600" dirty="0">
                <a:solidFill>
                  <a:schemeClr val="tx2"/>
                </a:solidFill>
              </a:rPr>
              <a:t>Big</a:t>
            </a:r>
            <a:r>
              <a:rPr lang="en-US" sz="8000" dirty="0">
                <a:solidFill>
                  <a:schemeClr val="tx2"/>
                </a:solidFill>
              </a:rPr>
              <a:t> Is Your God?</a:t>
            </a:r>
          </a:p>
        </p:txBody>
      </p:sp>
    </p:spTree>
    <p:extLst>
      <p:ext uri="{BB962C8B-B14F-4D97-AF65-F5344CB8AC3E}">
        <p14:creationId xmlns:p14="http://schemas.microsoft.com/office/powerpoint/2010/main" val="906545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1487C-384A-F89B-A068-9151B0A9DC09}"/>
              </a:ext>
            </a:extLst>
          </p:cNvPr>
          <p:cNvSpPr>
            <a:spLocks noGrp="1"/>
          </p:cNvSpPr>
          <p:nvPr>
            <p:ph type="title"/>
          </p:nvPr>
        </p:nvSpPr>
        <p:spPr/>
        <p:txBody>
          <a:bodyPr/>
          <a:lstStyle/>
          <a:p>
            <a:r>
              <a:rPr lang="en-US" dirty="0"/>
              <a:t>Our Creator God!</a:t>
            </a:r>
          </a:p>
        </p:txBody>
      </p:sp>
      <p:pic>
        <p:nvPicPr>
          <p:cNvPr id="7" name="Content Placeholder 6">
            <a:extLst>
              <a:ext uri="{FF2B5EF4-FFF2-40B4-BE49-F238E27FC236}">
                <a16:creationId xmlns:a16="http://schemas.microsoft.com/office/drawing/2014/main" id="{327D3B92-48C0-416D-F3DA-DB5D460E06AD}"/>
              </a:ext>
            </a:extLst>
          </p:cNvPr>
          <p:cNvPicPr>
            <a:picLocks noGrp="1" noChangeAspect="1"/>
          </p:cNvPicPr>
          <p:nvPr>
            <p:ph idx="1"/>
          </p:nvPr>
        </p:nvPicPr>
        <p:blipFill>
          <a:blip r:embed="rId3"/>
          <a:stretch>
            <a:fillRect/>
          </a:stretch>
        </p:blipFill>
        <p:spPr>
          <a:xfrm>
            <a:off x="-40769" y="-142613"/>
            <a:ext cx="12564067" cy="7067288"/>
          </a:xfrm>
          <a:prstGeom prst="rect">
            <a:avLst/>
          </a:prstGeom>
        </p:spPr>
      </p:pic>
      <p:sp>
        <p:nvSpPr>
          <p:cNvPr id="4" name="Date Placeholder 3">
            <a:extLst>
              <a:ext uri="{FF2B5EF4-FFF2-40B4-BE49-F238E27FC236}">
                <a16:creationId xmlns:a16="http://schemas.microsoft.com/office/drawing/2014/main" id="{09D756C0-53DC-11A4-9EC2-7CDF335620FD}"/>
              </a:ext>
            </a:extLst>
          </p:cNvPr>
          <p:cNvSpPr>
            <a:spLocks noGrp="1"/>
          </p:cNvSpPr>
          <p:nvPr>
            <p:ph type="dt" sz="half" idx="10"/>
          </p:nvPr>
        </p:nvSpPr>
        <p:spPr/>
        <p:txBody>
          <a:bodyPr/>
          <a:lstStyle/>
          <a:p>
            <a:pPr>
              <a:defRPr/>
            </a:pPr>
            <a:r>
              <a:rPr lang="en-US"/>
              <a:t>November 8, 2022</a:t>
            </a:r>
          </a:p>
        </p:txBody>
      </p:sp>
      <p:sp>
        <p:nvSpPr>
          <p:cNvPr id="5" name="Footer Placeholder 4">
            <a:extLst>
              <a:ext uri="{FF2B5EF4-FFF2-40B4-BE49-F238E27FC236}">
                <a16:creationId xmlns:a16="http://schemas.microsoft.com/office/drawing/2014/main" id="{D7304FB0-B517-B2E0-E11A-75BAE7872FD6}"/>
              </a:ext>
            </a:extLst>
          </p:cNvPr>
          <p:cNvSpPr>
            <a:spLocks noGrp="1"/>
          </p:cNvSpPr>
          <p:nvPr>
            <p:ph type="ftr" sz="quarter" idx="11"/>
          </p:nvPr>
        </p:nvSpPr>
        <p:spPr/>
        <p:txBody>
          <a:bodyPr/>
          <a:lstStyle/>
          <a:p>
            <a:pPr>
              <a:defRPr/>
            </a:pPr>
            <a:r>
              <a:rPr lang="en-US"/>
              <a:t>For Unto Us A Child Is Born</a:t>
            </a:r>
          </a:p>
        </p:txBody>
      </p:sp>
      <p:sp>
        <p:nvSpPr>
          <p:cNvPr id="6" name="Slide Number Placeholder 5">
            <a:extLst>
              <a:ext uri="{FF2B5EF4-FFF2-40B4-BE49-F238E27FC236}">
                <a16:creationId xmlns:a16="http://schemas.microsoft.com/office/drawing/2014/main" id="{2F69C8B4-1F12-8D46-D020-837BCD6556DD}"/>
              </a:ext>
            </a:extLst>
          </p:cNvPr>
          <p:cNvSpPr>
            <a:spLocks noGrp="1"/>
          </p:cNvSpPr>
          <p:nvPr>
            <p:ph type="sldNum" sz="quarter" idx="12"/>
          </p:nvPr>
        </p:nvSpPr>
        <p:spPr/>
        <p:txBody>
          <a:bodyPr/>
          <a:lstStyle/>
          <a:p>
            <a:pPr>
              <a:defRPr/>
            </a:pPr>
            <a:fld id="{3AD7D920-DEA2-4CA0-8F35-A40F4F4612CD}" type="slidenum">
              <a:rPr lang="en-US" altLang="en-US" smtClean="0"/>
              <a:pPr>
                <a:defRPr/>
              </a:pPr>
              <a:t>13</a:t>
            </a:fld>
            <a:endParaRPr lang="en-US" altLang="en-US"/>
          </a:p>
        </p:txBody>
      </p:sp>
    </p:spTree>
    <p:extLst>
      <p:ext uri="{BB962C8B-B14F-4D97-AF65-F5344CB8AC3E}">
        <p14:creationId xmlns:p14="http://schemas.microsoft.com/office/powerpoint/2010/main" val="5192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5D607-37BF-2575-803C-AEE68BFD7177}"/>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AAE97A43-6721-935F-ADA9-42E5AA38398F}"/>
              </a:ext>
            </a:extLst>
          </p:cNvPr>
          <p:cNvPicPr>
            <a:picLocks noGrp="1" noChangeAspect="1"/>
          </p:cNvPicPr>
          <p:nvPr>
            <p:ph idx="1"/>
          </p:nvPr>
        </p:nvPicPr>
        <p:blipFill>
          <a:blip r:embed="rId3"/>
          <a:stretch>
            <a:fillRect/>
          </a:stretch>
        </p:blipFill>
        <p:spPr>
          <a:xfrm>
            <a:off x="-94059" y="-733425"/>
            <a:ext cx="12381309" cy="8254207"/>
          </a:xfrm>
          <a:prstGeom prst="rect">
            <a:avLst/>
          </a:prstGeom>
        </p:spPr>
      </p:pic>
      <p:sp>
        <p:nvSpPr>
          <p:cNvPr id="4" name="Date Placeholder 3">
            <a:extLst>
              <a:ext uri="{FF2B5EF4-FFF2-40B4-BE49-F238E27FC236}">
                <a16:creationId xmlns:a16="http://schemas.microsoft.com/office/drawing/2014/main" id="{280056D9-1FAD-6094-3E45-D44341F9F082}"/>
              </a:ext>
            </a:extLst>
          </p:cNvPr>
          <p:cNvSpPr>
            <a:spLocks noGrp="1"/>
          </p:cNvSpPr>
          <p:nvPr>
            <p:ph type="dt" sz="half" idx="10"/>
          </p:nvPr>
        </p:nvSpPr>
        <p:spPr/>
        <p:txBody>
          <a:bodyPr/>
          <a:lstStyle/>
          <a:p>
            <a:pPr>
              <a:defRPr/>
            </a:pPr>
            <a:r>
              <a:rPr lang="en-US"/>
              <a:t>November 8, 2022</a:t>
            </a:r>
          </a:p>
        </p:txBody>
      </p:sp>
      <p:sp>
        <p:nvSpPr>
          <p:cNvPr id="5" name="Footer Placeholder 4">
            <a:extLst>
              <a:ext uri="{FF2B5EF4-FFF2-40B4-BE49-F238E27FC236}">
                <a16:creationId xmlns:a16="http://schemas.microsoft.com/office/drawing/2014/main" id="{082C36B2-9076-B49F-4E02-BF4EF409050D}"/>
              </a:ext>
            </a:extLst>
          </p:cNvPr>
          <p:cNvSpPr>
            <a:spLocks noGrp="1"/>
          </p:cNvSpPr>
          <p:nvPr>
            <p:ph type="ftr" sz="quarter" idx="11"/>
          </p:nvPr>
        </p:nvSpPr>
        <p:spPr/>
        <p:txBody>
          <a:bodyPr/>
          <a:lstStyle/>
          <a:p>
            <a:pPr>
              <a:defRPr/>
            </a:pPr>
            <a:r>
              <a:rPr lang="en-US"/>
              <a:t>For Unto Us A Child Is Born</a:t>
            </a:r>
          </a:p>
        </p:txBody>
      </p:sp>
      <p:sp>
        <p:nvSpPr>
          <p:cNvPr id="6" name="Slide Number Placeholder 5">
            <a:extLst>
              <a:ext uri="{FF2B5EF4-FFF2-40B4-BE49-F238E27FC236}">
                <a16:creationId xmlns:a16="http://schemas.microsoft.com/office/drawing/2014/main" id="{B1A45C44-F137-6A65-7BA4-2AEC936C500A}"/>
              </a:ext>
            </a:extLst>
          </p:cNvPr>
          <p:cNvSpPr>
            <a:spLocks noGrp="1"/>
          </p:cNvSpPr>
          <p:nvPr>
            <p:ph type="sldNum" sz="quarter" idx="12"/>
          </p:nvPr>
        </p:nvSpPr>
        <p:spPr/>
        <p:txBody>
          <a:bodyPr/>
          <a:lstStyle/>
          <a:p>
            <a:pPr>
              <a:defRPr/>
            </a:pPr>
            <a:fld id="{3AD7D920-DEA2-4CA0-8F35-A40F4F4612CD}" type="slidenum">
              <a:rPr lang="en-US" altLang="en-US" smtClean="0"/>
              <a:pPr>
                <a:defRPr/>
              </a:pPr>
              <a:t>14</a:t>
            </a:fld>
            <a:endParaRPr lang="en-US" altLang="en-US"/>
          </a:p>
        </p:txBody>
      </p:sp>
    </p:spTree>
    <p:extLst>
      <p:ext uri="{BB962C8B-B14F-4D97-AF65-F5344CB8AC3E}">
        <p14:creationId xmlns:p14="http://schemas.microsoft.com/office/powerpoint/2010/main" val="768831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CA19-8847-E200-7936-F5FEDEABC8BC}"/>
              </a:ext>
            </a:extLst>
          </p:cNvPr>
          <p:cNvSpPr>
            <a:spLocks noGrp="1"/>
          </p:cNvSpPr>
          <p:nvPr>
            <p:ph type="title"/>
          </p:nvPr>
        </p:nvSpPr>
        <p:spPr/>
        <p:txBody>
          <a:bodyPr/>
          <a:lstStyle/>
          <a:p>
            <a:pPr>
              <a:defRPr/>
            </a:pPr>
            <a:r>
              <a:rPr lang="en-US" altLang="en-US" sz="4000" b="1" dirty="0"/>
              <a:t>Overview…Isaiah 39</a:t>
            </a:r>
            <a:br>
              <a:rPr lang="en-US" altLang="en-US" sz="4000" b="1" dirty="0"/>
            </a:br>
            <a:r>
              <a:rPr lang="en-US" altLang="en-US" sz="3200" b="1" dirty="0">
                <a:solidFill>
                  <a:schemeClr val="tx2"/>
                </a:solidFill>
              </a:rPr>
              <a:t>The Players</a:t>
            </a:r>
            <a:endParaRPr lang="en-US" sz="3200" dirty="0">
              <a:solidFill>
                <a:schemeClr val="tx2"/>
              </a:solidFill>
            </a:endParaRPr>
          </a:p>
        </p:txBody>
      </p:sp>
      <p:sp>
        <p:nvSpPr>
          <p:cNvPr id="41989" name="Slide Number Placeholder 5">
            <a:extLst>
              <a:ext uri="{FF2B5EF4-FFF2-40B4-BE49-F238E27FC236}">
                <a16:creationId xmlns:a16="http://schemas.microsoft.com/office/drawing/2014/main" id="{677C7B48-2480-D023-B845-5B8F260804A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22DE401-B728-4270-AED6-861EFE75801A}" type="slidenum">
              <a:rPr lang="en-US" altLang="en-US" smtClean="0"/>
              <a:pPr/>
              <a:t>15</a:t>
            </a:fld>
            <a:endParaRPr lang="en-US" altLang="en-US"/>
          </a:p>
        </p:txBody>
      </p:sp>
      <p:cxnSp>
        <p:nvCxnSpPr>
          <p:cNvPr id="6" name="Straight Connector 5">
            <a:extLst>
              <a:ext uri="{FF2B5EF4-FFF2-40B4-BE49-F238E27FC236}">
                <a16:creationId xmlns:a16="http://schemas.microsoft.com/office/drawing/2014/main" id="{84C42F77-F854-2620-7AAD-394C2DE2293D}"/>
              </a:ext>
            </a:extLst>
          </p:cNvPr>
          <p:cNvCxnSpPr/>
          <p:nvPr/>
        </p:nvCxnSpPr>
        <p:spPr>
          <a:xfrm>
            <a:off x="609600" y="1600200"/>
            <a:ext cx="10972800" cy="0"/>
          </a:xfrm>
          <a:prstGeom prst="line">
            <a:avLst/>
          </a:prstGeom>
          <a:ln>
            <a:solidFill>
              <a:srgbClr val="002060"/>
            </a:solidFill>
          </a:ln>
        </p:spPr>
        <p:style>
          <a:lnRef idx="1">
            <a:schemeClr val="accent2"/>
          </a:lnRef>
          <a:fillRef idx="0">
            <a:schemeClr val="accent2"/>
          </a:fillRef>
          <a:effectRef idx="0">
            <a:schemeClr val="accent2"/>
          </a:effectRef>
          <a:fontRef idx="minor">
            <a:schemeClr val="tx1"/>
          </a:fontRef>
        </p:style>
      </p:cxnSp>
      <p:sp>
        <p:nvSpPr>
          <p:cNvPr id="5" name="Content Placeholder 2">
            <a:extLst>
              <a:ext uri="{FF2B5EF4-FFF2-40B4-BE49-F238E27FC236}">
                <a16:creationId xmlns:a16="http://schemas.microsoft.com/office/drawing/2014/main" id="{D53C5649-F5E3-31F3-5FC1-EA40BD797534}"/>
              </a:ext>
            </a:extLst>
          </p:cNvPr>
          <p:cNvSpPr txBox="1">
            <a:spLocks/>
          </p:cNvSpPr>
          <p:nvPr/>
        </p:nvSpPr>
        <p:spPr bwMode="auto">
          <a:xfrm>
            <a:off x="259773" y="2039220"/>
            <a:ext cx="11870315" cy="5152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1313" indent="-341313" algn="l" defTabSz="9128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altLang="en-US" sz="5400" b="1" dirty="0"/>
              <a:t>Babylon – </a:t>
            </a:r>
            <a:r>
              <a:rPr lang="en-US" altLang="en-US" sz="5400" b="1" dirty="0" err="1"/>
              <a:t>Merodach-baladan</a:t>
            </a:r>
            <a:endParaRPr lang="en-US" altLang="en-US" sz="5400" b="1" dirty="0"/>
          </a:p>
          <a:p>
            <a:pPr algn="ctr"/>
            <a:r>
              <a:rPr lang="en-US" altLang="en-US" sz="5400" b="1" dirty="0"/>
              <a:t>Judah - Hezekiah	</a:t>
            </a:r>
          </a:p>
          <a:p>
            <a:pPr algn="ctr"/>
            <a:r>
              <a:rPr lang="en-US" altLang="en-US" sz="5400" b="1" dirty="0"/>
              <a:t>Assyria - </a:t>
            </a:r>
            <a:r>
              <a:rPr lang="en-US" altLang="en-US" sz="5400" b="1" dirty="0" err="1"/>
              <a:t>Sennacharib</a:t>
            </a:r>
            <a:r>
              <a:rPr lang="en-US" altLang="en-US" sz="5400" b="1" dirty="0"/>
              <a:t> </a:t>
            </a:r>
          </a:p>
          <a:p>
            <a:pPr algn="ctr"/>
            <a:r>
              <a:rPr lang="en-US" altLang="en-US" sz="5400" b="1" dirty="0"/>
              <a:t>God – Isaiah</a:t>
            </a:r>
          </a:p>
          <a:p>
            <a:pPr marL="0" indent="0" algn="ctr">
              <a:buNone/>
            </a:pPr>
            <a:endParaRPr lang="en-US" altLang="en-US" sz="5400" dirty="0"/>
          </a:p>
          <a:p>
            <a:endParaRPr lang="en-US" altLang="en-US" sz="2800" dirty="0"/>
          </a:p>
        </p:txBody>
      </p:sp>
    </p:spTree>
    <p:extLst>
      <p:ext uri="{BB962C8B-B14F-4D97-AF65-F5344CB8AC3E}">
        <p14:creationId xmlns:p14="http://schemas.microsoft.com/office/powerpoint/2010/main" val="6145821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B13DE-FF8C-2556-73FD-9B86000DE2A6}"/>
              </a:ext>
            </a:extLst>
          </p:cNvPr>
          <p:cNvSpPr>
            <a:spLocks noGrp="1"/>
          </p:cNvSpPr>
          <p:nvPr>
            <p:ph type="title"/>
          </p:nvPr>
        </p:nvSpPr>
        <p:spPr>
          <a:xfrm>
            <a:off x="609600" y="74948"/>
            <a:ext cx="10972800" cy="1143000"/>
          </a:xfrm>
        </p:spPr>
        <p:txBody>
          <a:bodyPr/>
          <a:lstStyle/>
          <a:p>
            <a:r>
              <a:rPr lang="en-US" b="1" dirty="0"/>
              <a:t>Isaiah 39:1-2</a:t>
            </a:r>
          </a:p>
        </p:txBody>
      </p:sp>
      <p:sp>
        <p:nvSpPr>
          <p:cNvPr id="3" name="Content Placeholder 2">
            <a:extLst>
              <a:ext uri="{FF2B5EF4-FFF2-40B4-BE49-F238E27FC236}">
                <a16:creationId xmlns:a16="http://schemas.microsoft.com/office/drawing/2014/main" id="{A8F30AE9-267D-4C7A-0EC6-17D363AE4806}"/>
              </a:ext>
            </a:extLst>
          </p:cNvPr>
          <p:cNvSpPr>
            <a:spLocks noGrp="1"/>
          </p:cNvSpPr>
          <p:nvPr>
            <p:ph idx="1"/>
          </p:nvPr>
        </p:nvSpPr>
        <p:spPr>
          <a:xfrm>
            <a:off x="257577" y="1822731"/>
            <a:ext cx="11324823" cy="4983162"/>
          </a:xfrm>
        </p:spPr>
        <p:txBody>
          <a:bodyPr/>
          <a:lstStyle/>
          <a:p>
            <a:pPr marL="0" indent="0">
              <a:buNone/>
            </a:pPr>
            <a:r>
              <a:rPr lang="en-US" sz="3600" b="1" i="0" baseline="30000" dirty="0">
                <a:solidFill>
                  <a:srgbClr val="000000"/>
                </a:solidFill>
                <a:effectLst/>
                <a:latin typeface="system-ui"/>
              </a:rPr>
              <a:t>1</a:t>
            </a:r>
            <a:r>
              <a:rPr lang="en-US" sz="3600" b="1" i="0" dirty="0">
                <a:solidFill>
                  <a:srgbClr val="000000"/>
                </a:solidFill>
                <a:effectLst/>
                <a:latin typeface="system-ui"/>
              </a:rPr>
              <a:t>At that time </a:t>
            </a:r>
            <a:r>
              <a:rPr lang="en-US" sz="3600" b="1" i="0" dirty="0" err="1">
                <a:solidFill>
                  <a:srgbClr val="000000"/>
                </a:solidFill>
                <a:effectLst/>
                <a:highlight>
                  <a:srgbClr val="FFFF00"/>
                </a:highlight>
                <a:latin typeface="system-ui"/>
              </a:rPr>
              <a:t>Merodach-baladan</a:t>
            </a:r>
            <a:r>
              <a:rPr lang="en-US" sz="3600" b="1" i="0" dirty="0">
                <a:solidFill>
                  <a:srgbClr val="000000"/>
                </a:solidFill>
                <a:effectLst/>
                <a:highlight>
                  <a:srgbClr val="FFFF00"/>
                </a:highlight>
                <a:latin typeface="system-ui"/>
              </a:rPr>
              <a:t> the son of </a:t>
            </a:r>
            <a:r>
              <a:rPr lang="en-US" sz="3600" b="1" i="0" dirty="0" err="1">
                <a:solidFill>
                  <a:srgbClr val="000000"/>
                </a:solidFill>
                <a:effectLst/>
                <a:highlight>
                  <a:srgbClr val="FFFF00"/>
                </a:highlight>
                <a:latin typeface="system-ui"/>
              </a:rPr>
              <a:t>Baladan</a:t>
            </a:r>
            <a:r>
              <a:rPr lang="en-US" sz="3600" b="1" i="0" dirty="0">
                <a:solidFill>
                  <a:srgbClr val="000000"/>
                </a:solidFill>
                <a:effectLst/>
                <a:highlight>
                  <a:srgbClr val="FFFF00"/>
                </a:highlight>
                <a:latin typeface="system-ui"/>
              </a:rPr>
              <a:t>, king of Babylon</a:t>
            </a:r>
            <a:r>
              <a:rPr lang="en-US" sz="3600" b="1" i="0" dirty="0">
                <a:solidFill>
                  <a:srgbClr val="000000"/>
                </a:solidFill>
                <a:effectLst/>
                <a:latin typeface="system-ui"/>
              </a:rPr>
              <a:t>, sent envoys with letters and a present to Hezekiah, for he heard that he had been sick and had recovered. </a:t>
            </a:r>
            <a:r>
              <a:rPr lang="en-US" sz="3600" b="1" i="0" baseline="30000" dirty="0">
                <a:solidFill>
                  <a:srgbClr val="000000"/>
                </a:solidFill>
                <a:effectLst/>
                <a:latin typeface="system-ui"/>
              </a:rPr>
              <a:t>2 </a:t>
            </a:r>
            <a:r>
              <a:rPr lang="en-US" sz="3600" b="1" i="0" dirty="0">
                <a:solidFill>
                  <a:srgbClr val="000000"/>
                </a:solidFill>
                <a:effectLst/>
                <a:latin typeface="system-ui"/>
              </a:rPr>
              <a:t>And Hezekiah welcomed them gladly. And he showed them his treasure house, the silver, the gold, the spices, the precious oil, his whole armory, all that was found in his storehouses. There was nothing in his house or in all his realm that Hezekiah did not show them.</a:t>
            </a:r>
            <a:endParaRPr lang="en-US" sz="3600" b="1" dirty="0"/>
          </a:p>
        </p:txBody>
      </p:sp>
      <p:sp>
        <p:nvSpPr>
          <p:cNvPr id="6" name="Slide Number Placeholder 5">
            <a:extLst>
              <a:ext uri="{FF2B5EF4-FFF2-40B4-BE49-F238E27FC236}">
                <a16:creationId xmlns:a16="http://schemas.microsoft.com/office/drawing/2014/main" id="{DC96AB42-B750-8262-00E9-78C8CAAEB0CC}"/>
              </a:ext>
            </a:extLst>
          </p:cNvPr>
          <p:cNvSpPr>
            <a:spLocks noGrp="1"/>
          </p:cNvSpPr>
          <p:nvPr>
            <p:ph type="sldNum" sz="quarter" idx="12"/>
          </p:nvPr>
        </p:nvSpPr>
        <p:spPr/>
        <p:txBody>
          <a:bodyPr/>
          <a:lstStyle/>
          <a:p>
            <a:pPr>
              <a:defRPr/>
            </a:pPr>
            <a:fld id="{3AD7D920-DEA2-4CA0-8F35-A40F4F4612CD}" type="slidenum">
              <a:rPr lang="en-US" altLang="en-US" smtClean="0"/>
              <a:pPr>
                <a:defRPr/>
              </a:pPr>
              <a:t>16</a:t>
            </a:fld>
            <a:endParaRPr lang="en-US" altLang="en-US"/>
          </a:p>
        </p:txBody>
      </p:sp>
      <p:cxnSp>
        <p:nvCxnSpPr>
          <p:cNvPr id="7" name="Straight Connector 6">
            <a:extLst>
              <a:ext uri="{FF2B5EF4-FFF2-40B4-BE49-F238E27FC236}">
                <a16:creationId xmlns:a16="http://schemas.microsoft.com/office/drawing/2014/main" id="{8CAFBF96-B489-39E3-749C-8717C58C46ED}"/>
              </a:ext>
            </a:extLst>
          </p:cNvPr>
          <p:cNvCxnSpPr/>
          <p:nvPr/>
        </p:nvCxnSpPr>
        <p:spPr>
          <a:xfrm>
            <a:off x="609600" y="1600200"/>
            <a:ext cx="10972800" cy="0"/>
          </a:xfrm>
          <a:prstGeom prst="line">
            <a:avLst/>
          </a:prstGeom>
          <a:ln>
            <a:solidFill>
              <a:srgbClr val="002060"/>
            </a:solidFill>
          </a:ln>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id="{E40C0C74-EAFE-C976-6886-EB8983F6DAC9}"/>
              </a:ext>
            </a:extLst>
          </p:cNvPr>
          <p:cNvSpPr txBox="1"/>
          <p:nvPr/>
        </p:nvSpPr>
        <p:spPr>
          <a:xfrm>
            <a:off x="2788787" y="1021201"/>
            <a:ext cx="6619741" cy="584775"/>
          </a:xfrm>
          <a:prstGeom prst="rect">
            <a:avLst/>
          </a:prstGeom>
          <a:noFill/>
        </p:spPr>
        <p:txBody>
          <a:bodyPr wrap="square" rtlCol="0">
            <a:spAutoFit/>
          </a:bodyPr>
          <a:lstStyle/>
          <a:p>
            <a:pPr algn="ctr"/>
            <a:r>
              <a:rPr lang="en-US" sz="3200" b="1" dirty="0" err="1">
                <a:solidFill>
                  <a:schemeClr val="tx2"/>
                </a:solidFill>
              </a:rPr>
              <a:t>Hezehiah</a:t>
            </a:r>
            <a:r>
              <a:rPr lang="en-US" sz="3200" b="1" dirty="0">
                <a:solidFill>
                  <a:schemeClr val="tx2"/>
                </a:solidFill>
              </a:rPr>
              <a:t> Shows Babylon His Wealth</a:t>
            </a:r>
          </a:p>
        </p:txBody>
      </p:sp>
    </p:spTree>
    <p:extLst>
      <p:ext uri="{BB962C8B-B14F-4D97-AF65-F5344CB8AC3E}">
        <p14:creationId xmlns:p14="http://schemas.microsoft.com/office/powerpoint/2010/main" val="4111842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0EB5-A641-C774-9E33-C958B5BBA98A}"/>
              </a:ext>
            </a:extLst>
          </p:cNvPr>
          <p:cNvSpPr>
            <a:spLocks noGrp="1"/>
          </p:cNvSpPr>
          <p:nvPr>
            <p:ph type="title"/>
          </p:nvPr>
        </p:nvSpPr>
        <p:spPr/>
        <p:txBody>
          <a:bodyPr/>
          <a:lstStyle/>
          <a:p>
            <a:pPr>
              <a:defRPr/>
            </a:pPr>
            <a:r>
              <a:rPr lang="en-US" altLang="en-US" sz="4000" b="1" dirty="0"/>
              <a:t>Isaiah 39</a:t>
            </a:r>
            <a:br>
              <a:rPr lang="en-US" altLang="en-US" sz="4000" b="1" dirty="0"/>
            </a:br>
            <a:r>
              <a:rPr lang="en-US" altLang="en-US" sz="3200" b="1" dirty="0">
                <a:solidFill>
                  <a:schemeClr val="tx2"/>
                </a:solidFill>
              </a:rPr>
              <a:t>Babylon – </a:t>
            </a:r>
            <a:r>
              <a:rPr lang="en-US" altLang="en-US" sz="3200" b="1" dirty="0" err="1">
                <a:solidFill>
                  <a:schemeClr val="tx2"/>
                </a:solidFill>
              </a:rPr>
              <a:t>Merodach-baladan</a:t>
            </a:r>
            <a:endParaRPr lang="en-US" sz="3200" dirty="0">
              <a:solidFill>
                <a:schemeClr val="tx2"/>
              </a:solidFill>
            </a:endParaRPr>
          </a:p>
        </p:txBody>
      </p:sp>
      <p:sp>
        <p:nvSpPr>
          <p:cNvPr id="3" name="Content Placeholder 2">
            <a:extLst>
              <a:ext uri="{FF2B5EF4-FFF2-40B4-BE49-F238E27FC236}">
                <a16:creationId xmlns:a16="http://schemas.microsoft.com/office/drawing/2014/main" id="{75BBFE5E-085E-9FB6-315B-CDB799FFCEE9}"/>
              </a:ext>
            </a:extLst>
          </p:cNvPr>
          <p:cNvSpPr>
            <a:spLocks noGrp="1"/>
          </p:cNvSpPr>
          <p:nvPr>
            <p:ph idx="1"/>
          </p:nvPr>
        </p:nvSpPr>
        <p:spPr>
          <a:xfrm>
            <a:off x="5334000" y="1678720"/>
            <a:ext cx="6629400" cy="4525963"/>
          </a:xfrm>
        </p:spPr>
        <p:txBody>
          <a:bodyPr/>
          <a:lstStyle/>
          <a:p>
            <a:pPr marL="0" indent="0">
              <a:spcBef>
                <a:spcPts val="0"/>
              </a:spcBef>
            </a:pPr>
            <a:endParaRPr lang="en-US" altLang="en-US" sz="3000" i="1" dirty="0">
              <a:solidFill>
                <a:srgbClr val="C00000"/>
              </a:solidFill>
            </a:endParaRPr>
          </a:p>
          <a:p>
            <a:pPr marL="225425" indent="-225425">
              <a:spcBef>
                <a:spcPct val="0"/>
              </a:spcBef>
            </a:pPr>
            <a:endParaRPr lang="en-US" altLang="en-US" sz="3000" i="1" dirty="0">
              <a:solidFill>
                <a:srgbClr val="C00000"/>
              </a:solidFill>
            </a:endParaRPr>
          </a:p>
          <a:p>
            <a:pPr marL="225425" indent="-225425">
              <a:spcBef>
                <a:spcPct val="0"/>
              </a:spcBef>
            </a:pPr>
            <a:endParaRPr lang="en-US" altLang="en-US" sz="3000" i="1" dirty="0">
              <a:solidFill>
                <a:srgbClr val="C00000"/>
              </a:solidFill>
            </a:endParaRPr>
          </a:p>
        </p:txBody>
      </p:sp>
      <p:sp>
        <p:nvSpPr>
          <p:cNvPr id="45062" name="Slide Number Placeholder 5">
            <a:extLst>
              <a:ext uri="{FF2B5EF4-FFF2-40B4-BE49-F238E27FC236}">
                <a16:creationId xmlns:a16="http://schemas.microsoft.com/office/drawing/2014/main" id="{A80D5B04-27FE-07C9-7E0F-EEC1D5EF40C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12B8B3E-DA8E-479A-945C-30004B7F13EE}" type="slidenum">
              <a:rPr lang="en-US" altLang="en-US" smtClean="0"/>
              <a:pPr/>
              <a:t>17</a:t>
            </a:fld>
            <a:endParaRPr lang="en-US" altLang="en-US"/>
          </a:p>
        </p:txBody>
      </p:sp>
      <p:cxnSp>
        <p:nvCxnSpPr>
          <p:cNvPr id="9" name="Straight Connector 8">
            <a:extLst>
              <a:ext uri="{FF2B5EF4-FFF2-40B4-BE49-F238E27FC236}">
                <a16:creationId xmlns:a16="http://schemas.microsoft.com/office/drawing/2014/main" id="{FABAB267-9E67-71F1-7E03-047C81020F7A}"/>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38BFB529-9A7F-CC34-6DB2-A671B41B1F0F}"/>
              </a:ext>
            </a:extLst>
          </p:cNvPr>
          <p:cNvCxnSpPr/>
          <p:nvPr/>
        </p:nvCxnSpPr>
        <p:spPr>
          <a:xfrm>
            <a:off x="5162550" y="1778000"/>
            <a:ext cx="0" cy="4394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63D805F-35C9-87C0-FBD9-A6CE7E1A0EC4}"/>
              </a:ext>
            </a:extLst>
          </p:cNvPr>
          <p:cNvSpPr txBox="1"/>
          <p:nvPr/>
        </p:nvSpPr>
        <p:spPr>
          <a:xfrm>
            <a:off x="5367564" y="1617136"/>
            <a:ext cx="6762523" cy="5016758"/>
          </a:xfrm>
          <a:prstGeom prst="rect">
            <a:avLst/>
          </a:prstGeom>
          <a:noFill/>
        </p:spPr>
        <p:txBody>
          <a:bodyPr wrap="square" rtlCol="0">
            <a:spAutoFit/>
          </a:bodyPr>
          <a:lstStyle/>
          <a:p>
            <a:pPr marL="285750" indent="-285750">
              <a:buFont typeface="Arial" panose="020B0604020202020204" pitchFamily="34" charset="0"/>
              <a:buChar char="•"/>
            </a:pPr>
            <a:r>
              <a:rPr lang="en-US" sz="3200" b="1" dirty="0" err="1"/>
              <a:t>Merodach-baladan</a:t>
            </a:r>
            <a:r>
              <a:rPr lang="en-US" sz="3200" b="1" dirty="0"/>
              <a:t> (Mb) was King of Babylon from 721 to 710 &amp; From 705 to 703</a:t>
            </a:r>
          </a:p>
          <a:p>
            <a:pPr marL="285750" indent="-285750">
              <a:buFont typeface="Arial" panose="020B0604020202020204" pitchFamily="34" charset="0"/>
              <a:buChar char="•"/>
            </a:pPr>
            <a:r>
              <a:rPr lang="en-US" sz="3200" b="1" dirty="0"/>
              <a:t>Oswalt believes Chapters 38 &amp; 39 Occurred in 711 or 712 BC</a:t>
            </a:r>
          </a:p>
          <a:p>
            <a:pPr marL="285750" indent="-285750">
              <a:buFont typeface="Arial" panose="020B0604020202020204" pitchFamily="34" charset="0"/>
              <a:buChar char="•"/>
            </a:pPr>
            <a:r>
              <a:rPr lang="en-US" sz="3200" b="1" dirty="0"/>
              <a:t>Opportune Time for Babylon to Seek Hezekiah’s Aid in a Revolt Against Assyria</a:t>
            </a:r>
          </a:p>
          <a:p>
            <a:pPr marL="285750" indent="-285750">
              <a:buFont typeface="Arial" panose="020B0604020202020204" pitchFamily="34" charset="0"/>
              <a:buChar char="•"/>
            </a:pPr>
            <a:r>
              <a:rPr lang="en-US" sz="3200" b="1" i="0" dirty="0">
                <a:solidFill>
                  <a:srgbClr val="202122"/>
                </a:solidFill>
                <a:effectLst/>
                <a:latin typeface="+mn-lt"/>
              </a:rPr>
              <a:t>Nebuchadnezzar in 597 &amp; 586 BC Conquered Jerusalem</a:t>
            </a:r>
            <a:endParaRPr lang="en-US" sz="3200" b="1" dirty="0">
              <a:latin typeface="+mn-lt"/>
            </a:endParaRPr>
          </a:p>
        </p:txBody>
      </p:sp>
      <p:pic>
        <p:nvPicPr>
          <p:cNvPr id="4" name="Picture 3">
            <a:extLst>
              <a:ext uri="{FF2B5EF4-FFF2-40B4-BE49-F238E27FC236}">
                <a16:creationId xmlns:a16="http://schemas.microsoft.com/office/drawing/2014/main" id="{4C7F32C7-7813-9700-4E2A-715160734663}"/>
              </a:ext>
            </a:extLst>
          </p:cNvPr>
          <p:cNvPicPr>
            <a:picLocks noChangeAspect="1"/>
          </p:cNvPicPr>
          <p:nvPr/>
        </p:nvPicPr>
        <p:blipFill>
          <a:blip r:embed="rId3"/>
          <a:stretch>
            <a:fillRect/>
          </a:stretch>
        </p:blipFill>
        <p:spPr>
          <a:xfrm>
            <a:off x="797859" y="1721120"/>
            <a:ext cx="4074401" cy="479874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B13DE-FF8C-2556-73FD-9B86000DE2A6}"/>
              </a:ext>
            </a:extLst>
          </p:cNvPr>
          <p:cNvSpPr>
            <a:spLocks noGrp="1"/>
          </p:cNvSpPr>
          <p:nvPr>
            <p:ph type="title"/>
          </p:nvPr>
        </p:nvSpPr>
        <p:spPr>
          <a:xfrm>
            <a:off x="609600" y="-124756"/>
            <a:ext cx="10972800" cy="1143000"/>
          </a:xfrm>
        </p:spPr>
        <p:txBody>
          <a:bodyPr/>
          <a:lstStyle/>
          <a:p>
            <a:r>
              <a:rPr lang="en-US" b="1" dirty="0"/>
              <a:t>Isaiah 39:3-4</a:t>
            </a:r>
          </a:p>
        </p:txBody>
      </p:sp>
      <p:sp>
        <p:nvSpPr>
          <p:cNvPr id="3" name="Content Placeholder 2">
            <a:extLst>
              <a:ext uri="{FF2B5EF4-FFF2-40B4-BE49-F238E27FC236}">
                <a16:creationId xmlns:a16="http://schemas.microsoft.com/office/drawing/2014/main" id="{A8F30AE9-267D-4C7A-0EC6-17D363AE4806}"/>
              </a:ext>
            </a:extLst>
          </p:cNvPr>
          <p:cNvSpPr>
            <a:spLocks noGrp="1"/>
          </p:cNvSpPr>
          <p:nvPr>
            <p:ph idx="1"/>
          </p:nvPr>
        </p:nvSpPr>
        <p:spPr>
          <a:xfrm>
            <a:off x="401017" y="1743640"/>
            <a:ext cx="11324823" cy="4983162"/>
          </a:xfrm>
        </p:spPr>
        <p:txBody>
          <a:bodyPr/>
          <a:lstStyle/>
          <a:p>
            <a:pPr marL="0" indent="0">
              <a:buNone/>
            </a:pPr>
            <a:r>
              <a:rPr lang="en-US" sz="3800" b="1" i="0" baseline="30000" dirty="0">
                <a:solidFill>
                  <a:srgbClr val="000000"/>
                </a:solidFill>
                <a:effectLst/>
                <a:latin typeface="system-ui"/>
              </a:rPr>
              <a:t>3 </a:t>
            </a:r>
            <a:r>
              <a:rPr lang="en-US" sz="3800" b="1" i="0" dirty="0">
                <a:solidFill>
                  <a:srgbClr val="000000"/>
                </a:solidFill>
                <a:effectLst/>
                <a:latin typeface="system-ui"/>
              </a:rPr>
              <a:t>Then Isaiah the prophet came to </a:t>
            </a:r>
            <a:r>
              <a:rPr lang="en-US" sz="3800" b="1" i="0" dirty="0">
                <a:solidFill>
                  <a:srgbClr val="000000"/>
                </a:solidFill>
                <a:effectLst/>
                <a:highlight>
                  <a:srgbClr val="FFFF00"/>
                </a:highlight>
                <a:latin typeface="system-ui"/>
              </a:rPr>
              <a:t>King Hezekiah</a:t>
            </a:r>
            <a:r>
              <a:rPr lang="en-US" sz="3800" b="1" i="0" dirty="0">
                <a:solidFill>
                  <a:srgbClr val="000000"/>
                </a:solidFill>
                <a:effectLst/>
                <a:latin typeface="system-ui"/>
              </a:rPr>
              <a:t>, and said to him, “What did these men say? And from where did they come to you?” Hezekiah said, “They have come to me from a far country, from Babylon.” </a:t>
            </a:r>
            <a:r>
              <a:rPr lang="en-US" sz="3800" b="1" i="0" baseline="30000" dirty="0">
                <a:solidFill>
                  <a:srgbClr val="000000"/>
                </a:solidFill>
                <a:effectLst/>
                <a:latin typeface="system-ui"/>
              </a:rPr>
              <a:t>4 </a:t>
            </a:r>
            <a:r>
              <a:rPr lang="en-US" sz="3800" b="1" i="0" dirty="0">
                <a:solidFill>
                  <a:srgbClr val="000000"/>
                </a:solidFill>
                <a:effectLst/>
                <a:latin typeface="system-ui"/>
              </a:rPr>
              <a:t>He said, “What have they seen in your house?” Hezekiah answered, “They have seen all that is in my house. There is nothing in my storehouses that I did not show them.”</a:t>
            </a:r>
            <a:endParaRPr lang="en-US" sz="3800" b="1" dirty="0"/>
          </a:p>
        </p:txBody>
      </p:sp>
      <p:sp>
        <p:nvSpPr>
          <p:cNvPr id="6" name="Slide Number Placeholder 5">
            <a:extLst>
              <a:ext uri="{FF2B5EF4-FFF2-40B4-BE49-F238E27FC236}">
                <a16:creationId xmlns:a16="http://schemas.microsoft.com/office/drawing/2014/main" id="{DC96AB42-B750-8262-00E9-78C8CAAEB0CC}"/>
              </a:ext>
            </a:extLst>
          </p:cNvPr>
          <p:cNvSpPr>
            <a:spLocks noGrp="1"/>
          </p:cNvSpPr>
          <p:nvPr>
            <p:ph type="sldNum" sz="quarter" idx="12"/>
          </p:nvPr>
        </p:nvSpPr>
        <p:spPr/>
        <p:txBody>
          <a:bodyPr/>
          <a:lstStyle/>
          <a:p>
            <a:pPr>
              <a:defRPr/>
            </a:pPr>
            <a:fld id="{3AD7D920-DEA2-4CA0-8F35-A40F4F4612CD}" type="slidenum">
              <a:rPr lang="en-US" altLang="en-US" smtClean="0"/>
              <a:pPr>
                <a:defRPr/>
              </a:pPr>
              <a:t>18</a:t>
            </a:fld>
            <a:endParaRPr lang="en-US" altLang="en-US"/>
          </a:p>
        </p:txBody>
      </p:sp>
      <p:cxnSp>
        <p:nvCxnSpPr>
          <p:cNvPr id="7" name="Straight Connector 6">
            <a:extLst>
              <a:ext uri="{FF2B5EF4-FFF2-40B4-BE49-F238E27FC236}">
                <a16:creationId xmlns:a16="http://schemas.microsoft.com/office/drawing/2014/main" id="{8CAFBF96-B489-39E3-749C-8717C58C46ED}"/>
              </a:ext>
            </a:extLst>
          </p:cNvPr>
          <p:cNvCxnSpPr/>
          <p:nvPr/>
        </p:nvCxnSpPr>
        <p:spPr>
          <a:xfrm>
            <a:off x="609600" y="1600200"/>
            <a:ext cx="10972800" cy="0"/>
          </a:xfrm>
          <a:prstGeom prst="line">
            <a:avLst/>
          </a:prstGeom>
          <a:ln>
            <a:solidFill>
              <a:srgbClr val="002060"/>
            </a:solidFill>
          </a:ln>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id="{E40C0C74-EAFE-C976-6886-EB8983F6DAC9}"/>
              </a:ext>
            </a:extLst>
          </p:cNvPr>
          <p:cNvSpPr txBox="1"/>
          <p:nvPr/>
        </p:nvSpPr>
        <p:spPr>
          <a:xfrm>
            <a:off x="2746747" y="937121"/>
            <a:ext cx="6619741" cy="584775"/>
          </a:xfrm>
          <a:prstGeom prst="rect">
            <a:avLst/>
          </a:prstGeom>
          <a:noFill/>
        </p:spPr>
        <p:txBody>
          <a:bodyPr wrap="square" rtlCol="0">
            <a:spAutoFit/>
          </a:bodyPr>
          <a:lstStyle/>
          <a:p>
            <a:pPr algn="ctr"/>
            <a:r>
              <a:rPr lang="en-US" sz="3200" b="1" dirty="0">
                <a:solidFill>
                  <a:schemeClr val="tx2"/>
                </a:solidFill>
              </a:rPr>
              <a:t>Hezekiah Shows Babylon His Wealth</a:t>
            </a:r>
          </a:p>
        </p:txBody>
      </p:sp>
    </p:spTree>
    <p:extLst>
      <p:ext uri="{BB962C8B-B14F-4D97-AF65-F5344CB8AC3E}">
        <p14:creationId xmlns:p14="http://schemas.microsoft.com/office/powerpoint/2010/main" val="876485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CA19-8847-E200-7936-F5FEDEABC8BC}"/>
              </a:ext>
            </a:extLst>
          </p:cNvPr>
          <p:cNvSpPr>
            <a:spLocks noGrp="1"/>
          </p:cNvSpPr>
          <p:nvPr>
            <p:ph type="title"/>
          </p:nvPr>
        </p:nvSpPr>
        <p:spPr/>
        <p:txBody>
          <a:bodyPr/>
          <a:lstStyle/>
          <a:p>
            <a:pPr>
              <a:defRPr/>
            </a:pPr>
            <a:r>
              <a:rPr lang="en-US" altLang="en-US" sz="4000" b="1" dirty="0"/>
              <a:t>2 Kings 18:3-8</a:t>
            </a:r>
            <a:br>
              <a:rPr lang="en-US" altLang="en-US" b="1" dirty="0"/>
            </a:br>
            <a:r>
              <a:rPr lang="en-US" altLang="en-US" sz="3200" b="1" dirty="0">
                <a:solidFill>
                  <a:schemeClr val="tx2"/>
                </a:solidFill>
              </a:rPr>
              <a:t>Judah - Hezekiah</a:t>
            </a:r>
            <a:endParaRPr lang="en-US" sz="3200" dirty="0">
              <a:solidFill>
                <a:schemeClr val="accent6">
                  <a:lumMod val="50000"/>
                </a:schemeClr>
              </a:solidFill>
            </a:endParaRPr>
          </a:p>
        </p:txBody>
      </p:sp>
      <p:sp>
        <p:nvSpPr>
          <p:cNvPr id="41989" name="Slide Number Placeholder 5">
            <a:extLst>
              <a:ext uri="{FF2B5EF4-FFF2-40B4-BE49-F238E27FC236}">
                <a16:creationId xmlns:a16="http://schemas.microsoft.com/office/drawing/2014/main" id="{677C7B48-2480-D023-B845-5B8F260804A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22DE401-B728-4270-AED6-861EFE75801A}" type="slidenum">
              <a:rPr lang="en-US" altLang="en-US" smtClean="0"/>
              <a:pPr/>
              <a:t>19</a:t>
            </a:fld>
            <a:endParaRPr lang="en-US" altLang="en-US"/>
          </a:p>
        </p:txBody>
      </p:sp>
      <p:cxnSp>
        <p:nvCxnSpPr>
          <p:cNvPr id="6" name="Straight Connector 5">
            <a:extLst>
              <a:ext uri="{FF2B5EF4-FFF2-40B4-BE49-F238E27FC236}">
                <a16:creationId xmlns:a16="http://schemas.microsoft.com/office/drawing/2014/main" id="{84C42F77-F854-2620-7AAD-394C2DE2293D}"/>
              </a:ext>
            </a:extLst>
          </p:cNvPr>
          <p:cNvCxnSpPr/>
          <p:nvPr/>
        </p:nvCxnSpPr>
        <p:spPr>
          <a:xfrm>
            <a:off x="609600" y="1600200"/>
            <a:ext cx="10972800" cy="0"/>
          </a:xfrm>
          <a:prstGeom prst="line">
            <a:avLst/>
          </a:prstGeom>
          <a:ln>
            <a:solidFill>
              <a:srgbClr val="002060"/>
            </a:solidFill>
          </a:ln>
        </p:spPr>
        <p:style>
          <a:lnRef idx="1">
            <a:schemeClr val="accent2"/>
          </a:lnRef>
          <a:fillRef idx="0">
            <a:schemeClr val="accent2"/>
          </a:fillRef>
          <a:effectRef idx="0">
            <a:schemeClr val="accent2"/>
          </a:effectRef>
          <a:fontRef idx="minor">
            <a:schemeClr val="tx1"/>
          </a:fontRef>
        </p:style>
      </p:cxnSp>
      <p:sp>
        <p:nvSpPr>
          <p:cNvPr id="5" name="Content Placeholder 2">
            <a:extLst>
              <a:ext uri="{FF2B5EF4-FFF2-40B4-BE49-F238E27FC236}">
                <a16:creationId xmlns:a16="http://schemas.microsoft.com/office/drawing/2014/main" id="{D53C5649-F5E3-31F3-5FC1-EA40BD797534}"/>
              </a:ext>
            </a:extLst>
          </p:cNvPr>
          <p:cNvSpPr txBox="1">
            <a:spLocks/>
          </p:cNvSpPr>
          <p:nvPr/>
        </p:nvSpPr>
        <p:spPr bwMode="auto">
          <a:xfrm>
            <a:off x="94452" y="1586372"/>
            <a:ext cx="11747671" cy="527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1313" indent="-341313" algn="l" defTabSz="9128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700" i="0" u="none" strike="noStrike" baseline="30000" dirty="0">
                <a:effectLst/>
                <a:latin typeface="Arial" panose="020B0604020202020204" pitchFamily="34" charset="0"/>
              </a:rPr>
              <a:t>3</a:t>
            </a:r>
            <a:r>
              <a:rPr lang="en-US" sz="2700" i="0" dirty="0">
                <a:effectLst/>
                <a:latin typeface="Roboto" panose="02000000000000000000" pitchFamily="2" charset="0"/>
              </a:rPr>
              <a:t>And he did what was right in the eyes of the </a:t>
            </a:r>
            <a:r>
              <a:rPr lang="en-US" sz="2700" i="0" u="none" strike="noStrike" cap="all" dirty="0">
                <a:effectLst/>
                <a:latin typeface="Arial" panose="020B0604020202020204" pitchFamily="34" charset="0"/>
              </a:rPr>
              <a:t>LORD</a:t>
            </a:r>
            <a:r>
              <a:rPr lang="en-US" sz="2700" i="0" dirty="0">
                <a:effectLst/>
                <a:latin typeface="Roboto" panose="02000000000000000000" pitchFamily="2" charset="0"/>
              </a:rPr>
              <a:t>, according to all that David his father had done. </a:t>
            </a:r>
            <a:r>
              <a:rPr lang="en-US" sz="2700" i="0" u="none" strike="noStrike" baseline="30000" dirty="0">
                <a:effectLst/>
                <a:latin typeface="Arial" panose="020B0604020202020204" pitchFamily="34" charset="0"/>
              </a:rPr>
              <a:t>4</a:t>
            </a:r>
            <a:r>
              <a:rPr lang="en-US" sz="2700" i="0" dirty="0">
                <a:effectLst/>
                <a:latin typeface="Roboto" panose="02000000000000000000" pitchFamily="2" charset="0"/>
              </a:rPr>
              <a:t>He removed the high places and broke the pillars and cut down the Asherah. And he broke in pieces the bronze serpent that Moses had made, for until those days the people of Israel had made offerings to it (it was called </a:t>
            </a:r>
            <a:r>
              <a:rPr lang="en-US" sz="2700" i="0" dirty="0" err="1">
                <a:effectLst/>
                <a:latin typeface="Roboto" panose="02000000000000000000" pitchFamily="2" charset="0"/>
              </a:rPr>
              <a:t>Nehushtan</a:t>
            </a:r>
            <a:r>
              <a:rPr lang="en-US" sz="2700" i="0" dirty="0">
                <a:effectLst/>
                <a:latin typeface="Roboto" panose="02000000000000000000" pitchFamily="2" charset="0"/>
              </a:rPr>
              <a:t>). </a:t>
            </a:r>
            <a:r>
              <a:rPr lang="en-US" sz="2700" i="0" u="none" strike="noStrike" baseline="30000" dirty="0">
                <a:effectLst/>
                <a:latin typeface="Arial" panose="020B0604020202020204" pitchFamily="34" charset="0"/>
              </a:rPr>
              <a:t>5</a:t>
            </a:r>
            <a:r>
              <a:rPr lang="en-US" sz="2700" i="0" dirty="0">
                <a:effectLst/>
                <a:latin typeface="Roboto" panose="02000000000000000000" pitchFamily="2" charset="0"/>
              </a:rPr>
              <a:t>He trusted in the </a:t>
            </a:r>
            <a:r>
              <a:rPr lang="en-US" sz="2700" i="0" u="none" strike="noStrike" cap="all" dirty="0">
                <a:effectLst/>
                <a:latin typeface="Arial" panose="020B0604020202020204" pitchFamily="34" charset="0"/>
              </a:rPr>
              <a:t>LORD</a:t>
            </a:r>
            <a:r>
              <a:rPr lang="en-US" sz="2700" i="0" dirty="0">
                <a:effectLst/>
                <a:latin typeface="Roboto" panose="02000000000000000000" pitchFamily="2" charset="0"/>
              </a:rPr>
              <a:t>, the God of Israel, so that there was none like him among all the kings of Judah after him, nor among those who were before him. </a:t>
            </a:r>
            <a:r>
              <a:rPr lang="en-US" sz="2700" i="0" u="none" strike="noStrike" baseline="30000" dirty="0">
                <a:effectLst/>
                <a:latin typeface="Arial" panose="020B0604020202020204" pitchFamily="34" charset="0"/>
              </a:rPr>
              <a:t>6</a:t>
            </a:r>
            <a:r>
              <a:rPr lang="en-US" sz="2700" i="0" dirty="0">
                <a:effectLst/>
                <a:latin typeface="Roboto" panose="02000000000000000000" pitchFamily="2" charset="0"/>
              </a:rPr>
              <a:t>For he held fast to the </a:t>
            </a:r>
            <a:r>
              <a:rPr lang="en-US" sz="2700" i="0" u="none" strike="noStrike" cap="all" dirty="0">
                <a:effectLst/>
                <a:latin typeface="Arial" panose="020B0604020202020204" pitchFamily="34" charset="0"/>
              </a:rPr>
              <a:t>LORD</a:t>
            </a:r>
            <a:r>
              <a:rPr lang="en-US" sz="2700" i="0" dirty="0">
                <a:effectLst/>
                <a:latin typeface="Roboto" panose="02000000000000000000" pitchFamily="2" charset="0"/>
              </a:rPr>
              <a:t>. He did not depart from following him, but kept the commandments that the </a:t>
            </a:r>
            <a:r>
              <a:rPr lang="en-US" sz="2700" i="0" u="none" strike="noStrike" cap="all" dirty="0">
                <a:effectLst/>
                <a:latin typeface="Arial" panose="020B0604020202020204" pitchFamily="34" charset="0"/>
              </a:rPr>
              <a:t>LORD</a:t>
            </a:r>
            <a:r>
              <a:rPr lang="en-US" sz="2700" i="0" dirty="0">
                <a:effectLst/>
                <a:latin typeface="Roboto" panose="02000000000000000000" pitchFamily="2" charset="0"/>
              </a:rPr>
              <a:t> commanded Moses. </a:t>
            </a:r>
            <a:r>
              <a:rPr lang="en-US" sz="2700" i="0" u="none" strike="noStrike" baseline="30000" dirty="0">
                <a:effectLst/>
                <a:latin typeface="Arial" panose="020B0604020202020204" pitchFamily="34" charset="0"/>
              </a:rPr>
              <a:t>7</a:t>
            </a:r>
            <a:r>
              <a:rPr lang="en-US" sz="2700" i="0" dirty="0">
                <a:effectLst/>
                <a:latin typeface="Roboto" panose="02000000000000000000" pitchFamily="2" charset="0"/>
              </a:rPr>
              <a:t>And the </a:t>
            </a:r>
            <a:r>
              <a:rPr lang="en-US" sz="2700" i="0" u="none" strike="noStrike" cap="all" dirty="0">
                <a:effectLst/>
                <a:latin typeface="Arial" panose="020B0604020202020204" pitchFamily="34" charset="0"/>
              </a:rPr>
              <a:t>LORD</a:t>
            </a:r>
            <a:r>
              <a:rPr lang="en-US" sz="2700" i="0" dirty="0">
                <a:effectLst/>
                <a:latin typeface="Roboto" panose="02000000000000000000" pitchFamily="2" charset="0"/>
              </a:rPr>
              <a:t> was with him; wherever he went out, he prospered. He rebelled against the king of Assyria and would not serve him. </a:t>
            </a:r>
            <a:r>
              <a:rPr lang="en-US" sz="2700" i="0" u="none" strike="noStrike" baseline="30000" dirty="0">
                <a:effectLst/>
                <a:latin typeface="Arial" panose="020B0604020202020204" pitchFamily="34" charset="0"/>
              </a:rPr>
              <a:t>8</a:t>
            </a:r>
            <a:r>
              <a:rPr lang="en-US" sz="2700" i="0" dirty="0">
                <a:effectLst/>
                <a:latin typeface="Roboto" panose="02000000000000000000" pitchFamily="2" charset="0"/>
              </a:rPr>
              <a:t>He struck down the Philistines as far as Gaza and its territory, from watchtower to fortified city.  </a:t>
            </a:r>
          </a:p>
        </p:txBody>
      </p:sp>
    </p:spTree>
    <p:extLst>
      <p:ext uri="{BB962C8B-B14F-4D97-AF65-F5344CB8AC3E}">
        <p14:creationId xmlns:p14="http://schemas.microsoft.com/office/powerpoint/2010/main" val="269820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b="1" dirty="0"/>
              <a:t>Announcements</a:t>
            </a:r>
          </a:p>
        </p:txBody>
      </p:sp>
      <p:sp>
        <p:nvSpPr>
          <p:cNvPr id="21507" name="Content Placeholder 2"/>
          <p:cNvSpPr>
            <a:spLocks noGrp="1"/>
          </p:cNvSpPr>
          <p:nvPr>
            <p:ph idx="1"/>
          </p:nvPr>
        </p:nvSpPr>
        <p:spPr>
          <a:xfrm>
            <a:off x="580571" y="1417638"/>
            <a:ext cx="11301866" cy="5440362"/>
          </a:xfrm>
        </p:spPr>
        <p:txBody>
          <a:bodyPr anchor="t"/>
          <a:lstStyle/>
          <a:p>
            <a:pPr>
              <a:spcAft>
                <a:spcPts val="600"/>
              </a:spcAft>
            </a:pPr>
            <a:r>
              <a:rPr lang="en-US" altLang="en-US" sz="3400" b="1" dirty="0"/>
              <a:t>MOB Website &amp; Resources:  </a:t>
            </a:r>
            <a:r>
              <a:rPr lang="en-US" altLang="en-US" sz="3400" b="1" dirty="0">
                <a:hlinkClick r:id="rId3"/>
              </a:rPr>
              <a:t>www.ibcmob.net</a:t>
            </a:r>
            <a:r>
              <a:rPr lang="en-US" altLang="en-US" sz="3400" b="1" dirty="0"/>
              <a:t> </a:t>
            </a:r>
          </a:p>
          <a:p>
            <a:pPr eaLnBrk="1" hangingPunct="1">
              <a:spcAft>
                <a:spcPts val="563"/>
              </a:spcAft>
              <a:defRPr/>
            </a:pPr>
            <a:r>
              <a:rPr lang="en-US" altLang="en-US" sz="3400" b="1" dirty="0"/>
              <a:t>Assist Pregnancy Center Walk/Run/Ride</a:t>
            </a:r>
          </a:p>
          <a:p>
            <a:pPr lvl="1" eaLnBrk="1" hangingPunct="1">
              <a:spcAft>
                <a:spcPts val="563"/>
              </a:spcAft>
              <a:defRPr/>
            </a:pPr>
            <a:r>
              <a:rPr lang="en-US" altLang="en-US" sz="2600" b="1" dirty="0"/>
              <a:t> Saturday, May 13, </a:t>
            </a:r>
            <a:r>
              <a:rPr lang="en-US" altLang="en-US" sz="2225" b="1" dirty="0">
                <a:hlinkClick r:id="rId4"/>
              </a:rPr>
              <a:t>https://runsignup.com/WRRforLife</a:t>
            </a:r>
            <a:r>
              <a:rPr lang="en-US" altLang="en-US" sz="2225" b="1" dirty="0"/>
              <a:t> </a:t>
            </a:r>
          </a:p>
          <a:p>
            <a:pPr>
              <a:spcAft>
                <a:spcPts val="600"/>
              </a:spcAft>
            </a:pPr>
            <a:r>
              <a:rPr lang="en-US" altLang="en-US" sz="3400" b="1" dirty="0"/>
              <a:t>Men's Summer Sundae Series</a:t>
            </a:r>
          </a:p>
          <a:p>
            <a:pPr lvl="1">
              <a:spcAft>
                <a:spcPts val="600"/>
              </a:spcAft>
            </a:pPr>
            <a:r>
              <a:rPr lang="en-US" altLang="en-US" sz="2250" b="1" dirty="0"/>
              <a:t>Tuesday, June 13</a:t>
            </a:r>
            <a:r>
              <a:rPr lang="en-US" altLang="en-US" sz="2250" b="1" baseline="30000" dirty="0"/>
              <a:t>th</a:t>
            </a:r>
            <a:r>
              <a:rPr lang="en-US" altLang="en-US" sz="2250" b="1" dirty="0"/>
              <a:t> – Speaker is Jonathan Alexandre of Liberty Counsel</a:t>
            </a:r>
          </a:p>
          <a:p>
            <a:pPr lvl="1">
              <a:spcAft>
                <a:spcPts val="600"/>
              </a:spcAft>
            </a:pPr>
            <a:r>
              <a:rPr lang="en-US" altLang="en-US" sz="2250" b="1" dirty="0"/>
              <a:t>Sunday, July 23</a:t>
            </a:r>
            <a:r>
              <a:rPr lang="en-US" altLang="en-US" sz="2250" b="1" baseline="30000" dirty="0"/>
              <a:t>rd</a:t>
            </a:r>
            <a:r>
              <a:rPr lang="en-US" altLang="en-US" sz="2250" b="1" dirty="0"/>
              <a:t> – Speaker is Janet Parshall who is a nationally syndicated radio talk show host -  open to spouses</a:t>
            </a:r>
          </a:p>
          <a:p>
            <a:pPr lvl="1">
              <a:spcAft>
                <a:spcPts val="600"/>
              </a:spcAft>
            </a:pPr>
            <a:r>
              <a:rPr lang="en-US" sz="2250" b="1" dirty="0"/>
              <a:t>Tuesday, August 8</a:t>
            </a:r>
            <a:r>
              <a:rPr lang="en-US" sz="2250" b="1" baseline="30000" dirty="0"/>
              <a:t>th</a:t>
            </a:r>
            <a:r>
              <a:rPr lang="en-US" sz="2250" b="1" dirty="0"/>
              <a:t> – Speaker is retired Navy Vice Admiral Scott Redd </a:t>
            </a:r>
          </a:p>
          <a:p>
            <a:pPr>
              <a:spcAft>
                <a:spcPts val="600"/>
              </a:spcAft>
            </a:pPr>
            <a:r>
              <a:rPr lang="en-US" altLang="en-US" sz="3400" b="1" dirty="0">
                <a:solidFill>
                  <a:prstClr val="black"/>
                </a:solidFill>
              </a:rPr>
              <a:t>July IBI Series</a:t>
            </a:r>
            <a:endParaRPr lang="en-US" altLang="en-US" sz="2650" b="1" dirty="0"/>
          </a:p>
        </p:txBody>
      </p:sp>
      <p:sp>
        <p:nvSpPr>
          <p:cNvPr id="21510" name="Slide Number Placeholder 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B5EE791-D10D-43E1-8F75-0B15EFAA8F6D}" type="slidenum">
              <a:rPr lang="en-US" altLang="en-US"/>
              <a:pPr/>
              <a:t>2</a:t>
            </a:fld>
            <a:endParaRPr lang="en-US" altLang="en-US"/>
          </a:p>
        </p:txBody>
      </p:sp>
    </p:spTree>
    <p:extLst>
      <p:ext uri="{BB962C8B-B14F-4D97-AF65-F5344CB8AC3E}">
        <p14:creationId xmlns:p14="http://schemas.microsoft.com/office/powerpoint/2010/main" val="3026253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fade">
                                      <p:cBhvr>
                                        <p:cTn id="12" dur="500"/>
                                        <p:tgtEl>
                                          <p:spTgt spid="2150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507">
                                            <p:txEl>
                                              <p:pRg st="2" end="2"/>
                                            </p:txEl>
                                          </p:spTgt>
                                        </p:tgtEl>
                                        <p:attrNameLst>
                                          <p:attrName>style.visibility</p:attrName>
                                        </p:attrNameLst>
                                      </p:cBhvr>
                                      <p:to>
                                        <p:strVal val="visible"/>
                                      </p:to>
                                    </p:set>
                                    <p:animEffect transition="in" filter="fade">
                                      <p:cBhvr>
                                        <p:cTn id="15" dur="500"/>
                                        <p:tgtEl>
                                          <p:spTgt spid="2150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507">
                                            <p:txEl>
                                              <p:pRg st="3" end="3"/>
                                            </p:txEl>
                                          </p:spTgt>
                                        </p:tgtEl>
                                        <p:attrNameLst>
                                          <p:attrName>style.visibility</p:attrName>
                                        </p:attrNameLst>
                                      </p:cBhvr>
                                      <p:to>
                                        <p:strVal val="visible"/>
                                      </p:to>
                                    </p:set>
                                    <p:animEffect transition="in" filter="fade">
                                      <p:cBhvr>
                                        <p:cTn id="20" dur="500"/>
                                        <p:tgtEl>
                                          <p:spTgt spid="21507">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507">
                                            <p:txEl>
                                              <p:pRg st="4" end="4"/>
                                            </p:txEl>
                                          </p:spTgt>
                                        </p:tgtEl>
                                        <p:attrNameLst>
                                          <p:attrName>style.visibility</p:attrName>
                                        </p:attrNameLst>
                                      </p:cBhvr>
                                      <p:to>
                                        <p:strVal val="visible"/>
                                      </p:to>
                                    </p:set>
                                    <p:animEffect transition="in" filter="fade">
                                      <p:cBhvr>
                                        <p:cTn id="23" dur="500"/>
                                        <p:tgtEl>
                                          <p:spTgt spid="21507">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507">
                                            <p:txEl>
                                              <p:pRg st="5" end="5"/>
                                            </p:txEl>
                                          </p:spTgt>
                                        </p:tgtEl>
                                        <p:attrNameLst>
                                          <p:attrName>style.visibility</p:attrName>
                                        </p:attrNameLst>
                                      </p:cBhvr>
                                      <p:to>
                                        <p:strVal val="visible"/>
                                      </p:to>
                                    </p:set>
                                    <p:animEffect transition="in" filter="fade">
                                      <p:cBhvr>
                                        <p:cTn id="26" dur="500"/>
                                        <p:tgtEl>
                                          <p:spTgt spid="21507">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507">
                                            <p:txEl>
                                              <p:pRg st="6" end="6"/>
                                            </p:txEl>
                                          </p:spTgt>
                                        </p:tgtEl>
                                        <p:attrNameLst>
                                          <p:attrName>style.visibility</p:attrName>
                                        </p:attrNameLst>
                                      </p:cBhvr>
                                      <p:to>
                                        <p:strVal val="visible"/>
                                      </p:to>
                                    </p:set>
                                    <p:animEffect transition="in" filter="fade">
                                      <p:cBhvr>
                                        <p:cTn id="29" dur="500"/>
                                        <p:tgtEl>
                                          <p:spTgt spid="21507">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507">
                                            <p:txEl>
                                              <p:pRg st="7" end="7"/>
                                            </p:txEl>
                                          </p:spTgt>
                                        </p:tgtEl>
                                        <p:attrNameLst>
                                          <p:attrName>style.visibility</p:attrName>
                                        </p:attrNameLst>
                                      </p:cBhvr>
                                      <p:to>
                                        <p:strVal val="visible"/>
                                      </p:to>
                                    </p:set>
                                    <p:animEffect transition="in" filter="fade">
                                      <p:cBhvr>
                                        <p:cTn id="34" dur="500"/>
                                        <p:tgtEl>
                                          <p:spTgt spid="215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CA19-8847-E200-7936-F5FEDEABC8BC}"/>
              </a:ext>
            </a:extLst>
          </p:cNvPr>
          <p:cNvSpPr>
            <a:spLocks noGrp="1"/>
          </p:cNvSpPr>
          <p:nvPr>
            <p:ph type="title"/>
          </p:nvPr>
        </p:nvSpPr>
        <p:spPr/>
        <p:txBody>
          <a:bodyPr/>
          <a:lstStyle/>
          <a:p>
            <a:pPr>
              <a:defRPr/>
            </a:pPr>
            <a:r>
              <a:rPr lang="en-US" altLang="en-US" sz="4000" b="1" dirty="0"/>
              <a:t>2 Kings 18:3-8</a:t>
            </a:r>
            <a:br>
              <a:rPr lang="en-US" altLang="en-US" b="1" dirty="0"/>
            </a:br>
            <a:r>
              <a:rPr lang="en-US" altLang="en-US" sz="3200" b="1" dirty="0">
                <a:solidFill>
                  <a:schemeClr val="tx2"/>
                </a:solidFill>
              </a:rPr>
              <a:t>Judah - Hezekiah</a:t>
            </a:r>
            <a:endParaRPr lang="en-US" sz="3200" dirty="0">
              <a:solidFill>
                <a:schemeClr val="accent6">
                  <a:lumMod val="50000"/>
                </a:schemeClr>
              </a:solidFill>
            </a:endParaRPr>
          </a:p>
        </p:txBody>
      </p:sp>
      <p:sp>
        <p:nvSpPr>
          <p:cNvPr id="41989" name="Slide Number Placeholder 5">
            <a:extLst>
              <a:ext uri="{FF2B5EF4-FFF2-40B4-BE49-F238E27FC236}">
                <a16:creationId xmlns:a16="http://schemas.microsoft.com/office/drawing/2014/main" id="{677C7B48-2480-D023-B845-5B8F260804A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22DE401-B728-4270-AED6-861EFE75801A}" type="slidenum">
              <a:rPr lang="en-US" altLang="en-US" smtClean="0"/>
              <a:pPr/>
              <a:t>20</a:t>
            </a:fld>
            <a:endParaRPr lang="en-US" altLang="en-US"/>
          </a:p>
        </p:txBody>
      </p:sp>
      <p:cxnSp>
        <p:nvCxnSpPr>
          <p:cNvPr id="6" name="Straight Connector 5">
            <a:extLst>
              <a:ext uri="{FF2B5EF4-FFF2-40B4-BE49-F238E27FC236}">
                <a16:creationId xmlns:a16="http://schemas.microsoft.com/office/drawing/2014/main" id="{84C42F77-F854-2620-7AAD-394C2DE2293D}"/>
              </a:ext>
            </a:extLst>
          </p:cNvPr>
          <p:cNvCxnSpPr/>
          <p:nvPr/>
        </p:nvCxnSpPr>
        <p:spPr>
          <a:xfrm>
            <a:off x="609600" y="1600200"/>
            <a:ext cx="10972800" cy="0"/>
          </a:xfrm>
          <a:prstGeom prst="line">
            <a:avLst/>
          </a:prstGeom>
          <a:ln>
            <a:solidFill>
              <a:srgbClr val="002060"/>
            </a:solidFill>
          </a:ln>
        </p:spPr>
        <p:style>
          <a:lnRef idx="1">
            <a:schemeClr val="accent2"/>
          </a:lnRef>
          <a:fillRef idx="0">
            <a:schemeClr val="accent2"/>
          </a:fillRef>
          <a:effectRef idx="0">
            <a:schemeClr val="accent2"/>
          </a:effectRef>
          <a:fontRef idx="minor">
            <a:schemeClr val="tx1"/>
          </a:fontRef>
        </p:style>
      </p:cxnSp>
      <p:sp>
        <p:nvSpPr>
          <p:cNvPr id="5" name="Content Placeholder 2">
            <a:extLst>
              <a:ext uri="{FF2B5EF4-FFF2-40B4-BE49-F238E27FC236}">
                <a16:creationId xmlns:a16="http://schemas.microsoft.com/office/drawing/2014/main" id="{D53C5649-F5E3-31F3-5FC1-EA40BD797534}"/>
              </a:ext>
            </a:extLst>
          </p:cNvPr>
          <p:cNvSpPr txBox="1">
            <a:spLocks/>
          </p:cNvSpPr>
          <p:nvPr/>
        </p:nvSpPr>
        <p:spPr bwMode="auto">
          <a:xfrm>
            <a:off x="94452" y="1586372"/>
            <a:ext cx="11747671" cy="527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1313" indent="-341313" algn="l" defTabSz="9128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700" i="0" u="none" strike="noStrike" baseline="30000" dirty="0">
                <a:effectLst/>
                <a:latin typeface="Arial" panose="020B0604020202020204" pitchFamily="34" charset="0"/>
              </a:rPr>
              <a:t>3</a:t>
            </a:r>
            <a:r>
              <a:rPr lang="en-US" sz="2700" i="0" dirty="0">
                <a:effectLst/>
                <a:latin typeface="Roboto" panose="02000000000000000000" pitchFamily="2" charset="0"/>
              </a:rPr>
              <a:t>And </a:t>
            </a:r>
            <a:r>
              <a:rPr lang="en-US" sz="2700" i="0" dirty="0">
                <a:effectLst/>
                <a:highlight>
                  <a:srgbClr val="FFFF00"/>
                </a:highlight>
                <a:latin typeface="Roboto" panose="02000000000000000000" pitchFamily="2" charset="0"/>
              </a:rPr>
              <a:t>he did what was right in the eyes of the </a:t>
            </a:r>
            <a:r>
              <a:rPr lang="en-US" sz="2700" i="0" u="none" strike="noStrike" cap="all" dirty="0">
                <a:effectLst/>
                <a:highlight>
                  <a:srgbClr val="FFFF00"/>
                </a:highlight>
                <a:latin typeface="Arial" panose="020B0604020202020204" pitchFamily="34" charset="0"/>
              </a:rPr>
              <a:t>LORD</a:t>
            </a:r>
            <a:r>
              <a:rPr lang="en-US" sz="2700" i="0" dirty="0">
                <a:effectLst/>
                <a:latin typeface="Roboto" panose="02000000000000000000" pitchFamily="2" charset="0"/>
              </a:rPr>
              <a:t>, according to all that David his father had done. </a:t>
            </a:r>
            <a:r>
              <a:rPr lang="en-US" sz="2700" i="0" u="none" strike="noStrike" baseline="30000" dirty="0">
                <a:effectLst/>
                <a:latin typeface="Arial" panose="020B0604020202020204" pitchFamily="34" charset="0"/>
              </a:rPr>
              <a:t>4</a:t>
            </a:r>
            <a:r>
              <a:rPr lang="en-US" sz="2700" i="0" dirty="0">
                <a:effectLst/>
                <a:latin typeface="Roboto" panose="02000000000000000000" pitchFamily="2" charset="0"/>
              </a:rPr>
              <a:t>He removed the high places and broke the pillars and cut down the Asherah. And he broke in pieces the bronze serpent that Moses had made, for until those days the people of Israel had made offerings to it (it was called </a:t>
            </a:r>
            <a:r>
              <a:rPr lang="en-US" sz="2700" i="0" dirty="0" err="1">
                <a:effectLst/>
                <a:latin typeface="Roboto" panose="02000000000000000000" pitchFamily="2" charset="0"/>
              </a:rPr>
              <a:t>Nehushtan</a:t>
            </a:r>
            <a:r>
              <a:rPr lang="en-US" sz="2700" i="0" dirty="0">
                <a:effectLst/>
                <a:latin typeface="Roboto" panose="02000000000000000000" pitchFamily="2" charset="0"/>
              </a:rPr>
              <a:t>). </a:t>
            </a:r>
            <a:r>
              <a:rPr lang="en-US" sz="2700" i="0" u="none" strike="noStrike" baseline="30000" dirty="0">
                <a:effectLst/>
                <a:highlight>
                  <a:srgbClr val="FFFF00"/>
                </a:highlight>
                <a:latin typeface="Arial" panose="020B0604020202020204" pitchFamily="34" charset="0"/>
              </a:rPr>
              <a:t>5</a:t>
            </a:r>
            <a:r>
              <a:rPr lang="en-US" sz="2700" i="0" dirty="0">
                <a:effectLst/>
                <a:highlight>
                  <a:srgbClr val="FFFF00"/>
                </a:highlight>
                <a:latin typeface="Roboto" panose="02000000000000000000" pitchFamily="2" charset="0"/>
              </a:rPr>
              <a:t>He trusted in the </a:t>
            </a:r>
            <a:r>
              <a:rPr lang="en-US" sz="2700" i="0" u="none" strike="noStrike" cap="all" dirty="0">
                <a:effectLst/>
                <a:highlight>
                  <a:srgbClr val="FFFF00"/>
                </a:highlight>
                <a:latin typeface="Arial" panose="020B0604020202020204" pitchFamily="34" charset="0"/>
              </a:rPr>
              <a:t>LORD</a:t>
            </a:r>
            <a:r>
              <a:rPr lang="en-US" sz="2700" i="0" dirty="0">
                <a:effectLst/>
                <a:highlight>
                  <a:srgbClr val="FFFF00"/>
                </a:highlight>
                <a:latin typeface="Roboto" panose="02000000000000000000" pitchFamily="2" charset="0"/>
              </a:rPr>
              <a:t>, the God of Israel, so that there was none like him among all the kings of Judah after him, nor among those who were before him.</a:t>
            </a:r>
            <a:r>
              <a:rPr lang="en-US" sz="2700" i="0" dirty="0">
                <a:effectLst/>
                <a:latin typeface="Roboto" panose="02000000000000000000" pitchFamily="2" charset="0"/>
              </a:rPr>
              <a:t> </a:t>
            </a:r>
            <a:r>
              <a:rPr lang="en-US" sz="2700" i="0" u="none" strike="noStrike" baseline="30000" dirty="0">
                <a:effectLst/>
                <a:highlight>
                  <a:srgbClr val="FFFF00"/>
                </a:highlight>
                <a:latin typeface="Arial" panose="020B0604020202020204" pitchFamily="34" charset="0"/>
              </a:rPr>
              <a:t>6</a:t>
            </a:r>
            <a:r>
              <a:rPr lang="en-US" sz="2700" i="0" dirty="0">
                <a:effectLst/>
                <a:highlight>
                  <a:srgbClr val="FFFF00"/>
                </a:highlight>
                <a:latin typeface="Roboto" panose="02000000000000000000" pitchFamily="2" charset="0"/>
              </a:rPr>
              <a:t>For he held fast to the </a:t>
            </a:r>
            <a:r>
              <a:rPr lang="en-US" sz="2700" i="0" u="none" strike="noStrike" cap="all" dirty="0">
                <a:effectLst/>
                <a:highlight>
                  <a:srgbClr val="FFFF00"/>
                </a:highlight>
                <a:latin typeface="Arial" panose="020B0604020202020204" pitchFamily="34" charset="0"/>
              </a:rPr>
              <a:t>LORD</a:t>
            </a:r>
            <a:r>
              <a:rPr lang="en-US" sz="2700" i="0" dirty="0">
                <a:effectLst/>
                <a:highlight>
                  <a:srgbClr val="FFFF00"/>
                </a:highlight>
                <a:latin typeface="Roboto" panose="02000000000000000000" pitchFamily="2" charset="0"/>
              </a:rPr>
              <a:t>. He did not depart from following him</a:t>
            </a:r>
            <a:r>
              <a:rPr lang="en-US" sz="2700" i="0" dirty="0">
                <a:effectLst/>
                <a:latin typeface="Roboto" panose="02000000000000000000" pitchFamily="2" charset="0"/>
              </a:rPr>
              <a:t>, but kept the commandments that the </a:t>
            </a:r>
            <a:r>
              <a:rPr lang="en-US" sz="2700" i="0" u="none" strike="noStrike" cap="all" dirty="0">
                <a:effectLst/>
                <a:latin typeface="Arial" panose="020B0604020202020204" pitchFamily="34" charset="0"/>
              </a:rPr>
              <a:t>LORD</a:t>
            </a:r>
            <a:r>
              <a:rPr lang="en-US" sz="2700" i="0" dirty="0">
                <a:effectLst/>
                <a:latin typeface="Roboto" panose="02000000000000000000" pitchFamily="2" charset="0"/>
              </a:rPr>
              <a:t> commanded Moses. </a:t>
            </a:r>
            <a:r>
              <a:rPr lang="en-US" sz="2700" i="0" u="none" strike="noStrike" baseline="30000" dirty="0">
                <a:effectLst/>
                <a:highlight>
                  <a:srgbClr val="FFFF00"/>
                </a:highlight>
                <a:latin typeface="Arial" panose="020B0604020202020204" pitchFamily="34" charset="0"/>
              </a:rPr>
              <a:t>7</a:t>
            </a:r>
            <a:r>
              <a:rPr lang="en-US" sz="2700" i="0" dirty="0">
                <a:effectLst/>
                <a:highlight>
                  <a:srgbClr val="FFFF00"/>
                </a:highlight>
                <a:latin typeface="Roboto" panose="02000000000000000000" pitchFamily="2" charset="0"/>
              </a:rPr>
              <a:t>And the </a:t>
            </a:r>
            <a:r>
              <a:rPr lang="en-US" sz="2700" i="0" u="none" strike="noStrike" cap="all" dirty="0">
                <a:effectLst/>
                <a:highlight>
                  <a:srgbClr val="FFFF00"/>
                </a:highlight>
                <a:latin typeface="Arial" panose="020B0604020202020204" pitchFamily="34" charset="0"/>
              </a:rPr>
              <a:t>LORD</a:t>
            </a:r>
            <a:r>
              <a:rPr lang="en-US" sz="2700" i="0" dirty="0">
                <a:effectLst/>
                <a:highlight>
                  <a:srgbClr val="FFFF00"/>
                </a:highlight>
                <a:latin typeface="Roboto" panose="02000000000000000000" pitchFamily="2" charset="0"/>
              </a:rPr>
              <a:t> was with him</a:t>
            </a:r>
            <a:r>
              <a:rPr lang="en-US" sz="2700" i="0" dirty="0">
                <a:effectLst/>
                <a:latin typeface="Roboto" panose="02000000000000000000" pitchFamily="2" charset="0"/>
              </a:rPr>
              <a:t>; wherever he went out, he prospered. He rebelled against the king of Assyria and would not serve him. </a:t>
            </a:r>
            <a:r>
              <a:rPr lang="en-US" sz="2700" i="0" u="none" strike="noStrike" baseline="30000" dirty="0">
                <a:effectLst/>
                <a:latin typeface="Arial" panose="020B0604020202020204" pitchFamily="34" charset="0"/>
              </a:rPr>
              <a:t>8</a:t>
            </a:r>
            <a:r>
              <a:rPr lang="en-US" sz="2700" i="0" dirty="0">
                <a:effectLst/>
                <a:latin typeface="Roboto" panose="02000000000000000000" pitchFamily="2" charset="0"/>
              </a:rPr>
              <a:t>He struck down the Philistines as far as Gaza and its territory, from watchtower to fortified city.  </a:t>
            </a:r>
          </a:p>
        </p:txBody>
      </p:sp>
    </p:spTree>
    <p:extLst>
      <p:ext uri="{BB962C8B-B14F-4D97-AF65-F5344CB8AC3E}">
        <p14:creationId xmlns:p14="http://schemas.microsoft.com/office/powerpoint/2010/main" val="774277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CA19-8847-E200-7936-F5FEDEABC8BC}"/>
              </a:ext>
            </a:extLst>
          </p:cNvPr>
          <p:cNvSpPr>
            <a:spLocks noGrp="1"/>
          </p:cNvSpPr>
          <p:nvPr>
            <p:ph type="title"/>
          </p:nvPr>
        </p:nvSpPr>
        <p:spPr>
          <a:xfrm>
            <a:off x="550877" y="78717"/>
            <a:ext cx="10972800" cy="1143000"/>
          </a:xfrm>
        </p:spPr>
        <p:txBody>
          <a:bodyPr/>
          <a:lstStyle/>
          <a:p>
            <a:pPr>
              <a:defRPr/>
            </a:pPr>
            <a:r>
              <a:rPr lang="en-US" altLang="en-US" sz="4000" b="1" dirty="0"/>
              <a:t>Isaiah 38:7-8</a:t>
            </a:r>
            <a:endParaRPr lang="en-US" sz="4000" dirty="0">
              <a:solidFill>
                <a:schemeClr val="accent6">
                  <a:lumMod val="50000"/>
                </a:schemeClr>
              </a:solidFill>
            </a:endParaRPr>
          </a:p>
        </p:txBody>
      </p:sp>
      <p:sp>
        <p:nvSpPr>
          <p:cNvPr id="41989" name="Slide Number Placeholder 5">
            <a:extLst>
              <a:ext uri="{FF2B5EF4-FFF2-40B4-BE49-F238E27FC236}">
                <a16:creationId xmlns:a16="http://schemas.microsoft.com/office/drawing/2014/main" id="{677C7B48-2480-D023-B845-5B8F260804A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22DE401-B728-4270-AED6-861EFE75801A}" type="slidenum">
              <a:rPr lang="en-US" altLang="en-US" smtClean="0"/>
              <a:pPr/>
              <a:t>21</a:t>
            </a:fld>
            <a:endParaRPr lang="en-US" altLang="en-US"/>
          </a:p>
        </p:txBody>
      </p:sp>
      <p:cxnSp>
        <p:nvCxnSpPr>
          <p:cNvPr id="6" name="Straight Connector 5">
            <a:extLst>
              <a:ext uri="{FF2B5EF4-FFF2-40B4-BE49-F238E27FC236}">
                <a16:creationId xmlns:a16="http://schemas.microsoft.com/office/drawing/2014/main" id="{84C42F77-F854-2620-7AAD-394C2DE2293D}"/>
              </a:ext>
            </a:extLst>
          </p:cNvPr>
          <p:cNvCxnSpPr/>
          <p:nvPr/>
        </p:nvCxnSpPr>
        <p:spPr>
          <a:xfrm>
            <a:off x="609600" y="1600200"/>
            <a:ext cx="10972800" cy="0"/>
          </a:xfrm>
          <a:prstGeom prst="line">
            <a:avLst/>
          </a:prstGeom>
          <a:ln>
            <a:solidFill>
              <a:srgbClr val="002060"/>
            </a:solidFill>
          </a:ln>
        </p:spPr>
        <p:style>
          <a:lnRef idx="1">
            <a:schemeClr val="accent2"/>
          </a:lnRef>
          <a:fillRef idx="0">
            <a:schemeClr val="accent2"/>
          </a:fillRef>
          <a:effectRef idx="0">
            <a:schemeClr val="accent2"/>
          </a:effectRef>
          <a:fontRef idx="minor">
            <a:schemeClr val="tx1"/>
          </a:fontRef>
        </p:style>
      </p:cxnSp>
      <p:pic>
        <p:nvPicPr>
          <p:cNvPr id="3" name="Picture 2">
            <a:extLst>
              <a:ext uri="{FF2B5EF4-FFF2-40B4-BE49-F238E27FC236}">
                <a16:creationId xmlns:a16="http://schemas.microsoft.com/office/drawing/2014/main" id="{D209D61A-C063-B673-38CB-2DA03A044D03}"/>
              </a:ext>
            </a:extLst>
          </p:cNvPr>
          <p:cNvPicPr>
            <a:picLocks noChangeAspect="1"/>
          </p:cNvPicPr>
          <p:nvPr/>
        </p:nvPicPr>
        <p:blipFill rotWithShape="1">
          <a:blip r:embed="rId3"/>
          <a:srcRect b="14178"/>
          <a:stretch/>
        </p:blipFill>
        <p:spPr>
          <a:xfrm>
            <a:off x="8819268" y="1986232"/>
            <a:ext cx="3215592" cy="4034642"/>
          </a:xfrm>
          <a:prstGeom prst="rect">
            <a:avLst/>
          </a:prstGeom>
          <a:ln w="19050">
            <a:solidFill>
              <a:schemeClr val="tx1"/>
            </a:solidFill>
          </a:ln>
        </p:spPr>
      </p:pic>
      <p:pic>
        <p:nvPicPr>
          <p:cNvPr id="7" name="Picture 6">
            <a:extLst>
              <a:ext uri="{FF2B5EF4-FFF2-40B4-BE49-F238E27FC236}">
                <a16:creationId xmlns:a16="http://schemas.microsoft.com/office/drawing/2014/main" id="{A4AA9D3D-5956-5FA3-17A3-6681353D051F}"/>
              </a:ext>
            </a:extLst>
          </p:cNvPr>
          <p:cNvPicPr>
            <a:picLocks noChangeAspect="1"/>
          </p:cNvPicPr>
          <p:nvPr/>
        </p:nvPicPr>
        <p:blipFill rotWithShape="1">
          <a:blip r:embed="rId4"/>
          <a:srcRect l="7696" r="4946"/>
          <a:stretch/>
        </p:blipFill>
        <p:spPr>
          <a:xfrm>
            <a:off x="157140" y="1631950"/>
            <a:ext cx="2548318" cy="2917065"/>
          </a:xfrm>
          <a:prstGeom prst="rect">
            <a:avLst/>
          </a:prstGeom>
        </p:spPr>
      </p:pic>
      <p:sp>
        <p:nvSpPr>
          <p:cNvPr id="4" name="TextBox 3">
            <a:extLst>
              <a:ext uri="{FF2B5EF4-FFF2-40B4-BE49-F238E27FC236}">
                <a16:creationId xmlns:a16="http://schemas.microsoft.com/office/drawing/2014/main" id="{147D7FB1-F0E8-7AFE-6807-7A4EBAC78613}"/>
              </a:ext>
            </a:extLst>
          </p:cNvPr>
          <p:cNvSpPr txBox="1"/>
          <p:nvPr/>
        </p:nvSpPr>
        <p:spPr>
          <a:xfrm>
            <a:off x="2684477" y="899617"/>
            <a:ext cx="6384021" cy="584775"/>
          </a:xfrm>
          <a:prstGeom prst="rect">
            <a:avLst/>
          </a:prstGeom>
          <a:noFill/>
        </p:spPr>
        <p:txBody>
          <a:bodyPr wrap="square" rtlCol="0">
            <a:spAutoFit/>
          </a:bodyPr>
          <a:lstStyle/>
          <a:p>
            <a:r>
              <a:rPr lang="en-US" sz="3200" b="1" dirty="0">
                <a:solidFill>
                  <a:schemeClr val="tx2"/>
                </a:solidFill>
              </a:rPr>
              <a:t>The LORD Answers Hezekiah’s Prayer</a:t>
            </a:r>
          </a:p>
        </p:txBody>
      </p:sp>
      <p:sp>
        <p:nvSpPr>
          <p:cNvPr id="5" name="Content Placeholder 2">
            <a:extLst>
              <a:ext uri="{FF2B5EF4-FFF2-40B4-BE49-F238E27FC236}">
                <a16:creationId xmlns:a16="http://schemas.microsoft.com/office/drawing/2014/main" id="{D53C5649-F5E3-31F3-5FC1-EA40BD797534}"/>
              </a:ext>
            </a:extLst>
          </p:cNvPr>
          <p:cNvSpPr txBox="1">
            <a:spLocks/>
          </p:cNvSpPr>
          <p:nvPr/>
        </p:nvSpPr>
        <p:spPr bwMode="auto">
          <a:xfrm>
            <a:off x="2318197" y="1568451"/>
            <a:ext cx="6501071" cy="527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1313" indent="-341313" algn="l" defTabSz="9128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2600" dirty="0"/>
              <a:t>Hezekiah </a:t>
            </a:r>
            <a:r>
              <a:rPr lang="en-US" altLang="en-US" sz="2600" b="1" dirty="0"/>
              <a:t>asked for a sign </a:t>
            </a:r>
            <a:r>
              <a:rPr lang="en-US" altLang="en-US" sz="2600" dirty="0"/>
              <a:t>that the LORD would heal him (2 Kings 20:8)</a:t>
            </a:r>
          </a:p>
          <a:p>
            <a:r>
              <a:rPr lang="en-US" altLang="en-US" sz="2600" dirty="0"/>
              <a:t>Isaiah </a:t>
            </a:r>
            <a:r>
              <a:rPr lang="en-US" altLang="en-US" sz="2600" b="1" dirty="0"/>
              <a:t>gave Hezekiah two options</a:t>
            </a:r>
            <a:r>
              <a:rPr lang="en-US" altLang="en-US" sz="2600" dirty="0"/>
              <a:t>, make the s</a:t>
            </a:r>
            <a:r>
              <a:rPr lang="en-US" altLang="en-US" sz="2600" b="1" dirty="0"/>
              <a:t>hadow to go forward ten steps or back ten</a:t>
            </a:r>
            <a:r>
              <a:rPr lang="en-US" altLang="en-US" sz="2600" dirty="0"/>
              <a:t>? (2 Kings 20:9)</a:t>
            </a:r>
          </a:p>
          <a:p>
            <a:r>
              <a:rPr lang="en-US" altLang="en-US" sz="2600" dirty="0"/>
              <a:t>Hezekiah surmised it was </a:t>
            </a:r>
            <a:r>
              <a:rPr lang="en-US" altLang="en-US" sz="2600" b="1" dirty="0"/>
              <a:t>easier for the shadow to lengthen ten steps</a:t>
            </a:r>
            <a:r>
              <a:rPr lang="en-US" altLang="en-US" sz="2600" dirty="0"/>
              <a:t>, but </a:t>
            </a:r>
            <a:r>
              <a:rPr lang="en-US" altLang="en-US" sz="2600" b="1" dirty="0"/>
              <a:t>not to retreat ten </a:t>
            </a:r>
            <a:r>
              <a:rPr lang="en-US" altLang="en-US" sz="2600" dirty="0"/>
              <a:t>(2 Kings 20:10)</a:t>
            </a:r>
          </a:p>
          <a:p>
            <a:r>
              <a:rPr lang="en-US" altLang="en-US" sz="2600" dirty="0">
                <a:highlight>
                  <a:srgbClr val="FFFF00"/>
                </a:highlight>
              </a:rPr>
              <a:t>Isaiah asked the LORD and </a:t>
            </a:r>
            <a:r>
              <a:rPr lang="en-US" altLang="en-US" sz="2600" b="1" dirty="0">
                <a:highlight>
                  <a:srgbClr val="FFFF00"/>
                </a:highlight>
              </a:rPr>
              <a:t>He brought the shadow back the ten steps it had already descended </a:t>
            </a:r>
            <a:r>
              <a:rPr lang="en-US" altLang="en-US" sz="2600" dirty="0">
                <a:highlight>
                  <a:srgbClr val="FFFF00"/>
                </a:highlight>
              </a:rPr>
              <a:t>on the </a:t>
            </a:r>
            <a:r>
              <a:rPr lang="en-US" altLang="en-US" sz="2600" b="1" dirty="0">
                <a:highlight>
                  <a:srgbClr val="FFFF00"/>
                </a:highlight>
              </a:rPr>
              <a:t>stairway of Ahaz </a:t>
            </a:r>
            <a:r>
              <a:rPr lang="en-US" altLang="en-US" sz="2600" dirty="0">
                <a:highlight>
                  <a:srgbClr val="FFFF00"/>
                </a:highlight>
              </a:rPr>
              <a:t>(2 Kings 20:11)</a:t>
            </a:r>
          </a:p>
          <a:p>
            <a:endParaRPr lang="en-US" altLang="en-US" sz="2800" dirty="0"/>
          </a:p>
        </p:txBody>
      </p:sp>
    </p:spTree>
    <p:extLst>
      <p:ext uri="{BB962C8B-B14F-4D97-AF65-F5344CB8AC3E}">
        <p14:creationId xmlns:p14="http://schemas.microsoft.com/office/powerpoint/2010/main" val="2752232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B13DE-FF8C-2556-73FD-9B86000DE2A6}"/>
              </a:ext>
            </a:extLst>
          </p:cNvPr>
          <p:cNvSpPr>
            <a:spLocks noGrp="1"/>
          </p:cNvSpPr>
          <p:nvPr>
            <p:ph type="title"/>
          </p:nvPr>
        </p:nvSpPr>
        <p:spPr>
          <a:xfrm>
            <a:off x="381000" y="-178370"/>
            <a:ext cx="10972800" cy="1143000"/>
          </a:xfrm>
        </p:spPr>
        <p:txBody>
          <a:bodyPr/>
          <a:lstStyle/>
          <a:p>
            <a:r>
              <a:rPr lang="en-US" sz="4000" b="1" dirty="0"/>
              <a:t>In Those Days…</a:t>
            </a:r>
          </a:p>
        </p:txBody>
      </p:sp>
      <p:sp>
        <p:nvSpPr>
          <p:cNvPr id="3" name="Content Placeholder 2">
            <a:extLst>
              <a:ext uri="{FF2B5EF4-FFF2-40B4-BE49-F238E27FC236}">
                <a16:creationId xmlns:a16="http://schemas.microsoft.com/office/drawing/2014/main" id="{A8F30AE9-267D-4C7A-0EC6-17D363AE4806}"/>
              </a:ext>
            </a:extLst>
          </p:cNvPr>
          <p:cNvSpPr>
            <a:spLocks noGrp="1"/>
          </p:cNvSpPr>
          <p:nvPr>
            <p:ph idx="1"/>
          </p:nvPr>
        </p:nvSpPr>
        <p:spPr>
          <a:xfrm>
            <a:off x="257577" y="1600200"/>
            <a:ext cx="11324823" cy="4983162"/>
          </a:xfrm>
        </p:spPr>
        <p:txBody>
          <a:bodyPr/>
          <a:lstStyle/>
          <a:p>
            <a:pPr marL="0" indent="0" algn="just">
              <a:buNone/>
            </a:pPr>
            <a:r>
              <a:rPr lang="en-US" sz="2800" dirty="0">
                <a:solidFill>
                  <a:srgbClr val="001320"/>
                </a:solidFill>
                <a:latin typeface="Roboto" panose="02000000000000000000" pitchFamily="2" charset="0"/>
              </a:rPr>
              <a:t>Hezekiah was:</a:t>
            </a:r>
          </a:p>
          <a:p>
            <a:pPr marL="0" indent="0" algn="just">
              <a:buNone/>
            </a:pPr>
            <a:endParaRPr lang="en-US" sz="1600" dirty="0">
              <a:solidFill>
                <a:srgbClr val="001320"/>
              </a:solidFill>
              <a:latin typeface="Roboto" panose="02000000000000000000" pitchFamily="2" charset="0"/>
            </a:endParaRPr>
          </a:p>
          <a:p>
            <a:pPr marL="0" indent="0" algn="just">
              <a:buNone/>
            </a:pPr>
            <a:r>
              <a:rPr lang="en-US" sz="2800" dirty="0">
                <a:solidFill>
                  <a:srgbClr val="001320"/>
                </a:solidFill>
                <a:latin typeface="Roboto" panose="02000000000000000000" pitchFamily="2" charset="0"/>
              </a:rPr>
              <a:t>	</a:t>
            </a:r>
            <a:r>
              <a:rPr lang="en-US" sz="2800" b="1" i="0" dirty="0">
                <a:solidFill>
                  <a:srgbClr val="001320"/>
                </a:solidFill>
                <a:effectLst/>
                <a:latin typeface="Roboto" panose="02000000000000000000" pitchFamily="2" charset="0"/>
              </a:rPr>
              <a:t>25</a:t>
            </a:r>
            <a:r>
              <a:rPr lang="en-US" sz="2800" b="0" i="0" dirty="0">
                <a:solidFill>
                  <a:srgbClr val="001320"/>
                </a:solidFill>
                <a:effectLst/>
                <a:latin typeface="Roboto" panose="02000000000000000000" pitchFamily="2" charset="0"/>
              </a:rPr>
              <a:t> years old when he began to reign as king (2 Kings 18:1)</a:t>
            </a:r>
          </a:p>
          <a:p>
            <a:pPr marL="0" indent="0" algn="just">
              <a:buNone/>
            </a:pPr>
            <a:r>
              <a:rPr lang="en-US" sz="2800" b="1" i="0" u="sng" dirty="0">
                <a:solidFill>
                  <a:srgbClr val="001320"/>
                </a:solidFill>
                <a:effectLst/>
                <a:latin typeface="Roboto" panose="02000000000000000000" pitchFamily="2" charset="0"/>
              </a:rPr>
              <a:t>+ 	29</a:t>
            </a:r>
            <a:r>
              <a:rPr lang="en-US" sz="2800" b="1" i="0" dirty="0">
                <a:solidFill>
                  <a:srgbClr val="001320"/>
                </a:solidFill>
                <a:effectLst/>
                <a:latin typeface="Roboto" panose="02000000000000000000" pitchFamily="2" charset="0"/>
              </a:rPr>
              <a:t> </a:t>
            </a:r>
            <a:r>
              <a:rPr lang="en-US" sz="2800" b="0" i="0" dirty="0">
                <a:solidFill>
                  <a:srgbClr val="001320"/>
                </a:solidFill>
                <a:effectLst/>
                <a:latin typeface="Roboto" panose="02000000000000000000" pitchFamily="2" charset="0"/>
              </a:rPr>
              <a:t>years he reigned (2 Kings 18:1)</a:t>
            </a:r>
          </a:p>
          <a:p>
            <a:pPr marL="0" indent="0" algn="just">
              <a:buNone/>
            </a:pPr>
            <a:r>
              <a:rPr lang="en-US" sz="2800" dirty="0">
                <a:solidFill>
                  <a:srgbClr val="001320"/>
                </a:solidFill>
                <a:latin typeface="Roboto" panose="02000000000000000000" pitchFamily="2" charset="0"/>
              </a:rPr>
              <a:t>	</a:t>
            </a:r>
            <a:r>
              <a:rPr lang="en-US" sz="2800" b="1" dirty="0">
                <a:solidFill>
                  <a:srgbClr val="001320"/>
                </a:solidFill>
                <a:latin typeface="Roboto" panose="02000000000000000000" pitchFamily="2" charset="0"/>
              </a:rPr>
              <a:t>54</a:t>
            </a:r>
            <a:r>
              <a:rPr lang="en-US" sz="2800" dirty="0">
                <a:solidFill>
                  <a:srgbClr val="001320"/>
                </a:solidFill>
                <a:latin typeface="Roboto" panose="02000000000000000000" pitchFamily="2" charset="0"/>
              </a:rPr>
              <a:t> years old when he died (2 Kings 18:1)</a:t>
            </a:r>
          </a:p>
          <a:p>
            <a:pPr marL="0" indent="0" algn="just">
              <a:buNone/>
            </a:pPr>
            <a:r>
              <a:rPr lang="en-US" sz="2800" b="1" u="sng" dirty="0">
                <a:solidFill>
                  <a:srgbClr val="001320"/>
                </a:solidFill>
                <a:latin typeface="Roboto" panose="02000000000000000000" pitchFamily="2" charset="0"/>
              </a:rPr>
              <a:t> - 	15</a:t>
            </a:r>
            <a:r>
              <a:rPr lang="en-US" sz="2800" b="1" dirty="0">
                <a:solidFill>
                  <a:srgbClr val="001320"/>
                </a:solidFill>
                <a:latin typeface="Roboto" panose="02000000000000000000" pitchFamily="2" charset="0"/>
              </a:rPr>
              <a:t> </a:t>
            </a:r>
            <a:r>
              <a:rPr lang="en-US" sz="2800" dirty="0">
                <a:solidFill>
                  <a:srgbClr val="001320"/>
                </a:solidFill>
                <a:latin typeface="Roboto" panose="02000000000000000000" pitchFamily="2" charset="0"/>
              </a:rPr>
              <a:t>years added to his life (Isaiah 38:6)</a:t>
            </a:r>
          </a:p>
          <a:p>
            <a:pPr marL="0" indent="0" algn="just">
              <a:buNone/>
            </a:pPr>
            <a:r>
              <a:rPr lang="en-US" sz="2800" dirty="0">
                <a:solidFill>
                  <a:srgbClr val="001320"/>
                </a:solidFill>
                <a:latin typeface="Roboto" panose="02000000000000000000" pitchFamily="2" charset="0"/>
              </a:rPr>
              <a:t>   	</a:t>
            </a:r>
            <a:r>
              <a:rPr lang="en-US" sz="2800" b="1" dirty="0">
                <a:solidFill>
                  <a:srgbClr val="001320"/>
                </a:solidFill>
                <a:latin typeface="Roboto" panose="02000000000000000000" pitchFamily="2" charset="0"/>
              </a:rPr>
              <a:t>39</a:t>
            </a:r>
            <a:r>
              <a:rPr lang="en-US" sz="2800" dirty="0">
                <a:solidFill>
                  <a:srgbClr val="001320"/>
                </a:solidFill>
                <a:latin typeface="Roboto" panose="02000000000000000000" pitchFamily="2" charset="0"/>
              </a:rPr>
              <a:t> years old when he was </a:t>
            </a:r>
            <a:r>
              <a:rPr lang="en-US" sz="2800" b="1" dirty="0">
                <a:solidFill>
                  <a:srgbClr val="001320"/>
                </a:solidFill>
                <a:latin typeface="Roboto" panose="02000000000000000000" pitchFamily="2" charset="0"/>
              </a:rPr>
              <a:t>sick unto death </a:t>
            </a:r>
            <a:r>
              <a:rPr lang="en-US" sz="2800" dirty="0">
                <a:solidFill>
                  <a:srgbClr val="001320"/>
                </a:solidFill>
                <a:latin typeface="Roboto" panose="02000000000000000000" pitchFamily="2" charset="0"/>
              </a:rPr>
              <a:t>(Isaiah 38:1)</a:t>
            </a:r>
          </a:p>
          <a:p>
            <a:pPr marL="0" indent="0" algn="just">
              <a:buNone/>
            </a:pPr>
            <a:r>
              <a:rPr lang="en-US" sz="2800" dirty="0">
                <a:solidFill>
                  <a:srgbClr val="001320"/>
                </a:solidFill>
                <a:latin typeface="Roboto" panose="02000000000000000000" pitchFamily="2" charset="0"/>
              </a:rPr>
              <a:t>	</a:t>
            </a:r>
            <a:r>
              <a:rPr lang="en-US" sz="2800" b="1" dirty="0">
                <a:solidFill>
                  <a:srgbClr val="001320"/>
                </a:solidFill>
                <a:highlight>
                  <a:srgbClr val="FFFF00"/>
                </a:highlight>
                <a:latin typeface="Roboto" panose="02000000000000000000" pitchFamily="2" charset="0"/>
              </a:rPr>
              <a:t>39</a:t>
            </a:r>
            <a:r>
              <a:rPr lang="en-US" sz="2800" dirty="0">
                <a:solidFill>
                  <a:srgbClr val="001320"/>
                </a:solidFill>
                <a:highlight>
                  <a:srgbClr val="FFFF00"/>
                </a:highlight>
                <a:latin typeface="Roboto" panose="02000000000000000000" pitchFamily="2" charset="0"/>
              </a:rPr>
              <a:t> years old when </a:t>
            </a:r>
            <a:r>
              <a:rPr lang="en-US" sz="2800" b="1" dirty="0">
                <a:solidFill>
                  <a:srgbClr val="001320"/>
                </a:solidFill>
                <a:highlight>
                  <a:srgbClr val="FFFF00"/>
                </a:highlight>
                <a:latin typeface="Roboto" panose="02000000000000000000" pitchFamily="2" charset="0"/>
              </a:rPr>
              <a:t>Sennarcherib king Assyria attacked all the	</a:t>
            </a:r>
          </a:p>
          <a:p>
            <a:pPr marL="0" indent="0" algn="just">
              <a:buNone/>
            </a:pPr>
            <a:r>
              <a:rPr lang="en-US" sz="2800" b="1" dirty="0">
                <a:solidFill>
                  <a:srgbClr val="001320"/>
                </a:solidFill>
                <a:highlight>
                  <a:srgbClr val="FFFF00"/>
                </a:highlight>
                <a:latin typeface="Roboto" panose="02000000000000000000" pitchFamily="2" charset="0"/>
              </a:rPr>
              <a:t>	fortified cities </a:t>
            </a:r>
            <a:r>
              <a:rPr lang="en-US" sz="2800" dirty="0">
                <a:solidFill>
                  <a:srgbClr val="001320"/>
                </a:solidFill>
                <a:highlight>
                  <a:srgbClr val="FFFF00"/>
                </a:highlight>
                <a:latin typeface="Roboto" panose="02000000000000000000" pitchFamily="2" charset="0"/>
              </a:rPr>
              <a:t>of Judah and captured them (2 Kings 18:13; 	Isaiah 36:1)	</a:t>
            </a:r>
          </a:p>
        </p:txBody>
      </p:sp>
      <p:sp>
        <p:nvSpPr>
          <p:cNvPr id="6" name="Slide Number Placeholder 5">
            <a:extLst>
              <a:ext uri="{FF2B5EF4-FFF2-40B4-BE49-F238E27FC236}">
                <a16:creationId xmlns:a16="http://schemas.microsoft.com/office/drawing/2014/main" id="{DC96AB42-B750-8262-00E9-78C8CAAEB0CC}"/>
              </a:ext>
            </a:extLst>
          </p:cNvPr>
          <p:cNvSpPr>
            <a:spLocks noGrp="1"/>
          </p:cNvSpPr>
          <p:nvPr>
            <p:ph type="sldNum" sz="quarter" idx="12"/>
          </p:nvPr>
        </p:nvSpPr>
        <p:spPr/>
        <p:txBody>
          <a:bodyPr/>
          <a:lstStyle/>
          <a:p>
            <a:pPr>
              <a:defRPr/>
            </a:pPr>
            <a:fld id="{3AD7D920-DEA2-4CA0-8F35-A40F4F4612CD}" type="slidenum">
              <a:rPr lang="en-US" altLang="en-US" smtClean="0"/>
              <a:pPr>
                <a:defRPr/>
              </a:pPr>
              <a:t>22</a:t>
            </a:fld>
            <a:endParaRPr lang="en-US" altLang="en-US"/>
          </a:p>
        </p:txBody>
      </p:sp>
      <p:cxnSp>
        <p:nvCxnSpPr>
          <p:cNvPr id="7" name="Straight Connector 6">
            <a:extLst>
              <a:ext uri="{FF2B5EF4-FFF2-40B4-BE49-F238E27FC236}">
                <a16:creationId xmlns:a16="http://schemas.microsoft.com/office/drawing/2014/main" id="{8CAFBF96-B489-39E3-749C-8717C58C46ED}"/>
              </a:ext>
            </a:extLst>
          </p:cNvPr>
          <p:cNvCxnSpPr/>
          <p:nvPr/>
        </p:nvCxnSpPr>
        <p:spPr>
          <a:xfrm>
            <a:off x="609600" y="1600200"/>
            <a:ext cx="10972800" cy="0"/>
          </a:xfrm>
          <a:prstGeom prst="line">
            <a:avLst/>
          </a:prstGeom>
          <a:ln>
            <a:solidFill>
              <a:srgbClr val="002060"/>
            </a:solidFill>
          </a:ln>
        </p:spPr>
        <p:style>
          <a:lnRef idx="1">
            <a:schemeClr val="accent2"/>
          </a:lnRef>
          <a:fillRef idx="0">
            <a:schemeClr val="accent2"/>
          </a:fillRef>
          <a:effectRef idx="0">
            <a:schemeClr val="accent2"/>
          </a:effectRef>
          <a:fontRef idx="minor">
            <a:schemeClr val="tx1"/>
          </a:fontRef>
        </p:style>
      </p:cxnSp>
      <p:sp>
        <p:nvSpPr>
          <p:cNvPr id="5" name="TextBox 4">
            <a:extLst>
              <a:ext uri="{FF2B5EF4-FFF2-40B4-BE49-F238E27FC236}">
                <a16:creationId xmlns:a16="http://schemas.microsoft.com/office/drawing/2014/main" id="{DB7C3015-A3E4-4714-0F99-DED0B492DD42}"/>
              </a:ext>
            </a:extLst>
          </p:cNvPr>
          <p:cNvSpPr txBox="1"/>
          <p:nvPr/>
        </p:nvSpPr>
        <p:spPr>
          <a:xfrm>
            <a:off x="1234579" y="621343"/>
            <a:ext cx="9303391" cy="1077218"/>
          </a:xfrm>
          <a:prstGeom prst="rect">
            <a:avLst/>
          </a:prstGeom>
          <a:noFill/>
        </p:spPr>
        <p:txBody>
          <a:bodyPr wrap="square" rtlCol="0">
            <a:spAutoFit/>
          </a:bodyPr>
          <a:lstStyle/>
          <a:p>
            <a:pPr algn="ctr"/>
            <a:r>
              <a:rPr lang="en-US" sz="3200" b="1" dirty="0">
                <a:solidFill>
                  <a:schemeClr val="tx2"/>
                </a:solidFill>
              </a:rPr>
              <a:t>Isaiah’s Message to King Hezekiah</a:t>
            </a:r>
          </a:p>
          <a:p>
            <a:pPr algn="ctr"/>
            <a:r>
              <a:rPr lang="en-US" sz="3200" b="1" dirty="0">
                <a:solidFill>
                  <a:schemeClr val="tx2"/>
                </a:solidFill>
              </a:rPr>
              <a:t> and Hezekiah’s Prayer</a:t>
            </a:r>
          </a:p>
        </p:txBody>
      </p:sp>
    </p:spTree>
    <p:extLst>
      <p:ext uri="{BB962C8B-B14F-4D97-AF65-F5344CB8AC3E}">
        <p14:creationId xmlns:p14="http://schemas.microsoft.com/office/powerpoint/2010/main" val="356382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0EB5-A641-C774-9E33-C958B5BBA98A}"/>
              </a:ext>
            </a:extLst>
          </p:cNvPr>
          <p:cNvSpPr>
            <a:spLocks noGrp="1"/>
          </p:cNvSpPr>
          <p:nvPr>
            <p:ph type="title"/>
          </p:nvPr>
        </p:nvSpPr>
        <p:spPr/>
        <p:txBody>
          <a:bodyPr/>
          <a:lstStyle/>
          <a:p>
            <a:pPr>
              <a:defRPr/>
            </a:pPr>
            <a:r>
              <a:rPr lang="en-US" altLang="en-US" sz="4000" b="1" dirty="0"/>
              <a:t>Isaiah 39</a:t>
            </a:r>
            <a:br>
              <a:rPr lang="en-US" altLang="en-US" sz="4000" b="1" dirty="0">
                <a:effectLst>
                  <a:outerShdw blurRad="38100" dist="38100" dir="2700000" algn="tl">
                    <a:srgbClr val="000000">
                      <a:alpha val="43137"/>
                    </a:srgbClr>
                  </a:outerShdw>
                </a:effectLst>
              </a:rPr>
            </a:br>
            <a:r>
              <a:rPr lang="en-US" altLang="en-US" sz="3200" b="1" dirty="0">
                <a:solidFill>
                  <a:schemeClr val="tx2"/>
                </a:solidFill>
              </a:rPr>
              <a:t>Judah - Hezekiah</a:t>
            </a:r>
            <a:endParaRPr lang="en-US" sz="3200" dirty="0">
              <a:solidFill>
                <a:schemeClr val="tx2"/>
              </a:solidFill>
            </a:endParaRPr>
          </a:p>
        </p:txBody>
      </p:sp>
      <p:sp>
        <p:nvSpPr>
          <p:cNvPr id="3" name="Content Placeholder 2">
            <a:extLst>
              <a:ext uri="{FF2B5EF4-FFF2-40B4-BE49-F238E27FC236}">
                <a16:creationId xmlns:a16="http://schemas.microsoft.com/office/drawing/2014/main" id="{75BBFE5E-085E-9FB6-315B-CDB799FFCEE9}"/>
              </a:ext>
            </a:extLst>
          </p:cNvPr>
          <p:cNvSpPr>
            <a:spLocks noGrp="1"/>
          </p:cNvSpPr>
          <p:nvPr>
            <p:ph idx="1"/>
          </p:nvPr>
        </p:nvSpPr>
        <p:spPr>
          <a:xfrm>
            <a:off x="5334000" y="1678720"/>
            <a:ext cx="6629400" cy="4525963"/>
          </a:xfrm>
        </p:spPr>
        <p:txBody>
          <a:bodyPr/>
          <a:lstStyle/>
          <a:p>
            <a:pPr marL="0" indent="0">
              <a:spcBef>
                <a:spcPts val="0"/>
              </a:spcBef>
            </a:pPr>
            <a:endParaRPr lang="en-US" altLang="en-US" sz="3000" i="1" dirty="0">
              <a:solidFill>
                <a:srgbClr val="C00000"/>
              </a:solidFill>
            </a:endParaRPr>
          </a:p>
          <a:p>
            <a:pPr marL="225425" indent="-225425">
              <a:spcBef>
                <a:spcPct val="0"/>
              </a:spcBef>
            </a:pPr>
            <a:endParaRPr lang="en-US" altLang="en-US" sz="3000" i="1" dirty="0">
              <a:solidFill>
                <a:srgbClr val="C00000"/>
              </a:solidFill>
            </a:endParaRPr>
          </a:p>
          <a:p>
            <a:pPr marL="225425" indent="-225425">
              <a:spcBef>
                <a:spcPct val="0"/>
              </a:spcBef>
            </a:pPr>
            <a:endParaRPr lang="en-US" altLang="en-US" sz="3000" i="1" dirty="0">
              <a:solidFill>
                <a:srgbClr val="C00000"/>
              </a:solidFill>
            </a:endParaRPr>
          </a:p>
        </p:txBody>
      </p:sp>
      <p:sp>
        <p:nvSpPr>
          <p:cNvPr id="45062" name="Slide Number Placeholder 5">
            <a:extLst>
              <a:ext uri="{FF2B5EF4-FFF2-40B4-BE49-F238E27FC236}">
                <a16:creationId xmlns:a16="http://schemas.microsoft.com/office/drawing/2014/main" id="{A80D5B04-27FE-07C9-7E0F-EEC1D5EF40C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12B8B3E-DA8E-479A-945C-30004B7F13EE}" type="slidenum">
              <a:rPr lang="en-US" altLang="en-US" smtClean="0"/>
              <a:pPr/>
              <a:t>23</a:t>
            </a:fld>
            <a:endParaRPr lang="en-US" altLang="en-US"/>
          </a:p>
        </p:txBody>
      </p:sp>
      <p:cxnSp>
        <p:nvCxnSpPr>
          <p:cNvPr id="9" name="Straight Connector 8">
            <a:extLst>
              <a:ext uri="{FF2B5EF4-FFF2-40B4-BE49-F238E27FC236}">
                <a16:creationId xmlns:a16="http://schemas.microsoft.com/office/drawing/2014/main" id="{FABAB267-9E67-71F1-7E03-047C81020F7A}"/>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38BFB529-9A7F-CC34-6DB2-A671B41B1F0F}"/>
              </a:ext>
            </a:extLst>
          </p:cNvPr>
          <p:cNvCxnSpPr/>
          <p:nvPr/>
        </p:nvCxnSpPr>
        <p:spPr>
          <a:xfrm>
            <a:off x="5162550" y="1778000"/>
            <a:ext cx="0" cy="4394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B6C5CE8-DB38-69F5-584D-D55C0CC0AF05}"/>
              </a:ext>
            </a:extLst>
          </p:cNvPr>
          <p:cNvPicPr>
            <a:picLocks noChangeAspect="1"/>
          </p:cNvPicPr>
          <p:nvPr/>
        </p:nvPicPr>
        <p:blipFill>
          <a:blip r:embed="rId3"/>
          <a:stretch>
            <a:fillRect/>
          </a:stretch>
        </p:blipFill>
        <p:spPr>
          <a:xfrm>
            <a:off x="495178" y="2096782"/>
            <a:ext cx="4495923" cy="4186571"/>
          </a:xfrm>
          <a:prstGeom prst="rect">
            <a:avLst/>
          </a:prstGeom>
        </p:spPr>
      </p:pic>
      <p:sp>
        <p:nvSpPr>
          <p:cNvPr id="8" name="TextBox 7">
            <a:extLst>
              <a:ext uri="{FF2B5EF4-FFF2-40B4-BE49-F238E27FC236}">
                <a16:creationId xmlns:a16="http://schemas.microsoft.com/office/drawing/2014/main" id="{FEBE3750-FCF1-D6FE-79CA-AA93C6082A84}"/>
              </a:ext>
            </a:extLst>
          </p:cNvPr>
          <p:cNvSpPr txBox="1"/>
          <p:nvPr/>
        </p:nvSpPr>
        <p:spPr>
          <a:xfrm>
            <a:off x="5367564" y="1617136"/>
            <a:ext cx="6762523" cy="5509200"/>
          </a:xfrm>
          <a:prstGeom prst="rect">
            <a:avLst/>
          </a:prstGeom>
          <a:noFill/>
        </p:spPr>
        <p:txBody>
          <a:bodyPr wrap="square" rtlCol="0">
            <a:spAutoFit/>
          </a:bodyPr>
          <a:lstStyle/>
          <a:p>
            <a:pPr marL="285750" indent="-285750">
              <a:buFont typeface="Arial" panose="020B0604020202020204" pitchFamily="34" charset="0"/>
              <a:buChar char="•"/>
            </a:pPr>
            <a:r>
              <a:rPr lang="en-US" sz="3200" b="1" dirty="0"/>
              <a:t>Hezekiah Was Obedient to God</a:t>
            </a:r>
          </a:p>
          <a:p>
            <a:pPr marL="285750" indent="-285750">
              <a:buFont typeface="Arial" panose="020B0604020202020204" pitchFamily="34" charset="0"/>
              <a:buChar char="•"/>
            </a:pPr>
            <a:r>
              <a:rPr lang="en-US" sz="3200" b="1" dirty="0"/>
              <a:t>God Was With Hezekiah</a:t>
            </a:r>
          </a:p>
          <a:p>
            <a:pPr marL="285750" indent="-285750">
              <a:buFont typeface="Arial" panose="020B0604020202020204" pitchFamily="34" charset="0"/>
              <a:buChar char="•"/>
            </a:pPr>
            <a:r>
              <a:rPr lang="en-US" sz="3200" b="1" dirty="0"/>
              <a:t>In the Eyes of the People…Was Hezekiah the Promised Savior?</a:t>
            </a:r>
          </a:p>
          <a:p>
            <a:pPr marL="285750" indent="-285750">
              <a:buFont typeface="Arial" panose="020B0604020202020204" pitchFamily="34" charset="0"/>
              <a:buChar char="•"/>
            </a:pPr>
            <a:r>
              <a:rPr lang="en-US" sz="3200" b="1" dirty="0"/>
              <a:t>Hezekiah Shows His Desire to Please Earthly Powers in this Chapter</a:t>
            </a:r>
          </a:p>
          <a:p>
            <a:pPr marL="285750" indent="-285750">
              <a:buFont typeface="Arial" panose="020B0604020202020204" pitchFamily="34" charset="0"/>
              <a:buChar char="•"/>
            </a:pPr>
            <a:r>
              <a:rPr lang="en-US" sz="3200" b="1" dirty="0"/>
              <a:t>Shows the Babylonian Envoys His Wealth</a:t>
            </a:r>
          </a:p>
          <a:p>
            <a:pPr marL="285750" indent="-285750">
              <a:buFont typeface="Arial" panose="020B0604020202020204" pitchFamily="34" charset="0"/>
              <a:buChar char="•"/>
            </a:pPr>
            <a:r>
              <a:rPr lang="en-US" sz="3200" b="1" dirty="0"/>
              <a:t>A Desire to Show How Good an Ally Hezekiah Could Be… </a:t>
            </a:r>
          </a:p>
          <a:p>
            <a:pPr marL="285750" indent="-285750">
              <a:buFont typeface="Arial" panose="020B0604020202020204" pitchFamily="34" charset="0"/>
              <a:buChar char="•"/>
            </a:pPr>
            <a:endParaRPr lang="en-US" sz="3200"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0EB5-A641-C774-9E33-C958B5BBA98A}"/>
              </a:ext>
            </a:extLst>
          </p:cNvPr>
          <p:cNvSpPr>
            <a:spLocks noGrp="1"/>
          </p:cNvSpPr>
          <p:nvPr>
            <p:ph type="title"/>
          </p:nvPr>
        </p:nvSpPr>
        <p:spPr/>
        <p:txBody>
          <a:bodyPr/>
          <a:lstStyle/>
          <a:p>
            <a:pPr>
              <a:defRPr/>
            </a:pPr>
            <a:r>
              <a:rPr lang="en-US" sz="4000" b="1" dirty="0"/>
              <a:t>Isaiah 39</a:t>
            </a:r>
            <a:br>
              <a:rPr lang="en-US" sz="4000" b="1" dirty="0">
                <a:solidFill>
                  <a:schemeClr val="accent6">
                    <a:lumMod val="50000"/>
                  </a:schemeClr>
                </a:solidFill>
              </a:rPr>
            </a:br>
            <a:r>
              <a:rPr lang="en-US" sz="3200" b="1" dirty="0">
                <a:solidFill>
                  <a:schemeClr val="tx2"/>
                </a:solidFill>
              </a:rPr>
              <a:t>Assyria - </a:t>
            </a:r>
            <a:r>
              <a:rPr lang="en-US" sz="3200" b="1" dirty="0" err="1">
                <a:solidFill>
                  <a:schemeClr val="tx2"/>
                </a:solidFill>
              </a:rPr>
              <a:t>Senacharib</a:t>
            </a:r>
            <a:endParaRPr lang="en-US" sz="3200" dirty="0">
              <a:solidFill>
                <a:schemeClr val="tx2"/>
              </a:solidFill>
            </a:endParaRPr>
          </a:p>
        </p:txBody>
      </p:sp>
      <p:sp>
        <p:nvSpPr>
          <p:cNvPr id="3" name="Content Placeholder 2">
            <a:extLst>
              <a:ext uri="{FF2B5EF4-FFF2-40B4-BE49-F238E27FC236}">
                <a16:creationId xmlns:a16="http://schemas.microsoft.com/office/drawing/2014/main" id="{75BBFE5E-085E-9FB6-315B-CDB799FFCEE9}"/>
              </a:ext>
            </a:extLst>
          </p:cNvPr>
          <p:cNvSpPr>
            <a:spLocks noGrp="1"/>
          </p:cNvSpPr>
          <p:nvPr>
            <p:ph idx="1"/>
          </p:nvPr>
        </p:nvSpPr>
        <p:spPr>
          <a:xfrm>
            <a:off x="5334000" y="1678720"/>
            <a:ext cx="6629400" cy="4525963"/>
          </a:xfrm>
        </p:spPr>
        <p:txBody>
          <a:bodyPr/>
          <a:lstStyle/>
          <a:p>
            <a:pPr marL="0" indent="0">
              <a:spcBef>
                <a:spcPts val="0"/>
              </a:spcBef>
            </a:pPr>
            <a:endParaRPr lang="en-US" altLang="en-US" sz="3000" i="1" dirty="0">
              <a:solidFill>
                <a:srgbClr val="C00000"/>
              </a:solidFill>
            </a:endParaRPr>
          </a:p>
          <a:p>
            <a:pPr marL="225425" indent="-225425">
              <a:spcBef>
                <a:spcPct val="0"/>
              </a:spcBef>
            </a:pPr>
            <a:endParaRPr lang="en-US" altLang="en-US" sz="3000" i="1" dirty="0">
              <a:solidFill>
                <a:srgbClr val="C00000"/>
              </a:solidFill>
            </a:endParaRPr>
          </a:p>
          <a:p>
            <a:pPr marL="225425" indent="-225425">
              <a:spcBef>
                <a:spcPct val="0"/>
              </a:spcBef>
            </a:pPr>
            <a:endParaRPr lang="en-US" altLang="en-US" sz="3000" i="1" dirty="0">
              <a:solidFill>
                <a:srgbClr val="C00000"/>
              </a:solidFill>
            </a:endParaRPr>
          </a:p>
        </p:txBody>
      </p:sp>
      <p:sp>
        <p:nvSpPr>
          <p:cNvPr id="45062" name="Slide Number Placeholder 5">
            <a:extLst>
              <a:ext uri="{FF2B5EF4-FFF2-40B4-BE49-F238E27FC236}">
                <a16:creationId xmlns:a16="http://schemas.microsoft.com/office/drawing/2014/main" id="{A80D5B04-27FE-07C9-7E0F-EEC1D5EF40C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12B8B3E-DA8E-479A-945C-30004B7F13EE}" type="slidenum">
              <a:rPr lang="en-US" altLang="en-US" smtClean="0"/>
              <a:pPr/>
              <a:t>24</a:t>
            </a:fld>
            <a:endParaRPr lang="en-US" altLang="en-US"/>
          </a:p>
        </p:txBody>
      </p:sp>
      <p:cxnSp>
        <p:nvCxnSpPr>
          <p:cNvPr id="9" name="Straight Connector 8">
            <a:extLst>
              <a:ext uri="{FF2B5EF4-FFF2-40B4-BE49-F238E27FC236}">
                <a16:creationId xmlns:a16="http://schemas.microsoft.com/office/drawing/2014/main" id="{FABAB267-9E67-71F1-7E03-047C81020F7A}"/>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38BFB529-9A7F-CC34-6DB2-A671B41B1F0F}"/>
              </a:ext>
            </a:extLst>
          </p:cNvPr>
          <p:cNvCxnSpPr/>
          <p:nvPr/>
        </p:nvCxnSpPr>
        <p:spPr>
          <a:xfrm>
            <a:off x="5162550" y="1778000"/>
            <a:ext cx="0" cy="4394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63D805F-35C9-87C0-FBD9-A6CE7E1A0EC4}"/>
              </a:ext>
            </a:extLst>
          </p:cNvPr>
          <p:cNvSpPr txBox="1"/>
          <p:nvPr/>
        </p:nvSpPr>
        <p:spPr>
          <a:xfrm>
            <a:off x="5367565" y="2216592"/>
            <a:ext cx="6762523" cy="4031873"/>
          </a:xfrm>
          <a:prstGeom prst="rect">
            <a:avLst/>
          </a:prstGeom>
          <a:noFill/>
        </p:spPr>
        <p:txBody>
          <a:bodyPr wrap="square" rtlCol="0">
            <a:spAutoFit/>
          </a:bodyPr>
          <a:lstStyle/>
          <a:p>
            <a:pPr marL="285750" indent="-285750">
              <a:buFont typeface="Arial" panose="020B0604020202020204" pitchFamily="34" charset="0"/>
              <a:buChar char="•"/>
            </a:pPr>
            <a:r>
              <a:rPr lang="en-US" sz="3200" b="1" dirty="0"/>
              <a:t>While Not Mentioned in these Passages…Assyria was the Power in the Region</a:t>
            </a:r>
          </a:p>
          <a:p>
            <a:pPr marL="285750" indent="-285750">
              <a:buFont typeface="Arial" panose="020B0604020202020204" pitchFamily="34" charset="0"/>
              <a:buChar char="•"/>
            </a:pPr>
            <a:r>
              <a:rPr lang="en-US" sz="3200" b="1" dirty="0" err="1"/>
              <a:t>Sennacharib’s</a:t>
            </a:r>
            <a:r>
              <a:rPr lang="en-US" sz="3200" b="1" dirty="0"/>
              <a:t> Siege of Lachish</a:t>
            </a:r>
          </a:p>
          <a:p>
            <a:pPr marL="285750" indent="-285750">
              <a:buFont typeface="Arial" panose="020B0604020202020204" pitchFamily="34" charset="0"/>
              <a:buChar char="•"/>
            </a:pPr>
            <a:r>
              <a:rPr lang="en-US" sz="3200" b="1" dirty="0"/>
              <a:t>And His Arrogance in Dealing with Hezekiah</a:t>
            </a:r>
          </a:p>
          <a:p>
            <a:pPr marL="285750" indent="-285750">
              <a:buFont typeface="Arial" panose="020B0604020202020204" pitchFamily="34" charset="0"/>
              <a:buChar char="•"/>
            </a:pPr>
            <a:r>
              <a:rPr lang="en-US" sz="3200" b="1" dirty="0"/>
              <a:t>But, God Dealt with Him…185,000 Men Later… </a:t>
            </a:r>
          </a:p>
        </p:txBody>
      </p:sp>
      <p:pic>
        <p:nvPicPr>
          <p:cNvPr id="4" name="Picture 3">
            <a:extLst>
              <a:ext uri="{FF2B5EF4-FFF2-40B4-BE49-F238E27FC236}">
                <a16:creationId xmlns:a16="http://schemas.microsoft.com/office/drawing/2014/main" id="{E7EBB4CF-DDAD-E91C-B6EA-A4207C4D9067}"/>
              </a:ext>
            </a:extLst>
          </p:cNvPr>
          <p:cNvPicPr>
            <a:picLocks noChangeAspect="1"/>
          </p:cNvPicPr>
          <p:nvPr/>
        </p:nvPicPr>
        <p:blipFill>
          <a:blip r:embed="rId3"/>
          <a:stretch>
            <a:fillRect/>
          </a:stretch>
        </p:blipFill>
        <p:spPr>
          <a:xfrm>
            <a:off x="394498" y="2201911"/>
            <a:ext cx="4411578" cy="376938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B13DE-FF8C-2556-73FD-9B86000DE2A6}"/>
              </a:ext>
            </a:extLst>
          </p:cNvPr>
          <p:cNvSpPr>
            <a:spLocks noGrp="1"/>
          </p:cNvSpPr>
          <p:nvPr>
            <p:ph type="title"/>
          </p:nvPr>
        </p:nvSpPr>
        <p:spPr>
          <a:xfrm>
            <a:off x="609600" y="169538"/>
            <a:ext cx="10972800" cy="1143000"/>
          </a:xfrm>
        </p:spPr>
        <p:txBody>
          <a:bodyPr/>
          <a:lstStyle/>
          <a:p>
            <a:r>
              <a:rPr lang="en-US" b="1" dirty="0"/>
              <a:t>Isaiah 39:5-7</a:t>
            </a:r>
          </a:p>
        </p:txBody>
      </p:sp>
      <p:sp>
        <p:nvSpPr>
          <p:cNvPr id="3" name="Content Placeholder 2">
            <a:extLst>
              <a:ext uri="{FF2B5EF4-FFF2-40B4-BE49-F238E27FC236}">
                <a16:creationId xmlns:a16="http://schemas.microsoft.com/office/drawing/2014/main" id="{A8F30AE9-267D-4C7A-0EC6-17D363AE4806}"/>
              </a:ext>
            </a:extLst>
          </p:cNvPr>
          <p:cNvSpPr>
            <a:spLocks noGrp="1"/>
          </p:cNvSpPr>
          <p:nvPr>
            <p:ph idx="1"/>
          </p:nvPr>
        </p:nvSpPr>
        <p:spPr>
          <a:xfrm>
            <a:off x="340659" y="1671920"/>
            <a:ext cx="11654117" cy="4983162"/>
          </a:xfrm>
        </p:spPr>
        <p:txBody>
          <a:bodyPr/>
          <a:lstStyle/>
          <a:p>
            <a:pPr marL="0" indent="0">
              <a:buNone/>
            </a:pPr>
            <a:r>
              <a:rPr lang="en-US" sz="4000" b="1" i="0" baseline="30000" dirty="0">
                <a:solidFill>
                  <a:srgbClr val="000000"/>
                </a:solidFill>
                <a:effectLst/>
                <a:latin typeface="system-ui"/>
              </a:rPr>
              <a:t>5 </a:t>
            </a:r>
            <a:r>
              <a:rPr lang="en-US" sz="4000" b="1" i="0" dirty="0">
                <a:solidFill>
                  <a:srgbClr val="000000"/>
                </a:solidFill>
                <a:effectLst/>
                <a:latin typeface="system-ui"/>
              </a:rPr>
              <a:t>Then </a:t>
            </a:r>
            <a:r>
              <a:rPr lang="en-US" sz="4000" b="1" i="0" dirty="0">
                <a:solidFill>
                  <a:srgbClr val="000000"/>
                </a:solidFill>
                <a:effectLst/>
                <a:highlight>
                  <a:srgbClr val="FFFF00"/>
                </a:highlight>
                <a:latin typeface="system-ui"/>
              </a:rPr>
              <a:t>Isaiah</a:t>
            </a:r>
            <a:r>
              <a:rPr lang="en-US" sz="4000" b="1" i="0" dirty="0">
                <a:solidFill>
                  <a:srgbClr val="000000"/>
                </a:solidFill>
                <a:effectLst/>
                <a:latin typeface="system-ui"/>
              </a:rPr>
              <a:t> said to Hezekiah, “Hear the word of the </a:t>
            </a:r>
            <a:r>
              <a:rPr lang="en-US" sz="4000" b="1" i="0" cap="small" dirty="0">
                <a:solidFill>
                  <a:srgbClr val="000000"/>
                </a:solidFill>
                <a:effectLst/>
                <a:highlight>
                  <a:srgbClr val="FFFF00"/>
                </a:highlight>
                <a:latin typeface="system-ui"/>
              </a:rPr>
              <a:t>Lord</a:t>
            </a:r>
            <a:r>
              <a:rPr lang="en-US" sz="4000" b="1" i="0" dirty="0">
                <a:solidFill>
                  <a:srgbClr val="000000"/>
                </a:solidFill>
                <a:effectLst/>
                <a:highlight>
                  <a:srgbClr val="FFFF00"/>
                </a:highlight>
                <a:latin typeface="system-ui"/>
              </a:rPr>
              <a:t> of hosts</a:t>
            </a:r>
            <a:r>
              <a:rPr lang="en-US" sz="4000" b="1" i="0" dirty="0">
                <a:solidFill>
                  <a:srgbClr val="000000"/>
                </a:solidFill>
                <a:effectLst/>
                <a:latin typeface="system-ui"/>
              </a:rPr>
              <a:t>: </a:t>
            </a:r>
            <a:r>
              <a:rPr lang="en-US" sz="4000" b="1" i="0" baseline="30000" dirty="0">
                <a:solidFill>
                  <a:srgbClr val="000000"/>
                </a:solidFill>
                <a:effectLst/>
                <a:latin typeface="system-ui"/>
              </a:rPr>
              <a:t>6 </a:t>
            </a:r>
            <a:r>
              <a:rPr lang="en-US" sz="4000" b="1" i="0" dirty="0">
                <a:solidFill>
                  <a:srgbClr val="000000"/>
                </a:solidFill>
                <a:effectLst/>
                <a:latin typeface="system-ui"/>
              </a:rPr>
              <a:t>Behold, the days are coming, when all that is in your house, and that which your fathers have stored up till this day, shall be carried to Babylon. Nothing shall be left, says the </a:t>
            </a:r>
            <a:r>
              <a:rPr lang="en-US" sz="4000" b="1" i="0" cap="small" dirty="0">
                <a:solidFill>
                  <a:srgbClr val="000000"/>
                </a:solidFill>
                <a:effectLst/>
                <a:latin typeface="system-ui"/>
              </a:rPr>
              <a:t>Lord</a:t>
            </a:r>
            <a:r>
              <a:rPr lang="en-US" sz="4000" b="1" i="0" dirty="0">
                <a:solidFill>
                  <a:srgbClr val="000000"/>
                </a:solidFill>
                <a:effectLst/>
                <a:latin typeface="system-ui"/>
              </a:rPr>
              <a:t>. </a:t>
            </a:r>
            <a:r>
              <a:rPr lang="en-US" sz="4000" b="1" i="0" baseline="30000" dirty="0">
                <a:solidFill>
                  <a:srgbClr val="000000"/>
                </a:solidFill>
                <a:effectLst/>
                <a:latin typeface="system-ui"/>
              </a:rPr>
              <a:t>7 </a:t>
            </a:r>
            <a:r>
              <a:rPr lang="en-US" sz="4000" b="1" i="0" dirty="0">
                <a:solidFill>
                  <a:srgbClr val="000000"/>
                </a:solidFill>
                <a:effectLst/>
                <a:latin typeface="system-ui"/>
              </a:rPr>
              <a:t>And some of your own sons, who will come from you, whom you will father, shall be taken away, and they shall be eunuchs in the palace of the king of Babylon.”</a:t>
            </a:r>
            <a:endParaRPr lang="en-US" sz="4000" b="1" dirty="0"/>
          </a:p>
        </p:txBody>
      </p:sp>
      <p:sp>
        <p:nvSpPr>
          <p:cNvPr id="6" name="Slide Number Placeholder 5">
            <a:extLst>
              <a:ext uri="{FF2B5EF4-FFF2-40B4-BE49-F238E27FC236}">
                <a16:creationId xmlns:a16="http://schemas.microsoft.com/office/drawing/2014/main" id="{DC96AB42-B750-8262-00E9-78C8CAAEB0CC}"/>
              </a:ext>
            </a:extLst>
          </p:cNvPr>
          <p:cNvSpPr>
            <a:spLocks noGrp="1"/>
          </p:cNvSpPr>
          <p:nvPr>
            <p:ph type="sldNum" sz="quarter" idx="12"/>
          </p:nvPr>
        </p:nvSpPr>
        <p:spPr/>
        <p:txBody>
          <a:bodyPr/>
          <a:lstStyle/>
          <a:p>
            <a:pPr>
              <a:defRPr/>
            </a:pPr>
            <a:fld id="{3AD7D920-DEA2-4CA0-8F35-A40F4F4612CD}" type="slidenum">
              <a:rPr lang="en-US" altLang="en-US" smtClean="0"/>
              <a:pPr>
                <a:defRPr/>
              </a:pPr>
              <a:t>25</a:t>
            </a:fld>
            <a:endParaRPr lang="en-US" altLang="en-US"/>
          </a:p>
        </p:txBody>
      </p:sp>
      <p:cxnSp>
        <p:nvCxnSpPr>
          <p:cNvPr id="7" name="Straight Connector 6">
            <a:extLst>
              <a:ext uri="{FF2B5EF4-FFF2-40B4-BE49-F238E27FC236}">
                <a16:creationId xmlns:a16="http://schemas.microsoft.com/office/drawing/2014/main" id="{8CAFBF96-B489-39E3-749C-8717C58C46ED}"/>
              </a:ext>
            </a:extLst>
          </p:cNvPr>
          <p:cNvCxnSpPr/>
          <p:nvPr/>
        </p:nvCxnSpPr>
        <p:spPr>
          <a:xfrm>
            <a:off x="609600" y="1600200"/>
            <a:ext cx="10972800" cy="0"/>
          </a:xfrm>
          <a:prstGeom prst="line">
            <a:avLst/>
          </a:prstGeom>
          <a:ln>
            <a:solidFill>
              <a:srgbClr val="002060"/>
            </a:solidFill>
          </a:ln>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id="{E40C0C74-EAFE-C976-6886-EB8983F6DAC9}"/>
              </a:ext>
            </a:extLst>
          </p:cNvPr>
          <p:cNvSpPr txBox="1"/>
          <p:nvPr/>
        </p:nvSpPr>
        <p:spPr>
          <a:xfrm>
            <a:off x="2417379" y="1021201"/>
            <a:ext cx="7357242" cy="584775"/>
          </a:xfrm>
          <a:prstGeom prst="rect">
            <a:avLst/>
          </a:prstGeom>
          <a:noFill/>
        </p:spPr>
        <p:txBody>
          <a:bodyPr wrap="square" rtlCol="0">
            <a:spAutoFit/>
          </a:bodyPr>
          <a:lstStyle/>
          <a:p>
            <a:pPr algn="ctr"/>
            <a:r>
              <a:rPr lang="en-US" sz="3200" b="1" dirty="0">
                <a:solidFill>
                  <a:schemeClr val="tx2"/>
                </a:solidFill>
              </a:rPr>
              <a:t>God’s Judgement Carried Out by Babylon</a:t>
            </a:r>
          </a:p>
        </p:txBody>
      </p:sp>
    </p:spTree>
    <p:extLst>
      <p:ext uri="{BB962C8B-B14F-4D97-AF65-F5344CB8AC3E}">
        <p14:creationId xmlns:p14="http://schemas.microsoft.com/office/powerpoint/2010/main" val="1764847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0EB5-A641-C774-9E33-C958B5BBA98A}"/>
              </a:ext>
            </a:extLst>
          </p:cNvPr>
          <p:cNvSpPr>
            <a:spLocks noGrp="1"/>
          </p:cNvSpPr>
          <p:nvPr>
            <p:ph type="title"/>
          </p:nvPr>
        </p:nvSpPr>
        <p:spPr/>
        <p:txBody>
          <a:bodyPr/>
          <a:lstStyle/>
          <a:p>
            <a:pPr>
              <a:defRPr/>
            </a:pPr>
            <a:r>
              <a:rPr lang="en-US" altLang="en-US" sz="4000" b="1" dirty="0"/>
              <a:t>Isaiah 39</a:t>
            </a:r>
            <a:br>
              <a:rPr lang="en-US" altLang="en-US" sz="4000" b="1" dirty="0"/>
            </a:br>
            <a:r>
              <a:rPr lang="en-US" altLang="en-US" sz="3200" b="1" dirty="0">
                <a:solidFill>
                  <a:schemeClr val="tx2"/>
                </a:solidFill>
              </a:rPr>
              <a:t>Isaiah - God</a:t>
            </a:r>
            <a:endParaRPr lang="en-US" sz="3200" dirty="0">
              <a:solidFill>
                <a:schemeClr val="tx2"/>
              </a:solidFill>
            </a:endParaRPr>
          </a:p>
        </p:txBody>
      </p:sp>
      <p:sp>
        <p:nvSpPr>
          <p:cNvPr id="3" name="Content Placeholder 2">
            <a:extLst>
              <a:ext uri="{FF2B5EF4-FFF2-40B4-BE49-F238E27FC236}">
                <a16:creationId xmlns:a16="http://schemas.microsoft.com/office/drawing/2014/main" id="{75BBFE5E-085E-9FB6-315B-CDB799FFCEE9}"/>
              </a:ext>
            </a:extLst>
          </p:cNvPr>
          <p:cNvSpPr>
            <a:spLocks noGrp="1"/>
          </p:cNvSpPr>
          <p:nvPr>
            <p:ph idx="1"/>
          </p:nvPr>
        </p:nvSpPr>
        <p:spPr>
          <a:xfrm>
            <a:off x="5334000" y="1678720"/>
            <a:ext cx="6629400" cy="4525963"/>
          </a:xfrm>
        </p:spPr>
        <p:txBody>
          <a:bodyPr/>
          <a:lstStyle/>
          <a:p>
            <a:pPr marL="0" indent="0">
              <a:spcBef>
                <a:spcPts val="0"/>
              </a:spcBef>
            </a:pPr>
            <a:endParaRPr lang="en-US" altLang="en-US" sz="3000" i="1" dirty="0">
              <a:solidFill>
                <a:srgbClr val="C00000"/>
              </a:solidFill>
            </a:endParaRPr>
          </a:p>
          <a:p>
            <a:pPr marL="225425" indent="-225425">
              <a:spcBef>
                <a:spcPct val="0"/>
              </a:spcBef>
            </a:pPr>
            <a:endParaRPr lang="en-US" altLang="en-US" sz="3000" i="1" dirty="0">
              <a:solidFill>
                <a:srgbClr val="C00000"/>
              </a:solidFill>
            </a:endParaRPr>
          </a:p>
          <a:p>
            <a:pPr marL="225425" indent="-225425">
              <a:spcBef>
                <a:spcPct val="0"/>
              </a:spcBef>
            </a:pPr>
            <a:endParaRPr lang="en-US" altLang="en-US" sz="3000" i="1" dirty="0">
              <a:solidFill>
                <a:srgbClr val="C00000"/>
              </a:solidFill>
            </a:endParaRPr>
          </a:p>
        </p:txBody>
      </p:sp>
      <p:sp>
        <p:nvSpPr>
          <p:cNvPr id="45062" name="Slide Number Placeholder 5">
            <a:extLst>
              <a:ext uri="{FF2B5EF4-FFF2-40B4-BE49-F238E27FC236}">
                <a16:creationId xmlns:a16="http://schemas.microsoft.com/office/drawing/2014/main" id="{A80D5B04-27FE-07C9-7E0F-EEC1D5EF40C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12B8B3E-DA8E-479A-945C-30004B7F13EE}" type="slidenum">
              <a:rPr lang="en-US" altLang="en-US" smtClean="0"/>
              <a:pPr/>
              <a:t>26</a:t>
            </a:fld>
            <a:endParaRPr lang="en-US" altLang="en-US"/>
          </a:p>
        </p:txBody>
      </p:sp>
      <p:cxnSp>
        <p:nvCxnSpPr>
          <p:cNvPr id="9" name="Straight Connector 8">
            <a:extLst>
              <a:ext uri="{FF2B5EF4-FFF2-40B4-BE49-F238E27FC236}">
                <a16:creationId xmlns:a16="http://schemas.microsoft.com/office/drawing/2014/main" id="{FABAB267-9E67-71F1-7E03-047C81020F7A}"/>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38BFB529-9A7F-CC34-6DB2-A671B41B1F0F}"/>
              </a:ext>
            </a:extLst>
          </p:cNvPr>
          <p:cNvCxnSpPr/>
          <p:nvPr/>
        </p:nvCxnSpPr>
        <p:spPr>
          <a:xfrm>
            <a:off x="5162550" y="1778000"/>
            <a:ext cx="0" cy="4394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63D805F-35C9-87C0-FBD9-A6CE7E1A0EC4}"/>
              </a:ext>
            </a:extLst>
          </p:cNvPr>
          <p:cNvSpPr txBox="1"/>
          <p:nvPr/>
        </p:nvSpPr>
        <p:spPr>
          <a:xfrm>
            <a:off x="5367564" y="1617136"/>
            <a:ext cx="6762523" cy="5139869"/>
          </a:xfrm>
          <a:prstGeom prst="rect">
            <a:avLst/>
          </a:prstGeom>
          <a:noFill/>
        </p:spPr>
        <p:txBody>
          <a:bodyPr wrap="square" rtlCol="0">
            <a:spAutoFit/>
          </a:bodyPr>
          <a:lstStyle/>
          <a:p>
            <a:pPr marL="285750" indent="-285750">
              <a:buFont typeface="Arial" panose="020B0604020202020204" pitchFamily="34" charset="0"/>
              <a:buChar char="•"/>
            </a:pPr>
            <a:r>
              <a:rPr lang="en-US" sz="3200" b="1" dirty="0"/>
              <a:t>Chapter 38 &amp; 39 Demonstrate the </a:t>
            </a:r>
            <a:r>
              <a:rPr lang="en-US" sz="4000" b="1" dirty="0"/>
              <a:t>Big</a:t>
            </a:r>
            <a:r>
              <a:rPr lang="en-US" sz="3200" b="1" dirty="0"/>
              <a:t>ness of Our God!</a:t>
            </a:r>
          </a:p>
          <a:p>
            <a:pPr marL="285750" indent="-285750">
              <a:buFont typeface="Arial" panose="020B0604020202020204" pitchFamily="34" charset="0"/>
              <a:buChar char="•"/>
            </a:pPr>
            <a:r>
              <a:rPr lang="en-US" sz="3200" b="1" dirty="0"/>
              <a:t>Hezekiah is not the Messiah!</a:t>
            </a:r>
          </a:p>
          <a:p>
            <a:pPr marL="285750" indent="-285750">
              <a:buFont typeface="Arial" panose="020B0604020202020204" pitchFamily="34" charset="0"/>
              <a:buChar char="•"/>
            </a:pPr>
            <a:r>
              <a:rPr lang="en-US" sz="3200" b="1" dirty="0"/>
              <a:t>God Deals with Hezekiah’s Reliance on Earthly Things</a:t>
            </a:r>
          </a:p>
          <a:p>
            <a:pPr marL="285750" indent="-285750">
              <a:buFont typeface="Arial" panose="020B0604020202020204" pitchFamily="34" charset="0"/>
              <a:buChar char="•"/>
            </a:pPr>
            <a:r>
              <a:rPr lang="en-US" sz="3200" b="1" dirty="0"/>
              <a:t>Chapters 38 &amp; 39 are a Transition From the First Half of Isaiah to the Second</a:t>
            </a:r>
          </a:p>
          <a:p>
            <a:pPr marL="285750" indent="-285750">
              <a:buFont typeface="Arial" panose="020B0604020202020204" pitchFamily="34" charset="0"/>
              <a:buChar char="•"/>
            </a:pPr>
            <a:r>
              <a:rPr lang="en-US" sz="3200" b="1" dirty="0"/>
              <a:t>Isaiah is Called the 5</a:t>
            </a:r>
            <a:r>
              <a:rPr lang="en-US" sz="3200" b="1" baseline="30000" dirty="0"/>
              <a:t>th</a:t>
            </a:r>
            <a:r>
              <a:rPr lang="en-US" sz="3200" b="1" dirty="0"/>
              <a:t> Gospel…We Will See Why…Next Year!</a:t>
            </a:r>
          </a:p>
        </p:txBody>
      </p:sp>
      <p:pic>
        <p:nvPicPr>
          <p:cNvPr id="4" name="Picture 3">
            <a:extLst>
              <a:ext uri="{FF2B5EF4-FFF2-40B4-BE49-F238E27FC236}">
                <a16:creationId xmlns:a16="http://schemas.microsoft.com/office/drawing/2014/main" id="{1C18AE84-6371-879E-E36A-B6BE812B9A9C}"/>
              </a:ext>
            </a:extLst>
          </p:cNvPr>
          <p:cNvPicPr>
            <a:picLocks noChangeAspect="1"/>
          </p:cNvPicPr>
          <p:nvPr/>
        </p:nvPicPr>
        <p:blipFill>
          <a:blip r:embed="rId3"/>
          <a:stretch>
            <a:fillRect/>
          </a:stretch>
        </p:blipFill>
        <p:spPr>
          <a:xfrm>
            <a:off x="609600" y="2061129"/>
            <a:ext cx="4088268" cy="411107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B13DE-FF8C-2556-73FD-9B86000DE2A6}"/>
              </a:ext>
            </a:extLst>
          </p:cNvPr>
          <p:cNvSpPr>
            <a:spLocks noGrp="1"/>
          </p:cNvSpPr>
          <p:nvPr>
            <p:ph type="title"/>
          </p:nvPr>
        </p:nvSpPr>
        <p:spPr>
          <a:xfrm>
            <a:off x="609600" y="-9136"/>
            <a:ext cx="10972800" cy="1143000"/>
          </a:xfrm>
        </p:spPr>
        <p:txBody>
          <a:bodyPr/>
          <a:lstStyle/>
          <a:p>
            <a:r>
              <a:rPr lang="en-US" b="1" dirty="0"/>
              <a:t>Isaiah 39:8</a:t>
            </a:r>
          </a:p>
        </p:txBody>
      </p:sp>
      <p:sp>
        <p:nvSpPr>
          <p:cNvPr id="3" name="Content Placeholder 2">
            <a:extLst>
              <a:ext uri="{FF2B5EF4-FFF2-40B4-BE49-F238E27FC236}">
                <a16:creationId xmlns:a16="http://schemas.microsoft.com/office/drawing/2014/main" id="{A8F30AE9-267D-4C7A-0EC6-17D363AE4806}"/>
              </a:ext>
            </a:extLst>
          </p:cNvPr>
          <p:cNvSpPr>
            <a:spLocks noGrp="1"/>
          </p:cNvSpPr>
          <p:nvPr>
            <p:ph idx="1"/>
          </p:nvPr>
        </p:nvSpPr>
        <p:spPr>
          <a:xfrm>
            <a:off x="609600" y="2462154"/>
            <a:ext cx="11654117" cy="4983162"/>
          </a:xfrm>
        </p:spPr>
        <p:txBody>
          <a:bodyPr/>
          <a:lstStyle/>
          <a:p>
            <a:pPr marL="0" indent="0">
              <a:buNone/>
            </a:pPr>
            <a:r>
              <a:rPr lang="en-US" sz="4400" b="1" i="0" baseline="30000" dirty="0">
                <a:solidFill>
                  <a:srgbClr val="000000"/>
                </a:solidFill>
                <a:effectLst/>
                <a:latin typeface="system-ui"/>
              </a:rPr>
              <a:t>8 </a:t>
            </a:r>
            <a:r>
              <a:rPr lang="en-US" sz="4400" b="1" i="0" dirty="0">
                <a:solidFill>
                  <a:srgbClr val="000000"/>
                </a:solidFill>
                <a:effectLst/>
                <a:latin typeface="system-ui"/>
              </a:rPr>
              <a:t>Then Hezekiah said to Isaiah, “The word of the </a:t>
            </a:r>
            <a:r>
              <a:rPr lang="en-US" sz="4400" b="1" i="0" cap="small" dirty="0">
                <a:solidFill>
                  <a:srgbClr val="000000"/>
                </a:solidFill>
                <a:effectLst/>
                <a:latin typeface="system-ui"/>
              </a:rPr>
              <a:t>Lord</a:t>
            </a:r>
            <a:r>
              <a:rPr lang="en-US" sz="4400" b="1" i="0" dirty="0">
                <a:solidFill>
                  <a:srgbClr val="000000"/>
                </a:solidFill>
                <a:effectLst/>
                <a:latin typeface="system-ui"/>
              </a:rPr>
              <a:t> that you have spoken is good.” For he thought, “There will be peace and security in my days.”</a:t>
            </a:r>
            <a:endParaRPr lang="en-US" sz="4400" b="1" dirty="0"/>
          </a:p>
        </p:txBody>
      </p:sp>
      <p:sp>
        <p:nvSpPr>
          <p:cNvPr id="6" name="Slide Number Placeholder 5">
            <a:extLst>
              <a:ext uri="{FF2B5EF4-FFF2-40B4-BE49-F238E27FC236}">
                <a16:creationId xmlns:a16="http://schemas.microsoft.com/office/drawing/2014/main" id="{DC96AB42-B750-8262-00E9-78C8CAAEB0CC}"/>
              </a:ext>
            </a:extLst>
          </p:cNvPr>
          <p:cNvSpPr>
            <a:spLocks noGrp="1"/>
          </p:cNvSpPr>
          <p:nvPr>
            <p:ph type="sldNum" sz="quarter" idx="12"/>
          </p:nvPr>
        </p:nvSpPr>
        <p:spPr/>
        <p:txBody>
          <a:bodyPr/>
          <a:lstStyle/>
          <a:p>
            <a:pPr>
              <a:defRPr/>
            </a:pPr>
            <a:fld id="{3AD7D920-DEA2-4CA0-8F35-A40F4F4612CD}" type="slidenum">
              <a:rPr lang="en-US" altLang="en-US" smtClean="0"/>
              <a:pPr>
                <a:defRPr/>
              </a:pPr>
              <a:t>27</a:t>
            </a:fld>
            <a:endParaRPr lang="en-US" altLang="en-US"/>
          </a:p>
        </p:txBody>
      </p:sp>
      <p:cxnSp>
        <p:nvCxnSpPr>
          <p:cNvPr id="7" name="Straight Connector 6">
            <a:extLst>
              <a:ext uri="{FF2B5EF4-FFF2-40B4-BE49-F238E27FC236}">
                <a16:creationId xmlns:a16="http://schemas.microsoft.com/office/drawing/2014/main" id="{8CAFBF96-B489-39E3-749C-8717C58C46ED}"/>
              </a:ext>
            </a:extLst>
          </p:cNvPr>
          <p:cNvCxnSpPr/>
          <p:nvPr/>
        </p:nvCxnSpPr>
        <p:spPr>
          <a:xfrm>
            <a:off x="609600" y="1600200"/>
            <a:ext cx="10972800" cy="0"/>
          </a:xfrm>
          <a:prstGeom prst="line">
            <a:avLst/>
          </a:prstGeom>
          <a:ln>
            <a:solidFill>
              <a:srgbClr val="002060"/>
            </a:solidFill>
          </a:ln>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id="{E40C0C74-EAFE-C976-6886-EB8983F6DAC9}"/>
              </a:ext>
            </a:extLst>
          </p:cNvPr>
          <p:cNvSpPr txBox="1"/>
          <p:nvPr/>
        </p:nvSpPr>
        <p:spPr>
          <a:xfrm>
            <a:off x="2610117" y="947629"/>
            <a:ext cx="6619741" cy="584775"/>
          </a:xfrm>
          <a:prstGeom prst="rect">
            <a:avLst/>
          </a:prstGeom>
          <a:noFill/>
        </p:spPr>
        <p:txBody>
          <a:bodyPr wrap="square" rtlCol="0">
            <a:spAutoFit/>
          </a:bodyPr>
          <a:lstStyle/>
          <a:p>
            <a:pPr algn="ctr"/>
            <a:r>
              <a:rPr lang="en-US" sz="3200" b="1" dirty="0">
                <a:solidFill>
                  <a:schemeClr val="tx2"/>
                </a:solidFill>
              </a:rPr>
              <a:t>Hezekiah Says, “That’s Ok!”</a:t>
            </a:r>
          </a:p>
        </p:txBody>
      </p:sp>
    </p:spTree>
    <p:extLst>
      <p:ext uri="{BB962C8B-B14F-4D97-AF65-F5344CB8AC3E}">
        <p14:creationId xmlns:p14="http://schemas.microsoft.com/office/powerpoint/2010/main" val="2887291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6F69FC63-6CA9-9ED0-1139-19821B904430}"/>
              </a:ext>
            </a:extLst>
          </p:cNvPr>
          <p:cNvSpPr>
            <a:spLocks noGrp="1"/>
          </p:cNvSpPr>
          <p:nvPr>
            <p:ph type="title"/>
          </p:nvPr>
        </p:nvSpPr>
        <p:spPr/>
        <p:txBody>
          <a:bodyPr/>
          <a:lstStyle/>
          <a:p>
            <a:r>
              <a:rPr lang="en-US" altLang="en-US" b="1" dirty="0"/>
              <a:t>Conclusion and Application</a:t>
            </a:r>
          </a:p>
        </p:txBody>
      </p:sp>
      <p:sp>
        <p:nvSpPr>
          <p:cNvPr id="3" name="Content Placeholder 2">
            <a:extLst>
              <a:ext uri="{FF2B5EF4-FFF2-40B4-BE49-F238E27FC236}">
                <a16:creationId xmlns:a16="http://schemas.microsoft.com/office/drawing/2014/main" id="{AACCE1F9-4A4C-0E5E-F2B6-39EA55ACA382}"/>
              </a:ext>
            </a:extLst>
          </p:cNvPr>
          <p:cNvSpPr>
            <a:spLocks noGrp="1"/>
          </p:cNvSpPr>
          <p:nvPr>
            <p:ph idx="1"/>
          </p:nvPr>
        </p:nvSpPr>
        <p:spPr>
          <a:xfrm>
            <a:off x="252350" y="2053177"/>
            <a:ext cx="11687299" cy="4734216"/>
          </a:xfrm>
        </p:spPr>
        <p:txBody>
          <a:bodyPr/>
          <a:lstStyle/>
          <a:p>
            <a:pPr marL="0" indent="0" algn="ctr">
              <a:buNone/>
            </a:pPr>
            <a:r>
              <a:rPr lang="en-US" altLang="en-US" sz="4400" b="1" dirty="0"/>
              <a:t>God Is </a:t>
            </a:r>
            <a:r>
              <a:rPr lang="en-US" altLang="en-US" sz="5400" b="1" dirty="0"/>
              <a:t>Big</a:t>
            </a:r>
            <a:r>
              <a:rPr lang="en-US" altLang="en-US" sz="4400" b="1" u="sng" dirty="0"/>
              <a:t>!</a:t>
            </a:r>
            <a:endParaRPr lang="en-US" altLang="en-US" sz="4400" b="1" dirty="0"/>
          </a:p>
          <a:p>
            <a:pPr marL="0" indent="0" algn="ctr">
              <a:buNone/>
            </a:pPr>
            <a:r>
              <a:rPr lang="en-US" altLang="en-US" dirty="0"/>
              <a:t>Omniscient, Omnipresent, Omnipotent, Infinite</a:t>
            </a:r>
          </a:p>
          <a:p>
            <a:pPr marL="0" indent="0" algn="ctr">
              <a:buNone/>
            </a:pPr>
            <a:r>
              <a:rPr lang="en-US" altLang="en-US" sz="4400" b="1" dirty="0"/>
              <a:t>God is Sovereign!</a:t>
            </a:r>
          </a:p>
          <a:p>
            <a:pPr marL="0" indent="0" algn="ctr">
              <a:buNone/>
            </a:pPr>
            <a:r>
              <a:rPr lang="en-US" altLang="en-US" dirty="0"/>
              <a:t>He is Large and In Charge</a:t>
            </a:r>
          </a:p>
          <a:p>
            <a:pPr marL="0" indent="0" algn="ctr">
              <a:buNone/>
            </a:pPr>
            <a:r>
              <a:rPr lang="en-US" altLang="en-US" sz="4400" b="1" dirty="0"/>
              <a:t>Bow Your Knee To the Wonder of Our Almighty God!</a:t>
            </a:r>
          </a:p>
          <a:p>
            <a:pPr marL="0" indent="0" algn="ctr">
              <a:buNone/>
            </a:pPr>
            <a:endParaRPr lang="en-US" altLang="en-US" dirty="0"/>
          </a:p>
        </p:txBody>
      </p:sp>
      <p:sp>
        <p:nvSpPr>
          <p:cNvPr id="63494" name="Slide Number Placeholder 5">
            <a:extLst>
              <a:ext uri="{FF2B5EF4-FFF2-40B4-BE49-F238E27FC236}">
                <a16:creationId xmlns:a16="http://schemas.microsoft.com/office/drawing/2014/main" id="{AD6B21B5-DEF6-773A-06BA-0EBB7005F65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00BD12D-871E-4D5F-A3F8-5D90EC79196B}" type="slidenum">
              <a:rPr lang="en-US" altLang="en-US" smtClean="0"/>
              <a:pPr/>
              <a:t>28</a:t>
            </a:fld>
            <a:endParaRPr lang="en-US" altLang="en-US"/>
          </a:p>
        </p:txBody>
      </p:sp>
      <p:cxnSp>
        <p:nvCxnSpPr>
          <p:cNvPr id="4" name="Straight Connector 3">
            <a:extLst>
              <a:ext uri="{FF2B5EF4-FFF2-40B4-BE49-F238E27FC236}">
                <a16:creationId xmlns:a16="http://schemas.microsoft.com/office/drawing/2014/main" id="{C6466D82-77D9-1755-37B4-76E27077933A}"/>
              </a:ext>
            </a:extLst>
          </p:cNvPr>
          <p:cNvCxnSpPr/>
          <p:nvPr/>
        </p:nvCxnSpPr>
        <p:spPr>
          <a:xfrm>
            <a:off x="609600" y="1600200"/>
            <a:ext cx="10972800" cy="0"/>
          </a:xfrm>
          <a:prstGeom prst="line">
            <a:avLst/>
          </a:prstGeom>
          <a:ln>
            <a:solidFill>
              <a:srgbClr val="00206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500"/>
                                        <p:tgtEl>
                                          <p:spTgt spid="337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645E1545-6696-9C2D-E858-625AE662CB00}"/>
              </a:ext>
            </a:extLst>
          </p:cNvPr>
          <p:cNvSpPr>
            <a:spLocks noGrp="1"/>
          </p:cNvSpPr>
          <p:nvPr>
            <p:ph type="title"/>
          </p:nvPr>
        </p:nvSpPr>
        <p:spPr/>
        <p:txBody>
          <a:bodyPr/>
          <a:lstStyle/>
          <a:p>
            <a:r>
              <a:rPr lang="en-US" altLang="en-US" b="1"/>
              <a:t>Discussion &amp; Application</a:t>
            </a:r>
            <a:endParaRPr lang="en-US" altLang="en-US"/>
          </a:p>
        </p:txBody>
      </p:sp>
      <p:sp>
        <p:nvSpPr>
          <p:cNvPr id="38915" name="Content Placeholder 2">
            <a:extLst>
              <a:ext uri="{FF2B5EF4-FFF2-40B4-BE49-F238E27FC236}">
                <a16:creationId xmlns:a16="http://schemas.microsoft.com/office/drawing/2014/main" id="{B06BEA39-E086-2C75-54B1-F25DF327126C}"/>
              </a:ext>
            </a:extLst>
          </p:cNvPr>
          <p:cNvSpPr>
            <a:spLocks noGrp="1"/>
          </p:cNvSpPr>
          <p:nvPr>
            <p:ph idx="1"/>
          </p:nvPr>
        </p:nvSpPr>
        <p:spPr>
          <a:xfrm>
            <a:off x="609600" y="1937551"/>
            <a:ext cx="10972800" cy="5113337"/>
          </a:xfrm>
        </p:spPr>
        <p:txBody>
          <a:bodyPr anchor="ctr"/>
          <a:lstStyle/>
          <a:p>
            <a:pPr marL="514350" lvl="0" indent="-514350">
              <a:buFont typeface="+mj-lt"/>
              <a:buAutoNum type="arabicPeriod"/>
            </a:pPr>
            <a:r>
              <a:rPr lang="en-US" b="1" dirty="0"/>
              <a:t>What’s your understanding of the timeframe, and status of things in Jerusalem for the events recorded in this text?</a:t>
            </a:r>
            <a:endParaRPr lang="en-US" dirty="0"/>
          </a:p>
          <a:p>
            <a:pPr marL="514350" lvl="0" indent="-514350">
              <a:buFont typeface="+mj-lt"/>
              <a:buAutoNum type="arabicPeriod"/>
            </a:pPr>
            <a:r>
              <a:rPr lang="en-US" b="1" dirty="0"/>
              <a:t>What might have been Hezekiah’s motive in catering to, and trying to impress the son of the king of Babylon—and what does it say about his earlier commitment to trust in the Lord?</a:t>
            </a:r>
            <a:endParaRPr lang="en-US" dirty="0"/>
          </a:p>
          <a:p>
            <a:pPr marL="514350" lvl="0" indent="-514350">
              <a:buFont typeface="+mj-lt"/>
              <a:buAutoNum type="arabicPeriod"/>
            </a:pPr>
            <a:r>
              <a:rPr lang="en-US" b="1" dirty="0"/>
              <a:t>What was the “state” of Babylon at this point in history?</a:t>
            </a:r>
            <a:endParaRPr lang="en-US" dirty="0"/>
          </a:p>
          <a:p>
            <a:pPr marL="514350" lvl="0" indent="-514350">
              <a:buFont typeface="+mj-lt"/>
              <a:buAutoNum type="arabicPeriod"/>
            </a:pPr>
            <a:r>
              <a:rPr lang="en-US" b="1" dirty="0"/>
              <a:t>How did Isaiah view the actions, and the response of Hezekiah to his “blunder,” and what did say would be the outcome of his actions?</a:t>
            </a:r>
            <a:endParaRPr lang="en-US" dirty="0"/>
          </a:p>
          <a:p>
            <a:pPr marL="514350" lvl="0" indent="-514350">
              <a:buFont typeface="+mj-lt"/>
              <a:buAutoNum type="arabicPeriod"/>
            </a:pPr>
            <a:endParaRPr lang="en-US" sz="2600" b="1" dirty="0"/>
          </a:p>
        </p:txBody>
      </p:sp>
      <p:sp>
        <p:nvSpPr>
          <p:cNvPr id="65541" name="Slide Number Placeholder 5">
            <a:extLst>
              <a:ext uri="{FF2B5EF4-FFF2-40B4-BE49-F238E27FC236}">
                <a16:creationId xmlns:a16="http://schemas.microsoft.com/office/drawing/2014/main" id="{AC89848A-DA65-719C-F164-2BB12D198EC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2EDB36E-662D-48B5-9F04-9B96A59D9657}" type="slidenum">
              <a:rPr lang="en-US" altLang="en-US" smtClean="0"/>
              <a:pPr/>
              <a:t>29</a:t>
            </a:fld>
            <a:endParaRPr lang="en-US" altLang="en-US"/>
          </a:p>
        </p:txBody>
      </p:sp>
      <p:sp>
        <p:nvSpPr>
          <p:cNvPr id="65542" name="TextBox 7">
            <a:extLst>
              <a:ext uri="{FF2B5EF4-FFF2-40B4-BE49-F238E27FC236}">
                <a16:creationId xmlns:a16="http://schemas.microsoft.com/office/drawing/2014/main" id="{28CD31AF-CD34-4C5E-5F19-93BF67F28DAC}"/>
              </a:ext>
            </a:extLst>
          </p:cNvPr>
          <p:cNvSpPr txBox="1">
            <a:spLocks noChangeArrowheads="1"/>
          </p:cNvSpPr>
          <p:nvPr/>
        </p:nvSpPr>
        <p:spPr bwMode="auto">
          <a:xfrm>
            <a:off x="5575300" y="1241425"/>
            <a:ext cx="105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b="1">
                <a:solidFill>
                  <a:srgbClr val="0000FF"/>
                </a:solidFill>
              </a:rPr>
              <a:t>1</a:t>
            </a:r>
            <a:r>
              <a:rPr lang="en-US" altLang="en-US" b="1"/>
              <a:t> of 2</a:t>
            </a:r>
          </a:p>
        </p:txBody>
      </p:sp>
      <p:cxnSp>
        <p:nvCxnSpPr>
          <p:cNvPr id="2" name="Straight Connector 1">
            <a:extLst>
              <a:ext uri="{FF2B5EF4-FFF2-40B4-BE49-F238E27FC236}">
                <a16:creationId xmlns:a16="http://schemas.microsoft.com/office/drawing/2014/main" id="{B565F9C5-534B-964C-64A1-1CBDBB5CD2BD}"/>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fade">
                                      <p:cBhvr>
                                        <p:cTn id="7" dur="500"/>
                                        <p:tgtEl>
                                          <p:spTgt spid="3891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915">
                                            <p:txEl>
                                              <p:pRg st="1" end="1"/>
                                            </p:txEl>
                                          </p:spTgt>
                                        </p:tgtEl>
                                        <p:attrNameLst>
                                          <p:attrName>style.visibility</p:attrName>
                                        </p:attrNameLst>
                                      </p:cBhvr>
                                      <p:to>
                                        <p:strVal val="visible"/>
                                      </p:to>
                                    </p:set>
                                    <p:animEffect transition="in" filter="fade">
                                      <p:cBhvr>
                                        <p:cTn id="10" dur="500"/>
                                        <p:tgtEl>
                                          <p:spTgt spid="3891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915">
                                            <p:txEl>
                                              <p:pRg st="2" end="2"/>
                                            </p:txEl>
                                          </p:spTgt>
                                        </p:tgtEl>
                                        <p:attrNameLst>
                                          <p:attrName>style.visibility</p:attrName>
                                        </p:attrNameLst>
                                      </p:cBhvr>
                                      <p:to>
                                        <p:strVal val="visible"/>
                                      </p:to>
                                    </p:set>
                                    <p:animEffect transition="in" filter="fade">
                                      <p:cBhvr>
                                        <p:cTn id="13" dur="500"/>
                                        <p:tgtEl>
                                          <p:spTgt spid="3891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915">
                                            <p:txEl>
                                              <p:pRg st="3" end="3"/>
                                            </p:txEl>
                                          </p:spTgt>
                                        </p:tgtEl>
                                        <p:attrNameLst>
                                          <p:attrName>style.visibility</p:attrName>
                                        </p:attrNameLst>
                                      </p:cBhvr>
                                      <p:to>
                                        <p:strVal val="visible"/>
                                      </p:to>
                                    </p:set>
                                    <p:animEffect transition="in" filter="fade">
                                      <p:cBhvr>
                                        <p:cTn id="16" dur="500"/>
                                        <p:tgtEl>
                                          <p:spTgt spid="3891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0962"/>
                                        </p:tgtEl>
                                        <p:attrNameLst>
                                          <p:attrName>style.visibility</p:attrName>
                                        </p:attrNameLst>
                                      </p:cBhvr>
                                      <p:to>
                                        <p:strVal val="visible"/>
                                      </p:to>
                                    </p:set>
                                    <p:animEffect transition="in" filter="fade">
                                      <p:cBhvr>
                                        <p:cTn id="19" dur="5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3891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08CF6756-4F48-0D25-5F19-5D9D32D59BBF}"/>
              </a:ext>
            </a:extLst>
          </p:cNvPr>
          <p:cNvSpPr>
            <a:spLocks noGrp="1"/>
          </p:cNvSpPr>
          <p:nvPr>
            <p:ph type="title"/>
          </p:nvPr>
        </p:nvSpPr>
        <p:spPr/>
        <p:txBody>
          <a:bodyPr/>
          <a:lstStyle/>
          <a:p>
            <a:r>
              <a:rPr lang="en-US" altLang="en-US" sz="4800" b="1"/>
              <a:t>On Your Feet Men!</a:t>
            </a:r>
          </a:p>
        </p:txBody>
      </p:sp>
      <p:sp>
        <p:nvSpPr>
          <p:cNvPr id="3" name="Content Placeholder 2">
            <a:extLst>
              <a:ext uri="{FF2B5EF4-FFF2-40B4-BE49-F238E27FC236}">
                <a16:creationId xmlns:a16="http://schemas.microsoft.com/office/drawing/2014/main" id="{1A636166-E3F8-A6EC-8E33-67701B4A02E1}"/>
              </a:ext>
            </a:extLst>
          </p:cNvPr>
          <p:cNvSpPr>
            <a:spLocks noGrp="1"/>
          </p:cNvSpPr>
          <p:nvPr>
            <p:ph idx="1"/>
          </p:nvPr>
        </p:nvSpPr>
        <p:spPr>
          <a:xfrm>
            <a:off x="609600" y="1993900"/>
            <a:ext cx="10972800" cy="4525963"/>
          </a:xfrm>
        </p:spPr>
        <p:txBody>
          <a:bodyPr/>
          <a:lstStyle/>
          <a:p>
            <a:pPr eaLnBrk="1" hangingPunct="1">
              <a:spcAft>
                <a:spcPts val="600"/>
              </a:spcAft>
              <a:defRPr/>
            </a:pPr>
            <a:r>
              <a:rPr lang="en-US" altLang="en-US" sz="5400" b="1" dirty="0"/>
              <a:t>Invocation/Prayer</a:t>
            </a:r>
          </a:p>
          <a:p>
            <a:pPr eaLnBrk="1" hangingPunct="1">
              <a:spcAft>
                <a:spcPts val="600"/>
              </a:spcAft>
              <a:defRPr/>
            </a:pPr>
            <a:endParaRPr lang="en-US" altLang="en-US" b="1" dirty="0"/>
          </a:p>
          <a:p>
            <a:pPr eaLnBrk="1" hangingPunct="1">
              <a:spcAft>
                <a:spcPts val="600"/>
              </a:spcAft>
              <a:defRPr/>
            </a:pPr>
            <a:r>
              <a:rPr lang="en-US" altLang="en-US" sz="5400" b="1" dirty="0"/>
              <a:t>Song:</a:t>
            </a:r>
          </a:p>
          <a:p>
            <a:pPr marL="0" indent="0" algn="ctr" eaLnBrk="1" hangingPunct="1">
              <a:spcAft>
                <a:spcPts val="600"/>
              </a:spcAft>
              <a:buFont typeface="Arial" panose="020B0604020202020204" pitchFamily="34" charset="0"/>
              <a:buNone/>
              <a:defRPr/>
            </a:pPr>
            <a:r>
              <a:rPr lang="en-US" altLang="en-US" sz="5400" b="1" dirty="0"/>
              <a:t>  “Crown Him With Many Crowns”</a:t>
            </a:r>
          </a:p>
          <a:p>
            <a:pPr eaLnBrk="1" hangingPunct="1">
              <a:spcAft>
                <a:spcPts val="600"/>
              </a:spcAft>
              <a:defRPr/>
            </a:pPr>
            <a:endParaRPr lang="en-US" altLang="en-US" sz="700" b="1" dirty="0"/>
          </a:p>
          <a:p>
            <a:pPr marL="0" indent="0" algn="ctr" eaLnBrk="1" hangingPunct="1">
              <a:spcAft>
                <a:spcPts val="600"/>
              </a:spcAft>
              <a:buFont typeface="Arial" panose="020B0604020202020204" pitchFamily="34" charset="0"/>
              <a:buNone/>
              <a:defRPr/>
            </a:pPr>
            <a:endParaRPr lang="en-US" altLang="en-US" sz="5400" b="1" dirty="0"/>
          </a:p>
          <a:p>
            <a:pPr>
              <a:defRPr/>
            </a:pPr>
            <a:endParaRPr lang="en-US" sz="5400" dirty="0"/>
          </a:p>
        </p:txBody>
      </p:sp>
      <p:sp>
        <p:nvSpPr>
          <p:cNvPr id="22533" name="Slide Number Placeholder 5">
            <a:extLst>
              <a:ext uri="{FF2B5EF4-FFF2-40B4-BE49-F238E27FC236}">
                <a16:creationId xmlns:a16="http://schemas.microsoft.com/office/drawing/2014/main" id="{0A2DFAF0-8643-4668-105E-2055053B6D2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B860452-FBA2-418A-8E2D-67BF24D908B4}" type="slidenum">
              <a:rPr lang="en-US" altLang="en-US" smtClean="0"/>
              <a:pPr/>
              <a:t>3</a:t>
            </a:fld>
            <a:endParaRPr lang="en-US" altLang="en-US"/>
          </a:p>
        </p:txBody>
      </p:sp>
      <p:cxnSp>
        <p:nvCxnSpPr>
          <p:cNvPr id="2" name="Straight Connector 1">
            <a:extLst>
              <a:ext uri="{FF2B5EF4-FFF2-40B4-BE49-F238E27FC236}">
                <a16:creationId xmlns:a16="http://schemas.microsoft.com/office/drawing/2014/main" id="{362A7ED7-1ED1-D3F8-1E06-EF31DD9D9953}"/>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2530"/>
                                        </p:tgtEl>
                                        <p:attrNameLst>
                                          <p:attrName>style.visibility</p:attrName>
                                        </p:attrNameLst>
                                      </p:cBhvr>
                                      <p:to>
                                        <p:strVal val="visible"/>
                                      </p:to>
                                    </p:set>
                                    <p:animEffect transition="in" filter="fade">
                                      <p:cBhvr>
                                        <p:cTn id="16"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70FBDF2A-6810-9802-B869-50B78F2892EA}"/>
              </a:ext>
            </a:extLst>
          </p:cNvPr>
          <p:cNvSpPr>
            <a:spLocks noGrp="1"/>
          </p:cNvSpPr>
          <p:nvPr>
            <p:ph type="title"/>
          </p:nvPr>
        </p:nvSpPr>
        <p:spPr/>
        <p:txBody>
          <a:bodyPr/>
          <a:lstStyle/>
          <a:p>
            <a:r>
              <a:rPr lang="en-US" altLang="en-US" b="1"/>
              <a:t>Discussion &amp; Application</a:t>
            </a:r>
            <a:endParaRPr lang="en-US" altLang="en-US"/>
          </a:p>
        </p:txBody>
      </p:sp>
      <p:sp>
        <p:nvSpPr>
          <p:cNvPr id="38915" name="Content Placeholder 2">
            <a:extLst>
              <a:ext uri="{FF2B5EF4-FFF2-40B4-BE49-F238E27FC236}">
                <a16:creationId xmlns:a16="http://schemas.microsoft.com/office/drawing/2014/main" id="{7FC6C63E-9822-3678-7E5C-2C92901D203D}"/>
              </a:ext>
            </a:extLst>
          </p:cNvPr>
          <p:cNvSpPr>
            <a:spLocks noGrp="1"/>
          </p:cNvSpPr>
          <p:nvPr>
            <p:ph idx="1"/>
          </p:nvPr>
        </p:nvSpPr>
        <p:spPr>
          <a:xfrm>
            <a:off x="609600" y="1665288"/>
            <a:ext cx="11520488" cy="5048250"/>
          </a:xfrm>
        </p:spPr>
        <p:txBody>
          <a:bodyPr/>
          <a:lstStyle/>
          <a:p>
            <a:pPr marL="514350" lvl="0" indent="-514350">
              <a:buFont typeface="+mj-lt"/>
              <a:buAutoNum type="arabicPeriod" startAt="6"/>
            </a:pPr>
            <a:endParaRPr lang="en-US" sz="2800" b="1" dirty="0"/>
          </a:p>
          <a:p>
            <a:pPr marL="514350" lvl="0" indent="-514350">
              <a:buFont typeface="+mj-lt"/>
              <a:buAutoNum type="arabicPeriod" startAt="6"/>
            </a:pPr>
            <a:endParaRPr lang="en-US" sz="2800" b="1" dirty="0"/>
          </a:p>
          <a:p>
            <a:pPr marL="514350" lvl="0" indent="-514350">
              <a:buFont typeface="+mj-lt"/>
              <a:buAutoNum type="arabicPeriod" startAt="6"/>
            </a:pPr>
            <a:endParaRPr lang="en-US" altLang="en-US" sz="2800" b="1" dirty="0">
              <a:ea typeface="Calibri" panose="020F0502020204030204" pitchFamily="34" charset="0"/>
              <a:cs typeface="Times New Roman" panose="02020603050405020304" pitchFamily="18" charset="0"/>
            </a:endParaRPr>
          </a:p>
        </p:txBody>
      </p:sp>
      <p:sp>
        <p:nvSpPr>
          <p:cNvPr id="66565" name="Slide Number Placeholder 5">
            <a:extLst>
              <a:ext uri="{FF2B5EF4-FFF2-40B4-BE49-F238E27FC236}">
                <a16:creationId xmlns:a16="http://schemas.microsoft.com/office/drawing/2014/main" id="{A31E80F1-A974-3CF9-2B54-30E07C54E66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590056C-4CD8-45D3-A5B5-15E648A72684}" type="slidenum">
              <a:rPr lang="en-US" altLang="en-US" smtClean="0"/>
              <a:pPr/>
              <a:t>30</a:t>
            </a:fld>
            <a:endParaRPr lang="en-US" altLang="en-US"/>
          </a:p>
        </p:txBody>
      </p:sp>
      <p:sp>
        <p:nvSpPr>
          <p:cNvPr id="66566" name="TextBox 7">
            <a:extLst>
              <a:ext uri="{FF2B5EF4-FFF2-40B4-BE49-F238E27FC236}">
                <a16:creationId xmlns:a16="http://schemas.microsoft.com/office/drawing/2014/main" id="{00F7E9E5-9A51-C0E2-0B78-2E77A694A6BC}"/>
              </a:ext>
            </a:extLst>
          </p:cNvPr>
          <p:cNvSpPr txBox="1">
            <a:spLocks noChangeArrowheads="1"/>
          </p:cNvSpPr>
          <p:nvPr/>
        </p:nvSpPr>
        <p:spPr bwMode="auto">
          <a:xfrm>
            <a:off x="5575300" y="1241425"/>
            <a:ext cx="105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b="1">
                <a:solidFill>
                  <a:srgbClr val="0000FF"/>
                </a:solidFill>
              </a:rPr>
              <a:t>2</a:t>
            </a:r>
            <a:r>
              <a:rPr lang="en-US" altLang="en-US" b="1"/>
              <a:t> of 2</a:t>
            </a:r>
          </a:p>
        </p:txBody>
      </p:sp>
      <p:sp>
        <p:nvSpPr>
          <p:cNvPr id="3" name="TextBox 2">
            <a:extLst>
              <a:ext uri="{FF2B5EF4-FFF2-40B4-BE49-F238E27FC236}">
                <a16:creationId xmlns:a16="http://schemas.microsoft.com/office/drawing/2014/main" id="{CE98B30B-8795-4917-FD5A-6BAC7A11042C}"/>
              </a:ext>
            </a:extLst>
          </p:cNvPr>
          <p:cNvSpPr txBox="1"/>
          <p:nvPr/>
        </p:nvSpPr>
        <p:spPr>
          <a:xfrm>
            <a:off x="615950" y="1858963"/>
            <a:ext cx="10972800" cy="4589590"/>
          </a:xfrm>
          <a:prstGeom prst="rect">
            <a:avLst/>
          </a:prstGeom>
          <a:noFill/>
        </p:spPr>
        <p:txBody>
          <a:bodyPr wrap="square">
            <a:spAutoFit/>
          </a:bodyPr>
          <a:lstStyle/>
          <a:p>
            <a:pPr marL="342900" marR="0" lvl="0" indent="-342900">
              <a:lnSpc>
                <a:spcPct val="115000"/>
              </a:lnSpc>
              <a:spcBef>
                <a:spcPts val="0"/>
              </a:spcBef>
              <a:spcAft>
                <a:spcPts val="0"/>
              </a:spcAft>
              <a:buFont typeface="+mj-lt"/>
              <a:buAutoNum type="arabicPeriod"/>
            </a:pPr>
            <a:r>
              <a:rPr lang="en-US" sz="3200" b="1" dirty="0">
                <a:effectLst/>
                <a:latin typeface="Calibri" panose="020F0502020204030204" pitchFamily="34" charset="0"/>
                <a:ea typeface="Calibri" panose="020F0502020204030204" pitchFamily="34" charset="0"/>
                <a:cs typeface="Times New Roman" panose="02020603050405020304" pitchFamily="18" charset="0"/>
              </a:rPr>
              <a:t>How and when was Isaiah’s prophecy fulfilled?</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3200" b="1" dirty="0">
                <a:effectLst/>
                <a:latin typeface="Calibri" panose="020F0502020204030204" pitchFamily="34" charset="0"/>
                <a:ea typeface="Calibri" panose="020F0502020204030204" pitchFamily="34" charset="0"/>
                <a:cs typeface="Times New Roman" panose="02020603050405020304" pitchFamily="18" charset="0"/>
              </a:rPr>
              <a:t>How did Hezekiah rationalize and try to justify his actions, and what does this say about his heart, and commitment to seeking the Lord above all?</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3200" b="1" dirty="0">
                <a:effectLst/>
                <a:latin typeface="Calibri" panose="020F0502020204030204" pitchFamily="34" charset="0"/>
                <a:ea typeface="Calibri" panose="020F0502020204030204" pitchFamily="34" charset="0"/>
                <a:cs typeface="Times New Roman" panose="02020603050405020304" pitchFamily="18" charset="0"/>
              </a:rPr>
              <a:t>How do you explain Hezekiah’s actions and attitude here with what we just saw and learned about him in the last three lessons?  And how might that apply to us?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mj-lt"/>
              <a:buAutoNum type="arabicPeriod"/>
            </a:pPr>
            <a:r>
              <a:rPr lang="en-US" sz="3200" b="1" dirty="0">
                <a:effectLst/>
                <a:latin typeface="Calibri" panose="020F0502020204030204" pitchFamily="34" charset="0"/>
                <a:ea typeface="Calibri" panose="020F0502020204030204" pitchFamily="34" charset="0"/>
                <a:cs typeface="Times New Roman" panose="02020603050405020304" pitchFamily="18" charset="0"/>
              </a:rPr>
              <a:t>What are your “takes” from this passage?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CA840E32-8450-6B2F-7448-237EA16309FA}"/>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fade">
                                      <p:cBhvr>
                                        <p:cTn id="7" dur="5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B214F8C1-D5F3-B23D-0DFA-BEB36E30F1EE}"/>
              </a:ext>
            </a:extLst>
          </p:cNvPr>
          <p:cNvSpPr>
            <a:spLocks noGrp="1"/>
          </p:cNvSpPr>
          <p:nvPr>
            <p:ph type="title"/>
          </p:nvPr>
        </p:nvSpPr>
        <p:spPr/>
        <p:txBody>
          <a:bodyPr/>
          <a:lstStyle/>
          <a:p>
            <a:r>
              <a:rPr lang="en-US" altLang="en-US" sz="5400" b="1" dirty="0"/>
              <a:t>Next </a:t>
            </a:r>
            <a:r>
              <a:rPr lang="en-US" altLang="en-US" sz="5400" b="1"/>
              <a:t>Meeting 16 </a:t>
            </a:r>
            <a:r>
              <a:rPr lang="en-US" altLang="en-US" sz="5400" b="1" dirty="0"/>
              <a:t>May</a:t>
            </a:r>
          </a:p>
        </p:txBody>
      </p:sp>
      <p:sp>
        <p:nvSpPr>
          <p:cNvPr id="3" name="Content Placeholder 2">
            <a:extLst>
              <a:ext uri="{FF2B5EF4-FFF2-40B4-BE49-F238E27FC236}">
                <a16:creationId xmlns:a16="http://schemas.microsoft.com/office/drawing/2014/main" id="{4F7BE69C-ABE1-1FAE-6116-519E1586792E}"/>
              </a:ext>
            </a:extLst>
          </p:cNvPr>
          <p:cNvSpPr>
            <a:spLocks noGrp="1"/>
          </p:cNvSpPr>
          <p:nvPr>
            <p:ph idx="1"/>
          </p:nvPr>
        </p:nvSpPr>
        <p:spPr>
          <a:xfrm>
            <a:off x="600075" y="1789112"/>
            <a:ext cx="10972800" cy="4794247"/>
          </a:xfrm>
        </p:spPr>
        <p:txBody>
          <a:bodyPr/>
          <a:lstStyle/>
          <a:p>
            <a:pPr marL="0" indent="0">
              <a:spcBef>
                <a:spcPts val="0"/>
              </a:spcBef>
              <a:spcAft>
                <a:spcPts val="0"/>
              </a:spcAft>
              <a:buFont typeface="Arial" panose="020B0604020202020204" pitchFamily="34" charset="0"/>
              <a:buNone/>
              <a:defRPr/>
            </a:pPr>
            <a:r>
              <a:rPr lang="fr-FR" altLang="en-US" sz="2800" b="1" dirty="0">
                <a:cs typeface="Arial" panose="020B0604020202020204" pitchFamily="34" charset="0"/>
              </a:rPr>
              <a:t>Review:</a:t>
            </a:r>
          </a:p>
          <a:p>
            <a:pPr marL="342900" indent="-342900">
              <a:spcBef>
                <a:spcPts val="0"/>
              </a:spcBef>
              <a:spcAft>
                <a:spcPts val="0"/>
              </a:spcAft>
              <a:defRPr/>
            </a:pPr>
            <a:r>
              <a:rPr lang="en-US" altLang="en-US" sz="2800" b="1" dirty="0">
                <a:cs typeface="Arial" panose="020B0604020202020204" pitchFamily="34" charset="0"/>
              </a:rPr>
              <a:t>Isaiah 39, Hezekiah Welcomes Babylonian Envoy</a:t>
            </a:r>
          </a:p>
          <a:p>
            <a:pPr marL="342900" indent="-342900">
              <a:spcBef>
                <a:spcPts val="0"/>
              </a:spcBef>
              <a:spcAft>
                <a:spcPts val="0"/>
              </a:spcAft>
              <a:defRPr/>
            </a:pPr>
            <a:r>
              <a:rPr lang="en-US" altLang="en-US" sz="2800" b="1" dirty="0">
                <a:cs typeface="Arial" panose="020B0604020202020204" pitchFamily="34" charset="0"/>
              </a:rPr>
              <a:t>Memory Verse: Isaiah 39:6</a:t>
            </a:r>
          </a:p>
          <a:p>
            <a:pPr marL="342900" indent="-342900">
              <a:spcBef>
                <a:spcPts val="0"/>
              </a:spcBef>
              <a:spcAft>
                <a:spcPts val="0"/>
              </a:spcAft>
              <a:defRPr/>
            </a:pPr>
            <a:r>
              <a:rPr lang="en-US" altLang="en-US" sz="2800" b="1" i="1" dirty="0">
                <a:cs typeface="Arial" panose="020B0604020202020204" pitchFamily="34" charset="0"/>
              </a:rPr>
              <a:t>Dr. Constable’s Notes, 2022 Ed., pp. 246-251; </a:t>
            </a:r>
            <a:r>
              <a:rPr lang="en-US" altLang="en-US" sz="2800" b="1" i="1" dirty="0" err="1">
                <a:cs typeface="Arial" panose="020B0604020202020204" pitchFamily="34" charset="0"/>
              </a:rPr>
              <a:t>Motyer</a:t>
            </a:r>
            <a:r>
              <a:rPr lang="en-US" altLang="en-US" sz="2800" b="1" i="1" dirty="0">
                <a:cs typeface="Arial" panose="020B0604020202020204" pitchFamily="34" charset="0"/>
              </a:rPr>
              <a:t>, pp. 295-297</a:t>
            </a:r>
          </a:p>
          <a:p>
            <a:pPr marL="0" indent="0">
              <a:spcBef>
                <a:spcPts val="0"/>
              </a:spcBef>
              <a:spcAft>
                <a:spcPts val="0"/>
              </a:spcAft>
              <a:buFont typeface="Arial" panose="020B0604020202020204" pitchFamily="34" charset="0"/>
              <a:buNone/>
              <a:defRPr/>
            </a:pPr>
            <a:endParaRPr lang="fr-FR" altLang="en-US" sz="2800" b="1" dirty="0">
              <a:cs typeface="Arial" panose="020B0604020202020204" pitchFamily="34" charset="0"/>
            </a:endParaRPr>
          </a:p>
          <a:p>
            <a:pPr marL="0" indent="0">
              <a:spcBef>
                <a:spcPts val="0"/>
              </a:spcBef>
              <a:spcAft>
                <a:spcPts val="0"/>
              </a:spcAft>
              <a:buFont typeface="Arial" panose="020B0604020202020204" pitchFamily="34" charset="0"/>
              <a:buNone/>
              <a:defRPr/>
            </a:pPr>
            <a:r>
              <a:rPr lang="fr-FR" altLang="en-US" sz="2800" b="1" dirty="0">
                <a:cs typeface="Arial" panose="020B0604020202020204" pitchFamily="34" charset="0"/>
              </a:rPr>
              <a:t>Next Week:</a:t>
            </a:r>
          </a:p>
          <a:p>
            <a:pPr>
              <a:spcBef>
                <a:spcPts val="0"/>
              </a:spcBef>
              <a:spcAft>
                <a:spcPts val="0"/>
              </a:spcAft>
              <a:defRPr/>
            </a:pPr>
            <a:r>
              <a:rPr lang="fr-FR" altLang="en-US" sz="2800" b="1" dirty="0" err="1">
                <a:cs typeface="Arial" panose="020B0604020202020204" pitchFamily="34" charset="0"/>
              </a:rPr>
              <a:t>Isaiah</a:t>
            </a:r>
            <a:r>
              <a:rPr lang="fr-FR" altLang="en-US" sz="2800" b="1" dirty="0">
                <a:cs typeface="Arial" panose="020B0604020202020204" pitchFamily="34" charset="0"/>
              </a:rPr>
              <a:t> 1-39, </a:t>
            </a:r>
            <a:r>
              <a:rPr lang="fr-FR" altLang="en-US" sz="2800" b="1" dirty="0" err="1">
                <a:cs typeface="Arial" panose="020B0604020202020204" pitchFamily="34" charset="0"/>
              </a:rPr>
              <a:t>Review</a:t>
            </a:r>
            <a:r>
              <a:rPr lang="fr-FR" altLang="en-US" sz="2800" b="1" dirty="0">
                <a:cs typeface="Arial" panose="020B0604020202020204" pitchFamily="34" charset="0"/>
              </a:rPr>
              <a:t>, </a:t>
            </a:r>
            <a:r>
              <a:rPr lang="fr-FR" altLang="en-US" sz="2800" b="1" dirty="0" err="1">
                <a:cs typeface="Arial" panose="020B0604020202020204" pitchFamily="34" charset="0"/>
              </a:rPr>
              <a:t>Lessons</a:t>
            </a:r>
            <a:r>
              <a:rPr lang="fr-FR" altLang="en-US" sz="2800" b="1" dirty="0">
                <a:cs typeface="Arial" panose="020B0604020202020204" pitchFamily="34" charset="0"/>
              </a:rPr>
              <a:t> </a:t>
            </a:r>
            <a:r>
              <a:rPr lang="fr-FR" altLang="en-US" sz="2800" b="1" dirty="0" err="1">
                <a:cs typeface="Arial" panose="020B0604020202020204" pitchFamily="34" charset="0"/>
              </a:rPr>
              <a:t>Learned</a:t>
            </a:r>
            <a:r>
              <a:rPr lang="fr-FR" altLang="en-US" sz="2800" b="1" dirty="0">
                <a:cs typeface="Arial" panose="020B0604020202020204" pitchFamily="34" charset="0"/>
              </a:rPr>
              <a:t>, </a:t>
            </a:r>
            <a:r>
              <a:rPr lang="fr-FR" altLang="en-US" sz="2800" b="1" dirty="0" err="1">
                <a:cs typeface="Arial" panose="020B0604020202020204" pitchFamily="34" charset="0"/>
              </a:rPr>
              <a:t>Testimonies</a:t>
            </a:r>
            <a:endParaRPr lang="fr-FR" altLang="en-US" sz="2800" b="1" dirty="0">
              <a:cs typeface="Arial" panose="020B0604020202020204" pitchFamily="34" charset="0"/>
            </a:endParaRPr>
          </a:p>
          <a:p>
            <a:pPr>
              <a:spcBef>
                <a:spcPts val="0"/>
              </a:spcBef>
              <a:spcAft>
                <a:spcPts val="0"/>
              </a:spcAft>
              <a:defRPr/>
            </a:pPr>
            <a:r>
              <a:rPr lang="fr-FR" altLang="en-US" sz="2800" b="1" dirty="0">
                <a:cs typeface="Arial" panose="020B0604020202020204" pitchFamily="34" charset="0"/>
              </a:rPr>
              <a:t>Memory Verse: Jeremiah 29:11-13</a:t>
            </a:r>
          </a:p>
          <a:p>
            <a:pPr>
              <a:spcBef>
                <a:spcPts val="0"/>
              </a:spcBef>
              <a:spcAft>
                <a:spcPts val="0"/>
              </a:spcAft>
              <a:defRPr/>
            </a:pPr>
            <a:r>
              <a:rPr lang="en-US" altLang="en-US" sz="2800" b="1" i="1" dirty="0">
                <a:cs typeface="Arial" panose="020B0604020202020204" pitchFamily="34" charset="0"/>
              </a:rPr>
              <a:t>Dr. Constable’s Notes, 2022 Ed., pp. 1-251; </a:t>
            </a:r>
            <a:r>
              <a:rPr lang="en-US" altLang="en-US" sz="2800" b="1" i="1" dirty="0" err="1">
                <a:cs typeface="Arial" panose="020B0604020202020204" pitchFamily="34" charset="0"/>
              </a:rPr>
              <a:t>Motyer</a:t>
            </a:r>
            <a:r>
              <a:rPr lang="en-US" altLang="en-US" sz="2800" b="1" i="1" dirty="0">
                <a:cs typeface="Arial" panose="020B0604020202020204" pitchFamily="34" charset="0"/>
              </a:rPr>
              <a:t>, pp. 13-297</a:t>
            </a:r>
          </a:p>
          <a:p>
            <a:pPr>
              <a:spcBef>
                <a:spcPts val="0"/>
              </a:spcBef>
              <a:spcAft>
                <a:spcPts val="0"/>
              </a:spcAft>
              <a:defRPr/>
            </a:pPr>
            <a:endParaRPr lang="fr-FR" altLang="en-US" sz="2800" b="1" dirty="0">
              <a:cs typeface="Arial" panose="020B0604020202020204" pitchFamily="34" charset="0"/>
            </a:endParaRPr>
          </a:p>
        </p:txBody>
      </p:sp>
      <p:sp>
        <p:nvSpPr>
          <p:cNvPr id="37893" name="Slide Number Placeholder 5">
            <a:extLst>
              <a:ext uri="{FF2B5EF4-FFF2-40B4-BE49-F238E27FC236}">
                <a16:creationId xmlns:a16="http://schemas.microsoft.com/office/drawing/2014/main" id="{80F1DBCE-AA72-219E-FCAA-238CF83EB7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958A2FD-52ED-4C6C-A552-49FC3DA78AA4}" type="slidenum">
              <a:rPr lang="en-US" altLang="en-US" smtClean="0"/>
              <a:pPr/>
              <a:t>31</a:t>
            </a:fld>
            <a:endParaRPr lang="en-US" altLang="en-US"/>
          </a:p>
        </p:txBody>
      </p:sp>
      <p:cxnSp>
        <p:nvCxnSpPr>
          <p:cNvPr id="2" name="Straight Connector 1">
            <a:extLst>
              <a:ext uri="{FF2B5EF4-FFF2-40B4-BE49-F238E27FC236}">
                <a16:creationId xmlns:a16="http://schemas.microsoft.com/office/drawing/2014/main" id="{DA718196-D8FF-D0CB-668C-CE05FBC01906}"/>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
        <p:nvSpPr>
          <p:cNvPr id="4" name="Rectangle 3">
            <a:extLst>
              <a:ext uri="{FF2B5EF4-FFF2-40B4-BE49-F238E27FC236}">
                <a16:creationId xmlns:a16="http://schemas.microsoft.com/office/drawing/2014/main" id="{FEABD2B5-842D-AFE6-B80A-EE54DC98DE8B}"/>
              </a:ext>
            </a:extLst>
          </p:cNvPr>
          <p:cNvSpPr/>
          <p:nvPr/>
        </p:nvSpPr>
        <p:spPr>
          <a:xfrm>
            <a:off x="665823" y="5832629"/>
            <a:ext cx="10845553" cy="687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A2DC5A2-4F4C-17A8-301C-C0A7F3FF0ECA}"/>
              </a:ext>
            </a:extLst>
          </p:cNvPr>
          <p:cNvSpPr txBox="1"/>
          <p:nvPr/>
        </p:nvSpPr>
        <p:spPr>
          <a:xfrm>
            <a:off x="1260630" y="5853079"/>
            <a:ext cx="9889725" cy="646331"/>
          </a:xfrm>
          <a:prstGeom prst="rect">
            <a:avLst/>
          </a:prstGeom>
          <a:noFill/>
        </p:spPr>
        <p:txBody>
          <a:bodyPr wrap="square" rtlCol="0">
            <a:spAutoFit/>
          </a:bodyPr>
          <a:lstStyle/>
          <a:p>
            <a:pPr algn="ctr"/>
            <a:r>
              <a:rPr lang="en-US" sz="3600" b="1" dirty="0">
                <a:solidFill>
                  <a:srgbClr val="FFFF00"/>
                </a:solidFill>
              </a:rPr>
              <a:t>Next Week We Will Meet Online!</a:t>
            </a:r>
          </a:p>
        </p:txBody>
      </p:sp>
    </p:spTree>
    <p:extLst>
      <p:ext uri="{BB962C8B-B14F-4D97-AF65-F5344CB8AC3E}">
        <p14:creationId xmlns:p14="http://schemas.microsoft.com/office/powerpoint/2010/main" val="1725572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500"/>
                                        <p:tgtEl>
                                          <p:spTgt spid="389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729E8E22-0CED-BFD6-F1E7-2B5836E2B8A3}"/>
              </a:ext>
            </a:extLst>
          </p:cNvPr>
          <p:cNvSpPr>
            <a:spLocks noGrp="1"/>
          </p:cNvSpPr>
          <p:nvPr>
            <p:ph type="title"/>
          </p:nvPr>
        </p:nvSpPr>
        <p:spPr/>
        <p:txBody>
          <a:bodyPr/>
          <a:lstStyle/>
          <a:p>
            <a:r>
              <a:rPr lang="en-US" altLang="en-US" sz="5400" b="1"/>
              <a:t>Closing</a:t>
            </a:r>
          </a:p>
        </p:txBody>
      </p:sp>
      <p:sp>
        <p:nvSpPr>
          <p:cNvPr id="39939" name="Content Placeholder 2">
            <a:extLst>
              <a:ext uri="{FF2B5EF4-FFF2-40B4-BE49-F238E27FC236}">
                <a16:creationId xmlns:a16="http://schemas.microsoft.com/office/drawing/2014/main" id="{6C2916C7-3CD9-DB10-CC0D-26E16933E0CD}"/>
              </a:ext>
            </a:extLst>
          </p:cNvPr>
          <p:cNvSpPr>
            <a:spLocks noGrp="1"/>
          </p:cNvSpPr>
          <p:nvPr>
            <p:ph idx="1"/>
          </p:nvPr>
        </p:nvSpPr>
        <p:spPr>
          <a:xfrm>
            <a:off x="608013" y="2087563"/>
            <a:ext cx="10972800" cy="4525962"/>
          </a:xfrm>
        </p:spPr>
        <p:txBody>
          <a:bodyPr/>
          <a:lstStyle/>
          <a:p>
            <a:pPr algn="ctr" eaLnBrk="1" hangingPunct="1">
              <a:lnSpc>
                <a:spcPct val="200000"/>
              </a:lnSpc>
            </a:pPr>
            <a:r>
              <a:rPr lang="en-US" altLang="en-US" sz="5400" b="1"/>
              <a:t>Benediction</a:t>
            </a:r>
          </a:p>
          <a:p>
            <a:pPr algn="ctr" eaLnBrk="1" hangingPunct="1">
              <a:lnSpc>
                <a:spcPct val="200000"/>
              </a:lnSpc>
            </a:pPr>
            <a:r>
              <a:rPr lang="en-US" altLang="en-US" sz="5400" b="1"/>
              <a:t>Small Groups</a:t>
            </a:r>
          </a:p>
        </p:txBody>
      </p:sp>
      <p:sp>
        <p:nvSpPr>
          <p:cNvPr id="67589" name="Slide Number Placeholder 5">
            <a:extLst>
              <a:ext uri="{FF2B5EF4-FFF2-40B4-BE49-F238E27FC236}">
                <a16:creationId xmlns:a16="http://schemas.microsoft.com/office/drawing/2014/main" id="{22B9C2F0-BB73-7950-E07E-E1B3BAEC76B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D75A296-5AD6-4BF8-8BF9-F64A49232BAB}" type="slidenum">
              <a:rPr lang="en-US" altLang="en-US" smtClean="0"/>
              <a:pPr/>
              <a:t>32</a:t>
            </a:fld>
            <a:endParaRPr lang="en-US" altLang="en-US"/>
          </a:p>
        </p:txBody>
      </p:sp>
      <p:cxnSp>
        <p:nvCxnSpPr>
          <p:cNvPr id="2" name="Straight Connector 1">
            <a:extLst>
              <a:ext uri="{FF2B5EF4-FFF2-40B4-BE49-F238E27FC236}">
                <a16:creationId xmlns:a16="http://schemas.microsoft.com/office/drawing/2014/main" id="{26138EC9-7AFF-861D-743F-9EB85BBED526}"/>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fade">
                                      <p:cBhvr>
                                        <p:cTn id="7" dur="500"/>
                                        <p:tgtEl>
                                          <p:spTgt spid="3993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939">
                                            <p:txEl>
                                              <p:pRg st="1" end="1"/>
                                            </p:txEl>
                                          </p:spTgt>
                                        </p:tgtEl>
                                        <p:attrNameLst>
                                          <p:attrName>style.visibility</p:attrName>
                                        </p:attrNameLst>
                                      </p:cBhvr>
                                      <p:to>
                                        <p:strVal val="visible"/>
                                      </p:to>
                                    </p:set>
                                    <p:animEffect transition="in" filter="fade">
                                      <p:cBhvr>
                                        <p:cTn id="10" dur="500"/>
                                        <p:tgtEl>
                                          <p:spTgt spid="3993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986"/>
                                        </p:tgtEl>
                                        <p:attrNameLst>
                                          <p:attrName>style.visibility</p:attrName>
                                        </p:attrNameLst>
                                      </p:cBhvr>
                                      <p:to>
                                        <p:strVal val="visible"/>
                                      </p:to>
                                    </p:set>
                                    <p:animEffect transition="in" filter="fade">
                                      <p:cBhvr>
                                        <p:cTn id="13" dur="5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P spid="3993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050C7588-966F-EB29-BF5C-93F4A41D2A8E}"/>
              </a:ext>
            </a:extLst>
          </p:cNvPr>
          <p:cNvSpPr>
            <a:spLocks noGrp="1"/>
          </p:cNvSpPr>
          <p:nvPr>
            <p:ph type="title"/>
          </p:nvPr>
        </p:nvSpPr>
        <p:spPr/>
        <p:txBody>
          <a:bodyPr/>
          <a:lstStyle/>
          <a:p>
            <a:r>
              <a:rPr lang="en-US" altLang="en-US" b="1" dirty="0"/>
              <a:t>Crown Him With Many Crowns</a:t>
            </a:r>
            <a:br>
              <a:rPr lang="en-US" altLang="en-US" b="1" dirty="0"/>
            </a:br>
            <a:r>
              <a:rPr lang="en-US" altLang="en-US" sz="2200" b="1" dirty="0"/>
              <a:t>1 of 4</a:t>
            </a:r>
            <a:endParaRPr lang="en-US" altLang="en-US" sz="2200" dirty="0"/>
          </a:p>
        </p:txBody>
      </p:sp>
      <p:sp>
        <p:nvSpPr>
          <p:cNvPr id="23555" name="Content Placeholder 2">
            <a:extLst>
              <a:ext uri="{FF2B5EF4-FFF2-40B4-BE49-F238E27FC236}">
                <a16:creationId xmlns:a16="http://schemas.microsoft.com/office/drawing/2014/main" id="{38AAB543-E07C-781A-8E2A-21639265A0AB}"/>
              </a:ext>
            </a:extLst>
          </p:cNvPr>
          <p:cNvSpPr>
            <a:spLocks noGrp="1"/>
          </p:cNvSpPr>
          <p:nvPr>
            <p:ph idx="1"/>
          </p:nvPr>
        </p:nvSpPr>
        <p:spPr>
          <a:xfrm>
            <a:off x="609600" y="2065338"/>
            <a:ext cx="10972800" cy="4525962"/>
          </a:xfrm>
        </p:spPr>
        <p:txBody>
          <a:bodyPr/>
          <a:lstStyle/>
          <a:p>
            <a:pPr marL="0" indent="0" algn="ctr">
              <a:spcBef>
                <a:spcPct val="0"/>
              </a:spcBef>
              <a:buFont typeface="Arial" panose="020B0604020202020204" pitchFamily="34" charset="0"/>
              <a:buNone/>
            </a:pPr>
            <a:r>
              <a:rPr lang="en-US" altLang="en-US" b="1" dirty="0"/>
              <a:t>Crown Him with many crowns,</a:t>
            </a:r>
            <a:br>
              <a:rPr lang="en-US" altLang="en-US" b="1" dirty="0"/>
            </a:br>
            <a:r>
              <a:rPr lang="en-US" altLang="en-US" b="1" dirty="0"/>
              <a:t>The Lamb upon His throne;</a:t>
            </a:r>
            <a:br>
              <a:rPr lang="en-US" altLang="en-US" b="1" dirty="0"/>
            </a:br>
            <a:r>
              <a:rPr lang="en-US" altLang="en-US" b="1" dirty="0"/>
              <a:t>Hark! How the </a:t>
            </a:r>
            <a:r>
              <a:rPr lang="en-US" altLang="en-US" b="1" dirty="0" err="1"/>
              <a:t>heav’nly</a:t>
            </a:r>
            <a:r>
              <a:rPr lang="en-US" altLang="en-US" b="1" dirty="0"/>
              <a:t> anthem drowns</a:t>
            </a:r>
            <a:br>
              <a:rPr lang="en-US" altLang="en-US" b="1" dirty="0"/>
            </a:br>
            <a:r>
              <a:rPr lang="en-US" altLang="en-US" b="1" dirty="0"/>
              <a:t>All music but its own!</a:t>
            </a:r>
            <a:br>
              <a:rPr lang="en-US" altLang="en-US" b="1" dirty="0"/>
            </a:br>
            <a:r>
              <a:rPr lang="en-US" altLang="en-US" b="1" dirty="0"/>
              <a:t>Awake, my soul and sing</a:t>
            </a:r>
            <a:br>
              <a:rPr lang="en-US" altLang="en-US" b="1" dirty="0"/>
            </a:br>
            <a:r>
              <a:rPr lang="en-US" altLang="en-US" b="1" dirty="0"/>
              <a:t>Of Him Who died for thee,</a:t>
            </a:r>
            <a:br>
              <a:rPr lang="en-US" altLang="en-US" b="1" dirty="0"/>
            </a:br>
            <a:r>
              <a:rPr lang="en-US" altLang="en-US" b="1" dirty="0"/>
              <a:t>And hail Him as thy matchless King</a:t>
            </a:r>
            <a:br>
              <a:rPr lang="en-US" altLang="en-US" b="1" dirty="0"/>
            </a:br>
            <a:r>
              <a:rPr lang="en-US" altLang="en-US" b="1" dirty="0"/>
              <a:t>Through all eternity.</a:t>
            </a:r>
          </a:p>
          <a:p>
            <a:pPr marL="0" indent="0" algn="ctr">
              <a:spcBef>
                <a:spcPct val="0"/>
              </a:spcBef>
              <a:buFont typeface="Arial" panose="020B0604020202020204" pitchFamily="34" charset="0"/>
              <a:buNone/>
            </a:pPr>
            <a:endParaRPr lang="en-US" altLang="en-US" sz="3600" b="1" dirty="0"/>
          </a:p>
        </p:txBody>
      </p:sp>
      <p:sp>
        <p:nvSpPr>
          <p:cNvPr id="23557" name="Slide Number Placeholder 5">
            <a:extLst>
              <a:ext uri="{FF2B5EF4-FFF2-40B4-BE49-F238E27FC236}">
                <a16:creationId xmlns:a16="http://schemas.microsoft.com/office/drawing/2014/main" id="{A11F656D-C354-3709-23E4-36A12BE5F84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72D5D69-CA77-4FFD-8AAC-EB1D60DD4612}" type="slidenum">
              <a:rPr lang="en-US" altLang="en-US" smtClean="0"/>
              <a:pPr/>
              <a:t>4</a:t>
            </a:fld>
            <a:endParaRPr lang="en-US" altLang="en-US"/>
          </a:p>
        </p:txBody>
      </p:sp>
      <p:cxnSp>
        <p:nvCxnSpPr>
          <p:cNvPr id="2" name="Straight Connector 1">
            <a:extLst>
              <a:ext uri="{FF2B5EF4-FFF2-40B4-BE49-F238E27FC236}">
                <a16:creationId xmlns:a16="http://schemas.microsoft.com/office/drawing/2014/main" id="{9862CDB6-1A80-D6C5-2150-00E423C4BB73}"/>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500"/>
                                        <p:tgtEl>
                                          <p:spTgt spid="23554"/>
                                        </p:tgtEl>
                                      </p:cBhvr>
                                    </p:animEffect>
                                  </p:childTnLst>
                                </p:cTn>
                              </p:par>
                              <p:par>
                                <p:cTn id="8" presetID="10" presetClass="entr" presetSubtype="0" fill="hold" nodeType="withEffect">
                                  <p:stCondLst>
                                    <p:cond delay="0"/>
                                  </p:stCondLst>
                                  <p:childTnLst>
                                    <p:set>
                                      <p:cBhvr>
                                        <p:cTn id="9" dur="1" fill="hold">
                                          <p:stCondLst>
                                            <p:cond delay="0"/>
                                          </p:stCondLst>
                                        </p:cTn>
                                        <p:tgtEl>
                                          <p:spTgt spid="23555">
                                            <p:txEl>
                                              <p:pRg st="0" end="0"/>
                                            </p:txEl>
                                          </p:spTgt>
                                        </p:tgtEl>
                                        <p:attrNameLst>
                                          <p:attrName>style.visibility</p:attrName>
                                        </p:attrNameLst>
                                      </p:cBhvr>
                                      <p:to>
                                        <p:strVal val="visible"/>
                                      </p:to>
                                    </p:set>
                                    <p:animEffect transition="in" filter="fade">
                                      <p:cBhvr>
                                        <p:cTn id="10" dur="500"/>
                                        <p:tgtEl>
                                          <p:spTgt spid="23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833216B6-4563-3B22-F596-A92BF10F360C}"/>
              </a:ext>
            </a:extLst>
          </p:cNvPr>
          <p:cNvSpPr>
            <a:spLocks noGrp="1"/>
          </p:cNvSpPr>
          <p:nvPr>
            <p:ph type="title"/>
          </p:nvPr>
        </p:nvSpPr>
        <p:spPr/>
        <p:txBody>
          <a:bodyPr/>
          <a:lstStyle/>
          <a:p>
            <a:r>
              <a:rPr lang="en-US" altLang="en-US" b="1"/>
              <a:t>Crown Him With Many Crowns</a:t>
            </a:r>
            <a:br>
              <a:rPr lang="en-US" altLang="en-US" b="1"/>
            </a:br>
            <a:r>
              <a:rPr lang="en-US" altLang="en-US" sz="2200" b="1"/>
              <a:t>2 of 4</a:t>
            </a:r>
            <a:endParaRPr lang="en-US" altLang="en-US" sz="2200"/>
          </a:p>
        </p:txBody>
      </p:sp>
      <p:sp>
        <p:nvSpPr>
          <p:cNvPr id="23555" name="Content Placeholder 2">
            <a:extLst>
              <a:ext uri="{FF2B5EF4-FFF2-40B4-BE49-F238E27FC236}">
                <a16:creationId xmlns:a16="http://schemas.microsoft.com/office/drawing/2014/main" id="{377A7C63-5D55-B5F9-3FC0-C870D6357960}"/>
              </a:ext>
            </a:extLst>
          </p:cNvPr>
          <p:cNvSpPr>
            <a:spLocks noGrp="1"/>
          </p:cNvSpPr>
          <p:nvPr>
            <p:ph idx="1"/>
          </p:nvPr>
        </p:nvSpPr>
        <p:spPr>
          <a:xfrm>
            <a:off x="609600" y="2065338"/>
            <a:ext cx="10972800" cy="4525962"/>
          </a:xfrm>
        </p:spPr>
        <p:txBody>
          <a:bodyPr/>
          <a:lstStyle/>
          <a:p>
            <a:pPr marL="0" indent="0" algn="ctr">
              <a:spcBef>
                <a:spcPct val="0"/>
              </a:spcBef>
              <a:buFont typeface="Arial" panose="020B0604020202020204" pitchFamily="34" charset="0"/>
              <a:buNone/>
            </a:pPr>
            <a:r>
              <a:rPr lang="en-US" altLang="en-US" b="1" dirty="0"/>
              <a:t>Crown Him the Lord of love!</a:t>
            </a:r>
            <a:br>
              <a:rPr lang="en-US" altLang="en-US" b="1" dirty="0"/>
            </a:br>
            <a:r>
              <a:rPr lang="en-US" altLang="en-US" b="1" dirty="0"/>
              <a:t>Behold His hands and side—</a:t>
            </a:r>
            <a:br>
              <a:rPr lang="en-US" altLang="en-US" b="1" dirty="0"/>
            </a:br>
            <a:r>
              <a:rPr lang="en-US" altLang="en-US" b="1" dirty="0"/>
              <a:t>Rich wounds, yet visible above,</a:t>
            </a:r>
            <a:br>
              <a:rPr lang="en-US" altLang="en-US" b="1" dirty="0"/>
            </a:br>
            <a:r>
              <a:rPr lang="en-US" altLang="en-US" b="1" dirty="0"/>
              <a:t>In beauty glorified.</a:t>
            </a:r>
            <a:br>
              <a:rPr lang="en-US" altLang="en-US" b="1" dirty="0"/>
            </a:br>
            <a:r>
              <a:rPr lang="en-US" altLang="en-US" b="1" dirty="0"/>
              <a:t>No angel in the sky</a:t>
            </a:r>
            <a:br>
              <a:rPr lang="en-US" altLang="en-US" b="1" dirty="0"/>
            </a:br>
            <a:r>
              <a:rPr lang="en-US" altLang="en-US" b="1" dirty="0"/>
              <a:t>Can fully bear that sight,</a:t>
            </a:r>
            <a:br>
              <a:rPr lang="en-US" altLang="en-US" b="1" dirty="0"/>
            </a:br>
            <a:r>
              <a:rPr lang="en-US" altLang="en-US" b="1" dirty="0"/>
              <a:t>But downward bends His </a:t>
            </a:r>
            <a:r>
              <a:rPr lang="en-US" altLang="en-US" b="1" dirty="0" err="1"/>
              <a:t>wond’ring</a:t>
            </a:r>
            <a:r>
              <a:rPr lang="en-US" altLang="en-US" b="1" dirty="0"/>
              <a:t> eye</a:t>
            </a:r>
            <a:br>
              <a:rPr lang="en-US" altLang="en-US" b="1" dirty="0"/>
            </a:br>
            <a:r>
              <a:rPr lang="en-US" altLang="en-US" b="1" dirty="0"/>
              <a:t>At mysteries so bright.</a:t>
            </a:r>
          </a:p>
          <a:p>
            <a:pPr marL="0" indent="0" algn="ctr">
              <a:spcBef>
                <a:spcPct val="0"/>
              </a:spcBef>
              <a:buFont typeface="Arial" panose="020B0604020202020204" pitchFamily="34" charset="0"/>
              <a:buNone/>
            </a:pPr>
            <a:endParaRPr lang="en-US" altLang="en-US" sz="3600" b="1" dirty="0"/>
          </a:p>
        </p:txBody>
      </p:sp>
      <p:sp>
        <p:nvSpPr>
          <p:cNvPr id="24581" name="Slide Number Placeholder 5">
            <a:extLst>
              <a:ext uri="{FF2B5EF4-FFF2-40B4-BE49-F238E27FC236}">
                <a16:creationId xmlns:a16="http://schemas.microsoft.com/office/drawing/2014/main" id="{591E28E1-E8EA-7DF5-4484-3F9C204D77F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F708067-0FFA-4449-B73A-B01DC9B31443}" type="slidenum">
              <a:rPr lang="en-US" altLang="en-US" smtClean="0"/>
              <a:pPr/>
              <a:t>5</a:t>
            </a:fld>
            <a:endParaRPr lang="en-US" altLang="en-US"/>
          </a:p>
        </p:txBody>
      </p:sp>
      <p:cxnSp>
        <p:nvCxnSpPr>
          <p:cNvPr id="2" name="Straight Connector 1">
            <a:extLst>
              <a:ext uri="{FF2B5EF4-FFF2-40B4-BE49-F238E27FC236}">
                <a16:creationId xmlns:a16="http://schemas.microsoft.com/office/drawing/2014/main" id="{066F4787-FEEC-A4AC-5E1E-F0CAB90D0F9A}"/>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500"/>
                                        <p:tgtEl>
                                          <p:spTgt spid="23554"/>
                                        </p:tgtEl>
                                      </p:cBhvr>
                                    </p:animEffect>
                                  </p:childTnLst>
                                </p:cTn>
                              </p:par>
                              <p:par>
                                <p:cTn id="8" presetID="10" presetClass="entr" presetSubtype="0" fill="hold" nodeType="withEffect">
                                  <p:stCondLst>
                                    <p:cond delay="0"/>
                                  </p:stCondLst>
                                  <p:childTnLst>
                                    <p:set>
                                      <p:cBhvr>
                                        <p:cTn id="9" dur="1" fill="hold">
                                          <p:stCondLst>
                                            <p:cond delay="0"/>
                                          </p:stCondLst>
                                        </p:cTn>
                                        <p:tgtEl>
                                          <p:spTgt spid="23555">
                                            <p:txEl>
                                              <p:pRg st="0" end="0"/>
                                            </p:txEl>
                                          </p:spTgt>
                                        </p:tgtEl>
                                        <p:attrNameLst>
                                          <p:attrName>style.visibility</p:attrName>
                                        </p:attrNameLst>
                                      </p:cBhvr>
                                      <p:to>
                                        <p:strVal val="visible"/>
                                      </p:to>
                                    </p:set>
                                    <p:animEffect transition="in" filter="fade">
                                      <p:cBhvr>
                                        <p:cTn id="10" dur="500"/>
                                        <p:tgtEl>
                                          <p:spTgt spid="23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6350B8E6-7BD1-652F-F88B-A6F72FF0EC25}"/>
              </a:ext>
            </a:extLst>
          </p:cNvPr>
          <p:cNvSpPr>
            <a:spLocks noGrp="1"/>
          </p:cNvSpPr>
          <p:nvPr>
            <p:ph type="title"/>
          </p:nvPr>
        </p:nvSpPr>
        <p:spPr/>
        <p:txBody>
          <a:bodyPr/>
          <a:lstStyle/>
          <a:p>
            <a:r>
              <a:rPr lang="en-US" altLang="en-US" b="1"/>
              <a:t>Crown Him With Many Crowns</a:t>
            </a:r>
            <a:br>
              <a:rPr lang="en-US" altLang="en-US" b="1"/>
            </a:br>
            <a:r>
              <a:rPr lang="en-US" altLang="en-US" sz="2200" b="1"/>
              <a:t>3 of 4</a:t>
            </a:r>
            <a:endParaRPr lang="en-US" altLang="en-US" sz="2200"/>
          </a:p>
        </p:txBody>
      </p:sp>
      <p:sp>
        <p:nvSpPr>
          <p:cNvPr id="23555" name="Content Placeholder 2">
            <a:extLst>
              <a:ext uri="{FF2B5EF4-FFF2-40B4-BE49-F238E27FC236}">
                <a16:creationId xmlns:a16="http://schemas.microsoft.com/office/drawing/2014/main" id="{6A69602D-0B47-25B1-3641-72C713D0B4CA}"/>
              </a:ext>
            </a:extLst>
          </p:cNvPr>
          <p:cNvSpPr>
            <a:spLocks noGrp="1"/>
          </p:cNvSpPr>
          <p:nvPr>
            <p:ph idx="1"/>
          </p:nvPr>
        </p:nvSpPr>
        <p:spPr>
          <a:xfrm>
            <a:off x="609600" y="2065338"/>
            <a:ext cx="10972800" cy="4525962"/>
          </a:xfrm>
        </p:spPr>
        <p:txBody>
          <a:bodyPr/>
          <a:lstStyle/>
          <a:p>
            <a:pPr marL="0" indent="0" algn="ctr">
              <a:spcBef>
                <a:spcPct val="0"/>
              </a:spcBef>
              <a:buFont typeface="Arial" panose="020B0604020202020204" pitchFamily="34" charset="0"/>
              <a:buNone/>
            </a:pPr>
            <a:r>
              <a:rPr lang="en-US" altLang="en-US" b="1"/>
              <a:t>Crown Him the Lord of life!</a:t>
            </a:r>
            <a:br>
              <a:rPr lang="en-US" altLang="en-US" b="1"/>
            </a:br>
            <a:r>
              <a:rPr lang="en-US" altLang="en-US" b="1"/>
              <a:t>Who triumphed o’er the grave,</a:t>
            </a:r>
            <a:br>
              <a:rPr lang="en-US" altLang="en-US" b="1"/>
            </a:br>
            <a:r>
              <a:rPr lang="en-US" altLang="en-US" b="1"/>
              <a:t>Who rose victorious in the strife</a:t>
            </a:r>
            <a:br>
              <a:rPr lang="en-US" altLang="en-US" b="1"/>
            </a:br>
            <a:r>
              <a:rPr lang="en-US" altLang="en-US" b="1"/>
              <a:t>For those He came to save.</a:t>
            </a:r>
            <a:br>
              <a:rPr lang="en-US" altLang="en-US" b="1"/>
            </a:br>
            <a:r>
              <a:rPr lang="en-US" altLang="en-US" b="1"/>
              <a:t>His glories now we sing,</a:t>
            </a:r>
            <a:br>
              <a:rPr lang="en-US" altLang="en-US" b="1"/>
            </a:br>
            <a:r>
              <a:rPr lang="en-US" altLang="en-US" b="1"/>
              <a:t>Who died, and rose on high,</a:t>
            </a:r>
            <a:br>
              <a:rPr lang="en-US" altLang="en-US" b="1"/>
            </a:br>
            <a:r>
              <a:rPr lang="en-US" altLang="en-US" b="1"/>
              <a:t>Who died eternal life to bring,</a:t>
            </a:r>
            <a:br>
              <a:rPr lang="en-US" altLang="en-US" b="1"/>
            </a:br>
            <a:r>
              <a:rPr lang="en-US" altLang="en-US" b="1"/>
              <a:t>And lives that death may die.</a:t>
            </a:r>
          </a:p>
          <a:p>
            <a:pPr marL="0" indent="0" algn="ctr">
              <a:spcBef>
                <a:spcPct val="0"/>
              </a:spcBef>
              <a:buFont typeface="Arial" panose="020B0604020202020204" pitchFamily="34" charset="0"/>
              <a:buNone/>
            </a:pPr>
            <a:endParaRPr lang="en-US" altLang="en-US" sz="3600" b="1"/>
          </a:p>
        </p:txBody>
      </p:sp>
      <p:sp>
        <p:nvSpPr>
          <p:cNvPr id="25605" name="Slide Number Placeholder 5">
            <a:extLst>
              <a:ext uri="{FF2B5EF4-FFF2-40B4-BE49-F238E27FC236}">
                <a16:creationId xmlns:a16="http://schemas.microsoft.com/office/drawing/2014/main" id="{91366886-B1F0-BCCD-7408-27C09CBD0E9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5732619-355E-4782-8BFD-4C3F1D41C028}" type="slidenum">
              <a:rPr lang="en-US" altLang="en-US" smtClean="0"/>
              <a:pPr/>
              <a:t>6</a:t>
            </a:fld>
            <a:endParaRPr lang="en-US" altLang="en-US"/>
          </a:p>
        </p:txBody>
      </p:sp>
      <p:cxnSp>
        <p:nvCxnSpPr>
          <p:cNvPr id="2" name="Straight Connector 1">
            <a:extLst>
              <a:ext uri="{FF2B5EF4-FFF2-40B4-BE49-F238E27FC236}">
                <a16:creationId xmlns:a16="http://schemas.microsoft.com/office/drawing/2014/main" id="{48280BCB-A012-C2E8-0080-B074EFD1AA05}"/>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500"/>
                                        <p:tgtEl>
                                          <p:spTgt spid="23554"/>
                                        </p:tgtEl>
                                      </p:cBhvr>
                                    </p:animEffect>
                                  </p:childTnLst>
                                </p:cTn>
                              </p:par>
                              <p:par>
                                <p:cTn id="8" presetID="10" presetClass="entr" presetSubtype="0" fill="hold" nodeType="withEffect">
                                  <p:stCondLst>
                                    <p:cond delay="0"/>
                                  </p:stCondLst>
                                  <p:childTnLst>
                                    <p:set>
                                      <p:cBhvr>
                                        <p:cTn id="9" dur="1" fill="hold">
                                          <p:stCondLst>
                                            <p:cond delay="0"/>
                                          </p:stCondLst>
                                        </p:cTn>
                                        <p:tgtEl>
                                          <p:spTgt spid="23555">
                                            <p:txEl>
                                              <p:pRg st="0" end="0"/>
                                            </p:txEl>
                                          </p:spTgt>
                                        </p:tgtEl>
                                        <p:attrNameLst>
                                          <p:attrName>style.visibility</p:attrName>
                                        </p:attrNameLst>
                                      </p:cBhvr>
                                      <p:to>
                                        <p:strVal val="visible"/>
                                      </p:to>
                                    </p:set>
                                    <p:animEffect transition="in" filter="fade">
                                      <p:cBhvr>
                                        <p:cTn id="10" dur="500"/>
                                        <p:tgtEl>
                                          <p:spTgt spid="23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5A876A54-9951-C33F-E043-2A69604928E4}"/>
              </a:ext>
            </a:extLst>
          </p:cNvPr>
          <p:cNvSpPr>
            <a:spLocks noGrp="1"/>
          </p:cNvSpPr>
          <p:nvPr>
            <p:ph type="title"/>
          </p:nvPr>
        </p:nvSpPr>
        <p:spPr/>
        <p:txBody>
          <a:bodyPr/>
          <a:lstStyle/>
          <a:p>
            <a:r>
              <a:rPr lang="en-US" altLang="en-US" b="1"/>
              <a:t>Crown Him With Many Crowns</a:t>
            </a:r>
            <a:br>
              <a:rPr lang="en-US" altLang="en-US" b="1"/>
            </a:br>
            <a:r>
              <a:rPr lang="en-US" altLang="en-US" sz="2200" b="1"/>
              <a:t>4 of 4</a:t>
            </a:r>
            <a:endParaRPr lang="en-US" altLang="en-US" sz="2200"/>
          </a:p>
        </p:txBody>
      </p:sp>
      <p:sp>
        <p:nvSpPr>
          <p:cNvPr id="23555" name="Content Placeholder 2">
            <a:extLst>
              <a:ext uri="{FF2B5EF4-FFF2-40B4-BE49-F238E27FC236}">
                <a16:creationId xmlns:a16="http://schemas.microsoft.com/office/drawing/2014/main" id="{8C3EDB6A-9BFD-43D2-D3A4-2369DE97F9C6}"/>
              </a:ext>
            </a:extLst>
          </p:cNvPr>
          <p:cNvSpPr>
            <a:spLocks noGrp="1"/>
          </p:cNvSpPr>
          <p:nvPr>
            <p:ph idx="1"/>
          </p:nvPr>
        </p:nvSpPr>
        <p:spPr>
          <a:xfrm>
            <a:off x="609600" y="2075377"/>
            <a:ext cx="10972800" cy="4525963"/>
          </a:xfrm>
        </p:spPr>
        <p:txBody>
          <a:bodyPr/>
          <a:lstStyle/>
          <a:p>
            <a:pPr marL="0" indent="0" algn="ctr">
              <a:spcBef>
                <a:spcPct val="0"/>
              </a:spcBef>
              <a:buFont typeface="Arial" panose="020B0604020202020204" pitchFamily="34" charset="0"/>
              <a:buNone/>
            </a:pPr>
            <a:r>
              <a:rPr lang="en-US" altLang="en-US" b="1" dirty="0"/>
              <a:t>Crown Him the Lord of </a:t>
            </a:r>
            <a:r>
              <a:rPr lang="en-US" altLang="en-US" b="1" dirty="0" err="1"/>
              <a:t>heav’n</a:t>
            </a:r>
            <a:r>
              <a:rPr lang="en-US" altLang="en-US" b="1" dirty="0"/>
              <a:t>!</a:t>
            </a:r>
            <a:br>
              <a:rPr lang="en-US" altLang="en-US" b="1" dirty="0"/>
            </a:br>
            <a:r>
              <a:rPr lang="en-US" altLang="en-US" b="1" dirty="0"/>
              <a:t>One with the Father known,</a:t>
            </a:r>
            <a:br>
              <a:rPr lang="en-US" altLang="en-US" b="1" dirty="0"/>
            </a:br>
            <a:r>
              <a:rPr lang="en-US" altLang="en-US" b="1" dirty="0"/>
              <a:t>One with the Spirit through Him </a:t>
            </a:r>
            <a:r>
              <a:rPr lang="en-US" altLang="en-US" b="1" dirty="0" err="1"/>
              <a:t>giv’n</a:t>
            </a:r>
            <a:br>
              <a:rPr lang="en-US" altLang="en-US" b="1" dirty="0"/>
            </a:br>
            <a:r>
              <a:rPr lang="en-US" altLang="en-US" b="1" dirty="0"/>
              <a:t>From yonder glorious throne,</a:t>
            </a:r>
            <a:br>
              <a:rPr lang="en-US" altLang="en-US" b="1" dirty="0"/>
            </a:br>
            <a:r>
              <a:rPr lang="en-US" altLang="en-US" b="1" dirty="0"/>
              <a:t>To Thee be endless praise,</a:t>
            </a:r>
            <a:br>
              <a:rPr lang="en-US" altLang="en-US" b="1" dirty="0"/>
            </a:br>
            <a:r>
              <a:rPr lang="en-US" altLang="en-US" b="1" dirty="0"/>
              <a:t>For Thou for us hast died;</a:t>
            </a:r>
            <a:br>
              <a:rPr lang="en-US" altLang="en-US" b="1" dirty="0"/>
            </a:br>
            <a:r>
              <a:rPr lang="en-US" altLang="en-US" b="1" dirty="0"/>
              <a:t>Be Thou, O Lord, through endless days</a:t>
            </a:r>
            <a:br>
              <a:rPr lang="en-US" altLang="en-US" b="1" dirty="0"/>
            </a:br>
            <a:r>
              <a:rPr lang="en-US" altLang="en-US" b="1" dirty="0"/>
              <a:t>Adored and magnified.</a:t>
            </a:r>
          </a:p>
          <a:p>
            <a:pPr marL="0" indent="0" algn="ctr">
              <a:spcBef>
                <a:spcPct val="0"/>
              </a:spcBef>
              <a:buFont typeface="Arial" panose="020B0604020202020204" pitchFamily="34" charset="0"/>
              <a:buNone/>
            </a:pPr>
            <a:endParaRPr lang="en-US" altLang="en-US" sz="3600" b="1" dirty="0"/>
          </a:p>
        </p:txBody>
      </p:sp>
      <p:sp>
        <p:nvSpPr>
          <p:cNvPr id="26629" name="Slide Number Placeholder 5">
            <a:extLst>
              <a:ext uri="{FF2B5EF4-FFF2-40B4-BE49-F238E27FC236}">
                <a16:creationId xmlns:a16="http://schemas.microsoft.com/office/drawing/2014/main" id="{BB9927FD-5CEB-1519-75A9-5594FC815D2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6DAA729-86C1-42CD-B9C8-07B78F38A3D8}" type="slidenum">
              <a:rPr lang="en-US" altLang="en-US" smtClean="0"/>
              <a:pPr/>
              <a:t>7</a:t>
            </a:fld>
            <a:endParaRPr lang="en-US" altLang="en-US"/>
          </a:p>
        </p:txBody>
      </p:sp>
      <p:cxnSp>
        <p:nvCxnSpPr>
          <p:cNvPr id="2" name="Straight Connector 1">
            <a:extLst>
              <a:ext uri="{FF2B5EF4-FFF2-40B4-BE49-F238E27FC236}">
                <a16:creationId xmlns:a16="http://schemas.microsoft.com/office/drawing/2014/main" id="{8B7B2BE6-D91A-3298-289E-04F32FFBBEBD}"/>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500"/>
                                        <p:tgtEl>
                                          <p:spTgt spid="23554"/>
                                        </p:tgtEl>
                                      </p:cBhvr>
                                    </p:animEffect>
                                  </p:childTnLst>
                                </p:cTn>
                              </p:par>
                              <p:par>
                                <p:cTn id="8" presetID="10" presetClass="entr" presetSubtype="0" fill="hold" nodeType="withEffect">
                                  <p:stCondLst>
                                    <p:cond delay="0"/>
                                  </p:stCondLst>
                                  <p:childTnLst>
                                    <p:set>
                                      <p:cBhvr>
                                        <p:cTn id="9" dur="1" fill="hold">
                                          <p:stCondLst>
                                            <p:cond delay="0"/>
                                          </p:stCondLst>
                                        </p:cTn>
                                        <p:tgtEl>
                                          <p:spTgt spid="23555">
                                            <p:txEl>
                                              <p:pRg st="0" end="0"/>
                                            </p:txEl>
                                          </p:spTgt>
                                        </p:tgtEl>
                                        <p:attrNameLst>
                                          <p:attrName>style.visibility</p:attrName>
                                        </p:attrNameLst>
                                      </p:cBhvr>
                                      <p:to>
                                        <p:strVal val="visible"/>
                                      </p:to>
                                    </p:set>
                                    <p:animEffect transition="in" filter="fade">
                                      <p:cBhvr>
                                        <p:cTn id="10" dur="500"/>
                                        <p:tgtEl>
                                          <p:spTgt spid="23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C91023C5-A422-61BC-CA8C-CFDBF0B60CF0}"/>
              </a:ext>
            </a:extLst>
          </p:cNvPr>
          <p:cNvSpPr>
            <a:spLocks noGrp="1"/>
          </p:cNvSpPr>
          <p:nvPr>
            <p:ph type="title"/>
          </p:nvPr>
        </p:nvSpPr>
        <p:spPr/>
        <p:txBody>
          <a:bodyPr/>
          <a:lstStyle/>
          <a:p>
            <a:r>
              <a:rPr lang="en-US" altLang="en-US" sz="4800" b="1"/>
              <a:t>Memory Verse</a:t>
            </a:r>
          </a:p>
        </p:txBody>
      </p:sp>
      <p:sp>
        <p:nvSpPr>
          <p:cNvPr id="3" name="Content Placeholder 2">
            <a:extLst>
              <a:ext uri="{FF2B5EF4-FFF2-40B4-BE49-F238E27FC236}">
                <a16:creationId xmlns:a16="http://schemas.microsoft.com/office/drawing/2014/main" id="{3362F261-A048-3914-E5D5-4AD32D0B0944}"/>
              </a:ext>
            </a:extLst>
          </p:cNvPr>
          <p:cNvSpPr>
            <a:spLocks noGrp="1"/>
          </p:cNvSpPr>
          <p:nvPr>
            <p:ph idx="1"/>
          </p:nvPr>
        </p:nvSpPr>
        <p:spPr>
          <a:xfrm>
            <a:off x="609600" y="1371600"/>
            <a:ext cx="10972800" cy="5180013"/>
          </a:xfrm>
        </p:spPr>
        <p:txBody>
          <a:bodyPr/>
          <a:lstStyle/>
          <a:p>
            <a:pPr marL="0" indent="0" eaLnBrk="1" hangingPunct="1">
              <a:spcAft>
                <a:spcPts val="600"/>
              </a:spcAft>
              <a:buFont typeface="Arial" panose="020B0604020202020204" pitchFamily="34" charset="0"/>
              <a:buNone/>
              <a:defRPr/>
            </a:pPr>
            <a:endParaRPr lang="en-US" altLang="en-US" sz="3600" b="1" dirty="0"/>
          </a:p>
          <a:p>
            <a:pPr marL="0" indent="0" eaLnBrk="1" hangingPunct="1">
              <a:spcAft>
                <a:spcPts val="600"/>
              </a:spcAft>
              <a:buFont typeface="Arial" panose="020B0604020202020204" pitchFamily="34" charset="0"/>
              <a:buNone/>
              <a:defRPr/>
            </a:pPr>
            <a:r>
              <a:rPr lang="en-US" altLang="en-US" sz="3600" b="1" dirty="0"/>
              <a:t> Isaiah 39:6 (ESV)</a:t>
            </a:r>
          </a:p>
          <a:p>
            <a:pPr marL="0" indent="0" algn="ctr" eaLnBrk="1" hangingPunct="1">
              <a:spcAft>
                <a:spcPts val="600"/>
              </a:spcAft>
              <a:buNone/>
              <a:defRPr/>
            </a:pPr>
            <a:r>
              <a:rPr lang="en-US" sz="4400" b="1" dirty="0"/>
              <a:t>“</a:t>
            </a:r>
            <a:r>
              <a:rPr lang="en-US" sz="3600" b="1" baseline="30000" dirty="0"/>
              <a:t>6 </a:t>
            </a:r>
            <a:r>
              <a:rPr lang="en-US" sz="3600" b="1" dirty="0"/>
              <a:t>Behold, the days are coming, when all that is in your house, and that which your fathers have stored up till this day, shall be carried to Babylon. Nothing shall be left, says the </a:t>
            </a:r>
            <a:r>
              <a:rPr lang="en-US" sz="3600" b="1" cap="small" dirty="0"/>
              <a:t>Lord</a:t>
            </a:r>
            <a:r>
              <a:rPr lang="en-US" sz="3600" b="1" dirty="0"/>
              <a:t>.” </a:t>
            </a:r>
          </a:p>
          <a:p>
            <a:pPr marL="0" indent="0" algn="r" eaLnBrk="1" hangingPunct="1">
              <a:spcAft>
                <a:spcPts val="600"/>
              </a:spcAft>
              <a:buNone/>
              <a:defRPr/>
            </a:pPr>
            <a:r>
              <a:rPr lang="en-US" b="1" dirty="0"/>
              <a:t>Isaiah 39:6 (ESV)</a:t>
            </a:r>
          </a:p>
        </p:txBody>
      </p:sp>
      <p:sp>
        <p:nvSpPr>
          <p:cNvPr id="36869" name="Slide Number Placeholder 5">
            <a:extLst>
              <a:ext uri="{FF2B5EF4-FFF2-40B4-BE49-F238E27FC236}">
                <a16:creationId xmlns:a16="http://schemas.microsoft.com/office/drawing/2014/main" id="{8CF95EE2-3105-1987-C682-F1924A633EC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3E9D9CB-99D2-450F-A5DB-259783C7A8FF}" type="slidenum">
              <a:rPr lang="en-US" altLang="en-US" smtClean="0"/>
              <a:pPr/>
              <a:t>8</a:t>
            </a:fld>
            <a:endParaRPr lang="en-US" altLang="en-US"/>
          </a:p>
        </p:txBody>
      </p:sp>
      <p:cxnSp>
        <p:nvCxnSpPr>
          <p:cNvPr id="2" name="Straight Connector 1">
            <a:extLst>
              <a:ext uri="{FF2B5EF4-FFF2-40B4-BE49-F238E27FC236}">
                <a16:creationId xmlns:a16="http://schemas.microsoft.com/office/drawing/2014/main" id="{22738B6F-2B83-17D5-C9AC-0A8B1FE469F0}"/>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02700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5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B214F8C1-D5F3-B23D-0DFA-BEB36E30F1EE}"/>
              </a:ext>
            </a:extLst>
          </p:cNvPr>
          <p:cNvSpPr>
            <a:spLocks noGrp="1"/>
          </p:cNvSpPr>
          <p:nvPr>
            <p:ph type="title"/>
          </p:nvPr>
        </p:nvSpPr>
        <p:spPr/>
        <p:txBody>
          <a:bodyPr/>
          <a:lstStyle/>
          <a:p>
            <a:r>
              <a:rPr lang="en-US" altLang="en-US" sz="5400" b="1"/>
              <a:t>Our Study of Isaiah</a:t>
            </a:r>
          </a:p>
        </p:txBody>
      </p:sp>
      <p:sp>
        <p:nvSpPr>
          <p:cNvPr id="3" name="Content Placeholder 2">
            <a:extLst>
              <a:ext uri="{FF2B5EF4-FFF2-40B4-BE49-F238E27FC236}">
                <a16:creationId xmlns:a16="http://schemas.microsoft.com/office/drawing/2014/main" id="{4F7BE69C-ABE1-1FAE-6116-519E1586792E}"/>
              </a:ext>
            </a:extLst>
          </p:cNvPr>
          <p:cNvSpPr>
            <a:spLocks noGrp="1"/>
          </p:cNvSpPr>
          <p:nvPr>
            <p:ph idx="1"/>
          </p:nvPr>
        </p:nvSpPr>
        <p:spPr>
          <a:xfrm>
            <a:off x="600075" y="1789113"/>
            <a:ext cx="10972800" cy="4525962"/>
          </a:xfrm>
        </p:spPr>
        <p:txBody>
          <a:bodyPr/>
          <a:lstStyle/>
          <a:p>
            <a:pPr marL="0" indent="0">
              <a:spcBef>
                <a:spcPts val="0"/>
              </a:spcBef>
              <a:spcAft>
                <a:spcPts val="0"/>
              </a:spcAft>
              <a:buFont typeface="Arial" panose="020B0604020202020204" pitchFamily="34" charset="0"/>
              <a:buNone/>
              <a:defRPr/>
            </a:pPr>
            <a:r>
              <a:rPr lang="fr-FR" altLang="en-US" sz="2800" b="1" dirty="0">
                <a:cs typeface="Arial" panose="020B0604020202020204" pitchFamily="34" charset="0"/>
              </a:rPr>
              <a:t>Last Meeting:</a:t>
            </a:r>
          </a:p>
          <a:p>
            <a:pPr marL="342900" indent="-342900">
              <a:spcBef>
                <a:spcPts val="0"/>
              </a:spcBef>
              <a:spcAft>
                <a:spcPts val="0"/>
              </a:spcAft>
              <a:defRPr/>
            </a:pPr>
            <a:r>
              <a:rPr lang="en-US" altLang="en-US" sz="2800" b="1" dirty="0">
                <a:cs typeface="Arial" panose="020B0604020202020204" pitchFamily="34" charset="0"/>
              </a:rPr>
              <a:t>Isaiah 38, Hezekiah’s Sickness and Recovery </a:t>
            </a:r>
          </a:p>
          <a:p>
            <a:pPr marL="342900" indent="-342900">
              <a:spcBef>
                <a:spcPts val="0"/>
              </a:spcBef>
              <a:spcAft>
                <a:spcPts val="0"/>
              </a:spcAft>
              <a:defRPr/>
            </a:pPr>
            <a:r>
              <a:rPr lang="en-US" altLang="en-US" sz="2800" b="1" dirty="0">
                <a:cs typeface="Arial" panose="020B0604020202020204" pitchFamily="34" charset="0"/>
              </a:rPr>
              <a:t>Memory Verse: Isaiah 38:17</a:t>
            </a:r>
          </a:p>
          <a:p>
            <a:pPr marL="342900" indent="-342900">
              <a:spcBef>
                <a:spcPts val="0"/>
              </a:spcBef>
              <a:spcAft>
                <a:spcPts val="0"/>
              </a:spcAft>
              <a:defRPr/>
            </a:pPr>
            <a:r>
              <a:rPr lang="en-US" altLang="en-US" sz="2800" b="1" i="1" dirty="0">
                <a:cs typeface="Arial" panose="020B0604020202020204" pitchFamily="34" charset="0"/>
              </a:rPr>
              <a:t>Dr. Constable’s Notes, 2022 Ed., pp. 240-246; </a:t>
            </a:r>
            <a:r>
              <a:rPr lang="en-US" altLang="en-US" sz="2800" b="1" i="1" dirty="0" err="1">
                <a:cs typeface="Arial" panose="020B0604020202020204" pitchFamily="34" charset="0"/>
              </a:rPr>
              <a:t>Motyer</a:t>
            </a:r>
            <a:r>
              <a:rPr lang="en-US" altLang="en-US" sz="2800" b="1" i="1" dirty="0">
                <a:cs typeface="Arial" panose="020B0604020202020204" pitchFamily="34" charset="0"/>
              </a:rPr>
              <a:t>, pp. 289-295 </a:t>
            </a:r>
            <a:endParaRPr lang="en-US" altLang="en-US" sz="2800" b="1" dirty="0">
              <a:cs typeface="Arial" panose="020B0604020202020204" pitchFamily="34" charset="0"/>
            </a:endParaRPr>
          </a:p>
          <a:p>
            <a:pPr marL="0" indent="0">
              <a:spcBef>
                <a:spcPts val="0"/>
              </a:spcBef>
              <a:spcAft>
                <a:spcPts val="0"/>
              </a:spcAft>
              <a:buFont typeface="Arial" panose="020B0604020202020204" pitchFamily="34" charset="0"/>
              <a:buNone/>
              <a:defRPr/>
            </a:pPr>
            <a:endParaRPr lang="fr-FR" altLang="en-US" sz="2800" b="1" dirty="0">
              <a:cs typeface="Arial" panose="020B0604020202020204" pitchFamily="34" charset="0"/>
            </a:endParaRPr>
          </a:p>
          <a:p>
            <a:pPr marL="0" indent="0">
              <a:spcBef>
                <a:spcPts val="0"/>
              </a:spcBef>
              <a:spcAft>
                <a:spcPts val="0"/>
              </a:spcAft>
              <a:buFont typeface="Arial" panose="020B0604020202020204" pitchFamily="34" charset="0"/>
              <a:buNone/>
              <a:defRPr/>
            </a:pPr>
            <a:r>
              <a:rPr lang="fr-FR" altLang="en-US" sz="2800" b="1" dirty="0" err="1">
                <a:cs typeface="Arial" panose="020B0604020202020204" pitchFamily="34" charset="0"/>
              </a:rPr>
              <a:t>Tonight</a:t>
            </a:r>
            <a:r>
              <a:rPr lang="fr-FR" altLang="en-US" sz="2800" b="1" dirty="0">
                <a:cs typeface="Arial" panose="020B0604020202020204" pitchFamily="34" charset="0"/>
              </a:rPr>
              <a:t>:</a:t>
            </a:r>
          </a:p>
          <a:p>
            <a:pPr marL="342900" indent="-342900">
              <a:spcBef>
                <a:spcPts val="0"/>
              </a:spcBef>
              <a:spcAft>
                <a:spcPts val="0"/>
              </a:spcAft>
              <a:defRPr/>
            </a:pPr>
            <a:r>
              <a:rPr lang="en-US" altLang="en-US" sz="2800" b="1" dirty="0">
                <a:cs typeface="Arial" panose="020B0604020202020204" pitchFamily="34" charset="0"/>
              </a:rPr>
              <a:t>Isaiah 39, Hezekiah Welcomes Babylonia Envoy</a:t>
            </a:r>
          </a:p>
          <a:p>
            <a:pPr marL="342900" indent="-342900">
              <a:spcBef>
                <a:spcPts val="0"/>
              </a:spcBef>
              <a:spcAft>
                <a:spcPts val="0"/>
              </a:spcAft>
              <a:defRPr/>
            </a:pPr>
            <a:r>
              <a:rPr lang="en-US" altLang="en-US" sz="2800" b="1" dirty="0">
                <a:cs typeface="Arial" panose="020B0604020202020204" pitchFamily="34" charset="0"/>
              </a:rPr>
              <a:t>Memory Verse: Isaiah 39:6</a:t>
            </a:r>
          </a:p>
          <a:p>
            <a:pPr marL="342900" indent="-342900">
              <a:spcBef>
                <a:spcPts val="0"/>
              </a:spcBef>
              <a:spcAft>
                <a:spcPts val="0"/>
              </a:spcAft>
              <a:defRPr/>
            </a:pPr>
            <a:r>
              <a:rPr lang="en-US" altLang="en-US" sz="2800" b="1" i="1" dirty="0">
                <a:cs typeface="Arial" panose="020B0604020202020204" pitchFamily="34" charset="0"/>
              </a:rPr>
              <a:t>Dr. Constable’s Notes, 2022 Ed., pp. 246-251; </a:t>
            </a:r>
            <a:r>
              <a:rPr lang="en-US" altLang="en-US" sz="2800" b="1" i="1" dirty="0" err="1">
                <a:cs typeface="Arial" panose="020B0604020202020204" pitchFamily="34" charset="0"/>
              </a:rPr>
              <a:t>Motyer</a:t>
            </a:r>
            <a:r>
              <a:rPr lang="en-US" altLang="en-US" sz="2800" b="1" i="1" dirty="0">
                <a:cs typeface="Arial" panose="020B0604020202020204" pitchFamily="34" charset="0"/>
              </a:rPr>
              <a:t>, pp. 295-297</a:t>
            </a:r>
          </a:p>
          <a:p>
            <a:pPr marL="342900" indent="-342900">
              <a:spcBef>
                <a:spcPts val="0"/>
              </a:spcBef>
              <a:spcAft>
                <a:spcPts val="0"/>
              </a:spcAft>
              <a:defRPr/>
            </a:pPr>
            <a:r>
              <a:rPr lang="en-US" altLang="en-US" sz="2800" b="1" dirty="0">
                <a:cs typeface="Arial" panose="020B0604020202020204" pitchFamily="34" charset="0"/>
              </a:rPr>
              <a:t>Refreshment Host: Small Group E</a:t>
            </a:r>
          </a:p>
        </p:txBody>
      </p:sp>
      <p:sp>
        <p:nvSpPr>
          <p:cNvPr id="37893" name="Slide Number Placeholder 5">
            <a:extLst>
              <a:ext uri="{FF2B5EF4-FFF2-40B4-BE49-F238E27FC236}">
                <a16:creationId xmlns:a16="http://schemas.microsoft.com/office/drawing/2014/main" id="{80F1DBCE-AA72-219E-FCAA-238CF83EB7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958A2FD-52ED-4C6C-A552-49FC3DA78AA4}" type="slidenum">
              <a:rPr lang="en-US" altLang="en-US" smtClean="0"/>
              <a:pPr/>
              <a:t>9</a:t>
            </a:fld>
            <a:endParaRPr lang="en-US" altLang="en-US"/>
          </a:p>
        </p:txBody>
      </p:sp>
      <p:cxnSp>
        <p:nvCxnSpPr>
          <p:cNvPr id="2" name="Straight Connector 1">
            <a:extLst>
              <a:ext uri="{FF2B5EF4-FFF2-40B4-BE49-F238E27FC236}">
                <a16:creationId xmlns:a16="http://schemas.microsoft.com/office/drawing/2014/main" id="{DA718196-D8FF-D0CB-668C-CE05FBC01906}"/>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500"/>
                                        <p:tgtEl>
                                          <p:spTgt spid="389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36670</TotalTime>
  <Words>4516</Words>
  <Application>Microsoft Office PowerPoint</Application>
  <PresentationFormat>Widescreen</PresentationFormat>
  <Paragraphs>323</Paragraphs>
  <Slides>32</Slides>
  <Notes>26</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32</vt:i4>
      </vt:variant>
    </vt:vector>
  </HeadingPairs>
  <TitlesOfParts>
    <vt:vector size="47" baseType="lpstr">
      <vt:lpstr>Times New Roman</vt:lpstr>
      <vt:lpstr>Courier New</vt:lpstr>
      <vt:lpstr>Roboto</vt:lpstr>
      <vt:lpstr>Calibri Light</vt:lpstr>
      <vt:lpstr>Arial</vt:lpstr>
      <vt:lpstr>Berlin Sans FB Demi</vt:lpstr>
      <vt:lpstr>Calibri</vt:lpstr>
      <vt:lpstr>system-ui</vt:lpstr>
      <vt:lpstr>Office Theme</vt:lpstr>
      <vt:lpstr>3_Custom Design</vt:lpstr>
      <vt:lpstr>4_Custom Design</vt:lpstr>
      <vt:lpstr>5_Custom Design</vt:lpstr>
      <vt:lpstr>Custom Design</vt:lpstr>
      <vt:lpstr>1_Custom Design</vt:lpstr>
      <vt:lpstr>2_Custom Design</vt:lpstr>
      <vt:lpstr>WELCOME  TO  THE  MOB!</vt:lpstr>
      <vt:lpstr>Announcements</vt:lpstr>
      <vt:lpstr>On Your Feet Men!</vt:lpstr>
      <vt:lpstr>Crown Him With Many Crowns 1 of 4</vt:lpstr>
      <vt:lpstr>Crown Him With Many Crowns 2 of 4</vt:lpstr>
      <vt:lpstr>Crown Him With Many Crowns 3 of 4</vt:lpstr>
      <vt:lpstr>Crown Him With Many Crowns 4 of 4</vt:lpstr>
      <vt:lpstr>Memory Verse</vt:lpstr>
      <vt:lpstr>Our Study of Isaiah</vt:lpstr>
      <vt:lpstr>Isaiah Bible Study Schedule  for Fall 2022 – Spring 2023 as of December 30, 2022</vt:lpstr>
      <vt:lpstr>Isaiah Outline</vt:lpstr>
      <vt:lpstr>Overview | Isaiah 39 The Big Idea</vt:lpstr>
      <vt:lpstr>Our Creator God!</vt:lpstr>
      <vt:lpstr>PowerPoint Presentation</vt:lpstr>
      <vt:lpstr>Overview…Isaiah 39 The Players</vt:lpstr>
      <vt:lpstr>Isaiah 39:1-2</vt:lpstr>
      <vt:lpstr>Isaiah 39 Babylon – Merodach-baladan</vt:lpstr>
      <vt:lpstr>Isaiah 39:3-4</vt:lpstr>
      <vt:lpstr>2 Kings 18:3-8 Judah - Hezekiah</vt:lpstr>
      <vt:lpstr>2 Kings 18:3-8 Judah - Hezekiah</vt:lpstr>
      <vt:lpstr>Isaiah 38:7-8</vt:lpstr>
      <vt:lpstr>In Those Days…</vt:lpstr>
      <vt:lpstr>Isaiah 39 Judah - Hezekiah</vt:lpstr>
      <vt:lpstr>Isaiah 39 Assyria - Senacharib</vt:lpstr>
      <vt:lpstr>Isaiah 39:5-7</vt:lpstr>
      <vt:lpstr>Isaiah 39 Isaiah - God</vt:lpstr>
      <vt:lpstr>Isaiah 39:8</vt:lpstr>
      <vt:lpstr>Conclusion and Application</vt:lpstr>
      <vt:lpstr>Discussion &amp; Application</vt:lpstr>
      <vt:lpstr>Discussion &amp; Application</vt:lpstr>
      <vt:lpstr>Next Meeting 16 May</vt:lpstr>
      <vt:lpstr>Closing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 R. Logan</dc:creator>
  <cp:lastModifiedBy>Rod Turk</cp:lastModifiedBy>
  <cp:revision>34</cp:revision>
  <cp:lastPrinted>2022-11-15T19:41:48Z</cp:lastPrinted>
  <dcterms:created xsi:type="dcterms:W3CDTF">2012-01-22T12:15:41Z</dcterms:created>
  <dcterms:modified xsi:type="dcterms:W3CDTF">2023-05-06T14:51:10Z</dcterms:modified>
</cp:coreProperties>
</file>