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8"/>
  </p:notesMasterIdLst>
  <p:handoutMasterIdLst>
    <p:handoutMasterId r:id="rId29"/>
  </p:handoutMasterIdLst>
  <p:sldIdLst>
    <p:sldId id="474" r:id="rId2"/>
    <p:sldId id="467" r:id="rId3"/>
    <p:sldId id="1492" r:id="rId4"/>
    <p:sldId id="811" r:id="rId5"/>
    <p:sldId id="1674" r:id="rId6"/>
    <p:sldId id="1675" r:id="rId7"/>
    <p:sldId id="1676" r:id="rId8"/>
    <p:sldId id="677" r:id="rId9"/>
    <p:sldId id="505" r:id="rId10"/>
    <p:sldId id="484" r:id="rId11"/>
    <p:sldId id="1677" r:id="rId12"/>
    <p:sldId id="1583" r:id="rId13"/>
    <p:sldId id="1657" r:id="rId14"/>
    <p:sldId id="1678" r:id="rId15"/>
    <p:sldId id="1679" r:id="rId16"/>
    <p:sldId id="1680" r:id="rId17"/>
    <p:sldId id="1685" r:id="rId18"/>
    <p:sldId id="1681" r:id="rId19"/>
    <p:sldId id="1686" r:id="rId20"/>
    <p:sldId id="1682" r:id="rId21"/>
    <p:sldId id="1683" r:id="rId22"/>
    <p:sldId id="1684" r:id="rId23"/>
    <p:sldId id="1688" r:id="rId24"/>
    <p:sldId id="1687" r:id="rId25"/>
    <p:sldId id="1672" r:id="rId26"/>
    <p:sldId id="1598" r:id="rId27"/>
  </p:sldIdLst>
  <p:sldSz cx="13004800" cy="7315200"/>
  <p:notesSz cx="7077075" cy="9363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304" userDrawn="1">
          <p15:clr>
            <a:srgbClr val="A4A3A4"/>
          </p15:clr>
        </p15:guide>
        <p15:guide id="2" pos="409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a:srgbClr val="FFCC66"/>
    <a:srgbClr val="CB9902"/>
    <a:srgbClr val="FFFFFF"/>
    <a:srgbClr val="FFFF00"/>
    <a:srgbClr val="FF7C80"/>
    <a:srgbClr val="CAD1D2"/>
    <a:srgbClr val="75BDA7"/>
    <a:srgbClr val="3494BA"/>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133" autoAdjust="0"/>
    <p:restoredTop sz="93478" autoAdjust="0"/>
  </p:normalViewPr>
  <p:slideViewPr>
    <p:cSldViewPr>
      <p:cViewPr varScale="1">
        <p:scale>
          <a:sx n="104" d="100"/>
          <a:sy n="104" d="100"/>
        </p:scale>
        <p:origin x="216" y="1048"/>
      </p:cViewPr>
      <p:guideLst>
        <p:guide orient="horz" pos="2304"/>
        <p:guide pos="4096"/>
      </p:guideLst>
    </p:cSldViewPr>
  </p:slideViewPr>
  <p:outlineViewPr>
    <p:cViewPr>
      <p:scale>
        <a:sx n="33" d="100"/>
        <a:sy n="33" d="100"/>
      </p:scale>
      <p:origin x="0" y="-16752"/>
    </p:cViewPr>
  </p:outlineViewPr>
  <p:notesTextViewPr>
    <p:cViewPr>
      <p:scale>
        <a:sx n="180" d="100"/>
        <a:sy n="180" d="100"/>
      </p:scale>
      <p:origin x="0" y="0"/>
    </p:cViewPr>
  </p:notesTextViewPr>
  <p:sorterViewPr>
    <p:cViewPr>
      <p:scale>
        <a:sx n="165" d="100"/>
        <a:sy n="165" d="100"/>
      </p:scale>
      <p:origin x="0" y="-7011"/>
    </p:cViewPr>
  </p:sorterViewPr>
  <p:notesViewPr>
    <p:cSldViewPr>
      <p:cViewPr varScale="1">
        <p:scale>
          <a:sx n="78" d="100"/>
          <a:sy n="78" d="100"/>
        </p:scale>
        <p:origin x="4032" y="16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66733" cy="46815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defRPr sz="1200"/>
            </a:lvl1pPr>
          </a:lstStyle>
          <a:p>
            <a:endParaRPr lang="en-US"/>
          </a:p>
        </p:txBody>
      </p:sp>
      <p:sp>
        <p:nvSpPr>
          <p:cNvPr id="18435" name="Rectangle 3"/>
          <p:cNvSpPr>
            <a:spLocks noGrp="1" noChangeArrowheads="1"/>
          </p:cNvSpPr>
          <p:nvPr>
            <p:ph type="dt" sz="quarter" idx="1"/>
          </p:nvPr>
        </p:nvSpPr>
        <p:spPr bwMode="auto">
          <a:xfrm>
            <a:off x="4008705" y="0"/>
            <a:ext cx="3066733" cy="46815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lgn="r">
              <a:defRPr sz="1200"/>
            </a:lvl1pPr>
          </a:lstStyle>
          <a:p>
            <a:endParaRPr lang="en-US"/>
          </a:p>
        </p:txBody>
      </p:sp>
      <p:sp>
        <p:nvSpPr>
          <p:cNvPr id="18436" name="Rectangle 4"/>
          <p:cNvSpPr>
            <a:spLocks noGrp="1" noChangeArrowheads="1"/>
          </p:cNvSpPr>
          <p:nvPr>
            <p:ph type="ftr" sz="quarter" idx="2"/>
          </p:nvPr>
        </p:nvSpPr>
        <p:spPr bwMode="auto">
          <a:xfrm>
            <a:off x="0" y="8893296"/>
            <a:ext cx="3066733" cy="468154"/>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defRPr sz="1200"/>
            </a:lvl1pPr>
          </a:lstStyle>
          <a:p>
            <a:endParaRPr lang="en-US"/>
          </a:p>
        </p:txBody>
      </p:sp>
      <p:sp>
        <p:nvSpPr>
          <p:cNvPr id="18437" name="Rectangle 5"/>
          <p:cNvSpPr>
            <a:spLocks noGrp="1" noChangeArrowheads="1"/>
          </p:cNvSpPr>
          <p:nvPr>
            <p:ph type="sldNum" sz="quarter" idx="3"/>
          </p:nvPr>
        </p:nvSpPr>
        <p:spPr bwMode="auto">
          <a:xfrm>
            <a:off x="4008705" y="8893296"/>
            <a:ext cx="3066733" cy="468154"/>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lgn="r">
              <a:defRPr sz="1200"/>
            </a:lvl1pPr>
          </a:lstStyle>
          <a:p>
            <a:fld id="{D7CD459D-E2F3-4FE0-BAEB-5D23A90BE640}" type="slidenum">
              <a:rPr lang="en-US"/>
              <a:pPr/>
              <a:t>‹#›</a:t>
            </a:fld>
            <a:endParaRPr lang="en-US"/>
          </a:p>
        </p:txBody>
      </p:sp>
    </p:spTree>
    <p:extLst>
      <p:ext uri="{BB962C8B-B14F-4D97-AF65-F5344CB8AC3E}">
        <p14:creationId xmlns:p14="http://schemas.microsoft.com/office/powerpoint/2010/main" val="39093949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3066733" cy="46815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defRPr sz="1200"/>
            </a:lvl1pPr>
          </a:lstStyle>
          <a:p>
            <a:endParaRPr lang="en-US"/>
          </a:p>
        </p:txBody>
      </p:sp>
      <p:sp>
        <p:nvSpPr>
          <p:cNvPr id="45059" name="Rectangle 3"/>
          <p:cNvSpPr>
            <a:spLocks noGrp="1" noChangeArrowheads="1"/>
          </p:cNvSpPr>
          <p:nvPr>
            <p:ph type="dt" idx="1"/>
          </p:nvPr>
        </p:nvSpPr>
        <p:spPr bwMode="auto">
          <a:xfrm>
            <a:off x="4008705" y="0"/>
            <a:ext cx="3066733" cy="46815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lgn="r">
              <a:defRPr sz="1200"/>
            </a:lvl1pPr>
          </a:lstStyle>
          <a:p>
            <a:endParaRPr lang="en-US"/>
          </a:p>
        </p:txBody>
      </p:sp>
      <p:sp>
        <p:nvSpPr>
          <p:cNvPr id="45060" name="Rectangle 4"/>
          <p:cNvSpPr>
            <a:spLocks noGrp="1" noRot="1" noChangeAspect="1" noChangeArrowheads="1" noTextEdit="1"/>
          </p:cNvSpPr>
          <p:nvPr>
            <p:ph type="sldImg" idx="2"/>
          </p:nvPr>
        </p:nvSpPr>
        <p:spPr bwMode="auto">
          <a:xfrm>
            <a:off x="417513" y="701675"/>
            <a:ext cx="6242050" cy="3511550"/>
          </a:xfrm>
          <a:prstGeom prst="rect">
            <a:avLst/>
          </a:prstGeom>
          <a:noFill/>
          <a:ln w="9525">
            <a:solidFill>
              <a:srgbClr val="000000"/>
            </a:solidFill>
            <a:miter lim="800000"/>
            <a:headEnd/>
            <a:tailEnd/>
          </a:ln>
          <a:effectLst/>
        </p:spPr>
      </p:sp>
      <p:sp>
        <p:nvSpPr>
          <p:cNvPr id="45061" name="Rectangle 5"/>
          <p:cNvSpPr>
            <a:spLocks noGrp="1" noChangeArrowheads="1"/>
          </p:cNvSpPr>
          <p:nvPr>
            <p:ph type="body" sz="quarter" idx="3"/>
          </p:nvPr>
        </p:nvSpPr>
        <p:spPr bwMode="auto">
          <a:xfrm>
            <a:off x="707708" y="4447461"/>
            <a:ext cx="5661660" cy="421338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5062" name="Rectangle 6"/>
          <p:cNvSpPr>
            <a:spLocks noGrp="1" noChangeArrowheads="1"/>
          </p:cNvSpPr>
          <p:nvPr>
            <p:ph type="ftr" sz="quarter" idx="4"/>
          </p:nvPr>
        </p:nvSpPr>
        <p:spPr bwMode="auto">
          <a:xfrm>
            <a:off x="0" y="8893296"/>
            <a:ext cx="3066733" cy="468154"/>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defRPr sz="1200"/>
            </a:lvl1pPr>
          </a:lstStyle>
          <a:p>
            <a:endParaRPr lang="en-US"/>
          </a:p>
        </p:txBody>
      </p:sp>
      <p:sp>
        <p:nvSpPr>
          <p:cNvPr id="45063" name="Rectangle 7"/>
          <p:cNvSpPr>
            <a:spLocks noGrp="1" noChangeArrowheads="1"/>
          </p:cNvSpPr>
          <p:nvPr>
            <p:ph type="sldNum" sz="quarter" idx="5"/>
          </p:nvPr>
        </p:nvSpPr>
        <p:spPr bwMode="auto">
          <a:xfrm>
            <a:off x="4008705" y="8893296"/>
            <a:ext cx="3066733" cy="468154"/>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lgn="r">
              <a:defRPr sz="1200"/>
            </a:lvl1pPr>
          </a:lstStyle>
          <a:p>
            <a:fld id="{4D2B7343-4559-4655-B0BC-11E2F39BB687}" type="slidenum">
              <a:rPr lang="en-US"/>
              <a:pPr/>
              <a:t>‹#›</a:t>
            </a:fld>
            <a:endParaRPr lang="en-US"/>
          </a:p>
        </p:txBody>
      </p:sp>
    </p:spTree>
    <p:extLst>
      <p:ext uri="{BB962C8B-B14F-4D97-AF65-F5344CB8AC3E}">
        <p14:creationId xmlns:p14="http://schemas.microsoft.com/office/powerpoint/2010/main" val="202018398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1</a:t>
            </a:fld>
            <a:endParaRPr lang="en-US"/>
          </a:p>
        </p:txBody>
      </p:sp>
    </p:spTree>
    <p:extLst>
      <p:ext uri="{BB962C8B-B14F-4D97-AF65-F5344CB8AC3E}">
        <p14:creationId xmlns:p14="http://schemas.microsoft.com/office/powerpoint/2010/main" val="1579865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2B7343-4559-4655-B0BC-11E2F39BB687}" type="slidenum">
              <a:rPr lang="en-US" smtClean="0"/>
              <a:pPr/>
              <a:t>10</a:t>
            </a:fld>
            <a:endParaRPr lang="en-US"/>
          </a:p>
        </p:txBody>
      </p:sp>
    </p:spTree>
    <p:extLst>
      <p:ext uri="{BB962C8B-B14F-4D97-AF65-F5344CB8AC3E}">
        <p14:creationId xmlns:p14="http://schemas.microsoft.com/office/powerpoint/2010/main" val="22102754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11</a:t>
            </a:fld>
            <a:endParaRPr lang="en-US"/>
          </a:p>
        </p:txBody>
      </p:sp>
    </p:spTree>
    <p:extLst>
      <p:ext uri="{BB962C8B-B14F-4D97-AF65-F5344CB8AC3E}">
        <p14:creationId xmlns:p14="http://schemas.microsoft.com/office/powerpoint/2010/main" val="2385223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12</a:t>
            </a:fld>
            <a:endParaRPr lang="en-US"/>
          </a:p>
        </p:txBody>
      </p:sp>
    </p:spTree>
    <p:extLst>
      <p:ext uri="{BB962C8B-B14F-4D97-AF65-F5344CB8AC3E}">
        <p14:creationId xmlns:p14="http://schemas.microsoft.com/office/powerpoint/2010/main" val="30945264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13</a:t>
            </a:fld>
            <a:endParaRPr lang="en-US"/>
          </a:p>
        </p:txBody>
      </p:sp>
    </p:spTree>
    <p:extLst>
      <p:ext uri="{BB962C8B-B14F-4D97-AF65-F5344CB8AC3E}">
        <p14:creationId xmlns:p14="http://schemas.microsoft.com/office/powerpoint/2010/main" val="11352724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14</a:t>
            </a:fld>
            <a:endParaRPr lang="en-US"/>
          </a:p>
        </p:txBody>
      </p:sp>
    </p:spTree>
    <p:extLst>
      <p:ext uri="{BB962C8B-B14F-4D97-AF65-F5344CB8AC3E}">
        <p14:creationId xmlns:p14="http://schemas.microsoft.com/office/powerpoint/2010/main" val="40809640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15</a:t>
            </a:fld>
            <a:endParaRPr lang="en-US"/>
          </a:p>
        </p:txBody>
      </p:sp>
    </p:spTree>
    <p:extLst>
      <p:ext uri="{BB962C8B-B14F-4D97-AF65-F5344CB8AC3E}">
        <p14:creationId xmlns:p14="http://schemas.microsoft.com/office/powerpoint/2010/main" val="11694331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16</a:t>
            </a:fld>
            <a:endParaRPr lang="en-US"/>
          </a:p>
        </p:txBody>
      </p:sp>
    </p:spTree>
    <p:extLst>
      <p:ext uri="{BB962C8B-B14F-4D97-AF65-F5344CB8AC3E}">
        <p14:creationId xmlns:p14="http://schemas.microsoft.com/office/powerpoint/2010/main" val="12881898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17</a:t>
            </a:fld>
            <a:endParaRPr lang="en-US"/>
          </a:p>
        </p:txBody>
      </p:sp>
    </p:spTree>
    <p:extLst>
      <p:ext uri="{BB962C8B-B14F-4D97-AF65-F5344CB8AC3E}">
        <p14:creationId xmlns:p14="http://schemas.microsoft.com/office/powerpoint/2010/main" val="18070529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18</a:t>
            </a:fld>
            <a:endParaRPr lang="en-US"/>
          </a:p>
        </p:txBody>
      </p:sp>
    </p:spTree>
    <p:extLst>
      <p:ext uri="{BB962C8B-B14F-4D97-AF65-F5344CB8AC3E}">
        <p14:creationId xmlns:p14="http://schemas.microsoft.com/office/powerpoint/2010/main" val="24929763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19</a:t>
            </a:fld>
            <a:endParaRPr lang="en-US"/>
          </a:p>
        </p:txBody>
      </p:sp>
    </p:spTree>
    <p:extLst>
      <p:ext uri="{BB962C8B-B14F-4D97-AF65-F5344CB8AC3E}">
        <p14:creationId xmlns:p14="http://schemas.microsoft.com/office/powerpoint/2010/main" val="1075820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2B7343-4559-4655-B0BC-11E2F39BB687}" type="slidenum">
              <a:rPr lang="en-US" smtClean="0"/>
              <a:pPr/>
              <a:t>2</a:t>
            </a:fld>
            <a:endParaRPr lang="en-US"/>
          </a:p>
        </p:txBody>
      </p:sp>
    </p:spTree>
    <p:extLst>
      <p:ext uri="{BB962C8B-B14F-4D97-AF65-F5344CB8AC3E}">
        <p14:creationId xmlns:p14="http://schemas.microsoft.com/office/powerpoint/2010/main" val="9447668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20</a:t>
            </a:fld>
            <a:endParaRPr lang="en-US"/>
          </a:p>
        </p:txBody>
      </p:sp>
    </p:spTree>
    <p:extLst>
      <p:ext uri="{BB962C8B-B14F-4D97-AF65-F5344CB8AC3E}">
        <p14:creationId xmlns:p14="http://schemas.microsoft.com/office/powerpoint/2010/main" val="5135154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21</a:t>
            </a:fld>
            <a:endParaRPr lang="en-US"/>
          </a:p>
        </p:txBody>
      </p:sp>
    </p:spTree>
    <p:extLst>
      <p:ext uri="{BB962C8B-B14F-4D97-AF65-F5344CB8AC3E}">
        <p14:creationId xmlns:p14="http://schemas.microsoft.com/office/powerpoint/2010/main" val="40283199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22</a:t>
            </a:fld>
            <a:endParaRPr lang="en-US"/>
          </a:p>
        </p:txBody>
      </p:sp>
    </p:spTree>
    <p:extLst>
      <p:ext uri="{BB962C8B-B14F-4D97-AF65-F5344CB8AC3E}">
        <p14:creationId xmlns:p14="http://schemas.microsoft.com/office/powerpoint/2010/main" val="35822481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23</a:t>
            </a:fld>
            <a:endParaRPr lang="en-US"/>
          </a:p>
        </p:txBody>
      </p:sp>
    </p:spTree>
    <p:extLst>
      <p:ext uri="{BB962C8B-B14F-4D97-AF65-F5344CB8AC3E}">
        <p14:creationId xmlns:p14="http://schemas.microsoft.com/office/powerpoint/2010/main" val="11255448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24</a:t>
            </a:fld>
            <a:endParaRPr lang="en-US"/>
          </a:p>
        </p:txBody>
      </p:sp>
    </p:spTree>
    <p:extLst>
      <p:ext uri="{BB962C8B-B14F-4D97-AF65-F5344CB8AC3E}">
        <p14:creationId xmlns:p14="http://schemas.microsoft.com/office/powerpoint/2010/main" val="41029775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25</a:t>
            </a:fld>
            <a:endParaRPr lang="en-US"/>
          </a:p>
        </p:txBody>
      </p:sp>
    </p:spTree>
    <p:extLst>
      <p:ext uri="{BB962C8B-B14F-4D97-AF65-F5344CB8AC3E}">
        <p14:creationId xmlns:p14="http://schemas.microsoft.com/office/powerpoint/2010/main" val="33667513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1000"/>
              </a:spcAft>
            </a:pPr>
            <a:endParaRPr lang="en-US" sz="1800" b="1" dirty="0">
              <a:effectLst/>
              <a:latin typeface="Calibri" panose="020F050202020403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26</a:t>
            </a:fld>
            <a:endParaRPr lang="en-US"/>
          </a:p>
        </p:txBody>
      </p:sp>
    </p:spTree>
    <p:extLst>
      <p:ext uri="{BB962C8B-B14F-4D97-AF65-F5344CB8AC3E}">
        <p14:creationId xmlns:p14="http://schemas.microsoft.com/office/powerpoint/2010/main" val="866452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1" kern="100" dirty="0">
                <a:solidFill>
                  <a:srgbClr val="000000"/>
                </a:solidFill>
                <a:effectLst/>
                <a:highlight>
                  <a:srgbClr val="00FF00"/>
                </a:highlight>
                <a:latin typeface="Times New Roman" panose="02020603050405020304" pitchFamily="18" charset="0"/>
                <a:ea typeface="Calibri" panose="020F0502020204030204" pitchFamily="34" charset="0"/>
              </a:rPr>
              <a:t>I prayed that my teaching would change the lives of my students, encourage them, give them more confidence, and help them make an impact on the world.</a:t>
            </a:r>
            <a:r>
              <a:rPr lang="en-US" sz="1200" kern="100" dirty="0">
                <a:solidFill>
                  <a:srgbClr val="000000"/>
                </a:solidFill>
                <a:effectLst/>
                <a:highlight>
                  <a:srgbClr val="00FF00"/>
                </a:highlight>
                <a:latin typeface="Times New Roman" panose="02020603050405020304" pitchFamily="18" charset="0"/>
                <a:ea typeface="Calibri" panose="020F0502020204030204" pitchFamily="34" charset="0"/>
              </a:rPr>
              <a:t> – Jim </a:t>
            </a:r>
            <a:r>
              <a:rPr lang="en-US" sz="1200" kern="100" dirty="0" err="1">
                <a:solidFill>
                  <a:srgbClr val="000000"/>
                </a:solidFill>
                <a:effectLst/>
                <a:highlight>
                  <a:srgbClr val="00FF00"/>
                </a:highlight>
                <a:latin typeface="Times New Roman" panose="02020603050405020304" pitchFamily="18" charset="0"/>
                <a:ea typeface="Calibri" panose="020F0502020204030204" pitchFamily="34" charset="0"/>
              </a:rPr>
              <a:t>Plueddemann</a:t>
            </a:r>
            <a:endParaRPr lang="en-US" sz="1200" kern="100" dirty="0">
              <a:solidFill>
                <a:srgbClr val="000000"/>
              </a:solidFill>
              <a:effectLst/>
              <a:highlight>
                <a:srgbClr val="00FF00"/>
              </a:highlight>
              <a:latin typeface="Times New Roman" panose="02020603050405020304" pitchFamily="18"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3</a:t>
            </a:fld>
            <a:endParaRPr lang="en-US"/>
          </a:p>
        </p:txBody>
      </p:sp>
    </p:spTree>
    <p:extLst>
      <p:ext uri="{BB962C8B-B14F-4D97-AF65-F5344CB8AC3E}">
        <p14:creationId xmlns:p14="http://schemas.microsoft.com/office/powerpoint/2010/main" val="2986494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F67D48F-5EC5-304E-9AC7-20832AD91978}" type="slidenum">
              <a:rPr lang="en-US" smtClean="0"/>
              <a:t>4</a:t>
            </a:fld>
            <a:endParaRPr lang="en-US" dirty="0"/>
          </a:p>
        </p:txBody>
      </p:sp>
    </p:spTree>
    <p:extLst>
      <p:ext uri="{BB962C8B-B14F-4D97-AF65-F5344CB8AC3E}">
        <p14:creationId xmlns:p14="http://schemas.microsoft.com/office/powerpoint/2010/main" val="33348794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F67D48F-5EC5-304E-9AC7-20832AD91978}" type="slidenum">
              <a:rPr lang="en-US" smtClean="0"/>
              <a:t>5</a:t>
            </a:fld>
            <a:endParaRPr lang="en-US" dirty="0"/>
          </a:p>
        </p:txBody>
      </p:sp>
    </p:spTree>
    <p:extLst>
      <p:ext uri="{BB962C8B-B14F-4D97-AF65-F5344CB8AC3E}">
        <p14:creationId xmlns:p14="http://schemas.microsoft.com/office/powerpoint/2010/main" val="4232322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F67D48F-5EC5-304E-9AC7-20832AD91978}" type="slidenum">
              <a:rPr lang="en-US" smtClean="0"/>
              <a:t>6</a:t>
            </a:fld>
            <a:endParaRPr lang="en-US" dirty="0"/>
          </a:p>
        </p:txBody>
      </p:sp>
    </p:spTree>
    <p:extLst>
      <p:ext uri="{BB962C8B-B14F-4D97-AF65-F5344CB8AC3E}">
        <p14:creationId xmlns:p14="http://schemas.microsoft.com/office/powerpoint/2010/main" val="2761812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F67D48F-5EC5-304E-9AC7-20832AD91978}" type="slidenum">
              <a:rPr lang="en-US" smtClean="0"/>
              <a:t>7</a:t>
            </a:fld>
            <a:endParaRPr lang="en-US" dirty="0"/>
          </a:p>
        </p:txBody>
      </p:sp>
    </p:spTree>
    <p:extLst>
      <p:ext uri="{BB962C8B-B14F-4D97-AF65-F5344CB8AC3E}">
        <p14:creationId xmlns:p14="http://schemas.microsoft.com/office/powerpoint/2010/main" val="12368206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2B7343-4559-4655-B0BC-11E2F39BB687}" type="slidenum">
              <a:rPr lang="en-US" smtClean="0"/>
              <a:pPr/>
              <a:t>8</a:t>
            </a:fld>
            <a:endParaRPr lang="en-US"/>
          </a:p>
        </p:txBody>
      </p:sp>
    </p:spTree>
    <p:extLst>
      <p:ext uri="{BB962C8B-B14F-4D97-AF65-F5344CB8AC3E}">
        <p14:creationId xmlns:p14="http://schemas.microsoft.com/office/powerpoint/2010/main" val="12664990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9</a:t>
            </a:fld>
            <a:endParaRPr lang="en-US"/>
          </a:p>
        </p:txBody>
      </p:sp>
    </p:spTree>
    <p:extLst>
      <p:ext uri="{BB962C8B-B14F-4D97-AF65-F5344CB8AC3E}">
        <p14:creationId xmlns:p14="http://schemas.microsoft.com/office/powerpoint/2010/main" val="3100581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1300914" y="1625604"/>
            <a:ext cx="10841633" cy="1870075"/>
          </a:xfrm>
        </p:spPr>
        <p:txBody>
          <a:bodyPr/>
          <a:lstStyle>
            <a:lvl1pPr>
              <a:defRPr sz="5384">
                <a:solidFill>
                  <a:schemeClr val="accent4">
                    <a:lumMod val="95000"/>
                    <a:lumOff val="5000"/>
                  </a:schemeClr>
                </a:solidFill>
              </a:defRPr>
            </a:lvl1pPr>
          </a:lstStyle>
          <a:p>
            <a:r>
              <a:rPr lang="en-US" altLang="en-US" dirty="0"/>
              <a:t>Click to edit Master title style</a:t>
            </a:r>
          </a:p>
        </p:txBody>
      </p:sp>
      <p:sp>
        <p:nvSpPr>
          <p:cNvPr id="10243" name="Rectangle 3"/>
          <p:cNvSpPr>
            <a:spLocks noGrp="1" noChangeArrowheads="1"/>
          </p:cNvSpPr>
          <p:nvPr>
            <p:ph type="subTitle" idx="1"/>
          </p:nvPr>
        </p:nvSpPr>
        <p:spPr>
          <a:xfrm>
            <a:off x="2816847" y="4225929"/>
            <a:ext cx="9321397" cy="1870075"/>
          </a:xfrm>
        </p:spPr>
        <p:txBody>
          <a:bodyPr/>
          <a:lstStyle>
            <a:lvl1pPr marL="0" indent="0">
              <a:buFont typeface="Wingdings" pitchFamily="2" charset="2"/>
              <a:buNone/>
              <a:defRPr sz="3048"/>
            </a:lvl1pPr>
          </a:lstStyle>
          <a:p>
            <a:r>
              <a:rPr lang="en-US" altLang="en-US"/>
              <a:t>Click to edit Master subtitle style</a:t>
            </a:r>
          </a:p>
        </p:txBody>
      </p:sp>
      <p:sp>
        <p:nvSpPr>
          <p:cNvPr id="10244" name="Rectangle 4"/>
          <p:cNvSpPr>
            <a:spLocks noGrp="1" noChangeArrowheads="1"/>
          </p:cNvSpPr>
          <p:nvPr>
            <p:ph type="dt" sz="half" idx="2"/>
          </p:nvPr>
        </p:nvSpPr>
        <p:spPr/>
        <p:txBody>
          <a:bodyPr/>
          <a:lstStyle>
            <a:lvl1pPr>
              <a:defRPr/>
            </a:lvl1pPr>
          </a:lstStyle>
          <a:p>
            <a:r>
              <a:rPr lang="en-US" altLang="en-US" dirty="0"/>
              <a:t>May 23, 2023</a:t>
            </a:r>
          </a:p>
        </p:txBody>
      </p:sp>
      <p:sp>
        <p:nvSpPr>
          <p:cNvPr id="10245" name="Rectangle 5"/>
          <p:cNvSpPr>
            <a:spLocks noGrp="1" noChangeArrowheads="1"/>
          </p:cNvSpPr>
          <p:nvPr>
            <p:ph type="ftr" sz="quarter" idx="3"/>
          </p:nvPr>
        </p:nvSpPr>
        <p:spPr>
          <a:xfrm>
            <a:off x="4442448" y="6659563"/>
            <a:ext cx="4119907" cy="487362"/>
          </a:xfrm>
        </p:spPr>
        <p:txBody>
          <a:bodyPr/>
          <a:lstStyle>
            <a:lvl1pPr>
              <a:defRPr/>
            </a:lvl1pPr>
          </a:lstStyle>
          <a:p>
            <a:r>
              <a:rPr lang="en-US" dirty="0"/>
              <a:t>Isaiah 40-66 Introduction and Overview</a:t>
            </a:r>
          </a:p>
        </p:txBody>
      </p:sp>
      <p:sp>
        <p:nvSpPr>
          <p:cNvPr id="10246" name="Rectangle 6"/>
          <p:cNvSpPr>
            <a:spLocks noGrp="1" noChangeArrowheads="1"/>
          </p:cNvSpPr>
          <p:nvPr>
            <p:ph type="sldNum" sz="quarter" idx="4"/>
          </p:nvPr>
        </p:nvSpPr>
        <p:spPr/>
        <p:txBody>
          <a:bodyPr/>
          <a:lstStyle>
            <a:lvl1pPr>
              <a:defRPr/>
            </a:lvl1pPr>
          </a:lstStyle>
          <a:p>
            <a:fld id="{39B8C130-83AE-45C9-96DC-9BAD79FDAF9F}" type="slidenum">
              <a:rPr lang="en-US" altLang="en-US"/>
              <a:pPr/>
              <a:t>‹#›</a:t>
            </a:fld>
            <a:endParaRPr lang="en-US" altLang="en-US"/>
          </a:p>
        </p:txBody>
      </p:sp>
      <p:sp>
        <p:nvSpPr>
          <p:cNvPr id="10247" name="Freeform 7"/>
          <p:cNvSpPr>
            <a:spLocks noChangeArrowheads="1"/>
          </p:cNvSpPr>
          <p:nvPr/>
        </p:nvSpPr>
        <p:spPr bwMode="auto">
          <a:xfrm>
            <a:off x="866561" y="1300163"/>
            <a:ext cx="11271687" cy="976312"/>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bg1"/>
            </a:solidFill>
            <a:prstDash val="solid"/>
            <a:miter lim="800000"/>
            <a:headEnd/>
            <a:tailEnd/>
          </a:ln>
        </p:spPr>
        <p:txBody>
          <a:bodyPr/>
          <a:lstStyle/>
          <a:p>
            <a:endParaRPr lang="en-US"/>
          </a:p>
        </p:txBody>
      </p:sp>
      <p:sp>
        <p:nvSpPr>
          <p:cNvPr id="10248" name="Line 8"/>
          <p:cNvSpPr>
            <a:spLocks noChangeShapeType="1"/>
          </p:cNvSpPr>
          <p:nvPr/>
        </p:nvSpPr>
        <p:spPr bwMode="auto">
          <a:xfrm>
            <a:off x="2816849" y="4225925"/>
            <a:ext cx="9261191" cy="0"/>
          </a:xfrm>
          <a:prstGeom prst="line">
            <a:avLst/>
          </a:prstGeom>
          <a:noFill/>
          <a:ln w="19050">
            <a:solidFill>
              <a:schemeClr val="bg1"/>
            </a:solidFill>
            <a:round/>
            <a:headEnd/>
            <a:tailEnd/>
          </a:ln>
          <a:effectLst/>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1300914" y="1625604"/>
            <a:ext cx="10841633" cy="1870075"/>
          </a:xfrm>
        </p:spPr>
        <p:txBody>
          <a:bodyPr/>
          <a:lstStyle>
            <a:lvl1pPr>
              <a:defRPr sz="5384">
                <a:solidFill>
                  <a:schemeClr val="tx1"/>
                </a:solidFill>
              </a:defRPr>
            </a:lvl1pPr>
          </a:lstStyle>
          <a:p>
            <a:r>
              <a:rPr lang="en-US" altLang="en-US" dirty="0"/>
              <a:t>Click to edit Master title style</a:t>
            </a:r>
          </a:p>
        </p:txBody>
      </p:sp>
      <p:sp>
        <p:nvSpPr>
          <p:cNvPr id="10243" name="Rectangle 3"/>
          <p:cNvSpPr>
            <a:spLocks noGrp="1" noChangeArrowheads="1"/>
          </p:cNvSpPr>
          <p:nvPr>
            <p:ph type="subTitle" idx="1"/>
          </p:nvPr>
        </p:nvSpPr>
        <p:spPr>
          <a:xfrm>
            <a:off x="2816847" y="4225929"/>
            <a:ext cx="9321397" cy="1870075"/>
          </a:xfrm>
        </p:spPr>
        <p:txBody>
          <a:bodyPr/>
          <a:lstStyle>
            <a:lvl1pPr marL="0" indent="0">
              <a:buFont typeface="Wingdings" pitchFamily="2" charset="2"/>
              <a:buNone/>
              <a:defRPr sz="3048"/>
            </a:lvl1pPr>
          </a:lstStyle>
          <a:p>
            <a:r>
              <a:rPr lang="en-US" altLang="en-US"/>
              <a:t>Click to edit Master subtitle style</a:t>
            </a:r>
          </a:p>
        </p:txBody>
      </p:sp>
      <p:sp>
        <p:nvSpPr>
          <p:cNvPr id="10244" name="Rectangle 4"/>
          <p:cNvSpPr>
            <a:spLocks noGrp="1" noChangeArrowheads="1"/>
          </p:cNvSpPr>
          <p:nvPr>
            <p:ph type="dt" sz="half" idx="2"/>
          </p:nvPr>
        </p:nvSpPr>
        <p:spPr/>
        <p:txBody>
          <a:bodyPr/>
          <a:lstStyle>
            <a:lvl1pPr>
              <a:defRPr/>
            </a:lvl1pPr>
          </a:lstStyle>
          <a:p>
            <a:pPr marL="0" marR="0" lvl="0" indent="0" algn="l" defTabSz="982136" rtl="0" eaLnBrk="1" fontAlgn="base" latinLnBrk="0" hangingPunct="1">
              <a:lnSpc>
                <a:spcPct val="100000"/>
              </a:lnSpc>
              <a:spcBef>
                <a:spcPct val="0"/>
              </a:spcBef>
              <a:spcAft>
                <a:spcPct val="0"/>
              </a:spcAft>
              <a:buClrTx/>
              <a:buSzTx/>
              <a:buFontTx/>
              <a:buNone/>
              <a:tabLst/>
              <a:defRPr/>
            </a:pPr>
            <a:endParaRPr kumimoji="0" lang="en-US" altLang="en-US" sz="1321" b="0" i="0" u="none" strike="noStrike" kern="1200" cap="none" spc="0" normalizeH="0" baseline="0" noProof="0">
              <a:ln>
                <a:noFill/>
              </a:ln>
              <a:solidFill>
                <a:srgbClr val="FFFFFF"/>
              </a:solidFill>
              <a:effectLst/>
              <a:uLnTx/>
              <a:uFillTx/>
              <a:latin typeface="Garamond"/>
              <a:ea typeface="+mn-ea"/>
              <a:cs typeface="Arial" charset="0"/>
            </a:endParaRPr>
          </a:p>
        </p:txBody>
      </p:sp>
      <p:sp>
        <p:nvSpPr>
          <p:cNvPr id="10245" name="Rectangle 5"/>
          <p:cNvSpPr>
            <a:spLocks noGrp="1" noChangeArrowheads="1"/>
          </p:cNvSpPr>
          <p:nvPr>
            <p:ph type="ftr" sz="quarter" idx="3"/>
          </p:nvPr>
        </p:nvSpPr>
        <p:spPr>
          <a:xfrm>
            <a:off x="4442448" y="6659563"/>
            <a:ext cx="4119907" cy="487362"/>
          </a:xfrm>
        </p:spPr>
        <p:txBody>
          <a:bodyPr/>
          <a:lstStyle>
            <a:lvl1pPr>
              <a:defRPr/>
            </a:lvl1pPr>
          </a:lstStyle>
          <a:p>
            <a:pPr marL="0" marR="0" lvl="0" indent="0" algn="ctr" defTabSz="982136" rtl="0" eaLnBrk="1" fontAlgn="base" latinLnBrk="0" hangingPunct="1">
              <a:lnSpc>
                <a:spcPct val="100000"/>
              </a:lnSpc>
              <a:spcBef>
                <a:spcPct val="0"/>
              </a:spcBef>
              <a:spcAft>
                <a:spcPct val="0"/>
              </a:spcAft>
              <a:buClrTx/>
              <a:buSzTx/>
              <a:buFontTx/>
              <a:buNone/>
              <a:tabLst/>
              <a:defRPr/>
            </a:pPr>
            <a:endParaRPr kumimoji="0" lang="en-US" altLang="en-US" sz="1321" b="0" i="0" u="none" strike="noStrike" kern="1200" cap="none" spc="0" normalizeH="0" baseline="0" noProof="0">
              <a:ln>
                <a:noFill/>
              </a:ln>
              <a:solidFill>
                <a:srgbClr val="FFFFFF"/>
              </a:solidFill>
              <a:effectLst/>
              <a:uLnTx/>
              <a:uFillTx/>
              <a:latin typeface="Garamond"/>
              <a:ea typeface="+mn-ea"/>
              <a:cs typeface="Arial" charset="0"/>
            </a:endParaRPr>
          </a:p>
        </p:txBody>
      </p:sp>
      <p:sp>
        <p:nvSpPr>
          <p:cNvPr id="10246" name="Rectangle 6"/>
          <p:cNvSpPr>
            <a:spLocks noGrp="1" noChangeArrowheads="1"/>
          </p:cNvSpPr>
          <p:nvPr>
            <p:ph type="sldNum" sz="quarter" idx="4"/>
          </p:nvPr>
        </p:nvSpPr>
        <p:spPr/>
        <p:txBody>
          <a:bodyPr/>
          <a:lstStyle>
            <a:lvl1pPr>
              <a:defRPr/>
            </a:lvl1pPr>
          </a:lstStyle>
          <a:p>
            <a:pPr marL="0" marR="0" lvl="0" indent="0" algn="r" defTabSz="982136" rtl="0" eaLnBrk="1" fontAlgn="base" latinLnBrk="0" hangingPunct="1">
              <a:lnSpc>
                <a:spcPct val="100000"/>
              </a:lnSpc>
              <a:spcBef>
                <a:spcPct val="0"/>
              </a:spcBef>
              <a:spcAft>
                <a:spcPct val="0"/>
              </a:spcAft>
              <a:buClrTx/>
              <a:buSzTx/>
              <a:buFontTx/>
              <a:buNone/>
              <a:tabLst/>
              <a:defRPr/>
            </a:pPr>
            <a:fld id="{39B8C130-83AE-45C9-96DC-9BAD79FDAF9F}" type="slidenum">
              <a:rPr kumimoji="0" lang="en-US" altLang="en-US" sz="1321" b="0" i="0" u="none" strike="noStrike" kern="1200" cap="none" spc="0" normalizeH="0" baseline="0" noProof="0">
                <a:ln>
                  <a:noFill/>
                </a:ln>
                <a:solidFill>
                  <a:srgbClr val="FFFFFF"/>
                </a:solidFill>
                <a:effectLst/>
                <a:uLnTx/>
                <a:uFillTx/>
                <a:latin typeface="Garamond"/>
                <a:ea typeface="+mn-ea"/>
                <a:cs typeface="Arial" charset="0"/>
              </a:rPr>
              <a:pPr marL="0" marR="0" lvl="0" indent="0" algn="r" defTabSz="982136" rtl="0" eaLnBrk="1" fontAlgn="base" latinLnBrk="0" hangingPunct="1">
                <a:lnSpc>
                  <a:spcPct val="100000"/>
                </a:lnSpc>
                <a:spcBef>
                  <a:spcPct val="0"/>
                </a:spcBef>
                <a:spcAft>
                  <a:spcPct val="0"/>
                </a:spcAft>
                <a:buClrTx/>
                <a:buSzTx/>
                <a:buFontTx/>
                <a:buNone/>
                <a:tabLst/>
                <a:defRPr/>
              </a:pPr>
              <a:t>‹#›</a:t>
            </a:fld>
            <a:endParaRPr kumimoji="0" lang="en-US" altLang="en-US" sz="1321" b="0" i="0" u="none" strike="noStrike" kern="1200" cap="none" spc="0" normalizeH="0" baseline="0" noProof="0">
              <a:ln>
                <a:noFill/>
              </a:ln>
              <a:solidFill>
                <a:srgbClr val="FFFFFF"/>
              </a:solidFill>
              <a:effectLst/>
              <a:uLnTx/>
              <a:uFillTx/>
              <a:latin typeface="Garamond"/>
              <a:ea typeface="+mn-ea"/>
              <a:cs typeface="Arial" charset="0"/>
            </a:endParaRPr>
          </a:p>
        </p:txBody>
      </p:sp>
      <p:sp>
        <p:nvSpPr>
          <p:cNvPr id="10247" name="Freeform 7"/>
          <p:cNvSpPr>
            <a:spLocks noChangeArrowheads="1"/>
          </p:cNvSpPr>
          <p:nvPr/>
        </p:nvSpPr>
        <p:spPr bwMode="auto">
          <a:xfrm>
            <a:off x="866561" y="1300163"/>
            <a:ext cx="11271687" cy="976312"/>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bg1"/>
            </a:solidFill>
            <a:prstDash val="solid"/>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10248" name="Line 8"/>
          <p:cNvSpPr>
            <a:spLocks noChangeShapeType="1"/>
          </p:cNvSpPr>
          <p:nvPr/>
        </p:nvSpPr>
        <p:spPr bwMode="auto">
          <a:xfrm>
            <a:off x="2816849" y="4225925"/>
            <a:ext cx="9261191" cy="0"/>
          </a:xfrm>
          <a:prstGeom prst="line">
            <a:avLst/>
          </a:prstGeom>
          <a:noFill/>
          <a:ln w="19050">
            <a:solidFill>
              <a:schemeClr val="bg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9" name="Freeform 8"/>
          <p:cNvSpPr>
            <a:spLocks noChangeArrowheads="1"/>
          </p:cNvSpPr>
          <p:nvPr userDrawn="1"/>
        </p:nvSpPr>
        <p:spPr bwMode="auto">
          <a:xfrm>
            <a:off x="1063038" y="1383502"/>
            <a:ext cx="11077359" cy="650879"/>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38100" cap="flat" cmpd="sng">
            <a:solidFill>
              <a:schemeClr val="tx1"/>
            </a:solidFill>
            <a:prstDash val="solid"/>
            <a:miter lim="800000"/>
            <a:headEnd/>
            <a:tailEnd/>
          </a:ln>
        </p:spPr>
        <p:txBody>
          <a:bodyPr/>
          <a:lstStyle/>
          <a:p>
            <a:endParaRPr lang="en-US"/>
          </a:p>
        </p:txBody>
      </p:sp>
      <p:cxnSp>
        <p:nvCxnSpPr>
          <p:cNvPr id="3" name="Straight Connector 2"/>
          <p:cNvCxnSpPr>
            <a:stCxn id="10248" idx="0"/>
          </p:cNvCxnSpPr>
          <p:nvPr userDrawn="1"/>
        </p:nvCxnSpPr>
        <p:spPr>
          <a:xfrm>
            <a:off x="2816849" y="4225925"/>
            <a:ext cx="9321395"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4172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30400" y="296867"/>
            <a:ext cx="10187953" cy="846137"/>
          </a:xfrm>
        </p:spPr>
        <p:txBody>
          <a:bodyPr/>
          <a:lstStyle>
            <a:lvl1pPr>
              <a:defRPr sz="4500">
                <a:solidFill>
                  <a:schemeClr val="accent4">
                    <a:lumMod val="95000"/>
                    <a:lumOff val="5000"/>
                  </a:schemeClr>
                </a:solidFill>
              </a:defRPr>
            </a:lvl1pPr>
          </a:lstStyle>
          <a:p>
            <a:r>
              <a:rPr lang="en-US" dirty="0"/>
              <a:t>Click to edit Master title style</a:t>
            </a:r>
          </a:p>
        </p:txBody>
      </p:sp>
      <p:sp>
        <p:nvSpPr>
          <p:cNvPr id="3" name="Content Placeholder 2"/>
          <p:cNvSpPr>
            <a:spLocks noGrp="1"/>
          </p:cNvSpPr>
          <p:nvPr>
            <p:ph idx="1"/>
          </p:nvPr>
        </p:nvSpPr>
        <p:spPr>
          <a:xfrm>
            <a:off x="619276" y="1676400"/>
            <a:ext cx="11706040" cy="4527550"/>
          </a:xfrm>
        </p:spPr>
        <p:txBody>
          <a:bodyPr/>
          <a:lstStyle>
            <a:lvl1pPr>
              <a:buClrTx/>
              <a:defRPr sz="4000">
                <a:solidFill>
                  <a:schemeClr val="accent4">
                    <a:lumMod val="95000"/>
                    <a:lumOff val="5000"/>
                  </a:schemeClr>
                </a:solidFill>
                <a:latin typeface="Cambria" panose="02040503050406030204" pitchFamily="18" charset="0"/>
                <a:ea typeface="Cambria" panose="02040503050406030204" pitchFamily="18" charset="0"/>
              </a:defRPr>
            </a:lvl1pPr>
            <a:lvl2pPr>
              <a:buClrTx/>
              <a:defRPr sz="3200">
                <a:solidFill>
                  <a:schemeClr val="accent4">
                    <a:lumMod val="95000"/>
                    <a:lumOff val="5000"/>
                  </a:schemeClr>
                </a:solidFill>
                <a:latin typeface="Cambria" panose="02040503050406030204" pitchFamily="18" charset="0"/>
                <a:ea typeface="Cambria" panose="02040503050406030204" pitchFamily="18" charset="0"/>
              </a:defRPr>
            </a:lvl2pPr>
            <a:lvl3pPr marL="1098250" indent="-377372">
              <a:buClrTx/>
              <a:buFont typeface="Courier New" panose="02070309020205020404" pitchFamily="49" charset="0"/>
              <a:buChar char="o"/>
              <a:defRPr sz="2800">
                <a:solidFill>
                  <a:schemeClr val="accent4">
                    <a:lumMod val="95000"/>
                    <a:lumOff val="5000"/>
                  </a:schemeClr>
                </a:solidFill>
                <a:latin typeface="Cambria" panose="02040503050406030204" pitchFamily="18" charset="0"/>
                <a:ea typeface="Cambria" panose="02040503050406030204" pitchFamily="18" charset="0"/>
              </a:defRPr>
            </a:lvl3pPr>
            <a:lvl4pPr marL="1438529" indent="-338668">
              <a:buClrTx/>
              <a:buFont typeface="Wingdings" panose="05000000000000000000" pitchFamily="2" charset="2"/>
              <a:buChar char="Ø"/>
              <a:defRPr sz="2800">
                <a:solidFill>
                  <a:schemeClr val="accent4">
                    <a:lumMod val="95000"/>
                    <a:lumOff val="5000"/>
                  </a:schemeClr>
                </a:solidFill>
                <a:latin typeface="Cambria" panose="02040503050406030204" pitchFamily="18" charset="0"/>
                <a:ea typeface="Cambria" panose="02040503050406030204" pitchFamily="18" charset="0"/>
              </a:defRPr>
            </a:lvl4pPr>
            <a:lvl5pPr>
              <a:defRPr sz="2800">
                <a:solidFill>
                  <a:schemeClr val="accent4">
                    <a:lumMod val="95000"/>
                    <a:lumOff val="5000"/>
                  </a:schemeClr>
                </a:solidFill>
                <a:latin typeface="Cambria" panose="02040503050406030204" pitchFamily="18" charset="0"/>
                <a:ea typeface="Cambria" panose="020405030504060302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r>
              <a:rPr lang="en-US" altLang="en-US" dirty="0"/>
              <a:t>Sept 19, 2023</a:t>
            </a:r>
          </a:p>
        </p:txBody>
      </p:sp>
      <p:sp>
        <p:nvSpPr>
          <p:cNvPr id="5" name="Footer Placeholder 4"/>
          <p:cNvSpPr>
            <a:spLocks noGrp="1"/>
          </p:cNvSpPr>
          <p:nvPr>
            <p:ph type="ftr" sz="quarter" idx="11"/>
          </p:nvPr>
        </p:nvSpPr>
        <p:spPr/>
        <p:txBody>
          <a:bodyPr/>
          <a:lstStyle>
            <a:lvl1pPr>
              <a:defRPr/>
            </a:lvl1pPr>
          </a:lstStyle>
          <a:p>
            <a:r>
              <a:rPr lang="en-US" dirty="0"/>
              <a:t>Isaiah 40-66 Introduction and Overview</a:t>
            </a:r>
          </a:p>
        </p:txBody>
      </p:sp>
      <p:sp>
        <p:nvSpPr>
          <p:cNvPr id="6" name="Slide Number Placeholder 5"/>
          <p:cNvSpPr>
            <a:spLocks noGrp="1"/>
          </p:cNvSpPr>
          <p:nvPr>
            <p:ph type="sldNum" sz="quarter" idx="12"/>
          </p:nvPr>
        </p:nvSpPr>
        <p:spPr/>
        <p:txBody>
          <a:bodyPr/>
          <a:lstStyle>
            <a:lvl1pPr>
              <a:defRPr/>
            </a:lvl1pPr>
          </a:lstStyle>
          <a:p>
            <a:fld id="{E82D80B4-CD89-403B-BB19-E43D76EFD309}" type="slidenum">
              <a:rPr lang="en-US" altLang="en-US"/>
              <a:pPr/>
              <a:t>‹#›</a:t>
            </a:fld>
            <a:endParaRPr lang="en-US" altLang="en-US"/>
          </a:p>
        </p:txBody>
      </p:sp>
      <p:sp>
        <p:nvSpPr>
          <p:cNvPr id="10" name="Freeform 7"/>
          <p:cNvSpPr>
            <a:spLocks noChangeArrowheads="1"/>
          </p:cNvSpPr>
          <p:nvPr userDrawn="1"/>
        </p:nvSpPr>
        <p:spPr bwMode="auto">
          <a:xfrm>
            <a:off x="541868" y="244475"/>
            <a:ext cx="11703891" cy="649288"/>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tx1"/>
            </a:solidFill>
            <a:prstDash val="solid"/>
            <a:miter lim="800000"/>
            <a:headEnd/>
            <a:tailEnd/>
          </a:ln>
        </p:spPr>
        <p:txBody>
          <a:bodyPr/>
          <a:lstStyle/>
          <a:p>
            <a:endParaRPr lang="en-US"/>
          </a:p>
        </p:txBody>
      </p:sp>
      <p:pic>
        <p:nvPicPr>
          <p:cNvPr id="14" name="Picture 2" descr="A picture containing icon&#10;&#10;Description automatically generate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00" y="228600"/>
            <a:ext cx="1600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829" y="4700588"/>
            <a:ext cx="11054511" cy="1452562"/>
          </a:xfrm>
        </p:spPr>
        <p:txBody>
          <a:bodyPr/>
          <a:lstStyle>
            <a:lvl1pPr algn="l">
              <a:defRPr sz="4064" b="1" cap="all">
                <a:solidFill>
                  <a:schemeClr val="accent4">
                    <a:lumMod val="95000"/>
                    <a:lumOff val="5000"/>
                  </a:schemeClr>
                </a:solidFill>
              </a:defRPr>
            </a:lvl1pPr>
          </a:lstStyle>
          <a:p>
            <a:r>
              <a:rPr lang="en-US" dirty="0"/>
              <a:t>Click to edit Master title style</a:t>
            </a:r>
          </a:p>
        </p:txBody>
      </p:sp>
      <p:sp>
        <p:nvSpPr>
          <p:cNvPr id="3" name="Text Placeholder 2"/>
          <p:cNvSpPr>
            <a:spLocks noGrp="1"/>
          </p:cNvSpPr>
          <p:nvPr>
            <p:ph type="body" idx="1"/>
          </p:nvPr>
        </p:nvSpPr>
        <p:spPr>
          <a:xfrm>
            <a:off x="1027829" y="3100388"/>
            <a:ext cx="11054511" cy="1600200"/>
          </a:xfrm>
        </p:spPr>
        <p:txBody>
          <a:bodyPr anchor="b"/>
          <a:lstStyle>
            <a:lvl1pPr marL="0" indent="0">
              <a:buNone/>
              <a:defRPr sz="2032"/>
            </a:lvl1pPr>
            <a:lvl2pPr marL="464458" indent="0">
              <a:buNone/>
              <a:defRPr sz="1829"/>
            </a:lvl2pPr>
            <a:lvl3pPr marL="928916" indent="0">
              <a:buNone/>
              <a:defRPr sz="1625"/>
            </a:lvl3pPr>
            <a:lvl4pPr marL="1393373" indent="0">
              <a:buNone/>
              <a:defRPr sz="1422"/>
            </a:lvl4pPr>
            <a:lvl5pPr marL="1857832" indent="0">
              <a:buNone/>
              <a:defRPr sz="1422"/>
            </a:lvl5pPr>
            <a:lvl6pPr marL="2322289" indent="0">
              <a:buNone/>
              <a:defRPr sz="1422"/>
            </a:lvl6pPr>
            <a:lvl7pPr marL="2786747" indent="0">
              <a:buNone/>
              <a:defRPr sz="1422"/>
            </a:lvl7pPr>
            <a:lvl8pPr marL="3251205" indent="0">
              <a:buNone/>
              <a:defRPr sz="1422"/>
            </a:lvl8pPr>
            <a:lvl9pPr marL="3715663" indent="0">
              <a:buNone/>
              <a:defRPr sz="1422"/>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a:t>May 23, 2023</a:t>
            </a:r>
          </a:p>
        </p:txBody>
      </p:sp>
      <p:sp>
        <p:nvSpPr>
          <p:cNvPr id="5" name="Footer Placeholder 4"/>
          <p:cNvSpPr>
            <a:spLocks noGrp="1"/>
          </p:cNvSpPr>
          <p:nvPr>
            <p:ph type="ftr" sz="quarter" idx="11"/>
          </p:nvPr>
        </p:nvSpPr>
        <p:spPr/>
        <p:txBody>
          <a:bodyPr/>
          <a:lstStyle>
            <a:lvl1pPr>
              <a:defRPr/>
            </a:lvl1pPr>
          </a:lstStyle>
          <a:p>
            <a:r>
              <a:rPr lang="en-US" dirty="0"/>
              <a:t>Isaiah 40-66 Introduction and Overview</a:t>
            </a:r>
          </a:p>
        </p:txBody>
      </p:sp>
      <p:sp>
        <p:nvSpPr>
          <p:cNvPr id="6" name="Slide Number Placeholder 5"/>
          <p:cNvSpPr>
            <a:spLocks noGrp="1"/>
          </p:cNvSpPr>
          <p:nvPr>
            <p:ph type="sldNum" sz="quarter" idx="12"/>
          </p:nvPr>
        </p:nvSpPr>
        <p:spPr/>
        <p:txBody>
          <a:bodyPr/>
          <a:lstStyle>
            <a:lvl1pPr>
              <a:defRPr/>
            </a:lvl1pPr>
          </a:lstStyle>
          <a:p>
            <a:fld id="{BBC577CB-DC19-42DE-BF48-B80190C32E9B}"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53247" y="296867"/>
            <a:ext cx="10187953" cy="1216025"/>
          </a:xfrm>
        </p:spPr>
        <p:txBody>
          <a:bodyPr/>
          <a:lstStyle>
            <a:lvl1pPr>
              <a:defRPr>
                <a:solidFill>
                  <a:schemeClr val="accent4">
                    <a:lumMod val="95000"/>
                    <a:lumOff val="5000"/>
                  </a:schemeClr>
                </a:solidFill>
              </a:defRPr>
            </a:lvl1pPr>
          </a:lstStyle>
          <a:p>
            <a:r>
              <a:rPr lang="en-US" dirty="0"/>
              <a:t>Click to edit Master title style</a:t>
            </a:r>
          </a:p>
        </p:txBody>
      </p:sp>
      <p:sp>
        <p:nvSpPr>
          <p:cNvPr id="3" name="Content Placeholder 2"/>
          <p:cNvSpPr>
            <a:spLocks noGrp="1"/>
          </p:cNvSpPr>
          <p:nvPr>
            <p:ph sz="half" idx="1"/>
          </p:nvPr>
        </p:nvSpPr>
        <p:spPr>
          <a:xfrm>
            <a:off x="619276" y="1752600"/>
            <a:ext cx="5749808" cy="4832350"/>
          </a:xfrm>
        </p:spPr>
        <p:txBody>
          <a:bodyPr/>
          <a:lstStyle>
            <a:lvl1pPr>
              <a:defRPr sz="2845">
                <a:solidFill>
                  <a:schemeClr val="bg1"/>
                </a:solidFill>
              </a:defRPr>
            </a:lvl1pPr>
            <a:lvl2pPr>
              <a:defRPr sz="2438">
                <a:solidFill>
                  <a:schemeClr val="bg1"/>
                </a:solidFill>
              </a:defRPr>
            </a:lvl2pPr>
            <a:lvl3pPr>
              <a:defRPr sz="2032">
                <a:solidFill>
                  <a:schemeClr val="bg1"/>
                </a:solidFill>
              </a:defRPr>
            </a:lvl3pPr>
            <a:lvl4pPr>
              <a:defRPr sz="1829">
                <a:solidFill>
                  <a:schemeClr val="bg1"/>
                </a:solidFill>
              </a:defRPr>
            </a:lvl4pPr>
            <a:lvl5pPr>
              <a:defRPr sz="1829">
                <a:solidFill>
                  <a:schemeClr val="bg1"/>
                </a:solidFill>
              </a:defRPr>
            </a:lvl5pPr>
            <a:lvl6pPr>
              <a:defRPr sz="1829"/>
            </a:lvl6pPr>
            <a:lvl7pPr>
              <a:defRPr sz="1829"/>
            </a:lvl7pPr>
            <a:lvl8pPr>
              <a:defRPr sz="1829"/>
            </a:lvl8pPr>
            <a:lvl9pPr>
              <a:defRPr sz="182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75509" y="1752600"/>
            <a:ext cx="5749808" cy="4832350"/>
          </a:xfrm>
        </p:spPr>
        <p:txBody>
          <a:bodyPr/>
          <a:lstStyle>
            <a:lvl1pPr>
              <a:defRPr sz="2845">
                <a:solidFill>
                  <a:schemeClr val="bg1"/>
                </a:solidFill>
              </a:defRPr>
            </a:lvl1pPr>
            <a:lvl2pPr>
              <a:defRPr sz="2438">
                <a:solidFill>
                  <a:schemeClr val="bg1"/>
                </a:solidFill>
              </a:defRPr>
            </a:lvl2pPr>
            <a:lvl3pPr>
              <a:defRPr sz="2032">
                <a:solidFill>
                  <a:schemeClr val="bg1"/>
                </a:solidFill>
              </a:defRPr>
            </a:lvl3pPr>
            <a:lvl4pPr>
              <a:defRPr sz="1829">
                <a:solidFill>
                  <a:schemeClr val="bg1"/>
                </a:solidFill>
              </a:defRPr>
            </a:lvl4pPr>
            <a:lvl5pPr>
              <a:defRPr sz="1829">
                <a:solidFill>
                  <a:schemeClr val="bg1"/>
                </a:solidFill>
              </a:defRPr>
            </a:lvl5pPr>
            <a:lvl6pPr>
              <a:defRPr sz="1829"/>
            </a:lvl6pPr>
            <a:lvl7pPr>
              <a:defRPr sz="1829"/>
            </a:lvl7pPr>
            <a:lvl8pPr>
              <a:defRPr sz="1829"/>
            </a:lvl8pPr>
            <a:lvl9pPr>
              <a:defRPr sz="182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4BC33E0-110E-435F-9BD3-B0E65100DECC}" type="slidenum">
              <a:rPr lang="en-US" altLang="en-US"/>
              <a:pPr/>
              <a:t>‹#›</a:t>
            </a:fld>
            <a:endParaRPr lang="en-US" altLang="en-US"/>
          </a:p>
        </p:txBody>
      </p:sp>
      <p:sp>
        <p:nvSpPr>
          <p:cNvPr id="8" name="Freeform 7"/>
          <p:cNvSpPr>
            <a:spLocks noChangeArrowheads="1"/>
          </p:cNvSpPr>
          <p:nvPr userDrawn="1"/>
        </p:nvSpPr>
        <p:spPr bwMode="auto">
          <a:xfrm>
            <a:off x="541868" y="244475"/>
            <a:ext cx="11703891" cy="649288"/>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tx1"/>
            </a:solidFill>
            <a:prstDash val="solid"/>
            <a:miter lim="800000"/>
            <a:headEnd/>
            <a:tailEnd/>
          </a:ln>
        </p:spPr>
        <p:txBody>
          <a:bodyPr/>
          <a:lstStyle/>
          <a:p>
            <a:endParaRPr lang="en-US"/>
          </a:p>
        </p:txBody>
      </p:sp>
      <p:pic>
        <p:nvPicPr>
          <p:cNvPr id="10" name="Picture 2" descr="A picture containing icon&#10;&#10;Description automatically generate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00" y="228600"/>
            <a:ext cx="1600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a:t>Sept 19, 2023</a:t>
            </a:r>
          </a:p>
        </p:txBody>
      </p:sp>
      <p:sp>
        <p:nvSpPr>
          <p:cNvPr id="3" name="Footer Placeholder 2"/>
          <p:cNvSpPr>
            <a:spLocks noGrp="1"/>
          </p:cNvSpPr>
          <p:nvPr>
            <p:ph type="ftr" sz="quarter" idx="11"/>
          </p:nvPr>
        </p:nvSpPr>
        <p:spPr/>
        <p:txBody>
          <a:bodyPr/>
          <a:lstStyle>
            <a:lvl1pPr>
              <a:defRPr/>
            </a:lvl1pPr>
          </a:lstStyle>
          <a:p>
            <a:r>
              <a:rPr lang="en-US" dirty="0"/>
              <a:t>Isaiah 40-66 Introduction and Overview</a:t>
            </a:r>
          </a:p>
        </p:txBody>
      </p:sp>
      <p:sp>
        <p:nvSpPr>
          <p:cNvPr id="4" name="Slide Number Placeholder 3"/>
          <p:cNvSpPr>
            <a:spLocks noGrp="1"/>
          </p:cNvSpPr>
          <p:nvPr>
            <p:ph type="sldNum" sz="quarter" idx="12"/>
          </p:nvPr>
        </p:nvSpPr>
        <p:spPr/>
        <p:txBody>
          <a:bodyPr/>
          <a:lstStyle>
            <a:lvl1pPr>
              <a:defRPr/>
            </a:lvl1pPr>
          </a:lstStyle>
          <a:p>
            <a:fld id="{79B663FC-48E2-4696-831B-9C14E8FF4014}"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381" y="1905000"/>
            <a:ext cx="4279027" cy="1239837"/>
          </a:xfrm>
        </p:spPr>
        <p:txBody>
          <a:bodyPr anchor="b"/>
          <a:lstStyle>
            <a:lvl1pPr algn="l">
              <a:defRPr sz="2032" b="1"/>
            </a:lvl1pPr>
          </a:lstStyle>
          <a:p>
            <a:r>
              <a:rPr lang="en-US" dirty="0"/>
              <a:t>Click to edit Master title style</a:t>
            </a:r>
          </a:p>
        </p:txBody>
      </p:sp>
      <p:sp>
        <p:nvSpPr>
          <p:cNvPr id="3" name="Content Placeholder 2"/>
          <p:cNvSpPr>
            <a:spLocks noGrp="1"/>
          </p:cNvSpPr>
          <p:nvPr>
            <p:ph idx="1"/>
          </p:nvPr>
        </p:nvSpPr>
        <p:spPr>
          <a:xfrm>
            <a:off x="5085379" y="1905000"/>
            <a:ext cx="7270044" cy="4629154"/>
          </a:xfrm>
        </p:spPr>
        <p:txBody>
          <a:bodyPr/>
          <a:lstStyle>
            <a:lvl1pPr>
              <a:defRPr sz="3251"/>
            </a:lvl1pPr>
            <a:lvl2pPr>
              <a:defRPr sz="2845"/>
            </a:lvl2pPr>
            <a:lvl3pPr>
              <a:defRPr sz="2438"/>
            </a:lvl3pPr>
            <a:lvl4pPr>
              <a:defRPr sz="2032"/>
            </a:lvl4pPr>
            <a:lvl5pPr>
              <a:defRPr sz="2032"/>
            </a:lvl5pPr>
            <a:lvl6pPr>
              <a:defRPr sz="2032"/>
            </a:lvl6pPr>
            <a:lvl7pPr>
              <a:defRPr sz="2032"/>
            </a:lvl7pPr>
            <a:lvl8pPr>
              <a:defRPr sz="2032"/>
            </a:lvl8pPr>
            <a:lvl9pPr>
              <a:defRPr sz="2032"/>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49381" y="3581400"/>
            <a:ext cx="4279027" cy="2952750"/>
          </a:xfrm>
        </p:spPr>
        <p:txBody>
          <a:bodyPr/>
          <a:lstStyle>
            <a:lvl1pPr marL="0" indent="0">
              <a:buNone/>
              <a:defRPr sz="1422"/>
            </a:lvl1pPr>
            <a:lvl2pPr marL="464458" indent="0">
              <a:buNone/>
              <a:defRPr sz="1219"/>
            </a:lvl2pPr>
            <a:lvl3pPr marL="928916" indent="0">
              <a:buNone/>
              <a:defRPr sz="1016"/>
            </a:lvl3pPr>
            <a:lvl4pPr marL="1393373" indent="0">
              <a:buNone/>
              <a:defRPr sz="914"/>
            </a:lvl4pPr>
            <a:lvl5pPr marL="1857832" indent="0">
              <a:buNone/>
              <a:defRPr sz="914"/>
            </a:lvl5pPr>
            <a:lvl6pPr marL="2322289" indent="0">
              <a:buNone/>
              <a:defRPr sz="914"/>
            </a:lvl6pPr>
            <a:lvl7pPr marL="2786747" indent="0">
              <a:buNone/>
              <a:defRPr sz="914"/>
            </a:lvl7pPr>
            <a:lvl8pPr marL="3251205" indent="0">
              <a:buNone/>
              <a:defRPr sz="914"/>
            </a:lvl8pPr>
            <a:lvl9pPr marL="3715663" indent="0">
              <a:buNone/>
              <a:defRPr sz="914"/>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876AFA3-8D8B-4CDA-9312-832A97FC9108}"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cxnSp>
        <p:nvCxnSpPr>
          <p:cNvPr id="7" name="Straight Connector 6"/>
          <p:cNvCxnSpPr/>
          <p:nvPr userDrawn="1"/>
        </p:nvCxnSpPr>
        <p:spPr>
          <a:xfrm>
            <a:off x="1451701" y="6441913"/>
            <a:ext cx="10139207" cy="0"/>
          </a:xfrm>
          <a:prstGeom prst="line">
            <a:avLst/>
          </a:prstGeom>
          <a:ln w="31750">
            <a:solidFill>
              <a:srgbClr val="CC4F27"/>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70755" y="6192402"/>
            <a:ext cx="1463292" cy="1372307"/>
          </a:xfrm>
          <a:prstGeom prst="rect">
            <a:avLst/>
          </a:prstGeom>
        </p:spPr>
      </p:pic>
    </p:spTree>
    <p:extLst>
      <p:ext uri="{BB962C8B-B14F-4D97-AF65-F5344CB8AC3E}">
        <p14:creationId xmlns:p14="http://schemas.microsoft.com/office/powerpoint/2010/main" val="1019471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1948408" y="296867"/>
            <a:ext cx="10497592" cy="1216025"/>
          </a:xfrm>
          <a:prstGeom prst="rect">
            <a:avLst/>
          </a:prstGeom>
          <a:noFill/>
          <a:ln w="9525">
            <a:noFill/>
            <a:miter lim="800000"/>
            <a:headEnd/>
            <a:tailEnd/>
          </a:ln>
          <a:effectLst/>
        </p:spPr>
        <p:txBody>
          <a:bodyPr vert="horz" wrap="square" lIns="96653" tIns="48326" rIns="96653" bIns="48326" numCol="1" anchor="t" anchorCtr="0" compatLnSpc="1">
            <a:prstTxWarp prst="textNoShape">
              <a:avLst/>
            </a:prstTxWarp>
          </a:bodyPr>
          <a:lstStyle/>
          <a:p>
            <a:pPr lvl="0"/>
            <a:r>
              <a:rPr lang="en-US" altLang="en-US" dirty="0"/>
              <a:t>Click to edit Master title style</a:t>
            </a:r>
          </a:p>
        </p:txBody>
      </p:sp>
      <p:sp>
        <p:nvSpPr>
          <p:cNvPr id="9219" name="Rectangle 3"/>
          <p:cNvSpPr>
            <a:spLocks noGrp="1" noChangeArrowheads="1"/>
          </p:cNvSpPr>
          <p:nvPr>
            <p:ph type="body" idx="1"/>
          </p:nvPr>
        </p:nvSpPr>
        <p:spPr bwMode="auto">
          <a:xfrm>
            <a:off x="619276" y="1752600"/>
            <a:ext cx="11706040" cy="4832350"/>
          </a:xfrm>
          <a:prstGeom prst="rect">
            <a:avLst/>
          </a:prstGeom>
          <a:noFill/>
          <a:ln w="9525">
            <a:noFill/>
            <a:miter lim="800000"/>
            <a:headEnd/>
            <a:tailEnd/>
          </a:ln>
          <a:effectLst/>
        </p:spPr>
        <p:txBody>
          <a:bodyPr vert="horz" wrap="square" lIns="96653" tIns="48326" rIns="96653" bIns="48326"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9220" name="Rectangle 4"/>
          <p:cNvSpPr>
            <a:spLocks noGrp="1" noChangeArrowheads="1"/>
          </p:cNvSpPr>
          <p:nvPr>
            <p:ph type="dt" sz="half" idx="2"/>
          </p:nvPr>
        </p:nvSpPr>
        <p:spPr bwMode="auto">
          <a:xfrm>
            <a:off x="649380" y="6659563"/>
            <a:ext cx="3036173" cy="487362"/>
          </a:xfrm>
          <a:prstGeom prst="rect">
            <a:avLst/>
          </a:prstGeom>
          <a:noFill/>
          <a:ln w="9525">
            <a:noFill/>
            <a:miter lim="800000"/>
            <a:headEnd/>
            <a:tailEnd/>
          </a:ln>
          <a:effectLst/>
        </p:spPr>
        <p:txBody>
          <a:bodyPr vert="horz" wrap="square" lIns="96653" tIns="48326" rIns="96653" bIns="48326" numCol="1" anchor="b" anchorCtr="0" compatLnSpc="1">
            <a:prstTxWarp prst="textNoShape">
              <a:avLst/>
            </a:prstTxWarp>
          </a:bodyPr>
          <a:lstStyle>
            <a:lvl1pPr defTabSz="982136">
              <a:defRPr sz="1321">
                <a:latin typeface="+mj-lt"/>
              </a:defRPr>
            </a:lvl1pPr>
          </a:lstStyle>
          <a:p>
            <a:r>
              <a:rPr lang="en-US" altLang="en-US" dirty="0"/>
              <a:t>Sept 19, 2023</a:t>
            </a:r>
          </a:p>
        </p:txBody>
      </p:sp>
      <p:sp>
        <p:nvSpPr>
          <p:cNvPr id="9221" name="Rectangle 5"/>
          <p:cNvSpPr>
            <a:spLocks noGrp="1" noChangeArrowheads="1"/>
          </p:cNvSpPr>
          <p:nvPr>
            <p:ph type="ftr" sz="quarter" idx="3"/>
          </p:nvPr>
        </p:nvSpPr>
        <p:spPr bwMode="auto">
          <a:xfrm>
            <a:off x="4442448" y="6664325"/>
            <a:ext cx="4119907" cy="488950"/>
          </a:xfrm>
          <a:prstGeom prst="rect">
            <a:avLst/>
          </a:prstGeom>
          <a:noFill/>
          <a:ln w="9525">
            <a:noFill/>
            <a:miter lim="800000"/>
            <a:headEnd/>
            <a:tailEnd/>
          </a:ln>
          <a:effectLst/>
        </p:spPr>
        <p:txBody>
          <a:bodyPr vert="horz" wrap="square" lIns="96653" tIns="48326" rIns="96653" bIns="48326" numCol="1" anchor="b" anchorCtr="0" compatLnSpc="1">
            <a:prstTxWarp prst="textNoShape">
              <a:avLst/>
            </a:prstTxWarp>
          </a:bodyPr>
          <a:lstStyle>
            <a:lvl1pPr algn="ctr" defTabSz="982136">
              <a:defRPr sz="1321">
                <a:latin typeface="+mj-lt"/>
              </a:defRPr>
            </a:lvl1pPr>
          </a:lstStyle>
          <a:p>
            <a:r>
              <a:rPr lang="en-US" dirty="0"/>
              <a:t>Isaiah 40-66 Introduction and Overview</a:t>
            </a:r>
          </a:p>
        </p:txBody>
      </p:sp>
      <p:sp>
        <p:nvSpPr>
          <p:cNvPr id="9222" name="Rectangle 6"/>
          <p:cNvSpPr>
            <a:spLocks noGrp="1" noChangeArrowheads="1"/>
          </p:cNvSpPr>
          <p:nvPr>
            <p:ph type="sldNum" sz="quarter" idx="4"/>
          </p:nvPr>
        </p:nvSpPr>
        <p:spPr bwMode="auto">
          <a:xfrm>
            <a:off x="9319248" y="6659563"/>
            <a:ext cx="3036173" cy="487362"/>
          </a:xfrm>
          <a:prstGeom prst="rect">
            <a:avLst/>
          </a:prstGeom>
          <a:noFill/>
          <a:ln w="9525">
            <a:noFill/>
            <a:miter lim="800000"/>
            <a:headEnd/>
            <a:tailEnd/>
          </a:ln>
          <a:effectLst/>
        </p:spPr>
        <p:txBody>
          <a:bodyPr vert="horz" wrap="square" lIns="96653" tIns="48326" rIns="96653" bIns="48326" numCol="1" anchor="b" anchorCtr="0" compatLnSpc="1">
            <a:prstTxWarp prst="textNoShape">
              <a:avLst/>
            </a:prstTxWarp>
          </a:bodyPr>
          <a:lstStyle>
            <a:lvl1pPr algn="r" defTabSz="982136">
              <a:defRPr sz="1321">
                <a:latin typeface="+mj-lt"/>
              </a:defRPr>
            </a:lvl1pPr>
          </a:lstStyle>
          <a:p>
            <a:fld id="{5ABA91E8-6EBE-4BF6-8E33-00CD92C22D18}" type="slidenum">
              <a:rPr lang="en-US" altLang="en-US"/>
              <a:pPr/>
              <a:t>‹#›</a:t>
            </a:fld>
            <a:endParaRPr lang="en-US" altLang="en-US"/>
          </a:p>
        </p:txBody>
      </p:sp>
      <p:sp>
        <p:nvSpPr>
          <p:cNvPr id="9224" name="Line 8"/>
          <p:cNvSpPr>
            <a:spLocks noChangeShapeType="1"/>
          </p:cNvSpPr>
          <p:nvPr/>
        </p:nvSpPr>
        <p:spPr bwMode="auto">
          <a:xfrm>
            <a:off x="649380" y="7162800"/>
            <a:ext cx="11706040" cy="0"/>
          </a:xfrm>
          <a:prstGeom prst="line">
            <a:avLst/>
          </a:prstGeom>
          <a:noFill/>
          <a:ln w="19050">
            <a:solidFill>
              <a:schemeClr val="tx1"/>
            </a:solidFill>
            <a:round/>
            <a:headEnd/>
            <a:tailEnd/>
          </a:ln>
          <a:effectLst/>
        </p:spPr>
        <p:txBody>
          <a:bodyPr/>
          <a:lstStyle/>
          <a:p>
            <a:endParaRPr lang="en-US"/>
          </a:p>
        </p:txBody>
      </p:sp>
      <p:sp>
        <p:nvSpPr>
          <p:cNvPr id="8" name="Freeform 7"/>
          <p:cNvSpPr>
            <a:spLocks noChangeArrowheads="1"/>
          </p:cNvSpPr>
          <p:nvPr userDrawn="1"/>
        </p:nvSpPr>
        <p:spPr bwMode="auto">
          <a:xfrm>
            <a:off x="541868" y="244475"/>
            <a:ext cx="11703891" cy="649288"/>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tx1"/>
            </a:solidFill>
            <a:prstDash val="solid"/>
            <a:miter lim="800000"/>
            <a:headEnd/>
            <a:tailEnd/>
          </a:ln>
        </p:spPr>
        <p:txBody>
          <a:bodyPr/>
          <a:lstStyle/>
          <a:p>
            <a:endParaRPr lang="en-US"/>
          </a:p>
        </p:txBody>
      </p:sp>
      <p:pic>
        <p:nvPicPr>
          <p:cNvPr id="9" name="Picture 2" descr="A picture containing icon&#10;&#10;Description automatically generated"/>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406400" y="228600"/>
            <a:ext cx="1600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 descr="MOB logo"/>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10426700" y="312742"/>
            <a:ext cx="2019300" cy="127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0" r:id="rId1"/>
    <p:sldLayoutId id="2147483666" r:id="rId2"/>
    <p:sldLayoutId id="2147483651" r:id="rId3"/>
    <p:sldLayoutId id="2147483652" r:id="rId4"/>
    <p:sldLayoutId id="2147483653" r:id="rId5"/>
    <p:sldLayoutId id="2147483656" r:id="rId6"/>
    <p:sldLayoutId id="2147483657" r:id="rId7"/>
    <p:sldLayoutId id="2147483667" r:id="rId8"/>
  </p:sldLayoutIdLst>
  <p:txStyles>
    <p:titleStyle>
      <a:lvl1pPr algn="l" defTabSz="982136" rtl="0" fontAlgn="base">
        <a:spcBef>
          <a:spcPct val="0"/>
        </a:spcBef>
        <a:spcAft>
          <a:spcPct val="0"/>
        </a:spcAft>
        <a:defRPr sz="4500">
          <a:solidFill>
            <a:schemeClr val="accent4">
              <a:lumMod val="95000"/>
              <a:lumOff val="5000"/>
            </a:schemeClr>
          </a:solidFill>
          <a:latin typeface="+mj-lt"/>
          <a:ea typeface="+mj-ea"/>
          <a:cs typeface="+mj-cs"/>
        </a:defRPr>
      </a:lvl1pPr>
      <a:lvl2pPr algn="l" defTabSz="982136" rtl="0" fontAlgn="base">
        <a:spcBef>
          <a:spcPct val="0"/>
        </a:spcBef>
        <a:spcAft>
          <a:spcPct val="0"/>
        </a:spcAft>
        <a:defRPr sz="4470">
          <a:solidFill>
            <a:schemeClr val="tx2"/>
          </a:solidFill>
          <a:latin typeface="Garamond" pitchFamily="18" charset="0"/>
          <a:cs typeface="Arial" charset="0"/>
        </a:defRPr>
      </a:lvl2pPr>
      <a:lvl3pPr algn="l" defTabSz="982136" rtl="0" fontAlgn="base">
        <a:spcBef>
          <a:spcPct val="0"/>
        </a:spcBef>
        <a:spcAft>
          <a:spcPct val="0"/>
        </a:spcAft>
        <a:defRPr sz="4470">
          <a:solidFill>
            <a:schemeClr val="tx2"/>
          </a:solidFill>
          <a:latin typeface="Garamond" pitchFamily="18" charset="0"/>
          <a:cs typeface="Arial" charset="0"/>
        </a:defRPr>
      </a:lvl3pPr>
      <a:lvl4pPr algn="l" defTabSz="982136" rtl="0" fontAlgn="base">
        <a:spcBef>
          <a:spcPct val="0"/>
        </a:spcBef>
        <a:spcAft>
          <a:spcPct val="0"/>
        </a:spcAft>
        <a:defRPr sz="4470">
          <a:solidFill>
            <a:schemeClr val="tx2"/>
          </a:solidFill>
          <a:latin typeface="Garamond" pitchFamily="18" charset="0"/>
          <a:cs typeface="Arial" charset="0"/>
        </a:defRPr>
      </a:lvl4pPr>
      <a:lvl5pPr algn="l" defTabSz="982136" rtl="0" fontAlgn="base">
        <a:spcBef>
          <a:spcPct val="0"/>
        </a:spcBef>
        <a:spcAft>
          <a:spcPct val="0"/>
        </a:spcAft>
        <a:defRPr sz="4470">
          <a:solidFill>
            <a:schemeClr val="tx2"/>
          </a:solidFill>
          <a:latin typeface="Garamond" pitchFamily="18" charset="0"/>
          <a:cs typeface="Arial" charset="0"/>
        </a:defRPr>
      </a:lvl5pPr>
      <a:lvl6pPr marL="464458" algn="l" defTabSz="982136" rtl="0" fontAlgn="base">
        <a:spcBef>
          <a:spcPct val="0"/>
        </a:spcBef>
        <a:spcAft>
          <a:spcPct val="0"/>
        </a:spcAft>
        <a:defRPr sz="4470">
          <a:solidFill>
            <a:schemeClr val="tx2"/>
          </a:solidFill>
          <a:latin typeface="Garamond" pitchFamily="18" charset="0"/>
          <a:cs typeface="Arial" charset="0"/>
        </a:defRPr>
      </a:lvl6pPr>
      <a:lvl7pPr marL="928916" algn="l" defTabSz="982136" rtl="0" fontAlgn="base">
        <a:spcBef>
          <a:spcPct val="0"/>
        </a:spcBef>
        <a:spcAft>
          <a:spcPct val="0"/>
        </a:spcAft>
        <a:defRPr sz="4470">
          <a:solidFill>
            <a:schemeClr val="tx2"/>
          </a:solidFill>
          <a:latin typeface="Garamond" pitchFamily="18" charset="0"/>
          <a:cs typeface="Arial" charset="0"/>
        </a:defRPr>
      </a:lvl7pPr>
      <a:lvl8pPr marL="1393373" algn="l" defTabSz="982136" rtl="0" fontAlgn="base">
        <a:spcBef>
          <a:spcPct val="0"/>
        </a:spcBef>
        <a:spcAft>
          <a:spcPct val="0"/>
        </a:spcAft>
        <a:defRPr sz="4470">
          <a:solidFill>
            <a:schemeClr val="tx2"/>
          </a:solidFill>
          <a:latin typeface="Garamond" pitchFamily="18" charset="0"/>
          <a:cs typeface="Arial" charset="0"/>
        </a:defRPr>
      </a:lvl8pPr>
      <a:lvl9pPr marL="1857832" algn="l" defTabSz="982136" rtl="0" fontAlgn="base">
        <a:spcBef>
          <a:spcPct val="0"/>
        </a:spcBef>
        <a:spcAft>
          <a:spcPct val="0"/>
        </a:spcAft>
        <a:defRPr sz="4470">
          <a:solidFill>
            <a:schemeClr val="tx2"/>
          </a:solidFill>
          <a:latin typeface="Garamond" pitchFamily="18" charset="0"/>
          <a:cs typeface="Arial" charset="0"/>
        </a:defRPr>
      </a:lvl9pPr>
    </p:titleStyle>
    <p:bodyStyle>
      <a:lvl1pPr marL="367696" indent="-367696" algn="l" defTabSz="982136" rtl="0" fontAlgn="base">
        <a:spcBef>
          <a:spcPct val="20000"/>
        </a:spcBef>
        <a:spcAft>
          <a:spcPct val="0"/>
        </a:spcAft>
        <a:buClr>
          <a:schemeClr val="tx1"/>
        </a:buClr>
        <a:buSzPct val="65000"/>
        <a:buFont typeface="Wingdings" pitchFamily="2" charset="2"/>
        <a:buChar char="n"/>
        <a:defRPr sz="3251">
          <a:solidFill>
            <a:schemeClr val="tx1"/>
          </a:solidFill>
          <a:latin typeface="+mn-lt"/>
          <a:ea typeface="+mn-ea"/>
          <a:cs typeface="+mn-cs"/>
        </a:defRPr>
      </a:lvl1pPr>
      <a:lvl2pPr marL="719265" indent="-349956" algn="l" defTabSz="982136" rtl="0" fontAlgn="base">
        <a:spcBef>
          <a:spcPct val="20000"/>
        </a:spcBef>
        <a:spcAft>
          <a:spcPct val="0"/>
        </a:spcAft>
        <a:buClrTx/>
        <a:buSzPct val="60000"/>
        <a:buFont typeface="Wingdings" pitchFamily="2" charset="2"/>
        <a:buChar char="q"/>
        <a:defRPr sz="2743">
          <a:solidFill>
            <a:schemeClr val="tx1"/>
          </a:solidFill>
          <a:latin typeface="+mn-lt"/>
          <a:cs typeface="+mn-cs"/>
        </a:defRPr>
      </a:lvl2pPr>
      <a:lvl3pPr marL="1098250" indent="-377372" algn="l" defTabSz="982136" rtl="0" fontAlgn="base">
        <a:spcBef>
          <a:spcPct val="20000"/>
        </a:spcBef>
        <a:spcAft>
          <a:spcPct val="0"/>
        </a:spcAft>
        <a:buClrTx/>
        <a:buSzPct val="65000"/>
        <a:buFont typeface="Wingdings" pitchFamily="2" charset="2"/>
        <a:buChar char="n"/>
        <a:defRPr sz="2337">
          <a:solidFill>
            <a:schemeClr val="tx1"/>
          </a:solidFill>
          <a:latin typeface="+mn-lt"/>
          <a:cs typeface="+mn-cs"/>
        </a:defRPr>
      </a:lvl3pPr>
      <a:lvl4pPr marL="1438529" indent="-338668" algn="l" defTabSz="982136" rtl="0" fontAlgn="base">
        <a:spcBef>
          <a:spcPct val="20000"/>
        </a:spcBef>
        <a:spcAft>
          <a:spcPct val="0"/>
        </a:spcAft>
        <a:buClrTx/>
        <a:buSzPct val="70000"/>
        <a:buFont typeface="Wingdings" pitchFamily="2" charset="2"/>
        <a:buChar char="q"/>
        <a:defRPr sz="2133">
          <a:solidFill>
            <a:schemeClr val="tx1"/>
          </a:solidFill>
          <a:latin typeface="+mn-lt"/>
          <a:cs typeface="+mn-cs"/>
        </a:defRPr>
      </a:lvl4pPr>
      <a:lvl5pPr marL="1803000" indent="-362858" algn="l" defTabSz="982136" rtl="0" fontAlgn="base">
        <a:spcBef>
          <a:spcPct val="20000"/>
        </a:spcBef>
        <a:spcAft>
          <a:spcPct val="0"/>
        </a:spcAft>
        <a:buClrTx/>
        <a:buSzPct val="75000"/>
        <a:buFont typeface="Wingdings" pitchFamily="2" charset="2"/>
        <a:buChar char="§"/>
        <a:defRPr sz="2133">
          <a:solidFill>
            <a:schemeClr val="tx1"/>
          </a:solidFill>
          <a:latin typeface="+mn-lt"/>
          <a:cs typeface="+mn-cs"/>
        </a:defRPr>
      </a:lvl5pPr>
      <a:lvl6pPr marL="2267457" indent="-362858" algn="l" defTabSz="982136" rtl="0" fontAlgn="base">
        <a:spcBef>
          <a:spcPct val="20000"/>
        </a:spcBef>
        <a:spcAft>
          <a:spcPct val="0"/>
        </a:spcAft>
        <a:buClr>
          <a:schemeClr val="accent1"/>
        </a:buClr>
        <a:buSzPct val="75000"/>
        <a:buFont typeface="Wingdings" pitchFamily="2" charset="2"/>
        <a:buChar char="§"/>
        <a:defRPr sz="2133">
          <a:solidFill>
            <a:schemeClr val="tx1"/>
          </a:solidFill>
          <a:latin typeface="+mn-lt"/>
          <a:cs typeface="+mn-cs"/>
        </a:defRPr>
      </a:lvl6pPr>
      <a:lvl7pPr marL="2731916" indent="-362858" algn="l" defTabSz="982136" rtl="0" fontAlgn="base">
        <a:spcBef>
          <a:spcPct val="20000"/>
        </a:spcBef>
        <a:spcAft>
          <a:spcPct val="0"/>
        </a:spcAft>
        <a:buClr>
          <a:schemeClr val="accent1"/>
        </a:buClr>
        <a:buSzPct val="75000"/>
        <a:buFont typeface="Wingdings" pitchFamily="2" charset="2"/>
        <a:buChar char="§"/>
        <a:defRPr sz="2133">
          <a:solidFill>
            <a:schemeClr val="tx1"/>
          </a:solidFill>
          <a:latin typeface="+mn-lt"/>
          <a:cs typeface="+mn-cs"/>
        </a:defRPr>
      </a:lvl7pPr>
      <a:lvl8pPr marL="3196373" indent="-362858" algn="l" defTabSz="982136" rtl="0" fontAlgn="base">
        <a:spcBef>
          <a:spcPct val="20000"/>
        </a:spcBef>
        <a:spcAft>
          <a:spcPct val="0"/>
        </a:spcAft>
        <a:buClr>
          <a:schemeClr val="accent1"/>
        </a:buClr>
        <a:buSzPct val="75000"/>
        <a:buFont typeface="Wingdings" pitchFamily="2" charset="2"/>
        <a:buChar char="§"/>
        <a:defRPr sz="2133">
          <a:solidFill>
            <a:schemeClr val="tx1"/>
          </a:solidFill>
          <a:latin typeface="+mn-lt"/>
          <a:cs typeface="+mn-cs"/>
        </a:defRPr>
      </a:lvl8pPr>
      <a:lvl9pPr marL="3660832" indent="-362858" algn="l" defTabSz="982136" rtl="0" fontAlgn="base">
        <a:spcBef>
          <a:spcPct val="20000"/>
        </a:spcBef>
        <a:spcAft>
          <a:spcPct val="0"/>
        </a:spcAft>
        <a:buClr>
          <a:schemeClr val="accent1"/>
        </a:buClr>
        <a:buSzPct val="75000"/>
        <a:buFont typeface="Wingdings" pitchFamily="2" charset="2"/>
        <a:buChar char="§"/>
        <a:defRPr sz="2133">
          <a:solidFill>
            <a:schemeClr val="tx1"/>
          </a:solidFill>
          <a:latin typeface="+mn-lt"/>
          <a:cs typeface="+mn-cs"/>
        </a:defRPr>
      </a:lvl9pPr>
    </p:bodyStyle>
    <p:otherStyle>
      <a:defPPr>
        <a:defRPr lang="en-US"/>
      </a:defPPr>
      <a:lvl1pPr marL="0" algn="l" defTabSz="928916" rtl="0" eaLnBrk="1" latinLnBrk="0" hangingPunct="1">
        <a:defRPr sz="1829" kern="1200">
          <a:solidFill>
            <a:schemeClr val="tx1"/>
          </a:solidFill>
          <a:latin typeface="+mn-lt"/>
          <a:ea typeface="+mn-ea"/>
          <a:cs typeface="+mn-cs"/>
        </a:defRPr>
      </a:lvl1pPr>
      <a:lvl2pPr marL="464458" algn="l" defTabSz="928916" rtl="0" eaLnBrk="1" latinLnBrk="0" hangingPunct="1">
        <a:defRPr sz="1829" kern="1200">
          <a:solidFill>
            <a:schemeClr val="tx1"/>
          </a:solidFill>
          <a:latin typeface="+mn-lt"/>
          <a:ea typeface="+mn-ea"/>
          <a:cs typeface="+mn-cs"/>
        </a:defRPr>
      </a:lvl2pPr>
      <a:lvl3pPr marL="928916" algn="l" defTabSz="928916" rtl="0" eaLnBrk="1" latinLnBrk="0" hangingPunct="1">
        <a:defRPr sz="1829" kern="1200">
          <a:solidFill>
            <a:schemeClr val="tx1"/>
          </a:solidFill>
          <a:latin typeface="+mn-lt"/>
          <a:ea typeface="+mn-ea"/>
          <a:cs typeface="+mn-cs"/>
        </a:defRPr>
      </a:lvl3pPr>
      <a:lvl4pPr marL="1393373" algn="l" defTabSz="928916" rtl="0" eaLnBrk="1" latinLnBrk="0" hangingPunct="1">
        <a:defRPr sz="1829" kern="1200">
          <a:solidFill>
            <a:schemeClr val="tx1"/>
          </a:solidFill>
          <a:latin typeface="+mn-lt"/>
          <a:ea typeface="+mn-ea"/>
          <a:cs typeface="+mn-cs"/>
        </a:defRPr>
      </a:lvl4pPr>
      <a:lvl5pPr marL="1857832" algn="l" defTabSz="928916" rtl="0" eaLnBrk="1" latinLnBrk="0" hangingPunct="1">
        <a:defRPr sz="1829" kern="1200">
          <a:solidFill>
            <a:schemeClr val="tx1"/>
          </a:solidFill>
          <a:latin typeface="+mn-lt"/>
          <a:ea typeface="+mn-ea"/>
          <a:cs typeface="+mn-cs"/>
        </a:defRPr>
      </a:lvl5pPr>
      <a:lvl6pPr marL="2322289" algn="l" defTabSz="928916" rtl="0" eaLnBrk="1" latinLnBrk="0" hangingPunct="1">
        <a:defRPr sz="1829" kern="1200">
          <a:solidFill>
            <a:schemeClr val="tx1"/>
          </a:solidFill>
          <a:latin typeface="+mn-lt"/>
          <a:ea typeface="+mn-ea"/>
          <a:cs typeface="+mn-cs"/>
        </a:defRPr>
      </a:lvl6pPr>
      <a:lvl7pPr marL="2786747" algn="l" defTabSz="928916" rtl="0" eaLnBrk="1" latinLnBrk="0" hangingPunct="1">
        <a:defRPr sz="1829" kern="1200">
          <a:solidFill>
            <a:schemeClr val="tx1"/>
          </a:solidFill>
          <a:latin typeface="+mn-lt"/>
          <a:ea typeface="+mn-ea"/>
          <a:cs typeface="+mn-cs"/>
        </a:defRPr>
      </a:lvl7pPr>
      <a:lvl8pPr marL="3251205" algn="l" defTabSz="928916" rtl="0" eaLnBrk="1" latinLnBrk="0" hangingPunct="1">
        <a:defRPr sz="1829" kern="1200">
          <a:solidFill>
            <a:schemeClr val="tx1"/>
          </a:solidFill>
          <a:latin typeface="+mn-lt"/>
          <a:ea typeface="+mn-ea"/>
          <a:cs typeface="+mn-cs"/>
        </a:defRPr>
      </a:lvl8pPr>
      <a:lvl9pPr marL="3715663" algn="l" defTabSz="928916" rtl="0" eaLnBrk="1" latinLnBrk="0" hangingPunct="1">
        <a:defRPr sz="182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www.ibcmob.net/"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975360" y="2032001"/>
            <a:ext cx="11054080" cy="1168400"/>
          </a:xfrm>
        </p:spPr>
        <p:txBody>
          <a:bodyPr/>
          <a:lstStyle/>
          <a:p>
            <a:r>
              <a:rPr lang="en-US" altLang="en-US" sz="6600" b="1" dirty="0">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t>WELCOME  TO  THE  MOB!</a:t>
            </a:r>
            <a:endParaRPr lang="en-US" altLang="en-US" sz="4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549400" y="3626224"/>
            <a:ext cx="9504680" cy="1869440"/>
          </a:xfrm>
        </p:spPr>
        <p:txBody>
          <a:bodyPr/>
          <a:lstStyle/>
          <a:p>
            <a:pPr>
              <a:defRPr/>
            </a:pPr>
            <a:r>
              <a:rPr lang="en-US" altLang="en-US" b="1" dirty="0">
                <a:solidFill>
                  <a:schemeClr val="tx1">
                    <a:lumMod val="75000"/>
                    <a:lumOff val="25000"/>
                  </a:schemeClr>
                </a:solidFill>
                <a:ea typeface="MS PGothic" panose="020B0600070205080204" pitchFamily="34" charset="-128"/>
              </a:rPr>
              <a:t>All Scripture is breathed out by God and profitable                for teaching, for reproof, for correction, and for training in righteousness, that the man of God may be complete, equipped for every good work. </a:t>
            </a:r>
          </a:p>
          <a:p>
            <a:pPr>
              <a:defRPr/>
            </a:pPr>
            <a:r>
              <a:rPr lang="en-US" altLang="en-US" b="1" dirty="0">
                <a:solidFill>
                  <a:schemeClr val="tx1">
                    <a:lumMod val="75000"/>
                    <a:lumOff val="25000"/>
                  </a:schemeClr>
                </a:solidFill>
                <a:ea typeface="MS PGothic" panose="020B0600070205080204" pitchFamily="34" charset="-128"/>
              </a:rPr>
              <a:t>2 Timothy 3:16-17 </a:t>
            </a:r>
            <a:r>
              <a:rPr lang="en-US" altLang="en-US" sz="2560" b="1" dirty="0">
                <a:solidFill>
                  <a:schemeClr val="tx1">
                    <a:lumMod val="75000"/>
                    <a:lumOff val="25000"/>
                  </a:schemeClr>
                </a:solidFill>
                <a:ea typeface="MS PGothic" panose="020B0600070205080204" pitchFamily="34" charset="-128"/>
              </a:rPr>
              <a:t>(ESV)</a:t>
            </a:r>
            <a:endParaRPr lang="en-US" b="1" dirty="0">
              <a:solidFill>
                <a:schemeClr val="tx1">
                  <a:lumMod val="75000"/>
                  <a:lumOff val="25000"/>
                </a:schemeClr>
              </a:solidFill>
            </a:endParaRPr>
          </a:p>
        </p:txBody>
      </p:sp>
      <p:sp>
        <p:nvSpPr>
          <p:cNvPr id="20486" name="Slide Number Placeholder 5"/>
          <p:cNvSpPr>
            <a:spLocks noGrp="1" noChangeArrowheads="1"/>
          </p:cNvSpPr>
          <p:nvPr>
            <p:ph type="sldNum" sz="quarter" idx="12"/>
          </p:nvPr>
        </p:nvSpPr>
        <p:spPr bwMode="auto">
          <a:xfrm>
            <a:off x="11963401" y="6954521"/>
            <a:ext cx="975360" cy="38946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ctr" anchorCtr="0" compatLnSpc="1">
            <a:prstTxWarp prst="textNoShape">
              <a:avLst/>
            </a:prstTxWarp>
          </a:bodyPr>
          <a:lstStyle>
            <a:defPPr>
              <a:defRPr lang="en-US"/>
            </a:defPPr>
            <a:lvl1pPr algn="r" rtl="0" eaLnBrk="1" fontAlgn="base" hangingPunct="1">
              <a:spcBef>
                <a:spcPct val="0"/>
              </a:spcBef>
              <a:spcAft>
                <a:spcPct val="0"/>
              </a:spcAft>
              <a:defRPr sz="128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defTabSz="973698"/>
            <a:fld id="{4C2CFBB3-495C-4C7C-A55D-D7673611F889}" type="slidenum">
              <a:rPr lang="en-US" altLang="en-US" smtClean="0">
                <a:solidFill>
                  <a:prstClr val="black"/>
                </a:solidFill>
                <a:latin typeface="Calibri" panose="020F0502020204030204" pitchFamily="34" charset="0"/>
                <a:cs typeface="+mn-cs"/>
              </a:rPr>
              <a:pPr defTabSz="973698"/>
              <a:t>1</a:t>
            </a:fld>
            <a:endParaRPr lang="en-US" altLang="en-US">
              <a:solidFill>
                <a:prstClr val="black"/>
              </a:solidFill>
              <a:latin typeface="Calibri" panose="020F0502020204030204" pitchFamily="34" charset="0"/>
              <a:cs typeface="+mn-cs"/>
            </a:endParaRPr>
          </a:p>
        </p:txBody>
      </p:sp>
    </p:spTree>
    <p:extLst>
      <p:ext uri="{BB962C8B-B14F-4D97-AF65-F5344CB8AC3E}">
        <p14:creationId xmlns:p14="http://schemas.microsoft.com/office/powerpoint/2010/main" val="4040760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dirty="0">
                <a:solidFill>
                  <a:schemeClr val="tx1"/>
                </a:solidFill>
              </a:rPr>
              <a:t>Isaiah Outline</a:t>
            </a:r>
          </a:p>
        </p:txBody>
      </p:sp>
      <p:sp>
        <p:nvSpPr>
          <p:cNvPr id="32773"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0193808-E6A5-49F0-AC39-2358EB306C33}" type="slidenum">
              <a:rPr lang="en-US" altLang="en-US" smtClean="0"/>
              <a:pPr/>
              <a:t>10</a:t>
            </a:fld>
            <a:endParaRPr lang="en-US" altLang="en-US"/>
          </a:p>
        </p:txBody>
      </p:sp>
      <p:graphicFrame>
        <p:nvGraphicFramePr>
          <p:cNvPr id="8" name="Table 7"/>
          <p:cNvGraphicFramePr>
            <a:graphicFrameLocks noGrp="1"/>
          </p:cNvGraphicFramePr>
          <p:nvPr/>
        </p:nvGraphicFramePr>
        <p:xfrm>
          <a:off x="275340" y="1563465"/>
          <a:ext cx="12450735" cy="5334320"/>
        </p:xfrm>
        <a:graphic>
          <a:graphicData uri="http://schemas.openxmlformats.org/drawingml/2006/table">
            <a:tbl>
              <a:tblPr/>
              <a:tblGrid>
                <a:gridCol w="1164317">
                  <a:extLst>
                    <a:ext uri="{9D8B030D-6E8A-4147-A177-3AD203B41FA5}">
                      <a16:colId xmlns:a16="http://schemas.microsoft.com/office/drawing/2014/main" val="20000"/>
                    </a:ext>
                  </a:extLst>
                </a:gridCol>
                <a:gridCol w="591552">
                  <a:extLst>
                    <a:ext uri="{9D8B030D-6E8A-4147-A177-3AD203B41FA5}">
                      <a16:colId xmlns:a16="http://schemas.microsoft.com/office/drawing/2014/main" val="20001"/>
                    </a:ext>
                  </a:extLst>
                </a:gridCol>
                <a:gridCol w="591552">
                  <a:extLst>
                    <a:ext uri="{9D8B030D-6E8A-4147-A177-3AD203B41FA5}">
                      <a16:colId xmlns:a16="http://schemas.microsoft.com/office/drawing/2014/main" val="20002"/>
                    </a:ext>
                  </a:extLst>
                </a:gridCol>
                <a:gridCol w="591552">
                  <a:extLst>
                    <a:ext uri="{9D8B030D-6E8A-4147-A177-3AD203B41FA5}">
                      <a16:colId xmlns:a16="http://schemas.microsoft.com/office/drawing/2014/main" val="20003"/>
                    </a:ext>
                  </a:extLst>
                </a:gridCol>
                <a:gridCol w="591552">
                  <a:extLst>
                    <a:ext uri="{9D8B030D-6E8A-4147-A177-3AD203B41FA5}">
                      <a16:colId xmlns:a16="http://schemas.microsoft.com/office/drawing/2014/main" val="20004"/>
                    </a:ext>
                  </a:extLst>
                </a:gridCol>
                <a:gridCol w="591552">
                  <a:extLst>
                    <a:ext uri="{9D8B030D-6E8A-4147-A177-3AD203B41FA5}">
                      <a16:colId xmlns:a16="http://schemas.microsoft.com/office/drawing/2014/main" val="20005"/>
                    </a:ext>
                  </a:extLst>
                </a:gridCol>
                <a:gridCol w="591552">
                  <a:extLst>
                    <a:ext uri="{9D8B030D-6E8A-4147-A177-3AD203B41FA5}">
                      <a16:colId xmlns:a16="http://schemas.microsoft.com/office/drawing/2014/main" val="20006"/>
                    </a:ext>
                  </a:extLst>
                </a:gridCol>
                <a:gridCol w="591552">
                  <a:extLst>
                    <a:ext uri="{9D8B030D-6E8A-4147-A177-3AD203B41FA5}">
                      <a16:colId xmlns:a16="http://schemas.microsoft.com/office/drawing/2014/main" val="20007"/>
                    </a:ext>
                  </a:extLst>
                </a:gridCol>
                <a:gridCol w="591552">
                  <a:extLst>
                    <a:ext uri="{9D8B030D-6E8A-4147-A177-3AD203B41FA5}">
                      <a16:colId xmlns:a16="http://schemas.microsoft.com/office/drawing/2014/main" val="20008"/>
                    </a:ext>
                  </a:extLst>
                </a:gridCol>
                <a:gridCol w="1794225">
                  <a:extLst>
                    <a:ext uri="{9D8B030D-6E8A-4147-A177-3AD203B41FA5}">
                      <a16:colId xmlns:a16="http://schemas.microsoft.com/office/drawing/2014/main" val="20009"/>
                    </a:ext>
                  </a:extLst>
                </a:gridCol>
                <a:gridCol w="1346019">
                  <a:extLst>
                    <a:ext uri="{9D8B030D-6E8A-4147-A177-3AD203B41FA5}">
                      <a16:colId xmlns:a16="http://schemas.microsoft.com/office/drawing/2014/main" val="20010"/>
                    </a:ext>
                  </a:extLst>
                </a:gridCol>
                <a:gridCol w="487680">
                  <a:extLst>
                    <a:ext uri="{9D8B030D-6E8A-4147-A177-3AD203B41FA5}">
                      <a16:colId xmlns:a16="http://schemas.microsoft.com/office/drawing/2014/main" val="20011"/>
                    </a:ext>
                  </a:extLst>
                </a:gridCol>
                <a:gridCol w="162560">
                  <a:extLst>
                    <a:ext uri="{9D8B030D-6E8A-4147-A177-3AD203B41FA5}">
                      <a16:colId xmlns:a16="http://schemas.microsoft.com/office/drawing/2014/main" val="3696222143"/>
                    </a:ext>
                  </a:extLst>
                </a:gridCol>
                <a:gridCol w="397310">
                  <a:extLst>
                    <a:ext uri="{9D8B030D-6E8A-4147-A177-3AD203B41FA5}">
                      <a16:colId xmlns:a16="http://schemas.microsoft.com/office/drawing/2014/main" val="3693788791"/>
                    </a:ext>
                  </a:extLst>
                </a:gridCol>
                <a:gridCol w="591552">
                  <a:extLst>
                    <a:ext uri="{9D8B030D-6E8A-4147-A177-3AD203B41FA5}">
                      <a16:colId xmlns:a16="http://schemas.microsoft.com/office/drawing/2014/main" val="20013"/>
                    </a:ext>
                  </a:extLst>
                </a:gridCol>
                <a:gridCol w="591552">
                  <a:extLst>
                    <a:ext uri="{9D8B030D-6E8A-4147-A177-3AD203B41FA5}">
                      <a16:colId xmlns:a16="http://schemas.microsoft.com/office/drawing/2014/main" val="20014"/>
                    </a:ext>
                  </a:extLst>
                </a:gridCol>
                <a:gridCol w="591552">
                  <a:extLst>
                    <a:ext uri="{9D8B030D-6E8A-4147-A177-3AD203B41FA5}">
                      <a16:colId xmlns:a16="http://schemas.microsoft.com/office/drawing/2014/main" val="20015"/>
                    </a:ext>
                  </a:extLst>
                </a:gridCol>
                <a:gridCol w="591552">
                  <a:extLst>
                    <a:ext uri="{9D8B030D-6E8A-4147-A177-3AD203B41FA5}">
                      <a16:colId xmlns:a16="http://schemas.microsoft.com/office/drawing/2014/main" val="20016"/>
                    </a:ext>
                  </a:extLst>
                </a:gridCol>
              </a:tblGrid>
              <a:tr h="494457">
                <a:tc rowSpan="2">
                  <a:txBody>
                    <a:bodyPr/>
                    <a:lstStyle/>
                    <a:p>
                      <a:pPr algn="ctr" fontAlgn="ctr"/>
                      <a:r>
                        <a:rPr lang="en-US" sz="2500" b="1" i="0" u="none" strike="noStrike" dirty="0">
                          <a:solidFill>
                            <a:schemeClr val="tx1"/>
                          </a:solidFill>
                          <a:effectLst/>
                          <a:latin typeface="Calibri" panose="020F0502020204030204" pitchFamily="34" charset="0"/>
                        </a:rPr>
                        <a:t>Focus</a:t>
                      </a:r>
                    </a:p>
                  </a:txBody>
                  <a:tcPr marL="94580" marR="94580" marT="47291" marB="47291"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8">
                  <a:txBody>
                    <a:bodyPr/>
                    <a:lstStyle/>
                    <a:p>
                      <a:pPr algn="ctr" fontAlgn="ctr"/>
                      <a:r>
                        <a:rPr lang="en-US" sz="2500" b="1" i="0" u="none" strike="noStrike" dirty="0">
                          <a:solidFill>
                            <a:schemeClr val="tx1"/>
                          </a:solidFill>
                          <a:effectLst/>
                          <a:latin typeface="Calibri" panose="020F0502020204030204" pitchFamily="34" charset="0"/>
                        </a:rPr>
                        <a:t>Prophecies of Condemnation</a:t>
                      </a:r>
                    </a:p>
                  </a:txBody>
                  <a:tcPr marL="94580" marR="94580" marT="47291" marB="472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ctr"/>
                      <a:r>
                        <a:rPr lang="en-US" sz="2500" b="1" i="0" u="none" strike="noStrike" dirty="0">
                          <a:solidFill>
                            <a:schemeClr val="tx1"/>
                          </a:solidFill>
                          <a:effectLst/>
                          <a:latin typeface="Calibri" panose="020F0502020204030204" pitchFamily="34" charset="0"/>
                        </a:rPr>
                        <a:t>Historical Parenthesis</a:t>
                      </a:r>
                    </a:p>
                  </a:txBody>
                  <a:tcPr marL="94580" marR="94580" marT="47291" marB="472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gridSpan="7">
                  <a:txBody>
                    <a:bodyPr/>
                    <a:lstStyle/>
                    <a:p>
                      <a:pPr algn="ctr" fontAlgn="ctr"/>
                      <a:r>
                        <a:rPr lang="en-US" sz="2500" b="1" i="0" u="none" strike="noStrike" dirty="0">
                          <a:solidFill>
                            <a:schemeClr val="tx1"/>
                          </a:solidFill>
                          <a:effectLst/>
                          <a:latin typeface="Calibri" panose="020F0502020204030204" pitchFamily="34" charset="0"/>
                        </a:rPr>
                        <a:t>Prophecies of Comfort</a:t>
                      </a:r>
                    </a:p>
                  </a:txBody>
                  <a:tcPr marL="94580" marR="94580" marT="47291" marB="47291"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32511">
                <a:tc vMerge="1">
                  <a:txBody>
                    <a:bodyPr/>
                    <a:lstStyle/>
                    <a:p>
                      <a:endParaRPr lang="en-US"/>
                    </a:p>
                  </a:txBody>
                  <a:tcPr/>
                </a:tc>
                <a:tc>
                  <a:txBody>
                    <a:bodyPr/>
                    <a:lstStyle/>
                    <a:p>
                      <a:pPr algn="ctr" fontAlgn="b"/>
                      <a:r>
                        <a:rPr lang="en-US" sz="1500" b="1" i="0" u="none" strike="noStrike">
                          <a:solidFill>
                            <a:schemeClr val="tx1"/>
                          </a:solidFill>
                          <a:effectLst/>
                          <a:latin typeface="Calibri" panose="020F0502020204030204" pitchFamily="34" charset="0"/>
                        </a:rPr>
                        <a:t>1:1</a:t>
                      </a:r>
                      <a:endParaRPr lang="en-US" sz="1500" b="1" i="0" u="none" strike="noStrike" dirty="0">
                        <a:solidFill>
                          <a:schemeClr val="tx1"/>
                        </a:solidFill>
                        <a:effectLst/>
                        <a:latin typeface="Calibri" panose="020F0502020204030204" pitchFamily="34" charset="0"/>
                      </a:endParaRPr>
                    </a:p>
                  </a:txBody>
                  <a:tcPr marL="5961" marR="5961" marT="4927" marB="0" anchor="b">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500" b="1" i="0" u="none" strike="noStrike" dirty="0">
                          <a:solidFill>
                            <a:schemeClr val="tx1"/>
                          </a:solidFill>
                          <a:effectLst/>
                          <a:latin typeface="Calibri" panose="020F0502020204030204" pitchFamily="34" charset="0"/>
                        </a:rPr>
                        <a:t> </a:t>
                      </a:r>
                    </a:p>
                  </a:txBody>
                  <a:tcPr marL="5961" marR="5961" marT="4927"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500" b="1" i="0" u="none" strike="noStrike" dirty="0">
                          <a:solidFill>
                            <a:schemeClr val="tx1"/>
                          </a:solidFill>
                          <a:effectLst/>
                          <a:latin typeface="Calibri" panose="020F0502020204030204" pitchFamily="34" charset="0"/>
                        </a:rPr>
                        <a:t> </a:t>
                      </a:r>
                    </a:p>
                  </a:txBody>
                  <a:tcPr marL="5961" marR="5961" marT="4927"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500" b="1" i="0" u="none" strike="noStrike" dirty="0">
                          <a:solidFill>
                            <a:schemeClr val="tx1"/>
                          </a:solidFill>
                          <a:effectLst/>
                          <a:latin typeface="Calibri" panose="020F0502020204030204" pitchFamily="34" charset="0"/>
                        </a:rPr>
                        <a:t> </a:t>
                      </a:r>
                    </a:p>
                  </a:txBody>
                  <a:tcPr marL="5961" marR="5961" marT="4927"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500" b="1" i="0" u="none" strike="noStrike" dirty="0">
                          <a:solidFill>
                            <a:schemeClr val="tx1"/>
                          </a:solidFill>
                          <a:effectLst/>
                          <a:latin typeface="Calibri" panose="020F0502020204030204" pitchFamily="34" charset="0"/>
                        </a:rPr>
                        <a:t> </a:t>
                      </a:r>
                    </a:p>
                  </a:txBody>
                  <a:tcPr marL="5961" marR="5961" marT="4927"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500" b="1" i="0" u="none" strike="noStrike" dirty="0">
                          <a:solidFill>
                            <a:schemeClr val="tx1"/>
                          </a:solidFill>
                          <a:effectLst/>
                          <a:latin typeface="Calibri" panose="020F0502020204030204" pitchFamily="34" charset="0"/>
                        </a:rPr>
                        <a:t> </a:t>
                      </a:r>
                    </a:p>
                  </a:txBody>
                  <a:tcPr marL="5961" marR="5961" marT="4927"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endParaRPr lang="en-US" sz="1500" b="1" i="0" u="none" strike="noStrike" dirty="0">
                        <a:solidFill>
                          <a:schemeClr val="tx1"/>
                        </a:solidFill>
                        <a:effectLst/>
                        <a:latin typeface="Calibri" panose="020F0502020204030204" pitchFamily="34" charset="0"/>
                      </a:endParaRPr>
                    </a:p>
                  </a:txBody>
                  <a:tcPr marL="5961" marR="5961" marT="4927"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marL="0" marR="0" indent="0" algn="ctr" defTabSz="928916" rtl="0" eaLnBrk="1" fontAlgn="b" latinLnBrk="0" hangingPunct="1">
                        <a:lnSpc>
                          <a:spcPct val="100000"/>
                        </a:lnSpc>
                        <a:spcBef>
                          <a:spcPts val="0"/>
                        </a:spcBef>
                        <a:spcAft>
                          <a:spcPts val="0"/>
                        </a:spcAft>
                        <a:buClrTx/>
                        <a:buSzTx/>
                        <a:buFontTx/>
                        <a:buNone/>
                        <a:tabLst/>
                        <a:defRPr/>
                      </a:pPr>
                      <a:r>
                        <a:rPr lang="en-US" sz="1500" b="1" i="0" u="none" strike="noStrike">
                          <a:solidFill>
                            <a:schemeClr val="tx1"/>
                          </a:solidFill>
                          <a:effectLst/>
                          <a:latin typeface="Calibri" panose="020F0502020204030204" pitchFamily="34" charset="0"/>
                        </a:rPr>
                        <a:t> 35:10</a:t>
                      </a:r>
                      <a:endParaRPr lang="en-US" sz="1500" b="1" i="0" u="none" strike="noStrike" dirty="0">
                        <a:solidFill>
                          <a:schemeClr val="tx1"/>
                        </a:solidFill>
                        <a:effectLst/>
                        <a:latin typeface="Calibri" panose="020F0502020204030204" pitchFamily="34" charset="0"/>
                      </a:endParaRPr>
                    </a:p>
                  </a:txBody>
                  <a:tcPr marL="5961" marR="5961" marT="4927" marB="0" anchor="b">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500" b="1" i="0" u="none" strike="noStrike">
                          <a:solidFill>
                            <a:schemeClr val="tx1"/>
                          </a:solidFill>
                          <a:effectLst/>
                          <a:latin typeface="Calibri" panose="020F0502020204030204" pitchFamily="34" charset="0"/>
                        </a:rPr>
                        <a:t>  36:1</a:t>
                      </a:r>
                      <a:endParaRPr lang="en-US" sz="1500" b="1" i="0" u="none" strike="noStrike" dirty="0">
                        <a:solidFill>
                          <a:schemeClr val="tx1"/>
                        </a:solidFill>
                        <a:effectLst/>
                        <a:latin typeface="Calibri" panose="020F0502020204030204" pitchFamily="34" charset="0"/>
                      </a:endParaRPr>
                    </a:p>
                  </a:txBody>
                  <a:tcPr marL="5961" marR="5961" marT="4927" marB="0" anchor="b">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500" b="1" i="0" u="none" strike="noStrike">
                          <a:solidFill>
                            <a:schemeClr val="tx1"/>
                          </a:solidFill>
                          <a:effectLst/>
                          <a:latin typeface="Calibri" panose="020F0502020204030204" pitchFamily="34" charset="0"/>
                        </a:rPr>
                        <a:t>                   39:8</a:t>
                      </a:r>
                      <a:endParaRPr lang="en-US" sz="1500" b="1" i="0" u="none" strike="noStrike" dirty="0">
                        <a:solidFill>
                          <a:schemeClr val="tx1"/>
                        </a:solidFill>
                        <a:effectLst/>
                        <a:latin typeface="Calibri" panose="020F0502020204030204" pitchFamily="34" charset="0"/>
                      </a:endParaRPr>
                    </a:p>
                  </a:txBody>
                  <a:tcPr marL="5961" marR="5961" marT="4927" marB="0" anchor="b">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b"/>
                      <a:r>
                        <a:rPr lang="en-US" sz="1500" b="1" i="0" u="none" strike="noStrike">
                          <a:solidFill>
                            <a:schemeClr val="tx1"/>
                          </a:solidFill>
                          <a:effectLst/>
                          <a:latin typeface="Calibri" panose="020F0502020204030204" pitchFamily="34" charset="0"/>
                        </a:rPr>
                        <a:t>40:1</a:t>
                      </a:r>
                      <a:endParaRPr lang="en-US" sz="1500" b="1" i="0" u="none" strike="noStrike" dirty="0">
                        <a:solidFill>
                          <a:schemeClr val="tx1"/>
                        </a:solidFill>
                        <a:effectLst/>
                        <a:latin typeface="Calibri" panose="020F0502020204030204" pitchFamily="34" charset="0"/>
                      </a:endParaRPr>
                    </a:p>
                  </a:txBody>
                  <a:tcPr marL="5961" marR="5961" marT="4927" marB="0" anchor="b">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a:txBody>
                    <a:bodyPr/>
                    <a:lstStyle/>
                    <a:p>
                      <a:pPr algn="ctr" fontAlgn="b"/>
                      <a:r>
                        <a:rPr lang="en-US" sz="1500" b="1" i="0" u="none" strike="noStrike" dirty="0">
                          <a:solidFill>
                            <a:schemeClr val="tx1"/>
                          </a:solidFill>
                          <a:effectLst/>
                          <a:latin typeface="Calibri" panose="020F0502020204030204" pitchFamily="34" charset="0"/>
                        </a:rPr>
                        <a:t> </a:t>
                      </a:r>
                    </a:p>
                  </a:txBody>
                  <a:tcPr marL="5961" marR="5961" marT="4927"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500" b="1" i="0" u="none" strike="noStrike" dirty="0">
                          <a:solidFill>
                            <a:schemeClr val="tx1"/>
                          </a:solidFill>
                          <a:effectLst/>
                          <a:latin typeface="Calibri" panose="020F0502020204030204" pitchFamily="34" charset="0"/>
                        </a:rPr>
                        <a:t> </a:t>
                      </a:r>
                    </a:p>
                  </a:txBody>
                  <a:tcPr marL="5961" marR="5961" marT="4927"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500" b="1" i="0" u="none" strike="noStrike" dirty="0">
                          <a:solidFill>
                            <a:schemeClr val="tx1"/>
                          </a:solidFill>
                          <a:effectLst/>
                          <a:latin typeface="Calibri" panose="020F0502020204030204" pitchFamily="34" charset="0"/>
                        </a:rPr>
                        <a:t> </a:t>
                      </a:r>
                    </a:p>
                  </a:txBody>
                  <a:tcPr marL="5961" marR="5961" marT="4927"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500" b="1" i="0" u="none" strike="noStrike" dirty="0">
                          <a:solidFill>
                            <a:schemeClr val="tx1"/>
                          </a:solidFill>
                          <a:effectLst/>
                          <a:latin typeface="Calibri" panose="020F0502020204030204" pitchFamily="34" charset="0"/>
                        </a:rPr>
                        <a:t> </a:t>
                      </a:r>
                    </a:p>
                  </a:txBody>
                  <a:tcPr marL="5961" marR="5961" marT="4927"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500" b="1" i="0" u="none" strike="noStrike">
                          <a:solidFill>
                            <a:schemeClr val="tx1"/>
                          </a:solidFill>
                          <a:effectLst/>
                          <a:latin typeface="Calibri" panose="020F0502020204030204" pitchFamily="34" charset="0"/>
                        </a:rPr>
                        <a:t>66:24</a:t>
                      </a:r>
                      <a:endParaRPr lang="en-US" sz="1500" b="1" i="0" u="none" strike="noStrike" dirty="0">
                        <a:solidFill>
                          <a:schemeClr val="tx1"/>
                        </a:solidFill>
                        <a:effectLst/>
                        <a:latin typeface="Calibri" panose="020F0502020204030204" pitchFamily="34" charset="0"/>
                      </a:endParaRPr>
                    </a:p>
                  </a:txBody>
                  <a:tcPr marL="5961" marR="5961" marT="4927" marB="0" anchor="b">
                    <a:lnL w="3175" cap="flat" cmpd="sng" algn="ctr">
                      <a:solidFill>
                        <a:schemeClr val="bg1">
                          <a:lumMod val="85000"/>
                        </a:schemeClr>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r h="2472637">
                <a:tc>
                  <a:txBody>
                    <a:bodyPr/>
                    <a:lstStyle/>
                    <a:p>
                      <a:pPr algn="ctr" fontAlgn="ctr"/>
                      <a:r>
                        <a:rPr lang="en-US" sz="2900" b="1" i="0" u="none" strike="noStrike" dirty="0">
                          <a:solidFill>
                            <a:schemeClr val="tx1"/>
                          </a:solidFill>
                          <a:effectLst/>
                          <a:latin typeface="Calibri" panose="020F0502020204030204" pitchFamily="34" charset="0"/>
                        </a:rPr>
                        <a:t>Divisions</a:t>
                      </a:r>
                    </a:p>
                  </a:txBody>
                  <a:tcPr marL="5961" marR="5961" marT="4927" marB="0" vert="vert"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en-US" sz="2200" b="1" i="0" u="none" strike="noStrike" dirty="0">
                          <a:solidFill>
                            <a:schemeClr val="tx1"/>
                          </a:solidFill>
                          <a:effectLst/>
                          <a:latin typeface="Calibri" panose="020F0502020204030204" pitchFamily="34" charset="0"/>
                        </a:rPr>
                        <a:t>Prophecies Against Judah</a:t>
                      </a:r>
                    </a:p>
                  </a:txBody>
                  <a:tcPr marL="94580" marR="94580" marT="47291" marB="47291" vert="vert"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200" b="1" i="0" u="none" strike="noStrike" dirty="0">
                          <a:solidFill>
                            <a:schemeClr val="tx1"/>
                          </a:solidFill>
                          <a:effectLst/>
                          <a:latin typeface="Calibri" panose="020F0502020204030204" pitchFamily="34" charset="0"/>
                        </a:rPr>
                        <a:t>Prophecies Against the Nation</a:t>
                      </a:r>
                    </a:p>
                  </a:txBody>
                  <a:tcPr marL="94580" marR="94580" marT="47291" marB="47291"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200" b="1" i="0" u="none" strike="noStrike" dirty="0">
                          <a:solidFill>
                            <a:schemeClr val="tx1"/>
                          </a:solidFill>
                          <a:effectLst/>
                          <a:latin typeface="Calibri" panose="020F0502020204030204" pitchFamily="34" charset="0"/>
                        </a:rPr>
                        <a:t>Prophesies Against the Day of the Lord</a:t>
                      </a:r>
                    </a:p>
                  </a:txBody>
                  <a:tcPr marL="94580" marR="94580" marT="47291" marB="47291"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200" b="1" i="0" u="none" strike="noStrike" dirty="0">
                          <a:solidFill>
                            <a:schemeClr val="tx1"/>
                          </a:solidFill>
                          <a:effectLst/>
                          <a:latin typeface="Calibri" panose="020F0502020204030204" pitchFamily="34" charset="0"/>
                        </a:rPr>
                        <a:t>Prophesies of Judgement and Blessing</a:t>
                      </a:r>
                    </a:p>
                  </a:txBody>
                  <a:tcPr marL="94580" marR="94580" marT="47291" marB="47291" vert="vert"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fontAlgn="ctr"/>
                      <a:r>
                        <a:rPr lang="en-US" sz="2200" b="1" i="0" u="none" strike="noStrike" dirty="0">
                          <a:solidFill>
                            <a:schemeClr val="tx1"/>
                          </a:solidFill>
                          <a:effectLst/>
                          <a:latin typeface="Calibri" panose="020F0502020204030204" pitchFamily="34" charset="0"/>
                        </a:rPr>
                        <a:t>Sickness and Sin</a:t>
                      </a:r>
                    </a:p>
                  </a:txBody>
                  <a:tcPr marL="171663" marR="171663" marT="141871" marB="141871" vert="vert"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2200" b="1" i="0" u="none" strike="noStrike" dirty="0">
                          <a:solidFill>
                            <a:schemeClr val="tx1"/>
                          </a:solidFill>
                          <a:effectLst/>
                          <a:latin typeface="Calibri" panose="020F0502020204030204" pitchFamily="34" charset="0"/>
                        </a:rPr>
                        <a:t>Hezekiah’s Salvation</a:t>
                      </a:r>
                    </a:p>
                  </a:txBody>
                  <a:tcPr marL="171663" marR="171663" marT="141871" marB="141871" vert="vert"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2200" b="1" i="0" u="none" strike="noStrike" dirty="0">
                          <a:solidFill>
                            <a:schemeClr val="tx1"/>
                          </a:solidFill>
                          <a:effectLst/>
                          <a:latin typeface="Calibri" panose="020F0502020204030204" pitchFamily="34" charset="0"/>
                        </a:rPr>
                        <a:t>Israel’s Deliverance</a:t>
                      </a:r>
                    </a:p>
                  </a:txBody>
                  <a:tcPr marL="94580" marR="94580" marT="47291" marB="47291" vert="vert"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gridSpan="2">
                  <a:txBody>
                    <a:bodyPr/>
                    <a:lstStyle/>
                    <a:p>
                      <a:pPr algn="ctr" fontAlgn="ctr"/>
                      <a:r>
                        <a:rPr lang="en-US" sz="2200" b="1" i="0" u="none" strike="noStrike" dirty="0">
                          <a:solidFill>
                            <a:schemeClr val="tx1"/>
                          </a:solidFill>
                          <a:effectLst/>
                          <a:latin typeface="Calibri" panose="020F0502020204030204" pitchFamily="34" charset="0"/>
                        </a:rPr>
                        <a:t>Israel’s Deliverer</a:t>
                      </a:r>
                    </a:p>
                  </a:txBody>
                  <a:tcPr marL="94580" marR="94580" marT="47291" marB="47291"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200" b="1" i="0" u="none" strike="noStrike" dirty="0">
                          <a:solidFill>
                            <a:schemeClr val="tx1"/>
                          </a:solidFill>
                          <a:effectLst/>
                          <a:latin typeface="Calibri" panose="020F0502020204030204" pitchFamily="34" charset="0"/>
                        </a:rPr>
                        <a:t>Israel’s Glorious Future</a:t>
                      </a:r>
                    </a:p>
                  </a:txBody>
                  <a:tcPr marL="94580" marR="94580" marT="47291" marB="47291"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0002"/>
                  </a:ext>
                </a:extLst>
              </a:tr>
              <a:tr h="265023">
                <a:tc>
                  <a:txBody>
                    <a:bodyPr/>
                    <a:lstStyle/>
                    <a:p>
                      <a:pPr algn="l" fontAlgn="b"/>
                      <a:r>
                        <a:rPr lang="en-US" sz="1700" b="1" i="0" u="none" strike="noStrike" dirty="0">
                          <a:solidFill>
                            <a:schemeClr val="tx1"/>
                          </a:solidFill>
                          <a:effectLst/>
                          <a:latin typeface="Calibri" panose="020F0502020204030204" pitchFamily="34" charset="0"/>
                        </a:rPr>
                        <a:t> </a:t>
                      </a:r>
                    </a:p>
                  </a:txBody>
                  <a:tcPr marL="5961" marR="5961" marT="49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a:solidFill>
                            <a:schemeClr val="tx1"/>
                          </a:solidFill>
                          <a:effectLst/>
                          <a:latin typeface="Calibri" panose="020F0502020204030204" pitchFamily="34" charset="0"/>
                        </a:rPr>
                        <a:t>1:1</a:t>
                      </a:r>
                      <a:endParaRPr lang="en-US" sz="1400" b="1" i="0" u="none" strike="noStrike" dirty="0">
                        <a:solidFill>
                          <a:schemeClr val="tx1"/>
                        </a:solidFill>
                        <a:effectLst/>
                        <a:latin typeface="Calibri" panose="020F0502020204030204" pitchFamily="34" charset="0"/>
                      </a:endParaRPr>
                    </a:p>
                  </a:txBody>
                  <a:tcPr marL="5961" marR="5961" marT="4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400" b="1" i="0" u="none" strike="noStrike">
                          <a:solidFill>
                            <a:schemeClr val="tx1"/>
                          </a:solidFill>
                          <a:effectLst/>
                          <a:latin typeface="Calibri" panose="020F0502020204030204" pitchFamily="34" charset="0"/>
                        </a:rPr>
                        <a:t>12:6</a:t>
                      </a:r>
                      <a:endParaRPr lang="en-US" sz="1400" b="1" i="0" u="none" strike="noStrike" dirty="0">
                        <a:solidFill>
                          <a:schemeClr val="tx1"/>
                        </a:solidFill>
                        <a:effectLst/>
                        <a:latin typeface="Calibri" panose="020F0502020204030204" pitchFamily="34" charset="0"/>
                      </a:endParaRPr>
                    </a:p>
                  </a:txBody>
                  <a:tcPr marL="5961" marR="5961" marT="4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400" b="1" i="0" u="none" strike="noStrike">
                          <a:solidFill>
                            <a:schemeClr val="tx1"/>
                          </a:solidFill>
                          <a:effectLst/>
                          <a:latin typeface="Calibri" panose="020F0502020204030204" pitchFamily="34" charset="0"/>
                        </a:rPr>
                        <a:t>13:1</a:t>
                      </a:r>
                      <a:endParaRPr lang="en-US" sz="1400" b="1" i="0" u="none" strike="noStrike" dirty="0">
                        <a:solidFill>
                          <a:schemeClr val="tx1"/>
                        </a:solidFill>
                        <a:effectLst/>
                        <a:latin typeface="Calibri" panose="020F0502020204030204" pitchFamily="34" charset="0"/>
                      </a:endParaRPr>
                    </a:p>
                  </a:txBody>
                  <a:tcPr marL="5961" marR="5961" marT="4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400" b="1" i="0" u="none" strike="noStrike">
                          <a:solidFill>
                            <a:schemeClr val="tx1"/>
                          </a:solidFill>
                          <a:effectLst/>
                          <a:latin typeface="Calibri" panose="020F0502020204030204" pitchFamily="34" charset="0"/>
                        </a:rPr>
                        <a:t>23:18</a:t>
                      </a:r>
                      <a:endParaRPr lang="en-US" sz="1400" b="1" i="0" u="none" strike="noStrike" dirty="0">
                        <a:solidFill>
                          <a:schemeClr val="tx1"/>
                        </a:solidFill>
                        <a:effectLst/>
                        <a:latin typeface="Calibri" panose="020F0502020204030204" pitchFamily="34" charset="0"/>
                      </a:endParaRPr>
                    </a:p>
                  </a:txBody>
                  <a:tcPr marL="5961" marR="5961" marT="4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400" b="1" i="0" u="none" strike="noStrike">
                          <a:solidFill>
                            <a:schemeClr val="tx1"/>
                          </a:solidFill>
                          <a:effectLst/>
                          <a:latin typeface="Calibri" panose="020F0502020204030204" pitchFamily="34" charset="0"/>
                        </a:rPr>
                        <a:t>24:1</a:t>
                      </a:r>
                      <a:endParaRPr lang="en-US" sz="1400" b="1" i="0" u="none" strike="noStrike" dirty="0">
                        <a:solidFill>
                          <a:schemeClr val="tx1"/>
                        </a:solidFill>
                        <a:effectLst/>
                        <a:latin typeface="Calibri" panose="020F0502020204030204" pitchFamily="34" charset="0"/>
                      </a:endParaRPr>
                    </a:p>
                  </a:txBody>
                  <a:tcPr marL="5961" marR="5961" marT="4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400" b="1" i="0" u="none" strike="noStrike">
                          <a:solidFill>
                            <a:schemeClr val="tx1"/>
                          </a:solidFill>
                          <a:effectLst/>
                          <a:latin typeface="Calibri" panose="020F0502020204030204" pitchFamily="34" charset="0"/>
                        </a:rPr>
                        <a:t>27:13</a:t>
                      </a:r>
                      <a:endParaRPr lang="en-US" sz="1400" b="1" i="0" u="none" strike="noStrike" dirty="0">
                        <a:solidFill>
                          <a:schemeClr val="tx1"/>
                        </a:solidFill>
                        <a:effectLst/>
                        <a:latin typeface="Calibri" panose="020F0502020204030204" pitchFamily="34" charset="0"/>
                      </a:endParaRPr>
                    </a:p>
                  </a:txBody>
                  <a:tcPr marL="5961" marR="5961" marT="4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400" b="1" i="0" u="none" strike="noStrike">
                          <a:solidFill>
                            <a:schemeClr val="tx1"/>
                          </a:solidFill>
                          <a:effectLst/>
                          <a:latin typeface="Calibri" panose="020F0502020204030204" pitchFamily="34" charset="0"/>
                        </a:rPr>
                        <a:t>28:1</a:t>
                      </a:r>
                      <a:endParaRPr lang="en-US" sz="1400" b="1" i="0" u="none" strike="noStrike" dirty="0">
                        <a:solidFill>
                          <a:schemeClr val="tx1"/>
                        </a:solidFill>
                        <a:effectLst/>
                        <a:latin typeface="Calibri" panose="020F0502020204030204" pitchFamily="34" charset="0"/>
                      </a:endParaRPr>
                    </a:p>
                  </a:txBody>
                  <a:tcPr marL="5961" marR="5961" marT="4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400" b="1" i="0" u="none" strike="noStrike">
                          <a:solidFill>
                            <a:schemeClr val="tx1"/>
                          </a:solidFill>
                          <a:effectLst/>
                          <a:latin typeface="Calibri" panose="020F0502020204030204" pitchFamily="34" charset="0"/>
                        </a:rPr>
                        <a:t>35:10</a:t>
                      </a:r>
                      <a:endParaRPr lang="en-US" sz="1400" b="1" i="0" u="none" strike="noStrike" dirty="0">
                        <a:solidFill>
                          <a:schemeClr val="tx1"/>
                        </a:solidFill>
                        <a:effectLst/>
                        <a:latin typeface="Calibri" panose="020F0502020204030204" pitchFamily="34" charset="0"/>
                      </a:endParaRPr>
                    </a:p>
                  </a:txBody>
                  <a:tcPr marL="5961" marR="5961" marT="4927"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400" b="1" i="0" u="none" strike="noStrike">
                          <a:solidFill>
                            <a:schemeClr val="tx1"/>
                          </a:solidFill>
                          <a:effectLst/>
                          <a:latin typeface="Calibri" panose="020F0502020204030204" pitchFamily="34" charset="0"/>
                        </a:rPr>
                        <a:t>36:1</a:t>
                      </a:r>
                      <a:endParaRPr lang="en-US" sz="1400" b="1" i="0" u="none" strike="noStrike" dirty="0">
                        <a:solidFill>
                          <a:schemeClr val="tx1"/>
                        </a:solidFill>
                        <a:effectLst/>
                        <a:latin typeface="Calibri" panose="020F0502020204030204" pitchFamily="34" charset="0"/>
                      </a:endParaRPr>
                    </a:p>
                  </a:txBody>
                  <a:tcPr marL="5961" marR="5961" marT="4927"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400" b="1" i="0" u="none" strike="noStrike">
                          <a:solidFill>
                            <a:schemeClr val="tx1"/>
                          </a:solidFill>
                          <a:effectLst/>
                          <a:latin typeface="Calibri" panose="020F0502020204030204" pitchFamily="34" charset="0"/>
                        </a:rPr>
                        <a:t>39:8</a:t>
                      </a:r>
                      <a:endParaRPr lang="en-US" sz="1400" b="1" i="0" u="none" strike="noStrike" dirty="0">
                        <a:solidFill>
                          <a:schemeClr val="tx1"/>
                        </a:solidFill>
                        <a:effectLst/>
                        <a:latin typeface="Calibri" panose="020F0502020204030204" pitchFamily="34" charset="0"/>
                      </a:endParaRPr>
                    </a:p>
                  </a:txBody>
                  <a:tcPr marL="5961" marR="5961" marT="4927"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400" b="1" i="0" u="none" strike="noStrike">
                          <a:solidFill>
                            <a:schemeClr val="tx1"/>
                          </a:solidFill>
                          <a:effectLst/>
                          <a:latin typeface="Calibri" panose="020F0502020204030204" pitchFamily="34" charset="0"/>
                        </a:rPr>
                        <a:t>40:1</a:t>
                      </a:r>
                      <a:endParaRPr lang="en-US" sz="1400" b="1" i="0" u="none" strike="noStrike" dirty="0">
                        <a:solidFill>
                          <a:schemeClr val="tx1"/>
                        </a:solidFill>
                        <a:effectLst/>
                        <a:latin typeface="Calibri" panose="020F0502020204030204" pitchFamily="34" charset="0"/>
                      </a:endParaRPr>
                    </a:p>
                  </a:txBody>
                  <a:tcPr marL="5961" marR="5961" marT="4927"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b"/>
                      <a:r>
                        <a:rPr lang="en-US" sz="1400" b="1" i="0" u="none" strike="noStrike">
                          <a:solidFill>
                            <a:schemeClr val="tx1"/>
                          </a:solidFill>
                          <a:effectLst/>
                          <a:latin typeface="Calibri" panose="020F0502020204030204" pitchFamily="34" charset="0"/>
                        </a:rPr>
                        <a:t>48:22</a:t>
                      </a:r>
                      <a:endParaRPr lang="en-US" sz="1400" b="1" i="0" u="none" strike="noStrike" dirty="0">
                        <a:solidFill>
                          <a:schemeClr val="tx1"/>
                        </a:solidFill>
                        <a:effectLst/>
                        <a:latin typeface="Calibri" panose="020F0502020204030204" pitchFamily="34" charset="0"/>
                      </a:endParaRPr>
                    </a:p>
                  </a:txBody>
                  <a:tcPr marL="5961" marR="5961" marT="4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algn="ctr" fontAlgn="b"/>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400" b="1" i="0" u="none" strike="noStrike">
                          <a:solidFill>
                            <a:schemeClr val="tx1"/>
                          </a:solidFill>
                          <a:effectLst/>
                          <a:latin typeface="Calibri" panose="020F0502020204030204" pitchFamily="34" charset="0"/>
                        </a:rPr>
                        <a:t>49:1</a:t>
                      </a:r>
                      <a:endParaRPr lang="en-US" sz="1400" b="1" i="0" u="none" strike="noStrike" dirty="0">
                        <a:solidFill>
                          <a:schemeClr val="tx1"/>
                        </a:solidFill>
                        <a:effectLst/>
                        <a:latin typeface="Calibri" panose="020F0502020204030204" pitchFamily="34" charset="0"/>
                      </a:endParaRPr>
                    </a:p>
                  </a:txBody>
                  <a:tcPr marL="5961" marR="5961" marT="4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400" b="1" i="0" u="none" strike="noStrike">
                          <a:solidFill>
                            <a:schemeClr val="tx1"/>
                          </a:solidFill>
                          <a:effectLst/>
                          <a:latin typeface="Calibri" panose="020F0502020204030204" pitchFamily="34" charset="0"/>
                        </a:rPr>
                        <a:t>57:21</a:t>
                      </a:r>
                      <a:endParaRPr lang="en-US" sz="1400" b="1" i="0" u="none" strike="noStrike" dirty="0">
                        <a:solidFill>
                          <a:schemeClr val="tx1"/>
                        </a:solidFill>
                        <a:effectLst/>
                        <a:latin typeface="Calibri" panose="020F0502020204030204" pitchFamily="34" charset="0"/>
                      </a:endParaRPr>
                    </a:p>
                  </a:txBody>
                  <a:tcPr marL="5961" marR="5961" marT="4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400" b="1" i="0" u="none" strike="noStrike">
                          <a:solidFill>
                            <a:schemeClr val="tx1"/>
                          </a:solidFill>
                          <a:effectLst/>
                          <a:latin typeface="Calibri" panose="020F0502020204030204" pitchFamily="34" charset="0"/>
                        </a:rPr>
                        <a:t>58:1</a:t>
                      </a:r>
                      <a:endParaRPr lang="en-US" sz="1400" b="1" i="0" u="none" strike="noStrike" dirty="0">
                        <a:solidFill>
                          <a:schemeClr val="tx1"/>
                        </a:solidFill>
                        <a:effectLst/>
                        <a:latin typeface="Calibri" panose="020F0502020204030204" pitchFamily="34" charset="0"/>
                      </a:endParaRPr>
                    </a:p>
                  </a:txBody>
                  <a:tcPr marL="5961" marR="5961" marT="4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400" b="1" i="0" u="none" strike="noStrike">
                          <a:solidFill>
                            <a:schemeClr val="tx1"/>
                          </a:solidFill>
                          <a:effectLst/>
                          <a:latin typeface="Calibri" panose="020F0502020204030204" pitchFamily="34" charset="0"/>
                        </a:rPr>
                        <a:t>66:24</a:t>
                      </a:r>
                      <a:endParaRPr lang="en-US" sz="1400" b="1" i="0" u="none" strike="noStrike" dirty="0">
                        <a:solidFill>
                          <a:schemeClr val="tx1"/>
                        </a:solidFill>
                        <a:effectLst/>
                        <a:latin typeface="Calibri" panose="020F0502020204030204" pitchFamily="34" charset="0"/>
                      </a:endParaRPr>
                    </a:p>
                  </a:txBody>
                  <a:tcPr marL="5961" marR="5961" marT="4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67169">
                <a:tc rowSpan="2">
                  <a:txBody>
                    <a:bodyPr/>
                    <a:lstStyle/>
                    <a:p>
                      <a:pPr algn="ctr" fontAlgn="b"/>
                      <a:r>
                        <a:rPr lang="en-US" sz="2500" b="1" i="0" u="none" strike="noStrike" dirty="0">
                          <a:solidFill>
                            <a:schemeClr val="tx1"/>
                          </a:solidFill>
                          <a:effectLst/>
                          <a:latin typeface="Calibri" panose="020F0502020204030204" pitchFamily="34" charset="0"/>
                        </a:rPr>
                        <a:t>Topics</a:t>
                      </a:r>
                    </a:p>
                  </a:txBody>
                  <a:tcPr marL="94580" marR="94580" marT="47291" marB="4729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8">
                  <a:txBody>
                    <a:bodyPr/>
                    <a:lstStyle/>
                    <a:p>
                      <a:pPr algn="ctr" fontAlgn="b"/>
                      <a:r>
                        <a:rPr lang="en-US" sz="2200" b="1" i="0" u="none" strike="noStrike" dirty="0">
                          <a:solidFill>
                            <a:schemeClr val="tx1"/>
                          </a:solidFill>
                          <a:effectLst/>
                          <a:latin typeface="Calibri" panose="020F0502020204030204" pitchFamily="34" charset="0"/>
                        </a:rPr>
                        <a:t>Prophetic</a:t>
                      </a:r>
                    </a:p>
                  </a:txBody>
                  <a:tcPr marL="94580" marR="94580" marT="47291" marB="47291"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b"/>
                      <a:r>
                        <a:rPr lang="en-US" sz="2200" b="1" i="0" u="none" strike="noStrike" dirty="0">
                          <a:solidFill>
                            <a:schemeClr val="tx1"/>
                          </a:solidFill>
                          <a:effectLst/>
                          <a:latin typeface="Calibri" panose="020F0502020204030204" pitchFamily="34" charset="0"/>
                        </a:rPr>
                        <a:t>Historic</a:t>
                      </a:r>
                    </a:p>
                  </a:txBody>
                  <a:tcPr marL="94580" marR="94580" marT="47291" marB="472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7">
                  <a:txBody>
                    <a:bodyPr/>
                    <a:lstStyle/>
                    <a:p>
                      <a:pPr algn="ctr" fontAlgn="b"/>
                      <a:r>
                        <a:rPr lang="en-US" sz="2200" b="1" i="0" u="none" strike="noStrike" dirty="0">
                          <a:solidFill>
                            <a:schemeClr val="tx1"/>
                          </a:solidFill>
                          <a:effectLst/>
                          <a:latin typeface="Calibri" panose="020F0502020204030204" pitchFamily="34" charset="0"/>
                        </a:rPr>
                        <a:t>Messianic</a:t>
                      </a:r>
                    </a:p>
                  </a:txBody>
                  <a:tcPr marL="94580" marR="94580" marT="47291" marB="47291"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467169">
                <a:tc vMerge="1">
                  <a:txBody>
                    <a:bodyPr/>
                    <a:lstStyle/>
                    <a:p>
                      <a:endParaRPr lang="en-US"/>
                    </a:p>
                  </a:txBody>
                  <a:tcPr/>
                </a:tc>
                <a:tc gridSpan="8">
                  <a:txBody>
                    <a:bodyPr/>
                    <a:lstStyle/>
                    <a:p>
                      <a:pPr algn="ctr" fontAlgn="b"/>
                      <a:r>
                        <a:rPr lang="en-US" sz="2200" b="1" i="0" u="none" strike="noStrike" dirty="0">
                          <a:solidFill>
                            <a:schemeClr val="tx1"/>
                          </a:solidFill>
                          <a:effectLst/>
                          <a:latin typeface="Calibri" panose="020F0502020204030204" pitchFamily="34" charset="0"/>
                        </a:rPr>
                        <a:t>Judgement</a:t>
                      </a:r>
                    </a:p>
                  </a:txBody>
                  <a:tcPr marL="94580" marR="94580" marT="47291" marB="47291"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b"/>
                      <a:r>
                        <a:rPr lang="en-US" sz="2200" b="1" i="0" u="none" strike="noStrike" dirty="0">
                          <a:solidFill>
                            <a:schemeClr val="tx1"/>
                          </a:solidFill>
                          <a:effectLst/>
                          <a:latin typeface="Calibri" panose="020F0502020204030204" pitchFamily="34" charset="0"/>
                        </a:rPr>
                        <a:t>Transition</a:t>
                      </a:r>
                    </a:p>
                  </a:txBody>
                  <a:tcPr marL="94580" marR="94580" marT="47291" marB="472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7">
                  <a:txBody>
                    <a:bodyPr/>
                    <a:lstStyle/>
                    <a:p>
                      <a:pPr algn="ctr" fontAlgn="b"/>
                      <a:r>
                        <a:rPr lang="en-US" sz="2200" b="1" i="0" u="none" strike="noStrike" dirty="0">
                          <a:solidFill>
                            <a:schemeClr val="tx1"/>
                          </a:solidFill>
                          <a:effectLst/>
                          <a:latin typeface="Calibri" panose="020F0502020204030204" pitchFamily="34" charset="0"/>
                        </a:rPr>
                        <a:t>Hope</a:t>
                      </a:r>
                    </a:p>
                  </a:txBody>
                  <a:tcPr marL="94580" marR="94580" marT="47291" marB="47291"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467169">
                <a:tc>
                  <a:txBody>
                    <a:bodyPr/>
                    <a:lstStyle/>
                    <a:p>
                      <a:pPr algn="ctr" fontAlgn="b"/>
                      <a:r>
                        <a:rPr lang="en-US" sz="2500" b="1" i="0" u="none" strike="noStrike" dirty="0">
                          <a:solidFill>
                            <a:schemeClr val="tx1"/>
                          </a:solidFill>
                          <a:effectLst/>
                          <a:latin typeface="Calibri" panose="020F0502020204030204" pitchFamily="34" charset="0"/>
                        </a:rPr>
                        <a:t>Place</a:t>
                      </a:r>
                    </a:p>
                  </a:txBody>
                  <a:tcPr marL="5961" marR="5961" marT="4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17">
                  <a:txBody>
                    <a:bodyPr/>
                    <a:lstStyle/>
                    <a:p>
                      <a:pPr algn="ctr" fontAlgn="b"/>
                      <a:r>
                        <a:rPr lang="en-US" sz="2200" b="1" i="0" u="none" strike="noStrike" dirty="0">
                          <a:solidFill>
                            <a:schemeClr val="tx1"/>
                          </a:solidFill>
                          <a:effectLst/>
                          <a:latin typeface="Calibri" panose="020F0502020204030204" pitchFamily="34" charset="0"/>
                        </a:rPr>
                        <a:t>Israel &amp; Judah</a:t>
                      </a:r>
                    </a:p>
                  </a:txBody>
                  <a:tcPr marL="94580" marR="94580" marT="47291" marB="4729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467169">
                <a:tc>
                  <a:txBody>
                    <a:bodyPr/>
                    <a:lstStyle/>
                    <a:p>
                      <a:pPr algn="ctr" fontAlgn="b"/>
                      <a:r>
                        <a:rPr lang="en-US" sz="2500" b="1" i="0" u="none" strike="noStrike" dirty="0">
                          <a:solidFill>
                            <a:schemeClr val="tx1"/>
                          </a:solidFill>
                          <a:effectLst/>
                          <a:latin typeface="Calibri" panose="020F0502020204030204" pitchFamily="34" charset="0"/>
                        </a:rPr>
                        <a:t>Time</a:t>
                      </a:r>
                    </a:p>
                  </a:txBody>
                  <a:tcPr marL="5961" marR="5961" marT="4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17">
                  <a:txBody>
                    <a:bodyPr/>
                    <a:lstStyle/>
                    <a:p>
                      <a:pPr algn="ctr" fontAlgn="b"/>
                      <a:r>
                        <a:rPr lang="en-US" sz="2200" b="1" i="0" u="none" strike="noStrike" dirty="0">
                          <a:solidFill>
                            <a:schemeClr val="tx1"/>
                          </a:solidFill>
                          <a:effectLst/>
                          <a:latin typeface="Calibri" panose="020F0502020204030204" pitchFamily="34" charset="0"/>
                        </a:rPr>
                        <a:t>740 - 680 B.C.</a:t>
                      </a:r>
                    </a:p>
                  </a:txBody>
                  <a:tcPr marL="94580" marR="94580" marT="47291" marB="4729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bl>
          </a:graphicData>
        </a:graphic>
      </p:graphicFrame>
      <p:sp>
        <p:nvSpPr>
          <p:cNvPr id="32775" name="TextBox 9"/>
          <p:cNvSpPr txBox="1">
            <a:spLocks noChangeArrowheads="1"/>
          </p:cNvSpPr>
          <p:nvPr/>
        </p:nvSpPr>
        <p:spPr bwMode="auto">
          <a:xfrm>
            <a:off x="215054" y="6847841"/>
            <a:ext cx="5020926" cy="25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tx1"/>
                </a:solidFill>
                <a:latin typeface="Calibri" panose="020F0502020204030204" pitchFamily="34" charset="0"/>
              </a:defRPr>
            </a:lvl1pPr>
            <a:lvl2pPr>
              <a:defRPr>
                <a:solidFill>
                  <a:schemeClr val="tx1"/>
                </a:solidFill>
                <a:latin typeface="Calibri" panose="020F0502020204030204" pitchFamily="34" charset="0"/>
              </a:defRPr>
            </a:lvl2pPr>
            <a:lvl3pPr>
              <a:defRPr>
                <a:solidFill>
                  <a:schemeClr val="tx1"/>
                </a:solidFill>
                <a:latin typeface="Calibri" panose="020F0502020204030204" pitchFamily="34" charset="0"/>
              </a:defRPr>
            </a:lvl3pPr>
            <a:lvl4pPr>
              <a:defRPr>
                <a:solidFill>
                  <a:schemeClr val="tx1"/>
                </a:solidFill>
                <a:latin typeface="Calibri" panose="020F0502020204030204" pitchFamily="34" charset="0"/>
              </a:defRPr>
            </a:lvl4pPr>
            <a:lvl5pPr>
              <a:defRPr>
                <a:solidFill>
                  <a:schemeClr val="tx1"/>
                </a:solidFill>
                <a:latin typeface="Calibri" panose="020F0502020204030204" pitchFamily="34" charset="0"/>
              </a:defRPr>
            </a:lvl5pPr>
            <a:lvl6pPr marL="2284413" indent="1588" defTabSz="912813" eaLnBrk="0" fontAlgn="base" hangingPunct="0">
              <a:spcBef>
                <a:spcPct val="0"/>
              </a:spcBef>
              <a:spcAft>
                <a:spcPct val="0"/>
              </a:spcAft>
              <a:defRPr>
                <a:solidFill>
                  <a:schemeClr val="tx1"/>
                </a:solidFill>
                <a:latin typeface="Calibri" panose="020F0502020204030204" pitchFamily="34" charset="0"/>
              </a:defRPr>
            </a:lvl6pPr>
            <a:lvl7pPr marL="2741613" indent="1588" defTabSz="912813" eaLnBrk="0" fontAlgn="base" hangingPunct="0">
              <a:spcBef>
                <a:spcPct val="0"/>
              </a:spcBef>
              <a:spcAft>
                <a:spcPct val="0"/>
              </a:spcAft>
              <a:defRPr>
                <a:solidFill>
                  <a:schemeClr val="tx1"/>
                </a:solidFill>
                <a:latin typeface="Calibri" panose="020F0502020204030204" pitchFamily="34" charset="0"/>
              </a:defRPr>
            </a:lvl7pPr>
            <a:lvl8pPr marL="3198813" indent="1588" defTabSz="912813" eaLnBrk="0" fontAlgn="base" hangingPunct="0">
              <a:spcBef>
                <a:spcPct val="0"/>
              </a:spcBef>
              <a:spcAft>
                <a:spcPct val="0"/>
              </a:spcAft>
              <a:defRPr>
                <a:solidFill>
                  <a:schemeClr val="tx1"/>
                </a:solidFill>
                <a:latin typeface="Calibri" panose="020F0502020204030204" pitchFamily="34" charset="0"/>
              </a:defRPr>
            </a:lvl8pPr>
            <a:lvl9pPr marL="3656013" indent="1588" defTabSz="912813" eaLnBrk="0" fontAlgn="base" hangingPunct="0">
              <a:spcBef>
                <a:spcPct val="0"/>
              </a:spcBef>
              <a:spcAft>
                <a:spcPct val="0"/>
              </a:spcAft>
              <a:defRPr>
                <a:solidFill>
                  <a:schemeClr val="tx1"/>
                </a:solidFill>
                <a:latin typeface="Calibri" panose="020F0502020204030204" pitchFamily="34" charset="0"/>
              </a:defRPr>
            </a:lvl9pPr>
          </a:lstStyle>
          <a:p>
            <a:pPr marL="0" lvl="1"/>
            <a:r>
              <a:rPr lang="en-US" altLang="en-US" sz="1067" dirty="0"/>
              <a:t>Bruce Wilkinson and Kenneth Boa, Talk Thru the Bible </a:t>
            </a:r>
            <a:r>
              <a:rPr lang="en-US" altLang="en-US" sz="1067"/>
              <a:t>(Nashville: </a:t>
            </a:r>
            <a:r>
              <a:rPr lang="en-US" altLang="en-US" sz="1067" dirty="0"/>
              <a:t>T. Nelson, 1983), 189.</a:t>
            </a:r>
            <a:endParaRPr lang="en-US" altLang="en-US" sz="1493" dirty="0"/>
          </a:p>
        </p:txBody>
      </p:sp>
      <p:sp>
        <p:nvSpPr>
          <p:cNvPr id="6" name="Arrow: Right 1">
            <a:extLst>
              <a:ext uri="{FF2B5EF4-FFF2-40B4-BE49-F238E27FC236}">
                <a16:creationId xmlns:a16="http://schemas.microsoft.com/office/drawing/2014/main" id="{B4B9CC16-E6CF-FDAC-7FEB-CE78AC48E442}"/>
              </a:ext>
            </a:extLst>
          </p:cNvPr>
          <p:cNvSpPr/>
          <p:nvPr/>
        </p:nvSpPr>
        <p:spPr>
          <a:xfrm rot="13889667">
            <a:off x="11047742" y="5083795"/>
            <a:ext cx="1110794" cy="287584"/>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73698" eaLnBrk="0" hangingPunct="0">
              <a:defRPr/>
            </a:pPr>
            <a:endParaRPr lang="en-US" sz="1920">
              <a:solidFill>
                <a:prstClr val="white"/>
              </a:solidFill>
              <a:latin typeface="Calibri"/>
            </a:endParaRPr>
          </a:p>
        </p:txBody>
      </p:sp>
      <p:sp>
        <p:nvSpPr>
          <p:cNvPr id="7" name="TextBox 6">
            <a:extLst>
              <a:ext uri="{FF2B5EF4-FFF2-40B4-BE49-F238E27FC236}">
                <a16:creationId xmlns:a16="http://schemas.microsoft.com/office/drawing/2014/main" id="{DF0EFB01-26A0-8808-E594-D42B811EB0B7}"/>
              </a:ext>
            </a:extLst>
          </p:cNvPr>
          <p:cNvSpPr txBox="1"/>
          <p:nvPr/>
        </p:nvSpPr>
        <p:spPr>
          <a:xfrm>
            <a:off x="11562080" y="5632002"/>
            <a:ext cx="1950720" cy="387798"/>
          </a:xfrm>
          <a:prstGeom prst="rect">
            <a:avLst/>
          </a:prstGeom>
          <a:noFill/>
        </p:spPr>
        <p:txBody>
          <a:bodyPr>
            <a:spAutoFit/>
          </a:bodyPr>
          <a:lstStyle/>
          <a:p>
            <a:pPr defTabSz="973698" eaLnBrk="0" hangingPunct="0">
              <a:defRPr/>
            </a:pPr>
            <a:r>
              <a:rPr lang="en-US" sz="1920" b="1" dirty="0">
                <a:solidFill>
                  <a:srgbClr val="FF0000"/>
                </a:solidFill>
                <a:latin typeface="Calibri" panose="020F0502020204030204" pitchFamily="34" charset="0"/>
                <a:cs typeface="+mn-cs"/>
              </a:rPr>
              <a:t>We are here!</a:t>
            </a:r>
          </a:p>
        </p:txBody>
      </p:sp>
      <p:sp>
        <p:nvSpPr>
          <p:cNvPr id="9" name="Rectangle 8">
            <a:extLst>
              <a:ext uri="{FF2B5EF4-FFF2-40B4-BE49-F238E27FC236}">
                <a16:creationId xmlns:a16="http://schemas.microsoft.com/office/drawing/2014/main" id="{D03C9EA7-272B-BF02-EE27-9566E070D2A1}"/>
              </a:ext>
            </a:extLst>
          </p:cNvPr>
          <p:cNvSpPr/>
          <p:nvPr/>
        </p:nvSpPr>
        <p:spPr>
          <a:xfrm>
            <a:off x="10388600" y="2286000"/>
            <a:ext cx="1152742" cy="2423546"/>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73698" eaLnBrk="0" hangingPunct="0"/>
            <a:endParaRPr lang="en-US" sz="1920">
              <a:solidFill>
                <a:prstClr val="white"/>
              </a:solidFill>
              <a:latin typeface="Calibri"/>
            </a:endParaRPr>
          </a:p>
        </p:txBody>
      </p:sp>
    </p:spTree>
    <p:extLst>
      <p:ext uri="{BB962C8B-B14F-4D97-AF65-F5344CB8AC3E}">
        <p14:creationId xmlns:p14="http://schemas.microsoft.com/office/powerpoint/2010/main" val="13299594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fade">
                                      <p:cBhvr>
                                        <p:cTn id="7" dur="500"/>
                                        <p:tgtEl>
                                          <p:spTgt spid="35842"/>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 presetClass="entr" presetSubtype="0" fill="hold" grpId="0" nodeType="withEffect">
                                  <p:stCondLst>
                                    <p:cond delay="0"/>
                                  </p:stCondLst>
                                  <p:childTnLst>
                                    <p:set>
                                      <p:cBhvr>
                                        <p:cTn id="12"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6"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159000" y="491331"/>
            <a:ext cx="8077200" cy="727869"/>
          </a:xfrm>
          <a:solidFill>
            <a:schemeClr val="accent2">
              <a:lumMod val="60000"/>
              <a:lumOff val="40000"/>
            </a:schemeClr>
          </a:solidFill>
        </p:spPr>
        <p:txBody>
          <a:bodyPr/>
          <a:lstStyle/>
          <a:p>
            <a:pPr algn="ctr"/>
            <a:r>
              <a:rPr lang="en-US" sz="4000" b="1" dirty="0">
                <a:solidFill>
                  <a:schemeClr val="tx1"/>
                </a:solidFill>
                <a:latin typeface="+mn-lt"/>
              </a:rPr>
              <a:t>Introduction</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397000" y="1676400"/>
            <a:ext cx="10896600" cy="5029200"/>
          </a:xfrm>
        </p:spPr>
        <p:txBody>
          <a:bodyPr/>
          <a:lstStyle/>
          <a:p>
            <a:endParaRPr lang="en-US" sz="3000" b="1" dirty="0">
              <a:solidFill>
                <a:schemeClr val="accent6"/>
              </a:solidFill>
              <a:latin typeface="Arial" panose="020B0604020202020204" pitchFamily="34" charset="0"/>
              <a:cs typeface="Arial" panose="020B0604020202020204" pitchFamily="34" charset="0"/>
            </a:endParaRPr>
          </a:p>
          <a:p>
            <a:endParaRPr lang="en-US" sz="3000" b="1" dirty="0">
              <a:solidFill>
                <a:schemeClr val="accent6"/>
              </a:solidFill>
              <a:latin typeface="Arial" panose="020B0604020202020204" pitchFamily="34" charset="0"/>
              <a:cs typeface="Arial" panose="020B0604020202020204" pitchFamily="34" charset="0"/>
            </a:endParaRPr>
          </a:p>
          <a:p>
            <a:r>
              <a:rPr lang="en-US" sz="3000" b="1" dirty="0">
                <a:solidFill>
                  <a:schemeClr val="accent6"/>
                </a:solidFill>
                <a:latin typeface="Arial" panose="020B0604020202020204" pitchFamily="34" charset="0"/>
                <a:cs typeface="Arial" panose="020B0604020202020204" pitchFamily="34" charset="0"/>
              </a:rPr>
              <a:t>Increasingly clearer view of the Servant and His role</a:t>
            </a:r>
          </a:p>
          <a:p>
            <a:r>
              <a:rPr lang="en-US" sz="3000" b="1" dirty="0">
                <a:solidFill>
                  <a:schemeClr val="accent6"/>
                </a:solidFill>
                <a:latin typeface="Arial" panose="020B0604020202020204" pitchFamily="34" charset="0"/>
                <a:cs typeface="Arial" panose="020B0604020202020204" pitchFamily="34" charset="0"/>
              </a:rPr>
              <a:t>His </a:t>
            </a:r>
            <a:r>
              <a:rPr lang="en-US" sz="3000" b="1" i="1" dirty="0">
                <a:solidFill>
                  <a:schemeClr val="accent6"/>
                </a:solidFill>
                <a:latin typeface="Arial" panose="020B0604020202020204" pitchFamily="34" charset="0"/>
                <a:cs typeface="Arial" panose="020B0604020202020204" pitchFamily="34" charset="0"/>
              </a:rPr>
              <a:t>willingness</a:t>
            </a:r>
            <a:r>
              <a:rPr lang="en-US" sz="3000" b="1" dirty="0">
                <a:solidFill>
                  <a:schemeClr val="accent6"/>
                </a:solidFill>
                <a:latin typeface="Arial" panose="020B0604020202020204" pitchFamily="34" charset="0"/>
                <a:cs typeface="Arial" panose="020B0604020202020204" pitchFamily="34" charset="0"/>
              </a:rPr>
              <a:t> to fulfill His given role</a:t>
            </a:r>
          </a:p>
          <a:p>
            <a:endParaRPr lang="en-US" sz="3000" b="1" dirty="0">
              <a:solidFill>
                <a:schemeClr val="accent6"/>
              </a:solidFill>
              <a:latin typeface="Arial" panose="020B0604020202020204" pitchFamily="34" charset="0"/>
              <a:cs typeface="Arial" panose="020B0604020202020204" pitchFamily="34" charset="0"/>
            </a:endParaRPr>
          </a:p>
          <a:p>
            <a:pPr marL="0" indent="0">
              <a:buNone/>
            </a:pPr>
            <a:r>
              <a:rPr lang="en-US" sz="3000" b="1" dirty="0" err="1">
                <a:solidFill>
                  <a:schemeClr val="accent6"/>
                </a:solidFill>
                <a:latin typeface="Arial" panose="020B0604020202020204" pitchFamily="34" charset="0"/>
                <a:cs typeface="Arial" panose="020B0604020202020204" pitchFamily="34" charset="0"/>
              </a:rPr>
              <a:t>Motyer</a:t>
            </a:r>
            <a:r>
              <a:rPr lang="en-US" sz="3000" b="1" dirty="0">
                <a:solidFill>
                  <a:schemeClr val="accent6"/>
                </a:solidFill>
                <a:latin typeface="Arial" panose="020B0604020202020204" pitchFamily="34" charset="0"/>
                <a:cs typeface="Arial" panose="020B0604020202020204" pitchFamily="34" charset="0"/>
              </a:rPr>
              <a:t> says, “The three sections of this twelve-line stanza are full of intriguing difficulties.”</a:t>
            </a:r>
          </a:p>
        </p:txBody>
      </p:sp>
    </p:spTree>
    <p:extLst>
      <p:ext uri="{BB962C8B-B14F-4D97-AF65-F5344CB8AC3E}">
        <p14:creationId xmlns:p14="http://schemas.microsoft.com/office/powerpoint/2010/main" val="764013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159000" y="491331"/>
            <a:ext cx="8077200" cy="727869"/>
          </a:xfrm>
          <a:solidFill>
            <a:schemeClr val="accent2">
              <a:lumMod val="60000"/>
              <a:lumOff val="40000"/>
            </a:schemeClr>
          </a:solidFill>
        </p:spPr>
        <p:txBody>
          <a:bodyPr/>
          <a:lstStyle/>
          <a:p>
            <a:pPr algn="ctr"/>
            <a:r>
              <a:rPr lang="en-US" sz="4000" b="1" dirty="0">
                <a:solidFill>
                  <a:schemeClr val="tx1"/>
                </a:solidFill>
                <a:latin typeface="+mn-lt"/>
              </a:rPr>
              <a:t>Isaiah 53:7-8</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2134849" y="1676400"/>
            <a:ext cx="10896600" cy="5029200"/>
          </a:xfrm>
        </p:spPr>
        <p:txBody>
          <a:bodyPr/>
          <a:lstStyle/>
          <a:p>
            <a:pPr marL="0" indent="0">
              <a:buNone/>
            </a:pPr>
            <a:r>
              <a:rPr lang="en-US" sz="3000" baseline="30000" dirty="0">
                <a:solidFill>
                  <a:schemeClr val="tx1"/>
                </a:solidFill>
                <a:latin typeface="Arial" panose="020B0604020202020204" pitchFamily="34" charset="0"/>
                <a:cs typeface="Arial" panose="020B0604020202020204" pitchFamily="34" charset="0"/>
              </a:rPr>
              <a:t>7</a:t>
            </a:r>
            <a:r>
              <a:rPr lang="en-US" sz="3000" dirty="0">
                <a:solidFill>
                  <a:schemeClr val="tx1"/>
                </a:solidFill>
                <a:latin typeface="Arial" panose="020B0604020202020204" pitchFamily="34" charset="0"/>
                <a:cs typeface="Arial" panose="020B0604020202020204" pitchFamily="34" charset="0"/>
              </a:rPr>
              <a:t>He was oppressed, and he was afflicted, </a:t>
            </a:r>
          </a:p>
          <a:p>
            <a:pPr marL="0" indent="0">
              <a:buNone/>
            </a:pPr>
            <a:r>
              <a:rPr lang="en-US" sz="3000" dirty="0">
                <a:solidFill>
                  <a:schemeClr val="tx1"/>
                </a:solidFill>
                <a:latin typeface="Arial" panose="020B0604020202020204" pitchFamily="34" charset="0"/>
                <a:cs typeface="Arial" panose="020B0604020202020204" pitchFamily="34" charset="0"/>
              </a:rPr>
              <a:t>    yet he opened not his mouth; </a:t>
            </a:r>
          </a:p>
          <a:p>
            <a:pPr marL="0" indent="0">
              <a:buNone/>
            </a:pPr>
            <a:r>
              <a:rPr lang="en-US" sz="3000" dirty="0">
                <a:solidFill>
                  <a:schemeClr val="tx1"/>
                </a:solidFill>
                <a:latin typeface="Arial" panose="020B0604020202020204" pitchFamily="34" charset="0"/>
                <a:cs typeface="Arial" panose="020B0604020202020204" pitchFamily="34" charset="0"/>
              </a:rPr>
              <a:t>  like a lamb that is led to the slaughter, </a:t>
            </a:r>
          </a:p>
          <a:p>
            <a:pPr marL="0" indent="0">
              <a:buNone/>
            </a:pPr>
            <a:r>
              <a:rPr lang="en-US" sz="3000" dirty="0">
                <a:solidFill>
                  <a:schemeClr val="tx1"/>
                </a:solidFill>
                <a:latin typeface="Arial" panose="020B0604020202020204" pitchFamily="34" charset="0"/>
                <a:cs typeface="Arial" panose="020B0604020202020204" pitchFamily="34" charset="0"/>
              </a:rPr>
              <a:t>     and like a sheep that before its shearers is silent, </a:t>
            </a:r>
          </a:p>
          <a:p>
            <a:pPr marL="0" indent="0">
              <a:buNone/>
            </a:pPr>
            <a:r>
              <a:rPr lang="en-US" sz="3000" dirty="0">
                <a:solidFill>
                  <a:schemeClr val="tx1"/>
                </a:solidFill>
                <a:latin typeface="Arial" panose="020B0604020202020204" pitchFamily="34" charset="0"/>
                <a:cs typeface="Arial" panose="020B0604020202020204" pitchFamily="34" charset="0"/>
              </a:rPr>
              <a:t>     so he opened not his mouth. </a:t>
            </a:r>
          </a:p>
          <a:p>
            <a:pPr marL="0" indent="0">
              <a:buNone/>
            </a:pPr>
            <a:r>
              <a:rPr lang="en-US" sz="3000" baseline="30000" dirty="0">
                <a:solidFill>
                  <a:schemeClr val="tx1"/>
                </a:solidFill>
                <a:latin typeface="Arial" panose="020B0604020202020204" pitchFamily="34" charset="0"/>
                <a:cs typeface="Arial" panose="020B0604020202020204" pitchFamily="34" charset="0"/>
              </a:rPr>
              <a:t>8</a:t>
            </a:r>
            <a:r>
              <a:rPr lang="en-US" sz="3000" dirty="0">
                <a:solidFill>
                  <a:schemeClr val="tx1"/>
                </a:solidFill>
                <a:latin typeface="Arial" panose="020B0604020202020204" pitchFamily="34" charset="0"/>
                <a:cs typeface="Arial" panose="020B0604020202020204" pitchFamily="34" charset="0"/>
              </a:rPr>
              <a:t>By oppression and judgment he was taken away; </a:t>
            </a:r>
          </a:p>
          <a:p>
            <a:pPr marL="0" indent="0">
              <a:buNone/>
            </a:pPr>
            <a:r>
              <a:rPr lang="en-US" sz="3000" dirty="0">
                <a:solidFill>
                  <a:schemeClr val="tx1"/>
                </a:solidFill>
                <a:latin typeface="Arial" panose="020B0604020202020204" pitchFamily="34" charset="0"/>
                <a:cs typeface="Arial" panose="020B0604020202020204" pitchFamily="34" charset="0"/>
              </a:rPr>
              <a:t>    and as for his generation, who considered</a:t>
            </a:r>
          </a:p>
          <a:p>
            <a:pPr marL="0" indent="0">
              <a:buNone/>
            </a:pPr>
            <a:r>
              <a:rPr lang="en-US" sz="3000" dirty="0">
                <a:solidFill>
                  <a:schemeClr val="tx1"/>
                </a:solidFill>
                <a:latin typeface="Arial" panose="020B0604020202020204" pitchFamily="34" charset="0"/>
                <a:cs typeface="Arial" panose="020B0604020202020204" pitchFamily="34" charset="0"/>
              </a:rPr>
              <a:t>  that he was cut off out of the land of the living, </a:t>
            </a:r>
          </a:p>
          <a:p>
            <a:pPr marL="0" indent="0">
              <a:buNone/>
            </a:pPr>
            <a:r>
              <a:rPr lang="en-US" sz="3000" dirty="0">
                <a:solidFill>
                  <a:schemeClr val="tx1"/>
                </a:solidFill>
                <a:latin typeface="Arial" panose="020B0604020202020204" pitchFamily="34" charset="0"/>
                <a:cs typeface="Arial" panose="020B0604020202020204" pitchFamily="34" charset="0"/>
              </a:rPr>
              <a:t>     stricken for the transgression of my people? </a:t>
            </a:r>
          </a:p>
          <a:p>
            <a:pPr marL="0" indent="0">
              <a:buNone/>
            </a:pPr>
            <a:endParaRPr lang="en-US" sz="30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2739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159000" y="491331"/>
            <a:ext cx="8077200" cy="727869"/>
          </a:xfrm>
          <a:solidFill>
            <a:schemeClr val="accent2">
              <a:lumMod val="60000"/>
              <a:lumOff val="40000"/>
            </a:schemeClr>
          </a:solidFill>
        </p:spPr>
        <p:txBody>
          <a:bodyPr/>
          <a:lstStyle/>
          <a:p>
            <a:pPr algn="ctr"/>
            <a:r>
              <a:rPr lang="en-US" sz="4000" b="1" dirty="0">
                <a:solidFill>
                  <a:schemeClr val="tx1"/>
                </a:solidFill>
                <a:latin typeface="+mn-lt"/>
              </a:rPr>
              <a:t>Isaiah 53:9-10</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2176905" y="1752600"/>
            <a:ext cx="10896600" cy="5029200"/>
          </a:xfrm>
        </p:spPr>
        <p:txBody>
          <a:bodyPr/>
          <a:lstStyle/>
          <a:p>
            <a:pPr marL="0" indent="0">
              <a:buNone/>
            </a:pPr>
            <a:r>
              <a:rPr lang="en-US" sz="3000" baseline="30000" dirty="0">
                <a:solidFill>
                  <a:schemeClr val="tx1"/>
                </a:solidFill>
                <a:latin typeface="Arial" panose="020B0604020202020204" pitchFamily="34" charset="0"/>
                <a:cs typeface="Arial" panose="020B0604020202020204" pitchFamily="34" charset="0"/>
              </a:rPr>
              <a:t>9</a:t>
            </a:r>
            <a:r>
              <a:rPr lang="en-US" sz="3000" dirty="0">
                <a:solidFill>
                  <a:schemeClr val="tx1"/>
                </a:solidFill>
                <a:latin typeface="Arial" panose="020B0604020202020204" pitchFamily="34" charset="0"/>
                <a:cs typeface="Arial" panose="020B0604020202020204" pitchFamily="34" charset="0"/>
              </a:rPr>
              <a:t>And they made his grave with the wicked</a:t>
            </a:r>
          </a:p>
          <a:p>
            <a:pPr marL="0" indent="0">
              <a:buNone/>
            </a:pPr>
            <a:r>
              <a:rPr lang="en-US" sz="3000" dirty="0">
                <a:solidFill>
                  <a:schemeClr val="tx1"/>
                </a:solidFill>
                <a:latin typeface="Arial" panose="020B0604020202020204" pitchFamily="34" charset="0"/>
                <a:cs typeface="Arial" panose="020B0604020202020204" pitchFamily="34" charset="0"/>
              </a:rPr>
              <a:t>    and with a rich man in his death, </a:t>
            </a:r>
          </a:p>
          <a:p>
            <a:pPr marL="0" indent="0">
              <a:buNone/>
            </a:pPr>
            <a:r>
              <a:rPr lang="en-US" sz="3000" dirty="0">
                <a:solidFill>
                  <a:schemeClr val="tx1"/>
                </a:solidFill>
                <a:latin typeface="Arial" panose="020B0604020202020204" pitchFamily="34" charset="0"/>
                <a:cs typeface="Arial" panose="020B0604020202020204" pitchFamily="34" charset="0"/>
              </a:rPr>
              <a:t>  although he had done no violence, </a:t>
            </a:r>
          </a:p>
          <a:p>
            <a:pPr marL="0" indent="0">
              <a:buNone/>
            </a:pPr>
            <a:r>
              <a:rPr lang="en-US" sz="3000" dirty="0">
                <a:solidFill>
                  <a:schemeClr val="tx1"/>
                </a:solidFill>
                <a:latin typeface="Arial" panose="020B0604020202020204" pitchFamily="34" charset="0"/>
                <a:cs typeface="Arial" panose="020B0604020202020204" pitchFamily="34" charset="0"/>
              </a:rPr>
              <a:t>    and there was no deceit in his mouth. </a:t>
            </a:r>
          </a:p>
          <a:p>
            <a:pPr marL="0" indent="0">
              <a:buNone/>
            </a:pPr>
            <a:r>
              <a:rPr lang="en-US" sz="3000" baseline="30000" dirty="0">
                <a:solidFill>
                  <a:schemeClr val="tx1"/>
                </a:solidFill>
                <a:latin typeface="Arial" panose="020B0604020202020204" pitchFamily="34" charset="0"/>
                <a:cs typeface="Arial" panose="020B0604020202020204" pitchFamily="34" charset="0"/>
              </a:rPr>
              <a:t>10</a:t>
            </a:r>
            <a:r>
              <a:rPr lang="en-US" sz="3000" dirty="0">
                <a:solidFill>
                  <a:schemeClr val="tx1"/>
                </a:solidFill>
                <a:latin typeface="Arial" panose="020B0604020202020204" pitchFamily="34" charset="0"/>
                <a:cs typeface="Arial" panose="020B0604020202020204" pitchFamily="34" charset="0"/>
              </a:rPr>
              <a:t>Yet it was the will of the Lord to crush him;</a:t>
            </a:r>
          </a:p>
          <a:p>
            <a:pPr marL="0" indent="0">
              <a:buNone/>
            </a:pPr>
            <a:r>
              <a:rPr lang="en-US" sz="3000" dirty="0">
                <a:solidFill>
                  <a:schemeClr val="tx1"/>
                </a:solidFill>
                <a:latin typeface="Arial" panose="020B0604020202020204" pitchFamily="34" charset="0"/>
                <a:cs typeface="Arial" panose="020B0604020202020204" pitchFamily="34" charset="0"/>
              </a:rPr>
              <a:t>      he has put him to grief; </a:t>
            </a:r>
          </a:p>
          <a:p>
            <a:pPr marL="0" indent="0">
              <a:buNone/>
            </a:pPr>
            <a:r>
              <a:rPr lang="en-US" sz="3000" dirty="0">
                <a:solidFill>
                  <a:schemeClr val="tx1"/>
                </a:solidFill>
                <a:latin typeface="Arial" panose="020B0604020202020204" pitchFamily="34" charset="0"/>
                <a:cs typeface="Arial" panose="020B0604020202020204" pitchFamily="34" charset="0"/>
              </a:rPr>
              <a:t>   when his soul makes an offering for guilt, </a:t>
            </a:r>
          </a:p>
          <a:p>
            <a:pPr marL="0" indent="0">
              <a:buNone/>
            </a:pPr>
            <a:r>
              <a:rPr lang="en-US" sz="3000" dirty="0">
                <a:solidFill>
                  <a:schemeClr val="tx1"/>
                </a:solidFill>
                <a:latin typeface="Arial" panose="020B0604020202020204" pitchFamily="34" charset="0"/>
                <a:cs typeface="Arial" panose="020B0604020202020204" pitchFamily="34" charset="0"/>
              </a:rPr>
              <a:t>      he shall see his offspring; he shall prolong his days; </a:t>
            </a:r>
          </a:p>
          <a:p>
            <a:pPr marL="0" indent="0">
              <a:buNone/>
            </a:pPr>
            <a:r>
              <a:rPr lang="en-US" sz="3000" dirty="0">
                <a:solidFill>
                  <a:schemeClr val="tx1"/>
                </a:solidFill>
                <a:latin typeface="Arial" panose="020B0604020202020204" pitchFamily="34" charset="0"/>
                <a:cs typeface="Arial" panose="020B0604020202020204" pitchFamily="34" charset="0"/>
              </a:rPr>
              <a:t>   the will of the Lord shall prosper in his hand.</a:t>
            </a:r>
          </a:p>
          <a:p>
            <a:pPr marL="0" indent="0">
              <a:spcBef>
                <a:spcPts val="1272"/>
              </a:spcBef>
              <a:buNone/>
            </a:pPr>
            <a:endParaRPr lang="en-US" sz="30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4962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159000" y="491331"/>
            <a:ext cx="8077200" cy="727869"/>
          </a:xfrm>
          <a:solidFill>
            <a:schemeClr val="accent2">
              <a:lumMod val="60000"/>
              <a:lumOff val="40000"/>
            </a:schemeClr>
          </a:solidFill>
        </p:spPr>
        <p:txBody>
          <a:bodyPr/>
          <a:lstStyle/>
          <a:p>
            <a:pPr algn="ctr"/>
            <a:r>
              <a:rPr lang="en-US" sz="4000" b="1" dirty="0">
                <a:solidFill>
                  <a:schemeClr val="tx1"/>
                </a:solidFill>
                <a:latin typeface="+mn-lt"/>
              </a:rPr>
              <a:t>Isaiah 53:11-12</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930400" y="1600200"/>
            <a:ext cx="10896600" cy="5029200"/>
          </a:xfrm>
        </p:spPr>
        <p:txBody>
          <a:bodyPr/>
          <a:lstStyle/>
          <a:p>
            <a:pPr marL="0" indent="0">
              <a:buNone/>
            </a:pPr>
            <a:r>
              <a:rPr lang="en-US" sz="3000" b="1" baseline="30000" dirty="0">
                <a:solidFill>
                  <a:schemeClr val="tx1"/>
                </a:solidFill>
                <a:latin typeface="Arial" panose="020B0604020202020204" pitchFamily="34" charset="0"/>
                <a:cs typeface="Arial" panose="020B0604020202020204" pitchFamily="34" charset="0"/>
              </a:rPr>
              <a:t>11 </a:t>
            </a:r>
            <a:r>
              <a:rPr lang="en-US" sz="3000" dirty="0">
                <a:solidFill>
                  <a:schemeClr val="tx1"/>
                </a:solidFill>
                <a:latin typeface="Arial" panose="020B0604020202020204" pitchFamily="34" charset="0"/>
                <a:cs typeface="Arial" panose="020B0604020202020204" pitchFamily="34" charset="0"/>
              </a:rPr>
              <a:t> Out of the anguish of his soul he shall see and be satisfied; </a:t>
            </a:r>
          </a:p>
          <a:p>
            <a:pPr marL="0" indent="0">
              <a:buNone/>
            </a:pPr>
            <a:r>
              <a:rPr lang="en-US" sz="3000" dirty="0">
                <a:solidFill>
                  <a:schemeClr val="tx1"/>
                </a:solidFill>
                <a:latin typeface="Arial" panose="020B0604020202020204" pitchFamily="34" charset="0"/>
                <a:cs typeface="Arial" panose="020B0604020202020204" pitchFamily="34" charset="0"/>
              </a:rPr>
              <a:t>      by his knowledge shall the righteous one, my servant, </a:t>
            </a:r>
          </a:p>
          <a:p>
            <a:pPr marL="0" indent="0">
              <a:buNone/>
            </a:pPr>
            <a:r>
              <a:rPr lang="en-US" sz="3000" dirty="0">
                <a:solidFill>
                  <a:schemeClr val="tx1"/>
                </a:solidFill>
                <a:latin typeface="Arial" panose="020B0604020202020204" pitchFamily="34" charset="0"/>
                <a:cs typeface="Arial" panose="020B0604020202020204" pitchFamily="34" charset="0"/>
              </a:rPr>
              <a:t>         make many to be accounted righteous, </a:t>
            </a:r>
          </a:p>
          <a:p>
            <a:pPr marL="0" indent="0">
              <a:buNone/>
            </a:pPr>
            <a:r>
              <a:rPr lang="en-US" sz="3000" dirty="0">
                <a:solidFill>
                  <a:schemeClr val="tx1"/>
                </a:solidFill>
                <a:latin typeface="Arial" panose="020B0604020202020204" pitchFamily="34" charset="0"/>
                <a:cs typeface="Arial" panose="020B0604020202020204" pitchFamily="34" charset="0"/>
              </a:rPr>
              <a:t>         and he shall bear their iniquities. </a:t>
            </a:r>
          </a:p>
          <a:p>
            <a:pPr marL="0" indent="0">
              <a:buNone/>
            </a:pPr>
            <a:r>
              <a:rPr lang="en-US" sz="3000" b="1" baseline="30000" dirty="0">
                <a:solidFill>
                  <a:schemeClr val="tx1"/>
                </a:solidFill>
                <a:latin typeface="Arial" panose="020B0604020202020204" pitchFamily="34" charset="0"/>
                <a:cs typeface="Arial" panose="020B0604020202020204" pitchFamily="34" charset="0"/>
              </a:rPr>
              <a:t>12 </a:t>
            </a:r>
            <a:r>
              <a:rPr lang="en-US" sz="3000" dirty="0">
                <a:solidFill>
                  <a:schemeClr val="tx1"/>
                </a:solidFill>
                <a:latin typeface="Arial" panose="020B0604020202020204" pitchFamily="34" charset="0"/>
                <a:cs typeface="Arial" panose="020B0604020202020204" pitchFamily="34" charset="0"/>
              </a:rPr>
              <a:t> Therefore I will divide him a portion with the many, </a:t>
            </a:r>
          </a:p>
          <a:p>
            <a:pPr marL="0" indent="0">
              <a:buNone/>
            </a:pPr>
            <a:r>
              <a:rPr lang="en-US" sz="3000" dirty="0">
                <a:solidFill>
                  <a:schemeClr val="tx1"/>
                </a:solidFill>
                <a:latin typeface="Arial" panose="020B0604020202020204" pitchFamily="34" charset="0"/>
                <a:cs typeface="Arial" panose="020B0604020202020204" pitchFamily="34" charset="0"/>
              </a:rPr>
              <a:t>        and he shall divide the spoil with the strong, </a:t>
            </a:r>
          </a:p>
          <a:p>
            <a:pPr marL="0" indent="0">
              <a:buNone/>
            </a:pPr>
            <a:r>
              <a:rPr lang="en-US" sz="3000" dirty="0">
                <a:solidFill>
                  <a:schemeClr val="tx1"/>
                </a:solidFill>
                <a:latin typeface="Arial" panose="020B0604020202020204" pitchFamily="34" charset="0"/>
                <a:cs typeface="Arial" panose="020B0604020202020204" pitchFamily="34" charset="0"/>
              </a:rPr>
              <a:t>     because he poured out his soul to death </a:t>
            </a:r>
          </a:p>
          <a:p>
            <a:pPr marL="0" indent="0">
              <a:buNone/>
            </a:pPr>
            <a:r>
              <a:rPr lang="en-US" sz="3000" dirty="0">
                <a:solidFill>
                  <a:schemeClr val="tx1"/>
                </a:solidFill>
                <a:latin typeface="Arial" panose="020B0604020202020204" pitchFamily="34" charset="0"/>
                <a:cs typeface="Arial" panose="020B0604020202020204" pitchFamily="34" charset="0"/>
              </a:rPr>
              <a:t>        and was numbered with the transgressors; </a:t>
            </a:r>
          </a:p>
          <a:p>
            <a:pPr marL="0" indent="0">
              <a:buNone/>
            </a:pPr>
            <a:r>
              <a:rPr lang="en-US" sz="3000" dirty="0">
                <a:solidFill>
                  <a:schemeClr val="tx1"/>
                </a:solidFill>
                <a:latin typeface="Arial" panose="020B0604020202020204" pitchFamily="34" charset="0"/>
                <a:cs typeface="Arial" panose="020B0604020202020204" pitchFamily="34" charset="0"/>
              </a:rPr>
              <a:t>     yet he bore the sin of many, </a:t>
            </a:r>
          </a:p>
          <a:p>
            <a:pPr marL="0" indent="0">
              <a:buNone/>
            </a:pPr>
            <a:r>
              <a:rPr lang="en-US" sz="3000" dirty="0">
                <a:solidFill>
                  <a:schemeClr val="tx1"/>
                </a:solidFill>
                <a:latin typeface="Arial" panose="020B0604020202020204" pitchFamily="34" charset="0"/>
                <a:cs typeface="Arial" panose="020B0604020202020204" pitchFamily="34" charset="0"/>
              </a:rPr>
              <a:t>        and makes intercession for the transgressors.</a:t>
            </a:r>
          </a:p>
          <a:p>
            <a:pPr marL="0" indent="0">
              <a:spcBef>
                <a:spcPts val="1272"/>
              </a:spcBef>
              <a:buNone/>
            </a:pPr>
            <a:endParaRPr lang="en-US" sz="30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0044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159000" y="491331"/>
            <a:ext cx="8077200" cy="727869"/>
          </a:xfrm>
          <a:solidFill>
            <a:schemeClr val="accent2">
              <a:lumMod val="60000"/>
              <a:lumOff val="40000"/>
            </a:schemeClr>
          </a:solidFill>
        </p:spPr>
        <p:txBody>
          <a:bodyPr/>
          <a:lstStyle/>
          <a:p>
            <a:pPr algn="ctr"/>
            <a:r>
              <a:rPr lang="en-US" sz="4000" b="1" dirty="0">
                <a:solidFill>
                  <a:schemeClr val="tx1"/>
                </a:solidFill>
                <a:latin typeface="+mn-lt"/>
              </a:rPr>
              <a:t>Isaiah 53:7</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787400" y="1828800"/>
            <a:ext cx="11786849" cy="5029200"/>
          </a:xfrm>
        </p:spPr>
        <p:txBody>
          <a:bodyPr/>
          <a:lstStyle/>
          <a:p>
            <a:pPr marL="0" indent="0">
              <a:buNone/>
            </a:pPr>
            <a:r>
              <a:rPr lang="en-US" sz="3000" dirty="0">
                <a:solidFill>
                  <a:schemeClr val="tx1"/>
                </a:solidFill>
                <a:latin typeface="Arial" panose="020B0604020202020204" pitchFamily="34" charset="0"/>
                <a:cs typeface="Arial" panose="020B0604020202020204" pitchFamily="34" charset="0"/>
              </a:rPr>
              <a:t>He was oppressed, and he was </a:t>
            </a:r>
            <a:r>
              <a:rPr lang="en-US" sz="3000" b="1" dirty="0">
                <a:solidFill>
                  <a:schemeClr val="tx1"/>
                </a:solidFill>
                <a:latin typeface="Arial" panose="020B0604020202020204" pitchFamily="34" charset="0"/>
                <a:cs typeface="Arial" panose="020B0604020202020204" pitchFamily="34" charset="0"/>
              </a:rPr>
              <a:t>afflicted</a:t>
            </a:r>
            <a:r>
              <a:rPr lang="en-US" sz="3000" dirty="0">
                <a:solidFill>
                  <a:schemeClr val="tx1"/>
                </a:solidFill>
                <a:latin typeface="Arial" panose="020B0604020202020204" pitchFamily="34" charset="0"/>
                <a:cs typeface="Arial" panose="020B0604020202020204" pitchFamily="34" charset="0"/>
              </a:rPr>
              <a:t>, yet he opened not his mouth; like a </a:t>
            </a:r>
            <a:r>
              <a:rPr lang="en-US" sz="3000" b="1" dirty="0">
                <a:solidFill>
                  <a:schemeClr val="tx1"/>
                </a:solidFill>
                <a:latin typeface="Arial" panose="020B0604020202020204" pitchFamily="34" charset="0"/>
                <a:cs typeface="Arial" panose="020B0604020202020204" pitchFamily="34" charset="0"/>
              </a:rPr>
              <a:t>lamb</a:t>
            </a:r>
            <a:r>
              <a:rPr lang="en-US" sz="3000" dirty="0">
                <a:solidFill>
                  <a:schemeClr val="tx1"/>
                </a:solidFill>
                <a:latin typeface="Arial" panose="020B0604020202020204" pitchFamily="34" charset="0"/>
                <a:cs typeface="Arial" panose="020B0604020202020204" pitchFamily="34" charset="0"/>
              </a:rPr>
              <a:t> that is led to the slaughter, and like a sheep that before its shearers is silent, so he opened not his mouth. </a:t>
            </a:r>
            <a:endParaRPr lang="en-US" sz="1800" b="1" dirty="0">
              <a:solidFill>
                <a:schemeClr val="tx1"/>
              </a:solidFill>
              <a:latin typeface="Arial" panose="020B0604020202020204" pitchFamily="34" charset="0"/>
              <a:cs typeface="Arial" panose="020B0604020202020204" pitchFamily="34" charset="0"/>
            </a:endParaRPr>
          </a:p>
          <a:p>
            <a:r>
              <a:rPr lang="en-US" sz="3000" b="1" dirty="0">
                <a:solidFill>
                  <a:schemeClr val="tx1"/>
                </a:solidFill>
                <a:latin typeface="Arial" panose="020B0604020202020204" pitchFamily="34" charset="0"/>
                <a:cs typeface="Arial" panose="020B0604020202020204" pitchFamily="34" charset="0"/>
              </a:rPr>
              <a:t>Afflicted: </a:t>
            </a:r>
            <a:r>
              <a:rPr lang="en-US" sz="3000" dirty="0">
                <a:solidFill>
                  <a:schemeClr val="tx1"/>
                </a:solidFill>
                <a:latin typeface="Arial" panose="020B0604020202020204" pitchFamily="34" charset="0"/>
                <a:cs typeface="Arial" panose="020B0604020202020204" pitchFamily="34" charset="0"/>
              </a:rPr>
              <a:t>echoes verse 4 from last week</a:t>
            </a:r>
          </a:p>
          <a:p>
            <a:r>
              <a:rPr lang="en-US" sz="3000" b="1" dirty="0">
                <a:solidFill>
                  <a:schemeClr val="tx1"/>
                </a:solidFill>
                <a:latin typeface="Arial" panose="020B0604020202020204" pitchFamily="34" charset="0"/>
                <a:cs typeface="Arial" panose="020B0604020202020204" pitchFamily="34" charset="0"/>
              </a:rPr>
              <a:t>Lamb</a:t>
            </a:r>
            <a:r>
              <a:rPr lang="en-US" sz="3000" dirty="0">
                <a:solidFill>
                  <a:schemeClr val="tx1"/>
                </a:solidFill>
                <a:latin typeface="Arial" panose="020B0604020202020204" pitchFamily="34" charset="0"/>
                <a:cs typeface="Arial" panose="020B0604020202020204" pitchFamily="34" charset="0"/>
              </a:rPr>
              <a:t> revisited</a:t>
            </a:r>
          </a:p>
          <a:p>
            <a:r>
              <a:rPr lang="en-US" sz="3000" b="1" dirty="0">
                <a:solidFill>
                  <a:schemeClr val="tx1"/>
                </a:solidFill>
                <a:latin typeface="Arial" panose="020B0604020202020204" pitchFamily="34" charset="0"/>
                <a:cs typeface="Arial" panose="020B0604020202020204" pitchFamily="34" charset="0"/>
              </a:rPr>
              <a:t>Clear willingness in His task: </a:t>
            </a:r>
            <a:r>
              <a:rPr lang="en-US" sz="3000" dirty="0">
                <a:solidFill>
                  <a:schemeClr val="tx1"/>
                </a:solidFill>
                <a:latin typeface="Arial" panose="020B0604020202020204" pitchFamily="34" charset="0"/>
                <a:cs typeface="Arial" panose="020B0604020202020204" pitchFamily="34" charset="0"/>
              </a:rPr>
              <a:t>John 10:17-18</a:t>
            </a:r>
          </a:p>
          <a:p>
            <a:pPr marL="0" indent="0">
              <a:buNone/>
            </a:pPr>
            <a:endParaRPr lang="en-US" sz="800" dirty="0">
              <a:solidFill>
                <a:schemeClr val="tx1"/>
              </a:solidFill>
              <a:latin typeface="Arial" panose="020B0604020202020204" pitchFamily="34" charset="0"/>
              <a:cs typeface="Arial" panose="020B0604020202020204" pitchFamily="34" charset="0"/>
            </a:endParaRPr>
          </a:p>
          <a:p>
            <a:pPr marL="0" indent="0">
              <a:buNone/>
            </a:pPr>
            <a:r>
              <a:rPr lang="en-US" sz="2500" dirty="0">
                <a:solidFill>
                  <a:schemeClr val="accent6">
                    <a:lumMod val="75000"/>
                  </a:schemeClr>
                </a:solidFill>
              </a:rPr>
              <a:t>17 For this reason the Father loves me, because I lay down my life that I may take it up again. 18 No one takes it from me, but I lay it down of my own accord. I have authority to lay it down, and I have authority to take it up again. This charge I have received from my Father.”</a:t>
            </a:r>
            <a:endParaRPr lang="en-US" sz="2500" b="1" dirty="0">
              <a:solidFill>
                <a:schemeClr val="accent6">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0460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159000" y="491331"/>
            <a:ext cx="8077200" cy="727869"/>
          </a:xfrm>
          <a:solidFill>
            <a:schemeClr val="accent2">
              <a:lumMod val="60000"/>
              <a:lumOff val="40000"/>
            </a:schemeClr>
          </a:solidFill>
        </p:spPr>
        <p:txBody>
          <a:bodyPr/>
          <a:lstStyle/>
          <a:p>
            <a:pPr algn="ctr"/>
            <a:r>
              <a:rPr lang="en-US" sz="4000" b="1" dirty="0">
                <a:solidFill>
                  <a:schemeClr val="tx1"/>
                </a:solidFill>
                <a:latin typeface="+mn-lt"/>
              </a:rPr>
              <a:t>Isaiah 53:8</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711201" y="1828800"/>
            <a:ext cx="11506200" cy="5029200"/>
          </a:xfrm>
        </p:spPr>
        <p:txBody>
          <a:bodyPr/>
          <a:lstStyle/>
          <a:p>
            <a:pPr marL="0" indent="0">
              <a:buNone/>
            </a:pPr>
            <a:r>
              <a:rPr lang="en-US" sz="3000" dirty="0">
                <a:solidFill>
                  <a:schemeClr val="tx1"/>
                </a:solidFill>
                <a:latin typeface="Arial" panose="020B0604020202020204" pitchFamily="34" charset="0"/>
                <a:cs typeface="Arial" panose="020B0604020202020204" pitchFamily="34" charset="0"/>
              </a:rPr>
              <a:t>By oppression and judgment he was taken away; and as for his generation, who considered that he was cut off out of the land of the living, stricken for the transgression of my people? </a:t>
            </a:r>
          </a:p>
          <a:p>
            <a:endParaRPr lang="en-US" sz="2000" b="1" dirty="0">
              <a:solidFill>
                <a:schemeClr val="tx1"/>
              </a:solidFill>
              <a:latin typeface="Arial" panose="020B0604020202020204" pitchFamily="34" charset="0"/>
              <a:cs typeface="Arial" panose="020B0604020202020204" pitchFamily="34" charset="0"/>
            </a:endParaRPr>
          </a:p>
          <a:p>
            <a:r>
              <a:rPr lang="en-US" sz="3000" b="1" dirty="0">
                <a:solidFill>
                  <a:schemeClr val="tx1"/>
                </a:solidFill>
                <a:latin typeface="Arial" panose="020B0604020202020204" pitchFamily="34" charset="0"/>
                <a:cs typeface="Arial" panose="020B0604020202020204" pitchFamily="34" charset="0"/>
              </a:rPr>
              <a:t>Oppression: </a:t>
            </a:r>
            <a:r>
              <a:rPr lang="en-US" sz="3000" dirty="0">
                <a:solidFill>
                  <a:schemeClr val="tx1"/>
                </a:solidFill>
                <a:latin typeface="Arial" panose="020B0604020202020204" pitchFamily="34" charset="0"/>
                <a:cs typeface="Arial" panose="020B0604020202020204" pitchFamily="34" charset="0"/>
              </a:rPr>
              <a:t>Unjustly accused</a:t>
            </a:r>
          </a:p>
          <a:p>
            <a:r>
              <a:rPr lang="en-US" sz="3000" dirty="0">
                <a:solidFill>
                  <a:schemeClr val="tx1"/>
                </a:solidFill>
                <a:latin typeface="Arial" panose="020B0604020202020204" pitchFamily="34" charset="0"/>
                <a:cs typeface="Arial" panose="020B0604020202020204" pitchFamily="34" charset="0"/>
              </a:rPr>
              <a:t>Consider Christ’s </a:t>
            </a:r>
            <a:r>
              <a:rPr lang="en-US" sz="3000" b="1" dirty="0">
                <a:solidFill>
                  <a:schemeClr val="tx1"/>
                </a:solidFill>
                <a:latin typeface="Arial" panose="020B0604020202020204" pitchFamily="34" charset="0"/>
                <a:cs typeface="Arial" panose="020B0604020202020204" pitchFamily="34" charset="0"/>
              </a:rPr>
              <a:t>authority and power</a:t>
            </a:r>
            <a:r>
              <a:rPr lang="en-US" sz="3000" dirty="0">
                <a:solidFill>
                  <a:schemeClr val="tx1"/>
                </a:solidFill>
                <a:latin typeface="Arial" panose="020B0604020202020204" pitchFamily="34" charset="0"/>
                <a:cs typeface="Arial" panose="020B0604020202020204" pitchFamily="34" charset="0"/>
              </a:rPr>
              <a:t> but </a:t>
            </a:r>
            <a:r>
              <a:rPr lang="en-US" sz="3000" b="1" dirty="0">
                <a:solidFill>
                  <a:schemeClr val="tx1"/>
                </a:solidFill>
                <a:latin typeface="Arial" panose="020B0604020202020204" pitchFamily="34" charset="0"/>
                <a:cs typeface="Arial" panose="020B0604020202020204" pitchFamily="34" charset="0"/>
              </a:rPr>
              <a:t>restraint and humility</a:t>
            </a:r>
            <a:r>
              <a:rPr lang="en-US" sz="3000" dirty="0">
                <a:solidFill>
                  <a:schemeClr val="tx1"/>
                </a:solidFill>
                <a:latin typeface="Arial" panose="020B0604020202020204" pitchFamily="34" charset="0"/>
                <a:cs typeface="Arial" panose="020B0604020202020204" pitchFamily="34" charset="0"/>
              </a:rPr>
              <a:t> – He could have called on angelic assistance at any moment (Peter knows this.)</a:t>
            </a:r>
          </a:p>
          <a:p>
            <a:r>
              <a:rPr lang="en-US" sz="3000" dirty="0">
                <a:solidFill>
                  <a:schemeClr val="tx1"/>
                </a:solidFill>
                <a:latin typeface="Arial" panose="020B0604020202020204" pitchFamily="34" charset="0"/>
                <a:cs typeface="Arial" panose="020B0604020202020204" pitchFamily="34" charset="0"/>
              </a:rPr>
              <a:t>Philippians 2:4-11</a:t>
            </a:r>
            <a:endParaRPr lang="en-US" sz="3000" b="1" dirty="0">
              <a:solidFill>
                <a:schemeClr val="tx1"/>
              </a:solidFill>
              <a:latin typeface="Arial" panose="020B0604020202020204" pitchFamily="34" charset="0"/>
              <a:cs typeface="Arial" panose="020B0604020202020204" pitchFamily="34" charset="0"/>
            </a:endParaRPr>
          </a:p>
          <a:p>
            <a:endParaRPr lang="en-US" sz="30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0002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159000" y="491331"/>
            <a:ext cx="8077200" cy="727869"/>
          </a:xfrm>
          <a:solidFill>
            <a:schemeClr val="accent2">
              <a:lumMod val="60000"/>
              <a:lumOff val="40000"/>
            </a:schemeClr>
          </a:solidFill>
        </p:spPr>
        <p:txBody>
          <a:bodyPr/>
          <a:lstStyle/>
          <a:p>
            <a:pPr algn="ctr"/>
            <a:r>
              <a:rPr lang="en-US" sz="4000" b="1" dirty="0">
                <a:solidFill>
                  <a:schemeClr val="tx1"/>
                </a:solidFill>
                <a:latin typeface="+mn-lt"/>
              </a:rPr>
              <a:t>Philippians 2:4-11</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711201" y="1828800"/>
            <a:ext cx="11506200" cy="5029200"/>
          </a:xfrm>
        </p:spPr>
        <p:txBody>
          <a:bodyPr/>
          <a:lstStyle/>
          <a:p>
            <a:pPr marL="0" indent="0">
              <a:buNone/>
            </a:pPr>
            <a:r>
              <a:rPr lang="en-US" sz="3000" dirty="0">
                <a:solidFill>
                  <a:schemeClr val="tx1"/>
                </a:solidFill>
                <a:latin typeface="Arial" panose="020B0604020202020204" pitchFamily="34" charset="0"/>
                <a:cs typeface="Arial" panose="020B0604020202020204" pitchFamily="34" charset="0"/>
              </a:rPr>
              <a:t>By oppression and judgment he was taken away; and as for his generation, who considered that he was cut off out of the land of the living, stricken for the transgression of my people? </a:t>
            </a:r>
          </a:p>
          <a:p>
            <a:endParaRPr lang="en-US" sz="3000" b="1" dirty="0">
              <a:solidFill>
                <a:schemeClr val="tx1"/>
              </a:solidFill>
              <a:latin typeface="Arial" panose="020B0604020202020204" pitchFamily="34" charset="0"/>
              <a:cs typeface="Arial" panose="020B0604020202020204" pitchFamily="34" charset="0"/>
            </a:endParaRPr>
          </a:p>
          <a:p>
            <a:r>
              <a:rPr lang="en-US" sz="3000" b="1" dirty="0">
                <a:solidFill>
                  <a:schemeClr val="tx1"/>
                </a:solidFill>
                <a:latin typeface="Arial" panose="020B0604020202020204" pitchFamily="34" charset="0"/>
                <a:cs typeface="Arial" panose="020B0604020202020204" pitchFamily="34" charset="0"/>
              </a:rPr>
              <a:t>Oppression: </a:t>
            </a:r>
            <a:r>
              <a:rPr lang="en-US" sz="3000" dirty="0">
                <a:solidFill>
                  <a:schemeClr val="tx1"/>
                </a:solidFill>
                <a:latin typeface="Arial" panose="020B0604020202020204" pitchFamily="34" charset="0"/>
                <a:cs typeface="Arial" panose="020B0604020202020204" pitchFamily="34" charset="0"/>
              </a:rPr>
              <a:t>Unjustly accused</a:t>
            </a:r>
          </a:p>
          <a:p>
            <a:r>
              <a:rPr lang="en-US" sz="3000" dirty="0">
                <a:solidFill>
                  <a:schemeClr val="tx1"/>
                </a:solidFill>
                <a:latin typeface="Arial" panose="020B0604020202020204" pitchFamily="34" charset="0"/>
                <a:cs typeface="Arial" panose="020B0604020202020204" pitchFamily="34" charset="0"/>
              </a:rPr>
              <a:t>Consider Christ’s </a:t>
            </a:r>
            <a:r>
              <a:rPr lang="en-US" sz="3000" b="1" dirty="0">
                <a:solidFill>
                  <a:schemeClr val="tx1"/>
                </a:solidFill>
                <a:latin typeface="Arial" panose="020B0604020202020204" pitchFamily="34" charset="0"/>
                <a:cs typeface="Arial" panose="020B0604020202020204" pitchFamily="34" charset="0"/>
              </a:rPr>
              <a:t>authority and power</a:t>
            </a:r>
            <a:r>
              <a:rPr lang="en-US" sz="3000" dirty="0">
                <a:solidFill>
                  <a:schemeClr val="tx1"/>
                </a:solidFill>
                <a:latin typeface="Arial" panose="020B0604020202020204" pitchFamily="34" charset="0"/>
                <a:cs typeface="Arial" panose="020B0604020202020204" pitchFamily="34" charset="0"/>
              </a:rPr>
              <a:t> but </a:t>
            </a:r>
            <a:r>
              <a:rPr lang="en-US" sz="3000" b="1" dirty="0">
                <a:solidFill>
                  <a:schemeClr val="tx1"/>
                </a:solidFill>
                <a:latin typeface="Arial" panose="020B0604020202020204" pitchFamily="34" charset="0"/>
                <a:cs typeface="Arial" panose="020B0604020202020204" pitchFamily="34" charset="0"/>
              </a:rPr>
              <a:t>restraint and humility</a:t>
            </a:r>
            <a:r>
              <a:rPr lang="en-US" sz="3000" dirty="0">
                <a:solidFill>
                  <a:schemeClr val="tx1"/>
                </a:solidFill>
                <a:latin typeface="Arial" panose="020B0604020202020204" pitchFamily="34" charset="0"/>
                <a:cs typeface="Arial" panose="020B0604020202020204" pitchFamily="34" charset="0"/>
              </a:rPr>
              <a:t> -- Philippians 2:4-11</a:t>
            </a:r>
            <a:endParaRPr lang="en-US" sz="3000" b="1" dirty="0">
              <a:solidFill>
                <a:schemeClr val="tx1"/>
              </a:solidFill>
              <a:latin typeface="Arial" panose="020B0604020202020204" pitchFamily="34" charset="0"/>
              <a:cs typeface="Arial" panose="020B0604020202020204" pitchFamily="34" charset="0"/>
            </a:endParaRPr>
          </a:p>
          <a:p>
            <a:endParaRPr lang="en-US" sz="3000" b="1" dirty="0">
              <a:solidFill>
                <a:schemeClr val="tx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F78BCB00-AE8F-6844-A00E-59FF6CA560FD}"/>
              </a:ext>
            </a:extLst>
          </p:cNvPr>
          <p:cNvSpPr txBox="1"/>
          <p:nvPr/>
        </p:nvSpPr>
        <p:spPr>
          <a:xfrm>
            <a:off x="787401" y="1828800"/>
            <a:ext cx="11201399" cy="5262979"/>
          </a:xfrm>
          <a:prstGeom prst="rect">
            <a:avLst/>
          </a:prstGeom>
          <a:solidFill>
            <a:schemeClr val="accent1"/>
          </a:solidFill>
        </p:spPr>
        <p:txBody>
          <a:bodyPr wrap="square" rtlCol="0">
            <a:spAutoFit/>
          </a:bodyPr>
          <a:lstStyle/>
          <a:p>
            <a:pPr algn="just"/>
            <a:r>
              <a:rPr lang="en-US" sz="2800" dirty="0">
                <a:solidFill>
                  <a:schemeClr val="bg2"/>
                </a:solidFill>
              </a:rPr>
              <a:t>Let each of you look not only to his own interests, but also to the interests of others. Have this mind among yourselves, which is yours in Christ Jesus, who, though he was in the form of God, did not count equality with God a thing to be grasped, but emptied himself, by taking the form of a servant, being born in the likeness of men. And being found in human form, he humbled himself by becoming </a:t>
            </a:r>
            <a:r>
              <a:rPr lang="en-US" sz="2800" b="1" dirty="0">
                <a:solidFill>
                  <a:schemeClr val="bg2"/>
                </a:solidFill>
              </a:rPr>
              <a:t>obedient</a:t>
            </a:r>
            <a:r>
              <a:rPr lang="en-US" sz="2800" dirty="0">
                <a:solidFill>
                  <a:schemeClr val="bg2"/>
                </a:solidFill>
              </a:rPr>
              <a:t> to the point of death, even death on a cross. Therefore God has </a:t>
            </a:r>
            <a:r>
              <a:rPr lang="en-US" sz="2800" b="1" dirty="0">
                <a:solidFill>
                  <a:schemeClr val="bg2"/>
                </a:solidFill>
              </a:rPr>
              <a:t>highly exalted him </a:t>
            </a:r>
            <a:r>
              <a:rPr lang="en-US" sz="2800" dirty="0">
                <a:solidFill>
                  <a:schemeClr val="bg2"/>
                </a:solidFill>
              </a:rPr>
              <a:t>and bestowed on him the name that is above every name, so that at the name of Jesus every knee should bow, in heaven and on earth and under the earth, and every tongue confess that Jesus Christ is Lord, to the glory of God the Father.</a:t>
            </a:r>
          </a:p>
          <a:p>
            <a:pPr algn="just"/>
            <a:endParaRPr lang="en-US" sz="2800" dirty="0">
              <a:solidFill>
                <a:schemeClr val="bg2"/>
              </a:solidFill>
            </a:endParaRPr>
          </a:p>
        </p:txBody>
      </p:sp>
    </p:spTree>
    <p:extLst>
      <p:ext uri="{BB962C8B-B14F-4D97-AF65-F5344CB8AC3E}">
        <p14:creationId xmlns:p14="http://schemas.microsoft.com/office/powerpoint/2010/main" val="27931618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159000" y="491331"/>
            <a:ext cx="8077200" cy="727869"/>
          </a:xfrm>
          <a:solidFill>
            <a:schemeClr val="accent2">
              <a:lumMod val="60000"/>
              <a:lumOff val="40000"/>
            </a:schemeClr>
          </a:solidFill>
        </p:spPr>
        <p:txBody>
          <a:bodyPr/>
          <a:lstStyle/>
          <a:p>
            <a:pPr algn="ctr"/>
            <a:r>
              <a:rPr lang="en-US" sz="4000" b="1" dirty="0">
                <a:solidFill>
                  <a:schemeClr val="tx1"/>
                </a:solidFill>
                <a:latin typeface="+mn-lt"/>
              </a:rPr>
              <a:t>Isaiah 53:9</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711201" y="1905000"/>
            <a:ext cx="11582400" cy="5029200"/>
          </a:xfrm>
        </p:spPr>
        <p:txBody>
          <a:bodyPr/>
          <a:lstStyle/>
          <a:p>
            <a:pPr marL="0" indent="0">
              <a:buNone/>
            </a:pPr>
            <a:r>
              <a:rPr lang="en-US" sz="3000" dirty="0">
                <a:solidFill>
                  <a:schemeClr val="tx1"/>
                </a:solidFill>
                <a:latin typeface="Arial" panose="020B0604020202020204" pitchFamily="34" charset="0"/>
                <a:cs typeface="Arial" panose="020B0604020202020204" pitchFamily="34" charset="0"/>
              </a:rPr>
              <a:t>And they made his grave with the wicked and with a rich man in his death, although he had done no violence, and there was no deceit in his mouth. </a:t>
            </a:r>
          </a:p>
          <a:p>
            <a:pPr marL="0" indent="0">
              <a:buNone/>
            </a:pPr>
            <a:endParaRPr lang="en-US" sz="1600" dirty="0">
              <a:solidFill>
                <a:schemeClr val="tx1"/>
              </a:solidFill>
              <a:latin typeface="Arial" panose="020B0604020202020204" pitchFamily="34" charset="0"/>
              <a:cs typeface="Arial" panose="020B0604020202020204" pitchFamily="34" charset="0"/>
            </a:endParaRPr>
          </a:p>
          <a:p>
            <a:r>
              <a:rPr lang="en-US" sz="3000" dirty="0">
                <a:solidFill>
                  <a:schemeClr val="tx1"/>
                </a:solidFill>
                <a:latin typeface="Arial" panose="020B0604020202020204" pitchFamily="34" charset="0"/>
                <a:cs typeface="Arial" panose="020B0604020202020204" pitchFamily="34" charset="0"/>
              </a:rPr>
              <a:t>Philip and the Ethiopian eunuch – Acts 8:26-35</a:t>
            </a:r>
          </a:p>
          <a:p>
            <a:r>
              <a:rPr lang="en-US" sz="3000" dirty="0">
                <a:solidFill>
                  <a:schemeClr val="tx1"/>
                </a:solidFill>
                <a:latin typeface="Arial" panose="020B0604020202020204" pitchFamily="34" charset="0"/>
                <a:cs typeface="Arial" panose="020B0604020202020204" pitchFamily="34" charset="0"/>
              </a:rPr>
              <a:t>Together </a:t>
            </a:r>
            <a:r>
              <a:rPr lang="en-US" sz="3000" i="1" dirty="0">
                <a:solidFill>
                  <a:schemeClr val="tx1"/>
                </a:solidFill>
                <a:latin typeface="Arial" panose="020B0604020202020204" pitchFamily="34" charset="0"/>
                <a:cs typeface="Arial" panose="020B0604020202020204" pitchFamily="34" charset="0"/>
              </a:rPr>
              <a:t>violence</a:t>
            </a:r>
            <a:r>
              <a:rPr lang="en-US" sz="3000" dirty="0">
                <a:solidFill>
                  <a:schemeClr val="tx1"/>
                </a:solidFill>
                <a:latin typeface="Arial" panose="020B0604020202020204" pitchFamily="34" charset="0"/>
                <a:cs typeface="Arial" panose="020B0604020202020204" pitchFamily="34" charset="0"/>
              </a:rPr>
              <a:t> and </a:t>
            </a:r>
            <a:r>
              <a:rPr lang="en-US" sz="3000" i="1" dirty="0">
                <a:solidFill>
                  <a:schemeClr val="tx1"/>
                </a:solidFill>
                <a:latin typeface="Arial" panose="020B0604020202020204" pitchFamily="34" charset="0"/>
                <a:cs typeface="Arial" panose="020B0604020202020204" pitchFamily="34" charset="0"/>
              </a:rPr>
              <a:t>deceit</a:t>
            </a:r>
            <a:r>
              <a:rPr lang="en-US" sz="3000" dirty="0">
                <a:solidFill>
                  <a:schemeClr val="tx1"/>
                </a:solidFill>
                <a:latin typeface="Arial" panose="020B0604020202020204" pitchFamily="34" charset="0"/>
                <a:cs typeface="Arial" panose="020B0604020202020204" pitchFamily="34" charset="0"/>
              </a:rPr>
              <a:t> embrace the total guiltlessness of the Servant; in neither outward behavior nor inner person, in neither deed nor word, could a charge be justly levelled.  </a:t>
            </a:r>
            <a:r>
              <a:rPr lang="en-US" sz="3000" dirty="0" err="1">
                <a:solidFill>
                  <a:schemeClr val="tx1"/>
                </a:solidFill>
                <a:latin typeface="Arial" panose="020B0604020202020204" pitchFamily="34" charset="0"/>
                <a:cs typeface="Arial" panose="020B0604020202020204" pitchFamily="34" charset="0"/>
              </a:rPr>
              <a:t>Motyer</a:t>
            </a:r>
            <a:endParaRPr lang="en-US" sz="3000" dirty="0">
              <a:solidFill>
                <a:schemeClr val="tx1"/>
              </a:solidFill>
              <a:latin typeface="Arial" panose="020B0604020202020204" pitchFamily="34" charset="0"/>
              <a:cs typeface="Arial" panose="020B0604020202020204" pitchFamily="34" charset="0"/>
            </a:endParaRPr>
          </a:p>
          <a:p>
            <a:r>
              <a:rPr lang="en-US" sz="3000" dirty="0">
                <a:solidFill>
                  <a:schemeClr val="tx1"/>
                </a:solidFill>
                <a:latin typeface="Arial" panose="020B0604020202020204" pitchFamily="34" charset="0"/>
                <a:cs typeface="Arial" panose="020B0604020202020204" pitchFamily="34" charset="0"/>
              </a:rPr>
              <a:t>Enigma of </a:t>
            </a:r>
            <a:r>
              <a:rPr lang="en-US" sz="3000" b="1" dirty="0">
                <a:solidFill>
                  <a:schemeClr val="tx1"/>
                </a:solidFill>
                <a:latin typeface="Arial" panose="020B0604020202020204" pitchFamily="34" charset="0"/>
                <a:cs typeface="Arial" panose="020B0604020202020204" pitchFamily="34" charset="0"/>
              </a:rPr>
              <a:t>”grave with the wicked” </a:t>
            </a:r>
            <a:r>
              <a:rPr lang="en-US" sz="3000" dirty="0">
                <a:solidFill>
                  <a:schemeClr val="tx1"/>
                </a:solidFill>
                <a:latin typeface="Arial" panose="020B0604020202020204" pitchFamily="34" charset="0"/>
                <a:cs typeface="Arial" panose="020B0604020202020204" pitchFamily="34" charset="0"/>
              </a:rPr>
              <a:t>and </a:t>
            </a:r>
            <a:r>
              <a:rPr lang="en-US" sz="3000" b="1" dirty="0">
                <a:solidFill>
                  <a:schemeClr val="tx1"/>
                </a:solidFill>
                <a:latin typeface="Arial" panose="020B0604020202020204" pitchFamily="34" charset="0"/>
                <a:cs typeface="Arial" panose="020B0604020202020204" pitchFamily="34" charset="0"/>
              </a:rPr>
              <a:t>“with a rich man in his death”</a:t>
            </a:r>
          </a:p>
        </p:txBody>
      </p:sp>
    </p:spTree>
    <p:extLst>
      <p:ext uri="{BB962C8B-B14F-4D97-AF65-F5344CB8AC3E}">
        <p14:creationId xmlns:p14="http://schemas.microsoft.com/office/powerpoint/2010/main" val="2505022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159000" y="491331"/>
            <a:ext cx="8077200" cy="727869"/>
          </a:xfrm>
          <a:solidFill>
            <a:schemeClr val="accent2">
              <a:lumMod val="60000"/>
              <a:lumOff val="40000"/>
            </a:schemeClr>
          </a:solidFill>
        </p:spPr>
        <p:txBody>
          <a:bodyPr/>
          <a:lstStyle/>
          <a:p>
            <a:pPr algn="ctr"/>
            <a:r>
              <a:rPr lang="en-US" sz="4000" b="1" dirty="0">
                <a:solidFill>
                  <a:schemeClr val="tx1"/>
                </a:solidFill>
                <a:latin typeface="+mn-lt"/>
              </a:rPr>
              <a:t>Isaiah 53:9</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711201" y="1905000"/>
            <a:ext cx="11582400" cy="5029200"/>
          </a:xfrm>
          <a:solidFill>
            <a:schemeClr val="accent1"/>
          </a:solidFill>
        </p:spPr>
        <p:txBody>
          <a:bodyPr lIns="274320" tIns="182880" rIns="274320"/>
          <a:lstStyle/>
          <a:p>
            <a:pPr marL="0" indent="0">
              <a:buNone/>
            </a:pPr>
            <a:endParaRPr lang="en-US" sz="3000" dirty="0">
              <a:solidFill>
                <a:schemeClr val="tx1"/>
              </a:solidFill>
              <a:latin typeface="Arial" panose="020B0604020202020204" pitchFamily="34" charset="0"/>
              <a:cs typeface="Arial" panose="020B0604020202020204" pitchFamily="34" charset="0"/>
            </a:endParaRPr>
          </a:p>
          <a:p>
            <a:pPr marL="0" indent="0" algn="just">
              <a:buNone/>
            </a:pPr>
            <a:r>
              <a:rPr lang="en-US" sz="3200" dirty="0">
                <a:solidFill>
                  <a:schemeClr val="bg2"/>
                </a:solidFill>
                <a:latin typeface="Arial" panose="020B0604020202020204" pitchFamily="34" charset="0"/>
                <a:cs typeface="Arial" panose="020B0604020202020204" pitchFamily="34" charset="0"/>
              </a:rPr>
              <a:t>Like the other enigmas of this Song, this too is written so that when the turn of events provides the explanation we shall know for certain that we stand in the presence of the Servant of the Lord.</a:t>
            </a:r>
          </a:p>
          <a:p>
            <a:pPr marL="0" indent="0">
              <a:buNone/>
            </a:pPr>
            <a:endParaRPr lang="en-US" sz="3200" b="1" dirty="0">
              <a:solidFill>
                <a:schemeClr val="bg2"/>
              </a:solidFill>
              <a:latin typeface="Arial" panose="020B0604020202020204" pitchFamily="34" charset="0"/>
              <a:cs typeface="Arial" panose="020B0604020202020204" pitchFamily="34" charset="0"/>
            </a:endParaRPr>
          </a:p>
          <a:p>
            <a:pPr marL="0" indent="0">
              <a:buNone/>
            </a:pPr>
            <a:r>
              <a:rPr lang="en-US" sz="3200" dirty="0" err="1">
                <a:solidFill>
                  <a:schemeClr val="bg2"/>
                </a:solidFill>
                <a:latin typeface="Arial" panose="020B0604020202020204" pitchFamily="34" charset="0"/>
                <a:cs typeface="Arial" panose="020B0604020202020204" pitchFamily="34" charset="0"/>
              </a:rPr>
              <a:t>Motyer</a:t>
            </a:r>
            <a:endParaRPr lang="en-US" sz="3200" dirty="0">
              <a:solidFill>
                <a:schemeClr val="bg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6310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b="1" dirty="0">
                <a:solidFill>
                  <a:schemeClr val="tx1"/>
                </a:solidFill>
                <a:latin typeface="+mn-lt"/>
              </a:rPr>
              <a:t>Announcements</a:t>
            </a:r>
            <a:endParaRPr lang="en-US" altLang="en-US" b="1" dirty="0"/>
          </a:p>
        </p:txBody>
      </p:sp>
      <p:sp>
        <p:nvSpPr>
          <p:cNvPr id="21507" name="Content Placeholder 2"/>
          <p:cNvSpPr>
            <a:spLocks noGrp="1"/>
          </p:cNvSpPr>
          <p:nvPr>
            <p:ph idx="1"/>
          </p:nvPr>
        </p:nvSpPr>
        <p:spPr>
          <a:xfrm>
            <a:off x="635000" y="1981200"/>
            <a:ext cx="12055324" cy="1143000"/>
          </a:xfrm>
        </p:spPr>
        <p:txBody>
          <a:bodyPr anchor="t"/>
          <a:lstStyle/>
          <a:p>
            <a:pPr>
              <a:spcAft>
                <a:spcPts val="640"/>
              </a:spcAft>
            </a:pPr>
            <a:r>
              <a:rPr lang="en-US" altLang="en-US" sz="3000" b="1" dirty="0">
                <a:solidFill>
                  <a:schemeClr val="tx1"/>
                </a:solidFill>
              </a:rPr>
              <a:t>MOB Website &amp; Resources:  </a:t>
            </a:r>
            <a:r>
              <a:rPr lang="en-US" altLang="en-US" sz="3000" b="1" dirty="0">
                <a:solidFill>
                  <a:srgbClr val="0432FF"/>
                </a:solidFill>
                <a:hlinkClick r:id="rId3">
                  <a:extLst>
                    <a:ext uri="{A12FA001-AC4F-418D-AE19-62706E023703}">
                      <ahyp:hlinkClr xmlns:ahyp="http://schemas.microsoft.com/office/drawing/2018/hyperlinkcolor" val="tx"/>
                    </a:ext>
                  </a:extLst>
                </a:hlinkClick>
              </a:rPr>
              <a:t>www.ibcmob.net</a:t>
            </a:r>
            <a:endParaRPr lang="en-US" altLang="en-US" sz="3000" b="1" dirty="0">
              <a:solidFill>
                <a:srgbClr val="0432FF"/>
              </a:solidFill>
            </a:endParaRPr>
          </a:p>
        </p:txBody>
      </p:sp>
      <p:sp>
        <p:nvSpPr>
          <p:cNvPr id="21510"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B5EE791-D10D-43E1-8F75-0B15EFAA8F6D}" type="slidenum">
              <a:rPr lang="en-US" altLang="en-US"/>
              <a:pPr/>
              <a:t>2</a:t>
            </a:fld>
            <a:endParaRPr lang="en-US" altLang="en-US" dirty="0"/>
          </a:p>
        </p:txBody>
      </p:sp>
      <p:graphicFrame>
        <p:nvGraphicFramePr>
          <p:cNvPr id="3" name="Table 2">
            <a:extLst>
              <a:ext uri="{FF2B5EF4-FFF2-40B4-BE49-F238E27FC236}">
                <a16:creationId xmlns:a16="http://schemas.microsoft.com/office/drawing/2014/main" id="{750DBCCF-7E35-3C45-8229-9BC3C3D2331E}"/>
              </a:ext>
            </a:extLst>
          </p:cNvPr>
          <p:cNvGraphicFramePr>
            <a:graphicFrameLocks noGrp="1"/>
          </p:cNvGraphicFramePr>
          <p:nvPr>
            <p:extLst>
              <p:ext uri="{D42A27DB-BD31-4B8C-83A1-F6EECF244321}">
                <p14:modId xmlns:p14="http://schemas.microsoft.com/office/powerpoint/2010/main" val="805209321"/>
              </p:ext>
            </p:extLst>
          </p:nvPr>
        </p:nvGraphicFramePr>
        <p:xfrm>
          <a:off x="939800" y="2716493"/>
          <a:ext cx="11263222" cy="4065307"/>
        </p:xfrm>
        <a:graphic>
          <a:graphicData uri="http://schemas.openxmlformats.org/drawingml/2006/table">
            <a:tbl>
              <a:tblPr firstRow="1" bandRow="1">
                <a:tableStyleId>{5C22544A-7EE6-4342-B048-85BDC9FD1C3A}</a:tableStyleId>
              </a:tblPr>
              <a:tblGrid>
                <a:gridCol w="5631611">
                  <a:extLst>
                    <a:ext uri="{9D8B030D-6E8A-4147-A177-3AD203B41FA5}">
                      <a16:colId xmlns:a16="http://schemas.microsoft.com/office/drawing/2014/main" val="3121026474"/>
                    </a:ext>
                  </a:extLst>
                </a:gridCol>
                <a:gridCol w="5631611">
                  <a:extLst>
                    <a:ext uri="{9D8B030D-6E8A-4147-A177-3AD203B41FA5}">
                      <a16:colId xmlns:a16="http://schemas.microsoft.com/office/drawing/2014/main" val="1130905867"/>
                    </a:ext>
                  </a:extLst>
                </a:gridCol>
              </a:tblGrid>
              <a:tr h="4065307">
                <a:tc>
                  <a:txBody>
                    <a:bodyPr/>
                    <a:lstStyle/>
                    <a:p>
                      <a:pPr marL="342900" indent="-342900">
                        <a:buFont typeface="Arial" panose="020B0604020202020204" pitchFamily="34" charset="0"/>
                        <a:buChar char="•"/>
                      </a:pPr>
                      <a:endParaRPr lang="en-US" i="1" dirty="0"/>
                    </a:p>
                    <a:p>
                      <a:pPr marL="342900" indent="-342900">
                        <a:buFont typeface="Arial" panose="020B0604020202020204" pitchFamily="34" charset="0"/>
                        <a:buChar char="•"/>
                      </a:pPr>
                      <a:r>
                        <a:rPr lang="en-US" i="1" dirty="0"/>
                        <a:t>What is revelation?</a:t>
                      </a:r>
                      <a:endParaRPr lang="en-US" dirty="0"/>
                    </a:p>
                    <a:p>
                      <a:pPr marL="342900" indent="-342900">
                        <a:buFont typeface="Arial" panose="020B0604020202020204" pitchFamily="34" charset="0"/>
                        <a:buChar char="•"/>
                      </a:pPr>
                      <a:r>
                        <a:rPr lang="en-US" dirty="0"/>
                        <a:t>​</a:t>
                      </a:r>
                      <a:r>
                        <a:rPr lang="en-US" i="1" dirty="0"/>
                        <a:t>What is the Bible about?  </a:t>
                      </a:r>
                      <a:endParaRPr lang="en-US" dirty="0"/>
                    </a:p>
                    <a:p>
                      <a:pPr marL="342900" indent="-342900">
                        <a:buFont typeface="Arial" panose="020B0604020202020204" pitchFamily="34" charset="0"/>
                        <a:buChar char="•"/>
                      </a:pPr>
                      <a:r>
                        <a:rPr lang="en-US" dirty="0"/>
                        <a:t>​</a:t>
                      </a:r>
                      <a:r>
                        <a:rPr lang="en-US" i="1" dirty="0"/>
                        <a:t>How did we get the Bible?</a:t>
                      </a:r>
                      <a:endParaRPr lang="en-US" dirty="0"/>
                    </a:p>
                    <a:p>
                      <a:pPr marL="342900" indent="-342900">
                        <a:buFont typeface="Arial" panose="020B0604020202020204" pitchFamily="34" charset="0"/>
                        <a:buChar char="•"/>
                      </a:pPr>
                      <a:r>
                        <a:rPr lang="en-US" dirty="0"/>
                        <a:t>​</a:t>
                      </a:r>
                      <a:r>
                        <a:rPr lang="en-US" i="1" dirty="0"/>
                        <a:t>Who is God and how do we know He exists?</a:t>
                      </a:r>
                      <a:endParaRPr lang="en-US" dirty="0"/>
                    </a:p>
                    <a:p>
                      <a:pPr marL="342900" indent="-342900">
                        <a:buFont typeface="Arial" panose="020B0604020202020204" pitchFamily="34" charset="0"/>
                        <a:buChar char="•"/>
                      </a:pPr>
                      <a:r>
                        <a:rPr lang="en-US" dirty="0"/>
                        <a:t>​</a:t>
                      </a:r>
                      <a:r>
                        <a:rPr lang="en-US" i="1" dirty="0"/>
                        <a:t>What is God like?</a:t>
                      </a:r>
                      <a:endParaRPr lang="en-US" dirty="0"/>
                    </a:p>
                    <a:p>
                      <a:pPr marL="342900" indent="-342900">
                        <a:buFont typeface="Arial" panose="020B0604020202020204" pitchFamily="34" charset="0"/>
                        <a:buChar char="•"/>
                      </a:pPr>
                      <a:r>
                        <a:rPr lang="en-US" dirty="0"/>
                        <a:t>​</a:t>
                      </a:r>
                      <a:r>
                        <a:rPr lang="en-US" i="1" dirty="0"/>
                        <a:t>Why is it essential for Jesus Christ to be both God AND man?  (stress on the humanity of Christ)</a:t>
                      </a:r>
                      <a:endParaRPr lang="en-US" dirty="0"/>
                    </a:p>
                    <a:p>
                      <a:pPr marL="342900" indent="-342900">
                        <a:buFont typeface="Arial" panose="020B0604020202020204" pitchFamily="34" charset="0"/>
                        <a:buChar char="•"/>
                      </a:pPr>
                      <a:r>
                        <a:rPr lang="en-US" dirty="0"/>
                        <a:t>​</a:t>
                      </a:r>
                      <a:r>
                        <a:rPr lang="en-US" i="1" dirty="0"/>
                        <a:t>Why is it essential for Jesus Christ to be both man AND God?  (stress on deity the of Christ)</a:t>
                      </a:r>
                      <a:endParaRPr lang="en-US" dirty="0"/>
                    </a:p>
                    <a:p>
                      <a:pPr marL="342900" marR="0" lvl="0" indent="-342900" algn="l" defTabSz="92891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i="1" dirty="0"/>
                        <a:t>The resurrected, ascended Lord is coming again.  Why does that matter?</a:t>
                      </a:r>
                      <a:endParaRPr lang="en-US" dirty="0"/>
                    </a:p>
                  </a:txBody>
                  <a:tcPr/>
                </a:tc>
                <a:tc>
                  <a:txBody>
                    <a:bodyPr/>
                    <a:lstStyle/>
                    <a:p>
                      <a:pPr marL="0" indent="0">
                        <a:buFont typeface="Arial" panose="020B0604020202020204" pitchFamily="34" charset="0"/>
                        <a:buNone/>
                      </a:pPr>
                      <a:r>
                        <a:rPr lang="en-US" dirty="0"/>
                        <a:t>​</a:t>
                      </a:r>
                    </a:p>
                    <a:p>
                      <a:pPr marL="342900" indent="-342900">
                        <a:buFont typeface="Arial" panose="020B0604020202020204" pitchFamily="34" charset="0"/>
                        <a:buChar char="•"/>
                      </a:pPr>
                      <a:r>
                        <a:rPr lang="en-US" i="1" dirty="0"/>
                        <a:t>Why do we need salvation?</a:t>
                      </a:r>
                      <a:endParaRPr lang="en-US" dirty="0"/>
                    </a:p>
                    <a:p>
                      <a:pPr marL="342900" indent="-342900">
                        <a:buFont typeface="Arial" panose="020B0604020202020204" pitchFamily="34" charset="0"/>
                        <a:buChar char="•"/>
                      </a:pPr>
                      <a:r>
                        <a:rPr lang="en-US" dirty="0"/>
                        <a:t>​</a:t>
                      </a:r>
                      <a:r>
                        <a:rPr lang="en-US" i="1" dirty="0"/>
                        <a:t>How did Christ’s sacrifice satisfy God’s righteous wrath?</a:t>
                      </a:r>
                      <a:endParaRPr lang="en-US" dirty="0"/>
                    </a:p>
                    <a:p>
                      <a:pPr marL="342900" indent="-342900">
                        <a:buFont typeface="Arial" panose="020B0604020202020204" pitchFamily="34" charset="0"/>
                        <a:buChar char="•"/>
                      </a:pPr>
                      <a:r>
                        <a:rPr lang="en-US" dirty="0"/>
                        <a:t>​</a:t>
                      </a:r>
                      <a:r>
                        <a:rPr lang="en-US" i="1" dirty="0"/>
                        <a:t>What does God do when a person is saved?  (God’s sovereignty)</a:t>
                      </a:r>
                      <a:endParaRPr lang="en-US" dirty="0"/>
                    </a:p>
                    <a:p>
                      <a:pPr marL="342900" indent="-342900">
                        <a:buFont typeface="Arial" panose="020B0604020202020204" pitchFamily="34" charset="0"/>
                        <a:buChar char="•"/>
                      </a:pPr>
                      <a:r>
                        <a:rPr lang="en-US" dirty="0"/>
                        <a:t>​</a:t>
                      </a:r>
                      <a:r>
                        <a:rPr lang="en-US" i="1" dirty="0"/>
                        <a:t>How is the atonement incomplete without Christ’s resurrection?</a:t>
                      </a:r>
                      <a:endParaRPr lang="en-US" dirty="0"/>
                    </a:p>
                    <a:p>
                      <a:pPr marL="342900" indent="-342900">
                        <a:buFont typeface="Arial" panose="020B0604020202020204" pitchFamily="34" charset="0"/>
                        <a:buChar char="•"/>
                      </a:pPr>
                      <a:r>
                        <a:rPr lang="en-US" dirty="0"/>
                        <a:t>​</a:t>
                      </a:r>
                      <a:r>
                        <a:rPr lang="en-US" i="1" dirty="0"/>
                        <a:t>What is the response to God that results in salvation?  (man’s responsibility)</a:t>
                      </a:r>
                      <a:endParaRPr lang="en-US" dirty="0"/>
                    </a:p>
                    <a:p>
                      <a:pPr marL="342900" indent="-342900">
                        <a:buFont typeface="Arial" panose="020B0604020202020204" pitchFamily="34" charset="0"/>
                        <a:buChar char="•"/>
                      </a:pPr>
                      <a:r>
                        <a:rPr lang="en-US" i="1" dirty="0"/>
                        <a:t>How can you know if you are a Christian?</a:t>
                      </a:r>
                      <a:endParaRPr lang="en-US" dirty="0"/>
                    </a:p>
                    <a:p>
                      <a:endParaRPr lang="en-US" dirty="0"/>
                    </a:p>
                  </a:txBody>
                  <a:tcPr/>
                </a:tc>
                <a:extLst>
                  <a:ext uri="{0D108BD9-81ED-4DB2-BD59-A6C34878D82A}">
                    <a16:rowId xmlns:a16="http://schemas.microsoft.com/office/drawing/2014/main" val="273948908"/>
                  </a:ext>
                </a:extLst>
              </a:tr>
            </a:tbl>
          </a:graphicData>
        </a:graphic>
      </p:graphicFrame>
      <p:sp>
        <p:nvSpPr>
          <p:cNvPr id="5" name="TextBox 4">
            <a:extLst>
              <a:ext uri="{FF2B5EF4-FFF2-40B4-BE49-F238E27FC236}">
                <a16:creationId xmlns:a16="http://schemas.microsoft.com/office/drawing/2014/main" id="{C0F45BDA-DBA4-0040-A58E-B06F2933A686}"/>
              </a:ext>
            </a:extLst>
          </p:cNvPr>
          <p:cNvSpPr txBox="1"/>
          <p:nvPr/>
        </p:nvSpPr>
        <p:spPr>
          <a:xfrm>
            <a:off x="10718895" y="1676400"/>
            <a:ext cx="1963306" cy="646331"/>
          </a:xfrm>
          <a:prstGeom prst="rect">
            <a:avLst/>
          </a:prstGeom>
          <a:noFill/>
        </p:spPr>
        <p:txBody>
          <a:bodyPr wrap="square" rtlCol="0">
            <a:spAutoFit/>
          </a:bodyPr>
          <a:lstStyle/>
          <a:p>
            <a:pPr algn="ctr"/>
            <a:r>
              <a:rPr lang="en-US" dirty="0"/>
              <a:t>Plug for </a:t>
            </a:r>
            <a:r>
              <a:rPr lang="en-US" dirty="0" err="1"/>
              <a:t>FoF</a:t>
            </a:r>
            <a:r>
              <a:rPr lang="en-US" dirty="0"/>
              <a:t> </a:t>
            </a:r>
          </a:p>
          <a:p>
            <a:pPr algn="ctr"/>
            <a:r>
              <a:rPr lang="en-US" dirty="0"/>
              <a:t>(in the Fall)</a:t>
            </a:r>
          </a:p>
        </p:txBody>
      </p:sp>
      <p:cxnSp>
        <p:nvCxnSpPr>
          <p:cNvPr id="7" name="Straight Arrow Connector 6">
            <a:extLst>
              <a:ext uri="{FF2B5EF4-FFF2-40B4-BE49-F238E27FC236}">
                <a16:creationId xmlns:a16="http://schemas.microsoft.com/office/drawing/2014/main" id="{806C2193-DAF2-0B4C-BE37-04D43AE86703}"/>
              </a:ext>
            </a:extLst>
          </p:cNvPr>
          <p:cNvCxnSpPr>
            <a:cxnSpLocks/>
          </p:cNvCxnSpPr>
          <p:nvPr/>
        </p:nvCxnSpPr>
        <p:spPr>
          <a:xfrm flipH="1">
            <a:off x="9474200" y="2205955"/>
            <a:ext cx="1524000" cy="346745"/>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12845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159000" y="491331"/>
            <a:ext cx="8077200" cy="727869"/>
          </a:xfrm>
          <a:solidFill>
            <a:schemeClr val="accent2">
              <a:lumMod val="60000"/>
              <a:lumOff val="40000"/>
            </a:schemeClr>
          </a:solidFill>
        </p:spPr>
        <p:txBody>
          <a:bodyPr/>
          <a:lstStyle/>
          <a:p>
            <a:pPr algn="ctr"/>
            <a:r>
              <a:rPr lang="en-US" sz="4000" b="1" dirty="0">
                <a:solidFill>
                  <a:schemeClr val="tx1"/>
                </a:solidFill>
                <a:latin typeface="+mn-lt"/>
              </a:rPr>
              <a:t>Isaiah 53:10</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863601" y="1905000"/>
            <a:ext cx="11125200" cy="5029200"/>
          </a:xfrm>
        </p:spPr>
        <p:txBody>
          <a:bodyPr/>
          <a:lstStyle/>
          <a:p>
            <a:pPr marL="0" indent="0">
              <a:buNone/>
            </a:pPr>
            <a:r>
              <a:rPr lang="en-US" sz="3000" dirty="0">
                <a:solidFill>
                  <a:schemeClr val="tx1"/>
                </a:solidFill>
                <a:latin typeface="Arial" panose="020B0604020202020204" pitchFamily="34" charset="0"/>
                <a:cs typeface="Arial" panose="020B0604020202020204" pitchFamily="34" charset="0"/>
              </a:rPr>
              <a:t>Yet it was the </a:t>
            </a:r>
            <a:r>
              <a:rPr lang="en-US" sz="3000" b="1" dirty="0">
                <a:solidFill>
                  <a:schemeClr val="tx1"/>
                </a:solidFill>
                <a:latin typeface="Arial" panose="020B0604020202020204" pitchFamily="34" charset="0"/>
                <a:cs typeface="Arial" panose="020B0604020202020204" pitchFamily="34" charset="0"/>
              </a:rPr>
              <a:t>will of the Lord </a:t>
            </a:r>
            <a:r>
              <a:rPr lang="en-US" sz="3000" dirty="0">
                <a:solidFill>
                  <a:schemeClr val="tx1"/>
                </a:solidFill>
                <a:latin typeface="Arial" panose="020B0604020202020204" pitchFamily="34" charset="0"/>
                <a:cs typeface="Arial" panose="020B0604020202020204" pitchFamily="34" charset="0"/>
              </a:rPr>
              <a:t>to crush him; he has put him to grief; when his soul makes an offering for guilt, he shall see his offspring; he shall prolong his days; the </a:t>
            </a:r>
            <a:r>
              <a:rPr lang="en-US" sz="3000" b="1" dirty="0">
                <a:solidFill>
                  <a:schemeClr val="tx1"/>
                </a:solidFill>
                <a:latin typeface="Arial" panose="020B0604020202020204" pitchFamily="34" charset="0"/>
                <a:cs typeface="Arial" panose="020B0604020202020204" pitchFamily="34" charset="0"/>
              </a:rPr>
              <a:t>will of the Lord </a:t>
            </a:r>
            <a:r>
              <a:rPr lang="en-US" sz="3000" dirty="0">
                <a:solidFill>
                  <a:schemeClr val="tx1"/>
                </a:solidFill>
                <a:latin typeface="Arial" panose="020B0604020202020204" pitchFamily="34" charset="0"/>
                <a:cs typeface="Arial" panose="020B0604020202020204" pitchFamily="34" charset="0"/>
              </a:rPr>
              <a:t>shall prosper in his hand.</a:t>
            </a:r>
          </a:p>
          <a:p>
            <a:pPr>
              <a:spcBef>
                <a:spcPts val="1272"/>
              </a:spcBef>
            </a:pPr>
            <a:r>
              <a:rPr lang="en-US" sz="3000" b="1" dirty="0">
                <a:solidFill>
                  <a:schemeClr val="tx1"/>
                </a:solidFill>
                <a:latin typeface="Arial" panose="020B0604020202020204" pitchFamily="34" charset="0"/>
                <a:cs typeface="Arial" panose="020B0604020202020204" pitchFamily="34" charset="0"/>
              </a:rPr>
              <a:t>See his offspring?</a:t>
            </a:r>
            <a:r>
              <a:rPr lang="en-US" sz="3000" dirty="0">
                <a:solidFill>
                  <a:schemeClr val="tx1"/>
                </a:solidFill>
                <a:latin typeface="Arial" panose="020B0604020202020204" pitchFamily="34" charset="0"/>
                <a:cs typeface="Arial" panose="020B0604020202020204" pitchFamily="34" charset="0"/>
              </a:rPr>
              <a:t> Wasn’t He “cut off out of the land of the living” two verses ago?</a:t>
            </a:r>
          </a:p>
          <a:p>
            <a:pPr>
              <a:spcBef>
                <a:spcPts val="1272"/>
              </a:spcBef>
            </a:pPr>
            <a:r>
              <a:rPr lang="en-US" sz="3000" dirty="0">
                <a:solidFill>
                  <a:schemeClr val="tx1"/>
                </a:solidFill>
                <a:latin typeface="Arial" panose="020B0604020202020204" pitchFamily="34" charset="0"/>
                <a:cs typeface="Arial" panose="020B0604020202020204" pitchFamily="34" charset="0"/>
              </a:rPr>
              <a:t>That God sacrificed / crushed His own Son – for us – how can we </a:t>
            </a:r>
            <a:r>
              <a:rPr lang="en-US" sz="3000" i="1" dirty="0">
                <a:solidFill>
                  <a:schemeClr val="tx1"/>
                </a:solidFill>
                <a:latin typeface="Arial" panose="020B0604020202020204" pitchFamily="34" charset="0"/>
                <a:cs typeface="Arial" panose="020B0604020202020204" pitchFamily="34" charset="0"/>
              </a:rPr>
              <a:t>ever</a:t>
            </a:r>
            <a:r>
              <a:rPr lang="en-US" sz="3000" dirty="0">
                <a:solidFill>
                  <a:schemeClr val="tx1"/>
                </a:solidFill>
                <a:latin typeface="Arial" panose="020B0604020202020204" pitchFamily="34" charset="0"/>
                <a:cs typeface="Arial" panose="020B0604020202020204" pitchFamily="34" charset="0"/>
              </a:rPr>
              <a:t> question His goodness?</a:t>
            </a:r>
            <a:endParaRPr lang="en-US" sz="3000"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5264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159000" y="491331"/>
            <a:ext cx="8077200" cy="727869"/>
          </a:xfrm>
          <a:solidFill>
            <a:schemeClr val="accent2">
              <a:lumMod val="60000"/>
              <a:lumOff val="40000"/>
            </a:schemeClr>
          </a:solidFill>
        </p:spPr>
        <p:txBody>
          <a:bodyPr/>
          <a:lstStyle/>
          <a:p>
            <a:pPr algn="ctr"/>
            <a:r>
              <a:rPr lang="en-US" sz="4000" b="1" dirty="0">
                <a:solidFill>
                  <a:schemeClr val="tx1"/>
                </a:solidFill>
                <a:latin typeface="+mn-lt"/>
              </a:rPr>
              <a:t>Isaiah 53:11</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787400" y="1905000"/>
            <a:ext cx="11125200" cy="5029200"/>
          </a:xfrm>
        </p:spPr>
        <p:txBody>
          <a:bodyPr/>
          <a:lstStyle/>
          <a:p>
            <a:pPr marL="0" indent="0">
              <a:buNone/>
            </a:pPr>
            <a:r>
              <a:rPr lang="en-US" sz="3000" dirty="0">
                <a:solidFill>
                  <a:schemeClr val="tx1"/>
                </a:solidFill>
                <a:latin typeface="Arial" panose="020B0604020202020204" pitchFamily="34" charset="0"/>
                <a:cs typeface="Arial" panose="020B0604020202020204" pitchFamily="34" charset="0"/>
              </a:rPr>
              <a:t>Out of the anguish of his soul he shall see and be satisfied; by his knowledge shall the righteous one, my servant, </a:t>
            </a:r>
            <a:r>
              <a:rPr lang="en-US" sz="3000" b="1" dirty="0">
                <a:solidFill>
                  <a:schemeClr val="tx1"/>
                </a:solidFill>
                <a:latin typeface="Arial" panose="020B0604020202020204" pitchFamily="34" charset="0"/>
                <a:cs typeface="Arial" panose="020B0604020202020204" pitchFamily="34" charset="0"/>
              </a:rPr>
              <a:t>make many to be accounted righteous, and he shall bear their iniquities.</a:t>
            </a:r>
          </a:p>
          <a:p>
            <a:pPr marL="0" indent="0">
              <a:buNone/>
            </a:pPr>
            <a:endParaRPr lang="en-US" sz="2000" b="1" dirty="0">
              <a:solidFill>
                <a:schemeClr val="tx1"/>
              </a:solidFill>
              <a:latin typeface="Arial" panose="020B0604020202020204" pitchFamily="34" charset="0"/>
              <a:cs typeface="Arial" panose="020B0604020202020204" pitchFamily="34" charset="0"/>
            </a:endParaRPr>
          </a:p>
          <a:p>
            <a:r>
              <a:rPr lang="en-US" sz="3000" dirty="0">
                <a:solidFill>
                  <a:schemeClr val="tx1"/>
                </a:solidFill>
                <a:latin typeface="Arial" panose="020B0604020202020204" pitchFamily="34" charset="0"/>
                <a:cs typeface="Arial" panose="020B0604020202020204" pitchFamily="34" charset="0"/>
              </a:rPr>
              <a:t>Meaning of “by his knowledge”? </a:t>
            </a:r>
          </a:p>
          <a:p>
            <a:r>
              <a:rPr lang="en-US" sz="3000" dirty="0">
                <a:solidFill>
                  <a:schemeClr val="tx1"/>
                </a:solidFill>
                <a:latin typeface="Arial" panose="020B0604020202020204" pitchFamily="34" charset="0"/>
                <a:cs typeface="Arial" panose="020B0604020202020204" pitchFamily="34" charset="0"/>
              </a:rPr>
              <a:t>Many to be accounted righteous - Romans 5:18-19</a:t>
            </a:r>
          </a:p>
          <a:p>
            <a:pPr marL="0" indent="0">
              <a:buNone/>
            </a:pPr>
            <a:r>
              <a:rPr lang="en-US" sz="2800" dirty="0">
                <a:solidFill>
                  <a:schemeClr val="bg2">
                    <a:lumMod val="50000"/>
                  </a:schemeClr>
                </a:solidFill>
              </a:rPr>
              <a:t>Therefore, as one trespass led to condemnation for all men, so one act of righteousness leads to justification and life for all men. For as by the one man’s disobedience the many were made sinners, so by the one man’s obedience the many will be made righteous.</a:t>
            </a:r>
          </a:p>
          <a:p>
            <a:endParaRPr lang="en-US" sz="3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9271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159000" y="491331"/>
            <a:ext cx="8077200" cy="727869"/>
          </a:xfrm>
          <a:solidFill>
            <a:schemeClr val="accent2">
              <a:lumMod val="60000"/>
              <a:lumOff val="40000"/>
            </a:schemeClr>
          </a:solidFill>
        </p:spPr>
        <p:txBody>
          <a:bodyPr/>
          <a:lstStyle/>
          <a:p>
            <a:pPr algn="ctr"/>
            <a:r>
              <a:rPr lang="en-US" sz="4000" b="1" dirty="0">
                <a:solidFill>
                  <a:schemeClr val="tx1"/>
                </a:solidFill>
                <a:latin typeface="+mn-lt"/>
              </a:rPr>
              <a:t>Isaiah 53:12</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558800" y="1905000"/>
            <a:ext cx="12192000" cy="5029200"/>
          </a:xfrm>
        </p:spPr>
        <p:txBody>
          <a:bodyPr/>
          <a:lstStyle/>
          <a:p>
            <a:pPr marL="0" indent="0">
              <a:buNone/>
            </a:pPr>
            <a:r>
              <a:rPr lang="en-US" sz="3000" dirty="0">
                <a:solidFill>
                  <a:schemeClr val="tx1"/>
                </a:solidFill>
                <a:latin typeface="Arial" panose="020B0604020202020204" pitchFamily="34" charset="0"/>
                <a:cs typeface="Arial" panose="020B0604020202020204" pitchFamily="34" charset="0"/>
              </a:rPr>
              <a:t>Therefore I will divide him a portion with the many, and he shall divide the spoil with the strong, because he poured out his soul to death and was numbered with the transgressors; yet he bore the sin of many, and makes intercession for the transgressors.</a:t>
            </a:r>
          </a:p>
          <a:p>
            <a:pPr>
              <a:spcBef>
                <a:spcPts val="1272"/>
              </a:spcBef>
            </a:pPr>
            <a:r>
              <a:rPr lang="en-US" sz="3000" dirty="0">
                <a:solidFill>
                  <a:schemeClr val="tx1"/>
                </a:solidFill>
                <a:latin typeface="Arial" panose="020B0604020202020204" pitchFamily="34" charset="0"/>
                <a:cs typeface="Arial" panose="020B0604020202020204" pitchFamily="34" charset="0"/>
              </a:rPr>
              <a:t>The spoil – John 6:37ff</a:t>
            </a:r>
          </a:p>
          <a:p>
            <a:pPr>
              <a:spcBef>
                <a:spcPts val="1272"/>
              </a:spcBef>
            </a:pPr>
            <a:r>
              <a:rPr lang="en-US" sz="3000" dirty="0">
                <a:solidFill>
                  <a:schemeClr val="tx1"/>
                </a:solidFill>
                <a:latin typeface="Arial" panose="020B0604020202020204" pitchFamily="34" charset="0"/>
                <a:cs typeface="Arial" panose="020B0604020202020204" pitchFamily="34" charset="0"/>
              </a:rPr>
              <a:t>“because” =&gt; “the fact that”</a:t>
            </a:r>
          </a:p>
          <a:p>
            <a:pPr>
              <a:spcBef>
                <a:spcPts val="1272"/>
              </a:spcBef>
            </a:pPr>
            <a:r>
              <a:rPr lang="en-US" sz="3000" dirty="0">
                <a:solidFill>
                  <a:schemeClr val="tx1"/>
                </a:solidFill>
                <a:latin typeface="Arial" panose="020B0604020202020204" pitchFamily="34" charset="0"/>
                <a:cs typeface="Arial" panose="020B0604020202020204" pitchFamily="34" charset="0"/>
              </a:rPr>
              <a:t>Intercession: Hebrews 7:23-27</a:t>
            </a:r>
          </a:p>
        </p:txBody>
      </p:sp>
    </p:spTree>
    <p:extLst>
      <p:ext uri="{BB962C8B-B14F-4D97-AF65-F5344CB8AC3E}">
        <p14:creationId xmlns:p14="http://schemas.microsoft.com/office/powerpoint/2010/main" val="1204569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159000" y="491331"/>
            <a:ext cx="8077200" cy="727869"/>
          </a:xfrm>
          <a:solidFill>
            <a:schemeClr val="accent2">
              <a:lumMod val="60000"/>
              <a:lumOff val="40000"/>
            </a:schemeClr>
          </a:solidFill>
        </p:spPr>
        <p:txBody>
          <a:bodyPr/>
          <a:lstStyle/>
          <a:p>
            <a:pPr algn="ctr"/>
            <a:r>
              <a:rPr lang="en-US" sz="4000" b="1" dirty="0">
                <a:solidFill>
                  <a:schemeClr val="tx1"/>
                </a:solidFill>
                <a:latin typeface="+mn-lt"/>
              </a:rPr>
              <a:t>Hebrews 7:23-38</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711201" y="1828800"/>
            <a:ext cx="11506200" cy="5029200"/>
          </a:xfrm>
        </p:spPr>
        <p:txBody>
          <a:bodyPr/>
          <a:lstStyle/>
          <a:p>
            <a:pPr marL="0" indent="0">
              <a:buNone/>
            </a:pPr>
            <a:r>
              <a:rPr lang="en-US" sz="3000" dirty="0">
                <a:solidFill>
                  <a:schemeClr val="tx1"/>
                </a:solidFill>
                <a:latin typeface="Arial" panose="020B0604020202020204" pitchFamily="34" charset="0"/>
                <a:cs typeface="Arial" panose="020B0604020202020204" pitchFamily="34" charset="0"/>
              </a:rPr>
              <a:t>By oppression and judgment he was taken away; and as for his generation, who considered that he was cut off out of the land of the living, stricken for the transgression of my people? </a:t>
            </a:r>
          </a:p>
          <a:p>
            <a:endParaRPr lang="en-US" sz="3000" b="1" dirty="0">
              <a:solidFill>
                <a:schemeClr val="tx1"/>
              </a:solidFill>
              <a:latin typeface="Arial" panose="020B0604020202020204" pitchFamily="34" charset="0"/>
              <a:cs typeface="Arial" panose="020B0604020202020204" pitchFamily="34" charset="0"/>
            </a:endParaRPr>
          </a:p>
          <a:p>
            <a:r>
              <a:rPr lang="en-US" sz="3000" b="1" dirty="0">
                <a:solidFill>
                  <a:schemeClr val="tx1"/>
                </a:solidFill>
                <a:latin typeface="Arial" panose="020B0604020202020204" pitchFamily="34" charset="0"/>
                <a:cs typeface="Arial" panose="020B0604020202020204" pitchFamily="34" charset="0"/>
              </a:rPr>
              <a:t>Oppression: </a:t>
            </a:r>
            <a:r>
              <a:rPr lang="en-US" sz="3000" dirty="0">
                <a:solidFill>
                  <a:schemeClr val="tx1"/>
                </a:solidFill>
                <a:latin typeface="Arial" panose="020B0604020202020204" pitchFamily="34" charset="0"/>
                <a:cs typeface="Arial" panose="020B0604020202020204" pitchFamily="34" charset="0"/>
              </a:rPr>
              <a:t>Unjustly accused</a:t>
            </a:r>
          </a:p>
          <a:p>
            <a:r>
              <a:rPr lang="en-US" sz="3000" dirty="0">
                <a:solidFill>
                  <a:schemeClr val="tx1"/>
                </a:solidFill>
                <a:latin typeface="Arial" panose="020B0604020202020204" pitchFamily="34" charset="0"/>
                <a:cs typeface="Arial" panose="020B0604020202020204" pitchFamily="34" charset="0"/>
              </a:rPr>
              <a:t>Consider Christ’s </a:t>
            </a:r>
            <a:r>
              <a:rPr lang="en-US" sz="3000" b="1" dirty="0">
                <a:solidFill>
                  <a:schemeClr val="tx1"/>
                </a:solidFill>
                <a:latin typeface="Arial" panose="020B0604020202020204" pitchFamily="34" charset="0"/>
                <a:cs typeface="Arial" panose="020B0604020202020204" pitchFamily="34" charset="0"/>
              </a:rPr>
              <a:t>authority and power</a:t>
            </a:r>
            <a:r>
              <a:rPr lang="en-US" sz="3000" dirty="0">
                <a:solidFill>
                  <a:schemeClr val="tx1"/>
                </a:solidFill>
                <a:latin typeface="Arial" panose="020B0604020202020204" pitchFamily="34" charset="0"/>
                <a:cs typeface="Arial" panose="020B0604020202020204" pitchFamily="34" charset="0"/>
              </a:rPr>
              <a:t> but </a:t>
            </a:r>
            <a:r>
              <a:rPr lang="en-US" sz="3000" b="1" dirty="0">
                <a:solidFill>
                  <a:schemeClr val="tx1"/>
                </a:solidFill>
                <a:latin typeface="Arial" panose="020B0604020202020204" pitchFamily="34" charset="0"/>
                <a:cs typeface="Arial" panose="020B0604020202020204" pitchFamily="34" charset="0"/>
              </a:rPr>
              <a:t>restraint and humility</a:t>
            </a:r>
            <a:r>
              <a:rPr lang="en-US" sz="3000" dirty="0">
                <a:solidFill>
                  <a:schemeClr val="tx1"/>
                </a:solidFill>
                <a:latin typeface="Arial" panose="020B0604020202020204" pitchFamily="34" charset="0"/>
                <a:cs typeface="Arial" panose="020B0604020202020204" pitchFamily="34" charset="0"/>
              </a:rPr>
              <a:t> -- Philippians 2:4-11</a:t>
            </a:r>
            <a:endParaRPr lang="en-US" sz="3000" b="1" dirty="0">
              <a:solidFill>
                <a:schemeClr val="tx1"/>
              </a:solidFill>
              <a:latin typeface="Arial" panose="020B0604020202020204" pitchFamily="34" charset="0"/>
              <a:cs typeface="Arial" panose="020B0604020202020204" pitchFamily="34" charset="0"/>
            </a:endParaRPr>
          </a:p>
          <a:p>
            <a:endParaRPr lang="en-US" sz="3000" b="1" dirty="0">
              <a:solidFill>
                <a:schemeClr val="tx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F78BCB00-AE8F-6844-A00E-59FF6CA560FD}"/>
              </a:ext>
            </a:extLst>
          </p:cNvPr>
          <p:cNvSpPr txBox="1"/>
          <p:nvPr/>
        </p:nvSpPr>
        <p:spPr>
          <a:xfrm>
            <a:off x="787401" y="1888153"/>
            <a:ext cx="11201399" cy="4893647"/>
          </a:xfrm>
          <a:prstGeom prst="rect">
            <a:avLst/>
          </a:prstGeom>
          <a:solidFill>
            <a:schemeClr val="accent1"/>
          </a:solidFill>
        </p:spPr>
        <p:txBody>
          <a:bodyPr wrap="square" rtlCol="0">
            <a:spAutoFit/>
          </a:bodyPr>
          <a:lstStyle/>
          <a:p>
            <a:pPr algn="just"/>
            <a:r>
              <a:rPr lang="en-US" sz="2600" dirty="0">
                <a:solidFill>
                  <a:schemeClr val="accent6">
                    <a:lumMod val="20000"/>
                    <a:lumOff val="80000"/>
                  </a:schemeClr>
                </a:solidFill>
              </a:rPr>
              <a:t>The former priests were many in number, because they were prevented by death from continuing in office, but he holds his priesthood permanently, because he continues forever. Consequently, he is able to save to the uttermost those who draw near to God through him, since he always lives to make intercession for them. For it was indeed fitting that we should have such a high priest, holy, innocent, unstained, separated from sinners, and exalted above the heavens. He has no need, like those high priests, to offer sacrifices daily, first for his own sins and then for those of the people, since he did this once for all when he offered up himself. For the law appoints men in their weakness as high priests, but the word of the oath, which came later than the law, appoints a Son who has been made perfect forever.</a:t>
            </a:r>
          </a:p>
        </p:txBody>
      </p:sp>
    </p:spTree>
    <p:extLst>
      <p:ext uri="{BB962C8B-B14F-4D97-AF65-F5344CB8AC3E}">
        <p14:creationId xmlns:p14="http://schemas.microsoft.com/office/powerpoint/2010/main" val="32459991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159000" y="491331"/>
            <a:ext cx="8077200" cy="727869"/>
          </a:xfrm>
          <a:solidFill>
            <a:schemeClr val="accent2">
              <a:lumMod val="60000"/>
              <a:lumOff val="40000"/>
            </a:schemeClr>
          </a:solidFill>
        </p:spPr>
        <p:txBody>
          <a:bodyPr/>
          <a:lstStyle/>
          <a:p>
            <a:pPr algn="ctr"/>
            <a:r>
              <a:rPr lang="en-US" sz="4000" b="1" dirty="0">
                <a:solidFill>
                  <a:schemeClr val="tx1"/>
                </a:solidFill>
                <a:latin typeface="+mn-lt"/>
              </a:rPr>
              <a:t>Conclusion</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397000" y="1676400"/>
            <a:ext cx="10896600" cy="5029200"/>
          </a:xfrm>
        </p:spPr>
        <p:txBody>
          <a:bodyPr/>
          <a:lstStyle/>
          <a:p>
            <a:endParaRPr lang="en-US" sz="3000" b="1" dirty="0">
              <a:solidFill>
                <a:schemeClr val="accent6"/>
              </a:solidFill>
              <a:latin typeface="Arial" panose="020B0604020202020204" pitchFamily="34" charset="0"/>
              <a:cs typeface="Arial" panose="020B0604020202020204" pitchFamily="34" charset="0"/>
            </a:endParaRPr>
          </a:p>
          <a:p>
            <a:endParaRPr lang="en-US" sz="3000" b="1" dirty="0">
              <a:solidFill>
                <a:schemeClr val="accent6"/>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A4FCFEC3-A093-B240-B448-40D7D775F574}"/>
              </a:ext>
            </a:extLst>
          </p:cNvPr>
          <p:cNvSpPr txBox="1"/>
          <p:nvPr/>
        </p:nvSpPr>
        <p:spPr>
          <a:xfrm>
            <a:off x="1854200" y="3175337"/>
            <a:ext cx="9067800" cy="1015663"/>
          </a:xfrm>
          <a:prstGeom prst="rect">
            <a:avLst/>
          </a:prstGeom>
          <a:noFill/>
        </p:spPr>
        <p:txBody>
          <a:bodyPr wrap="square" rtlCol="0">
            <a:spAutoFit/>
          </a:bodyPr>
          <a:lstStyle/>
          <a:p>
            <a:r>
              <a:rPr lang="en-US" sz="6000" b="1" dirty="0">
                <a:solidFill>
                  <a:schemeClr val="accent6">
                    <a:lumMod val="75000"/>
                  </a:schemeClr>
                </a:solidFill>
              </a:rPr>
              <a:t>Humility and Obedience</a:t>
            </a:r>
          </a:p>
        </p:txBody>
      </p:sp>
    </p:spTree>
    <p:extLst>
      <p:ext uri="{BB962C8B-B14F-4D97-AF65-F5344CB8AC3E}">
        <p14:creationId xmlns:p14="http://schemas.microsoft.com/office/powerpoint/2010/main" val="38917488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b="1" dirty="0">
                <a:solidFill>
                  <a:schemeClr val="tx1">
                    <a:lumMod val="75000"/>
                    <a:lumOff val="25000"/>
                  </a:schemeClr>
                </a:solidFill>
                <a:latin typeface="+mn-lt"/>
              </a:rPr>
              <a:t>Our Study of Isaiah</a:t>
            </a:r>
          </a:p>
        </p:txBody>
      </p:sp>
      <p:sp>
        <p:nvSpPr>
          <p:cNvPr id="3" name="Content Placeholder 2"/>
          <p:cNvSpPr>
            <a:spLocks noGrp="1"/>
          </p:cNvSpPr>
          <p:nvPr>
            <p:ph idx="1"/>
          </p:nvPr>
        </p:nvSpPr>
        <p:spPr>
          <a:xfrm>
            <a:off x="1265794" y="1905000"/>
            <a:ext cx="11706040" cy="4800600"/>
          </a:xfrm>
        </p:spPr>
        <p:txBody>
          <a:bodyPr/>
          <a:lstStyle/>
          <a:p>
            <a:pPr>
              <a:spcBef>
                <a:spcPts val="0"/>
              </a:spcBef>
              <a:spcAft>
                <a:spcPts val="0"/>
              </a:spcAft>
              <a:defRPr/>
            </a:pPr>
            <a:r>
              <a:rPr lang="fr-FR" altLang="en-US" sz="3200" b="1" dirty="0">
                <a:solidFill>
                  <a:schemeClr val="tx1"/>
                </a:solidFill>
                <a:latin typeface="+mn-lt"/>
                <a:cs typeface="Arial" panose="020B0604020202020204" pitchFamily="34" charset="0"/>
              </a:rPr>
              <a:t>This Meeting:</a:t>
            </a:r>
          </a:p>
          <a:p>
            <a:pPr marL="717340" lvl="1" indent="-365771">
              <a:spcBef>
                <a:spcPts val="0"/>
              </a:spcBef>
              <a:spcAft>
                <a:spcPts val="0"/>
              </a:spcAft>
              <a:defRPr/>
            </a:pPr>
            <a:r>
              <a:rPr lang="en-US" altLang="en-US" sz="2400" b="1" dirty="0">
                <a:solidFill>
                  <a:schemeClr val="tx1"/>
                </a:solidFill>
                <a:latin typeface="+mn-lt"/>
                <a:cs typeface="Arial" panose="020B0604020202020204" pitchFamily="34" charset="0"/>
              </a:rPr>
              <a:t>Isaiah 53:7-12</a:t>
            </a:r>
          </a:p>
          <a:p>
            <a:pPr marL="717340" lvl="1" indent="-365771">
              <a:spcBef>
                <a:spcPts val="0"/>
              </a:spcBef>
              <a:spcAft>
                <a:spcPts val="0"/>
              </a:spcAft>
              <a:defRPr/>
            </a:pPr>
            <a:r>
              <a:rPr lang="en-US" altLang="en-US" sz="2400" b="1" dirty="0">
                <a:solidFill>
                  <a:schemeClr val="tx1"/>
                </a:solidFill>
                <a:latin typeface="+mn-lt"/>
                <a:cs typeface="Arial" panose="020B0604020202020204" pitchFamily="34" charset="0"/>
              </a:rPr>
              <a:t>Memory Verse: Isaiah 53:11</a:t>
            </a:r>
          </a:p>
          <a:p>
            <a:pPr marL="717340" lvl="1" indent="-365771">
              <a:spcBef>
                <a:spcPts val="0"/>
              </a:spcBef>
              <a:spcAft>
                <a:spcPts val="0"/>
              </a:spcAft>
              <a:defRPr/>
            </a:pPr>
            <a:r>
              <a:rPr lang="en-US" altLang="en-US" sz="2400" b="1" i="1" dirty="0">
                <a:solidFill>
                  <a:schemeClr val="tx1"/>
                </a:solidFill>
                <a:latin typeface="+mn-lt"/>
                <a:cs typeface="Arial" panose="020B0604020202020204" pitchFamily="34" charset="0"/>
              </a:rPr>
              <a:t>Dr. Constable’s Notes, 2023 Ed., </a:t>
            </a:r>
            <a:r>
              <a:rPr lang="en-US" altLang="en-US" sz="2400" b="1" dirty="0">
                <a:solidFill>
                  <a:schemeClr val="tx1"/>
                </a:solidFill>
                <a:latin typeface="+mn-lt"/>
                <a:cs typeface="Arial" panose="020B0604020202020204" pitchFamily="34" charset="0"/>
              </a:rPr>
              <a:t>pp. 380-386; </a:t>
            </a:r>
            <a:r>
              <a:rPr lang="en-US" altLang="en-US" sz="2400" b="1" i="1" dirty="0" err="1">
                <a:solidFill>
                  <a:schemeClr val="tx1"/>
                </a:solidFill>
                <a:latin typeface="+mn-lt"/>
                <a:cs typeface="Arial" panose="020B0604020202020204" pitchFamily="34" charset="0"/>
              </a:rPr>
              <a:t>Motyer</a:t>
            </a:r>
            <a:r>
              <a:rPr lang="en-US" altLang="en-US" sz="2400" b="1" i="1" dirty="0">
                <a:solidFill>
                  <a:schemeClr val="tx1"/>
                </a:solidFill>
                <a:latin typeface="+mn-lt"/>
                <a:cs typeface="Arial" panose="020B0604020202020204" pitchFamily="34" charset="0"/>
              </a:rPr>
              <a:t>, </a:t>
            </a:r>
            <a:r>
              <a:rPr lang="en-US" altLang="en-US" sz="2400" b="1" dirty="0">
                <a:solidFill>
                  <a:schemeClr val="tx1"/>
                </a:solidFill>
                <a:latin typeface="+mn-lt"/>
                <a:cs typeface="Arial" panose="020B0604020202020204" pitchFamily="34" charset="0"/>
              </a:rPr>
              <a:t>pp. 432-443</a:t>
            </a:r>
          </a:p>
          <a:p>
            <a:pPr marL="717340" lvl="1" indent="-365771">
              <a:spcBef>
                <a:spcPts val="0"/>
              </a:spcBef>
              <a:spcAft>
                <a:spcPts val="0"/>
              </a:spcAft>
              <a:defRPr/>
            </a:pPr>
            <a:endParaRPr lang="en-US" altLang="en-US" sz="2400" b="1" dirty="0">
              <a:solidFill>
                <a:schemeClr val="tx1"/>
              </a:solidFill>
              <a:latin typeface="+mn-lt"/>
              <a:cs typeface="Arial" panose="020B0604020202020204" pitchFamily="34" charset="0"/>
            </a:endParaRPr>
          </a:p>
          <a:p>
            <a:pPr>
              <a:spcBef>
                <a:spcPts val="0"/>
              </a:spcBef>
              <a:spcAft>
                <a:spcPts val="0"/>
              </a:spcAft>
              <a:defRPr/>
            </a:pPr>
            <a:r>
              <a:rPr lang="fr-FR" altLang="en-US" sz="3200" b="1" dirty="0">
                <a:solidFill>
                  <a:schemeClr val="tx1"/>
                </a:solidFill>
                <a:latin typeface="+mn-lt"/>
                <a:cs typeface="Arial" panose="020B0604020202020204" pitchFamily="34" charset="0"/>
              </a:rPr>
              <a:t>Next Meeting:</a:t>
            </a:r>
          </a:p>
          <a:p>
            <a:pPr marL="717340" lvl="1" indent="-365771">
              <a:spcBef>
                <a:spcPts val="0"/>
              </a:spcBef>
              <a:spcAft>
                <a:spcPts val="0"/>
              </a:spcAft>
              <a:defRPr/>
            </a:pPr>
            <a:r>
              <a:rPr lang="en-US" altLang="en-US" sz="2400" b="1" dirty="0">
                <a:solidFill>
                  <a:schemeClr val="tx1"/>
                </a:solidFill>
                <a:latin typeface="+mn-lt"/>
                <a:cs typeface="Arial" panose="020B0604020202020204" pitchFamily="34" charset="0"/>
              </a:rPr>
              <a:t>Isaiah 54</a:t>
            </a:r>
          </a:p>
          <a:p>
            <a:pPr marL="717340" lvl="1" indent="-365771">
              <a:spcBef>
                <a:spcPts val="0"/>
              </a:spcBef>
              <a:spcAft>
                <a:spcPts val="0"/>
              </a:spcAft>
              <a:defRPr/>
            </a:pPr>
            <a:r>
              <a:rPr lang="en-US" altLang="en-US" sz="2400" b="1" dirty="0">
                <a:solidFill>
                  <a:schemeClr val="tx1"/>
                </a:solidFill>
                <a:latin typeface="+mn-lt"/>
                <a:cs typeface="Arial" panose="020B0604020202020204" pitchFamily="34" charset="0"/>
              </a:rPr>
              <a:t>Memory Verse: Isaiah 54:10</a:t>
            </a:r>
          </a:p>
          <a:p>
            <a:pPr marL="717340" lvl="1" indent="-365771">
              <a:spcBef>
                <a:spcPts val="0"/>
              </a:spcBef>
              <a:spcAft>
                <a:spcPts val="0"/>
              </a:spcAft>
              <a:defRPr/>
            </a:pPr>
            <a:r>
              <a:rPr lang="en-US" altLang="en-US" sz="2400" b="1" i="1" dirty="0">
                <a:solidFill>
                  <a:schemeClr val="tx1"/>
                </a:solidFill>
                <a:latin typeface="+mn-lt"/>
                <a:cs typeface="Arial" panose="020B0604020202020204" pitchFamily="34" charset="0"/>
              </a:rPr>
              <a:t>Dr. Constable’s Notes, 2023 Ed., </a:t>
            </a:r>
            <a:r>
              <a:rPr lang="en-US" altLang="en-US" sz="2400" b="1" dirty="0">
                <a:solidFill>
                  <a:schemeClr val="tx1"/>
                </a:solidFill>
                <a:latin typeface="+mn-lt"/>
                <a:cs typeface="Arial" panose="020B0604020202020204" pitchFamily="34" charset="0"/>
              </a:rPr>
              <a:t>pp. 386-394; </a:t>
            </a:r>
            <a:r>
              <a:rPr lang="en-US" altLang="en-US" sz="2400" b="1" i="1" dirty="0" err="1">
                <a:solidFill>
                  <a:schemeClr val="tx1"/>
                </a:solidFill>
                <a:latin typeface="+mn-lt"/>
                <a:cs typeface="Arial" panose="020B0604020202020204" pitchFamily="34" charset="0"/>
              </a:rPr>
              <a:t>Motyer</a:t>
            </a:r>
            <a:r>
              <a:rPr lang="en-US" altLang="en-US" sz="2400" b="1" i="1" dirty="0">
                <a:solidFill>
                  <a:schemeClr val="tx1"/>
                </a:solidFill>
                <a:latin typeface="+mn-lt"/>
                <a:cs typeface="Arial" panose="020B0604020202020204" pitchFamily="34" charset="0"/>
              </a:rPr>
              <a:t>, </a:t>
            </a:r>
            <a:r>
              <a:rPr lang="en-US" altLang="en-US" sz="2400" b="1" dirty="0">
                <a:solidFill>
                  <a:schemeClr val="tx1"/>
                </a:solidFill>
                <a:latin typeface="+mn-lt"/>
                <a:cs typeface="Arial" panose="020B0604020202020204" pitchFamily="34" charset="0"/>
              </a:rPr>
              <a:t>pp. 443-452</a:t>
            </a:r>
          </a:p>
          <a:p>
            <a:pPr marL="717340" lvl="1" indent="-365771">
              <a:spcBef>
                <a:spcPts val="0"/>
              </a:spcBef>
              <a:spcAft>
                <a:spcPts val="0"/>
              </a:spcAft>
              <a:defRPr/>
            </a:pPr>
            <a:endParaRPr lang="en-US" altLang="en-US" sz="2400" b="1" dirty="0">
              <a:solidFill>
                <a:schemeClr val="tx1"/>
              </a:solidFill>
              <a:latin typeface="+mn-lt"/>
              <a:cs typeface="Arial" panose="020B0604020202020204" pitchFamily="34" charset="0"/>
            </a:endParaRPr>
          </a:p>
          <a:p>
            <a:pPr marL="717340" lvl="1" indent="-365771">
              <a:spcBef>
                <a:spcPts val="0"/>
              </a:spcBef>
              <a:spcAft>
                <a:spcPts val="0"/>
              </a:spcAft>
              <a:defRPr/>
            </a:pPr>
            <a:r>
              <a:rPr lang="en-US" altLang="en-US" sz="2400" b="1" dirty="0">
                <a:solidFill>
                  <a:schemeClr val="tx1"/>
                </a:solidFill>
                <a:latin typeface="+mn-lt"/>
                <a:cs typeface="Arial" panose="020B0604020202020204" pitchFamily="34" charset="0"/>
              </a:rPr>
              <a:t>Refreshment Host: Group D</a:t>
            </a:r>
          </a:p>
          <a:p>
            <a:pPr marL="717340" lvl="1" indent="-365771">
              <a:spcBef>
                <a:spcPts val="0"/>
              </a:spcBef>
              <a:spcAft>
                <a:spcPts val="0"/>
              </a:spcAft>
              <a:defRPr/>
            </a:pPr>
            <a:endParaRPr lang="en-US" altLang="en-US" sz="2400" b="1" dirty="0">
              <a:solidFill>
                <a:schemeClr val="tx1"/>
              </a:solidFill>
              <a:latin typeface="+mn-lt"/>
              <a:cs typeface="Arial" panose="020B0604020202020204" pitchFamily="34" charset="0"/>
            </a:endParaRPr>
          </a:p>
        </p:txBody>
      </p:sp>
      <p:sp>
        <p:nvSpPr>
          <p:cNvPr id="27654"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B06994E-5FDD-4F8B-8F28-6054427B3D31}" type="slidenum">
              <a:rPr lang="en-US" altLang="en-US"/>
              <a:pPr/>
              <a:t>25</a:t>
            </a:fld>
            <a:endParaRPr lang="en-US" altLang="en-US"/>
          </a:p>
        </p:txBody>
      </p:sp>
    </p:spTree>
    <p:extLst>
      <p:ext uri="{BB962C8B-B14F-4D97-AF65-F5344CB8AC3E}">
        <p14:creationId xmlns:p14="http://schemas.microsoft.com/office/powerpoint/2010/main" val="9485961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540000" y="491331"/>
            <a:ext cx="7162800" cy="846137"/>
          </a:xfrm>
          <a:solidFill>
            <a:schemeClr val="accent2">
              <a:lumMod val="60000"/>
              <a:lumOff val="40000"/>
            </a:schemeClr>
          </a:solidFill>
        </p:spPr>
        <p:txBody>
          <a:bodyPr/>
          <a:lstStyle/>
          <a:p>
            <a:pPr algn="ctr"/>
            <a:r>
              <a:rPr lang="en-US" sz="4000" b="1" dirty="0">
                <a:solidFill>
                  <a:schemeClr val="tx1"/>
                </a:solidFill>
                <a:latin typeface="+mn-lt"/>
              </a:rPr>
              <a:t>Discussion Questions </a:t>
            </a:r>
          </a:p>
        </p:txBody>
      </p:sp>
      <p:sp>
        <p:nvSpPr>
          <p:cNvPr id="5" name="Content Placeholder 4">
            <a:extLst>
              <a:ext uri="{FF2B5EF4-FFF2-40B4-BE49-F238E27FC236}">
                <a16:creationId xmlns:a16="http://schemas.microsoft.com/office/drawing/2014/main" id="{CD3930BF-84E6-CF41-BCB4-52A8D9739CC9}"/>
              </a:ext>
            </a:extLst>
          </p:cNvPr>
          <p:cNvSpPr>
            <a:spLocks noGrp="1"/>
          </p:cNvSpPr>
          <p:nvPr>
            <p:ph idx="1"/>
          </p:nvPr>
        </p:nvSpPr>
        <p:spPr>
          <a:xfrm>
            <a:off x="619276" y="2025650"/>
            <a:ext cx="11706040" cy="4527550"/>
          </a:xfrm>
        </p:spPr>
        <p:txBody>
          <a:bodyPr/>
          <a:lstStyle/>
          <a:p>
            <a:r>
              <a:rPr lang="en-US" sz="2400" dirty="0">
                <a:solidFill>
                  <a:schemeClr val="tx1"/>
                </a:solidFill>
                <a:latin typeface="Arial" panose="020B0604020202020204" pitchFamily="34" charset="0"/>
                <a:cs typeface="Arial" panose="020B0604020202020204" pitchFamily="34" charset="0"/>
              </a:rPr>
              <a:t>In verse 7, the words “lamb” and “sheep” are used. What is the significance of those terms?</a:t>
            </a:r>
          </a:p>
          <a:p>
            <a:r>
              <a:rPr lang="en-US" sz="2400" dirty="0">
                <a:solidFill>
                  <a:schemeClr val="tx1"/>
                </a:solidFill>
                <a:latin typeface="Arial" panose="020B0604020202020204" pitchFamily="34" charset="0"/>
                <a:cs typeface="Arial" panose="020B0604020202020204" pitchFamily="34" charset="0"/>
              </a:rPr>
              <a:t>Given the New Testament’s description of the Servant’s (Christ’s) punishment, discuss the phrase “by oppression and judgment he was taken away”.</a:t>
            </a:r>
          </a:p>
          <a:p>
            <a:r>
              <a:rPr lang="en-US" sz="2400" dirty="0">
                <a:solidFill>
                  <a:schemeClr val="tx1"/>
                </a:solidFill>
                <a:latin typeface="Arial" panose="020B0604020202020204" pitchFamily="34" charset="0"/>
                <a:cs typeface="Arial" panose="020B0604020202020204" pitchFamily="34" charset="0"/>
              </a:rPr>
              <a:t>What other Scripture references speak to Christ’s death being “the will of the LORD” – or similarly God’s plan from the beginning?</a:t>
            </a:r>
          </a:p>
          <a:p>
            <a:r>
              <a:rPr lang="en-US" sz="2400" dirty="0">
                <a:solidFill>
                  <a:schemeClr val="tx1"/>
                </a:solidFill>
                <a:latin typeface="Arial" panose="020B0604020202020204" pitchFamily="34" charset="0"/>
                <a:cs typeface="Arial" panose="020B0604020202020204" pitchFamily="34" charset="0"/>
              </a:rPr>
              <a:t>How will the Servant see his offspring? When will this happen?</a:t>
            </a:r>
          </a:p>
          <a:p>
            <a:r>
              <a:rPr lang="en-US" sz="2400" dirty="0">
                <a:solidFill>
                  <a:schemeClr val="tx1"/>
                </a:solidFill>
                <a:latin typeface="Arial" panose="020B0604020202020204" pitchFamily="34" charset="0"/>
                <a:cs typeface="Arial" panose="020B0604020202020204" pitchFamily="34" charset="0"/>
              </a:rPr>
              <a:t>How can the Servant “make many to be accounted righteous”?</a:t>
            </a:r>
          </a:p>
          <a:p>
            <a:r>
              <a:rPr lang="en-US" sz="2400" dirty="0">
                <a:solidFill>
                  <a:schemeClr val="tx1"/>
                </a:solidFill>
                <a:latin typeface="Arial" panose="020B0604020202020204" pitchFamily="34" charset="0"/>
                <a:cs typeface="Arial" panose="020B0604020202020204" pitchFamily="34" charset="0"/>
              </a:rPr>
              <a:t>What are your key takeaways from this passage? How can you apply them?</a:t>
            </a:r>
            <a:endParaRPr lang="en-US" sz="3600" dirty="0"/>
          </a:p>
        </p:txBody>
      </p:sp>
    </p:spTree>
    <p:extLst>
      <p:ext uri="{BB962C8B-B14F-4D97-AF65-F5344CB8AC3E}">
        <p14:creationId xmlns:p14="http://schemas.microsoft.com/office/powerpoint/2010/main" val="3290547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a:extLst>
              <a:ext uri="{FF2B5EF4-FFF2-40B4-BE49-F238E27FC236}">
                <a16:creationId xmlns:a16="http://schemas.microsoft.com/office/drawing/2014/main" id="{4BD4C925-9559-300C-DD9B-36D3DFD54091}"/>
              </a:ext>
            </a:extLst>
          </p:cNvPr>
          <p:cNvSpPr>
            <a:spLocks noGrp="1"/>
          </p:cNvSpPr>
          <p:nvPr>
            <p:ph idx="1"/>
          </p:nvPr>
        </p:nvSpPr>
        <p:spPr>
          <a:xfrm>
            <a:off x="482600" y="1752600"/>
            <a:ext cx="11706040" cy="1479550"/>
          </a:xfrm>
        </p:spPr>
        <p:txBody>
          <a:bodyPr anchor="ctr"/>
          <a:lstStyle/>
          <a:p>
            <a:pPr marL="0" indent="0">
              <a:spcAft>
                <a:spcPts val="640"/>
              </a:spcAft>
              <a:buNone/>
            </a:pPr>
            <a:endParaRPr lang="en-US" altLang="en-US" sz="4800" b="1" dirty="0">
              <a:solidFill>
                <a:schemeClr val="tx1"/>
              </a:solidFill>
              <a:latin typeface="+mn-lt"/>
            </a:endParaRPr>
          </a:p>
          <a:p>
            <a:pPr>
              <a:spcAft>
                <a:spcPts val="640"/>
              </a:spcAft>
              <a:defRPr/>
            </a:pPr>
            <a:r>
              <a:rPr lang="en-US" altLang="en-US" sz="4800" b="1" dirty="0">
                <a:solidFill>
                  <a:schemeClr val="tx1">
                    <a:lumMod val="75000"/>
                    <a:lumOff val="25000"/>
                  </a:schemeClr>
                </a:solidFill>
                <a:latin typeface="+mn-lt"/>
              </a:rPr>
              <a:t>Invocation/Prayer</a:t>
            </a:r>
          </a:p>
        </p:txBody>
      </p:sp>
      <p:sp>
        <p:nvSpPr>
          <p:cNvPr id="21510" name="Slide Number Placeholder 5">
            <a:extLst>
              <a:ext uri="{FF2B5EF4-FFF2-40B4-BE49-F238E27FC236}">
                <a16:creationId xmlns:a16="http://schemas.microsoft.com/office/drawing/2014/main" id="{A3AB223C-82F8-D1D6-192B-E69444DB347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1772A2A-916C-9D4C-AAFE-AB37B647B92A}" type="slidenum">
              <a:rPr lang="en-US" altLang="en-US" smtClean="0">
                <a:solidFill>
                  <a:schemeClr val="tx1">
                    <a:lumMod val="65000"/>
                    <a:lumOff val="35000"/>
                  </a:schemeClr>
                </a:solidFill>
              </a:rPr>
              <a:pPr/>
              <a:t>3</a:t>
            </a:fld>
            <a:endParaRPr lang="en-US" altLang="en-US">
              <a:solidFill>
                <a:schemeClr val="tx1">
                  <a:lumMod val="65000"/>
                  <a:lumOff val="35000"/>
                </a:schemeClr>
              </a:solidFill>
            </a:endParaRPr>
          </a:p>
        </p:txBody>
      </p:sp>
      <p:sp>
        <p:nvSpPr>
          <p:cNvPr id="2" name="Content Placeholder 2">
            <a:extLst>
              <a:ext uri="{FF2B5EF4-FFF2-40B4-BE49-F238E27FC236}">
                <a16:creationId xmlns:a16="http://schemas.microsoft.com/office/drawing/2014/main" id="{4B32E343-5E07-2DDC-61EA-AE40CF1DFF55}"/>
              </a:ext>
            </a:extLst>
          </p:cNvPr>
          <p:cNvSpPr txBox="1">
            <a:spLocks/>
          </p:cNvSpPr>
          <p:nvPr/>
        </p:nvSpPr>
        <p:spPr bwMode="auto">
          <a:xfrm>
            <a:off x="482600" y="3124200"/>
            <a:ext cx="11706040" cy="3581400"/>
          </a:xfrm>
          <a:prstGeom prst="rect">
            <a:avLst/>
          </a:prstGeom>
          <a:noFill/>
          <a:ln w="9525">
            <a:noFill/>
            <a:miter lim="800000"/>
            <a:headEnd/>
            <a:tailEnd/>
          </a:ln>
          <a:effectLst/>
        </p:spPr>
        <p:txBody>
          <a:bodyPr vert="horz" wrap="square" lIns="96653" tIns="48326" rIns="96653" bIns="48326" numCol="1" anchor="t" anchorCtr="0" compatLnSpc="1">
            <a:prstTxWarp prst="textNoShape">
              <a:avLst/>
            </a:prstTxWarp>
          </a:bodyPr>
          <a:lstStyle>
            <a:lvl1pPr marL="367696" indent="-367696" algn="l" defTabSz="982136" rtl="0" fontAlgn="base">
              <a:spcBef>
                <a:spcPct val="20000"/>
              </a:spcBef>
              <a:spcAft>
                <a:spcPct val="0"/>
              </a:spcAft>
              <a:buClrTx/>
              <a:buSzPct val="65000"/>
              <a:buFont typeface="Wingdings" pitchFamily="2" charset="2"/>
              <a:buChar char="n"/>
              <a:defRPr sz="4000">
                <a:solidFill>
                  <a:schemeClr val="accent4">
                    <a:lumMod val="95000"/>
                    <a:lumOff val="5000"/>
                  </a:schemeClr>
                </a:solidFill>
                <a:latin typeface="Cambria" panose="02040503050406030204" pitchFamily="18" charset="0"/>
                <a:ea typeface="Cambria" panose="02040503050406030204" pitchFamily="18" charset="0"/>
                <a:cs typeface="+mn-cs"/>
              </a:defRPr>
            </a:lvl1pPr>
            <a:lvl2pPr marL="719265" indent="-349956" algn="l" defTabSz="982136" rtl="0" fontAlgn="base">
              <a:spcBef>
                <a:spcPct val="20000"/>
              </a:spcBef>
              <a:spcAft>
                <a:spcPct val="0"/>
              </a:spcAft>
              <a:buClrTx/>
              <a:buSzPct val="60000"/>
              <a:buFont typeface="Wingdings" pitchFamily="2" charset="2"/>
              <a:buChar char="q"/>
              <a:defRPr sz="3200">
                <a:solidFill>
                  <a:schemeClr val="accent4">
                    <a:lumMod val="95000"/>
                    <a:lumOff val="5000"/>
                  </a:schemeClr>
                </a:solidFill>
                <a:latin typeface="Cambria" panose="02040503050406030204" pitchFamily="18" charset="0"/>
                <a:ea typeface="Cambria" panose="02040503050406030204" pitchFamily="18" charset="0"/>
                <a:cs typeface="+mn-cs"/>
              </a:defRPr>
            </a:lvl2pPr>
            <a:lvl3pPr marL="1098250" indent="-377372" algn="l" defTabSz="982136" rtl="0" fontAlgn="base">
              <a:spcBef>
                <a:spcPct val="20000"/>
              </a:spcBef>
              <a:spcAft>
                <a:spcPct val="0"/>
              </a:spcAft>
              <a:buClrTx/>
              <a:buSzPct val="65000"/>
              <a:buFont typeface="Courier New" panose="02070309020205020404" pitchFamily="49" charset="0"/>
              <a:buChar char="o"/>
              <a:defRPr sz="2800">
                <a:solidFill>
                  <a:schemeClr val="accent4">
                    <a:lumMod val="95000"/>
                    <a:lumOff val="5000"/>
                  </a:schemeClr>
                </a:solidFill>
                <a:latin typeface="Cambria" panose="02040503050406030204" pitchFamily="18" charset="0"/>
                <a:ea typeface="Cambria" panose="02040503050406030204" pitchFamily="18" charset="0"/>
                <a:cs typeface="+mn-cs"/>
              </a:defRPr>
            </a:lvl3pPr>
            <a:lvl4pPr marL="1438529" indent="-338668" algn="l" defTabSz="982136" rtl="0" fontAlgn="base">
              <a:spcBef>
                <a:spcPct val="20000"/>
              </a:spcBef>
              <a:spcAft>
                <a:spcPct val="0"/>
              </a:spcAft>
              <a:buClrTx/>
              <a:buSzPct val="70000"/>
              <a:buFont typeface="Wingdings" panose="05000000000000000000" pitchFamily="2" charset="2"/>
              <a:buChar char="Ø"/>
              <a:defRPr sz="2800">
                <a:solidFill>
                  <a:schemeClr val="accent4">
                    <a:lumMod val="95000"/>
                    <a:lumOff val="5000"/>
                  </a:schemeClr>
                </a:solidFill>
                <a:latin typeface="Cambria" panose="02040503050406030204" pitchFamily="18" charset="0"/>
                <a:ea typeface="Cambria" panose="02040503050406030204" pitchFamily="18" charset="0"/>
                <a:cs typeface="+mn-cs"/>
              </a:defRPr>
            </a:lvl4pPr>
            <a:lvl5pPr marL="1803000" indent="-362858" algn="l" defTabSz="982136" rtl="0" fontAlgn="base">
              <a:spcBef>
                <a:spcPct val="20000"/>
              </a:spcBef>
              <a:spcAft>
                <a:spcPct val="0"/>
              </a:spcAft>
              <a:buClrTx/>
              <a:buSzPct val="75000"/>
              <a:buFont typeface="Wingdings" pitchFamily="2" charset="2"/>
              <a:buChar char="§"/>
              <a:defRPr sz="2800">
                <a:solidFill>
                  <a:schemeClr val="accent4">
                    <a:lumMod val="95000"/>
                    <a:lumOff val="5000"/>
                  </a:schemeClr>
                </a:solidFill>
                <a:latin typeface="Cambria" panose="02040503050406030204" pitchFamily="18" charset="0"/>
                <a:ea typeface="Cambria" panose="02040503050406030204" pitchFamily="18" charset="0"/>
                <a:cs typeface="+mn-cs"/>
              </a:defRPr>
            </a:lvl5pPr>
            <a:lvl6pPr marL="2267457" indent="-362858" algn="l" defTabSz="982136" rtl="0" fontAlgn="base">
              <a:spcBef>
                <a:spcPct val="20000"/>
              </a:spcBef>
              <a:spcAft>
                <a:spcPct val="0"/>
              </a:spcAft>
              <a:buClr>
                <a:schemeClr val="accent1"/>
              </a:buClr>
              <a:buSzPct val="75000"/>
              <a:buFont typeface="Wingdings" pitchFamily="2" charset="2"/>
              <a:buChar char="§"/>
              <a:defRPr sz="2133">
                <a:solidFill>
                  <a:schemeClr val="tx1"/>
                </a:solidFill>
                <a:latin typeface="+mn-lt"/>
                <a:cs typeface="+mn-cs"/>
              </a:defRPr>
            </a:lvl6pPr>
            <a:lvl7pPr marL="2731916" indent="-362858" algn="l" defTabSz="982136" rtl="0" fontAlgn="base">
              <a:spcBef>
                <a:spcPct val="20000"/>
              </a:spcBef>
              <a:spcAft>
                <a:spcPct val="0"/>
              </a:spcAft>
              <a:buClr>
                <a:schemeClr val="accent1"/>
              </a:buClr>
              <a:buSzPct val="75000"/>
              <a:buFont typeface="Wingdings" pitchFamily="2" charset="2"/>
              <a:buChar char="§"/>
              <a:defRPr sz="2133">
                <a:solidFill>
                  <a:schemeClr val="tx1"/>
                </a:solidFill>
                <a:latin typeface="+mn-lt"/>
                <a:cs typeface="+mn-cs"/>
              </a:defRPr>
            </a:lvl7pPr>
            <a:lvl8pPr marL="3196373" indent="-362858" algn="l" defTabSz="982136" rtl="0" fontAlgn="base">
              <a:spcBef>
                <a:spcPct val="20000"/>
              </a:spcBef>
              <a:spcAft>
                <a:spcPct val="0"/>
              </a:spcAft>
              <a:buClr>
                <a:schemeClr val="accent1"/>
              </a:buClr>
              <a:buSzPct val="75000"/>
              <a:buFont typeface="Wingdings" pitchFamily="2" charset="2"/>
              <a:buChar char="§"/>
              <a:defRPr sz="2133">
                <a:solidFill>
                  <a:schemeClr val="tx1"/>
                </a:solidFill>
                <a:latin typeface="+mn-lt"/>
                <a:cs typeface="+mn-cs"/>
              </a:defRPr>
            </a:lvl8pPr>
            <a:lvl9pPr marL="3660832" indent="-362858" algn="l" defTabSz="982136" rtl="0" fontAlgn="base">
              <a:spcBef>
                <a:spcPct val="20000"/>
              </a:spcBef>
              <a:spcAft>
                <a:spcPct val="0"/>
              </a:spcAft>
              <a:buClr>
                <a:schemeClr val="accent1"/>
              </a:buClr>
              <a:buSzPct val="75000"/>
              <a:buFont typeface="Wingdings" pitchFamily="2" charset="2"/>
              <a:buChar char="§"/>
              <a:defRPr sz="2133">
                <a:solidFill>
                  <a:schemeClr val="tx1"/>
                </a:solidFill>
                <a:latin typeface="+mn-lt"/>
                <a:cs typeface="+mn-cs"/>
              </a:defRPr>
            </a:lvl9pPr>
          </a:lstStyle>
          <a:p>
            <a:pPr>
              <a:spcAft>
                <a:spcPts val="640"/>
              </a:spcAft>
              <a:defRPr/>
            </a:pPr>
            <a:endParaRPr lang="en-US" altLang="en-US" sz="3200" b="1" kern="0" dirty="0">
              <a:solidFill>
                <a:schemeClr val="tx1">
                  <a:lumMod val="65000"/>
                  <a:lumOff val="35000"/>
                </a:schemeClr>
              </a:solidFill>
              <a:latin typeface="+mn-lt"/>
            </a:endParaRPr>
          </a:p>
          <a:p>
            <a:pPr>
              <a:spcAft>
                <a:spcPts val="640"/>
              </a:spcAft>
              <a:defRPr/>
            </a:pPr>
            <a:r>
              <a:rPr lang="en-US" altLang="en-US" sz="4800" b="1" kern="0" dirty="0">
                <a:solidFill>
                  <a:schemeClr val="tx1">
                    <a:lumMod val="65000"/>
                    <a:lumOff val="35000"/>
                  </a:schemeClr>
                </a:solidFill>
                <a:latin typeface="+mn-lt"/>
              </a:rPr>
              <a:t>Hymn:</a:t>
            </a:r>
          </a:p>
          <a:p>
            <a:pPr>
              <a:spcAft>
                <a:spcPts val="640"/>
              </a:spcAft>
              <a:defRPr/>
            </a:pPr>
            <a:endParaRPr lang="en-US" altLang="en-US" sz="500" b="1" kern="0" dirty="0">
              <a:solidFill>
                <a:schemeClr val="tx1">
                  <a:lumMod val="65000"/>
                  <a:lumOff val="35000"/>
                </a:schemeClr>
              </a:solidFill>
              <a:latin typeface="+mn-lt"/>
            </a:endParaRPr>
          </a:p>
          <a:p>
            <a:pPr marL="0" indent="0" algn="ctr">
              <a:spcAft>
                <a:spcPts val="640"/>
              </a:spcAft>
              <a:buFont typeface="Wingdings" pitchFamily="2" charset="2"/>
              <a:buNone/>
              <a:defRPr/>
            </a:pPr>
            <a:endParaRPr lang="en-US" altLang="en-US" b="1" kern="0" dirty="0">
              <a:solidFill>
                <a:schemeClr val="tx1">
                  <a:lumMod val="65000"/>
                  <a:lumOff val="35000"/>
                </a:schemeClr>
              </a:solidFill>
              <a:latin typeface="+mn-lt"/>
            </a:endParaRPr>
          </a:p>
        </p:txBody>
      </p:sp>
      <p:sp>
        <p:nvSpPr>
          <p:cNvPr id="3" name="Rectangle 3">
            <a:extLst>
              <a:ext uri="{FF2B5EF4-FFF2-40B4-BE49-F238E27FC236}">
                <a16:creationId xmlns:a16="http://schemas.microsoft.com/office/drawing/2014/main" id="{7F759BB1-430F-CA11-7EEF-09ED45A3335C}"/>
              </a:ext>
            </a:extLst>
          </p:cNvPr>
          <p:cNvSpPr>
            <a:spLocks noChangeArrowheads="1"/>
          </p:cNvSpPr>
          <p:nvPr/>
        </p:nvSpPr>
        <p:spPr bwMode="auto">
          <a:xfrm>
            <a:off x="787400" y="5204322"/>
            <a:ext cx="10820399"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ctr"/>
            <a:r>
              <a:rPr lang="en-US" altLang="en-US" sz="4400" b="1" dirty="0"/>
              <a:t>When I Survey the Wondrous Cross</a:t>
            </a:r>
          </a:p>
        </p:txBody>
      </p:sp>
    </p:spTree>
    <p:extLst>
      <p:ext uri="{BB962C8B-B14F-4D97-AF65-F5344CB8AC3E}">
        <p14:creationId xmlns:p14="http://schemas.microsoft.com/office/powerpoint/2010/main" val="3446607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5468" y="5945483"/>
            <a:ext cx="12779022" cy="1369718"/>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latin typeface="Arial" panose="020B0604020202020204" pitchFamily="34" charset="0"/>
              <a:cs typeface="Arial" panose="020B0604020202020204" pitchFamily="34" charset="0"/>
            </a:endParaRPr>
          </a:p>
        </p:txBody>
      </p:sp>
      <p:sp>
        <p:nvSpPr>
          <p:cNvPr id="3" name="TextBox 2"/>
          <p:cNvSpPr txBox="1"/>
          <p:nvPr/>
        </p:nvSpPr>
        <p:spPr>
          <a:xfrm>
            <a:off x="1964268" y="2590800"/>
            <a:ext cx="9121421" cy="2800767"/>
          </a:xfrm>
          <a:prstGeom prst="rect">
            <a:avLst/>
          </a:prstGeom>
          <a:noFill/>
        </p:spPr>
        <p:txBody>
          <a:bodyPr wrap="square" rtlCol="0">
            <a:spAutoFit/>
          </a:bodyPr>
          <a:lstStyle/>
          <a:p>
            <a:r>
              <a:rPr lang="en-US" sz="4400" dirty="0"/>
              <a:t>When I survey the wondrous cross</a:t>
            </a:r>
          </a:p>
          <a:p>
            <a:r>
              <a:rPr lang="en-US" sz="4400" dirty="0"/>
              <a:t>On which the Prince of glory died</a:t>
            </a:r>
          </a:p>
          <a:p>
            <a:r>
              <a:rPr lang="en-US" sz="4400" dirty="0"/>
              <a:t>My richest gain I count but loss</a:t>
            </a:r>
          </a:p>
          <a:p>
            <a:r>
              <a:rPr lang="en-US" sz="4400" dirty="0"/>
              <a:t>And pour contempt on all my pride</a:t>
            </a:r>
          </a:p>
        </p:txBody>
      </p:sp>
      <p:sp>
        <p:nvSpPr>
          <p:cNvPr id="9" name="Title 8">
            <a:extLst>
              <a:ext uri="{FF2B5EF4-FFF2-40B4-BE49-F238E27FC236}">
                <a16:creationId xmlns:a16="http://schemas.microsoft.com/office/drawing/2014/main" id="{FD04822B-B761-D439-BD7B-7A6E41089BF3}"/>
              </a:ext>
            </a:extLst>
          </p:cNvPr>
          <p:cNvSpPr>
            <a:spLocks noGrp="1"/>
          </p:cNvSpPr>
          <p:nvPr>
            <p:ph type="title"/>
          </p:nvPr>
        </p:nvSpPr>
        <p:spPr>
          <a:xfrm>
            <a:off x="1778000" y="296867"/>
            <a:ext cx="10497592" cy="1216025"/>
          </a:xfrm>
        </p:spPr>
        <p:txBody>
          <a:bodyPr/>
          <a:lstStyle/>
          <a:p>
            <a:r>
              <a:rPr lang="en-US" altLang="en-US" sz="4000" b="1" dirty="0">
                <a:solidFill>
                  <a:schemeClr val="tx1"/>
                </a:solidFill>
                <a:latin typeface="+mn-lt"/>
              </a:rPr>
              <a:t>When I Survey the Wondrous Cross</a:t>
            </a:r>
            <a:br>
              <a:rPr lang="en-US" altLang="en-US" sz="4800" b="1" dirty="0">
                <a:solidFill>
                  <a:schemeClr val="tx1">
                    <a:lumMod val="65000"/>
                    <a:lumOff val="35000"/>
                  </a:schemeClr>
                </a:solidFill>
                <a:latin typeface="+mn-lt"/>
              </a:rPr>
            </a:br>
            <a:endParaRPr lang="en-US" dirty="0">
              <a:latin typeface="+mn-lt"/>
            </a:endParaRPr>
          </a:p>
        </p:txBody>
      </p:sp>
      <p:sp>
        <p:nvSpPr>
          <p:cNvPr id="10" name="TextBox 9">
            <a:extLst>
              <a:ext uri="{FF2B5EF4-FFF2-40B4-BE49-F238E27FC236}">
                <a16:creationId xmlns:a16="http://schemas.microsoft.com/office/drawing/2014/main" id="{C750CFB7-EA9B-1893-2228-624A08CE331D}"/>
              </a:ext>
            </a:extLst>
          </p:cNvPr>
          <p:cNvSpPr txBox="1"/>
          <p:nvPr/>
        </p:nvSpPr>
        <p:spPr>
          <a:xfrm>
            <a:off x="3987800" y="1066800"/>
            <a:ext cx="3022366" cy="400110"/>
          </a:xfrm>
          <a:prstGeom prst="rect">
            <a:avLst/>
          </a:prstGeom>
          <a:noFill/>
        </p:spPr>
        <p:txBody>
          <a:bodyPr wrap="none" rtlCol="0">
            <a:spAutoFit/>
          </a:bodyPr>
          <a:lstStyle/>
          <a:p>
            <a:r>
              <a:rPr lang="en-US" sz="2000" b="1" i="0" u="none" strike="noStrike" dirty="0">
                <a:effectLst/>
                <a:latin typeface="+mn-lt"/>
              </a:rPr>
              <a:t>By </a:t>
            </a:r>
            <a:r>
              <a:rPr lang="en-US" sz="2000" b="1" dirty="0">
                <a:latin typeface="+mn-lt"/>
              </a:rPr>
              <a:t>Isaac Watts, Verse 1</a:t>
            </a:r>
            <a:endParaRPr lang="en-US" sz="2000" b="1" i="0" u="none" strike="noStrike" dirty="0">
              <a:effectLst/>
              <a:latin typeface="+mn-lt"/>
            </a:endParaRPr>
          </a:p>
        </p:txBody>
      </p:sp>
    </p:spTree>
    <p:extLst>
      <p:ext uri="{BB962C8B-B14F-4D97-AF65-F5344CB8AC3E}">
        <p14:creationId xmlns:p14="http://schemas.microsoft.com/office/powerpoint/2010/main" val="382079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5468" y="5945483"/>
            <a:ext cx="12779022" cy="1369718"/>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latin typeface="Arial" panose="020B0604020202020204" pitchFamily="34" charset="0"/>
              <a:cs typeface="Arial" panose="020B0604020202020204" pitchFamily="34" charset="0"/>
            </a:endParaRPr>
          </a:p>
        </p:txBody>
      </p:sp>
      <p:sp>
        <p:nvSpPr>
          <p:cNvPr id="3" name="TextBox 2"/>
          <p:cNvSpPr txBox="1"/>
          <p:nvPr/>
        </p:nvSpPr>
        <p:spPr>
          <a:xfrm>
            <a:off x="1778000" y="2590800"/>
            <a:ext cx="9719732" cy="2800767"/>
          </a:xfrm>
          <a:prstGeom prst="rect">
            <a:avLst/>
          </a:prstGeom>
          <a:noFill/>
        </p:spPr>
        <p:txBody>
          <a:bodyPr wrap="square" rtlCol="0">
            <a:spAutoFit/>
          </a:bodyPr>
          <a:lstStyle/>
          <a:p>
            <a:r>
              <a:rPr lang="en-US" sz="4400" dirty="0"/>
              <a:t>Forbid it Lord that I should boast</a:t>
            </a:r>
          </a:p>
          <a:p>
            <a:r>
              <a:rPr lang="en-US" sz="4400" dirty="0"/>
              <a:t>Save in the death of Christ my God</a:t>
            </a:r>
          </a:p>
          <a:p>
            <a:r>
              <a:rPr lang="en-US" sz="4400" dirty="0"/>
              <a:t>All the vain things that charm me most</a:t>
            </a:r>
          </a:p>
          <a:p>
            <a:r>
              <a:rPr lang="en-US" sz="4400" dirty="0"/>
              <a:t>I sacrifice them to His blood</a:t>
            </a:r>
          </a:p>
        </p:txBody>
      </p:sp>
      <p:sp>
        <p:nvSpPr>
          <p:cNvPr id="9" name="Title 8">
            <a:extLst>
              <a:ext uri="{FF2B5EF4-FFF2-40B4-BE49-F238E27FC236}">
                <a16:creationId xmlns:a16="http://schemas.microsoft.com/office/drawing/2014/main" id="{FD04822B-B761-D439-BD7B-7A6E41089BF3}"/>
              </a:ext>
            </a:extLst>
          </p:cNvPr>
          <p:cNvSpPr>
            <a:spLocks noGrp="1"/>
          </p:cNvSpPr>
          <p:nvPr>
            <p:ph type="title"/>
          </p:nvPr>
        </p:nvSpPr>
        <p:spPr>
          <a:xfrm>
            <a:off x="1778000" y="296867"/>
            <a:ext cx="10497592" cy="1216025"/>
          </a:xfrm>
        </p:spPr>
        <p:txBody>
          <a:bodyPr/>
          <a:lstStyle/>
          <a:p>
            <a:r>
              <a:rPr lang="en-US" altLang="en-US" sz="4000" b="1" dirty="0">
                <a:solidFill>
                  <a:schemeClr val="tx1"/>
                </a:solidFill>
                <a:latin typeface="+mn-lt"/>
              </a:rPr>
              <a:t>When I Survey the Wondrous Cross</a:t>
            </a:r>
            <a:br>
              <a:rPr lang="en-US" altLang="en-US" sz="4800" b="1" dirty="0">
                <a:solidFill>
                  <a:schemeClr val="tx1">
                    <a:lumMod val="65000"/>
                    <a:lumOff val="35000"/>
                  </a:schemeClr>
                </a:solidFill>
                <a:latin typeface="+mn-lt"/>
              </a:rPr>
            </a:br>
            <a:endParaRPr lang="en-US" dirty="0">
              <a:latin typeface="+mn-lt"/>
            </a:endParaRPr>
          </a:p>
        </p:txBody>
      </p:sp>
      <p:sp>
        <p:nvSpPr>
          <p:cNvPr id="10" name="TextBox 9">
            <a:extLst>
              <a:ext uri="{FF2B5EF4-FFF2-40B4-BE49-F238E27FC236}">
                <a16:creationId xmlns:a16="http://schemas.microsoft.com/office/drawing/2014/main" id="{C750CFB7-EA9B-1893-2228-624A08CE331D}"/>
              </a:ext>
            </a:extLst>
          </p:cNvPr>
          <p:cNvSpPr txBox="1"/>
          <p:nvPr/>
        </p:nvSpPr>
        <p:spPr>
          <a:xfrm>
            <a:off x="3987800" y="1066800"/>
            <a:ext cx="3022366" cy="400110"/>
          </a:xfrm>
          <a:prstGeom prst="rect">
            <a:avLst/>
          </a:prstGeom>
          <a:noFill/>
        </p:spPr>
        <p:txBody>
          <a:bodyPr wrap="none" rtlCol="0">
            <a:spAutoFit/>
          </a:bodyPr>
          <a:lstStyle/>
          <a:p>
            <a:r>
              <a:rPr lang="en-US" sz="2000" b="1" i="0" u="none" strike="noStrike" dirty="0">
                <a:effectLst/>
                <a:latin typeface="+mn-lt"/>
              </a:rPr>
              <a:t>By </a:t>
            </a:r>
            <a:r>
              <a:rPr lang="en-US" sz="2000" b="1" dirty="0">
                <a:latin typeface="+mn-lt"/>
              </a:rPr>
              <a:t>Isaac Watts, Verse 2</a:t>
            </a:r>
            <a:endParaRPr lang="en-US" sz="2000" b="1" i="0" u="none" strike="noStrike" dirty="0">
              <a:effectLst/>
              <a:latin typeface="+mn-lt"/>
            </a:endParaRPr>
          </a:p>
        </p:txBody>
      </p:sp>
    </p:spTree>
    <p:extLst>
      <p:ext uri="{BB962C8B-B14F-4D97-AF65-F5344CB8AC3E}">
        <p14:creationId xmlns:p14="http://schemas.microsoft.com/office/powerpoint/2010/main" val="3013751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5468" y="5945483"/>
            <a:ext cx="12779022" cy="1369718"/>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latin typeface="Arial" panose="020B0604020202020204" pitchFamily="34" charset="0"/>
              <a:cs typeface="Arial" panose="020B0604020202020204" pitchFamily="34" charset="0"/>
            </a:endParaRPr>
          </a:p>
        </p:txBody>
      </p:sp>
      <p:sp>
        <p:nvSpPr>
          <p:cNvPr id="3" name="TextBox 2"/>
          <p:cNvSpPr txBox="1"/>
          <p:nvPr/>
        </p:nvSpPr>
        <p:spPr>
          <a:xfrm>
            <a:off x="1549400" y="2590800"/>
            <a:ext cx="9536289" cy="2800767"/>
          </a:xfrm>
          <a:prstGeom prst="rect">
            <a:avLst/>
          </a:prstGeom>
          <a:noFill/>
        </p:spPr>
        <p:txBody>
          <a:bodyPr wrap="square" rtlCol="0">
            <a:spAutoFit/>
          </a:bodyPr>
          <a:lstStyle/>
          <a:p>
            <a:r>
              <a:rPr lang="en-US" sz="4400" dirty="0"/>
              <a:t>See from His head His hands His feet</a:t>
            </a:r>
          </a:p>
          <a:p>
            <a:r>
              <a:rPr lang="en-US" sz="4400" dirty="0"/>
              <a:t>Sorrow and love flow mingled down</a:t>
            </a:r>
          </a:p>
          <a:p>
            <a:r>
              <a:rPr lang="en-US" sz="4400" dirty="0"/>
              <a:t>Did ever such love and sorrow meet</a:t>
            </a:r>
          </a:p>
          <a:p>
            <a:r>
              <a:rPr lang="en-US" sz="4400" dirty="0"/>
              <a:t>Or thorns compose so rich a crown</a:t>
            </a:r>
          </a:p>
        </p:txBody>
      </p:sp>
      <p:sp>
        <p:nvSpPr>
          <p:cNvPr id="9" name="Title 8">
            <a:extLst>
              <a:ext uri="{FF2B5EF4-FFF2-40B4-BE49-F238E27FC236}">
                <a16:creationId xmlns:a16="http://schemas.microsoft.com/office/drawing/2014/main" id="{FD04822B-B761-D439-BD7B-7A6E41089BF3}"/>
              </a:ext>
            </a:extLst>
          </p:cNvPr>
          <p:cNvSpPr>
            <a:spLocks noGrp="1"/>
          </p:cNvSpPr>
          <p:nvPr>
            <p:ph type="title"/>
          </p:nvPr>
        </p:nvSpPr>
        <p:spPr>
          <a:xfrm>
            <a:off x="1778000" y="296867"/>
            <a:ext cx="10497592" cy="1216025"/>
          </a:xfrm>
        </p:spPr>
        <p:txBody>
          <a:bodyPr/>
          <a:lstStyle/>
          <a:p>
            <a:r>
              <a:rPr lang="en-US" altLang="en-US" sz="4000" b="1" dirty="0">
                <a:solidFill>
                  <a:schemeClr val="tx1"/>
                </a:solidFill>
                <a:latin typeface="+mn-lt"/>
              </a:rPr>
              <a:t>When I Survey the Wondrous Cross</a:t>
            </a:r>
            <a:br>
              <a:rPr lang="en-US" altLang="en-US" sz="4800" b="1" dirty="0">
                <a:solidFill>
                  <a:schemeClr val="tx1">
                    <a:lumMod val="65000"/>
                    <a:lumOff val="35000"/>
                  </a:schemeClr>
                </a:solidFill>
                <a:latin typeface="+mn-lt"/>
              </a:rPr>
            </a:br>
            <a:endParaRPr lang="en-US" dirty="0">
              <a:latin typeface="+mn-lt"/>
            </a:endParaRPr>
          </a:p>
        </p:txBody>
      </p:sp>
      <p:sp>
        <p:nvSpPr>
          <p:cNvPr id="10" name="TextBox 9">
            <a:extLst>
              <a:ext uri="{FF2B5EF4-FFF2-40B4-BE49-F238E27FC236}">
                <a16:creationId xmlns:a16="http://schemas.microsoft.com/office/drawing/2014/main" id="{C750CFB7-EA9B-1893-2228-624A08CE331D}"/>
              </a:ext>
            </a:extLst>
          </p:cNvPr>
          <p:cNvSpPr txBox="1"/>
          <p:nvPr/>
        </p:nvSpPr>
        <p:spPr>
          <a:xfrm>
            <a:off x="3987800" y="1066800"/>
            <a:ext cx="3022366" cy="400110"/>
          </a:xfrm>
          <a:prstGeom prst="rect">
            <a:avLst/>
          </a:prstGeom>
          <a:noFill/>
        </p:spPr>
        <p:txBody>
          <a:bodyPr wrap="none" rtlCol="0">
            <a:spAutoFit/>
          </a:bodyPr>
          <a:lstStyle/>
          <a:p>
            <a:r>
              <a:rPr lang="en-US" sz="2000" b="1" i="0" u="none" strike="noStrike" dirty="0">
                <a:effectLst/>
                <a:latin typeface="+mn-lt"/>
              </a:rPr>
              <a:t>By </a:t>
            </a:r>
            <a:r>
              <a:rPr lang="en-US" sz="2000" b="1" dirty="0">
                <a:latin typeface="+mn-lt"/>
              </a:rPr>
              <a:t>Isaac Watts, Verse 3</a:t>
            </a:r>
            <a:endParaRPr lang="en-US" sz="2000" b="1" i="0" u="none" strike="noStrike" dirty="0">
              <a:effectLst/>
              <a:latin typeface="+mn-lt"/>
            </a:endParaRPr>
          </a:p>
        </p:txBody>
      </p:sp>
    </p:spTree>
    <p:extLst>
      <p:ext uri="{BB962C8B-B14F-4D97-AF65-F5344CB8AC3E}">
        <p14:creationId xmlns:p14="http://schemas.microsoft.com/office/powerpoint/2010/main" val="2051169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5468" y="5945483"/>
            <a:ext cx="12779022" cy="1369718"/>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latin typeface="Arial" panose="020B0604020202020204" pitchFamily="34" charset="0"/>
              <a:cs typeface="Arial" panose="020B0604020202020204" pitchFamily="34" charset="0"/>
            </a:endParaRPr>
          </a:p>
        </p:txBody>
      </p:sp>
      <p:sp>
        <p:nvSpPr>
          <p:cNvPr id="3" name="TextBox 2"/>
          <p:cNvSpPr txBox="1"/>
          <p:nvPr/>
        </p:nvSpPr>
        <p:spPr>
          <a:xfrm>
            <a:off x="787400" y="2590800"/>
            <a:ext cx="11734800" cy="3477875"/>
          </a:xfrm>
          <a:prstGeom prst="rect">
            <a:avLst/>
          </a:prstGeom>
          <a:noFill/>
        </p:spPr>
        <p:txBody>
          <a:bodyPr wrap="square" rtlCol="0">
            <a:spAutoFit/>
          </a:bodyPr>
          <a:lstStyle/>
          <a:p>
            <a:r>
              <a:rPr lang="en-US" sz="4400" dirty="0"/>
              <a:t>Were the whole realm of nature mine</a:t>
            </a:r>
          </a:p>
          <a:p>
            <a:r>
              <a:rPr lang="en-US" sz="4400" dirty="0"/>
              <a:t>That were a present (an offering) far too small</a:t>
            </a:r>
          </a:p>
          <a:p>
            <a:r>
              <a:rPr lang="en-US" sz="4400" dirty="0"/>
              <a:t>Love so amazing so divine</a:t>
            </a:r>
          </a:p>
          <a:p>
            <a:r>
              <a:rPr lang="en-US" sz="4400" dirty="0"/>
              <a:t>Demands my soul my life my all</a:t>
            </a:r>
          </a:p>
          <a:p>
            <a:endParaRPr lang="en-US" sz="4400" dirty="0"/>
          </a:p>
        </p:txBody>
      </p:sp>
      <p:sp>
        <p:nvSpPr>
          <p:cNvPr id="9" name="Title 8">
            <a:extLst>
              <a:ext uri="{FF2B5EF4-FFF2-40B4-BE49-F238E27FC236}">
                <a16:creationId xmlns:a16="http://schemas.microsoft.com/office/drawing/2014/main" id="{FD04822B-B761-D439-BD7B-7A6E41089BF3}"/>
              </a:ext>
            </a:extLst>
          </p:cNvPr>
          <p:cNvSpPr>
            <a:spLocks noGrp="1"/>
          </p:cNvSpPr>
          <p:nvPr>
            <p:ph type="title"/>
          </p:nvPr>
        </p:nvSpPr>
        <p:spPr>
          <a:xfrm>
            <a:off x="1796008" y="296867"/>
            <a:ext cx="10497592" cy="1216025"/>
          </a:xfrm>
        </p:spPr>
        <p:txBody>
          <a:bodyPr/>
          <a:lstStyle/>
          <a:p>
            <a:r>
              <a:rPr lang="en-US" altLang="en-US" sz="4000" b="1" dirty="0">
                <a:solidFill>
                  <a:schemeClr val="tx1"/>
                </a:solidFill>
                <a:latin typeface="+mn-lt"/>
              </a:rPr>
              <a:t>When I Survey the Wondrous Cross</a:t>
            </a:r>
            <a:br>
              <a:rPr lang="en-US" altLang="en-US" sz="4800" b="1" dirty="0">
                <a:solidFill>
                  <a:schemeClr val="tx1">
                    <a:lumMod val="65000"/>
                    <a:lumOff val="35000"/>
                  </a:schemeClr>
                </a:solidFill>
                <a:latin typeface="+mn-lt"/>
              </a:rPr>
            </a:br>
            <a:endParaRPr lang="en-US" dirty="0">
              <a:latin typeface="+mn-lt"/>
            </a:endParaRPr>
          </a:p>
        </p:txBody>
      </p:sp>
      <p:sp>
        <p:nvSpPr>
          <p:cNvPr id="10" name="TextBox 9">
            <a:extLst>
              <a:ext uri="{FF2B5EF4-FFF2-40B4-BE49-F238E27FC236}">
                <a16:creationId xmlns:a16="http://schemas.microsoft.com/office/drawing/2014/main" id="{C750CFB7-EA9B-1893-2228-624A08CE331D}"/>
              </a:ext>
            </a:extLst>
          </p:cNvPr>
          <p:cNvSpPr txBox="1"/>
          <p:nvPr/>
        </p:nvSpPr>
        <p:spPr>
          <a:xfrm>
            <a:off x="3987800" y="1066800"/>
            <a:ext cx="3022366" cy="400110"/>
          </a:xfrm>
          <a:prstGeom prst="rect">
            <a:avLst/>
          </a:prstGeom>
          <a:noFill/>
        </p:spPr>
        <p:txBody>
          <a:bodyPr wrap="none" rtlCol="0">
            <a:spAutoFit/>
          </a:bodyPr>
          <a:lstStyle/>
          <a:p>
            <a:r>
              <a:rPr lang="en-US" sz="2000" b="1" i="0" u="none" strike="noStrike" dirty="0">
                <a:effectLst/>
                <a:latin typeface="+mn-lt"/>
              </a:rPr>
              <a:t>By </a:t>
            </a:r>
            <a:r>
              <a:rPr lang="en-US" sz="2000" b="1" dirty="0">
                <a:latin typeface="+mn-lt"/>
              </a:rPr>
              <a:t>Isaac Watts, Verse 4</a:t>
            </a:r>
            <a:endParaRPr lang="en-US" sz="2000" b="1" i="0" u="none" strike="noStrike" dirty="0">
              <a:effectLst/>
              <a:latin typeface="+mn-lt"/>
            </a:endParaRPr>
          </a:p>
        </p:txBody>
      </p:sp>
    </p:spTree>
    <p:extLst>
      <p:ext uri="{BB962C8B-B14F-4D97-AF65-F5344CB8AC3E}">
        <p14:creationId xmlns:p14="http://schemas.microsoft.com/office/powerpoint/2010/main" val="391383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z="5120" b="1" dirty="0">
                <a:solidFill>
                  <a:schemeClr val="tx1"/>
                </a:solidFill>
                <a:latin typeface="+mn-lt"/>
              </a:rPr>
              <a:t>Memory Verse</a:t>
            </a:r>
          </a:p>
        </p:txBody>
      </p:sp>
      <p:sp>
        <p:nvSpPr>
          <p:cNvPr id="3" name="Content Placeholder 2"/>
          <p:cNvSpPr>
            <a:spLocks noGrp="1"/>
          </p:cNvSpPr>
          <p:nvPr>
            <p:ph idx="1"/>
          </p:nvPr>
        </p:nvSpPr>
        <p:spPr>
          <a:xfrm>
            <a:off x="1092200" y="1828800"/>
            <a:ext cx="10210800" cy="3505200"/>
          </a:xfrm>
        </p:spPr>
        <p:txBody>
          <a:bodyPr/>
          <a:lstStyle/>
          <a:p>
            <a:pPr marL="0" indent="0" eaLnBrk="1" hangingPunct="1">
              <a:spcAft>
                <a:spcPts val="600"/>
              </a:spcAft>
              <a:buFont typeface="Arial" panose="020B0604020202020204" pitchFamily="34" charset="0"/>
              <a:buNone/>
              <a:defRPr/>
            </a:pPr>
            <a:r>
              <a:rPr lang="en-US" altLang="en-US" sz="3000" b="1" dirty="0">
                <a:solidFill>
                  <a:schemeClr val="tx1"/>
                </a:solidFill>
                <a:latin typeface="+mn-lt"/>
              </a:rPr>
              <a:t>Isaiah 53:11 (ESV)</a:t>
            </a:r>
            <a:endParaRPr lang="en-US" altLang="en-US" sz="3840" b="1" dirty="0">
              <a:solidFill>
                <a:schemeClr val="tx1"/>
              </a:solidFill>
              <a:latin typeface="+mn-lt"/>
            </a:endParaRPr>
          </a:p>
          <a:p>
            <a:pPr marL="0" indent="0">
              <a:spcAft>
                <a:spcPts val="600"/>
              </a:spcAft>
              <a:buNone/>
              <a:defRPr/>
            </a:pPr>
            <a:endParaRPr lang="en-US" sz="1600" dirty="0">
              <a:solidFill>
                <a:schemeClr val="tx1"/>
              </a:solidFill>
              <a:latin typeface="Arial" panose="020B0604020202020204" pitchFamily="34" charset="0"/>
              <a:cs typeface="Arial" panose="020B0604020202020204" pitchFamily="34" charset="0"/>
            </a:endParaRPr>
          </a:p>
          <a:p>
            <a:pPr marL="0" indent="0">
              <a:spcAft>
                <a:spcPts val="600"/>
              </a:spcAft>
              <a:buNone/>
              <a:defRPr/>
            </a:pPr>
            <a:r>
              <a:rPr lang="en-US" dirty="0">
                <a:solidFill>
                  <a:schemeClr val="tx1"/>
                </a:solidFill>
                <a:latin typeface="Arial" panose="020B0604020202020204" pitchFamily="34" charset="0"/>
                <a:cs typeface="Arial" panose="020B0604020202020204" pitchFamily="34" charset="0"/>
              </a:rPr>
              <a:t>Out of the anguish of his soul he shall see and be satisfied; by his knowledge shall the righteous one, my servant, make many to be accounted righteous, and he shall bear their iniquities.</a:t>
            </a:r>
          </a:p>
          <a:p>
            <a:pPr marL="0" indent="0" eaLnBrk="1" hangingPunct="1">
              <a:spcAft>
                <a:spcPts val="600"/>
              </a:spcAft>
              <a:buFont typeface="Arial" panose="020B0604020202020204" pitchFamily="34" charset="0"/>
              <a:buNone/>
              <a:defRPr/>
            </a:pPr>
            <a:endParaRPr lang="en-US" altLang="en-US" sz="3000" b="1" dirty="0">
              <a:solidFill>
                <a:schemeClr val="tx1"/>
              </a:solidFill>
              <a:latin typeface="+mn-lt"/>
            </a:endParaRPr>
          </a:p>
        </p:txBody>
      </p:sp>
      <p:sp>
        <p:nvSpPr>
          <p:cNvPr id="24582"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A24ABF4-061B-4220-AA0E-1415D11888CE}" type="slidenum">
              <a:rPr lang="en-US" altLang="en-US"/>
              <a:pPr/>
              <a:t>8</a:t>
            </a:fld>
            <a:endParaRPr lang="en-US" altLang="en-US"/>
          </a:p>
        </p:txBody>
      </p:sp>
    </p:spTree>
    <p:extLst>
      <p:ext uri="{BB962C8B-B14F-4D97-AF65-F5344CB8AC3E}">
        <p14:creationId xmlns:p14="http://schemas.microsoft.com/office/powerpoint/2010/main" val="447150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b="1" dirty="0">
                <a:solidFill>
                  <a:schemeClr val="tx1">
                    <a:lumMod val="75000"/>
                    <a:lumOff val="25000"/>
                  </a:schemeClr>
                </a:solidFill>
                <a:latin typeface="+mn-lt"/>
              </a:rPr>
              <a:t>Our Study of Isaiah</a:t>
            </a:r>
          </a:p>
        </p:txBody>
      </p:sp>
      <p:sp>
        <p:nvSpPr>
          <p:cNvPr id="3" name="Content Placeholder 2"/>
          <p:cNvSpPr>
            <a:spLocks noGrp="1"/>
          </p:cNvSpPr>
          <p:nvPr>
            <p:ph idx="1"/>
          </p:nvPr>
        </p:nvSpPr>
        <p:spPr>
          <a:xfrm>
            <a:off x="1265794" y="1905000"/>
            <a:ext cx="11706040" cy="4800600"/>
          </a:xfrm>
        </p:spPr>
        <p:txBody>
          <a:bodyPr/>
          <a:lstStyle/>
          <a:p>
            <a:pPr>
              <a:spcBef>
                <a:spcPts val="0"/>
              </a:spcBef>
              <a:spcAft>
                <a:spcPts val="0"/>
              </a:spcAft>
              <a:defRPr/>
            </a:pPr>
            <a:r>
              <a:rPr lang="fr-FR" altLang="en-US" sz="3200" b="1" dirty="0">
                <a:solidFill>
                  <a:schemeClr val="tx1"/>
                </a:solidFill>
                <a:latin typeface="+mn-lt"/>
                <a:cs typeface="Arial" panose="020B0604020202020204" pitchFamily="34" charset="0"/>
              </a:rPr>
              <a:t>Last Meeting:</a:t>
            </a:r>
          </a:p>
          <a:p>
            <a:pPr marL="717340" lvl="1" indent="-365771">
              <a:spcBef>
                <a:spcPts val="0"/>
              </a:spcBef>
              <a:spcAft>
                <a:spcPts val="0"/>
              </a:spcAft>
              <a:defRPr/>
            </a:pPr>
            <a:r>
              <a:rPr lang="en-US" altLang="en-US" sz="2400" b="1" dirty="0">
                <a:solidFill>
                  <a:schemeClr val="tx1"/>
                </a:solidFill>
                <a:latin typeface="+mn-lt"/>
                <a:cs typeface="Arial" panose="020B0604020202020204" pitchFamily="34" charset="0"/>
              </a:rPr>
              <a:t>Isaiah 53:1-6</a:t>
            </a:r>
          </a:p>
          <a:p>
            <a:pPr marL="717340" lvl="1" indent="-365771">
              <a:spcBef>
                <a:spcPts val="0"/>
              </a:spcBef>
              <a:spcAft>
                <a:spcPts val="0"/>
              </a:spcAft>
              <a:defRPr/>
            </a:pPr>
            <a:r>
              <a:rPr lang="en-US" altLang="en-US" sz="2400" b="1" dirty="0">
                <a:solidFill>
                  <a:schemeClr val="tx1"/>
                </a:solidFill>
                <a:latin typeface="+mn-lt"/>
                <a:cs typeface="Arial" panose="020B0604020202020204" pitchFamily="34" charset="0"/>
              </a:rPr>
              <a:t>Memory Verse: Isaiah 53:3-4</a:t>
            </a:r>
          </a:p>
          <a:p>
            <a:pPr marL="717340" lvl="1" indent="-365771">
              <a:spcBef>
                <a:spcPts val="0"/>
              </a:spcBef>
              <a:spcAft>
                <a:spcPts val="0"/>
              </a:spcAft>
              <a:defRPr/>
            </a:pPr>
            <a:r>
              <a:rPr lang="en-US" altLang="en-US" sz="2400" b="1" i="1" dirty="0">
                <a:solidFill>
                  <a:schemeClr val="tx1"/>
                </a:solidFill>
                <a:latin typeface="Arial" panose="020B0604020202020204" pitchFamily="34" charset="0"/>
                <a:cs typeface="Arial" panose="020B0604020202020204" pitchFamily="34" charset="0"/>
              </a:rPr>
              <a:t>Dr. Constable’s Notes, 2023 Ed., pp. 372-380; </a:t>
            </a:r>
            <a:r>
              <a:rPr lang="en-US" altLang="en-US" sz="2400" b="1" i="1" dirty="0" err="1">
                <a:solidFill>
                  <a:schemeClr val="tx1"/>
                </a:solidFill>
                <a:latin typeface="Arial" panose="020B0604020202020204" pitchFamily="34" charset="0"/>
                <a:cs typeface="Arial" panose="020B0604020202020204" pitchFamily="34" charset="0"/>
              </a:rPr>
              <a:t>Motyer</a:t>
            </a:r>
            <a:r>
              <a:rPr lang="en-US" altLang="en-US" sz="2400" b="1" i="1" dirty="0">
                <a:solidFill>
                  <a:schemeClr val="tx1"/>
                </a:solidFill>
                <a:latin typeface="Arial" panose="020B0604020202020204" pitchFamily="34" charset="0"/>
                <a:cs typeface="Arial" panose="020B0604020202020204" pitchFamily="34" charset="0"/>
              </a:rPr>
              <a:t>, pp. 426-431</a:t>
            </a:r>
          </a:p>
          <a:p>
            <a:pPr marL="351569" lvl="1" indent="0">
              <a:spcBef>
                <a:spcPts val="0"/>
              </a:spcBef>
              <a:spcAft>
                <a:spcPts val="0"/>
              </a:spcAft>
              <a:buNone/>
              <a:defRPr/>
            </a:pPr>
            <a:endParaRPr lang="en-US" altLang="en-US" sz="2400" b="1" dirty="0">
              <a:solidFill>
                <a:schemeClr val="tx1"/>
              </a:solidFill>
              <a:latin typeface="+mn-lt"/>
              <a:cs typeface="Arial" panose="020B0604020202020204" pitchFamily="34" charset="0"/>
            </a:endParaRPr>
          </a:p>
          <a:p>
            <a:pPr>
              <a:spcBef>
                <a:spcPts val="0"/>
              </a:spcBef>
              <a:spcAft>
                <a:spcPts val="0"/>
              </a:spcAft>
              <a:defRPr/>
            </a:pPr>
            <a:r>
              <a:rPr lang="fr-FR" altLang="en-US" sz="3200" b="1" dirty="0">
                <a:solidFill>
                  <a:schemeClr val="tx1"/>
                </a:solidFill>
                <a:latin typeface="+mn-lt"/>
                <a:cs typeface="Arial" panose="020B0604020202020204" pitchFamily="34" charset="0"/>
              </a:rPr>
              <a:t>This Meeting:</a:t>
            </a:r>
          </a:p>
          <a:p>
            <a:pPr marL="717340" lvl="1" indent="-365771">
              <a:spcBef>
                <a:spcPts val="0"/>
              </a:spcBef>
              <a:spcAft>
                <a:spcPts val="0"/>
              </a:spcAft>
              <a:defRPr/>
            </a:pPr>
            <a:r>
              <a:rPr lang="en-US" altLang="en-US" sz="2400" b="1" dirty="0">
                <a:solidFill>
                  <a:schemeClr val="tx1"/>
                </a:solidFill>
                <a:latin typeface="+mn-lt"/>
                <a:cs typeface="Arial" panose="020B0604020202020204" pitchFamily="34" charset="0"/>
              </a:rPr>
              <a:t>Isaiah 53:7-12</a:t>
            </a:r>
          </a:p>
          <a:p>
            <a:pPr marL="717340" lvl="1" indent="-365771">
              <a:spcBef>
                <a:spcPts val="0"/>
              </a:spcBef>
              <a:spcAft>
                <a:spcPts val="0"/>
              </a:spcAft>
              <a:defRPr/>
            </a:pPr>
            <a:r>
              <a:rPr lang="en-US" altLang="en-US" sz="2400" b="1" dirty="0">
                <a:solidFill>
                  <a:schemeClr val="tx1"/>
                </a:solidFill>
                <a:latin typeface="+mn-lt"/>
                <a:cs typeface="Arial" panose="020B0604020202020204" pitchFamily="34" charset="0"/>
              </a:rPr>
              <a:t>Memory Verse: Isaiah 53:11</a:t>
            </a:r>
          </a:p>
          <a:p>
            <a:pPr marL="717340" lvl="1" indent="-365771">
              <a:spcBef>
                <a:spcPts val="0"/>
              </a:spcBef>
              <a:spcAft>
                <a:spcPts val="0"/>
              </a:spcAft>
              <a:defRPr/>
            </a:pPr>
            <a:r>
              <a:rPr lang="en-US" altLang="en-US" sz="2400" b="1" i="1" dirty="0">
                <a:solidFill>
                  <a:schemeClr val="tx1"/>
                </a:solidFill>
                <a:latin typeface="+mn-lt"/>
                <a:cs typeface="Arial" panose="020B0604020202020204" pitchFamily="34" charset="0"/>
              </a:rPr>
              <a:t>Dr. Constable’s Notes, 2023 Ed., </a:t>
            </a:r>
            <a:r>
              <a:rPr lang="en-US" altLang="en-US" sz="2400" b="1" dirty="0">
                <a:solidFill>
                  <a:schemeClr val="tx1"/>
                </a:solidFill>
                <a:latin typeface="+mn-lt"/>
                <a:cs typeface="Arial" panose="020B0604020202020204" pitchFamily="34" charset="0"/>
              </a:rPr>
              <a:t>pp. 380-386; </a:t>
            </a:r>
            <a:r>
              <a:rPr lang="en-US" altLang="en-US" sz="2400" b="1" i="1" dirty="0" err="1">
                <a:solidFill>
                  <a:schemeClr val="tx1"/>
                </a:solidFill>
                <a:latin typeface="+mn-lt"/>
                <a:cs typeface="Arial" panose="020B0604020202020204" pitchFamily="34" charset="0"/>
              </a:rPr>
              <a:t>Motyer</a:t>
            </a:r>
            <a:r>
              <a:rPr lang="en-US" altLang="en-US" sz="2400" b="1" i="1" dirty="0">
                <a:solidFill>
                  <a:schemeClr val="tx1"/>
                </a:solidFill>
                <a:latin typeface="+mn-lt"/>
                <a:cs typeface="Arial" panose="020B0604020202020204" pitchFamily="34" charset="0"/>
              </a:rPr>
              <a:t>, </a:t>
            </a:r>
            <a:r>
              <a:rPr lang="en-US" altLang="en-US" sz="2400" b="1" dirty="0">
                <a:solidFill>
                  <a:schemeClr val="tx1"/>
                </a:solidFill>
                <a:latin typeface="+mn-lt"/>
                <a:cs typeface="Arial" panose="020B0604020202020204" pitchFamily="34" charset="0"/>
              </a:rPr>
              <a:t>pp. 432-443</a:t>
            </a:r>
          </a:p>
          <a:p>
            <a:pPr marL="717340" lvl="1" indent="-365771">
              <a:spcBef>
                <a:spcPts val="0"/>
              </a:spcBef>
              <a:spcAft>
                <a:spcPts val="0"/>
              </a:spcAft>
              <a:defRPr/>
            </a:pPr>
            <a:endParaRPr lang="en-US" altLang="en-US" sz="2400" b="1" dirty="0">
              <a:solidFill>
                <a:schemeClr val="tx1"/>
              </a:solidFill>
              <a:latin typeface="+mn-lt"/>
              <a:cs typeface="Arial" panose="020B0604020202020204" pitchFamily="34" charset="0"/>
            </a:endParaRPr>
          </a:p>
          <a:p>
            <a:pPr marL="717340" lvl="1" indent="-365771">
              <a:spcBef>
                <a:spcPts val="0"/>
              </a:spcBef>
              <a:spcAft>
                <a:spcPts val="0"/>
              </a:spcAft>
              <a:defRPr/>
            </a:pPr>
            <a:r>
              <a:rPr lang="en-US" altLang="en-US" sz="2400" b="1" dirty="0">
                <a:solidFill>
                  <a:schemeClr val="tx1"/>
                </a:solidFill>
                <a:latin typeface="+mn-lt"/>
                <a:cs typeface="Arial" panose="020B0604020202020204" pitchFamily="34" charset="0"/>
              </a:rPr>
              <a:t>Refreshment Host: Group C</a:t>
            </a:r>
          </a:p>
        </p:txBody>
      </p:sp>
      <p:sp>
        <p:nvSpPr>
          <p:cNvPr id="27654"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B06994E-5FDD-4F8B-8F28-6054427B3D31}" type="slidenum">
              <a:rPr lang="en-US" altLang="en-US"/>
              <a:pPr/>
              <a:t>9</a:t>
            </a:fld>
            <a:endParaRPr lang="en-US" altLang="en-US"/>
          </a:p>
        </p:txBody>
      </p:sp>
    </p:spTree>
    <p:extLst>
      <p:ext uri="{BB962C8B-B14F-4D97-AF65-F5344CB8AC3E}">
        <p14:creationId xmlns:p14="http://schemas.microsoft.com/office/powerpoint/2010/main" val="458218937"/>
      </p:ext>
    </p:extLst>
  </p:cSld>
  <p:clrMapOvr>
    <a:masterClrMapping/>
  </p:clrMapOvr>
</p:sld>
</file>

<file path=ppt/theme/theme1.xml><?xml version="1.0" encoding="utf-8"?>
<a:theme xmlns:a="http://schemas.openxmlformats.org/drawingml/2006/main" name="Edg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Edge">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{15660BC4-3229-0A40-A332-FA237BDCE996}tf10001120</Template>
  <TotalTime>43290</TotalTime>
  <Words>2307</Words>
  <Application>Microsoft Macintosh PowerPoint</Application>
  <PresentationFormat>Custom</PresentationFormat>
  <Paragraphs>272</Paragraphs>
  <Slides>26</Slides>
  <Notes>26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MS PGothic</vt:lpstr>
      <vt:lpstr>Arial</vt:lpstr>
      <vt:lpstr>Calibri</vt:lpstr>
      <vt:lpstr>Cambria</vt:lpstr>
      <vt:lpstr>Courier New</vt:lpstr>
      <vt:lpstr>Garamond</vt:lpstr>
      <vt:lpstr>Symbol</vt:lpstr>
      <vt:lpstr>Times New Roman</vt:lpstr>
      <vt:lpstr>Wingdings</vt:lpstr>
      <vt:lpstr>Edge</vt:lpstr>
      <vt:lpstr>WELCOME  TO  THE  MOB!</vt:lpstr>
      <vt:lpstr>Announcements</vt:lpstr>
      <vt:lpstr>PowerPoint Presentation</vt:lpstr>
      <vt:lpstr>When I Survey the Wondrous Cross </vt:lpstr>
      <vt:lpstr>When I Survey the Wondrous Cross </vt:lpstr>
      <vt:lpstr>When I Survey the Wondrous Cross </vt:lpstr>
      <vt:lpstr>When I Survey the Wondrous Cross </vt:lpstr>
      <vt:lpstr>Memory Verse</vt:lpstr>
      <vt:lpstr>Our Study of Isaiah</vt:lpstr>
      <vt:lpstr>Isaiah Outline</vt:lpstr>
      <vt:lpstr>Introduction</vt:lpstr>
      <vt:lpstr>Isaiah 53:7-8</vt:lpstr>
      <vt:lpstr>Isaiah 53:9-10</vt:lpstr>
      <vt:lpstr>Isaiah 53:11-12</vt:lpstr>
      <vt:lpstr>Isaiah 53:7</vt:lpstr>
      <vt:lpstr>Isaiah 53:8</vt:lpstr>
      <vt:lpstr>Philippians 2:4-11</vt:lpstr>
      <vt:lpstr>Isaiah 53:9</vt:lpstr>
      <vt:lpstr>Isaiah 53:9</vt:lpstr>
      <vt:lpstr>Isaiah 53:10</vt:lpstr>
      <vt:lpstr>Isaiah 53:11</vt:lpstr>
      <vt:lpstr>Isaiah 53:12</vt:lpstr>
      <vt:lpstr>Hebrews 7:23-38</vt:lpstr>
      <vt:lpstr>Conclusion</vt:lpstr>
      <vt:lpstr>Our Study of Isaiah</vt:lpstr>
      <vt:lpstr>Discussion Questions </vt:lpstr>
    </vt:vector>
  </TitlesOfParts>
  <Company>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Kirk Streitmater</dc:creator>
  <cp:lastModifiedBy>Jim Clingenpeel</cp:lastModifiedBy>
  <cp:revision>1605</cp:revision>
  <cp:lastPrinted>2022-06-26T02:09:40Z</cp:lastPrinted>
  <dcterms:created xsi:type="dcterms:W3CDTF">2006-08-27T02:03:17Z</dcterms:created>
  <dcterms:modified xsi:type="dcterms:W3CDTF">2024-02-06T02:15:42Z</dcterms:modified>
</cp:coreProperties>
</file>