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40"/>
  </p:notesMasterIdLst>
  <p:handoutMasterIdLst>
    <p:handoutMasterId r:id="rId41"/>
  </p:handoutMasterIdLst>
  <p:sldIdLst>
    <p:sldId id="474" r:id="rId2"/>
    <p:sldId id="467" r:id="rId3"/>
    <p:sldId id="1492" r:id="rId4"/>
    <p:sldId id="811" r:id="rId5"/>
    <p:sldId id="1681" r:id="rId6"/>
    <p:sldId id="1682" r:id="rId7"/>
    <p:sldId id="1683" r:id="rId8"/>
    <p:sldId id="677" r:id="rId9"/>
    <p:sldId id="505" r:id="rId10"/>
    <p:sldId id="484" r:id="rId11"/>
    <p:sldId id="1675" r:id="rId12"/>
    <p:sldId id="1695" r:id="rId13"/>
    <p:sldId id="1655" r:id="rId14"/>
    <p:sldId id="1689" r:id="rId15"/>
    <p:sldId id="1696" r:id="rId16"/>
    <p:sldId id="1684" r:id="rId17"/>
    <p:sldId id="1649" r:id="rId18"/>
    <p:sldId id="1697" r:id="rId19"/>
    <p:sldId id="1664" r:id="rId20"/>
    <p:sldId id="1651" r:id="rId21"/>
    <p:sldId id="1652" r:id="rId22"/>
    <p:sldId id="1656" r:id="rId23"/>
    <p:sldId id="1698" r:id="rId24"/>
    <p:sldId id="1688" r:id="rId25"/>
    <p:sldId id="1693" r:id="rId26"/>
    <p:sldId id="1654" r:id="rId27"/>
    <p:sldId id="1659" r:id="rId28"/>
    <p:sldId id="1699" r:id="rId29"/>
    <p:sldId id="1685" r:id="rId30"/>
    <p:sldId id="1679" r:id="rId31"/>
    <p:sldId id="1680" r:id="rId32"/>
    <p:sldId id="1694" r:id="rId33"/>
    <p:sldId id="1686" r:id="rId34"/>
    <p:sldId id="1678" r:id="rId35"/>
    <p:sldId id="1589" r:id="rId36"/>
    <p:sldId id="1598" r:id="rId37"/>
    <p:sldId id="1633" r:id="rId38"/>
    <p:sldId id="1671" r:id="rId39"/>
  </p:sldIdLst>
  <p:sldSz cx="13004800" cy="7315200"/>
  <p:notesSz cx="7077075" cy="936307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304" userDrawn="1">
          <p15:clr>
            <a:srgbClr val="A4A3A4"/>
          </p15:clr>
        </p15:guide>
        <p15:guide id="2" pos="4096"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32FF"/>
    <a:srgbClr val="FFCC66"/>
    <a:srgbClr val="CB9902"/>
    <a:srgbClr val="FFFFFF"/>
    <a:srgbClr val="FFFF00"/>
    <a:srgbClr val="FF7C80"/>
    <a:srgbClr val="CAD1D2"/>
    <a:srgbClr val="75BDA7"/>
    <a:srgbClr val="3494BA"/>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843" autoAdjust="0"/>
    <p:restoredTop sz="77531" autoAdjust="0"/>
  </p:normalViewPr>
  <p:slideViewPr>
    <p:cSldViewPr>
      <p:cViewPr varScale="1">
        <p:scale>
          <a:sx n="76" d="100"/>
          <a:sy n="76" d="100"/>
        </p:scale>
        <p:origin x="568" y="192"/>
      </p:cViewPr>
      <p:guideLst>
        <p:guide orient="horz" pos="2304"/>
        <p:guide pos="4096"/>
      </p:guideLst>
    </p:cSldViewPr>
  </p:slideViewPr>
  <p:outlineViewPr>
    <p:cViewPr>
      <p:scale>
        <a:sx n="33" d="100"/>
        <a:sy n="33" d="100"/>
      </p:scale>
      <p:origin x="0" y="-16752"/>
    </p:cViewPr>
  </p:outlineViewPr>
  <p:notesTextViewPr>
    <p:cViewPr>
      <p:scale>
        <a:sx n="180" d="100"/>
        <a:sy n="180" d="100"/>
      </p:scale>
      <p:origin x="0" y="0"/>
    </p:cViewPr>
  </p:notesTextViewPr>
  <p:sorterViewPr>
    <p:cViewPr>
      <p:scale>
        <a:sx n="165" d="100"/>
        <a:sy n="165" d="100"/>
      </p:scale>
      <p:origin x="0" y="-7011"/>
    </p:cViewPr>
  </p:sorterViewPr>
  <p:notesViewPr>
    <p:cSldViewPr>
      <p:cViewPr varScale="1">
        <p:scale>
          <a:sx n="78" d="100"/>
          <a:sy n="78" d="100"/>
        </p:scale>
        <p:origin x="4032" y="16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3066733" cy="468154"/>
          </a:xfrm>
          <a:prstGeom prst="rect">
            <a:avLst/>
          </a:prstGeom>
          <a:noFill/>
          <a:ln w="9525">
            <a:noFill/>
            <a:miter lim="800000"/>
            <a:headEnd/>
            <a:tailEnd/>
          </a:ln>
          <a:effectLst/>
        </p:spPr>
        <p:txBody>
          <a:bodyPr vert="horz" wrap="square" lIns="93936" tIns="46968" rIns="93936" bIns="46968" numCol="1" anchor="t" anchorCtr="0" compatLnSpc="1">
            <a:prstTxWarp prst="textNoShape">
              <a:avLst/>
            </a:prstTxWarp>
          </a:bodyPr>
          <a:lstStyle>
            <a:lvl1pPr>
              <a:defRPr sz="1200"/>
            </a:lvl1pPr>
          </a:lstStyle>
          <a:p>
            <a:endParaRPr lang="en-US"/>
          </a:p>
        </p:txBody>
      </p:sp>
      <p:sp>
        <p:nvSpPr>
          <p:cNvPr id="18435" name="Rectangle 3"/>
          <p:cNvSpPr>
            <a:spLocks noGrp="1" noChangeArrowheads="1"/>
          </p:cNvSpPr>
          <p:nvPr>
            <p:ph type="dt" sz="quarter" idx="1"/>
          </p:nvPr>
        </p:nvSpPr>
        <p:spPr bwMode="auto">
          <a:xfrm>
            <a:off x="4008705" y="0"/>
            <a:ext cx="3066733" cy="468154"/>
          </a:xfrm>
          <a:prstGeom prst="rect">
            <a:avLst/>
          </a:prstGeom>
          <a:noFill/>
          <a:ln w="9525">
            <a:noFill/>
            <a:miter lim="800000"/>
            <a:headEnd/>
            <a:tailEnd/>
          </a:ln>
          <a:effectLst/>
        </p:spPr>
        <p:txBody>
          <a:bodyPr vert="horz" wrap="square" lIns="93936" tIns="46968" rIns="93936" bIns="46968" numCol="1" anchor="t" anchorCtr="0" compatLnSpc="1">
            <a:prstTxWarp prst="textNoShape">
              <a:avLst/>
            </a:prstTxWarp>
          </a:bodyPr>
          <a:lstStyle>
            <a:lvl1pPr algn="r">
              <a:defRPr sz="1200"/>
            </a:lvl1pPr>
          </a:lstStyle>
          <a:p>
            <a:endParaRPr lang="en-US"/>
          </a:p>
        </p:txBody>
      </p:sp>
      <p:sp>
        <p:nvSpPr>
          <p:cNvPr id="18436" name="Rectangle 4"/>
          <p:cNvSpPr>
            <a:spLocks noGrp="1" noChangeArrowheads="1"/>
          </p:cNvSpPr>
          <p:nvPr>
            <p:ph type="ftr" sz="quarter" idx="2"/>
          </p:nvPr>
        </p:nvSpPr>
        <p:spPr bwMode="auto">
          <a:xfrm>
            <a:off x="0" y="8893296"/>
            <a:ext cx="3066733" cy="468154"/>
          </a:xfrm>
          <a:prstGeom prst="rect">
            <a:avLst/>
          </a:prstGeom>
          <a:noFill/>
          <a:ln w="9525">
            <a:noFill/>
            <a:miter lim="800000"/>
            <a:headEnd/>
            <a:tailEnd/>
          </a:ln>
          <a:effectLst/>
        </p:spPr>
        <p:txBody>
          <a:bodyPr vert="horz" wrap="square" lIns="93936" tIns="46968" rIns="93936" bIns="46968" numCol="1" anchor="b" anchorCtr="0" compatLnSpc="1">
            <a:prstTxWarp prst="textNoShape">
              <a:avLst/>
            </a:prstTxWarp>
          </a:bodyPr>
          <a:lstStyle>
            <a:lvl1pPr>
              <a:defRPr sz="1200"/>
            </a:lvl1pPr>
          </a:lstStyle>
          <a:p>
            <a:endParaRPr lang="en-US"/>
          </a:p>
        </p:txBody>
      </p:sp>
      <p:sp>
        <p:nvSpPr>
          <p:cNvPr id="18437" name="Rectangle 5"/>
          <p:cNvSpPr>
            <a:spLocks noGrp="1" noChangeArrowheads="1"/>
          </p:cNvSpPr>
          <p:nvPr>
            <p:ph type="sldNum" sz="quarter" idx="3"/>
          </p:nvPr>
        </p:nvSpPr>
        <p:spPr bwMode="auto">
          <a:xfrm>
            <a:off x="4008705" y="8893296"/>
            <a:ext cx="3066733" cy="468154"/>
          </a:xfrm>
          <a:prstGeom prst="rect">
            <a:avLst/>
          </a:prstGeom>
          <a:noFill/>
          <a:ln w="9525">
            <a:noFill/>
            <a:miter lim="800000"/>
            <a:headEnd/>
            <a:tailEnd/>
          </a:ln>
          <a:effectLst/>
        </p:spPr>
        <p:txBody>
          <a:bodyPr vert="horz" wrap="square" lIns="93936" tIns="46968" rIns="93936" bIns="46968" numCol="1" anchor="b" anchorCtr="0" compatLnSpc="1">
            <a:prstTxWarp prst="textNoShape">
              <a:avLst/>
            </a:prstTxWarp>
          </a:bodyPr>
          <a:lstStyle>
            <a:lvl1pPr algn="r">
              <a:defRPr sz="1200"/>
            </a:lvl1pPr>
          </a:lstStyle>
          <a:p>
            <a:fld id="{D7CD459D-E2F3-4FE0-BAEB-5D23A90BE640}" type="slidenum">
              <a:rPr lang="en-US"/>
              <a:pPr/>
              <a:t>‹#›</a:t>
            </a:fld>
            <a:endParaRPr lang="en-US"/>
          </a:p>
        </p:txBody>
      </p:sp>
    </p:spTree>
    <p:extLst>
      <p:ext uri="{BB962C8B-B14F-4D97-AF65-F5344CB8AC3E}">
        <p14:creationId xmlns:p14="http://schemas.microsoft.com/office/powerpoint/2010/main" val="39093949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3066733" cy="468154"/>
          </a:xfrm>
          <a:prstGeom prst="rect">
            <a:avLst/>
          </a:prstGeom>
          <a:noFill/>
          <a:ln w="9525">
            <a:noFill/>
            <a:miter lim="800000"/>
            <a:headEnd/>
            <a:tailEnd/>
          </a:ln>
          <a:effectLst/>
        </p:spPr>
        <p:txBody>
          <a:bodyPr vert="horz" wrap="square" lIns="93936" tIns="46968" rIns="93936" bIns="46968" numCol="1" anchor="t" anchorCtr="0" compatLnSpc="1">
            <a:prstTxWarp prst="textNoShape">
              <a:avLst/>
            </a:prstTxWarp>
          </a:bodyPr>
          <a:lstStyle>
            <a:lvl1pPr>
              <a:defRPr sz="1200"/>
            </a:lvl1pPr>
          </a:lstStyle>
          <a:p>
            <a:endParaRPr lang="en-US"/>
          </a:p>
        </p:txBody>
      </p:sp>
      <p:sp>
        <p:nvSpPr>
          <p:cNvPr id="45059" name="Rectangle 3"/>
          <p:cNvSpPr>
            <a:spLocks noGrp="1" noChangeArrowheads="1"/>
          </p:cNvSpPr>
          <p:nvPr>
            <p:ph type="dt" idx="1"/>
          </p:nvPr>
        </p:nvSpPr>
        <p:spPr bwMode="auto">
          <a:xfrm>
            <a:off x="4008705" y="0"/>
            <a:ext cx="3066733" cy="468154"/>
          </a:xfrm>
          <a:prstGeom prst="rect">
            <a:avLst/>
          </a:prstGeom>
          <a:noFill/>
          <a:ln w="9525">
            <a:noFill/>
            <a:miter lim="800000"/>
            <a:headEnd/>
            <a:tailEnd/>
          </a:ln>
          <a:effectLst/>
        </p:spPr>
        <p:txBody>
          <a:bodyPr vert="horz" wrap="square" lIns="93936" tIns="46968" rIns="93936" bIns="46968" numCol="1" anchor="t" anchorCtr="0" compatLnSpc="1">
            <a:prstTxWarp prst="textNoShape">
              <a:avLst/>
            </a:prstTxWarp>
          </a:bodyPr>
          <a:lstStyle>
            <a:lvl1pPr algn="r">
              <a:defRPr sz="1200"/>
            </a:lvl1pPr>
          </a:lstStyle>
          <a:p>
            <a:endParaRPr lang="en-US"/>
          </a:p>
        </p:txBody>
      </p:sp>
      <p:sp>
        <p:nvSpPr>
          <p:cNvPr id="45060" name="Rectangle 4"/>
          <p:cNvSpPr>
            <a:spLocks noGrp="1" noRot="1" noChangeAspect="1" noChangeArrowheads="1" noTextEdit="1"/>
          </p:cNvSpPr>
          <p:nvPr>
            <p:ph type="sldImg" idx="2"/>
          </p:nvPr>
        </p:nvSpPr>
        <p:spPr bwMode="auto">
          <a:xfrm>
            <a:off x="417513" y="701675"/>
            <a:ext cx="6242050" cy="3511550"/>
          </a:xfrm>
          <a:prstGeom prst="rect">
            <a:avLst/>
          </a:prstGeom>
          <a:noFill/>
          <a:ln w="9525">
            <a:solidFill>
              <a:srgbClr val="000000"/>
            </a:solidFill>
            <a:miter lim="800000"/>
            <a:headEnd/>
            <a:tailEnd/>
          </a:ln>
          <a:effectLst/>
        </p:spPr>
      </p:sp>
      <p:sp>
        <p:nvSpPr>
          <p:cNvPr id="45061" name="Rectangle 5"/>
          <p:cNvSpPr>
            <a:spLocks noGrp="1" noChangeArrowheads="1"/>
          </p:cNvSpPr>
          <p:nvPr>
            <p:ph type="body" sz="quarter" idx="3"/>
          </p:nvPr>
        </p:nvSpPr>
        <p:spPr bwMode="auto">
          <a:xfrm>
            <a:off x="707708" y="4447461"/>
            <a:ext cx="5661660" cy="4213384"/>
          </a:xfrm>
          <a:prstGeom prst="rect">
            <a:avLst/>
          </a:prstGeom>
          <a:noFill/>
          <a:ln w="9525">
            <a:noFill/>
            <a:miter lim="800000"/>
            <a:headEnd/>
            <a:tailEnd/>
          </a:ln>
          <a:effectLst/>
        </p:spPr>
        <p:txBody>
          <a:bodyPr vert="horz" wrap="square" lIns="93936" tIns="46968" rIns="93936" bIns="4696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5062" name="Rectangle 6"/>
          <p:cNvSpPr>
            <a:spLocks noGrp="1" noChangeArrowheads="1"/>
          </p:cNvSpPr>
          <p:nvPr>
            <p:ph type="ftr" sz="quarter" idx="4"/>
          </p:nvPr>
        </p:nvSpPr>
        <p:spPr bwMode="auto">
          <a:xfrm>
            <a:off x="0" y="8893296"/>
            <a:ext cx="3066733" cy="468154"/>
          </a:xfrm>
          <a:prstGeom prst="rect">
            <a:avLst/>
          </a:prstGeom>
          <a:noFill/>
          <a:ln w="9525">
            <a:noFill/>
            <a:miter lim="800000"/>
            <a:headEnd/>
            <a:tailEnd/>
          </a:ln>
          <a:effectLst/>
        </p:spPr>
        <p:txBody>
          <a:bodyPr vert="horz" wrap="square" lIns="93936" tIns="46968" rIns="93936" bIns="46968" numCol="1" anchor="b" anchorCtr="0" compatLnSpc="1">
            <a:prstTxWarp prst="textNoShape">
              <a:avLst/>
            </a:prstTxWarp>
          </a:bodyPr>
          <a:lstStyle>
            <a:lvl1pPr>
              <a:defRPr sz="1200"/>
            </a:lvl1pPr>
          </a:lstStyle>
          <a:p>
            <a:endParaRPr lang="en-US"/>
          </a:p>
        </p:txBody>
      </p:sp>
      <p:sp>
        <p:nvSpPr>
          <p:cNvPr id="45063" name="Rectangle 7"/>
          <p:cNvSpPr>
            <a:spLocks noGrp="1" noChangeArrowheads="1"/>
          </p:cNvSpPr>
          <p:nvPr>
            <p:ph type="sldNum" sz="quarter" idx="5"/>
          </p:nvPr>
        </p:nvSpPr>
        <p:spPr bwMode="auto">
          <a:xfrm>
            <a:off x="4008705" y="8893296"/>
            <a:ext cx="3066733" cy="468154"/>
          </a:xfrm>
          <a:prstGeom prst="rect">
            <a:avLst/>
          </a:prstGeom>
          <a:noFill/>
          <a:ln w="9525">
            <a:noFill/>
            <a:miter lim="800000"/>
            <a:headEnd/>
            <a:tailEnd/>
          </a:ln>
          <a:effectLst/>
        </p:spPr>
        <p:txBody>
          <a:bodyPr vert="horz" wrap="square" lIns="93936" tIns="46968" rIns="93936" bIns="46968" numCol="1" anchor="b" anchorCtr="0" compatLnSpc="1">
            <a:prstTxWarp prst="textNoShape">
              <a:avLst/>
            </a:prstTxWarp>
          </a:bodyPr>
          <a:lstStyle>
            <a:lvl1pPr algn="r">
              <a:defRPr sz="1200"/>
            </a:lvl1pPr>
          </a:lstStyle>
          <a:p>
            <a:fld id="{4D2B7343-4559-4655-B0BC-11E2F39BB687}" type="slidenum">
              <a:rPr lang="en-US"/>
              <a:pPr/>
              <a:t>‹#›</a:t>
            </a:fld>
            <a:endParaRPr lang="en-US"/>
          </a:p>
        </p:txBody>
      </p:sp>
    </p:spTree>
    <p:extLst>
      <p:ext uri="{BB962C8B-B14F-4D97-AF65-F5344CB8AC3E}">
        <p14:creationId xmlns:p14="http://schemas.microsoft.com/office/powerpoint/2010/main" val="202018398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D2B7343-4559-4655-B0BC-11E2F39BB687}" type="slidenum">
              <a:rPr lang="en-US" smtClean="0"/>
              <a:pPr/>
              <a:t>1</a:t>
            </a:fld>
            <a:endParaRPr lang="en-US"/>
          </a:p>
        </p:txBody>
      </p:sp>
    </p:spTree>
    <p:extLst>
      <p:ext uri="{BB962C8B-B14F-4D97-AF65-F5344CB8AC3E}">
        <p14:creationId xmlns:p14="http://schemas.microsoft.com/office/powerpoint/2010/main" val="15798654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D2B7343-4559-4655-B0BC-11E2F39BB687}" type="slidenum">
              <a:rPr lang="en-US" smtClean="0"/>
              <a:pPr/>
              <a:t>10</a:t>
            </a:fld>
            <a:endParaRPr lang="en-US"/>
          </a:p>
        </p:txBody>
      </p:sp>
    </p:spTree>
    <p:extLst>
      <p:ext uri="{BB962C8B-B14F-4D97-AF65-F5344CB8AC3E}">
        <p14:creationId xmlns:p14="http://schemas.microsoft.com/office/powerpoint/2010/main" val="22102754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Bef>
                <a:spcPts val="1272"/>
              </a:spcBef>
              <a:buNone/>
            </a:pPr>
            <a:r>
              <a:rPr lang="en-US" sz="1200" b="1">
                <a:solidFill>
                  <a:srgbClr val="0432FF"/>
                </a:solidFill>
                <a:latin typeface="+mn-lt"/>
              </a:rPr>
              <a:t>Peace/no peace is the theme that Isaiah develops here</a:t>
            </a:r>
          </a:p>
          <a:p>
            <a:pPr marL="0" indent="0">
              <a:spcBef>
                <a:spcPts val="1272"/>
              </a:spcBef>
              <a:buNone/>
            </a:pPr>
            <a:endParaRPr lang="en-US" sz="1200" b="1">
              <a:solidFill>
                <a:srgbClr val="0432FF"/>
              </a:solidFill>
              <a:latin typeface="+mn-lt"/>
            </a:endParaRPr>
          </a:p>
          <a:p>
            <a:pPr marL="0" indent="0">
              <a:spcBef>
                <a:spcPts val="1272"/>
              </a:spcBef>
              <a:buNone/>
            </a:pPr>
            <a:r>
              <a:rPr lang="en-US" sz="1200" b="1">
                <a:solidFill>
                  <a:srgbClr val="0432FF"/>
                </a:solidFill>
                <a:latin typeface="+mn-lt"/>
              </a:rPr>
              <a:t>This is a passage of contrasts, thus the arrows</a:t>
            </a:r>
          </a:p>
          <a:p>
            <a:pPr marL="0" indent="0">
              <a:spcBef>
                <a:spcPts val="1272"/>
              </a:spcBef>
              <a:buNone/>
            </a:pPr>
            <a:endParaRPr lang="en-US" sz="1200" b="1">
              <a:solidFill>
                <a:srgbClr val="0432FF"/>
              </a:solidFill>
              <a:latin typeface="+mn-lt"/>
            </a:endParaRPr>
          </a:p>
          <a:p>
            <a:pPr marL="0" marR="0" lvl="0" indent="0" algn="l" defTabSz="914400" rtl="0" eaLnBrk="1" fontAlgn="base" latinLnBrk="0" hangingPunct="1">
              <a:lnSpc>
                <a:spcPct val="100000"/>
              </a:lnSpc>
              <a:spcBef>
                <a:spcPts val="1272"/>
              </a:spcBef>
              <a:spcAft>
                <a:spcPct val="0"/>
              </a:spcAft>
              <a:buClrTx/>
              <a:buSzTx/>
              <a:buFontTx/>
              <a:buNone/>
              <a:tabLst/>
              <a:defRPr/>
            </a:pPr>
            <a:r>
              <a:rPr lang="en-US" sz="1200" b="1">
                <a:solidFill>
                  <a:schemeClr val="tx1"/>
                </a:solidFill>
                <a:effectLst/>
                <a:latin typeface="Arial" panose="020B0604020202020204" pitchFamily="34" charset="0"/>
                <a:ea typeface="Times New Roman" panose="02020603050405020304" pitchFamily="18" charset="0"/>
                <a:cs typeface="Arial" panose="020B0604020202020204" pitchFamily="34" charset="0"/>
              </a:rPr>
              <a:t>Righteousness leads to peace with God</a:t>
            </a:r>
          </a:p>
          <a:p>
            <a:pPr marL="0" indent="0">
              <a:spcBef>
                <a:spcPts val="1272"/>
              </a:spcBef>
              <a:buNone/>
            </a:pPr>
            <a:r>
              <a:rPr lang="en-US" sz="1200" b="1">
                <a:solidFill>
                  <a:schemeClr val="tx1"/>
                </a:solidFill>
                <a:effectLst/>
                <a:latin typeface="Arial" panose="020B0604020202020204" pitchFamily="34" charset="0"/>
                <a:ea typeface="Times New Roman" panose="02020603050405020304" pitchFamily="18" charset="0"/>
                <a:cs typeface="Arial" panose="020B0604020202020204" pitchFamily="34" charset="0"/>
              </a:rPr>
              <a:t>Rebellion, self-will – no deliverance </a:t>
            </a:r>
            <a:endParaRPr lang="en-US" sz="1200" b="1">
              <a:solidFill>
                <a:srgbClr val="0432FF"/>
              </a:solidFill>
              <a:latin typeface="+mn-lt"/>
            </a:endParaRPr>
          </a:p>
          <a:p>
            <a:pPr marL="0" indent="0">
              <a:spcBef>
                <a:spcPts val="1272"/>
              </a:spcBef>
              <a:buNone/>
            </a:pPr>
            <a:endParaRPr lang="en-US" sz="1200" b="1">
              <a:solidFill>
                <a:srgbClr val="0432FF"/>
              </a:solidFill>
              <a:latin typeface="+mn-lt"/>
            </a:endParaRPr>
          </a:p>
          <a:p>
            <a:pPr marL="0" indent="0">
              <a:spcBef>
                <a:spcPts val="1272"/>
              </a:spcBef>
              <a:buNone/>
            </a:pPr>
            <a:r>
              <a:rPr lang="en-US" sz="1200" b="1">
                <a:solidFill>
                  <a:srgbClr val="0432FF"/>
                </a:solidFill>
                <a:latin typeface="+mn-lt"/>
              </a:rPr>
              <a:t>Watch for the contrasts – in thoughts, actions, results</a:t>
            </a:r>
          </a:p>
          <a:p>
            <a:pPr marL="0" indent="0">
              <a:spcBef>
                <a:spcPts val="1272"/>
              </a:spcBef>
              <a:buNone/>
            </a:pPr>
            <a:endParaRPr lang="en-US" sz="1200" b="1">
              <a:solidFill>
                <a:srgbClr val="0432FF"/>
              </a:solidFill>
              <a:latin typeface="+mn-lt"/>
            </a:endParaRPr>
          </a:p>
          <a:p>
            <a:pPr marL="0" marR="0" lvl="0" indent="0" algn="l" defTabSz="914400" rtl="0" eaLnBrk="1" fontAlgn="base" latinLnBrk="0" hangingPunct="1">
              <a:lnSpc>
                <a:spcPct val="100000"/>
              </a:lnSpc>
              <a:spcBef>
                <a:spcPts val="1272"/>
              </a:spcBef>
              <a:spcAft>
                <a:spcPct val="0"/>
              </a:spcAft>
              <a:buClrTx/>
              <a:buSzTx/>
              <a:buFontTx/>
              <a:buNone/>
              <a:tabLst/>
              <a:defRPr/>
            </a:pPr>
            <a:endParaRPr lang="en-US" sz="1200" b="1">
              <a:solidFill>
                <a:srgbClr val="0432FF"/>
              </a:solidFill>
              <a:latin typeface="+mn-lt"/>
            </a:endParaRPr>
          </a:p>
          <a:p>
            <a:pPr marL="0" indent="0">
              <a:spcBef>
                <a:spcPts val="1272"/>
              </a:spcBef>
              <a:buNone/>
            </a:pPr>
            <a:endParaRPr lang="en-US" sz="1200" b="1">
              <a:solidFill>
                <a:srgbClr val="0432FF"/>
              </a:solidFill>
              <a:latin typeface="+mn-lt"/>
            </a:endParaRPr>
          </a:p>
          <a:p>
            <a:pPr marL="0" marR="0" lvl="0" indent="0" algn="l" defTabSz="914400" rtl="0" eaLnBrk="1" fontAlgn="base" latinLnBrk="0" hangingPunct="1">
              <a:lnSpc>
                <a:spcPct val="100000"/>
              </a:lnSpc>
              <a:spcBef>
                <a:spcPts val="0"/>
              </a:spcBef>
              <a:spcAft>
                <a:spcPts val="0"/>
              </a:spcAft>
              <a:buClrTx/>
              <a:buSzTx/>
              <a:buFont typeface="Symbol" pitchFamily="2" charset="2"/>
              <a:buNone/>
              <a:tabLst/>
              <a:defRPr/>
            </a:pPr>
            <a:endParaRPr lang="en-US"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4D2B7343-4559-4655-B0BC-11E2F39BB687}" type="slidenum">
              <a:rPr lang="en-US" smtClean="0"/>
              <a:pPr/>
              <a:t>11</a:t>
            </a:fld>
            <a:endParaRPr lang="en-US"/>
          </a:p>
        </p:txBody>
      </p:sp>
    </p:spTree>
    <p:extLst>
      <p:ext uri="{BB962C8B-B14F-4D97-AF65-F5344CB8AC3E}">
        <p14:creationId xmlns:p14="http://schemas.microsoft.com/office/powerpoint/2010/main" val="38473261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Bef>
                <a:spcPts val="1272"/>
              </a:spcBef>
              <a:buNone/>
            </a:pPr>
            <a:r>
              <a:rPr lang="en-US" sz="1200" b="1">
                <a:solidFill>
                  <a:srgbClr val="0432FF"/>
                </a:solidFill>
                <a:latin typeface="+mn-lt"/>
              </a:rPr>
              <a:t>Let’s explore more of God’s ways and thoughts</a:t>
            </a:r>
          </a:p>
          <a:p>
            <a:pPr marL="0" indent="0">
              <a:spcBef>
                <a:spcPts val="1272"/>
              </a:spcBef>
              <a:buNone/>
            </a:pPr>
            <a:endParaRPr lang="en-US" sz="1200" b="1">
              <a:solidFill>
                <a:srgbClr val="0432FF"/>
              </a:solidFill>
              <a:latin typeface="+mn-lt"/>
            </a:endParaRPr>
          </a:p>
          <a:p>
            <a:pPr marL="0" marR="0" lvl="0" indent="0" algn="l" defTabSz="914400" rtl="0" eaLnBrk="1" fontAlgn="base" latinLnBrk="0" hangingPunct="1">
              <a:lnSpc>
                <a:spcPct val="100000"/>
              </a:lnSpc>
              <a:spcBef>
                <a:spcPts val="0"/>
              </a:spcBef>
              <a:spcAft>
                <a:spcPts val="0"/>
              </a:spcAft>
              <a:buClrTx/>
              <a:buSzTx/>
              <a:buFont typeface="Symbol" pitchFamily="2" charset="2"/>
              <a:buNone/>
              <a:tabLst/>
              <a:defRPr/>
            </a:pPr>
            <a:endParaRPr lang="en-US"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4D2B7343-4559-4655-B0BC-11E2F39BB687}" type="slidenum">
              <a:rPr lang="en-US" smtClean="0"/>
              <a:pPr/>
              <a:t>12</a:t>
            </a:fld>
            <a:endParaRPr lang="en-US"/>
          </a:p>
        </p:txBody>
      </p:sp>
    </p:spTree>
    <p:extLst>
      <p:ext uri="{BB962C8B-B14F-4D97-AF65-F5344CB8AC3E}">
        <p14:creationId xmlns:p14="http://schemas.microsoft.com/office/powerpoint/2010/main" val="9296043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ts val="0"/>
              </a:spcBef>
              <a:spcAft>
                <a:spcPts val="0"/>
              </a:spcAft>
              <a:buClrTx/>
              <a:buSzTx/>
              <a:buFont typeface="Symbol" pitchFamily="2" charset="2"/>
              <a:buNone/>
              <a:tabLst/>
              <a:defRPr/>
            </a:pPr>
            <a:r>
              <a:rPr lang="en-US" b="1" dirty="0">
                <a:latin typeface="Arial" panose="020B0604020202020204" pitchFamily="34" charset="0"/>
                <a:cs typeface="Arial" panose="020B0604020202020204" pitchFamily="34" charset="0"/>
              </a:rPr>
              <a:t>This is a curious statement – something we might not expect as we look around our world </a:t>
            </a:r>
          </a:p>
          <a:p>
            <a:pPr marL="228600" marR="0" lvl="0" indent="-228600" algn="l" defTabSz="914400" rtl="0" eaLnBrk="1" fontAlgn="base" latinLnBrk="0" hangingPunct="1">
              <a:lnSpc>
                <a:spcPct val="100000"/>
              </a:lnSpc>
              <a:spcBef>
                <a:spcPts val="0"/>
              </a:spcBef>
              <a:spcAft>
                <a:spcPts val="0"/>
              </a:spcAft>
              <a:buClrTx/>
              <a:buSzTx/>
              <a:buFont typeface="Symbol" pitchFamily="2" charset="2"/>
              <a:buAutoNum type="arabicParenR"/>
              <a:tabLst/>
              <a:defRPr/>
            </a:pPr>
            <a:r>
              <a:rPr lang="en-US" b="1" dirty="0">
                <a:latin typeface="Arial" panose="020B0604020202020204" pitchFamily="34" charset="0"/>
                <a:cs typeface="Arial" panose="020B0604020202020204" pitchFamily="34" charset="0"/>
              </a:rPr>
              <a:t>There are righteous/devout/upright men</a:t>
            </a:r>
          </a:p>
          <a:p>
            <a:pPr marL="228600" marR="0" lvl="0" indent="-228600" algn="l" defTabSz="914400" rtl="0" eaLnBrk="1" fontAlgn="base" latinLnBrk="0" hangingPunct="1">
              <a:lnSpc>
                <a:spcPct val="100000"/>
              </a:lnSpc>
              <a:spcBef>
                <a:spcPts val="0"/>
              </a:spcBef>
              <a:spcAft>
                <a:spcPts val="0"/>
              </a:spcAft>
              <a:buClrTx/>
              <a:buSzTx/>
              <a:buFont typeface="Symbol" pitchFamily="2" charset="2"/>
              <a:buAutoNum type="arabicParenR"/>
              <a:tabLst/>
              <a:defRPr/>
            </a:pPr>
            <a:r>
              <a:rPr lang="en-US" b="1" dirty="0">
                <a:latin typeface="Arial" panose="020B0604020202020204" pitchFamily="34" charset="0"/>
                <a:cs typeface="Arial" panose="020B0604020202020204" pitchFamily="34" charset="0"/>
              </a:rPr>
              <a:t>God takes the righteous away from the evil of this world</a:t>
            </a:r>
          </a:p>
          <a:p>
            <a:pPr marL="228600" marR="0" lvl="0" indent="-228600" algn="l" defTabSz="914400" rtl="0" eaLnBrk="1" fontAlgn="base" latinLnBrk="0" hangingPunct="1">
              <a:lnSpc>
                <a:spcPct val="100000"/>
              </a:lnSpc>
              <a:spcBef>
                <a:spcPts val="0"/>
              </a:spcBef>
              <a:spcAft>
                <a:spcPts val="0"/>
              </a:spcAft>
              <a:buClrTx/>
              <a:buSzTx/>
              <a:buFont typeface="Symbol" pitchFamily="2" charset="2"/>
              <a:buAutoNum type="arabicParenR"/>
              <a:tabLst/>
              <a:defRPr/>
            </a:pPr>
            <a:r>
              <a:rPr lang="en-US" b="1" dirty="0">
                <a:latin typeface="Arial" panose="020B0604020202020204" pitchFamily="34" charset="0"/>
                <a:cs typeface="Arial" panose="020B0604020202020204" pitchFamily="34" charset="0"/>
              </a:rPr>
              <a:t>God takes them into His peace</a:t>
            </a:r>
          </a:p>
          <a:p>
            <a:pPr marL="228600" marR="0" lvl="0" indent="-228600" algn="l" defTabSz="914400" rtl="0" eaLnBrk="1" fontAlgn="base" latinLnBrk="0" hangingPunct="1">
              <a:lnSpc>
                <a:spcPct val="100000"/>
              </a:lnSpc>
              <a:spcBef>
                <a:spcPts val="0"/>
              </a:spcBef>
              <a:spcAft>
                <a:spcPts val="0"/>
              </a:spcAft>
              <a:buClrTx/>
              <a:buSzTx/>
              <a:buFont typeface="Symbol" pitchFamily="2" charset="2"/>
              <a:buAutoNum type="arabicParenR"/>
              <a:tabLst/>
              <a:defRPr/>
            </a:pPr>
            <a:r>
              <a:rPr lang="en-US" b="1" dirty="0">
                <a:latin typeface="Arial" panose="020B0604020202020204" pitchFamily="34" charset="0"/>
                <a:cs typeface="Arial" panose="020B0604020202020204" pitchFamily="34" charset="0"/>
              </a:rPr>
              <a:t>He can have true rest</a:t>
            </a:r>
            <a:br>
              <a:rPr lang="en-US" b="1" dirty="0">
                <a:latin typeface="Arial" panose="020B0604020202020204" pitchFamily="34" charset="0"/>
                <a:cs typeface="Arial" panose="020B0604020202020204" pitchFamily="34" charset="0"/>
              </a:rPr>
            </a:br>
            <a:br>
              <a:rPr lang="en-US" b="1" dirty="0">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beds = grave</a:t>
            </a:r>
          </a:p>
          <a:p>
            <a:pPr marL="228600" marR="0" lvl="0" indent="-228600" algn="l" defTabSz="914400" rtl="0" eaLnBrk="1" fontAlgn="base" latinLnBrk="0" hangingPunct="1">
              <a:lnSpc>
                <a:spcPct val="100000"/>
              </a:lnSpc>
              <a:spcBef>
                <a:spcPts val="0"/>
              </a:spcBef>
              <a:spcAft>
                <a:spcPts val="0"/>
              </a:spcAft>
              <a:buClrTx/>
              <a:buSzTx/>
              <a:buFont typeface="Symbol" pitchFamily="2" charset="2"/>
              <a:buAutoNum type="arabicParenR"/>
              <a:tabLst/>
              <a:defRPr/>
            </a:pPr>
            <a:endParaRPr lang="en-US" b="1" dirty="0">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ts val="0"/>
              </a:spcBef>
              <a:spcAft>
                <a:spcPts val="0"/>
              </a:spcAft>
              <a:buClrTx/>
              <a:buSzTx/>
              <a:buFont typeface="Symbol" pitchFamily="2" charset="2"/>
              <a:buNone/>
              <a:tabLst/>
              <a:defRPr/>
            </a:pPr>
            <a:r>
              <a:rPr lang="en-US" sz="1800">
                <a:effectLst/>
                <a:latin typeface="Calibri" panose="020F0502020204030204" pitchFamily="34" charset="0"/>
                <a:ea typeface="Times New Roman" panose="02020603050405020304" pitchFamily="18" charset="0"/>
              </a:rPr>
              <a:t>The </a:t>
            </a:r>
            <a:r>
              <a:rPr lang="en-US" sz="1800" i="1">
                <a:effectLst/>
                <a:latin typeface="Calibri" panose="020F0502020204030204" pitchFamily="34" charset="0"/>
                <a:ea typeface="Times New Roman" panose="02020603050405020304" pitchFamily="18" charset="0"/>
              </a:rPr>
              <a:t>righteous</a:t>
            </a:r>
            <a:r>
              <a:rPr lang="en-US" sz="1800">
                <a:effectLst/>
                <a:latin typeface="Calibri" panose="020F0502020204030204" pitchFamily="34" charset="0"/>
                <a:ea typeface="Times New Roman" panose="02020603050405020304" pitchFamily="18" charset="0"/>
              </a:rPr>
              <a:t> is not ‘perishing’ but entering peace; the ‘gathering’ is not purposeless but is a mercy extended to such as would find the burden of coming trouble more than they could bear. (Motyer)</a:t>
            </a:r>
          </a:p>
          <a:p>
            <a:pPr marL="0" marR="0" lvl="0" indent="0" algn="l" defTabSz="914400" rtl="0" eaLnBrk="1" fontAlgn="base" latinLnBrk="0" hangingPunct="1">
              <a:lnSpc>
                <a:spcPct val="100000"/>
              </a:lnSpc>
              <a:spcBef>
                <a:spcPts val="0"/>
              </a:spcBef>
              <a:spcAft>
                <a:spcPts val="0"/>
              </a:spcAft>
              <a:buClrTx/>
              <a:buSzTx/>
              <a:buFont typeface="Symbol" pitchFamily="2" charset="2"/>
              <a:buNone/>
              <a:tabLst/>
              <a:defRPr/>
            </a:pPr>
            <a:endParaRPr lang="en-US" sz="1800">
              <a:effectLst/>
              <a:latin typeface="Calibri" panose="020F0502020204030204" pitchFamily="34" charset="0"/>
            </a:endParaRPr>
          </a:p>
          <a:p>
            <a:pPr marL="0" marR="0" lvl="0" indent="0" algn="l" defTabSz="914400" rtl="0" eaLnBrk="1" fontAlgn="base" latinLnBrk="0" hangingPunct="1">
              <a:lnSpc>
                <a:spcPct val="100000"/>
              </a:lnSpc>
              <a:spcBef>
                <a:spcPts val="0"/>
              </a:spcBef>
              <a:spcAft>
                <a:spcPts val="0"/>
              </a:spcAft>
              <a:buClrTx/>
              <a:buSzTx/>
              <a:buFont typeface="Symbol" pitchFamily="2" charset="2"/>
              <a:buNone/>
              <a:tabLst/>
              <a:defRPr/>
            </a:pPr>
            <a:r>
              <a:rPr lang="en-US" sz="1800">
                <a:solidFill>
                  <a:srgbClr val="9709C3"/>
                </a:solidFill>
                <a:effectLst/>
                <a:latin typeface="Arial" panose="020B0604020202020204" pitchFamily="34" charset="0"/>
                <a:ea typeface="Times New Roman" panose="02020603050405020304" pitchFamily="18" charset="0"/>
              </a:rPr>
              <a:t>In contrast to the evil leaders, who were engaged in debauchery and self-indulgence [56:9-12], were the righteous who were removed from impending divine judgments. The righteous do suffer by oppression and distress at what is going on around them, but they die in faith and enjoy their eternal reward. (MacArthur)</a:t>
            </a:r>
          </a:p>
          <a:p>
            <a:pPr marL="0" marR="0" lvl="0" indent="0" algn="l" defTabSz="914400" rtl="0" eaLnBrk="1" fontAlgn="base" latinLnBrk="0" hangingPunct="1">
              <a:lnSpc>
                <a:spcPct val="100000"/>
              </a:lnSpc>
              <a:spcBef>
                <a:spcPts val="0"/>
              </a:spcBef>
              <a:spcAft>
                <a:spcPts val="0"/>
              </a:spcAft>
              <a:buClrTx/>
              <a:buSzTx/>
              <a:buFont typeface="Symbol" pitchFamily="2" charset="2"/>
              <a:buNone/>
              <a:tabLst/>
              <a:defRPr/>
            </a:pPr>
            <a:r>
              <a:rPr lang="en-US">
                <a:effectLst/>
              </a:rPr>
              <a:t> </a:t>
            </a:r>
            <a:endParaRPr lang="en-US"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4D2B7343-4559-4655-B0BC-11E2F39BB687}" type="slidenum">
              <a:rPr lang="en-US" smtClean="0"/>
              <a:pPr/>
              <a:t>13</a:t>
            </a:fld>
            <a:endParaRPr lang="en-US"/>
          </a:p>
        </p:txBody>
      </p:sp>
    </p:spTree>
    <p:extLst>
      <p:ext uri="{BB962C8B-B14F-4D97-AF65-F5344CB8AC3E}">
        <p14:creationId xmlns:p14="http://schemas.microsoft.com/office/powerpoint/2010/main" val="25772628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ts val="0"/>
              </a:spcBef>
              <a:spcAft>
                <a:spcPts val="0"/>
              </a:spcAft>
              <a:buClrTx/>
              <a:buSzTx/>
              <a:buFont typeface="Symbol" pitchFamily="2" charset="2"/>
              <a:buNone/>
              <a:tabLst/>
              <a:defRPr/>
            </a:pPr>
            <a:endParaRPr lang="en-US"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4D2B7343-4559-4655-B0BC-11E2F39BB687}" type="slidenum">
              <a:rPr lang="en-US" smtClean="0"/>
              <a:pPr/>
              <a:t>14</a:t>
            </a:fld>
            <a:endParaRPr lang="en-US"/>
          </a:p>
        </p:txBody>
      </p:sp>
    </p:spTree>
    <p:extLst>
      <p:ext uri="{BB962C8B-B14F-4D97-AF65-F5344CB8AC3E}">
        <p14:creationId xmlns:p14="http://schemas.microsoft.com/office/powerpoint/2010/main" val="33981056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ts val="1272"/>
              </a:spcBef>
              <a:spcAft>
                <a:spcPct val="0"/>
              </a:spcAft>
              <a:buClrTx/>
              <a:buSzTx/>
              <a:buFontTx/>
              <a:buNone/>
              <a:tabLst/>
              <a:defRPr/>
            </a:pPr>
            <a:r>
              <a:rPr lang="en-US" sz="1200" b="1">
                <a:solidFill>
                  <a:srgbClr val="0432FF"/>
                </a:solidFill>
                <a:latin typeface="+mn-lt"/>
              </a:rPr>
              <a:t>Speaker - God</a:t>
            </a:r>
            <a:endParaRPr lang="en-US" b="1" dirty="0">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ts val="1272"/>
              </a:spcBef>
              <a:spcAft>
                <a:spcPct val="0"/>
              </a:spcAft>
              <a:buClrTx/>
              <a:buSzTx/>
              <a:buFontTx/>
              <a:buNone/>
              <a:tabLst/>
              <a:defRPr/>
            </a:pPr>
            <a:r>
              <a:rPr lang="en-US" sz="1200" b="1">
                <a:solidFill>
                  <a:srgbClr val="0432FF"/>
                </a:solidFill>
                <a:latin typeface="+mn-lt"/>
              </a:rPr>
              <a:t>Audience – People of Isaiah’s day </a:t>
            </a:r>
          </a:p>
          <a:p>
            <a:pPr marL="0" marR="0" lvl="0" indent="0" algn="l" defTabSz="914400" rtl="0" eaLnBrk="1" fontAlgn="base" latinLnBrk="0" hangingPunct="1">
              <a:lnSpc>
                <a:spcPct val="100000"/>
              </a:lnSpc>
              <a:spcBef>
                <a:spcPts val="1272"/>
              </a:spcBef>
              <a:spcAft>
                <a:spcPct val="0"/>
              </a:spcAft>
              <a:buClrTx/>
              <a:buSzTx/>
              <a:buFontTx/>
              <a:buNone/>
              <a:tabLst/>
              <a:defRPr/>
            </a:pPr>
            <a:r>
              <a:rPr lang="en-US" sz="1200" b="1">
                <a:solidFill>
                  <a:srgbClr val="0432FF"/>
                </a:solidFill>
                <a:latin typeface="+mn-lt"/>
              </a:rPr>
              <a:t>	(but later generations including ours get to listen in)</a:t>
            </a:r>
          </a:p>
          <a:p>
            <a:pPr marL="0" marR="0" lvl="0" indent="0" algn="l" defTabSz="914400" rtl="0" eaLnBrk="1" fontAlgn="base" latinLnBrk="0" hangingPunct="1">
              <a:lnSpc>
                <a:spcPct val="100000"/>
              </a:lnSpc>
              <a:spcBef>
                <a:spcPts val="1272"/>
              </a:spcBef>
              <a:spcAft>
                <a:spcPct val="0"/>
              </a:spcAft>
              <a:buClrTx/>
              <a:buSzTx/>
              <a:buFontTx/>
              <a:buNone/>
              <a:tabLst/>
              <a:defRPr/>
            </a:pPr>
            <a:endParaRPr lang="en-US" sz="1200" b="1">
              <a:solidFill>
                <a:srgbClr val="0432FF"/>
              </a:solidFill>
              <a:latin typeface="+mn-lt"/>
            </a:endParaRPr>
          </a:p>
          <a:p>
            <a:pPr marL="0" marR="0" lvl="0" indent="0" algn="l" defTabSz="914400" rtl="0" eaLnBrk="1" fontAlgn="base" latinLnBrk="0" hangingPunct="1">
              <a:lnSpc>
                <a:spcPct val="100000"/>
              </a:lnSpc>
              <a:spcBef>
                <a:spcPts val="1272"/>
              </a:spcBef>
              <a:spcAft>
                <a:spcPct val="0"/>
              </a:spcAft>
              <a:buClrTx/>
              <a:buSzTx/>
              <a:buFontTx/>
              <a:buNone/>
              <a:tabLst/>
              <a:defRPr/>
            </a:pPr>
            <a:r>
              <a:rPr lang="en-US" sz="1200" b="1">
                <a:solidFill>
                  <a:srgbClr val="0432FF"/>
                </a:solidFill>
                <a:latin typeface="+mn-lt"/>
              </a:rPr>
              <a:t>God is about to elaborate on the evil actions of these ‘sons’ – we will skim through to get the idea, </a:t>
            </a:r>
          </a:p>
          <a:p>
            <a:pPr marL="0" marR="0" lvl="0" indent="0" algn="l" defTabSz="914400" rtl="0" eaLnBrk="1" fontAlgn="base" latinLnBrk="0" hangingPunct="1">
              <a:lnSpc>
                <a:spcPct val="100000"/>
              </a:lnSpc>
              <a:spcBef>
                <a:spcPts val="1272"/>
              </a:spcBef>
              <a:spcAft>
                <a:spcPct val="0"/>
              </a:spcAft>
              <a:buClrTx/>
              <a:buSzTx/>
              <a:buFontTx/>
              <a:buNone/>
              <a:tabLst/>
              <a:defRPr/>
            </a:pPr>
            <a:endParaRPr lang="en-US" sz="1200" b="1">
              <a:solidFill>
                <a:srgbClr val="0432FF"/>
              </a:solidFill>
              <a:latin typeface="+mn-lt"/>
            </a:endParaRPr>
          </a:p>
          <a:p>
            <a:pPr marL="0" marR="0" lvl="0" indent="0" algn="l" defTabSz="914400" rtl="0" eaLnBrk="1" fontAlgn="base" latinLnBrk="0" hangingPunct="1">
              <a:lnSpc>
                <a:spcPct val="100000"/>
              </a:lnSpc>
              <a:spcBef>
                <a:spcPts val="1272"/>
              </a:spcBef>
              <a:spcAft>
                <a:spcPct val="0"/>
              </a:spcAft>
              <a:buClrTx/>
              <a:buSzTx/>
              <a:buFontTx/>
              <a:buNone/>
              <a:tabLst/>
              <a:defRPr/>
            </a:pPr>
            <a:r>
              <a:rPr lang="en-US" sz="1200" b="1">
                <a:solidFill>
                  <a:srgbClr val="0432FF"/>
                </a:solidFill>
                <a:latin typeface="+mn-lt"/>
              </a:rPr>
              <a:t>This is like a review – we have heard all of this before in Isaiah</a:t>
            </a:r>
          </a:p>
          <a:p>
            <a:pPr marL="0" marR="0" lvl="0" indent="0" algn="l" defTabSz="914400" rtl="0" eaLnBrk="1" fontAlgn="base" latinLnBrk="0" hangingPunct="1">
              <a:lnSpc>
                <a:spcPct val="100000"/>
              </a:lnSpc>
              <a:spcBef>
                <a:spcPts val="1272"/>
              </a:spcBef>
              <a:spcAft>
                <a:spcPct val="0"/>
              </a:spcAft>
              <a:buClrTx/>
              <a:buSzTx/>
              <a:buFontTx/>
              <a:buNone/>
              <a:tabLst/>
              <a:defRPr/>
            </a:pPr>
            <a:r>
              <a:rPr lang="en-US" sz="1200" b="1">
                <a:solidFill>
                  <a:srgbClr val="0432FF"/>
                </a:solidFill>
                <a:latin typeface="+mn-lt"/>
              </a:rPr>
              <a:t>- there is no need to drill down into a swamp again</a:t>
            </a:r>
          </a:p>
          <a:p>
            <a:pPr marL="0" marR="0" lvl="0" indent="0" algn="l" defTabSz="914400" rtl="0" eaLnBrk="1" fontAlgn="base" latinLnBrk="0" hangingPunct="1">
              <a:lnSpc>
                <a:spcPct val="100000"/>
              </a:lnSpc>
              <a:spcBef>
                <a:spcPts val="1272"/>
              </a:spcBef>
              <a:spcAft>
                <a:spcPct val="0"/>
              </a:spcAft>
              <a:buClrTx/>
              <a:buSzTx/>
              <a:buFontTx/>
              <a:buNone/>
              <a:tabLst/>
              <a:defRPr/>
            </a:pPr>
            <a:endParaRPr lang="en-US" sz="1200" b="1">
              <a:solidFill>
                <a:srgbClr val="0432FF"/>
              </a:solidFill>
              <a:latin typeface="+mn-lt"/>
            </a:endParaRPr>
          </a:p>
          <a:p>
            <a:pPr marL="0" marR="0" lvl="0" indent="0" algn="l" defTabSz="914400" rtl="0" eaLnBrk="1" fontAlgn="base" latinLnBrk="0" hangingPunct="1">
              <a:lnSpc>
                <a:spcPct val="100000"/>
              </a:lnSpc>
              <a:spcBef>
                <a:spcPts val="1272"/>
              </a:spcBef>
              <a:spcAft>
                <a:spcPct val="0"/>
              </a:spcAft>
              <a:buClrTx/>
              <a:buSzTx/>
              <a:buFontTx/>
              <a:buNone/>
              <a:tabLst/>
              <a:defRPr/>
            </a:pPr>
            <a:r>
              <a:rPr lang="en-US" sz="1800" b="1">
                <a:effectLst/>
                <a:latin typeface="Calibri" panose="020F0502020204030204" pitchFamily="34" charset="0"/>
                <a:ea typeface="Times New Roman" panose="02020603050405020304" pitchFamily="18" charset="0"/>
              </a:rPr>
              <a:t>Alas, sinful nation, People weighed down with iniquity, Offspring of evildoers, Sons who act corruptly! They have abandoned the </a:t>
            </a:r>
            <a:r>
              <a:rPr lang="en-US" sz="1800" b="1" cap="small">
                <a:effectLst/>
                <a:latin typeface="Calibri" panose="020F0502020204030204" pitchFamily="34" charset="0"/>
                <a:ea typeface="Times New Roman" panose="02020603050405020304" pitchFamily="18" charset="0"/>
              </a:rPr>
              <a:t>Lord</a:t>
            </a:r>
            <a:r>
              <a:rPr lang="en-US" sz="1800" b="1">
                <a:effectLst/>
                <a:latin typeface="Calibri" panose="020F0502020204030204" pitchFamily="34" charset="0"/>
                <a:ea typeface="Times New Roman" panose="02020603050405020304" pitchFamily="18" charset="0"/>
              </a:rPr>
              <a:t>, They have despised the Holy One of Israel, They have turned away from Him.</a:t>
            </a:r>
            <a:r>
              <a:rPr lang="en-US" sz="1800">
                <a:effectLst/>
                <a:latin typeface="Calibri" panose="020F0502020204030204" pitchFamily="34" charset="0"/>
                <a:ea typeface="Times New Roman" panose="02020603050405020304" pitchFamily="18" charset="0"/>
              </a:rPr>
              <a:t> (Isaiah 1:4) </a:t>
            </a:r>
            <a:endParaRPr lang="en-US" sz="1200" b="1">
              <a:solidFill>
                <a:srgbClr val="0432FF"/>
              </a:solidFill>
              <a:latin typeface="+mn-lt"/>
            </a:endParaRPr>
          </a:p>
        </p:txBody>
      </p:sp>
      <p:sp>
        <p:nvSpPr>
          <p:cNvPr id="4" name="Slide Number Placeholder 3"/>
          <p:cNvSpPr>
            <a:spLocks noGrp="1"/>
          </p:cNvSpPr>
          <p:nvPr>
            <p:ph type="sldNum" sz="quarter" idx="5"/>
          </p:nvPr>
        </p:nvSpPr>
        <p:spPr/>
        <p:txBody>
          <a:bodyPr/>
          <a:lstStyle/>
          <a:p>
            <a:fld id="{4D2B7343-4559-4655-B0BC-11E2F39BB687}" type="slidenum">
              <a:rPr lang="en-US" smtClean="0"/>
              <a:pPr/>
              <a:t>15</a:t>
            </a:fld>
            <a:endParaRPr lang="en-US"/>
          </a:p>
        </p:txBody>
      </p:sp>
    </p:spTree>
    <p:extLst>
      <p:ext uri="{BB962C8B-B14F-4D97-AF65-F5344CB8AC3E}">
        <p14:creationId xmlns:p14="http://schemas.microsoft.com/office/powerpoint/2010/main" val="18695201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ts val="0"/>
              </a:spcBef>
              <a:spcAft>
                <a:spcPts val="0"/>
              </a:spcAft>
              <a:buClrTx/>
              <a:buSzTx/>
              <a:buFont typeface="Symbol" pitchFamily="2" charset="2"/>
              <a:buNone/>
              <a:tabLst/>
              <a:defRPr/>
            </a:pPr>
            <a:r>
              <a:rPr lang="en-US" b="1" dirty="0">
                <a:latin typeface="Arial" panose="020B0604020202020204" pitchFamily="34" charset="0"/>
                <a:cs typeface="Arial" panose="020B0604020202020204" pitchFamily="34" charset="0"/>
              </a:rPr>
              <a:t>God interjects His comment here</a:t>
            </a:r>
          </a:p>
        </p:txBody>
      </p:sp>
      <p:sp>
        <p:nvSpPr>
          <p:cNvPr id="4" name="Slide Number Placeholder 3"/>
          <p:cNvSpPr>
            <a:spLocks noGrp="1"/>
          </p:cNvSpPr>
          <p:nvPr>
            <p:ph type="sldNum" sz="quarter" idx="5"/>
          </p:nvPr>
        </p:nvSpPr>
        <p:spPr/>
        <p:txBody>
          <a:bodyPr/>
          <a:lstStyle/>
          <a:p>
            <a:fld id="{4D2B7343-4559-4655-B0BC-11E2F39BB687}" type="slidenum">
              <a:rPr lang="en-US" smtClean="0"/>
              <a:pPr/>
              <a:t>16</a:t>
            </a:fld>
            <a:endParaRPr lang="en-US"/>
          </a:p>
        </p:txBody>
      </p:sp>
    </p:spTree>
    <p:extLst>
      <p:ext uri="{BB962C8B-B14F-4D97-AF65-F5344CB8AC3E}">
        <p14:creationId xmlns:p14="http://schemas.microsoft.com/office/powerpoint/2010/main" val="41921337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ts val="0"/>
              </a:spcBef>
              <a:spcAft>
                <a:spcPts val="0"/>
              </a:spcAft>
              <a:buClrTx/>
              <a:buSzTx/>
              <a:buFont typeface="Symbol" pitchFamily="2" charset="2"/>
              <a:buNone/>
              <a:tabLst/>
              <a:defRPr/>
            </a:pPr>
            <a:r>
              <a:rPr lang="en-US" b="1" dirty="0">
                <a:latin typeface="Arial" panose="020B0604020202020204" pitchFamily="34" charset="0"/>
                <a:cs typeface="Arial" panose="020B0604020202020204" pitchFamily="34" charset="0"/>
              </a:rPr>
              <a:t>The prostitute …</a:t>
            </a:r>
          </a:p>
        </p:txBody>
      </p:sp>
      <p:sp>
        <p:nvSpPr>
          <p:cNvPr id="4" name="Slide Number Placeholder 3"/>
          <p:cNvSpPr>
            <a:spLocks noGrp="1"/>
          </p:cNvSpPr>
          <p:nvPr>
            <p:ph type="sldNum" sz="quarter" idx="5"/>
          </p:nvPr>
        </p:nvSpPr>
        <p:spPr/>
        <p:txBody>
          <a:bodyPr/>
          <a:lstStyle/>
          <a:p>
            <a:fld id="{4D2B7343-4559-4655-B0BC-11E2F39BB687}" type="slidenum">
              <a:rPr lang="en-US" smtClean="0"/>
              <a:pPr/>
              <a:t>17</a:t>
            </a:fld>
            <a:endParaRPr lang="en-US"/>
          </a:p>
        </p:txBody>
      </p:sp>
    </p:spTree>
    <p:extLst>
      <p:ext uri="{BB962C8B-B14F-4D97-AF65-F5344CB8AC3E}">
        <p14:creationId xmlns:p14="http://schemas.microsoft.com/office/powerpoint/2010/main" val="26453139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ts val="0"/>
              </a:spcBef>
              <a:spcAft>
                <a:spcPts val="0"/>
              </a:spcAft>
              <a:buClrTx/>
              <a:buSzTx/>
              <a:buFont typeface="Symbol" pitchFamily="2" charset="2"/>
              <a:buNone/>
              <a:tabLst/>
              <a:defRPr/>
            </a:pPr>
            <a:r>
              <a:rPr lang="en-US" b="1" dirty="0">
                <a:latin typeface="Arial" panose="020B0604020202020204" pitchFamily="34" charset="0"/>
                <a:cs typeface="Arial" panose="020B0604020202020204" pitchFamily="34" charset="0"/>
              </a:rPr>
              <a:t>The nation as a prostitute</a:t>
            </a:r>
          </a:p>
        </p:txBody>
      </p:sp>
      <p:sp>
        <p:nvSpPr>
          <p:cNvPr id="4" name="Slide Number Placeholder 3"/>
          <p:cNvSpPr>
            <a:spLocks noGrp="1"/>
          </p:cNvSpPr>
          <p:nvPr>
            <p:ph type="sldNum" sz="quarter" idx="5"/>
          </p:nvPr>
        </p:nvSpPr>
        <p:spPr/>
        <p:txBody>
          <a:bodyPr/>
          <a:lstStyle/>
          <a:p>
            <a:fld id="{4D2B7343-4559-4655-B0BC-11E2F39BB687}" type="slidenum">
              <a:rPr lang="en-US" smtClean="0"/>
              <a:pPr/>
              <a:t>18</a:t>
            </a:fld>
            <a:endParaRPr lang="en-US"/>
          </a:p>
        </p:txBody>
      </p:sp>
    </p:spTree>
    <p:extLst>
      <p:ext uri="{BB962C8B-B14F-4D97-AF65-F5344CB8AC3E}">
        <p14:creationId xmlns:p14="http://schemas.microsoft.com/office/powerpoint/2010/main" val="31202293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ts val="0"/>
              </a:spcBef>
              <a:spcAft>
                <a:spcPts val="0"/>
              </a:spcAft>
              <a:buClrTx/>
              <a:buSzTx/>
              <a:buFont typeface="Symbol" pitchFamily="2" charset="2"/>
              <a:buNone/>
              <a:tabLst/>
              <a:defRPr/>
            </a:pPr>
            <a:endParaRPr lang="en-US" sz="1800">
              <a:effectLst/>
              <a:latin typeface="Calibri" panose="020F0502020204030204" pitchFamily="34" charset="0"/>
              <a:ea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4D2B7343-4559-4655-B0BC-11E2F39BB687}" type="slidenum">
              <a:rPr lang="en-US" smtClean="0"/>
              <a:pPr/>
              <a:t>19</a:t>
            </a:fld>
            <a:endParaRPr lang="en-US"/>
          </a:p>
        </p:txBody>
      </p:sp>
    </p:spTree>
    <p:extLst>
      <p:ext uri="{BB962C8B-B14F-4D97-AF65-F5344CB8AC3E}">
        <p14:creationId xmlns:p14="http://schemas.microsoft.com/office/powerpoint/2010/main" val="38227786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D2B7343-4559-4655-B0BC-11E2F39BB687}" type="slidenum">
              <a:rPr lang="en-US" smtClean="0"/>
              <a:pPr/>
              <a:t>2</a:t>
            </a:fld>
            <a:endParaRPr lang="en-US"/>
          </a:p>
        </p:txBody>
      </p:sp>
    </p:spTree>
    <p:extLst>
      <p:ext uri="{BB962C8B-B14F-4D97-AF65-F5344CB8AC3E}">
        <p14:creationId xmlns:p14="http://schemas.microsoft.com/office/powerpoint/2010/main" val="94476681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ts val="0"/>
              </a:spcBef>
              <a:spcAft>
                <a:spcPts val="0"/>
              </a:spcAft>
              <a:buClrTx/>
              <a:buSzTx/>
              <a:buFont typeface="Symbol" pitchFamily="2" charset="2"/>
              <a:buNone/>
              <a:tabLst/>
              <a:defRPr/>
            </a:pPr>
            <a:r>
              <a:rPr lang="en-US" sz="1200" b="1">
                <a:effectLst/>
                <a:latin typeface="Calibri" panose="020F0502020204030204" pitchFamily="34" charset="0"/>
                <a:ea typeface="Times New Roman" panose="02020603050405020304" pitchFamily="18" charset="0"/>
              </a:rPr>
              <a:t>People today aren’t thinking about Canaanite cults as excuses for their sins.</a:t>
            </a:r>
          </a:p>
          <a:p>
            <a:pPr marL="0" marR="0" lvl="0" indent="0" algn="l" defTabSz="914400" rtl="0" eaLnBrk="1" fontAlgn="base" latinLnBrk="0" hangingPunct="1">
              <a:lnSpc>
                <a:spcPct val="100000"/>
              </a:lnSpc>
              <a:spcBef>
                <a:spcPts val="0"/>
              </a:spcBef>
              <a:spcAft>
                <a:spcPts val="0"/>
              </a:spcAft>
              <a:buClrTx/>
              <a:buSzTx/>
              <a:buFont typeface="Symbol" pitchFamily="2" charset="2"/>
              <a:buNone/>
              <a:tabLst/>
              <a:defRPr/>
            </a:pPr>
            <a:endParaRPr lang="en-US" b="1" dirty="0">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ts val="0"/>
              </a:spcBef>
              <a:spcAft>
                <a:spcPts val="0"/>
              </a:spcAft>
              <a:buClrTx/>
              <a:buSzTx/>
              <a:buFont typeface="Symbol" pitchFamily="2" charset="2"/>
              <a:buNone/>
              <a:tabLst/>
              <a:defRPr/>
            </a:pPr>
            <a:r>
              <a:rPr lang="en-US" b="1" dirty="0">
                <a:latin typeface="Arial" panose="020B0604020202020204" pitchFamily="34" charset="0"/>
                <a:cs typeface="Arial" panose="020B0604020202020204" pitchFamily="34" charset="0"/>
              </a:rPr>
              <a:t>But some of our deeds are almost identical. Or we invent our own alternatives</a:t>
            </a:r>
          </a:p>
        </p:txBody>
      </p:sp>
      <p:sp>
        <p:nvSpPr>
          <p:cNvPr id="4" name="Slide Number Placeholder 3"/>
          <p:cNvSpPr>
            <a:spLocks noGrp="1"/>
          </p:cNvSpPr>
          <p:nvPr>
            <p:ph type="sldNum" sz="quarter" idx="5"/>
          </p:nvPr>
        </p:nvSpPr>
        <p:spPr/>
        <p:txBody>
          <a:bodyPr/>
          <a:lstStyle/>
          <a:p>
            <a:fld id="{4D2B7343-4559-4655-B0BC-11E2F39BB687}" type="slidenum">
              <a:rPr lang="en-US" smtClean="0"/>
              <a:pPr/>
              <a:t>20</a:t>
            </a:fld>
            <a:endParaRPr lang="en-US"/>
          </a:p>
        </p:txBody>
      </p:sp>
    </p:spTree>
    <p:extLst>
      <p:ext uri="{BB962C8B-B14F-4D97-AF65-F5344CB8AC3E}">
        <p14:creationId xmlns:p14="http://schemas.microsoft.com/office/powerpoint/2010/main" val="153602863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b="1">
                <a:solidFill>
                  <a:schemeClr val="tx1"/>
                </a:solidFill>
                <a:latin typeface="Arial" panose="020B0604020202020204" pitchFamily="34" charset="0"/>
                <a:cs typeface="Arial" panose="020B0604020202020204" pitchFamily="34" charset="0"/>
              </a:rPr>
              <a:t>God comments again</a:t>
            </a:r>
          </a:p>
          <a:p>
            <a:pPr marL="0" indent="0">
              <a:buNone/>
            </a:pPr>
            <a:r>
              <a:rPr lang="en-US" sz="1200" b="1">
                <a:solidFill>
                  <a:schemeClr val="tx1"/>
                </a:solidFill>
                <a:latin typeface="Arial" panose="020B0604020202020204" pitchFamily="34" charset="0"/>
                <a:cs typeface="Arial" panose="020B0604020202020204" pitchFamily="34" charset="0"/>
              </a:rPr>
              <a:t>“What were you thinking?”</a:t>
            </a:r>
          </a:p>
          <a:p>
            <a:pPr marL="0" indent="0">
              <a:buNone/>
            </a:pPr>
            <a:r>
              <a:rPr lang="en-US" sz="1200" b="1">
                <a:solidFill>
                  <a:schemeClr val="tx1"/>
                </a:solidFill>
                <a:latin typeface="Arial" panose="020B0604020202020204" pitchFamily="34" charset="0"/>
                <a:cs typeface="Arial" panose="020B0604020202020204" pitchFamily="34" charset="0"/>
              </a:rPr>
              <a:t>“Who made you so fearful?”</a:t>
            </a:r>
          </a:p>
          <a:p>
            <a:pPr marL="0" indent="0">
              <a:buNone/>
            </a:pPr>
            <a:r>
              <a:rPr lang="en-US" sz="1200" b="1">
                <a:solidFill>
                  <a:schemeClr val="tx1"/>
                </a:solidFill>
                <a:latin typeface="Arial" panose="020B0604020202020204" pitchFamily="34" charset="0"/>
                <a:cs typeface="Arial" panose="020B0604020202020204" pitchFamily="34" charset="0"/>
              </a:rPr>
              <a:t>“What worried you so much?” </a:t>
            </a:r>
            <a:endParaRPr lang="en-US" sz="1200" b="1">
              <a:solidFill>
                <a:srgbClr val="128C15"/>
              </a:solidFill>
              <a:effectLst/>
              <a:latin typeface="Arial" panose="020B0604020202020204" pitchFamily="34" charset="0"/>
              <a:ea typeface="Times New Roman" panose="02020603050405020304" pitchFamily="18" charset="0"/>
            </a:endParaRPr>
          </a:p>
          <a:p>
            <a:pPr marL="0" marR="0" lvl="0" indent="0" algn="l" defTabSz="914400" rtl="0" eaLnBrk="1" fontAlgn="base" latinLnBrk="0" hangingPunct="1">
              <a:lnSpc>
                <a:spcPct val="100000"/>
              </a:lnSpc>
              <a:spcBef>
                <a:spcPts val="0"/>
              </a:spcBef>
              <a:spcAft>
                <a:spcPts val="0"/>
              </a:spcAft>
              <a:buClrTx/>
              <a:buSzTx/>
              <a:buFont typeface="Symbol" pitchFamily="2" charset="2"/>
              <a:buNone/>
              <a:tabLst/>
              <a:defRPr/>
            </a:pPr>
            <a:endParaRPr lang="en-US" sz="1200" b="1">
              <a:solidFill>
                <a:srgbClr val="128C15"/>
              </a:solidFill>
              <a:effectLst/>
              <a:latin typeface="Arial" panose="020B0604020202020204" pitchFamily="34" charset="0"/>
              <a:ea typeface="Times New Roman" panose="02020603050405020304" pitchFamily="18" charset="0"/>
            </a:endParaRPr>
          </a:p>
          <a:p>
            <a:pPr marL="0" marR="0" lvl="0" indent="0" algn="l" defTabSz="914400" rtl="0" eaLnBrk="1" fontAlgn="base" latinLnBrk="0" hangingPunct="1">
              <a:lnSpc>
                <a:spcPct val="100000"/>
              </a:lnSpc>
              <a:spcBef>
                <a:spcPts val="0"/>
              </a:spcBef>
              <a:spcAft>
                <a:spcPts val="0"/>
              </a:spcAft>
              <a:buClrTx/>
              <a:buSzTx/>
              <a:buFont typeface="Symbol" pitchFamily="2" charset="2"/>
              <a:buNone/>
              <a:tabLst/>
              <a:defRPr/>
            </a:pPr>
            <a:r>
              <a:rPr lang="en-US" sz="1200" b="1">
                <a:solidFill>
                  <a:srgbClr val="128C15"/>
                </a:solidFill>
                <a:effectLst/>
                <a:latin typeface="Arial" panose="020B0604020202020204" pitchFamily="34" charset="0"/>
                <a:ea typeface="Times New Roman" panose="02020603050405020304" pitchFamily="18" charset="0"/>
              </a:rPr>
              <a:t>The key issue - </a:t>
            </a:r>
            <a:r>
              <a:rPr lang="en-US" sz="1200" b="1">
                <a:solidFill>
                  <a:srgbClr val="0432FF"/>
                </a:solidFill>
                <a:latin typeface="Arial" panose="020B0604020202020204" pitchFamily="34" charset="0"/>
                <a:cs typeface="Arial" panose="020B0604020202020204" pitchFamily="34" charset="0"/>
              </a:rPr>
              <a:t>did not remember Me Nor give </a:t>
            </a:r>
            <a:r>
              <a:rPr lang="en-US" sz="1200" b="1" i="1">
                <a:solidFill>
                  <a:srgbClr val="0432FF"/>
                </a:solidFill>
                <a:latin typeface="Arial" panose="020B0604020202020204" pitchFamily="34" charset="0"/>
                <a:cs typeface="Arial" panose="020B0604020202020204" pitchFamily="34" charset="0"/>
              </a:rPr>
              <a:t>Me</a:t>
            </a:r>
            <a:r>
              <a:rPr lang="en-US" sz="1200" b="1">
                <a:solidFill>
                  <a:srgbClr val="0432FF"/>
                </a:solidFill>
                <a:latin typeface="Arial" panose="020B0604020202020204" pitchFamily="34" charset="0"/>
                <a:cs typeface="Arial" panose="020B0604020202020204" pitchFamily="34" charset="0"/>
              </a:rPr>
              <a:t> a thought</a:t>
            </a:r>
          </a:p>
          <a:p>
            <a:pPr marL="0" marR="0" lvl="0" indent="0" algn="l" defTabSz="914400" rtl="0" eaLnBrk="1" fontAlgn="base" latinLnBrk="0" hangingPunct="1">
              <a:lnSpc>
                <a:spcPct val="100000"/>
              </a:lnSpc>
              <a:spcBef>
                <a:spcPts val="0"/>
              </a:spcBef>
              <a:spcAft>
                <a:spcPts val="0"/>
              </a:spcAft>
              <a:buClrTx/>
              <a:buSzTx/>
              <a:buFont typeface="Symbol" pitchFamily="2" charset="2"/>
              <a:buNone/>
              <a:tabLst/>
              <a:defRPr/>
            </a:pPr>
            <a:endParaRPr lang="en-US" sz="1200" b="1">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1" fontAlgn="base" latinLnBrk="0" hangingPunct="1">
              <a:lnSpc>
                <a:spcPct val="100000"/>
              </a:lnSpc>
              <a:spcBef>
                <a:spcPts val="0"/>
              </a:spcBef>
              <a:spcAft>
                <a:spcPts val="0"/>
              </a:spcAft>
              <a:buClrTx/>
              <a:buSzTx/>
              <a:buFont typeface="Symbol" pitchFamily="2" charset="2"/>
              <a:buNone/>
              <a:tabLst/>
              <a:defRPr/>
            </a:pPr>
            <a:r>
              <a:rPr lang="en-US" sz="1200" b="1">
                <a:solidFill>
                  <a:schemeClr val="tx1"/>
                </a:solidFill>
                <a:effectLst/>
                <a:latin typeface="Arial" panose="020B0604020202020204" pitchFamily="34" charset="0"/>
                <a:ea typeface="Times New Roman" panose="02020603050405020304" pitchFamily="18" charset="0"/>
                <a:cs typeface="Arial" panose="020B0604020202020204" pitchFamily="34" charset="0"/>
              </a:rPr>
              <a:t>View of man </a:t>
            </a:r>
            <a:r>
              <a:rPr lang="en-US" sz="1200" b="1">
                <a:solidFill>
                  <a:schemeClr val="tx1"/>
                </a:solidFill>
                <a:effectLst/>
                <a:latin typeface="Arial" panose="020B0604020202020204" pitchFamily="34" charset="0"/>
                <a:ea typeface="Times New Roman" panose="02020603050405020304" pitchFamily="18" charset="0"/>
                <a:cs typeface="Arial" panose="020B0604020202020204" pitchFamily="34" charset="0"/>
                <a:sym typeface="Wingdings" pitchFamily="2" charset="2"/>
              </a:rPr>
              <a:t>  View of God</a:t>
            </a:r>
            <a:endParaRPr lang="en-US" sz="1200" b="1">
              <a:solidFill>
                <a:srgbClr val="128C15"/>
              </a:solidFill>
              <a:effectLst/>
              <a:latin typeface="Arial" panose="020B0604020202020204" pitchFamily="34" charset="0"/>
              <a:ea typeface="Times New Roman" panose="02020603050405020304" pitchFamily="18" charset="0"/>
            </a:endParaRPr>
          </a:p>
          <a:p>
            <a:pPr marL="0" marR="0" lvl="0" indent="0" algn="l" defTabSz="914400" rtl="0" eaLnBrk="1" fontAlgn="base" latinLnBrk="0" hangingPunct="1">
              <a:lnSpc>
                <a:spcPct val="100000"/>
              </a:lnSpc>
              <a:spcBef>
                <a:spcPts val="0"/>
              </a:spcBef>
              <a:spcAft>
                <a:spcPts val="0"/>
              </a:spcAft>
              <a:buClrTx/>
              <a:buSzTx/>
              <a:buFont typeface="Symbol" pitchFamily="2" charset="2"/>
              <a:buNone/>
              <a:tabLst/>
              <a:defRPr/>
            </a:pPr>
            <a:r>
              <a:rPr lang="en-US" sz="1200" b="1">
                <a:solidFill>
                  <a:schemeClr val="tx1"/>
                </a:solidFill>
                <a:effectLst/>
                <a:latin typeface="Arial" panose="020B0604020202020204" pitchFamily="34" charset="0"/>
                <a:ea typeface="Times New Roman" panose="02020603050405020304" pitchFamily="18" charset="0"/>
                <a:cs typeface="Arial" panose="020B0604020202020204" pitchFamily="34" charset="0"/>
              </a:rPr>
              <a:t>An issue of focus, of relative importance as reflected in their actions</a:t>
            </a:r>
          </a:p>
          <a:p>
            <a:pPr marL="0" marR="0" lvl="0" indent="0" algn="l" defTabSz="914400" rtl="0" eaLnBrk="1" fontAlgn="base" latinLnBrk="0" hangingPunct="1">
              <a:lnSpc>
                <a:spcPct val="100000"/>
              </a:lnSpc>
              <a:spcBef>
                <a:spcPts val="0"/>
              </a:spcBef>
              <a:spcAft>
                <a:spcPts val="0"/>
              </a:spcAft>
              <a:buClrTx/>
              <a:buSzTx/>
              <a:buFont typeface="Symbol" pitchFamily="2" charset="2"/>
              <a:buNone/>
              <a:tabLst/>
              <a:defRPr/>
            </a:pPr>
            <a:endParaRPr lang="en-US"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4D2B7343-4559-4655-B0BC-11E2F39BB687}" type="slidenum">
              <a:rPr lang="en-US" smtClean="0"/>
              <a:pPr/>
              <a:t>21</a:t>
            </a:fld>
            <a:endParaRPr lang="en-US"/>
          </a:p>
        </p:txBody>
      </p:sp>
    </p:spTree>
    <p:extLst>
      <p:ext uri="{BB962C8B-B14F-4D97-AF65-F5344CB8AC3E}">
        <p14:creationId xmlns:p14="http://schemas.microsoft.com/office/powerpoint/2010/main" val="221423396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ts val="0"/>
              </a:spcBef>
              <a:spcAft>
                <a:spcPts val="0"/>
              </a:spcAft>
              <a:buClrTx/>
              <a:buSzTx/>
              <a:buFont typeface="Symbol" pitchFamily="2" charset="2"/>
              <a:buNone/>
              <a:tabLst/>
              <a:defRPr/>
            </a:pPr>
            <a:r>
              <a:rPr lang="en-US" b="1" dirty="0">
                <a:latin typeface="Arial" panose="020B0604020202020204" pitchFamily="34" charset="0"/>
                <a:cs typeface="Arial" panose="020B0604020202020204" pitchFamily="34" charset="0"/>
              </a:rPr>
              <a:t>View of man </a:t>
            </a:r>
            <a:r>
              <a:rPr lang="en-US" sz="1200" b="1">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lang="en-US" sz="1200" b="1">
                <a:solidFill>
                  <a:schemeClr val="tx1"/>
                </a:solidFill>
                <a:effectLst/>
                <a:latin typeface="Arial" panose="020B0604020202020204" pitchFamily="34" charset="0"/>
                <a:ea typeface="Times New Roman" panose="02020603050405020304" pitchFamily="18" charset="0"/>
                <a:cs typeface="Arial" panose="020B0604020202020204" pitchFamily="34" charset="0"/>
                <a:sym typeface="Wingdings" pitchFamily="2" charset="2"/>
              </a:rPr>
              <a:t>  </a:t>
            </a:r>
            <a:r>
              <a:rPr lang="en-US" b="1" dirty="0">
                <a:latin typeface="Arial" panose="020B0604020202020204" pitchFamily="34" charset="0"/>
                <a:cs typeface="Arial" panose="020B0604020202020204" pitchFamily="34" charset="0"/>
              </a:rPr>
              <a:t>View of God</a:t>
            </a:r>
          </a:p>
          <a:p>
            <a:pPr marL="0" marR="0" lvl="0" indent="0" algn="l" defTabSz="914400" rtl="0" eaLnBrk="1" fontAlgn="base" latinLnBrk="0" hangingPunct="1">
              <a:lnSpc>
                <a:spcPct val="100000"/>
              </a:lnSpc>
              <a:spcBef>
                <a:spcPts val="0"/>
              </a:spcBef>
              <a:spcAft>
                <a:spcPts val="0"/>
              </a:spcAft>
              <a:buClrTx/>
              <a:buSzTx/>
              <a:buFont typeface="Symbol" pitchFamily="2" charset="2"/>
              <a:buNone/>
              <a:tabLst/>
              <a:defRPr/>
            </a:pPr>
            <a:endParaRPr lang="en-US" b="1" dirty="0">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ts val="0"/>
              </a:spcBef>
              <a:spcAft>
                <a:spcPts val="0"/>
              </a:spcAft>
              <a:buClrTx/>
              <a:buSzTx/>
              <a:buFont typeface="Symbol" pitchFamily="2" charset="2"/>
              <a:buNone/>
              <a:tabLst/>
              <a:defRPr/>
            </a:pPr>
            <a:r>
              <a:rPr lang="en-US" b="1" dirty="0">
                <a:latin typeface="Arial" panose="020B0604020202020204" pitchFamily="34" charset="0"/>
                <a:cs typeface="Arial" panose="020B0604020202020204" pitchFamily="34" charset="0"/>
              </a:rPr>
              <a:t>Isaiah has said this before</a:t>
            </a:r>
          </a:p>
        </p:txBody>
      </p:sp>
      <p:sp>
        <p:nvSpPr>
          <p:cNvPr id="4" name="Slide Number Placeholder 3"/>
          <p:cNvSpPr>
            <a:spLocks noGrp="1"/>
          </p:cNvSpPr>
          <p:nvPr>
            <p:ph type="sldNum" sz="quarter" idx="5"/>
          </p:nvPr>
        </p:nvSpPr>
        <p:spPr/>
        <p:txBody>
          <a:bodyPr/>
          <a:lstStyle/>
          <a:p>
            <a:fld id="{4D2B7343-4559-4655-B0BC-11E2F39BB687}" type="slidenum">
              <a:rPr lang="en-US" smtClean="0"/>
              <a:pPr/>
              <a:t>22</a:t>
            </a:fld>
            <a:endParaRPr lang="en-US"/>
          </a:p>
        </p:txBody>
      </p:sp>
    </p:spTree>
    <p:extLst>
      <p:ext uri="{BB962C8B-B14F-4D97-AF65-F5344CB8AC3E}">
        <p14:creationId xmlns:p14="http://schemas.microsoft.com/office/powerpoint/2010/main" val="12001890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ts val="0"/>
              </a:spcBef>
              <a:spcAft>
                <a:spcPts val="0"/>
              </a:spcAft>
              <a:buClrTx/>
              <a:buSzTx/>
              <a:buFont typeface="Symbol" pitchFamily="2" charset="2"/>
              <a:buNone/>
              <a:tabLst/>
              <a:defRPr/>
            </a:pPr>
            <a:r>
              <a:rPr lang="en-US" b="1" dirty="0">
                <a:latin typeface="Arial" panose="020B0604020202020204" pitchFamily="34" charset="0"/>
                <a:cs typeface="Arial" panose="020B0604020202020204" pitchFamily="34" charset="0"/>
              </a:rPr>
              <a:t>Back to our passage </a:t>
            </a:r>
          </a:p>
          <a:p>
            <a:pPr marL="0" marR="0" lvl="0" indent="0" algn="l" defTabSz="914400" rtl="0" eaLnBrk="1" fontAlgn="base" latinLnBrk="0" hangingPunct="1">
              <a:lnSpc>
                <a:spcPct val="100000"/>
              </a:lnSpc>
              <a:spcBef>
                <a:spcPts val="0"/>
              </a:spcBef>
              <a:spcAft>
                <a:spcPts val="0"/>
              </a:spcAft>
              <a:buClrTx/>
              <a:buSzTx/>
              <a:buFont typeface="Symbol" pitchFamily="2" charset="2"/>
              <a:buNone/>
              <a:tabLst/>
              <a:defRPr/>
            </a:pPr>
            <a:endParaRPr lang="en-US" b="1" dirty="0">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ts val="0"/>
              </a:spcBef>
              <a:spcAft>
                <a:spcPts val="0"/>
              </a:spcAft>
              <a:buClrTx/>
              <a:buSzTx/>
              <a:buFont typeface="Symbol" pitchFamily="2" charset="2"/>
              <a:buNone/>
              <a:tabLst/>
              <a:defRPr/>
            </a:pPr>
            <a:r>
              <a:rPr lang="en-US" b="1" dirty="0">
                <a:latin typeface="Arial" panose="020B0604020202020204" pitchFamily="34" charset="0"/>
                <a:cs typeface="Arial" panose="020B0604020202020204" pitchFamily="34" charset="0"/>
              </a:rPr>
              <a:t>Israel has only a sham righteousness. Judgment is coming – and you won’t like it. </a:t>
            </a:r>
          </a:p>
          <a:p>
            <a:pPr marL="0" marR="0" lvl="0" indent="0" algn="l" defTabSz="914400" rtl="0" eaLnBrk="1" fontAlgn="base" latinLnBrk="0" hangingPunct="1">
              <a:lnSpc>
                <a:spcPct val="100000"/>
              </a:lnSpc>
              <a:spcBef>
                <a:spcPts val="0"/>
              </a:spcBef>
              <a:spcAft>
                <a:spcPts val="0"/>
              </a:spcAft>
              <a:buClrTx/>
              <a:buSzTx/>
              <a:buFont typeface="Symbol" pitchFamily="2" charset="2"/>
              <a:buNone/>
              <a:tabLst/>
              <a:defRPr/>
            </a:pPr>
            <a:endParaRPr lang="en-US" b="1" dirty="0">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ts val="0"/>
              </a:spcBef>
              <a:spcAft>
                <a:spcPts val="0"/>
              </a:spcAft>
              <a:buClrTx/>
              <a:buSzTx/>
              <a:buFont typeface="Symbol" pitchFamily="2" charset="2"/>
              <a:buNone/>
              <a:tabLst/>
              <a:defRPr/>
            </a:pPr>
            <a:r>
              <a:rPr lang="en-US" b="1" dirty="0">
                <a:latin typeface="Arial" panose="020B0604020202020204" pitchFamily="34" charset="0"/>
                <a:cs typeface="Arial" panose="020B0604020202020204" pitchFamily="34" charset="0"/>
              </a:rPr>
              <a:t>If you have a complaint about it, take it to your idols since you did not remember Me or give Me a thought</a:t>
            </a:r>
          </a:p>
          <a:p>
            <a:pPr marL="0" marR="0" lvl="0" indent="0" algn="l" defTabSz="914400" rtl="0" eaLnBrk="1" fontAlgn="base" latinLnBrk="0" hangingPunct="1">
              <a:lnSpc>
                <a:spcPct val="100000"/>
              </a:lnSpc>
              <a:spcBef>
                <a:spcPts val="0"/>
              </a:spcBef>
              <a:spcAft>
                <a:spcPts val="0"/>
              </a:spcAft>
              <a:buClrTx/>
              <a:buSzTx/>
              <a:buFont typeface="Symbol" pitchFamily="2" charset="2"/>
              <a:buNone/>
              <a:tabLst/>
              <a:defRPr/>
            </a:pPr>
            <a:endParaRPr lang="en-US" b="1" dirty="0">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ts val="0"/>
              </a:spcBef>
              <a:spcAft>
                <a:spcPts val="0"/>
              </a:spcAft>
              <a:buClrTx/>
              <a:buSzTx/>
              <a:buFont typeface="Symbol" pitchFamily="2" charset="2"/>
              <a:buNone/>
              <a:tabLst/>
              <a:defRPr/>
            </a:pPr>
            <a:r>
              <a:rPr lang="en-US" b="1" dirty="0">
                <a:latin typeface="Arial" panose="020B0604020202020204" pitchFamily="34" charset="0"/>
                <a:cs typeface="Arial" panose="020B0604020202020204" pitchFamily="34" charset="0"/>
              </a:rPr>
              <a:t>You will find that your idols have no substance - poof!</a:t>
            </a:r>
          </a:p>
          <a:p>
            <a:pPr marL="0" marR="0" lvl="0" indent="0" algn="l" defTabSz="914400" rtl="0" eaLnBrk="1" fontAlgn="base" latinLnBrk="0" hangingPunct="1">
              <a:lnSpc>
                <a:spcPct val="100000"/>
              </a:lnSpc>
              <a:spcBef>
                <a:spcPts val="0"/>
              </a:spcBef>
              <a:spcAft>
                <a:spcPts val="0"/>
              </a:spcAft>
              <a:buClrTx/>
              <a:buSzTx/>
              <a:buFont typeface="Symbol" pitchFamily="2" charset="2"/>
              <a:buNone/>
              <a:tabLst/>
              <a:defRPr/>
            </a:pPr>
            <a:endParaRPr lang="en-US" b="1" dirty="0">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ts val="0"/>
              </a:spcBef>
              <a:spcAft>
                <a:spcPts val="0"/>
              </a:spcAft>
              <a:buClrTx/>
              <a:buSzTx/>
              <a:buFont typeface="Symbol" pitchFamily="2" charset="2"/>
              <a:buNone/>
              <a:tabLst/>
              <a:defRPr/>
            </a:pPr>
            <a:r>
              <a:rPr lang="en-US" b="1" dirty="0">
                <a:latin typeface="Arial" panose="020B0604020202020204" pitchFamily="34" charset="0"/>
                <a:cs typeface="Arial" panose="020B0604020202020204" pitchFamily="34" charset="0"/>
              </a:rPr>
              <a:t>It’s your choice – poof! Or My inheritance</a:t>
            </a:r>
          </a:p>
        </p:txBody>
      </p:sp>
      <p:sp>
        <p:nvSpPr>
          <p:cNvPr id="4" name="Slide Number Placeholder 3"/>
          <p:cNvSpPr>
            <a:spLocks noGrp="1"/>
          </p:cNvSpPr>
          <p:nvPr>
            <p:ph type="sldNum" sz="quarter" idx="5"/>
          </p:nvPr>
        </p:nvSpPr>
        <p:spPr/>
        <p:txBody>
          <a:bodyPr/>
          <a:lstStyle/>
          <a:p>
            <a:fld id="{4D2B7343-4559-4655-B0BC-11E2F39BB687}" type="slidenum">
              <a:rPr lang="en-US" smtClean="0"/>
              <a:pPr/>
              <a:t>23</a:t>
            </a:fld>
            <a:endParaRPr lang="en-US"/>
          </a:p>
        </p:txBody>
      </p:sp>
    </p:spTree>
    <p:extLst>
      <p:ext uri="{BB962C8B-B14F-4D97-AF65-F5344CB8AC3E}">
        <p14:creationId xmlns:p14="http://schemas.microsoft.com/office/powerpoint/2010/main" val="183354202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ts val="0"/>
              </a:spcBef>
              <a:spcAft>
                <a:spcPts val="0"/>
              </a:spcAft>
              <a:buClrTx/>
              <a:buSzTx/>
              <a:buFont typeface="Symbol" pitchFamily="2" charset="2"/>
              <a:buNone/>
              <a:tabLst/>
              <a:defRPr/>
            </a:pPr>
            <a:endParaRPr lang="en-US"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4D2B7343-4559-4655-B0BC-11E2F39BB687}" type="slidenum">
              <a:rPr lang="en-US" smtClean="0"/>
              <a:pPr/>
              <a:t>24</a:t>
            </a:fld>
            <a:endParaRPr lang="en-US"/>
          </a:p>
        </p:txBody>
      </p:sp>
    </p:spTree>
    <p:extLst>
      <p:ext uri="{BB962C8B-B14F-4D97-AF65-F5344CB8AC3E}">
        <p14:creationId xmlns:p14="http://schemas.microsoft.com/office/powerpoint/2010/main" val="271040255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ts val="0"/>
              </a:spcBef>
              <a:spcAft>
                <a:spcPts val="0"/>
              </a:spcAft>
              <a:buClrTx/>
              <a:buSzTx/>
              <a:buFont typeface="Symbol" pitchFamily="2" charset="2"/>
              <a:buNone/>
              <a:tabLst/>
              <a:defRPr/>
            </a:pPr>
            <a:endParaRPr lang="en-US"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4D2B7343-4559-4655-B0BC-11E2F39BB687}" type="slidenum">
              <a:rPr lang="en-US" smtClean="0"/>
              <a:pPr/>
              <a:t>25</a:t>
            </a:fld>
            <a:endParaRPr lang="en-US"/>
          </a:p>
        </p:txBody>
      </p:sp>
    </p:spTree>
    <p:extLst>
      <p:ext uri="{BB962C8B-B14F-4D97-AF65-F5344CB8AC3E}">
        <p14:creationId xmlns:p14="http://schemas.microsoft.com/office/powerpoint/2010/main" val="119023321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ts val="0"/>
              </a:spcBef>
              <a:spcAft>
                <a:spcPts val="0"/>
              </a:spcAft>
              <a:buClrTx/>
              <a:buSzTx/>
              <a:buFont typeface="Symbol" pitchFamily="2" charset="2"/>
              <a:buNone/>
              <a:tabLst/>
              <a:defRPr/>
            </a:pPr>
            <a:r>
              <a:rPr lang="en-US" b="1" dirty="0">
                <a:solidFill>
                  <a:schemeClr val="tx1"/>
                </a:solidFill>
                <a:latin typeface="Arial" panose="020B0604020202020204" pitchFamily="34" charset="0"/>
                <a:cs typeface="Arial" panose="020B0604020202020204" pitchFamily="34" charset="0"/>
              </a:rPr>
              <a:t>Clear the way! My people are coming to Me for refuge. My people will receive My inheritance.</a:t>
            </a:r>
          </a:p>
          <a:p>
            <a:pPr marL="0" marR="0" lvl="0" indent="0" algn="l" defTabSz="914400" rtl="0" eaLnBrk="1" fontAlgn="base" latinLnBrk="0" hangingPunct="1">
              <a:lnSpc>
                <a:spcPct val="100000"/>
              </a:lnSpc>
              <a:spcBef>
                <a:spcPts val="0"/>
              </a:spcBef>
              <a:spcAft>
                <a:spcPts val="0"/>
              </a:spcAft>
              <a:buClrTx/>
              <a:buSzTx/>
              <a:buFont typeface="Symbol" pitchFamily="2" charset="2"/>
              <a:buNone/>
              <a:tabLst/>
              <a:defRPr/>
            </a:pPr>
            <a:endParaRPr lang="en-US" b="1" dirty="0">
              <a:solidFill>
                <a:schemeClr val="tx1"/>
              </a:solidFill>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ts val="0"/>
              </a:spcBef>
              <a:spcAft>
                <a:spcPts val="0"/>
              </a:spcAft>
              <a:buClrTx/>
              <a:buSzTx/>
              <a:buFont typeface="Symbol" pitchFamily="2" charset="2"/>
              <a:buNone/>
              <a:tabLst/>
              <a:defRPr/>
            </a:pPr>
            <a:r>
              <a:rPr lang="en-US" b="1" dirty="0">
                <a:solidFill>
                  <a:schemeClr val="tx1"/>
                </a:solidFill>
                <a:latin typeface="Arial" panose="020B0604020202020204" pitchFamily="34" charset="0"/>
                <a:cs typeface="Arial" panose="020B0604020202020204" pitchFamily="34" charset="0"/>
              </a:rPr>
              <a:t>Who can take refuge in Me? The contrite and lowly</a:t>
            </a:r>
          </a:p>
        </p:txBody>
      </p:sp>
      <p:sp>
        <p:nvSpPr>
          <p:cNvPr id="4" name="Slide Number Placeholder 3"/>
          <p:cNvSpPr>
            <a:spLocks noGrp="1"/>
          </p:cNvSpPr>
          <p:nvPr>
            <p:ph type="sldNum" sz="quarter" idx="5"/>
          </p:nvPr>
        </p:nvSpPr>
        <p:spPr/>
        <p:txBody>
          <a:bodyPr/>
          <a:lstStyle/>
          <a:p>
            <a:fld id="{4D2B7343-4559-4655-B0BC-11E2F39BB687}" type="slidenum">
              <a:rPr lang="en-US" smtClean="0"/>
              <a:pPr/>
              <a:t>26</a:t>
            </a:fld>
            <a:endParaRPr lang="en-US"/>
          </a:p>
        </p:txBody>
      </p:sp>
    </p:spTree>
    <p:extLst>
      <p:ext uri="{BB962C8B-B14F-4D97-AF65-F5344CB8AC3E}">
        <p14:creationId xmlns:p14="http://schemas.microsoft.com/office/powerpoint/2010/main" val="256617097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ts val="0"/>
              </a:spcBef>
              <a:spcAft>
                <a:spcPts val="0"/>
              </a:spcAft>
              <a:buClrTx/>
              <a:buSzTx/>
              <a:buFont typeface="Symbol" pitchFamily="2" charset="2"/>
              <a:buNone/>
              <a:tabLst/>
              <a:defRPr/>
            </a:pPr>
            <a:r>
              <a:rPr lang="en-US" b="1" dirty="0">
                <a:latin typeface="Arial" panose="020B0604020202020204" pitchFamily="34" charset="0"/>
                <a:cs typeface="Arial" panose="020B0604020202020204" pitchFamily="34" charset="0"/>
              </a:rPr>
              <a:t>Obviously the contrite and lowly were still sinners</a:t>
            </a:r>
          </a:p>
          <a:p>
            <a:pPr marL="0" marR="0" lvl="0" indent="0" algn="l" defTabSz="914400" rtl="0" eaLnBrk="1" fontAlgn="base" latinLnBrk="0" hangingPunct="1">
              <a:lnSpc>
                <a:spcPct val="100000"/>
              </a:lnSpc>
              <a:spcBef>
                <a:spcPts val="0"/>
              </a:spcBef>
              <a:spcAft>
                <a:spcPts val="0"/>
              </a:spcAft>
              <a:buClrTx/>
              <a:buSzTx/>
              <a:buFont typeface="Symbol" pitchFamily="2" charset="2"/>
              <a:buNone/>
              <a:tabLst/>
              <a:defRPr/>
            </a:pPr>
            <a:endParaRPr lang="en-US" b="1" dirty="0">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ts val="0"/>
              </a:spcBef>
              <a:spcAft>
                <a:spcPts val="0"/>
              </a:spcAft>
              <a:buClrTx/>
              <a:buSzTx/>
              <a:buFont typeface="Symbol" pitchFamily="2" charset="2"/>
              <a:buNone/>
              <a:tabLst/>
              <a:defRPr/>
            </a:pPr>
            <a:r>
              <a:rPr lang="en-US" b="1" dirty="0">
                <a:latin typeface="Arial" panose="020B0604020202020204" pitchFamily="34" charset="0"/>
                <a:cs typeface="Arial" panose="020B0604020202020204" pitchFamily="34" charset="0"/>
              </a:rPr>
              <a:t>So how do they get pst their sin?</a:t>
            </a:r>
          </a:p>
        </p:txBody>
      </p:sp>
      <p:sp>
        <p:nvSpPr>
          <p:cNvPr id="4" name="Slide Number Placeholder 3"/>
          <p:cNvSpPr>
            <a:spLocks noGrp="1"/>
          </p:cNvSpPr>
          <p:nvPr>
            <p:ph type="sldNum" sz="quarter" idx="5"/>
          </p:nvPr>
        </p:nvSpPr>
        <p:spPr/>
        <p:txBody>
          <a:bodyPr/>
          <a:lstStyle/>
          <a:p>
            <a:fld id="{4D2B7343-4559-4655-B0BC-11E2F39BB687}" type="slidenum">
              <a:rPr lang="en-US" smtClean="0"/>
              <a:pPr/>
              <a:t>27</a:t>
            </a:fld>
            <a:endParaRPr lang="en-US"/>
          </a:p>
        </p:txBody>
      </p:sp>
    </p:spTree>
    <p:extLst>
      <p:ext uri="{BB962C8B-B14F-4D97-AF65-F5344CB8AC3E}">
        <p14:creationId xmlns:p14="http://schemas.microsoft.com/office/powerpoint/2010/main" val="117861321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ts val="0"/>
              </a:spcBef>
              <a:spcAft>
                <a:spcPts val="0"/>
              </a:spcAft>
              <a:buClrTx/>
              <a:buSzTx/>
              <a:buFont typeface="Symbol" pitchFamily="2" charset="2"/>
              <a:buNone/>
              <a:tabLst/>
              <a:defRPr/>
            </a:pPr>
            <a:r>
              <a:rPr lang="en-US" sz="1800" b="1">
                <a:solidFill>
                  <a:srgbClr val="000000"/>
                </a:solidFill>
                <a:effectLst/>
                <a:latin typeface="Times New Roman" panose="02020603050405020304" pitchFamily="18" charset="0"/>
                <a:ea typeface="Calibri" panose="020F0502020204030204" pitchFamily="34" charset="0"/>
              </a:rPr>
              <a:t>Still talking about the contrite and lowly – who were sinners too</a:t>
            </a:r>
          </a:p>
          <a:p>
            <a:pPr marL="0" marR="0" lvl="0" indent="0" algn="l" defTabSz="914400" rtl="0" eaLnBrk="1" fontAlgn="base" latinLnBrk="0" hangingPunct="1">
              <a:lnSpc>
                <a:spcPct val="100000"/>
              </a:lnSpc>
              <a:spcBef>
                <a:spcPts val="0"/>
              </a:spcBef>
              <a:spcAft>
                <a:spcPts val="0"/>
              </a:spcAft>
              <a:buClrTx/>
              <a:buSzTx/>
              <a:buFont typeface="Symbol" pitchFamily="2" charset="2"/>
              <a:buNone/>
              <a:tabLst/>
              <a:defRPr/>
            </a:pPr>
            <a:r>
              <a:rPr lang="en-US" sz="1800" b="1">
                <a:solidFill>
                  <a:srgbClr val="000000"/>
                </a:solidFill>
                <a:effectLst/>
                <a:latin typeface="Times New Roman" panose="02020603050405020304" pitchFamily="18" charset="0"/>
                <a:ea typeface="Calibri" panose="020F0502020204030204" pitchFamily="34" charset="0"/>
              </a:rPr>
              <a:t>	By grace, God will heal</a:t>
            </a:r>
          </a:p>
          <a:p>
            <a:pPr marL="0" marR="0" lvl="0" indent="0" algn="l" defTabSz="914400" rtl="0" eaLnBrk="1" fontAlgn="base" latinLnBrk="0" hangingPunct="1">
              <a:lnSpc>
                <a:spcPct val="100000"/>
              </a:lnSpc>
              <a:spcBef>
                <a:spcPts val="0"/>
              </a:spcBef>
              <a:spcAft>
                <a:spcPts val="0"/>
              </a:spcAft>
              <a:buClrTx/>
              <a:buSzTx/>
              <a:buFont typeface="Symbol" pitchFamily="2" charset="2"/>
              <a:buNone/>
              <a:tabLst/>
              <a:defRPr/>
            </a:pPr>
            <a:endParaRPr lang="en-US" sz="1800">
              <a:solidFill>
                <a:srgbClr val="000000"/>
              </a:solidFill>
              <a:effectLst/>
              <a:latin typeface="Times New Roman" panose="02020603050405020304" pitchFamily="18" charset="0"/>
              <a:ea typeface="Calibri" panose="020F0502020204030204" pitchFamily="34" charset="0"/>
            </a:endParaRPr>
          </a:p>
          <a:p>
            <a:pPr marL="0" marR="0" lvl="0" indent="0" algn="l" defTabSz="914400" rtl="0" eaLnBrk="1" fontAlgn="base" latinLnBrk="0" hangingPunct="1">
              <a:lnSpc>
                <a:spcPct val="100000"/>
              </a:lnSpc>
              <a:spcBef>
                <a:spcPts val="0"/>
              </a:spcBef>
              <a:spcAft>
                <a:spcPts val="0"/>
              </a:spcAft>
              <a:buClrTx/>
              <a:buSzTx/>
              <a:buFont typeface="Symbol" pitchFamily="2" charset="2"/>
              <a:buNone/>
              <a:tabLst/>
              <a:defRPr/>
            </a:pPr>
            <a:r>
              <a:rPr lang="en-US" sz="1800" b="1">
                <a:effectLst/>
                <a:latin typeface="Calibri" panose="020F0502020204030204" pitchFamily="34" charset="0"/>
                <a:ea typeface="Times New Roman" panose="02020603050405020304" pitchFamily="18" charset="0"/>
              </a:rPr>
              <a:t>Blessed are those who mourn, for they shall be comforted. (Matthew 5:4)</a:t>
            </a:r>
          </a:p>
          <a:p>
            <a:pPr marL="0" marR="0" lvl="0" indent="0" algn="l" defTabSz="914400" rtl="0" eaLnBrk="1" fontAlgn="base" latinLnBrk="0" hangingPunct="1">
              <a:lnSpc>
                <a:spcPct val="100000"/>
              </a:lnSpc>
              <a:spcBef>
                <a:spcPts val="0"/>
              </a:spcBef>
              <a:spcAft>
                <a:spcPts val="0"/>
              </a:spcAft>
              <a:buClrTx/>
              <a:buSzTx/>
              <a:buFont typeface="Symbol" pitchFamily="2" charset="2"/>
              <a:buNone/>
              <a:tabLst/>
              <a:defRPr/>
            </a:pPr>
            <a:endParaRPr lang="en-US" sz="1800" b="1">
              <a:effectLst/>
              <a:latin typeface="Calibri" panose="020F0502020204030204" pitchFamily="34" charset="0"/>
              <a:ea typeface="Times New Roman" panose="02020603050405020304" pitchFamily="18" charset="0"/>
            </a:endParaRPr>
          </a:p>
          <a:p>
            <a:pPr marL="0" marR="0" lvl="0" indent="0" algn="l" defTabSz="914400" rtl="0" eaLnBrk="1" fontAlgn="base" latinLnBrk="0" hangingPunct="1">
              <a:lnSpc>
                <a:spcPct val="100000"/>
              </a:lnSpc>
              <a:spcBef>
                <a:spcPts val="0"/>
              </a:spcBef>
              <a:spcAft>
                <a:spcPts val="0"/>
              </a:spcAft>
              <a:buClrTx/>
              <a:buSzTx/>
              <a:buFont typeface="Symbol" pitchFamily="2" charset="2"/>
              <a:buNone/>
              <a:tabLst/>
              <a:defRPr/>
            </a:pPr>
            <a:r>
              <a:rPr lang="en-US" sz="1800" b="1">
                <a:solidFill>
                  <a:srgbClr val="000000"/>
                </a:solidFill>
                <a:effectLst/>
                <a:latin typeface="Times New Roman" panose="02020603050405020304" pitchFamily="18" charset="0"/>
                <a:ea typeface="Calibri" panose="020F0502020204030204" pitchFamily="34" charset="0"/>
              </a:rPr>
              <a:t>Does this sound like the story of the prodigal son? It should</a:t>
            </a:r>
          </a:p>
          <a:p>
            <a:pPr marL="0" marR="0" lvl="0" indent="0" algn="l" defTabSz="914400" rtl="0" eaLnBrk="1" fontAlgn="base" latinLnBrk="0" hangingPunct="1">
              <a:lnSpc>
                <a:spcPct val="100000"/>
              </a:lnSpc>
              <a:spcBef>
                <a:spcPts val="0"/>
              </a:spcBef>
              <a:spcAft>
                <a:spcPts val="0"/>
              </a:spcAft>
              <a:buClrTx/>
              <a:buSzTx/>
              <a:buFont typeface="Symbol" pitchFamily="2" charset="2"/>
              <a:buNone/>
              <a:tabLst/>
              <a:defRPr/>
            </a:pPr>
            <a:endParaRPr lang="en-US" sz="1800" b="1">
              <a:solidFill>
                <a:srgbClr val="000000"/>
              </a:solidFill>
              <a:effectLst/>
              <a:latin typeface="Times New Roman" panose="02020603050405020304" pitchFamily="18" charset="0"/>
              <a:ea typeface="Calibri" panose="020F0502020204030204" pitchFamily="34" charset="0"/>
            </a:endParaRPr>
          </a:p>
          <a:p>
            <a:pPr marL="0" marR="0" lvl="0" indent="0" algn="l" defTabSz="914400" rtl="0" eaLnBrk="1" fontAlgn="base" latinLnBrk="0" hangingPunct="1">
              <a:lnSpc>
                <a:spcPct val="100000"/>
              </a:lnSpc>
              <a:spcBef>
                <a:spcPts val="0"/>
              </a:spcBef>
              <a:spcAft>
                <a:spcPts val="0"/>
              </a:spcAft>
              <a:buClrTx/>
              <a:buSzTx/>
              <a:buFont typeface="Symbol" pitchFamily="2" charset="2"/>
              <a:buNone/>
              <a:tabLst/>
              <a:defRPr/>
            </a:pPr>
            <a:r>
              <a:rPr lang="en-US" sz="1800" b="1">
                <a:solidFill>
                  <a:srgbClr val="000000"/>
                </a:solidFill>
                <a:effectLst/>
                <a:latin typeface="Times New Roman" panose="02020603050405020304" pitchFamily="18" charset="0"/>
                <a:ea typeface="Calibri" panose="020F0502020204030204" pitchFamily="34" charset="0"/>
              </a:rPr>
              <a:t>Grace - </a:t>
            </a:r>
            <a:r>
              <a:rPr lang="en-US" sz="1800">
                <a:effectLst/>
                <a:latin typeface="Calibri" panose="020F0502020204030204" pitchFamily="34" charset="0"/>
                <a:ea typeface="Times New Roman" panose="02020603050405020304" pitchFamily="18" charset="0"/>
              </a:rPr>
              <a:t>But I will heal him - This is an amazing statement! What a reversal! What a hope! PTL! God is making this choice in spite of all the reasons not to do so, though He is very aware of those reasons</a:t>
            </a:r>
            <a:r>
              <a:rPr lang="en-US" sz="2800">
                <a:effectLst/>
              </a:rPr>
              <a:t> </a:t>
            </a:r>
            <a:endParaRPr lang="en-US" sz="1800" b="1">
              <a:solidFill>
                <a:srgbClr val="000000"/>
              </a:solidFill>
              <a:effectLst/>
              <a:latin typeface="Times New Roman" panose="02020603050405020304" pitchFamily="18" charset="0"/>
              <a:ea typeface="Calibri" panose="020F0502020204030204" pitchFamily="34" charset="0"/>
            </a:endParaRPr>
          </a:p>
          <a:p>
            <a:pPr marL="0" marR="0" lvl="0" indent="0" algn="l" defTabSz="914400" rtl="0" eaLnBrk="1" fontAlgn="base" latinLnBrk="0" hangingPunct="1">
              <a:lnSpc>
                <a:spcPct val="100000"/>
              </a:lnSpc>
              <a:spcBef>
                <a:spcPts val="0"/>
              </a:spcBef>
              <a:spcAft>
                <a:spcPts val="0"/>
              </a:spcAft>
              <a:buClrTx/>
              <a:buSzTx/>
              <a:buFont typeface="Symbol" pitchFamily="2" charset="2"/>
              <a:buNone/>
              <a:tabLst/>
              <a:defRPr/>
            </a:pPr>
            <a:endParaRPr lang="en-US" sz="1800" b="1">
              <a:solidFill>
                <a:srgbClr val="000000"/>
              </a:solidFill>
              <a:effectLst/>
              <a:latin typeface="Times New Roman" panose="02020603050405020304" pitchFamily="18" charset="0"/>
              <a:cs typeface="Arial" panose="020B0604020202020204" pitchFamily="34" charset="0"/>
            </a:endParaRPr>
          </a:p>
          <a:p>
            <a:pPr marL="0" marR="0" lvl="0" indent="0" algn="l" defTabSz="914400" rtl="0" eaLnBrk="1" fontAlgn="base" latinLnBrk="0" hangingPunct="1">
              <a:lnSpc>
                <a:spcPct val="100000"/>
              </a:lnSpc>
              <a:spcBef>
                <a:spcPts val="0"/>
              </a:spcBef>
              <a:spcAft>
                <a:spcPts val="0"/>
              </a:spcAft>
              <a:buClrTx/>
              <a:buSzTx/>
              <a:buFont typeface="Symbol" pitchFamily="2" charset="2"/>
              <a:buNone/>
              <a:tabLst/>
              <a:defRPr/>
            </a:pPr>
            <a:r>
              <a:rPr lang="en-US" sz="1800" b="1">
                <a:effectLst/>
                <a:latin typeface="Calibri" panose="020F0502020204030204" pitchFamily="34" charset="0"/>
                <a:ea typeface="Times New Roman" panose="02020603050405020304" pitchFamily="18" charset="0"/>
              </a:rPr>
              <a:t> </a:t>
            </a:r>
            <a:endParaRPr lang="en-US"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4D2B7343-4559-4655-B0BC-11E2F39BB687}" type="slidenum">
              <a:rPr lang="en-US" smtClean="0"/>
              <a:pPr/>
              <a:t>28</a:t>
            </a:fld>
            <a:endParaRPr lang="en-US"/>
          </a:p>
        </p:txBody>
      </p:sp>
    </p:spTree>
    <p:extLst>
      <p:ext uri="{BB962C8B-B14F-4D97-AF65-F5344CB8AC3E}">
        <p14:creationId xmlns:p14="http://schemas.microsoft.com/office/powerpoint/2010/main" val="331208948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ts val="0"/>
              </a:spcBef>
              <a:spcAft>
                <a:spcPts val="0"/>
              </a:spcAft>
              <a:buClrTx/>
              <a:buSzTx/>
              <a:buFont typeface="Symbol" pitchFamily="2" charset="2"/>
              <a:buNone/>
              <a:tabLst/>
              <a:defRPr/>
            </a:pPr>
            <a:r>
              <a:rPr lang="en-US" b="1" dirty="0">
                <a:latin typeface="Arial" panose="020B0604020202020204" pitchFamily="34" charset="0"/>
                <a:cs typeface="Arial" panose="020B0604020202020204" pitchFamily="34" charset="0"/>
              </a:rPr>
              <a:t>A final contrast</a:t>
            </a:r>
          </a:p>
        </p:txBody>
      </p:sp>
      <p:sp>
        <p:nvSpPr>
          <p:cNvPr id="4" name="Slide Number Placeholder 3"/>
          <p:cNvSpPr>
            <a:spLocks noGrp="1"/>
          </p:cNvSpPr>
          <p:nvPr>
            <p:ph type="sldNum" sz="quarter" idx="5"/>
          </p:nvPr>
        </p:nvSpPr>
        <p:spPr/>
        <p:txBody>
          <a:bodyPr/>
          <a:lstStyle/>
          <a:p>
            <a:fld id="{4D2B7343-4559-4655-B0BC-11E2F39BB687}" type="slidenum">
              <a:rPr lang="en-US" smtClean="0"/>
              <a:pPr/>
              <a:t>29</a:t>
            </a:fld>
            <a:endParaRPr lang="en-US"/>
          </a:p>
        </p:txBody>
      </p:sp>
    </p:spTree>
    <p:extLst>
      <p:ext uri="{BB962C8B-B14F-4D97-AF65-F5344CB8AC3E}">
        <p14:creationId xmlns:p14="http://schemas.microsoft.com/office/powerpoint/2010/main" val="3277822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b="1" kern="100" dirty="0">
                <a:solidFill>
                  <a:srgbClr val="000000"/>
                </a:solidFill>
                <a:effectLst/>
                <a:highlight>
                  <a:srgbClr val="00FF00"/>
                </a:highlight>
                <a:latin typeface="Times New Roman" panose="02020603050405020304" pitchFamily="18" charset="0"/>
                <a:ea typeface="Calibri" panose="020F0502020204030204" pitchFamily="34" charset="0"/>
              </a:rPr>
              <a:t>I prayed that my teaching would change the lives of my students, encourage them, give them more confidence, and help them make an impact on the world.</a:t>
            </a:r>
            <a:r>
              <a:rPr lang="en-US" sz="1200" kern="100" dirty="0">
                <a:solidFill>
                  <a:srgbClr val="000000"/>
                </a:solidFill>
                <a:effectLst/>
                <a:highlight>
                  <a:srgbClr val="00FF00"/>
                </a:highlight>
                <a:latin typeface="Times New Roman" panose="02020603050405020304" pitchFamily="18" charset="0"/>
                <a:ea typeface="Calibri" panose="020F0502020204030204" pitchFamily="34" charset="0"/>
              </a:rPr>
              <a:t> – Jim </a:t>
            </a:r>
            <a:r>
              <a:rPr lang="en-US" sz="1200" kern="100" dirty="0" err="1">
                <a:solidFill>
                  <a:srgbClr val="000000"/>
                </a:solidFill>
                <a:effectLst/>
                <a:highlight>
                  <a:srgbClr val="00FF00"/>
                </a:highlight>
                <a:latin typeface="Times New Roman" panose="02020603050405020304" pitchFamily="18" charset="0"/>
                <a:ea typeface="Calibri" panose="020F0502020204030204" pitchFamily="34" charset="0"/>
              </a:rPr>
              <a:t>Plueddemann</a:t>
            </a:r>
            <a:endParaRPr lang="en-US" sz="1200" kern="100" dirty="0">
              <a:solidFill>
                <a:srgbClr val="000000"/>
              </a:solidFill>
              <a:effectLst/>
              <a:highlight>
                <a:srgbClr val="00FF00"/>
              </a:highlight>
              <a:latin typeface="Times New Roman" panose="02020603050405020304" pitchFamily="18" charset="0"/>
              <a:ea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4D2B7343-4559-4655-B0BC-11E2F39BB687}" type="slidenum">
              <a:rPr lang="en-US" smtClean="0"/>
              <a:pPr/>
              <a:t>3</a:t>
            </a:fld>
            <a:endParaRPr lang="en-US"/>
          </a:p>
        </p:txBody>
      </p:sp>
    </p:spTree>
    <p:extLst>
      <p:ext uri="{BB962C8B-B14F-4D97-AF65-F5344CB8AC3E}">
        <p14:creationId xmlns:p14="http://schemas.microsoft.com/office/powerpoint/2010/main" val="298649464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ts val="0"/>
              </a:spcBef>
              <a:spcAft>
                <a:spcPts val="0"/>
              </a:spcAft>
              <a:buClrTx/>
              <a:buSzTx/>
              <a:buFont typeface="Symbol" pitchFamily="2" charset="2"/>
              <a:buNone/>
              <a:tabLst/>
              <a:defRPr/>
            </a:pPr>
            <a:r>
              <a:rPr lang="en-US" b="1" dirty="0">
                <a:latin typeface="Arial" panose="020B0604020202020204" pitchFamily="34" charset="0"/>
                <a:cs typeface="Arial" panose="020B0604020202020204" pitchFamily="34" charset="0"/>
              </a:rPr>
              <a:t>“Shalom” is the key word for this chapter</a:t>
            </a:r>
          </a:p>
          <a:p>
            <a:pPr marL="0" marR="0" lvl="0" indent="0" algn="l" defTabSz="914400" rtl="0" eaLnBrk="1" fontAlgn="base" latinLnBrk="0" hangingPunct="1">
              <a:lnSpc>
                <a:spcPct val="100000"/>
              </a:lnSpc>
              <a:spcBef>
                <a:spcPts val="0"/>
              </a:spcBef>
              <a:spcAft>
                <a:spcPts val="0"/>
              </a:spcAft>
              <a:buClrTx/>
              <a:buSzTx/>
              <a:buFont typeface="Symbol" pitchFamily="2" charset="2"/>
              <a:buNone/>
              <a:tabLst/>
              <a:defRPr/>
            </a:pPr>
            <a:endParaRPr lang="en-US" b="1" dirty="0">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ts val="0"/>
              </a:spcBef>
              <a:spcAft>
                <a:spcPts val="0"/>
              </a:spcAft>
              <a:buClrTx/>
              <a:buSzTx/>
              <a:buFont typeface="Symbol" pitchFamily="2" charset="2"/>
              <a:buNone/>
              <a:tabLst/>
              <a:defRPr/>
            </a:pPr>
            <a:r>
              <a:rPr lang="en-US" b="1" dirty="0">
                <a:latin typeface="Arial" panose="020B0604020202020204" pitchFamily="34" charset="0"/>
                <a:cs typeface="Arial" panose="020B0604020202020204" pitchFamily="34" charset="0"/>
              </a:rPr>
              <a:t>	let’s explore it a little more</a:t>
            </a:r>
          </a:p>
        </p:txBody>
      </p:sp>
      <p:sp>
        <p:nvSpPr>
          <p:cNvPr id="4" name="Slide Number Placeholder 3"/>
          <p:cNvSpPr>
            <a:spLocks noGrp="1"/>
          </p:cNvSpPr>
          <p:nvPr>
            <p:ph type="sldNum" sz="quarter" idx="5"/>
          </p:nvPr>
        </p:nvSpPr>
        <p:spPr/>
        <p:txBody>
          <a:bodyPr/>
          <a:lstStyle/>
          <a:p>
            <a:fld id="{4D2B7343-4559-4655-B0BC-11E2F39BB687}" type="slidenum">
              <a:rPr lang="en-US" smtClean="0"/>
              <a:pPr/>
              <a:t>30</a:t>
            </a:fld>
            <a:endParaRPr lang="en-US"/>
          </a:p>
        </p:txBody>
      </p:sp>
    </p:spTree>
    <p:extLst>
      <p:ext uri="{BB962C8B-B14F-4D97-AF65-F5344CB8AC3E}">
        <p14:creationId xmlns:p14="http://schemas.microsoft.com/office/powerpoint/2010/main" val="247613036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ts val="0"/>
              </a:spcBef>
              <a:spcAft>
                <a:spcPts val="0"/>
              </a:spcAft>
              <a:buClrTx/>
              <a:buSzTx/>
              <a:buFont typeface="Symbol" pitchFamily="2" charset="2"/>
              <a:buNone/>
              <a:tabLst/>
              <a:defRPr/>
            </a:pPr>
            <a:endParaRPr lang="en-US"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4D2B7343-4559-4655-B0BC-11E2F39BB687}" type="slidenum">
              <a:rPr lang="en-US" smtClean="0"/>
              <a:pPr/>
              <a:t>31</a:t>
            </a:fld>
            <a:endParaRPr lang="en-US"/>
          </a:p>
        </p:txBody>
      </p:sp>
    </p:spTree>
    <p:extLst>
      <p:ext uri="{BB962C8B-B14F-4D97-AF65-F5344CB8AC3E}">
        <p14:creationId xmlns:p14="http://schemas.microsoft.com/office/powerpoint/2010/main" val="167650408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ts val="0"/>
              </a:spcBef>
              <a:spcAft>
                <a:spcPts val="0"/>
              </a:spcAft>
              <a:buClrTx/>
              <a:buSzTx/>
              <a:buFont typeface="Symbol" pitchFamily="2" charset="2"/>
              <a:buNone/>
              <a:tabLst/>
              <a:defRPr/>
            </a:pPr>
            <a:endParaRPr lang="en-US"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4D2B7343-4559-4655-B0BC-11E2F39BB687}" type="slidenum">
              <a:rPr lang="en-US" smtClean="0"/>
              <a:pPr/>
              <a:t>32</a:t>
            </a:fld>
            <a:endParaRPr lang="en-US"/>
          </a:p>
        </p:txBody>
      </p:sp>
    </p:spTree>
    <p:extLst>
      <p:ext uri="{BB962C8B-B14F-4D97-AF65-F5344CB8AC3E}">
        <p14:creationId xmlns:p14="http://schemas.microsoft.com/office/powerpoint/2010/main" val="296470446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ts val="0"/>
              </a:spcBef>
              <a:spcAft>
                <a:spcPts val="0"/>
              </a:spcAft>
              <a:buClrTx/>
              <a:buSzTx/>
              <a:buFont typeface="Symbol" pitchFamily="2" charset="2"/>
              <a:buNone/>
              <a:tabLst/>
              <a:defRPr/>
            </a:pPr>
            <a:endParaRPr lang="en-US"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4D2B7343-4559-4655-B0BC-11E2F39BB687}" type="slidenum">
              <a:rPr lang="en-US" smtClean="0"/>
              <a:pPr/>
              <a:t>33</a:t>
            </a:fld>
            <a:endParaRPr lang="en-US"/>
          </a:p>
        </p:txBody>
      </p:sp>
    </p:spTree>
    <p:extLst>
      <p:ext uri="{BB962C8B-B14F-4D97-AF65-F5344CB8AC3E}">
        <p14:creationId xmlns:p14="http://schemas.microsoft.com/office/powerpoint/2010/main" val="235784528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ts val="0"/>
              </a:spcBef>
              <a:spcAft>
                <a:spcPts val="0"/>
              </a:spcAft>
              <a:buClrTx/>
              <a:buSzTx/>
              <a:buFont typeface="Symbol" pitchFamily="2" charset="2"/>
              <a:buNone/>
              <a:tabLst/>
              <a:defRPr/>
            </a:pPr>
            <a:endParaRPr lang="en-US"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4D2B7343-4559-4655-B0BC-11E2F39BB687}" type="slidenum">
              <a:rPr lang="en-US" smtClean="0"/>
              <a:pPr/>
              <a:t>34</a:t>
            </a:fld>
            <a:endParaRPr lang="en-US"/>
          </a:p>
        </p:txBody>
      </p:sp>
    </p:spTree>
    <p:extLst>
      <p:ext uri="{BB962C8B-B14F-4D97-AF65-F5344CB8AC3E}">
        <p14:creationId xmlns:p14="http://schemas.microsoft.com/office/powerpoint/2010/main" val="73881002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B8936B2B-283F-4EBD-9BF9-B15FF86877AE}" type="slidenum">
              <a:rPr lang="en-US" altLang="en-US" smtClean="0"/>
              <a:pPr>
                <a:defRPr/>
              </a:pPr>
              <a:t>35</a:t>
            </a:fld>
            <a:endParaRPr lang="en-US" altLang="en-US"/>
          </a:p>
        </p:txBody>
      </p:sp>
    </p:spTree>
    <p:extLst>
      <p:ext uri="{BB962C8B-B14F-4D97-AF65-F5344CB8AC3E}">
        <p14:creationId xmlns:p14="http://schemas.microsoft.com/office/powerpoint/2010/main" val="166631388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Bef>
                <a:spcPts val="0"/>
              </a:spcBef>
              <a:spcAft>
                <a:spcPts val="1000"/>
              </a:spcAft>
            </a:pPr>
            <a:endParaRPr lang="en-US" sz="1800" b="1" dirty="0">
              <a:effectLst/>
              <a:latin typeface="Calibri" panose="020F0502020204030204" pitchFamily="34" charset="0"/>
            </a:endParaRPr>
          </a:p>
        </p:txBody>
      </p:sp>
      <p:sp>
        <p:nvSpPr>
          <p:cNvPr id="4" name="Slide Number Placeholder 3"/>
          <p:cNvSpPr>
            <a:spLocks noGrp="1"/>
          </p:cNvSpPr>
          <p:nvPr>
            <p:ph type="sldNum" sz="quarter" idx="5"/>
          </p:nvPr>
        </p:nvSpPr>
        <p:spPr/>
        <p:txBody>
          <a:bodyPr/>
          <a:lstStyle/>
          <a:p>
            <a:fld id="{4D2B7343-4559-4655-B0BC-11E2F39BB687}" type="slidenum">
              <a:rPr lang="en-US" smtClean="0"/>
              <a:pPr/>
              <a:t>36</a:t>
            </a:fld>
            <a:endParaRPr lang="en-US"/>
          </a:p>
        </p:txBody>
      </p:sp>
    </p:spTree>
    <p:extLst>
      <p:ext uri="{BB962C8B-B14F-4D97-AF65-F5344CB8AC3E}">
        <p14:creationId xmlns:p14="http://schemas.microsoft.com/office/powerpoint/2010/main" val="86645273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Bef>
                <a:spcPts val="0"/>
              </a:spcBef>
              <a:spcAft>
                <a:spcPts val="1000"/>
              </a:spcAft>
            </a:pPr>
            <a:endParaRPr lang="en-US" sz="1800" b="1" dirty="0">
              <a:effectLst/>
              <a:latin typeface="Calibri" panose="020F0502020204030204" pitchFamily="34" charset="0"/>
            </a:endParaRPr>
          </a:p>
        </p:txBody>
      </p:sp>
      <p:sp>
        <p:nvSpPr>
          <p:cNvPr id="4" name="Slide Number Placeholder 3"/>
          <p:cNvSpPr>
            <a:spLocks noGrp="1"/>
          </p:cNvSpPr>
          <p:nvPr>
            <p:ph type="sldNum" sz="quarter" idx="5"/>
          </p:nvPr>
        </p:nvSpPr>
        <p:spPr/>
        <p:txBody>
          <a:bodyPr/>
          <a:lstStyle/>
          <a:p>
            <a:fld id="{4D2B7343-4559-4655-B0BC-11E2F39BB687}" type="slidenum">
              <a:rPr lang="en-US" smtClean="0"/>
              <a:pPr/>
              <a:t>37</a:t>
            </a:fld>
            <a:endParaRPr lang="en-US"/>
          </a:p>
        </p:txBody>
      </p:sp>
    </p:spTree>
    <p:extLst>
      <p:ext uri="{BB962C8B-B14F-4D97-AF65-F5344CB8AC3E}">
        <p14:creationId xmlns:p14="http://schemas.microsoft.com/office/powerpoint/2010/main" val="278455184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Bef>
                <a:spcPts val="0"/>
              </a:spcBef>
              <a:spcAft>
                <a:spcPts val="1000"/>
              </a:spcAft>
            </a:pPr>
            <a:endParaRPr lang="en-US" sz="1800" b="1" dirty="0">
              <a:effectLst/>
              <a:latin typeface="Calibri" panose="020F0502020204030204" pitchFamily="34" charset="0"/>
            </a:endParaRPr>
          </a:p>
        </p:txBody>
      </p:sp>
      <p:sp>
        <p:nvSpPr>
          <p:cNvPr id="4" name="Slide Number Placeholder 3"/>
          <p:cNvSpPr>
            <a:spLocks noGrp="1"/>
          </p:cNvSpPr>
          <p:nvPr>
            <p:ph type="sldNum" sz="quarter" idx="5"/>
          </p:nvPr>
        </p:nvSpPr>
        <p:spPr/>
        <p:txBody>
          <a:bodyPr/>
          <a:lstStyle/>
          <a:p>
            <a:fld id="{4D2B7343-4559-4655-B0BC-11E2F39BB687}" type="slidenum">
              <a:rPr lang="en-US" smtClean="0"/>
              <a:pPr/>
              <a:t>38</a:t>
            </a:fld>
            <a:endParaRPr lang="en-US"/>
          </a:p>
        </p:txBody>
      </p:sp>
    </p:spTree>
    <p:extLst>
      <p:ext uri="{BB962C8B-B14F-4D97-AF65-F5344CB8AC3E}">
        <p14:creationId xmlns:p14="http://schemas.microsoft.com/office/powerpoint/2010/main" val="35311583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1F67D48F-5EC5-304E-9AC7-20832AD91978}" type="slidenum">
              <a:rPr lang="en-US" smtClean="0"/>
              <a:t>4</a:t>
            </a:fld>
            <a:endParaRPr lang="en-US" dirty="0"/>
          </a:p>
        </p:txBody>
      </p:sp>
    </p:spTree>
    <p:extLst>
      <p:ext uri="{BB962C8B-B14F-4D97-AF65-F5344CB8AC3E}">
        <p14:creationId xmlns:p14="http://schemas.microsoft.com/office/powerpoint/2010/main" val="33348794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1F67D48F-5EC5-304E-9AC7-20832AD91978}" type="slidenum">
              <a:rPr lang="en-US" smtClean="0"/>
              <a:t>5</a:t>
            </a:fld>
            <a:endParaRPr lang="en-US" dirty="0"/>
          </a:p>
        </p:txBody>
      </p:sp>
    </p:spTree>
    <p:extLst>
      <p:ext uri="{BB962C8B-B14F-4D97-AF65-F5344CB8AC3E}">
        <p14:creationId xmlns:p14="http://schemas.microsoft.com/office/powerpoint/2010/main" val="35003311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1F67D48F-5EC5-304E-9AC7-20832AD91978}" type="slidenum">
              <a:rPr lang="en-US" smtClean="0"/>
              <a:t>6</a:t>
            </a:fld>
            <a:endParaRPr lang="en-US" dirty="0"/>
          </a:p>
        </p:txBody>
      </p:sp>
    </p:spTree>
    <p:extLst>
      <p:ext uri="{BB962C8B-B14F-4D97-AF65-F5344CB8AC3E}">
        <p14:creationId xmlns:p14="http://schemas.microsoft.com/office/powerpoint/2010/main" val="1431414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1F67D48F-5EC5-304E-9AC7-20832AD91978}" type="slidenum">
              <a:rPr lang="en-US" smtClean="0"/>
              <a:t>7</a:t>
            </a:fld>
            <a:endParaRPr lang="en-US" dirty="0"/>
          </a:p>
        </p:txBody>
      </p:sp>
    </p:spTree>
    <p:extLst>
      <p:ext uri="{BB962C8B-B14F-4D97-AF65-F5344CB8AC3E}">
        <p14:creationId xmlns:p14="http://schemas.microsoft.com/office/powerpoint/2010/main" val="13283941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2B7343-4559-4655-B0BC-11E2F39BB687}" type="slidenum">
              <a:rPr lang="en-US" smtClean="0"/>
              <a:pPr/>
              <a:t>8</a:t>
            </a:fld>
            <a:endParaRPr lang="en-US"/>
          </a:p>
        </p:txBody>
      </p:sp>
    </p:spTree>
    <p:extLst>
      <p:ext uri="{BB962C8B-B14F-4D97-AF65-F5344CB8AC3E}">
        <p14:creationId xmlns:p14="http://schemas.microsoft.com/office/powerpoint/2010/main" val="12664990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D2B7343-4559-4655-B0BC-11E2F39BB687}" type="slidenum">
              <a:rPr lang="en-US" smtClean="0"/>
              <a:pPr/>
              <a:t>9</a:t>
            </a:fld>
            <a:endParaRPr lang="en-US"/>
          </a:p>
        </p:txBody>
      </p:sp>
    </p:spTree>
    <p:extLst>
      <p:ext uri="{BB962C8B-B14F-4D97-AF65-F5344CB8AC3E}">
        <p14:creationId xmlns:p14="http://schemas.microsoft.com/office/powerpoint/2010/main" val="31005815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1300914" y="1625604"/>
            <a:ext cx="10841633" cy="1870075"/>
          </a:xfrm>
        </p:spPr>
        <p:txBody>
          <a:bodyPr/>
          <a:lstStyle>
            <a:lvl1pPr>
              <a:defRPr sz="5384">
                <a:solidFill>
                  <a:schemeClr val="accent4">
                    <a:lumMod val="95000"/>
                    <a:lumOff val="5000"/>
                  </a:schemeClr>
                </a:solidFill>
              </a:defRPr>
            </a:lvl1pPr>
          </a:lstStyle>
          <a:p>
            <a:r>
              <a:rPr lang="en-US" altLang="en-US" dirty="0"/>
              <a:t>Click to edit Master title style</a:t>
            </a:r>
          </a:p>
        </p:txBody>
      </p:sp>
      <p:sp>
        <p:nvSpPr>
          <p:cNvPr id="10243" name="Rectangle 3"/>
          <p:cNvSpPr>
            <a:spLocks noGrp="1" noChangeArrowheads="1"/>
          </p:cNvSpPr>
          <p:nvPr>
            <p:ph type="subTitle" idx="1"/>
          </p:nvPr>
        </p:nvSpPr>
        <p:spPr>
          <a:xfrm>
            <a:off x="2816847" y="4225929"/>
            <a:ext cx="9321397" cy="1870075"/>
          </a:xfrm>
        </p:spPr>
        <p:txBody>
          <a:bodyPr/>
          <a:lstStyle>
            <a:lvl1pPr marL="0" indent="0">
              <a:buFont typeface="Wingdings" pitchFamily="2" charset="2"/>
              <a:buNone/>
              <a:defRPr sz="3048"/>
            </a:lvl1pPr>
          </a:lstStyle>
          <a:p>
            <a:r>
              <a:rPr lang="en-US" altLang="en-US"/>
              <a:t>Click to edit Master subtitle style</a:t>
            </a:r>
          </a:p>
        </p:txBody>
      </p:sp>
      <p:sp>
        <p:nvSpPr>
          <p:cNvPr id="10244" name="Rectangle 4"/>
          <p:cNvSpPr>
            <a:spLocks noGrp="1" noChangeArrowheads="1"/>
          </p:cNvSpPr>
          <p:nvPr>
            <p:ph type="dt" sz="half" idx="2"/>
          </p:nvPr>
        </p:nvSpPr>
        <p:spPr/>
        <p:txBody>
          <a:bodyPr/>
          <a:lstStyle>
            <a:lvl1pPr>
              <a:defRPr/>
            </a:lvl1pPr>
          </a:lstStyle>
          <a:p>
            <a:r>
              <a:rPr lang="en-US" altLang="en-US" dirty="0"/>
              <a:t>May 23, 2023</a:t>
            </a:r>
          </a:p>
        </p:txBody>
      </p:sp>
      <p:sp>
        <p:nvSpPr>
          <p:cNvPr id="10245" name="Rectangle 5"/>
          <p:cNvSpPr>
            <a:spLocks noGrp="1" noChangeArrowheads="1"/>
          </p:cNvSpPr>
          <p:nvPr>
            <p:ph type="ftr" sz="quarter" idx="3"/>
          </p:nvPr>
        </p:nvSpPr>
        <p:spPr>
          <a:xfrm>
            <a:off x="4442448" y="6659563"/>
            <a:ext cx="4119907" cy="487362"/>
          </a:xfrm>
        </p:spPr>
        <p:txBody>
          <a:bodyPr/>
          <a:lstStyle>
            <a:lvl1pPr>
              <a:defRPr/>
            </a:lvl1pPr>
          </a:lstStyle>
          <a:p>
            <a:r>
              <a:rPr lang="en-US" dirty="0"/>
              <a:t>Isaiah 40-66 Introduction and Overview</a:t>
            </a:r>
          </a:p>
        </p:txBody>
      </p:sp>
      <p:sp>
        <p:nvSpPr>
          <p:cNvPr id="10246" name="Rectangle 6"/>
          <p:cNvSpPr>
            <a:spLocks noGrp="1" noChangeArrowheads="1"/>
          </p:cNvSpPr>
          <p:nvPr>
            <p:ph type="sldNum" sz="quarter" idx="4"/>
          </p:nvPr>
        </p:nvSpPr>
        <p:spPr/>
        <p:txBody>
          <a:bodyPr/>
          <a:lstStyle>
            <a:lvl1pPr>
              <a:defRPr/>
            </a:lvl1pPr>
          </a:lstStyle>
          <a:p>
            <a:fld id="{39B8C130-83AE-45C9-96DC-9BAD79FDAF9F}" type="slidenum">
              <a:rPr lang="en-US" altLang="en-US"/>
              <a:pPr/>
              <a:t>‹#›</a:t>
            </a:fld>
            <a:endParaRPr lang="en-US" altLang="en-US"/>
          </a:p>
        </p:txBody>
      </p:sp>
      <p:sp>
        <p:nvSpPr>
          <p:cNvPr id="10247" name="Freeform 7"/>
          <p:cNvSpPr>
            <a:spLocks noChangeArrowheads="1"/>
          </p:cNvSpPr>
          <p:nvPr/>
        </p:nvSpPr>
        <p:spPr bwMode="auto">
          <a:xfrm>
            <a:off x="866561" y="1300163"/>
            <a:ext cx="11271687" cy="976312"/>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bg1"/>
            </a:solidFill>
            <a:prstDash val="solid"/>
            <a:miter lim="800000"/>
            <a:headEnd/>
            <a:tailEnd/>
          </a:ln>
        </p:spPr>
        <p:txBody>
          <a:bodyPr/>
          <a:lstStyle/>
          <a:p>
            <a:endParaRPr lang="en-US"/>
          </a:p>
        </p:txBody>
      </p:sp>
      <p:sp>
        <p:nvSpPr>
          <p:cNvPr id="10248" name="Line 8"/>
          <p:cNvSpPr>
            <a:spLocks noChangeShapeType="1"/>
          </p:cNvSpPr>
          <p:nvPr/>
        </p:nvSpPr>
        <p:spPr bwMode="auto">
          <a:xfrm>
            <a:off x="2816849" y="4225925"/>
            <a:ext cx="9261191" cy="0"/>
          </a:xfrm>
          <a:prstGeom prst="line">
            <a:avLst/>
          </a:prstGeom>
          <a:noFill/>
          <a:ln w="19050">
            <a:solidFill>
              <a:schemeClr val="bg1"/>
            </a:solidFill>
            <a:round/>
            <a:headEnd/>
            <a:tailEnd/>
          </a:ln>
          <a:effectLst/>
        </p:spPr>
        <p:txBody>
          <a:body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1300914" y="1625604"/>
            <a:ext cx="10841633" cy="1870075"/>
          </a:xfrm>
        </p:spPr>
        <p:txBody>
          <a:bodyPr/>
          <a:lstStyle>
            <a:lvl1pPr>
              <a:defRPr sz="5384">
                <a:solidFill>
                  <a:schemeClr val="tx1"/>
                </a:solidFill>
              </a:defRPr>
            </a:lvl1pPr>
          </a:lstStyle>
          <a:p>
            <a:r>
              <a:rPr lang="en-US" altLang="en-US" dirty="0"/>
              <a:t>Click to edit Master title style</a:t>
            </a:r>
          </a:p>
        </p:txBody>
      </p:sp>
      <p:sp>
        <p:nvSpPr>
          <p:cNvPr id="10243" name="Rectangle 3"/>
          <p:cNvSpPr>
            <a:spLocks noGrp="1" noChangeArrowheads="1"/>
          </p:cNvSpPr>
          <p:nvPr>
            <p:ph type="subTitle" idx="1"/>
          </p:nvPr>
        </p:nvSpPr>
        <p:spPr>
          <a:xfrm>
            <a:off x="2816847" y="4225929"/>
            <a:ext cx="9321397" cy="1870075"/>
          </a:xfrm>
        </p:spPr>
        <p:txBody>
          <a:bodyPr/>
          <a:lstStyle>
            <a:lvl1pPr marL="0" indent="0">
              <a:buFont typeface="Wingdings" pitchFamily="2" charset="2"/>
              <a:buNone/>
              <a:defRPr sz="3048"/>
            </a:lvl1pPr>
          </a:lstStyle>
          <a:p>
            <a:r>
              <a:rPr lang="en-US" altLang="en-US"/>
              <a:t>Click to edit Master subtitle style</a:t>
            </a:r>
          </a:p>
        </p:txBody>
      </p:sp>
      <p:sp>
        <p:nvSpPr>
          <p:cNvPr id="10244" name="Rectangle 4"/>
          <p:cNvSpPr>
            <a:spLocks noGrp="1" noChangeArrowheads="1"/>
          </p:cNvSpPr>
          <p:nvPr>
            <p:ph type="dt" sz="half" idx="2"/>
          </p:nvPr>
        </p:nvSpPr>
        <p:spPr/>
        <p:txBody>
          <a:bodyPr/>
          <a:lstStyle>
            <a:lvl1pPr>
              <a:defRPr/>
            </a:lvl1pPr>
          </a:lstStyle>
          <a:p>
            <a:pPr marL="0" marR="0" lvl="0" indent="0" algn="l" defTabSz="982136" rtl="0" eaLnBrk="1" fontAlgn="base" latinLnBrk="0" hangingPunct="1">
              <a:lnSpc>
                <a:spcPct val="100000"/>
              </a:lnSpc>
              <a:spcBef>
                <a:spcPct val="0"/>
              </a:spcBef>
              <a:spcAft>
                <a:spcPct val="0"/>
              </a:spcAft>
              <a:buClrTx/>
              <a:buSzTx/>
              <a:buFontTx/>
              <a:buNone/>
              <a:tabLst/>
              <a:defRPr/>
            </a:pPr>
            <a:endParaRPr kumimoji="0" lang="en-US" altLang="en-US" sz="1321" b="0" i="0" u="none" strike="noStrike" kern="1200" cap="none" spc="0" normalizeH="0" baseline="0" noProof="0">
              <a:ln>
                <a:noFill/>
              </a:ln>
              <a:solidFill>
                <a:srgbClr val="FFFFFF"/>
              </a:solidFill>
              <a:effectLst/>
              <a:uLnTx/>
              <a:uFillTx/>
              <a:latin typeface="Garamond"/>
              <a:ea typeface="+mn-ea"/>
              <a:cs typeface="Arial" charset="0"/>
            </a:endParaRPr>
          </a:p>
        </p:txBody>
      </p:sp>
      <p:sp>
        <p:nvSpPr>
          <p:cNvPr id="10245" name="Rectangle 5"/>
          <p:cNvSpPr>
            <a:spLocks noGrp="1" noChangeArrowheads="1"/>
          </p:cNvSpPr>
          <p:nvPr>
            <p:ph type="ftr" sz="quarter" idx="3"/>
          </p:nvPr>
        </p:nvSpPr>
        <p:spPr>
          <a:xfrm>
            <a:off x="4442448" y="6659563"/>
            <a:ext cx="4119907" cy="487362"/>
          </a:xfrm>
        </p:spPr>
        <p:txBody>
          <a:bodyPr/>
          <a:lstStyle>
            <a:lvl1pPr>
              <a:defRPr/>
            </a:lvl1pPr>
          </a:lstStyle>
          <a:p>
            <a:pPr marL="0" marR="0" lvl="0" indent="0" algn="ctr" defTabSz="982136" rtl="0" eaLnBrk="1" fontAlgn="base" latinLnBrk="0" hangingPunct="1">
              <a:lnSpc>
                <a:spcPct val="100000"/>
              </a:lnSpc>
              <a:spcBef>
                <a:spcPct val="0"/>
              </a:spcBef>
              <a:spcAft>
                <a:spcPct val="0"/>
              </a:spcAft>
              <a:buClrTx/>
              <a:buSzTx/>
              <a:buFontTx/>
              <a:buNone/>
              <a:tabLst/>
              <a:defRPr/>
            </a:pPr>
            <a:endParaRPr kumimoji="0" lang="en-US" altLang="en-US" sz="1321" b="0" i="0" u="none" strike="noStrike" kern="1200" cap="none" spc="0" normalizeH="0" baseline="0" noProof="0">
              <a:ln>
                <a:noFill/>
              </a:ln>
              <a:solidFill>
                <a:srgbClr val="FFFFFF"/>
              </a:solidFill>
              <a:effectLst/>
              <a:uLnTx/>
              <a:uFillTx/>
              <a:latin typeface="Garamond"/>
              <a:ea typeface="+mn-ea"/>
              <a:cs typeface="Arial" charset="0"/>
            </a:endParaRPr>
          </a:p>
        </p:txBody>
      </p:sp>
      <p:sp>
        <p:nvSpPr>
          <p:cNvPr id="10246" name="Rectangle 6"/>
          <p:cNvSpPr>
            <a:spLocks noGrp="1" noChangeArrowheads="1"/>
          </p:cNvSpPr>
          <p:nvPr>
            <p:ph type="sldNum" sz="quarter" idx="4"/>
          </p:nvPr>
        </p:nvSpPr>
        <p:spPr/>
        <p:txBody>
          <a:bodyPr/>
          <a:lstStyle>
            <a:lvl1pPr>
              <a:defRPr/>
            </a:lvl1pPr>
          </a:lstStyle>
          <a:p>
            <a:pPr marL="0" marR="0" lvl="0" indent="0" algn="r" defTabSz="982136" rtl="0" eaLnBrk="1" fontAlgn="base" latinLnBrk="0" hangingPunct="1">
              <a:lnSpc>
                <a:spcPct val="100000"/>
              </a:lnSpc>
              <a:spcBef>
                <a:spcPct val="0"/>
              </a:spcBef>
              <a:spcAft>
                <a:spcPct val="0"/>
              </a:spcAft>
              <a:buClrTx/>
              <a:buSzTx/>
              <a:buFontTx/>
              <a:buNone/>
              <a:tabLst/>
              <a:defRPr/>
            </a:pPr>
            <a:fld id="{39B8C130-83AE-45C9-96DC-9BAD79FDAF9F}" type="slidenum">
              <a:rPr kumimoji="0" lang="en-US" altLang="en-US" sz="1321" b="0" i="0" u="none" strike="noStrike" kern="1200" cap="none" spc="0" normalizeH="0" baseline="0" noProof="0">
                <a:ln>
                  <a:noFill/>
                </a:ln>
                <a:solidFill>
                  <a:srgbClr val="FFFFFF"/>
                </a:solidFill>
                <a:effectLst/>
                <a:uLnTx/>
                <a:uFillTx/>
                <a:latin typeface="Garamond"/>
                <a:ea typeface="+mn-ea"/>
                <a:cs typeface="Arial" charset="0"/>
              </a:rPr>
              <a:pPr marL="0" marR="0" lvl="0" indent="0" algn="r" defTabSz="982136" rtl="0" eaLnBrk="1" fontAlgn="base" latinLnBrk="0" hangingPunct="1">
                <a:lnSpc>
                  <a:spcPct val="100000"/>
                </a:lnSpc>
                <a:spcBef>
                  <a:spcPct val="0"/>
                </a:spcBef>
                <a:spcAft>
                  <a:spcPct val="0"/>
                </a:spcAft>
                <a:buClrTx/>
                <a:buSzTx/>
                <a:buFontTx/>
                <a:buNone/>
                <a:tabLst/>
                <a:defRPr/>
              </a:pPr>
              <a:t>‹#›</a:t>
            </a:fld>
            <a:endParaRPr kumimoji="0" lang="en-US" altLang="en-US" sz="1321" b="0" i="0" u="none" strike="noStrike" kern="1200" cap="none" spc="0" normalizeH="0" baseline="0" noProof="0">
              <a:ln>
                <a:noFill/>
              </a:ln>
              <a:solidFill>
                <a:srgbClr val="FFFFFF"/>
              </a:solidFill>
              <a:effectLst/>
              <a:uLnTx/>
              <a:uFillTx/>
              <a:latin typeface="Garamond"/>
              <a:ea typeface="+mn-ea"/>
              <a:cs typeface="Arial" charset="0"/>
            </a:endParaRPr>
          </a:p>
        </p:txBody>
      </p:sp>
      <p:sp>
        <p:nvSpPr>
          <p:cNvPr id="10247" name="Freeform 7"/>
          <p:cNvSpPr>
            <a:spLocks noChangeArrowheads="1"/>
          </p:cNvSpPr>
          <p:nvPr/>
        </p:nvSpPr>
        <p:spPr bwMode="auto">
          <a:xfrm>
            <a:off x="866561" y="1300163"/>
            <a:ext cx="11271687" cy="976312"/>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bg1"/>
            </a:solidFill>
            <a:prstDash val="solid"/>
            <a:miter lim="800000"/>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charset="0"/>
              <a:ea typeface="+mn-ea"/>
              <a:cs typeface="Arial" charset="0"/>
            </a:endParaRPr>
          </a:p>
        </p:txBody>
      </p:sp>
      <p:sp>
        <p:nvSpPr>
          <p:cNvPr id="10248" name="Line 8"/>
          <p:cNvSpPr>
            <a:spLocks noChangeShapeType="1"/>
          </p:cNvSpPr>
          <p:nvPr/>
        </p:nvSpPr>
        <p:spPr bwMode="auto">
          <a:xfrm>
            <a:off x="2816849" y="4225925"/>
            <a:ext cx="9261191" cy="0"/>
          </a:xfrm>
          <a:prstGeom prst="line">
            <a:avLst/>
          </a:prstGeom>
          <a:noFill/>
          <a:ln w="19050">
            <a:solidFill>
              <a:schemeClr val="bg1"/>
            </a:solidFill>
            <a:round/>
            <a:headEnd/>
            <a:tailEn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charset="0"/>
              <a:ea typeface="+mn-ea"/>
              <a:cs typeface="Arial" charset="0"/>
            </a:endParaRPr>
          </a:p>
        </p:txBody>
      </p:sp>
      <p:sp>
        <p:nvSpPr>
          <p:cNvPr id="9" name="Freeform 8"/>
          <p:cNvSpPr>
            <a:spLocks noChangeArrowheads="1"/>
          </p:cNvSpPr>
          <p:nvPr userDrawn="1"/>
        </p:nvSpPr>
        <p:spPr bwMode="auto">
          <a:xfrm>
            <a:off x="1063038" y="1383502"/>
            <a:ext cx="11077359" cy="650879"/>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38100" cap="flat" cmpd="sng">
            <a:solidFill>
              <a:schemeClr val="tx1"/>
            </a:solidFill>
            <a:prstDash val="solid"/>
            <a:miter lim="800000"/>
            <a:headEnd/>
            <a:tailEnd/>
          </a:ln>
        </p:spPr>
        <p:txBody>
          <a:bodyPr/>
          <a:lstStyle/>
          <a:p>
            <a:endParaRPr lang="en-US"/>
          </a:p>
        </p:txBody>
      </p:sp>
      <p:cxnSp>
        <p:nvCxnSpPr>
          <p:cNvPr id="3" name="Straight Connector 2"/>
          <p:cNvCxnSpPr>
            <a:stCxn id="10248" idx="0"/>
          </p:cNvCxnSpPr>
          <p:nvPr userDrawn="1"/>
        </p:nvCxnSpPr>
        <p:spPr>
          <a:xfrm>
            <a:off x="2816849" y="4225925"/>
            <a:ext cx="9321395" cy="0"/>
          </a:xfrm>
          <a:prstGeom prst="line">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74172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30400" y="296867"/>
            <a:ext cx="10187953" cy="846137"/>
          </a:xfrm>
        </p:spPr>
        <p:txBody>
          <a:bodyPr/>
          <a:lstStyle>
            <a:lvl1pPr>
              <a:defRPr sz="4500">
                <a:solidFill>
                  <a:schemeClr val="accent4">
                    <a:lumMod val="95000"/>
                    <a:lumOff val="5000"/>
                  </a:schemeClr>
                </a:solidFill>
              </a:defRPr>
            </a:lvl1pPr>
          </a:lstStyle>
          <a:p>
            <a:r>
              <a:rPr lang="en-US" dirty="0"/>
              <a:t>Click to edit Master title style</a:t>
            </a:r>
          </a:p>
        </p:txBody>
      </p:sp>
      <p:sp>
        <p:nvSpPr>
          <p:cNvPr id="3" name="Content Placeholder 2"/>
          <p:cNvSpPr>
            <a:spLocks noGrp="1"/>
          </p:cNvSpPr>
          <p:nvPr>
            <p:ph idx="1"/>
          </p:nvPr>
        </p:nvSpPr>
        <p:spPr>
          <a:xfrm>
            <a:off x="619276" y="1676400"/>
            <a:ext cx="11706040" cy="4527550"/>
          </a:xfrm>
        </p:spPr>
        <p:txBody>
          <a:bodyPr/>
          <a:lstStyle>
            <a:lvl1pPr>
              <a:buClrTx/>
              <a:defRPr sz="4000">
                <a:solidFill>
                  <a:schemeClr val="accent4">
                    <a:lumMod val="95000"/>
                    <a:lumOff val="5000"/>
                  </a:schemeClr>
                </a:solidFill>
                <a:latin typeface="Cambria" panose="02040503050406030204" pitchFamily="18" charset="0"/>
                <a:ea typeface="Cambria" panose="02040503050406030204" pitchFamily="18" charset="0"/>
              </a:defRPr>
            </a:lvl1pPr>
            <a:lvl2pPr>
              <a:buClrTx/>
              <a:defRPr sz="3200">
                <a:solidFill>
                  <a:schemeClr val="accent4">
                    <a:lumMod val="95000"/>
                    <a:lumOff val="5000"/>
                  </a:schemeClr>
                </a:solidFill>
                <a:latin typeface="Cambria" panose="02040503050406030204" pitchFamily="18" charset="0"/>
                <a:ea typeface="Cambria" panose="02040503050406030204" pitchFamily="18" charset="0"/>
              </a:defRPr>
            </a:lvl2pPr>
            <a:lvl3pPr marL="1098250" indent="-377372">
              <a:buClrTx/>
              <a:buFont typeface="Courier New" panose="02070309020205020404" pitchFamily="49" charset="0"/>
              <a:buChar char="o"/>
              <a:defRPr sz="2800">
                <a:solidFill>
                  <a:schemeClr val="accent4">
                    <a:lumMod val="95000"/>
                    <a:lumOff val="5000"/>
                  </a:schemeClr>
                </a:solidFill>
                <a:latin typeface="Cambria" panose="02040503050406030204" pitchFamily="18" charset="0"/>
                <a:ea typeface="Cambria" panose="02040503050406030204" pitchFamily="18" charset="0"/>
              </a:defRPr>
            </a:lvl3pPr>
            <a:lvl4pPr marL="1438529" indent="-338668">
              <a:buClrTx/>
              <a:buFont typeface="Wingdings" panose="05000000000000000000" pitchFamily="2" charset="2"/>
              <a:buChar char="Ø"/>
              <a:defRPr sz="2800">
                <a:solidFill>
                  <a:schemeClr val="accent4">
                    <a:lumMod val="95000"/>
                    <a:lumOff val="5000"/>
                  </a:schemeClr>
                </a:solidFill>
                <a:latin typeface="Cambria" panose="02040503050406030204" pitchFamily="18" charset="0"/>
                <a:ea typeface="Cambria" panose="02040503050406030204" pitchFamily="18" charset="0"/>
              </a:defRPr>
            </a:lvl4pPr>
            <a:lvl5pPr>
              <a:defRPr sz="2800">
                <a:solidFill>
                  <a:schemeClr val="accent4">
                    <a:lumMod val="95000"/>
                    <a:lumOff val="5000"/>
                  </a:schemeClr>
                </a:solidFill>
                <a:latin typeface="Cambria" panose="02040503050406030204" pitchFamily="18" charset="0"/>
                <a:ea typeface="Cambria" panose="020405030504060302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r>
              <a:rPr lang="en-US" altLang="en-US" dirty="0"/>
              <a:t>Sept 19, 2023</a:t>
            </a:r>
          </a:p>
        </p:txBody>
      </p:sp>
      <p:sp>
        <p:nvSpPr>
          <p:cNvPr id="5" name="Footer Placeholder 4"/>
          <p:cNvSpPr>
            <a:spLocks noGrp="1"/>
          </p:cNvSpPr>
          <p:nvPr>
            <p:ph type="ftr" sz="quarter" idx="11"/>
          </p:nvPr>
        </p:nvSpPr>
        <p:spPr/>
        <p:txBody>
          <a:bodyPr/>
          <a:lstStyle>
            <a:lvl1pPr>
              <a:defRPr/>
            </a:lvl1pPr>
          </a:lstStyle>
          <a:p>
            <a:r>
              <a:rPr lang="en-US" dirty="0"/>
              <a:t>Isaiah 40-66 Introduction and Overview</a:t>
            </a:r>
          </a:p>
        </p:txBody>
      </p:sp>
      <p:sp>
        <p:nvSpPr>
          <p:cNvPr id="6" name="Slide Number Placeholder 5"/>
          <p:cNvSpPr>
            <a:spLocks noGrp="1"/>
          </p:cNvSpPr>
          <p:nvPr>
            <p:ph type="sldNum" sz="quarter" idx="12"/>
          </p:nvPr>
        </p:nvSpPr>
        <p:spPr/>
        <p:txBody>
          <a:bodyPr/>
          <a:lstStyle>
            <a:lvl1pPr>
              <a:defRPr/>
            </a:lvl1pPr>
          </a:lstStyle>
          <a:p>
            <a:fld id="{E82D80B4-CD89-403B-BB19-E43D76EFD309}" type="slidenum">
              <a:rPr lang="en-US" altLang="en-US"/>
              <a:pPr/>
              <a:t>‹#›</a:t>
            </a:fld>
            <a:endParaRPr lang="en-US" altLang="en-US"/>
          </a:p>
        </p:txBody>
      </p:sp>
      <p:sp>
        <p:nvSpPr>
          <p:cNvPr id="10" name="Freeform 7"/>
          <p:cNvSpPr>
            <a:spLocks noChangeArrowheads="1"/>
          </p:cNvSpPr>
          <p:nvPr userDrawn="1"/>
        </p:nvSpPr>
        <p:spPr bwMode="auto">
          <a:xfrm>
            <a:off x="541868" y="244475"/>
            <a:ext cx="11703891" cy="649288"/>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tx1"/>
            </a:solidFill>
            <a:prstDash val="solid"/>
            <a:miter lim="800000"/>
            <a:headEnd/>
            <a:tailEnd/>
          </a:ln>
        </p:spPr>
        <p:txBody>
          <a:bodyPr/>
          <a:lstStyle/>
          <a:p>
            <a:endParaRPr lang="en-US"/>
          </a:p>
        </p:txBody>
      </p:sp>
      <p:pic>
        <p:nvPicPr>
          <p:cNvPr id="14" name="Picture 2" descr="A picture containing icon&#10;&#10;Description automatically generated"/>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06400" y="228600"/>
            <a:ext cx="16002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829" y="4700588"/>
            <a:ext cx="11054511" cy="1452562"/>
          </a:xfrm>
        </p:spPr>
        <p:txBody>
          <a:bodyPr/>
          <a:lstStyle>
            <a:lvl1pPr algn="l">
              <a:defRPr sz="4064" b="1" cap="all">
                <a:solidFill>
                  <a:schemeClr val="accent4">
                    <a:lumMod val="95000"/>
                    <a:lumOff val="5000"/>
                  </a:schemeClr>
                </a:solidFill>
              </a:defRPr>
            </a:lvl1pPr>
          </a:lstStyle>
          <a:p>
            <a:r>
              <a:rPr lang="en-US" dirty="0"/>
              <a:t>Click to edit Master title style</a:t>
            </a:r>
          </a:p>
        </p:txBody>
      </p:sp>
      <p:sp>
        <p:nvSpPr>
          <p:cNvPr id="3" name="Text Placeholder 2"/>
          <p:cNvSpPr>
            <a:spLocks noGrp="1"/>
          </p:cNvSpPr>
          <p:nvPr>
            <p:ph type="body" idx="1"/>
          </p:nvPr>
        </p:nvSpPr>
        <p:spPr>
          <a:xfrm>
            <a:off x="1027829" y="3100388"/>
            <a:ext cx="11054511" cy="1600200"/>
          </a:xfrm>
        </p:spPr>
        <p:txBody>
          <a:bodyPr anchor="b"/>
          <a:lstStyle>
            <a:lvl1pPr marL="0" indent="0">
              <a:buNone/>
              <a:defRPr sz="2032"/>
            </a:lvl1pPr>
            <a:lvl2pPr marL="464458" indent="0">
              <a:buNone/>
              <a:defRPr sz="1829"/>
            </a:lvl2pPr>
            <a:lvl3pPr marL="928916" indent="0">
              <a:buNone/>
              <a:defRPr sz="1625"/>
            </a:lvl3pPr>
            <a:lvl4pPr marL="1393373" indent="0">
              <a:buNone/>
              <a:defRPr sz="1422"/>
            </a:lvl4pPr>
            <a:lvl5pPr marL="1857832" indent="0">
              <a:buNone/>
              <a:defRPr sz="1422"/>
            </a:lvl5pPr>
            <a:lvl6pPr marL="2322289" indent="0">
              <a:buNone/>
              <a:defRPr sz="1422"/>
            </a:lvl6pPr>
            <a:lvl7pPr marL="2786747" indent="0">
              <a:buNone/>
              <a:defRPr sz="1422"/>
            </a:lvl7pPr>
            <a:lvl8pPr marL="3251205" indent="0">
              <a:buNone/>
              <a:defRPr sz="1422"/>
            </a:lvl8pPr>
            <a:lvl9pPr marL="3715663" indent="0">
              <a:buNone/>
              <a:defRPr sz="1422"/>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dirty="0"/>
              <a:t>May 23, 2023</a:t>
            </a:r>
          </a:p>
        </p:txBody>
      </p:sp>
      <p:sp>
        <p:nvSpPr>
          <p:cNvPr id="5" name="Footer Placeholder 4"/>
          <p:cNvSpPr>
            <a:spLocks noGrp="1"/>
          </p:cNvSpPr>
          <p:nvPr>
            <p:ph type="ftr" sz="quarter" idx="11"/>
          </p:nvPr>
        </p:nvSpPr>
        <p:spPr/>
        <p:txBody>
          <a:bodyPr/>
          <a:lstStyle>
            <a:lvl1pPr>
              <a:defRPr/>
            </a:lvl1pPr>
          </a:lstStyle>
          <a:p>
            <a:r>
              <a:rPr lang="en-US" dirty="0"/>
              <a:t>Isaiah 40-66 Introduction and Overview</a:t>
            </a:r>
          </a:p>
        </p:txBody>
      </p:sp>
      <p:sp>
        <p:nvSpPr>
          <p:cNvPr id="6" name="Slide Number Placeholder 5"/>
          <p:cNvSpPr>
            <a:spLocks noGrp="1"/>
          </p:cNvSpPr>
          <p:nvPr>
            <p:ph type="sldNum" sz="quarter" idx="12"/>
          </p:nvPr>
        </p:nvSpPr>
        <p:spPr/>
        <p:txBody>
          <a:bodyPr/>
          <a:lstStyle>
            <a:lvl1pPr>
              <a:defRPr/>
            </a:lvl1pPr>
          </a:lstStyle>
          <a:p>
            <a:fld id="{BBC577CB-DC19-42DE-BF48-B80190C32E9B}" type="slidenum">
              <a:rPr lang="en-US" altLang="en-US"/>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953247" y="296867"/>
            <a:ext cx="10187953" cy="1216025"/>
          </a:xfrm>
        </p:spPr>
        <p:txBody>
          <a:bodyPr/>
          <a:lstStyle>
            <a:lvl1pPr>
              <a:defRPr>
                <a:solidFill>
                  <a:schemeClr val="accent4">
                    <a:lumMod val="95000"/>
                    <a:lumOff val="5000"/>
                  </a:schemeClr>
                </a:solidFill>
              </a:defRPr>
            </a:lvl1pPr>
          </a:lstStyle>
          <a:p>
            <a:r>
              <a:rPr lang="en-US" dirty="0"/>
              <a:t>Click to edit Master title style</a:t>
            </a:r>
          </a:p>
        </p:txBody>
      </p:sp>
      <p:sp>
        <p:nvSpPr>
          <p:cNvPr id="3" name="Content Placeholder 2"/>
          <p:cNvSpPr>
            <a:spLocks noGrp="1"/>
          </p:cNvSpPr>
          <p:nvPr>
            <p:ph sz="half" idx="1"/>
          </p:nvPr>
        </p:nvSpPr>
        <p:spPr>
          <a:xfrm>
            <a:off x="619276" y="1752600"/>
            <a:ext cx="5749808" cy="4832350"/>
          </a:xfrm>
        </p:spPr>
        <p:txBody>
          <a:bodyPr/>
          <a:lstStyle>
            <a:lvl1pPr>
              <a:defRPr sz="2845">
                <a:solidFill>
                  <a:schemeClr val="bg1"/>
                </a:solidFill>
              </a:defRPr>
            </a:lvl1pPr>
            <a:lvl2pPr>
              <a:defRPr sz="2438">
                <a:solidFill>
                  <a:schemeClr val="bg1"/>
                </a:solidFill>
              </a:defRPr>
            </a:lvl2pPr>
            <a:lvl3pPr>
              <a:defRPr sz="2032">
                <a:solidFill>
                  <a:schemeClr val="bg1"/>
                </a:solidFill>
              </a:defRPr>
            </a:lvl3pPr>
            <a:lvl4pPr>
              <a:defRPr sz="1829">
                <a:solidFill>
                  <a:schemeClr val="bg1"/>
                </a:solidFill>
              </a:defRPr>
            </a:lvl4pPr>
            <a:lvl5pPr>
              <a:defRPr sz="1829">
                <a:solidFill>
                  <a:schemeClr val="bg1"/>
                </a:solidFill>
              </a:defRPr>
            </a:lvl5pPr>
            <a:lvl6pPr>
              <a:defRPr sz="1829"/>
            </a:lvl6pPr>
            <a:lvl7pPr>
              <a:defRPr sz="1829"/>
            </a:lvl7pPr>
            <a:lvl8pPr>
              <a:defRPr sz="1829"/>
            </a:lvl8pPr>
            <a:lvl9pPr>
              <a:defRPr sz="182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575509" y="1752600"/>
            <a:ext cx="5749808" cy="4832350"/>
          </a:xfrm>
        </p:spPr>
        <p:txBody>
          <a:bodyPr/>
          <a:lstStyle>
            <a:lvl1pPr>
              <a:defRPr sz="2845">
                <a:solidFill>
                  <a:schemeClr val="bg1"/>
                </a:solidFill>
              </a:defRPr>
            </a:lvl1pPr>
            <a:lvl2pPr>
              <a:defRPr sz="2438">
                <a:solidFill>
                  <a:schemeClr val="bg1"/>
                </a:solidFill>
              </a:defRPr>
            </a:lvl2pPr>
            <a:lvl3pPr>
              <a:defRPr sz="2032">
                <a:solidFill>
                  <a:schemeClr val="bg1"/>
                </a:solidFill>
              </a:defRPr>
            </a:lvl3pPr>
            <a:lvl4pPr>
              <a:defRPr sz="1829">
                <a:solidFill>
                  <a:schemeClr val="bg1"/>
                </a:solidFill>
              </a:defRPr>
            </a:lvl4pPr>
            <a:lvl5pPr>
              <a:defRPr sz="1829">
                <a:solidFill>
                  <a:schemeClr val="bg1"/>
                </a:solidFill>
              </a:defRPr>
            </a:lvl5pPr>
            <a:lvl6pPr>
              <a:defRPr sz="1829"/>
            </a:lvl6pPr>
            <a:lvl7pPr>
              <a:defRPr sz="1829"/>
            </a:lvl7pPr>
            <a:lvl8pPr>
              <a:defRPr sz="1829"/>
            </a:lvl8pPr>
            <a:lvl9pPr>
              <a:defRPr sz="182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94BC33E0-110E-435F-9BD3-B0E65100DECC}" type="slidenum">
              <a:rPr lang="en-US" altLang="en-US"/>
              <a:pPr/>
              <a:t>‹#›</a:t>
            </a:fld>
            <a:endParaRPr lang="en-US" altLang="en-US"/>
          </a:p>
        </p:txBody>
      </p:sp>
      <p:sp>
        <p:nvSpPr>
          <p:cNvPr id="8" name="Freeform 7"/>
          <p:cNvSpPr>
            <a:spLocks noChangeArrowheads="1"/>
          </p:cNvSpPr>
          <p:nvPr userDrawn="1"/>
        </p:nvSpPr>
        <p:spPr bwMode="auto">
          <a:xfrm>
            <a:off x="541868" y="244475"/>
            <a:ext cx="11703891" cy="649288"/>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tx1"/>
            </a:solidFill>
            <a:prstDash val="solid"/>
            <a:miter lim="800000"/>
            <a:headEnd/>
            <a:tailEnd/>
          </a:ln>
        </p:spPr>
        <p:txBody>
          <a:bodyPr/>
          <a:lstStyle/>
          <a:p>
            <a:endParaRPr lang="en-US"/>
          </a:p>
        </p:txBody>
      </p:sp>
      <p:pic>
        <p:nvPicPr>
          <p:cNvPr id="10" name="Picture 2" descr="A picture containing icon&#10;&#10;Description automatically generated"/>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06400" y="228600"/>
            <a:ext cx="16002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en-US" dirty="0"/>
              <a:t>Sept 19, 2023</a:t>
            </a:r>
          </a:p>
        </p:txBody>
      </p:sp>
      <p:sp>
        <p:nvSpPr>
          <p:cNvPr id="3" name="Footer Placeholder 2"/>
          <p:cNvSpPr>
            <a:spLocks noGrp="1"/>
          </p:cNvSpPr>
          <p:nvPr>
            <p:ph type="ftr" sz="quarter" idx="11"/>
          </p:nvPr>
        </p:nvSpPr>
        <p:spPr/>
        <p:txBody>
          <a:bodyPr/>
          <a:lstStyle>
            <a:lvl1pPr>
              <a:defRPr/>
            </a:lvl1pPr>
          </a:lstStyle>
          <a:p>
            <a:r>
              <a:rPr lang="en-US" dirty="0"/>
              <a:t>Isaiah 40-66 Introduction and Overview</a:t>
            </a:r>
          </a:p>
        </p:txBody>
      </p:sp>
      <p:sp>
        <p:nvSpPr>
          <p:cNvPr id="4" name="Slide Number Placeholder 3"/>
          <p:cNvSpPr>
            <a:spLocks noGrp="1"/>
          </p:cNvSpPr>
          <p:nvPr>
            <p:ph type="sldNum" sz="quarter" idx="12"/>
          </p:nvPr>
        </p:nvSpPr>
        <p:spPr/>
        <p:txBody>
          <a:bodyPr/>
          <a:lstStyle>
            <a:lvl1pPr>
              <a:defRPr/>
            </a:lvl1pPr>
          </a:lstStyle>
          <a:p>
            <a:fld id="{79B663FC-48E2-4696-831B-9C14E8FF4014}" type="slidenum">
              <a:rPr lang="en-US" altLang="en-US"/>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9381" y="1905000"/>
            <a:ext cx="4279027" cy="1239837"/>
          </a:xfrm>
        </p:spPr>
        <p:txBody>
          <a:bodyPr anchor="b"/>
          <a:lstStyle>
            <a:lvl1pPr algn="l">
              <a:defRPr sz="2032" b="1"/>
            </a:lvl1pPr>
          </a:lstStyle>
          <a:p>
            <a:r>
              <a:rPr lang="en-US" dirty="0"/>
              <a:t>Click to edit Master title style</a:t>
            </a:r>
          </a:p>
        </p:txBody>
      </p:sp>
      <p:sp>
        <p:nvSpPr>
          <p:cNvPr id="3" name="Content Placeholder 2"/>
          <p:cNvSpPr>
            <a:spLocks noGrp="1"/>
          </p:cNvSpPr>
          <p:nvPr>
            <p:ph idx="1"/>
          </p:nvPr>
        </p:nvSpPr>
        <p:spPr>
          <a:xfrm>
            <a:off x="5085379" y="1905000"/>
            <a:ext cx="7270044" cy="4629154"/>
          </a:xfrm>
        </p:spPr>
        <p:txBody>
          <a:bodyPr/>
          <a:lstStyle>
            <a:lvl1pPr>
              <a:defRPr sz="3251"/>
            </a:lvl1pPr>
            <a:lvl2pPr>
              <a:defRPr sz="2845"/>
            </a:lvl2pPr>
            <a:lvl3pPr>
              <a:defRPr sz="2438"/>
            </a:lvl3pPr>
            <a:lvl4pPr>
              <a:defRPr sz="2032"/>
            </a:lvl4pPr>
            <a:lvl5pPr>
              <a:defRPr sz="2032"/>
            </a:lvl5pPr>
            <a:lvl6pPr>
              <a:defRPr sz="2032"/>
            </a:lvl6pPr>
            <a:lvl7pPr>
              <a:defRPr sz="2032"/>
            </a:lvl7pPr>
            <a:lvl8pPr>
              <a:defRPr sz="2032"/>
            </a:lvl8pPr>
            <a:lvl9pPr>
              <a:defRPr sz="2032"/>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49381" y="3581400"/>
            <a:ext cx="4279027" cy="2952750"/>
          </a:xfrm>
        </p:spPr>
        <p:txBody>
          <a:bodyPr/>
          <a:lstStyle>
            <a:lvl1pPr marL="0" indent="0">
              <a:buNone/>
              <a:defRPr sz="1422"/>
            </a:lvl1pPr>
            <a:lvl2pPr marL="464458" indent="0">
              <a:buNone/>
              <a:defRPr sz="1219"/>
            </a:lvl2pPr>
            <a:lvl3pPr marL="928916" indent="0">
              <a:buNone/>
              <a:defRPr sz="1016"/>
            </a:lvl3pPr>
            <a:lvl4pPr marL="1393373" indent="0">
              <a:buNone/>
              <a:defRPr sz="914"/>
            </a:lvl4pPr>
            <a:lvl5pPr marL="1857832" indent="0">
              <a:buNone/>
              <a:defRPr sz="914"/>
            </a:lvl5pPr>
            <a:lvl6pPr marL="2322289" indent="0">
              <a:buNone/>
              <a:defRPr sz="914"/>
            </a:lvl6pPr>
            <a:lvl7pPr marL="2786747" indent="0">
              <a:buNone/>
              <a:defRPr sz="914"/>
            </a:lvl7pPr>
            <a:lvl8pPr marL="3251205" indent="0">
              <a:buNone/>
              <a:defRPr sz="914"/>
            </a:lvl8pPr>
            <a:lvl9pPr marL="3715663" indent="0">
              <a:buNone/>
              <a:defRPr sz="914"/>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C876AFA3-8D8B-4CDA-9312-832A97FC9108}" type="slidenum">
              <a:rPr lang="en-US" altLang="en-US"/>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cxnSp>
        <p:nvCxnSpPr>
          <p:cNvPr id="7" name="Straight Connector 6"/>
          <p:cNvCxnSpPr/>
          <p:nvPr userDrawn="1"/>
        </p:nvCxnSpPr>
        <p:spPr>
          <a:xfrm>
            <a:off x="1451701" y="6441913"/>
            <a:ext cx="10139207" cy="0"/>
          </a:xfrm>
          <a:prstGeom prst="line">
            <a:avLst/>
          </a:prstGeom>
          <a:ln w="31750">
            <a:solidFill>
              <a:srgbClr val="CC4F27"/>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770755" y="6192402"/>
            <a:ext cx="1463292" cy="1372307"/>
          </a:xfrm>
          <a:prstGeom prst="rect">
            <a:avLst/>
          </a:prstGeom>
        </p:spPr>
      </p:pic>
    </p:spTree>
    <p:extLst>
      <p:ext uri="{BB962C8B-B14F-4D97-AF65-F5344CB8AC3E}">
        <p14:creationId xmlns:p14="http://schemas.microsoft.com/office/powerpoint/2010/main" val="1019471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jpe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1948408" y="296867"/>
            <a:ext cx="10497592" cy="1216025"/>
          </a:xfrm>
          <a:prstGeom prst="rect">
            <a:avLst/>
          </a:prstGeom>
          <a:noFill/>
          <a:ln w="9525">
            <a:noFill/>
            <a:miter lim="800000"/>
            <a:headEnd/>
            <a:tailEnd/>
          </a:ln>
          <a:effectLst/>
        </p:spPr>
        <p:txBody>
          <a:bodyPr vert="horz" wrap="square" lIns="96653" tIns="48326" rIns="96653" bIns="48326" numCol="1" anchor="t" anchorCtr="0" compatLnSpc="1">
            <a:prstTxWarp prst="textNoShape">
              <a:avLst/>
            </a:prstTxWarp>
          </a:bodyPr>
          <a:lstStyle/>
          <a:p>
            <a:pPr lvl="0"/>
            <a:r>
              <a:rPr lang="en-US" altLang="en-US" dirty="0"/>
              <a:t>Click to edit Master title style</a:t>
            </a:r>
          </a:p>
        </p:txBody>
      </p:sp>
      <p:sp>
        <p:nvSpPr>
          <p:cNvPr id="9219" name="Rectangle 3"/>
          <p:cNvSpPr>
            <a:spLocks noGrp="1" noChangeArrowheads="1"/>
          </p:cNvSpPr>
          <p:nvPr>
            <p:ph type="body" idx="1"/>
          </p:nvPr>
        </p:nvSpPr>
        <p:spPr bwMode="auto">
          <a:xfrm>
            <a:off x="619276" y="1752600"/>
            <a:ext cx="11706040" cy="4832350"/>
          </a:xfrm>
          <a:prstGeom prst="rect">
            <a:avLst/>
          </a:prstGeom>
          <a:noFill/>
          <a:ln w="9525">
            <a:noFill/>
            <a:miter lim="800000"/>
            <a:headEnd/>
            <a:tailEnd/>
          </a:ln>
          <a:effectLst/>
        </p:spPr>
        <p:txBody>
          <a:bodyPr vert="horz" wrap="square" lIns="96653" tIns="48326" rIns="96653" bIns="48326"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9220" name="Rectangle 4"/>
          <p:cNvSpPr>
            <a:spLocks noGrp="1" noChangeArrowheads="1"/>
          </p:cNvSpPr>
          <p:nvPr>
            <p:ph type="dt" sz="half" idx="2"/>
          </p:nvPr>
        </p:nvSpPr>
        <p:spPr bwMode="auto">
          <a:xfrm>
            <a:off x="649380" y="6659563"/>
            <a:ext cx="3036173" cy="487362"/>
          </a:xfrm>
          <a:prstGeom prst="rect">
            <a:avLst/>
          </a:prstGeom>
          <a:noFill/>
          <a:ln w="9525">
            <a:noFill/>
            <a:miter lim="800000"/>
            <a:headEnd/>
            <a:tailEnd/>
          </a:ln>
          <a:effectLst/>
        </p:spPr>
        <p:txBody>
          <a:bodyPr vert="horz" wrap="square" lIns="96653" tIns="48326" rIns="96653" bIns="48326" numCol="1" anchor="b" anchorCtr="0" compatLnSpc="1">
            <a:prstTxWarp prst="textNoShape">
              <a:avLst/>
            </a:prstTxWarp>
          </a:bodyPr>
          <a:lstStyle>
            <a:lvl1pPr defTabSz="982136">
              <a:defRPr sz="1321">
                <a:latin typeface="+mj-lt"/>
              </a:defRPr>
            </a:lvl1pPr>
          </a:lstStyle>
          <a:p>
            <a:r>
              <a:rPr lang="en-US" altLang="en-US" dirty="0"/>
              <a:t>Sept 19, 2023</a:t>
            </a:r>
          </a:p>
        </p:txBody>
      </p:sp>
      <p:sp>
        <p:nvSpPr>
          <p:cNvPr id="9221" name="Rectangle 5"/>
          <p:cNvSpPr>
            <a:spLocks noGrp="1" noChangeArrowheads="1"/>
          </p:cNvSpPr>
          <p:nvPr>
            <p:ph type="ftr" sz="quarter" idx="3"/>
          </p:nvPr>
        </p:nvSpPr>
        <p:spPr bwMode="auto">
          <a:xfrm>
            <a:off x="4442448" y="6664325"/>
            <a:ext cx="4119907" cy="488950"/>
          </a:xfrm>
          <a:prstGeom prst="rect">
            <a:avLst/>
          </a:prstGeom>
          <a:noFill/>
          <a:ln w="9525">
            <a:noFill/>
            <a:miter lim="800000"/>
            <a:headEnd/>
            <a:tailEnd/>
          </a:ln>
          <a:effectLst/>
        </p:spPr>
        <p:txBody>
          <a:bodyPr vert="horz" wrap="square" lIns="96653" tIns="48326" rIns="96653" bIns="48326" numCol="1" anchor="b" anchorCtr="0" compatLnSpc="1">
            <a:prstTxWarp prst="textNoShape">
              <a:avLst/>
            </a:prstTxWarp>
          </a:bodyPr>
          <a:lstStyle>
            <a:lvl1pPr algn="ctr" defTabSz="982136">
              <a:defRPr sz="1321">
                <a:latin typeface="+mj-lt"/>
              </a:defRPr>
            </a:lvl1pPr>
          </a:lstStyle>
          <a:p>
            <a:r>
              <a:rPr lang="en-US" dirty="0"/>
              <a:t>Isaiah 40-66 Introduction and Overview</a:t>
            </a:r>
          </a:p>
        </p:txBody>
      </p:sp>
      <p:sp>
        <p:nvSpPr>
          <p:cNvPr id="9222" name="Rectangle 6"/>
          <p:cNvSpPr>
            <a:spLocks noGrp="1" noChangeArrowheads="1"/>
          </p:cNvSpPr>
          <p:nvPr>
            <p:ph type="sldNum" sz="quarter" idx="4"/>
          </p:nvPr>
        </p:nvSpPr>
        <p:spPr bwMode="auto">
          <a:xfrm>
            <a:off x="9319248" y="6659563"/>
            <a:ext cx="3036173" cy="487362"/>
          </a:xfrm>
          <a:prstGeom prst="rect">
            <a:avLst/>
          </a:prstGeom>
          <a:noFill/>
          <a:ln w="9525">
            <a:noFill/>
            <a:miter lim="800000"/>
            <a:headEnd/>
            <a:tailEnd/>
          </a:ln>
          <a:effectLst/>
        </p:spPr>
        <p:txBody>
          <a:bodyPr vert="horz" wrap="square" lIns="96653" tIns="48326" rIns="96653" bIns="48326" numCol="1" anchor="b" anchorCtr="0" compatLnSpc="1">
            <a:prstTxWarp prst="textNoShape">
              <a:avLst/>
            </a:prstTxWarp>
          </a:bodyPr>
          <a:lstStyle>
            <a:lvl1pPr algn="r" defTabSz="982136">
              <a:defRPr sz="1321">
                <a:latin typeface="+mj-lt"/>
              </a:defRPr>
            </a:lvl1pPr>
          </a:lstStyle>
          <a:p>
            <a:fld id="{5ABA91E8-6EBE-4BF6-8E33-00CD92C22D18}" type="slidenum">
              <a:rPr lang="en-US" altLang="en-US"/>
              <a:pPr/>
              <a:t>‹#›</a:t>
            </a:fld>
            <a:endParaRPr lang="en-US" altLang="en-US"/>
          </a:p>
        </p:txBody>
      </p:sp>
      <p:sp>
        <p:nvSpPr>
          <p:cNvPr id="9224" name="Line 8"/>
          <p:cNvSpPr>
            <a:spLocks noChangeShapeType="1"/>
          </p:cNvSpPr>
          <p:nvPr/>
        </p:nvSpPr>
        <p:spPr bwMode="auto">
          <a:xfrm>
            <a:off x="649380" y="7162800"/>
            <a:ext cx="11706040" cy="0"/>
          </a:xfrm>
          <a:prstGeom prst="line">
            <a:avLst/>
          </a:prstGeom>
          <a:noFill/>
          <a:ln w="19050">
            <a:solidFill>
              <a:schemeClr val="tx1"/>
            </a:solidFill>
            <a:round/>
            <a:headEnd/>
            <a:tailEnd/>
          </a:ln>
          <a:effectLst/>
        </p:spPr>
        <p:txBody>
          <a:bodyPr/>
          <a:lstStyle/>
          <a:p>
            <a:endParaRPr lang="en-US"/>
          </a:p>
        </p:txBody>
      </p:sp>
      <p:sp>
        <p:nvSpPr>
          <p:cNvPr id="8" name="Freeform 7"/>
          <p:cNvSpPr>
            <a:spLocks noChangeArrowheads="1"/>
          </p:cNvSpPr>
          <p:nvPr userDrawn="1"/>
        </p:nvSpPr>
        <p:spPr bwMode="auto">
          <a:xfrm>
            <a:off x="541868" y="244475"/>
            <a:ext cx="11703891" cy="649288"/>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tx1"/>
            </a:solidFill>
            <a:prstDash val="solid"/>
            <a:miter lim="800000"/>
            <a:headEnd/>
            <a:tailEnd/>
          </a:ln>
        </p:spPr>
        <p:txBody>
          <a:bodyPr/>
          <a:lstStyle/>
          <a:p>
            <a:endParaRPr lang="en-US"/>
          </a:p>
        </p:txBody>
      </p:sp>
      <p:pic>
        <p:nvPicPr>
          <p:cNvPr id="9" name="Picture 2" descr="A picture containing icon&#10;&#10;Description automatically generated"/>
          <p:cNvPicPr>
            <a:picLocks noChangeAspect="1" noChangeArrowheads="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406400" y="228600"/>
            <a:ext cx="16002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3" descr="MOB logo"/>
          <p:cNvPicPr>
            <a:picLocks noChangeAspect="1" noChangeArrowheads="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10426700" y="312742"/>
            <a:ext cx="2019300" cy="1274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0" r:id="rId1"/>
    <p:sldLayoutId id="2147483666" r:id="rId2"/>
    <p:sldLayoutId id="2147483651" r:id="rId3"/>
    <p:sldLayoutId id="2147483652" r:id="rId4"/>
    <p:sldLayoutId id="2147483653" r:id="rId5"/>
    <p:sldLayoutId id="2147483656" r:id="rId6"/>
    <p:sldLayoutId id="2147483657" r:id="rId7"/>
    <p:sldLayoutId id="2147483667" r:id="rId8"/>
  </p:sldLayoutIdLst>
  <p:txStyles>
    <p:titleStyle>
      <a:lvl1pPr algn="l" defTabSz="982136" rtl="0" fontAlgn="base">
        <a:spcBef>
          <a:spcPct val="0"/>
        </a:spcBef>
        <a:spcAft>
          <a:spcPct val="0"/>
        </a:spcAft>
        <a:defRPr sz="4500">
          <a:solidFill>
            <a:schemeClr val="accent4">
              <a:lumMod val="95000"/>
              <a:lumOff val="5000"/>
            </a:schemeClr>
          </a:solidFill>
          <a:latin typeface="+mj-lt"/>
          <a:ea typeface="+mj-ea"/>
          <a:cs typeface="+mj-cs"/>
        </a:defRPr>
      </a:lvl1pPr>
      <a:lvl2pPr algn="l" defTabSz="982136" rtl="0" fontAlgn="base">
        <a:spcBef>
          <a:spcPct val="0"/>
        </a:spcBef>
        <a:spcAft>
          <a:spcPct val="0"/>
        </a:spcAft>
        <a:defRPr sz="4470">
          <a:solidFill>
            <a:schemeClr val="tx2"/>
          </a:solidFill>
          <a:latin typeface="Garamond" pitchFamily="18" charset="0"/>
          <a:cs typeface="Arial" charset="0"/>
        </a:defRPr>
      </a:lvl2pPr>
      <a:lvl3pPr algn="l" defTabSz="982136" rtl="0" fontAlgn="base">
        <a:spcBef>
          <a:spcPct val="0"/>
        </a:spcBef>
        <a:spcAft>
          <a:spcPct val="0"/>
        </a:spcAft>
        <a:defRPr sz="4470">
          <a:solidFill>
            <a:schemeClr val="tx2"/>
          </a:solidFill>
          <a:latin typeface="Garamond" pitchFamily="18" charset="0"/>
          <a:cs typeface="Arial" charset="0"/>
        </a:defRPr>
      </a:lvl3pPr>
      <a:lvl4pPr algn="l" defTabSz="982136" rtl="0" fontAlgn="base">
        <a:spcBef>
          <a:spcPct val="0"/>
        </a:spcBef>
        <a:spcAft>
          <a:spcPct val="0"/>
        </a:spcAft>
        <a:defRPr sz="4470">
          <a:solidFill>
            <a:schemeClr val="tx2"/>
          </a:solidFill>
          <a:latin typeface="Garamond" pitchFamily="18" charset="0"/>
          <a:cs typeface="Arial" charset="0"/>
        </a:defRPr>
      </a:lvl4pPr>
      <a:lvl5pPr algn="l" defTabSz="982136" rtl="0" fontAlgn="base">
        <a:spcBef>
          <a:spcPct val="0"/>
        </a:spcBef>
        <a:spcAft>
          <a:spcPct val="0"/>
        </a:spcAft>
        <a:defRPr sz="4470">
          <a:solidFill>
            <a:schemeClr val="tx2"/>
          </a:solidFill>
          <a:latin typeface="Garamond" pitchFamily="18" charset="0"/>
          <a:cs typeface="Arial" charset="0"/>
        </a:defRPr>
      </a:lvl5pPr>
      <a:lvl6pPr marL="464458" algn="l" defTabSz="982136" rtl="0" fontAlgn="base">
        <a:spcBef>
          <a:spcPct val="0"/>
        </a:spcBef>
        <a:spcAft>
          <a:spcPct val="0"/>
        </a:spcAft>
        <a:defRPr sz="4470">
          <a:solidFill>
            <a:schemeClr val="tx2"/>
          </a:solidFill>
          <a:latin typeface="Garamond" pitchFamily="18" charset="0"/>
          <a:cs typeface="Arial" charset="0"/>
        </a:defRPr>
      </a:lvl6pPr>
      <a:lvl7pPr marL="928916" algn="l" defTabSz="982136" rtl="0" fontAlgn="base">
        <a:spcBef>
          <a:spcPct val="0"/>
        </a:spcBef>
        <a:spcAft>
          <a:spcPct val="0"/>
        </a:spcAft>
        <a:defRPr sz="4470">
          <a:solidFill>
            <a:schemeClr val="tx2"/>
          </a:solidFill>
          <a:latin typeface="Garamond" pitchFamily="18" charset="0"/>
          <a:cs typeface="Arial" charset="0"/>
        </a:defRPr>
      </a:lvl7pPr>
      <a:lvl8pPr marL="1393373" algn="l" defTabSz="982136" rtl="0" fontAlgn="base">
        <a:spcBef>
          <a:spcPct val="0"/>
        </a:spcBef>
        <a:spcAft>
          <a:spcPct val="0"/>
        </a:spcAft>
        <a:defRPr sz="4470">
          <a:solidFill>
            <a:schemeClr val="tx2"/>
          </a:solidFill>
          <a:latin typeface="Garamond" pitchFamily="18" charset="0"/>
          <a:cs typeface="Arial" charset="0"/>
        </a:defRPr>
      </a:lvl8pPr>
      <a:lvl9pPr marL="1857832" algn="l" defTabSz="982136" rtl="0" fontAlgn="base">
        <a:spcBef>
          <a:spcPct val="0"/>
        </a:spcBef>
        <a:spcAft>
          <a:spcPct val="0"/>
        </a:spcAft>
        <a:defRPr sz="4470">
          <a:solidFill>
            <a:schemeClr val="tx2"/>
          </a:solidFill>
          <a:latin typeface="Garamond" pitchFamily="18" charset="0"/>
          <a:cs typeface="Arial" charset="0"/>
        </a:defRPr>
      </a:lvl9pPr>
    </p:titleStyle>
    <p:bodyStyle>
      <a:lvl1pPr marL="367696" indent="-367696" algn="l" defTabSz="982136" rtl="0" fontAlgn="base">
        <a:spcBef>
          <a:spcPct val="20000"/>
        </a:spcBef>
        <a:spcAft>
          <a:spcPct val="0"/>
        </a:spcAft>
        <a:buClr>
          <a:schemeClr val="tx1"/>
        </a:buClr>
        <a:buSzPct val="65000"/>
        <a:buFont typeface="Wingdings" pitchFamily="2" charset="2"/>
        <a:buChar char="n"/>
        <a:defRPr sz="3251">
          <a:solidFill>
            <a:schemeClr val="tx1"/>
          </a:solidFill>
          <a:latin typeface="+mn-lt"/>
          <a:ea typeface="+mn-ea"/>
          <a:cs typeface="+mn-cs"/>
        </a:defRPr>
      </a:lvl1pPr>
      <a:lvl2pPr marL="719265" indent="-349956" algn="l" defTabSz="982136" rtl="0" fontAlgn="base">
        <a:spcBef>
          <a:spcPct val="20000"/>
        </a:spcBef>
        <a:spcAft>
          <a:spcPct val="0"/>
        </a:spcAft>
        <a:buClrTx/>
        <a:buSzPct val="60000"/>
        <a:buFont typeface="Wingdings" pitchFamily="2" charset="2"/>
        <a:buChar char="q"/>
        <a:defRPr sz="2743">
          <a:solidFill>
            <a:schemeClr val="tx1"/>
          </a:solidFill>
          <a:latin typeface="+mn-lt"/>
          <a:cs typeface="+mn-cs"/>
        </a:defRPr>
      </a:lvl2pPr>
      <a:lvl3pPr marL="1098250" indent="-377372" algn="l" defTabSz="982136" rtl="0" fontAlgn="base">
        <a:spcBef>
          <a:spcPct val="20000"/>
        </a:spcBef>
        <a:spcAft>
          <a:spcPct val="0"/>
        </a:spcAft>
        <a:buClrTx/>
        <a:buSzPct val="65000"/>
        <a:buFont typeface="Wingdings" pitchFamily="2" charset="2"/>
        <a:buChar char="n"/>
        <a:defRPr sz="2337">
          <a:solidFill>
            <a:schemeClr val="tx1"/>
          </a:solidFill>
          <a:latin typeface="+mn-lt"/>
          <a:cs typeface="+mn-cs"/>
        </a:defRPr>
      </a:lvl3pPr>
      <a:lvl4pPr marL="1438529" indent="-338668" algn="l" defTabSz="982136" rtl="0" fontAlgn="base">
        <a:spcBef>
          <a:spcPct val="20000"/>
        </a:spcBef>
        <a:spcAft>
          <a:spcPct val="0"/>
        </a:spcAft>
        <a:buClrTx/>
        <a:buSzPct val="70000"/>
        <a:buFont typeface="Wingdings" pitchFamily="2" charset="2"/>
        <a:buChar char="q"/>
        <a:defRPr sz="2133">
          <a:solidFill>
            <a:schemeClr val="tx1"/>
          </a:solidFill>
          <a:latin typeface="+mn-lt"/>
          <a:cs typeface="+mn-cs"/>
        </a:defRPr>
      </a:lvl4pPr>
      <a:lvl5pPr marL="1803000" indent="-362858" algn="l" defTabSz="982136" rtl="0" fontAlgn="base">
        <a:spcBef>
          <a:spcPct val="20000"/>
        </a:spcBef>
        <a:spcAft>
          <a:spcPct val="0"/>
        </a:spcAft>
        <a:buClrTx/>
        <a:buSzPct val="75000"/>
        <a:buFont typeface="Wingdings" pitchFamily="2" charset="2"/>
        <a:buChar char="§"/>
        <a:defRPr sz="2133">
          <a:solidFill>
            <a:schemeClr val="tx1"/>
          </a:solidFill>
          <a:latin typeface="+mn-lt"/>
          <a:cs typeface="+mn-cs"/>
        </a:defRPr>
      </a:lvl5pPr>
      <a:lvl6pPr marL="2267457" indent="-362858" algn="l" defTabSz="982136" rtl="0" fontAlgn="base">
        <a:spcBef>
          <a:spcPct val="20000"/>
        </a:spcBef>
        <a:spcAft>
          <a:spcPct val="0"/>
        </a:spcAft>
        <a:buClr>
          <a:schemeClr val="accent1"/>
        </a:buClr>
        <a:buSzPct val="75000"/>
        <a:buFont typeface="Wingdings" pitchFamily="2" charset="2"/>
        <a:buChar char="§"/>
        <a:defRPr sz="2133">
          <a:solidFill>
            <a:schemeClr val="tx1"/>
          </a:solidFill>
          <a:latin typeface="+mn-lt"/>
          <a:cs typeface="+mn-cs"/>
        </a:defRPr>
      </a:lvl6pPr>
      <a:lvl7pPr marL="2731916" indent="-362858" algn="l" defTabSz="982136" rtl="0" fontAlgn="base">
        <a:spcBef>
          <a:spcPct val="20000"/>
        </a:spcBef>
        <a:spcAft>
          <a:spcPct val="0"/>
        </a:spcAft>
        <a:buClr>
          <a:schemeClr val="accent1"/>
        </a:buClr>
        <a:buSzPct val="75000"/>
        <a:buFont typeface="Wingdings" pitchFamily="2" charset="2"/>
        <a:buChar char="§"/>
        <a:defRPr sz="2133">
          <a:solidFill>
            <a:schemeClr val="tx1"/>
          </a:solidFill>
          <a:latin typeface="+mn-lt"/>
          <a:cs typeface="+mn-cs"/>
        </a:defRPr>
      </a:lvl7pPr>
      <a:lvl8pPr marL="3196373" indent="-362858" algn="l" defTabSz="982136" rtl="0" fontAlgn="base">
        <a:spcBef>
          <a:spcPct val="20000"/>
        </a:spcBef>
        <a:spcAft>
          <a:spcPct val="0"/>
        </a:spcAft>
        <a:buClr>
          <a:schemeClr val="accent1"/>
        </a:buClr>
        <a:buSzPct val="75000"/>
        <a:buFont typeface="Wingdings" pitchFamily="2" charset="2"/>
        <a:buChar char="§"/>
        <a:defRPr sz="2133">
          <a:solidFill>
            <a:schemeClr val="tx1"/>
          </a:solidFill>
          <a:latin typeface="+mn-lt"/>
          <a:cs typeface="+mn-cs"/>
        </a:defRPr>
      </a:lvl8pPr>
      <a:lvl9pPr marL="3660832" indent="-362858" algn="l" defTabSz="982136" rtl="0" fontAlgn="base">
        <a:spcBef>
          <a:spcPct val="20000"/>
        </a:spcBef>
        <a:spcAft>
          <a:spcPct val="0"/>
        </a:spcAft>
        <a:buClr>
          <a:schemeClr val="accent1"/>
        </a:buClr>
        <a:buSzPct val="75000"/>
        <a:buFont typeface="Wingdings" pitchFamily="2" charset="2"/>
        <a:buChar char="§"/>
        <a:defRPr sz="2133">
          <a:solidFill>
            <a:schemeClr val="tx1"/>
          </a:solidFill>
          <a:latin typeface="+mn-lt"/>
          <a:cs typeface="+mn-cs"/>
        </a:defRPr>
      </a:lvl9pPr>
    </p:bodyStyle>
    <p:otherStyle>
      <a:defPPr>
        <a:defRPr lang="en-US"/>
      </a:defPPr>
      <a:lvl1pPr marL="0" algn="l" defTabSz="928916" rtl="0" eaLnBrk="1" latinLnBrk="0" hangingPunct="1">
        <a:defRPr sz="1829" kern="1200">
          <a:solidFill>
            <a:schemeClr val="tx1"/>
          </a:solidFill>
          <a:latin typeface="+mn-lt"/>
          <a:ea typeface="+mn-ea"/>
          <a:cs typeface="+mn-cs"/>
        </a:defRPr>
      </a:lvl1pPr>
      <a:lvl2pPr marL="464458" algn="l" defTabSz="928916" rtl="0" eaLnBrk="1" latinLnBrk="0" hangingPunct="1">
        <a:defRPr sz="1829" kern="1200">
          <a:solidFill>
            <a:schemeClr val="tx1"/>
          </a:solidFill>
          <a:latin typeface="+mn-lt"/>
          <a:ea typeface="+mn-ea"/>
          <a:cs typeface="+mn-cs"/>
        </a:defRPr>
      </a:lvl2pPr>
      <a:lvl3pPr marL="928916" algn="l" defTabSz="928916" rtl="0" eaLnBrk="1" latinLnBrk="0" hangingPunct="1">
        <a:defRPr sz="1829" kern="1200">
          <a:solidFill>
            <a:schemeClr val="tx1"/>
          </a:solidFill>
          <a:latin typeface="+mn-lt"/>
          <a:ea typeface="+mn-ea"/>
          <a:cs typeface="+mn-cs"/>
        </a:defRPr>
      </a:lvl3pPr>
      <a:lvl4pPr marL="1393373" algn="l" defTabSz="928916" rtl="0" eaLnBrk="1" latinLnBrk="0" hangingPunct="1">
        <a:defRPr sz="1829" kern="1200">
          <a:solidFill>
            <a:schemeClr val="tx1"/>
          </a:solidFill>
          <a:latin typeface="+mn-lt"/>
          <a:ea typeface="+mn-ea"/>
          <a:cs typeface="+mn-cs"/>
        </a:defRPr>
      </a:lvl4pPr>
      <a:lvl5pPr marL="1857832" algn="l" defTabSz="928916" rtl="0" eaLnBrk="1" latinLnBrk="0" hangingPunct="1">
        <a:defRPr sz="1829" kern="1200">
          <a:solidFill>
            <a:schemeClr val="tx1"/>
          </a:solidFill>
          <a:latin typeface="+mn-lt"/>
          <a:ea typeface="+mn-ea"/>
          <a:cs typeface="+mn-cs"/>
        </a:defRPr>
      </a:lvl5pPr>
      <a:lvl6pPr marL="2322289" algn="l" defTabSz="928916" rtl="0" eaLnBrk="1" latinLnBrk="0" hangingPunct="1">
        <a:defRPr sz="1829" kern="1200">
          <a:solidFill>
            <a:schemeClr val="tx1"/>
          </a:solidFill>
          <a:latin typeface="+mn-lt"/>
          <a:ea typeface="+mn-ea"/>
          <a:cs typeface="+mn-cs"/>
        </a:defRPr>
      </a:lvl6pPr>
      <a:lvl7pPr marL="2786747" algn="l" defTabSz="928916" rtl="0" eaLnBrk="1" latinLnBrk="0" hangingPunct="1">
        <a:defRPr sz="1829" kern="1200">
          <a:solidFill>
            <a:schemeClr val="tx1"/>
          </a:solidFill>
          <a:latin typeface="+mn-lt"/>
          <a:ea typeface="+mn-ea"/>
          <a:cs typeface="+mn-cs"/>
        </a:defRPr>
      </a:lvl7pPr>
      <a:lvl8pPr marL="3251205" algn="l" defTabSz="928916" rtl="0" eaLnBrk="1" latinLnBrk="0" hangingPunct="1">
        <a:defRPr sz="1829" kern="1200">
          <a:solidFill>
            <a:schemeClr val="tx1"/>
          </a:solidFill>
          <a:latin typeface="+mn-lt"/>
          <a:ea typeface="+mn-ea"/>
          <a:cs typeface="+mn-cs"/>
        </a:defRPr>
      </a:lvl8pPr>
      <a:lvl9pPr marL="3715663" algn="l" defTabSz="928916" rtl="0" eaLnBrk="1" latinLnBrk="0" hangingPunct="1">
        <a:defRPr sz="182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a:xfrm>
            <a:off x="975360" y="2032001"/>
            <a:ext cx="11054080" cy="1168400"/>
          </a:xfrm>
        </p:spPr>
        <p:txBody>
          <a:bodyPr/>
          <a:lstStyle/>
          <a:p>
            <a:r>
              <a:rPr lang="en-US" altLang="en-US" sz="6600" b="1" dirty="0">
                <a:solidFill>
                  <a:schemeClr val="tx1">
                    <a:lumMod val="75000"/>
                    <a:lumOff val="25000"/>
                  </a:schemeClr>
                </a:solidFill>
                <a:latin typeface="Arial" panose="020B0604020202020204" pitchFamily="34" charset="0"/>
                <a:ea typeface="MS PGothic" panose="020B0600070205080204" pitchFamily="34" charset="-128"/>
                <a:cs typeface="Arial" panose="020B0604020202020204" pitchFamily="34" charset="0"/>
              </a:rPr>
              <a:t>WELCOME  TO  THE  MOB!</a:t>
            </a:r>
            <a:endParaRPr lang="en-US" altLang="en-US" sz="44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549400" y="3626224"/>
            <a:ext cx="9504680" cy="1869440"/>
          </a:xfrm>
        </p:spPr>
        <p:txBody>
          <a:bodyPr/>
          <a:lstStyle/>
          <a:p>
            <a:pPr>
              <a:defRPr/>
            </a:pPr>
            <a:r>
              <a:rPr lang="en-US" altLang="en-US" b="1" dirty="0">
                <a:solidFill>
                  <a:schemeClr val="tx1">
                    <a:lumMod val="75000"/>
                    <a:lumOff val="25000"/>
                  </a:schemeClr>
                </a:solidFill>
                <a:ea typeface="MS PGothic" panose="020B0600070205080204" pitchFamily="34" charset="-128"/>
              </a:rPr>
              <a:t>All Scripture is breathed out by God and profitable                for teaching, for reproof, for correction, and for training in righteousness, that the man of God may be complete, equipped for every good work. </a:t>
            </a:r>
          </a:p>
          <a:p>
            <a:pPr>
              <a:defRPr/>
            </a:pPr>
            <a:r>
              <a:rPr lang="en-US" altLang="en-US" b="1" dirty="0">
                <a:solidFill>
                  <a:schemeClr val="tx1">
                    <a:lumMod val="75000"/>
                    <a:lumOff val="25000"/>
                  </a:schemeClr>
                </a:solidFill>
                <a:ea typeface="MS PGothic" panose="020B0600070205080204" pitchFamily="34" charset="-128"/>
              </a:rPr>
              <a:t>2 Timothy 3:16-17 </a:t>
            </a:r>
            <a:r>
              <a:rPr lang="en-US" altLang="en-US" sz="2560" b="1" dirty="0">
                <a:solidFill>
                  <a:schemeClr val="tx1">
                    <a:lumMod val="75000"/>
                    <a:lumOff val="25000"/>
                  </a:schemeClr>
                </a:solidFill>
                <a:ea typeface="MS PGothic" panose="020B0600070205080204" pitchFamily="34" charset="-128"/>
              </a:rPr>
              <a:t>(ESV)</a:t>
            </a:r>
            <a:endParaRPr lang="en-US" b="1" dirty="0">
              <a:solidFill>
                <a:schemeClr val="tx1">
                  <a:lumMod val="75000"/>
                  <a:lumOff val="25000"/>
                </a:schemeClr>
              </a:solidFill>
            </a:endParaRPr>
          </a:p>
        </p:txBody>
      </p:sp>
      <p:sp>
        <p:nvSpPr>
          <p:cNvPr id="4" name="Date Placeholder 3"/>
          <p:cNvSpPr>
            <a:spLocks noGrp="1"/>
          </p:cNvSpPr>
          <p:nvPr>
            <p:ph type="dt" sz="quarter" idx="10"/>
          </p:nvPr>
        </p:nvSpPr>
        <p:spPr>
          <a:xfrm>
            <a:off x="182880" y="6781800"/>
            <a:ext cx="2230121" cy="389467"/>
          </a:xfrm>
          <a:prstGeom prst="rect">
            <a:avLst/>
          </a:prstGeom>
        </p:spPr>
        <p:txBody>
          <a:bodyPr vert="horz" lIns="91429" tIns="45714" rIns="91429" bIns="45714" rtlCol="0" anchor="ctr"/>
          <a:lstStyle>
            <a:defPPr>
              <a:defRPr lang="en-US"/>
            </a:defPPr>
            <a:lvl1pPr algn="l" defTabSz="975276" rtl="0" eaLnBrk="1" fontAlgn="auto" hangingPunct="1">
              <a:spcBef>
                <a:spcPts val="0"/>
              </a:spcBef>
              <a:spcAft>
                <a:spcPts val="0"/>
              </a:spcAft>
              <a:defRPr sz="1280" kern="1200" dirty="0">
                <a:solidFill>
                  <a:schemeClr val="tx1"/>
                </a:solidFill>
                <a:latin typeface="+mn-lt"/>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dirty="0">
                <a:solidFill>
                  <a:prstClr val="black"/>
                </a:solidFill>
                <a:cs typeface="+mn-cs"/>
              </a:rPr>
              <a:t>March 5, 2024</a:t>
            </a:r>
            <a:endParaRPr lang="en-US" dirty="0">
              <a:solidFill>
                <a:prstClr val="black"/>
              </a:solidFill>
              <a:latin typeface="Calibri"/>
              <a:cs typeface="+mn-cs"/>
            </a:endParaRPr>
          </a:p>
        </p:txBody>
      </p:sp>
      <p:sp>
        <p:nvSpPr>
          <p:cNvPr id="20486" name="Slide Number Placeholder 5"/>
          <p:cNvSpPr>
            <a:spLocks noGrp="1" noChangeArrowheads="1"/>
          </p:cNvSpPr>
          <p:nvPr>
            <p:ph type="sldNum" sz="quarter" idx="12"/>
          </p:nvPr>
        </p:nvSpPr>
        <p:spPr bwMode="auto">
          <a:xfrm>
            <a:off x="11963401" y="6954521"/>
            <a:ext cx="975360" cy="38946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9" tIns="45714" rIns="91429" bIns="45714" numCol="1" anchor="ctr" anchorCtr="0" compatLnSpc="1">
            <a:prstTxWarp prst="textNoShape">
              <a:avLst/>
            </a:prstTxWarp>
          </a:bodyPr>
          <a:lstStyle>
            <a:defPPr>
              <a:defRPr lang="en-US"/>
            </a:defPPr>
            <a:lvl1pPr algn="r" rtl="0" eaLnBrk="1" fontAlgn="base" hangingPunct="1">
              <a:spcBef>
                <a:spcPct val="0"/>
              </a:spcBef>
              <a:spcAft>
                <a:spcPct val="0"/>
              </a:spcAft>
              <a:defRPr sz="128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defTabSz="973698"/>
            <a:fld id="{4C2CFBB3-495C-4C7C-A55D-D7673611F889}" type="slidenum">
              <a:rPr lang="en-US" altLang="en-US" smtClean="0">
                <a:solidFill>
                  <a:prstClr val="black"/>
                </a:solidFill>
                <a:latin typeface="Calibri" panose="020F0502020204030204" pitchFamily="34" charset="0"/>
                <a:cs typeface="+mn-cs"/>
              </a:rPr>
              <a:pPr defTabSz="973698"/>
              <a:t>1</a:t>
            </a:fld>
            <a:endParaRPr lang="en-US" altLang="en-US">
              <a:solidFill>
                <a:prstClr val="black"/>
              </a:solidFill>
              <a:latin typeface="Calibri" panose="020F0502020204030204" pitchFamily="34" charset="0"/>
              <a:cs typeface="+mn-cs"/>
            </a:endParaRPr>
          </a:p>
        </p:txBody>
      </p:sp>
    </p:spTree>
    <p:extLst>
      <p:ext uri="{BB962C8B-B14F-4D97-AF65-F5344CB8AC3E}">
        <p14:creationId xmlns:p14="http://schemas.microsoft.com/office/powerpoint/2010/main" val="40407606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altLang="en-US" dirty="0">
                <a:solidFill>
                  <a:schemeClr val="tx1"/>
                </a:solidFill>
              </a:rPr>
              <a:t>Isaiah Outline</a:t>
            </a:r>
          </a:p>
        </p:txBody>
      </p:sp>
      <p:sp>
        <p:nvSpPr>
          <p:cNvPr id="32773" name="Slide Number Placeholder 5"/>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30193808-E6A5-49F0-AC39-2358EB306C33}" type="slidenum">
              <a:rPr lang="en-US" altLang="en-US" smtClean="0"/>
              <a:pPr/>
              <a:t>10</a:t>
            </a:fld>
            <a:endParaRPr lang="en-US" altLang="en-US"/>
          </a:p>
        </p:txBody>
      </p:sp>
      <p:graphicFrame>
        <p:nvGraphicFramePr>
          <p:cNvPr id="8" name="Table 7"/>
          <p:cNvGraphicFramePr>
            <a:graphicFrameLocks noGrp="1"/>
          </p:cNvGraphicFramePr>
          <p:nvPr/>
        </p:nvGraphicFramePr>
        <p:xfrm>
          <a:off x="275340" y="1563465"/>
          <a:ext cx="12450735" cy="5334320"/>
        </p:xfrm>
        <a:graphic>
          <a:graphicData uri="http://schemas.openxmlformats.org/drawingml/2006/table">
            <a:tbl>
              <a:tblPr/>
              <a:tblGrid>
                <a:gridCol w="1164317">
                  <a:extLst>
                    <a:ext uri="{9D8B030D-6E8A-4147-A177-3AD203B41FA5}">
                      <a16:colId xmlns:a16="http://schemas.microsoft.com/office/drawing/2014/main" val="20000"/>
                    </a:ext>
                  </a:extLst>
                </a:gridCol>
                <a:gridCol w="591552">
                  <a:extLst>
                    <a:ext uri="{9D8B030D-6E8A-4147-A177-3AD203B41FA5}">
                      <a16:colId xmlns:a16="http://schemas.microsoft.com/office/drawing/2014/main" val="20001"/>
                    </a:ext>
                  </a:extLst>
                </a:gridCol>
                <a:gridCol w="591552">
                  <a:extLst>
                    <a:ext uri="{9D8B030D-6E8A-4147-A177-3AD203B41FA5}">
                      <a16:colId xmlns:a16="http://schemas.microsoft.com/office/drawing/2014/main" val="20002"/>
                    </a:ext>
                  </a:extLst>
                </a:gridCol>
                <a:gridCol w="591552">
                  <a:extLst>
                    <a:ext uri="{9D8B030D-6E8A-4147-A177-3AD203B41FA5}">
                      <a16:colId xmlns:a16="http://schemas.microsoft.com/office/drawing/2014/main" val="20003"/>
                    </a:ext>
                  </a:extLst>
                </a:gridCol>
                <a:gridCol w="591552">
                  <a:extLst>
                    <a:ext uri="{9D8B030D-6E8A-4147-A177-3AD203B41FA5}">
                      <a16:colId xmlns:a16="http://schemas.microsoft.com/office/drawing/2014/main" val="20004"/>
                    </a:ext>
                  </a:extLst>
                </a:gridCol>
                <a:gridCol w="591552">
                  <a:extLst>
                    <a:ext uri="{9D8B030D-6E8A-4147-A177-3AD203B41FA5}">
                      <a16:colId xmlns:a16="http://schemas.microsoft.com/office/drawing/2014/main" val="20005"/>
                    </a:ext>
                  </a:extLst>
                </a:gridCol>
                <a:gridCol w="591552">
                  <a:extLst>
                    <a:ext uri="{9D8B030D-6E8A-4147-A177-3AD203B41FA5}">
                      <a16:colId xmlns:a16="http://schemas.microsoft.com/office/drawing/2014/main" val="20006"/>
                    </a:ext>
                  </a:extLst>
                </a:gridCol>
                <a:gridCol w="591552">
                  <a:extLst>
                    <a:ext uri="{9D8B030D-6E8A-4147-A177-3AD203B41FA5}">
                      <a16:colId xmlns:a16="http://schemas.microsoft.com/office/drawing/2014/main" val="20007"/>
                    </a:ext>
                  </a:extLst>
                </a:gridCol>
                <a:gridCol w="591552">
                  <a:extLst>
                    <a:ext uri="{9D8B030D-6E8A-4147-A177-3AD203B41FA5}">
                      <a16:colId xmlns:a16="http://schemas.microsoft.com/office/drawing/2014/main" val="20008"/>
                    </a:ext>
                  </a:extLst>
                </a:gridCol>
                <a:gridCol w="1794225">
                  <a:extLst>
                    <a:ext uri="{9D8B030D-6E8A-4147-A177-3AD203B41FA5}">
                      <a16:colId xmlns:a16="http://schemas.microsoft.com/office/drawing/2014/main" val="20009"/>
                    </a:ext>
                  </a:extLst>
                </a:gridCol>
                <a:gridCol w="1346019">
                  <a:extLst>
                    <a:ext uri="{9D8B030D-6E8A-4147-A177-3AD203B41FA5}">
                      <a16:colId xmlns:a16="http://schemas.microsoft.com/office/drawing/2014/main" val="20010"/>
                    </a:ext>
                  </a:extLst>
                </a:gridCol>
                <a:gridCol w="487680">
                  <a:extLst>
                    <a:ext uri="{9D8B030D-6E8A-4147-A177-3AD203B41FA5}">
                      <a16:colId xmlns:a16="http://schemas.microsoft.com/office/drawing/2014/main" val="20011"/>
                    </a:ext>
                  </a:extLst>
                </a:gridCol>
                <a:gridCol w="162560">
                  <a:extLst>
                    <a:ext uri="{9D8B030D-6E8A-4147-A177-3AD203B41FA5}">
                      <a16:colId xmlns:a16="http://schemas.microsoft.com/office/drawing/2014/main" val="3696222143"/>
                    </a:ext>
                  </a:extLst>
                </a:gridCol>
                <a:gridCol w="397310">
                  <a:extLst>
                    <a:ext uri="{9D8B030D-6E8A-4147-A177-3AD203B41FA5}">
                      <a16:colId xmlns:a16="http://schemas.microsoft.com/office/drawing/2014/main" val="3693788791"/>
                    </a:ext>
                  </a:extLst>
                </a:gridCol>
                <a:gridCol w="591552">
                  <a:extLst>
                    <a:ext uri="{9D8B030D-6E8A-4147-A177-3AD203B41FA5}">
                      <a16:colId xmlns:a16="http://schemas.microsoft.com/office/drawing/2014/main" val="20013"/>
                    </a:ext>
                  </a:extLst>
                </a:gridCol>
                <a:gridCol w="591552">
                  <a:extLst>
                    <a:ext uri="{9D8B030D-6E8A-4147-A177-3AD203B41FA5}">
                      <a16:colId xmlns:a16="http://schemas.microsoft.com/office/drawing/2014/main" val="20014"/>
                    </a:ext>
                  </a:extLst>
                </a:gridCol>
                <a:gridCol w="591552">
                  <a:extLst>
                    <a:ext uri="{9D8B030D-6E8A-4147-A177-3AD203B41FA5}">
                      <a16:colId xmlns:a16="http://schemas.microsoft.com/office/drawing/2014/main" val="20015"/>
                    </a:ext>
                  </a:extLst>
                </a:gridCol>
                <a:gridCol w="591552">
                  <a:extLst>
                    <a:ext uri="{9D8B030D-6E8A-4147-A177-3AD203B41FA5}">
                      <a16:colId xmlns:a16="http://schemas.microsoft.com/office/drawing/2014/main" val="20016"/>
                    </a:ext>
                  </a:extLst>
                </a:gridCol>
              </a:tblGrid>
              <a:tr h="494457">
                <a:tc rowSpan="2">
                  <a:txBody>
                    <a:bodyPr/>
                    <a:lstStyle/>
                    <a:p>
                      <a:pPr algn="ctr" fontAlgn="ctr"/>
                      <a:r>
                        <a:rPr lang="en-US" sz="2500" b="1" i="0" u="none" strike="noStrike" dirty="0">
                          <a:solidFill>
                            <a:schemeClr val="tx1"/>
                          </a:solidFill>
                          <a:effectLst/>
                          <a:latin typeface="Calibri" panose="020F0502020204030204" pitchFamily="34" charset="0"/>
                        </a:rPr>
                        <a:t>Focus</a:t>
                      </a:r>
                    </a:p>
                  </a:txBody>
                  <a:tcPr marL="94580" marR="94580" marT="47291" marB="47291"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8">
                  <a:txBody>
                    <a:bodyPr/>
                    <a:lstStyle/>
                    <a:p>
                      <a:pPr algn="ctr" fontAlgn="ctr"/>
                      <a:r>
                        <a:rPr lang="en-US" sz="2500" b="1" i="0" u="none" strike="noStrike" dirty="0">
                          <a:solidFill>
                            <a:schemeClr val="tx1"/>
                          </a:solidFill>
                          <a:effectLst/>
                          <a:latin typeface="Calibri" panose="020F0502020204030204" pitchFamily="34" charset="0"/>
                        </a:rPr>
                        <a:t>Prophecies of Condemnation</a:t>
                      </a:r>
                    </a:p>
                  </a:txBody>
                  <a:tcPr marL="94580" marR="94580" marT="47291" marB="472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algn="ctr" fontAlgn="ctr"/>
                      <a:r>
                        <a:rPr lang="en-US" sz="2500" b="1" i="0" u="none" strike="noStrike" dirty="0">
                          <a:solidFill>
                            <a:schemeClr val="tx1"/>
                          </a:solidFill>
                          <a:effectLst/>
                          <a:latin typeface="Calibri" panose="020F0502020204030204" pitchFamily="34" charset="0"/>
                        </a:rPr>
                        <a:t>Historical Parenthesis</a:t>
                      </a:r>
                    </a:p>
                  </a:txBody>
                  <a:tcPr marL="94580" marR="94580" marT="47291" marB="472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gridSpan="7">
                  <a:txBody>
                    <a:bodyPr/>
                    <a:lstStyle/>
                    <a:p>
                      <a:pPr algn="ctr" fontAlgn="ctr"/>
                      <a:r>
                        <a:rPr lang="en-US" sz="2500" b="1" i="0" u="none" strike="noStrike" dirty="0">
                          <a:solidFill>
                            <a:schemeClr val="tx1"/>
                          </a:solidFill>
                          <a:effectLst/>
                          <a:latin typeface="Calibri" panose="020F0502020204030204" pitchFamily="34" charset="0"/>
                        </a:rPr>
                        <a:t>Prophecies of Comfort</a:t>
                      </a:r>
                    </a:p>
                  </a:txBody>
                  <a:tcPr marL="94580" marR="94580" marT="47291" marB="47291"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32511">
                <a:tc vMerge="1">
                  <a:txBody>
                    <a:bodyPr/>
                    <a:lstStyle/>
                    <a:p>
                      <a:endParaRPr lang="en-US"/>
                    </a:p>
                  </a:txBody>
                  <a:tcPr/>
                </a:tc>
                <a:tc>
                  <a:txBody>
                    <a:bodyPr/>
                    <a:lstStyle/>
                    <a:p>
                      <a:pPr algn="ctr" fontAlgn="b"/>
                      <a:r>
                        <a:rPr lang="en-US" sz="1500" b="1" i="0" u="none" strike="noStrike">
                          <a:solidFill>
                            <a:schemeClr val="tx1"/>
                          </a:solidFill>
                          <a:effectLst/>
                          <a:latin typeface="Calibri" panose="020F0502020204030204" pitchFamily="34" charset="0"/>
                        </a:rPr>
                        <a:t>1:1</a:t>
                      </a:r>
                      <a:endParaRPr lang="en-US" sz="1500" b="1" i="0" u="none" strike="noStrike" dirty="0">
                        <a:solidFill>
                          <a:schemeClr val="tx1"/>
                        </a:solidFill>
                        <a:effectLst/>
                        <a:latin typeface="Calibri" panose="020F0502020204030204" pitchFamily="34" charset="0"/>
                      </a:endParaRPr>
                    </a:p>
                  </a:txBody>
                  <a:tcPr marL="5961" marR="5961" marT="4927" marB="0" anchor="b">
                    <a:lnL w="12700" cap="flat" cmpd="sng" algn="ctr">
                      <a:solidFill>
                        <a:schemeClr val="tx1"/>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500" b="1" i="0" u="none" strike="noStrike" dirty="0">
                          <a:solidFill>
                            <a:schemeClr val="tx1"/>
                          </a:solidFill>
                          <a:effectLst/>
                          <a:latin typeface="Calibri" panose="020F0502020204030204" pitchFamily="34" charset="0"/>
                        </a:rPr>
                        <a:t> </a:t>
                      </a:r>
                    </a:p>
                  </a:txBody>
                  <a:tcPr marL="5961" marR="5961" marT="4927"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500" b="1" i="0" u="none" strike="noStrike" dirty="0">
                          <a:solidFill>
                            <a:schemeClr val="tx1"/>
                          </a:solidFill>
                          <a:effectLst/>
                          <a:latin typeface="Calibri" panose="020F0502020204030204" pitchFamily="34" charset="0"/>
                        </a:rPr>
                        <a:t> </a:t>
                      </a:r>
                    </a:p>
                  </a:txBody>
                  <a:tcPr marL="5961" marR="5961" marT="4927"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500" b="1" i="0" u="none" strike="noStrike" dirty="0">
                          <a:solidFill>
                            <a:schemeClr val="tx1"/>
                          </a:solidFill>
                          <a:effectLst/>
                          <a:latin typeface="Calibri" panose="020F0502020204030204" pitchFamily="34" charset="0"/>
                        </a:rPr>
                        <a:t> </a:t>
                      </a:r>
                    </a:p>
                  </a:txBody>
                  <a:tcPr marL="5961" marR="5961" marT="4927"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500" b="1" i="0" u="none" strike="noStrike" dirty="0">
                          <a:solidFill>
                            <a:schemeClr val="tx1"/>
                          </a:solidFill>
                          <a:effectLst/>
                          <a:latin typeface="Calibri" panose="020F0502020204030204" pitchFamily="34" charset="0"/>
                        </a:rPr>
                        <a:t> </a:t>
                      </a:r>
                    </a:p>
                  </a:txBody>
                  <a:tcPr marL="5961" marR="5961" marT="4927"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500" b="1" i="0" u="none" strike="noStrike" dirty="0">
                          <a:solidFill>
                            <a:schemeClr val="tx1"/>
                          </a:solidFill>
                          <a:effectLst/>
                          <a:latin typeface="Calibri" panose="020F0502020204030204" pitchFamily="34" charset="0"/>
                        </a:rPr>
                        <a:t> </a:t>
                      </a:r>
                    </a:p>
                  </a:txBody>
                  <a:tcPr marL="5961" marR="5961" marT="4927"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endParaRPr lang="en-US" sz="1500" b="1" i="0" u="none" strike="noStrike" dirty="0">
                        <a:solidFill>
                          <a:schemeClr val="tx1"/>
                        </a:solidFill>
                        <a:effectLst/>
                        <a:latin typeface="Calibri" panose="020F0502020204030204" pitchFamily="34" charset="0"/>
                      </a:endParaRPr>
                    </a:p>
                  </a:txBody>
                  <a:tcPr marL="5961" marR="5961" marT="4927"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marL="0" marR="0" indent="0" algn="ctr" defTabSz="928916" rtl="0" eaLnBrk="1" fontAlgn="b" latinLnBrk="0" hangingPunct="1">
                        <a:lnSpc>
                          <a:spcPct val="100000"/>
                        </a:lnSpc>
                        <a:spcBef>
                          <a:spcPts val="0"/>
                        </a:spcBef>
                        <a:spcAft>
                          <a:spcPts val="0"/>
                        </a:spcAft>
                        <a:buClrTx/>
                        <a:buSzTx/>
                        <a:buFontTx/>
                        <a:buNone/>
                        <a:tabLst/>
                        <a:defRPr/>
                      </a:pPr>
                      <a:r>
                        <a:rPr lang="en-US" sz="1500" b="1" i="0" u="none" strike="noStrike">
                          <a:solidFill>
                            <a:schemeClr val="tx1"/>
                          </a:solidFill>
                          <a:effectLst/>
                          <a:latin typeface="Calibri" panose="020F0502020204030204" pitchFamily="34" charset="0"/>
                        </a:rPr>
                        <a:t> 35:10</a:t>
                      </a:r>
                      <a:endParaRPr lang="en-US" sz="1500" b="1" i="0" u="none" strike="noStrike" dirty="0">
                        <a:solidFill>
                          <a:schemeClr val="tx1"/>
                        </a:solidFill>
                        <a:effectLst/>
                        <a:latin typeface="Calibri" panose="020F0502020204030204" pitchFamily="34" charset="0"/>
                      </a:endParaRPr>
                    </a:p>
                  </a:txBody>
                  <a:tcPr marL="5961" marR="5961" marT="4927" marB="0" anchor="b">
                    <a:lnL w="3175"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1500" b="1" i="0" u="none" strike="noStrike">
                          <a:solidFill>
                            <a:schemeClr val="tx1"/>
                          </a:solidFill>
                          <a:effectLst/>
                          <a:latin typeface="Calibri" panose="020F0502020204030204" pitchFamily="34" charset="0"/>
                        </a:rPr>
                        <a:t>  36:1</a:t>
                      </a:r>
                      <a:endParaRPr lang="en-US" sz="1500" b="1" i="0" u="none" strike="noStrike" dirty="0">
                        <a:solidFill>
                          <a:schemeClr val="tx1"/>
                        </a:solidFill>
                        <a:effectLst/>
                        <a:latin typeface="Calibri" panose="020F0502020204030204" pitchFamily="34" charset="0"/>
                      </a:endParaRPr>
                    </a:p>
                  </a:txBody>
                  <a:tcPr marL="5961" marR="5961" marT="4927" marB="0" anchor="b">
                    <a:lnL w="12700" cap="flat" cmpd="sng" algn="ctr">
                      <a:solidFill>
                        <a:schemeClr val="tx1"/>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500" b="1" i="0" u="none" strike="noStrike">
                          <a:solidFill>
                            <a:schemeClr val="tx1"/>
                          </a:solidFill>
                          <a:effectLst/>
                          <a:latin typeface="Calibri" panose="020F0502020204030204" pitchFamily="34" charset="0"/>
                        </a:rPr>
                        <a:t>                   39:8</a:t>
                      </a:r>
                      <a:endParaRPr lang="en-US" sz="1500" b="1" i="0" u="none" strike="noStrike" dirty="0">
                        <a:solidFill>
                          <a:schemeClr val="tx1"/>
                        </a:solidFill>
                        <a:effectLst/>
                        <a:latin typeface="Calibri" panose="020F0502020204030204" pitchFamily="34" charset="0"/>
                      </a:endParaRPr>
                    </a:p>
                  </a:txBody>
                  <a:tcPr marL="5961" marR="5961" marT="4927" marB="0" anchor="b">
                    <a:lnL w="3175"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2">
                  <a:txBody>
                    <a:bodyPr/>
                    <a:lstStyle/>
                    <a:p>
                      <a:pPr algn="ctr" fontAlgn="b"/>
                      <a:r>
                        <a:rPr lang="en-US" sz="1500" b="1" i="0" u="none" strike="noStrike">
                          <a:solidFill>
                            <a:schemeClr val="tx1"/>
                          </a:solidFill>
                          <a:effectLst/>
                          <a:latin typeface="Calibri" panose="020F0502020204030204" pitchFamily="34" charset="0"/>
                        </a:rPr>
                        <a:t>40:1</a:t>
                      </a:r>
                      <a:endParaRPr lang="en-US" sz="1500" b="1" i="0" u="none" strike="noStrike" dirty="0">
                        <a:solidFill>
                          <a:schemeClr val="tx1"/>
                        </a:solidFill>
                        <a:effectLst/>
                        <a:latin typeface="Calibri" panose="020F0502020204030204" pitchFamily="34" charset="0"/>
                      </a:endParaRPr>
                    </a:p>
                  </a:txBody>
                  <a:tcPr marL="5961" marR="5961" marT="4927" marB="0" anchor="b">
                    <a:lnL w="12700" cap="flat" cmpd="sng" algn="ctr">
                      <a:solidFill>
                        <a:schemeClr val="tx1"/>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a:txBody>
                    <a:bodyPr/>
                    <a:lstStyle/>
                    <a:p>
                      <a:pPr algn="ctr" fontAlgn="b"/>
                      <a:r>
                        <a:rPr lang="en-US" sz="1500" b="1" i="0" u="none" strike="noStrike" dirty="0">
                          <a:solidFill>
                            <a:schemeClr val="tx1"/>
                          </a:solidFill>
                          <a:effectLst/>
                          <a:latin typeface="Calibri" panose="020F0502020204030204" pitchFamily="34" charset="0"/>
                        </a:rPr>
                        <a:t> </a:t>
                      </a:r>
                    </a:p>
                  </a:txBody>
                  <a:tcPr marL="5961" marR="5961" marT="4927"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500" b="1" i="0" u="none" strike="noStrike" dirty="0">
                          <a:solidFill>
                            <a:schemeClr val="tx1"/>
                          </a:solidFill>
                          <a:effectLst/>
                          <a:latin typeface="Calibri" panose="020F0502020204030204" pitchFamily="34" charset="0"/>
                        </a:rPr>
                        <a:t> </a:t>
                      </a:r>
                    </a:p>
                  </a:txBody>
                  <a:tcPr marL="5961" marR="5961" marT="4927"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500" b="1" i="0" u="none" strike="noStrike" dirty="0">
                          <a:solidFill>
                            <a:schemeClr val="tx1"/>
                          </a:solidFill>
                          <a:effectLst/>
                          <a:latin typeface="Calibri" panose="020F0502020204030204" pitchFamily="34" charset="0"/>
                        </a:rPr>
                        <a:t> </a:t>
                      </a:r>
                    </a:p>
                  </a:txBody>
                  <a:tcPr marL="5961" marR="5961" marT="4927"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500" b="1" i="0" u="none" strike="noStrike" dirty="0">
                          <a:solidFill>
                            <a:schemeClr val="tx1"/>
                          </a:solidFill>
                          <a:effectLst/>
                          <a:latin typeface="Calibri" panose="020F0502020204030204" pitchFamily="34" charset="0"/>
                        </a:rPr>
                        <a:t> </a:t>
                      </a:r>
                    </a:p>
                  </a:txBody>
                  <a:tcPr marL="5961" marR="5961" marT="4927"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500" b="1" i="0" u="none" strike="noStrike">
                          <a:solidFill>
                            <a:schemeClr val="tx1"/>
                          </a:solidFill>
                          <a:effectLst/>
                          <a:latin typeface="Calibri" panose="020F0502020204030204" pitchFamily="34" charset="0"/>
                        </a:rPr>
                        <a:t>66:24</a:t>
                      </a:r>
                      <a:endParaRPr lang="en-US" sz="1500" b="1" i="0" u="none" strike="noStrike" dirty="0">
                        <a:solidFill>
                          <a:schemeClr val="tx1"/>
                        </a:solidFill>
                        <a:effectLst/>
                        <a:latin typeface="Calibri" panose="020F0502020204030204" pitchFamily="34" charset="0"/>
                      </a:endParaRPr>
                    </a:p>
                  </a:txBody>
                  <a:tcPr marL="5961" marR="5961" marT="4927" marB="0" anchor="b">
                    <a:lnL w="3175" cap="flat" cmpd="sng" algn="ctr">
                      <a:solidFill>
                        <a:schemeClr val="bg1">
                          <a:lumMod val="85000"/>
                        </a:schemeClr>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1"/>
                  </a:ext>
                </a:extLst>
              </a:tr>
              <a:tr h="2472637">
                <a:tc>
                  <a:txBody>
                    <a:bodyPr/>
                    <a:lstStyle/>
                    <a:p>
                      <a:pPr algn="ctr" fontAlgn="ctr"/>
                      <a:r>
                        <a:rPr lang="en-US" sz="2900" b="1" i="0" u="none" strike="noStrike" dirty="0">
                          <a:solidFill>
                            <a:schemeClr val="tx1"/>
                          </a:solidFill>
                          <a:effectLst/>
                          <a:latin typeface="Calibri" panose="020F0502020204030204" pitchFamily="34" charset="0"/>
                        </a:rPr>
                        <a:t>Divisions</a:t>
                      </a:r>
                    </a:p>
                  </a:txBody>
                  <a:tcPr marL="5961" marR="5961" marT="4927" marB="0" vert="vert"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2">
                  <a:txBody>
                    <a:bodyPr/>
                    <a:lstStyle/>
                    <a:p>
                      <a:pPr algn="ctr" fontAlgn="ctr"/>
                      <a:r>
                        <a:rPr lang="en-US" sz="2200" b="1" i="0" u="none" strike="noStrike" dirty="0">
                          <a:solidFill>
                            <a:schemeClr val="tx1"/>
                          </a:solidFill>
                          <a:effectLst/>
                          <a:latin typeface="Calibri" panose="020F0502020204030204" pitchFamily="34" charset="0"/>
                        </a:rPr>
                        <a:t>Prophecies Against Judah</a:t>
                      </a:r>
                    </a:p>
                  </a:txBody>
                  <a:tcPr marL="94580" marR="94580" marT="47291" marB="47291" vert="vert"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gridSpan="2">
                  <a:txBody>
                    <a:bodyPr/>
                    <a:lstStyle/>
                    <a:p>
                      <a:pPr algn="ctr" fontAlgn="ctr"/>
                      <a:r>
                        <a:rPr lang="en-US" sz="2200" b="1" i="0" u="none" strike="noStrike" dirty="0">
                          <a:solidFill>
                            <a:schemeClr val="tx1"/>
                          </a:solidFill>
                          <a:effectLst/>
                          <a:latin typeface="Calibri" panose="020F0502020204030204" pitchFamily="34" charset="0"/>
                        </a:rPr>
                        <a:t>Prophecies Against the Nation</a:t>
                      </a:r>
                    </a:p>
                  </a:txBody>
                  <a:tcPr marL="94580" marR="94580" marT="47291" marB="47291" ve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gridSpan="2">
                  <a:txBody>
                    <a:bodyPr/>
                    <a:lstStyle/>
                    <a:p>
                      <a:pPr algn="ctr" fontAlgn="ctr"/>
                      <a:r>
                        <a:rPr lang="en-US" sz="2200" b="1" i="0" u="none" strike="noStrike" dirty="0">
                          <a:solidFill>
                            <a:schemeClr val="tx1"/>
                          </a:solidFill>
                          <a:effectLst/>
                          <a:latin typeface="Calibri" panose="020F0502020204030204" pitchFamily="34" charset="0"/>
                        </a:rPr>
                        <a:t>Prophesies Against the Day of the Lord</a:t>
                      </a:r>
                    </a:p>
                  </a:txBody>
                  <a:tcPr marL="94580" marR="94580" marT="47291" marB="47291" ve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gridSpan="2">
                  <a:txBody>
                    <a:bodyPr/>
                    <a:lstStyle/>
                    <a:p>
                      <a:pPr algn="ctr" fontAlgn="ctr"/>
                      <a:r>
                        <a:rPr lang="en-US" sz="2200" b="1" i="0" u="none" strike="noStrike" dirty="0">
                          <a:solidFill>
                            <a:schemeClr val="tx1"/>
                          </a:solidFill>
                          <a:effectLst/>
                          <a:latin typeface="Calibri" panose="020F0502020204030204" pitchFamily="34" charset="0"/>
                        </a:rPr>
                        <a:t>Prophesies of Judgement and Blessing</a:t>
                      </a:r>
                    </a:p>
                  </a:txBody>
                  <a:tcPr marL="94580" marR="94580" marT="47291" marB="47291" vert="vert"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a:txBody>
                    <a:bodyPr/>
                    <a:lstStyle/>
                    <a:p>
                      <a:pPr algn="ctr" fontAlgn="ctr"/>
                      <a:r>
                        <a:rPr lang="en-US" sz="2200" b="1" i="0" u="none" strike="noStrike" dirty="0">
                          <a:solidFill>
                            <a:schemeClr val="tx1"/>
                          </a:solidFill>
                          <a:effectLst/>
                          <a:latin typeface="Calibri" panose="020F0502020204030204" pitchFamily="34" charset="0"/>
                        </a:rPr>
                        <a:t>Sickness and Sin</a:t>
                      </a:r>
                    </a:p>
                  </a:txBody>
                  <a:tcPr marL="171663" marR="171663" marT="141871" marB="141871" vert="vert"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2200" b="1" i="0" u="none" strike="noStrike" dirty="0">
                          <a:solidFill>
                            <a:schemeClr val="tx1"/>
                          </a:solidFill>
                          <a:effectLst/>
                          <a:latin typeface="Calibri" panose="020F0502020204030204" pitchFamily="34" charset="0"/>
                        </a:rPr>
                        <a:t>Hezekiah’s Salvation</a:t>
                      </a:r>
                    </a:p>
                  </a:txBody>
                  <a:tcPr marL="171663" marR="171663" marT="141871" marB="141871" vert="vert"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3">
                  <a:txBody>
                    <a:bodyPr/>
                    <a:lstStyle/>
                    <a:p>
                      <a:pPr algn="ctr" fontAlgn="ctr"/>
                      <a:r>
                        <a:rPr lang="en-US" sz="2200" b="1" i="0" u="none" strike="noStrike" dirty="0">
                          <a:solidFill>
                            <a:schemeClr val="tx1"/>
                          </a:solidFill>
                          <a:effectLst/>
                          <a:latin typeface="Calibri" panose="020F0502020204030204" pitchFamily="34" charset="0"/>
                        </a:rPr>
                        <a:t>Israel’s Deliverance</a:t>
                      </a:r>
                    </a:p>
                  </a:txBody>
                  <a:tcPr marL="94580" marR="94580" marT="47291" marB="47291" vert="vert"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gridSpan="2">
                  <a:txBody>
                    <a:bodyPr/>
                    <a:lstStyle/>
                    <a:p>
                      <a:pPr algn="ctr" fontAlgn="ctr"/>
                      <a:r>
                        <a:rPr lang="en-US" sz="2200" b="1" i="0" u="none" strike="noStrike" dirty="0">
                          <a:solidFill>
                            <a:schemeClr val="tx1"/>
                          </a:solidFill>
                          <a:effectLst/>
                          <a:latin typeface="Calibri" panose="020F0502020204030204" pitchFamily="34" charset="0"/>
                        </a:rPr>
                        <a:t>Israel’s Deliverer</a:t>
                      </a:r>
                    </a:p>
                  </a:txBody>
                  <a:tcPr marL="94580" marR="94580" marT="47291" marB="47291" ve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gridSpan="2">
                  <a:txBody>
                    <a:bodyPr/>
                    <a:lstStyle/>
                    <a:p>
                      <a:pPr algn="ctr" fontAlgn="ctr"/>
                      <a:r>
                        <a:rPr lang="en-US" sz="2200" b="1" i="0" u="none" strike="noStrike" dirty="0">
                          <a:solidFill>
                            <a:schemeClr val="tx1"/>
                          </a:solidFill>
                          <a:effectLst/>
                          <a:latin typeface="Calibri" panose="020F0502020204030204" pitchFamily="34" charset="0"/>
                        </a:rPr>
                        <a:t>Israel’s Glorious Future</a:t>
                      </a:r>
                    </a:p>
                  </a:txBody>
                  <a:tcPr marL="94580" marR="94580" marT="47291" marB="47291" ve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extLst>
                  <a:ext uri="{0D108BD9-81ED-4DB2-BD59-A6C34878D82A}">
                    <a16:rowId xmlns:a16="http://schemas.microsoft.com/office/drawing/2014/main" val="10002"/>
                  </a:ext>
                </a:extLst>
              </a:tr>
              <a:tr h="265023">
                <a:tc>
                  <a:txBody>
                    <a:bodyPr/>
                    <a:lstStyle/>
                    <a:p>
                      <a:pPr algn="l" fontAlgn="b"/>
                      <a:r>
                        <a:rPr lang="en-US" sz="1700" b="1" i="0" u="none" strike="noStrike" dirty="0">
                          <a:solidFill>
                            <a:schemeClr val="tx1"/>
                          </a:solidFill>
                          <a:effectLst/>
                          <a:latin typeface="Calibri" panose="020F0502020204030204" pitchFamily="34" charset="0"/>
                        </a:rPr>
                        <a:t> </a:t>
                      </a:r>
                    </a:p>
                  </a:txBody>
                  <a:tcPr marL="5961" marR="5961" marT="49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400" b="1" i="0" u="none" strike="noStrike">
                          <a:solidFill>
                            <a:schemeClr val="tx1"/>
                          </a:solidFill>
                          <a:effectLst/>
                          <a:latin typeface="Calibri" panose="020F0502020204030204" pitchFamily="34" charset="0"/>
                        </a:rPr>
                        <a:t>1:1</a:t>
                      </a:r>
                      <a:endParaRPr lang="en-US" sz="1400" b="1" i="0" u="none" strike="noStrike" dirty="0">
                        <a:solidFill>
                          <a:schemeClr val="tx1"/>
                        </a:solidFill>
                        <a:effectLst/>
                        <a:latin typeface="Calibri" panose="020F0502020204030204" pitchFamily="34" charset="0"/>
                      </a:endParaRPr>
                    </a:p>
                  </a:txBody>
                  <a:tcPr marL="5961" marR="5961" marT="49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400" b="1" i="0" u="none" strike="noStrike">
                          <a:solidFill>
                            <a:schemeClr val="tx1"/>
                          </a:solidFill>
                          <a:effectLst/>
                          <a:latin typeface="Calibri" panose="020F0502020204030204" pitchFamily="34" charset="0"/>
                        </a:rPr>
                        <a:t>12:6</a:t>
                      </a:r>
                      <a:endParaRPr lang="en-US" sz="1400" b="1" i="0" u="none" strike="noStrike" dirty="0">
                        <a:solidFill>
                          <a:schemeClr val="tx1"/>
                        </a:solidFill>
                        <a:effectLst/>
                        <a:latin typeface="Calibri" panose="020F0502020204030204" pitchFamily="34" charset="0"/>
                      </a:endParaRPr>
                    </a:p>
                  </a:txBody>
                  <a:tcPr marL="5961" marR="5961" marT="49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400" b="1" i="0" u="none" strike="noStrike">
                          <a:solidFill>
                            <a:schemeClr val="tx1"/>
                          </a:solidFill>
                          <a:effectLst/>
                          <a:latin typeface="Calibri" panose="020F0502020204030204" pitchFamily="34" charset="0"/>
                        </a:rPr>
                        <a:t>13:1</a:t>
                      </a:r>
                      <a:endParaRPr lang="en-US" sz="1400" b="1" i="0" u="none" strike="noStrike" dirty="0">
                        <a:solidFill>
                          <a:schemeClr val="tx1"/>
                        </a:solidFill>
                        <a:effectLst/>
                        <a:latin typeface="Calibri" panose="020F0502020204030204" pitchFamily="34" charset="0"/>
                      </a:endParaRPr>
                    </a:p>
                  </a:txBody>
                  <a:tcPr marL="5961" marR="5961" marT="49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400" b="1" i="0" u="none" strike="noStrike">
                          <a:solidFill>
                            <a:schemeClr val="tx1"/>
                          </a:solidFill>
                          <a:effectLst/>
                          <a:latin typeface="Calibri" panose="020F0502020204030204" pitchFamily="34" charset="0"/>
                        </a:rPr>
                        <a:t>23:18</a:t>
                      </a:r>
                      <a:endParaRPr lang="en-US" sz="1400" b="1" i="0" u="none" strike="noStrike" dirty="0">
                        <a:solidFill>
                          <a:schemeClr val="tx1"/>
                        </a:solidFill>
                        <a:effectLst/>
                        <a:latin typeface="Calibri" panose="020F0502020204030204" pitchFamily="34" charset="0"/>
                      </a:endParaRPr>
                    </a:p>
                  </a:txBody>
                  <a:tcPr marL="5961" marR="5961" marT="49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400" b="1" i="0" u="none" strike="noStrike">
                          <a:solidFill>
                            <a:schemeClr val="tx1"/>
                          </a:solidFill>
                          <a:effectLst/>
                          <a:latin typeface="Calibri" panose="020F0502020204030204" pitchFamily="34" charset="0"/>
                        </a:rPr>
                        <a:t>24:1</a:t>
                      </a:r>
                      <a:endParaRPr lang="en-US" sz="1400" b="1" i="0" u="none" strike="noStrike" dirty="0">
                        <a:solidFill>
                          <a:schemeClr val="tx1"/>
                        </a:solidFill>
                        <a:effectLst/>
                        <a:latin typeface="Calibri" panose="020F0502020204030204" pitchFamily="34" charset="0"/>
                      </a:endParaRPr>
                    </a:p>
                  </a:txBody>
                  <a:tcPr marL="5961" marR="5961" marT="49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400" b="1" i="0" u="none" strike="noStrike">
                          <a:solidFill>
                            <a:schemeClr val="tx1"/>
                          </a:solidFill>
                          <a:effectLst/>
                          <a:latin typeface="Calibri" panose="020F0502020204030204" pitchFamily="34" charset="0"/>
                        </a:rPr>
                        <a:t>27:13</a:t>
                      </a:r>
                      <a:endParaRPr lang="en-US" sz="1400" b="1" i="0" u="none" strike="noStrike" dirty="0">
                        <a:solidFill>
                          <a:schemeClr val="tx1"/>
                        </a:solidFill>
                        <a:effectLst/>
                        <a:latin typeface="Calibri" panose="020F0502020204030204" pitchFamily="34" charset="0"/>
                      </a:endParaRPr>
                    </a:p>
                  </a:txBody>
                  <a:tcPr marL="5961" marR="5961" marT="49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400" b="1" i="0" u="none" strike="noStrike">
                          <a:solidFill>
                            <a:schemeClr val="tx1"/>
                          </a:solidFill>
                          <a:effectLst/>
                          <a:latin typeface="Calibri" panose="020F0502020204030204" pitchFamily="34" charset="0"/>
                        </a:rPr>
                        <a:t>28:1</a:t>
                      </a:r>
                      <a:endParaRPr lang="en-US" sz="1400" b="1" i="0" u="none" strike="noStrike" dirty="0">
                        <a:solidFill>
                          <a:schemeClr val="tx1"/>
                        </a:solidFill>
                        <a:effectLst/>
                        <a:latin typeface="Calibri" panose="020F0502020204030204" pitchFamily="34" charset="0"/>
                      </a:endParaRPr>
                    </a:p>
                  </a:txBody>
                  <a:tcPr marL="5961" marR="5961" marT="49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400" b="1" i="0" u="none" strike="noStrike">
                          <a:solidFill>
                            <a:schemeClr val="tx1"/>
                          </a:solidFill>
                          <a:effectLst/>
                          <a:latin typeface="Calibri" panose="020F0502020204030204" pitchFamily="34" charset="0"/>
                        </a:rPr>
                        <a:t>35:10</a:t>
                      </a:r>
                      <a:endParaRPr lang="en-US" sz="1400" b="1" i="0" u="none" strike="noStrike" dirty="0">
                        <a:solidFill>
                          <a:schemeClr val="tx1"/>
                        </a:solidFill>
                        <a:effectLst/>
                        <a:latin typeface="Calibri" panose="020F0502020204030204" pitchFamily="34" charset="0"/>
                      </a:endParaRPr>
                    </a:p>
                  </a:txBody>
                  <a:tcPr marL="5961" marR="5961" marT="4927"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400" b="1" i="0" u="none" strike="noStrike">
                          <a:solidFill>
                            <a:schemeClr val="tx1"/>
                          </a:solidFill>
                          <a:effectLst/>
                          <a:latin typeface="Calibri" panose="020F0502020204030204" pitchFamily="34" charset="0"/>
                        </a:rPr>
                        <a:t>36:1</a:t>
                      </a:r>
                      <a:endParaRPr lang="en-US" sz="1400" b="1" i="0" u="none" strike="noStrike" dirty="0">
                        <a:solidFill>
                          <a:schemeClr val="tx1"/>
                        </a:solidFill>
                        <a:effectLst/>
                        <a:latin typeface="Calibri" panose="020F0502020204030204" pitchFamily="34" charset="0"/>
                      </a:endParaRPr>
                    </a:p>
                  </a:txBody>
                  <a:tcPr marL="5961" marR="5961" marT="4927"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400" b="1" i="0" u="none" strike="noStrike">
                          <a:solidFill>
                            <a:schemeClr val="tx1"/>
                          </a:solidFill>
                          <a:effectLst/>
                          <a:latin typeface="Calibri" panose="020F0502020204030204" pitchFamily="34" charset="0"/>
                        </a:rPr>
                        <a:t>39:8</a:t>
                      </a:r>
                      <a:endParaRPr lang="en-US" sz="1400" b="1" i="0" u="none" strike="noStrike" dirty="0">
                        <a:solidFill>
                          <a:schemeClr val="tx1"/>
                        </a:solidFill>
                        <a:effectLst/>
                        <a:latin typeface="Calibri" panose="020F0502020204030204" pitchFamily="34" charset="0"/>
                      </a:endParaRPr>
                    </a:p>
                  </a:txBody>
                  <a:tcPr marL="5961" marR="5961" marT="4927"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400" b="1" i="0" u="none" strike="noStrike">
                          <a:solidFill>
                            <a:schemeClr val="tx1"/>
                          </a:solidFill>
                          <a:effectLst/>
                          <a:latin typeface="Calibri" panose="020F0502020204030204" pitchFamily="34" charset="0"/>
                        </a:rPr>
                        <a:t>40:1</a:t>
                      </a:r>
                      <a:endParaRPr lang="en-US" sz="1400" b="1" i="0" u="none" strike="noStrike" dirty="0">
                        <a:solidFill>
                          <a:schemeClr val="tx1"/>
                        </a:solidFill>
                        <a:effectLst/>
                        <a:latin typeface="Calibri" panose="020F0502020204030204" pitchFamily="34" charset="0"/>
                      </a:endParaRPr>
                    </a:p>
                  </a:txBody>
                  <a:tcPr marL="5961" marR="5961" marT="4927"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b"/>
                      <a:r>
                        <a:rPr lang="en-US" sz="1400" b="1" i="0" u="none" strike="noStrike">
                          <a:solidFill>
                            <a:schemeClr val="tx1"/>
                          </a:solidFill>
                          <a:effectLst/>
                          <a:latin typeface="Calibri" panose="020F0502020204030204" pitchFamily="34" charset="0"/>
                        </a:rPr>
                        <a:t>48:22</a:t>
                      </a:r>
                      <a:endParaRPr lang="en-US" sz="1400" b="1" i="0" u="none" strike="noStrike" dirty="0">
                        <a:solidFill>
                          <a:schemeClr val="tx1"/>
                        </a:solidFill>
                        <a:effectLst/>
                        <a:latin typeface="Calibri" panose="020F0502020204030204" pitchFamily="34" charset="0"/>
                      </a:endParaRPr>
                    </a:p>
                  </a:txBody>
                  <a:tcPr marL="5961" marR="5961" marT="49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algn="ctr" fontAlgn="b"/>
                      <a:endParaRPr lang="en-US" sz="1300" b="1" i="0" u="none" strike="noStrike" dirty="0">
                        <a:solidFill>
                          <a:schemeClr val="tx1"/>
                        </a:solidFill>
                        <a:effectLst/>
                        <a:latin typeface="Calibri" panose="020F0502020204030204" pitchFamily="34" charset="0"/>
                      </a:endParaRP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400" b="1" i="0" u="none" strike="noStrike">
                          <a:solidFill>
                            <a:schemeClr val="tx1"/>
                          </a:solidFill>
                          <a:effectLst/>
                          <a:latin typeface="Calibri" panose="020F0502020204030204" pitchFamily="34" charset="0"/>
                        </a:rPr>
                        <a:t>49:1</a:t>
                      </a:r>
                      <a:endParaRPr lang="en-US" sz="1400" b="1" i="0" u="none" strike="noStrike" dirty="0">
                        <a:solidFill>
                          <a:schemeClr val="tx1"/>
                        </a:solidFill>
                        <a:effectLst/>
                        <a:latin typeface="Calibri" panose="020F0502020204030204" pitchFamily="34" charset="0"/>
                      </a:endParaRPr>
                    </a:p>
                  </a:txBody>
                  <a:tcPr marL="5961" marR="5961" marT="49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400" b="1" i="0" u="none" strike="noStrike">
                          <a:solidFill>
                            <a:schemeClr val="tx1"/>
                          </a:solidFill>
                          <a:effectLst/>
                          <a:latin typeface="Calibri" panose="020F0502020204030204" pitchFamily="34" charset="0"/>
                        </a:rPr>
                        <a:t>57:21</a:t>
                      </a:r>
                      <a:endParaRPr lang="en-US" sz="1400" b="1" i="0" u="none" strike="noStrike" dirty="0">
                        <a:solidFill>
                          <a:schemeClr val="tx1"/>
                        </a:solidFill>
                        <a:effectLst/>
                        <a:latin typeface="Calibri" panose="020F0502020204030204" pitchFamily="34" charset="0"/>
                      </a:endParaRPr>
                    </a:p>
                  </a:txBody>
                  <a:tcPr marL="5961" marR="5961" marT="49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400" b="1" i="0" u="none" strike="noStrike">
                          <a:solidFill>
                            <a:schemeClr val="tx1"/>
                          </a:solidFill>
                          <a:effectLst/>
                          <a:latin typeface="Calibri" panose="020F0502020204030204" pitchFamily="34" charset="0"/>
                        </a:rPr>
                        <a:t>58:1</a:t>
                      </a:r>
                      <a:endParaRPr lang="en-US" sz="1400" b="1" i="0" u="none" strike="noStrike" dirty="0">
                        <a:solidFill>
                          <a:schemeClr val="tx1"/>
                        </a:solidFill>
                        <a:effectLst/>
                        <a:latin typeface="Calibri" panose="020F0502020204030204" pitchFamily="34" charset="0"/>
                      </a:endParaRPr>
                    </a:p>
                  </a:txBody>
                  <a:tcPr marL="5961" marR="5961" marT="49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400" b="1" i="0" u="none" strike="noStrike">
                          <a:solidFill>
                            <a:schemeClr val="tx1"/>
                          </a:solidFill>
                          <a:effectLst/>
                          <a:latin typeface="Calibri" panose="020F0502020204030204" pitchFamily="34" charset="0"/>
                        </a:rPr>
                        <a:t>66:24</a:t>
                      </a:r>
                      <a:endParaRPr lang="en-US" sz="1400" b="1" i="0" u="none" strike="noStrike" dirty="0">
                        <a:solidFill>
                          <a:schemeClr val="tx1"/>
                        </a:solidFill>
                        <a:effectLst/>
                        <a:latin typeface="Calibri" panose="020F0502020204030204" pitchFamily="34" charset="0"/>
                      </a:endParaRPr>
                    </a:p>
                  </a:txBody>
                  <a:tcPr marL="5961" marR="5961" marT="49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467169">
                <a:tc rowSpan="2">
                  <a:txBody>
                    <a:bodyPr/>
                    <a:lstStyle/>
                    <a:p>
                      <a:pPr algn="ctr" fontAlgn="b"/>
                      <a:r>
                        <a:rPr lang="en-US" sz="2500" b="1" i="0" u="none" strike="noStrike" dirty="0">
                          <a:solidFill>
                            <a:schemeClr val="tx1"/>
                          </a:solidFill>
                          <a:effectLst/>
                          <a:latin typeface="Calibri" panose="020F0502020204030204" pitchFamily="34" charset="0"/>
                        </a:rPr>
                        <a:t>Topics</a:t>
                      </a:r>
                    </a:p>
                  </a:txBody>
                  <a:tcPr marL="94580" marR="94580" marT="47291" marB="47291"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8">
                  <a:txBody>
                    <a:bodyPr/>
                    <a:lstStyle/>
                    <a:p>
                      <a:pPr algn="ctr" fontAlgn="b"/>
                      <a:r>
                        <a:rPr lang="en-US" sz="2200" b="1" i="0" u="none" strike="noStrike" dirty="0">
                          <a:solidFill>
                            <a:schemeClr val="tx1"/>
                          </a:solidFill>
                          <a:effectLst/>
                          <a:latin typeface="Calibri" panose="020F0502020204030204" pitchFamily="34" charset="0"/>
                        </a:rPr>
                        <a:t>Prophetic</a:t>
                      </a:r>
                    </a:p>
                  </a:txBody>
                  <a:tcPr marL="94580" marR="94580" marT="47291" marB="47291"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algn="ctr" fontAlgn="b"/>
                      <a:r>
                        <a:rPr lang="en-US" sz="2200" b="1" i="0" u="none" strike="noStrike" dirty="0">
                          <a:solidFill>
                            <a:schemeClr val="tx1"/>
                          </a:solidFill>
                          <a:effectLst/>
                          <a:latin typeface="Calibri" panose="020F0502020204030204" pitchFamily="34" charset="0"/>
                        </a:rPr>
                        <a:t>Historic</a:t>
                      </a:r>
                    </a:p>
                  </a:txBody>
                  <a:tcPr marL="94580" marR="94580" marT="47291" marB="472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gridSpan="7">
                  <a:txBody>
                    <a:bodyPr/>
                    <a:lstStyle/>
                    <a:p>
                      <a:pPr algn="ctr" fontAlgn="b"/>
                      <a:r>
                        <a:rPr lang="en-US" sz="2200" b="1" i="0" u="none" strike="noStrike" dirty="0">
                          <a:solidFill>
                            <a:schemeClr val="tx1"/>
                          </a:solidFill>
                          <a:effectLst/>
                          <a:latin typeface="Calibri" panose="020F0502020204030204" pitchFamily="34" charset="0"/>
                        </a:rPr>
                        <a:t>Messianic</a:t>
                      </a:r>
                    </a:p>
                  </a:txBody>
                  <a:tcPr marL="94580" marR="94580" marT="47291" marB="47291"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4"/>
                  </a:ext>
                </a:extLst>
              </a:tr>
              <a:tr h="467169">
                <a:tc vMerge="1">
                  <a:txBody>
                    <a:bodyPr/>
                    <a:lstStyle/>
                    <a:p>
                      <a:endParaRPr lang="en-US"/>
                    </a:p>
                  </a:txBody>
                  <a:tcPr/>
                </a:tc>
                <a:tc gridSpan="8">
                  <a:txBody>
                    <a:bodyPr/>
                    <a:lstStyle/>
                    <a:p>
                      <a:pPr algn="ctr" fontAlgn="b"/>
                      <a:r>
                        <a:rPr lang="en-US" sz="2200" b="1" i="0" u="none" strike="noStrike" dirty="0">
                          <a:solidFill>
                            <a:schemeClr val="tx1"/>
                          </a:solidFill>
                          <a:effectLst/>
                          <a:latin typeface="Calibri" panose="020F0502020204030204" pitchFamily="34" charset="0"/>
                        </a:rPr>
                        <a:t>Judgement</a:t>
                      </a:r>
                    </a:p>
                  </a:txBody>
                  <a:tcPr marL="94580" marR="94580" marT="47291" marB="47291"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algn="ctr" fontAlgn="b"/>
                      <a:r>
                        <a:rPr lang="en-US" sz="2200" b="1" i="0" u="none" strike="noStrike" dirty="0">
                          <a:solidFill>
                            <a:schemeClr val="tx1"/>
                          </a:solidFill>
                          <a:effectLst/>
                          <a:latin typeface="Calibri" panose="020F0502020204030204" pitchFamily="34" charset="0"/>
                        </a:rPr>
                        <a:t>Transition</a:t>
                      </a:r>
                    </a:p>
                  </a:txBody>
                  <a:tcPr marL="94580" marR="94580" marT="47291" marB="472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gridSpan="7">
                  <a:txBody>
                    <a:bodyPr/>
                    <a:lstStyle/>
                    <a:p>
                      <a:pPr algn="ctr" fontAlgn="b"/>
                      <a:r>
                        <a:rPr lang="en-US" sz="2200" b="1" i="0" u="none" strike="noStrike" dirty="0">
                          <a:solidFill>
                            <a:schemeClr val="tx1"/>
                          </a:solidFill>
                          <a:effectLst/>
                          <a:latin typeface="Calibri" panose="020F0502020204030204" pitchFamily="34" charset="0"/>
                        </a:rPr>
                        <a:t>Hope</a:t>
                      </a:r>
                    </a:p>
                  </a:txBody>
                  <a:tcPr marL="94580" marR="94580" marT="47291" marB="47291"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5"/>
                  </a:ext>
                </a:extLst>
              </a:tr>
              <a:tr h="467169">
                <a:tc>
                  <a:txBody>
                    <a:bodyPr/>
                    <a:lstStyle/>
                    <a:p>
                      <a:pPr algn="ctr" fontAlgn="b"/>
                      <a:r>
                        <a:rPr lang="en-US" sz="2500" b="1" i="0" u="none" strike="noStrike" dirty="0">
                          <a:solidFill>
                            <a:schemeClr val="tx1"/>
                          </a:solidFill>
                          <a:effectLst/>
                          <a:latin typeface="Calibri" panose="020F0502020204030204" pitchFamily="34" charset="0"/>
                        </a:rPr>
                        <a:t>Place</a:t>
                      </a:r>
                    </a:p>
                  </a:txBody>
                  <a:tcPr marL="5961" marR="5961" marT="49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17">
                  <a:txBody>
                    <a:bodyPr/>
                    <a:lstStyle/>
                    <a:p>
                      <a:pPr algn="ctr" fontAlgn="b"/>
                      <a:r>
                        <a:rPr lang="en-US" sz="2200" b="1" i="0" u="none" strike="noStrike" dirty="0">
                          <a:solidFill>
                            <a:schemeClr val="tx1"/>
                          </a:solidFill>
                          <a:effectLst/>
                          <a:latin typeface="Calibri" panose="020F0502020204030204" pitchFamily="34" charset="0"/>
                        </a:rPr>
                        <a:t>Israel &amp; Judah</a:t>
                      </a:r>
                    </a:p>
                  </a:txBody>
                  <a:tcPr marL="94580" marR="94580" marT="47291" marB="47291"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6"/>
                  </a:ext>
                </a:extLst>
              </a:tr>
              <a:tr h="467169">
                <a:tc>
                  <a:txBody>
                    <a:bodyPr/>
                    <a:lstStyle/>
                    <a:p>
                      <a:pPr algn="ctr" fontAlgn="b"/>
                      <a:r>
                        <a:rPr lang="en-US" sz="2500" b="1" i="0" u="none" strike="noStrike" dirty="0">
                          <a:solidFill>
                            <a:schemeClr val="tx1"/>
                          </a:solidFill>
                          <a:effectLst/>
                          <a:latin typeface="Calibri" panose="020F0502020204030204" pitchFamily="34" charset="0"/>
                        </a:rPr>
                        <a:t>Time</a:t>
                      </a:r>
                    </a:p>
                  </a:txBody>
                  <a:tcPr marL="5961" marR="5961" marT="49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17">
                  <a:txBody>
                    <a:bodyPr/>
                    <a:lstStyle/>
                    <a:p>
                      <a:pPr algn="ctr" fontAlgn="b"/>
                      <a:r>
                        <a:rPr lang="en-US" sz="2200" b="1" i="0" u="none" strike="noStrike" dirty="0">
                          <a:solidFill>
                            <a:schemeClr val="tx1"/>
                          </a:solidFill>
                          <a:effectLst/>
                          <a:latin typeface="Calibri" panose="020F0502020204030204" pitchFamily="34" charset="0"/>
                        </a:rPr>
                        <a:t>740 - 680 B.C.</a:t>
                      </a:r>
                    </a:p>
                  </a:txBody>
                  <a:tcPr marL="94580" marR="94580" marT="47291" marB="47291"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7"/>
                  </a:ext>
                </a:extLst>
              </a:tr>
            </a:tbl>
          </a:graphicData>
        </a:graphic>
      </p:graphicFrame>
      <p:sp>
        <p:nvSpPr>
          <p:cNvPr id="32775" name="TextBox 9"/>
          <p:cNvSpPr txBox="1">
            <a:spLocks noChangeArrowheads="1"/>
          </p:cNvSpPr>
          <p:nvPr/>
        </p:nvSpPr>
        <p:spPr bwMode="auto">
          <a:xfrm>
            <a:off x="215054" y="6847841"/>
            <a:ext cx="5020926" cy="256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defRPr>
                <a:solidFill>
                  <a:schemeClr val="tx1"/>
                </a:solidFill>
                <a:latin typeface="Calibri" panose="020F0502020204030204" pitchFamily="34" charset="0"/>
              </a:defRPr>
            </a:lvl1pPr>
            <a:lvl2pPr>
              <a:defRPr>
                <a:solidFill>
                  <a:schemeClr val="tx1"/>
                </a:solidFill>
                <a:latin typeface="Calibri" panose="020F0502020204030204" pitchFamily="34" charset="0"/>
              </a:defRPr>
            </a:lvl2pPr>
            <a:lvl3pPr>
              <a:defRPr>
                <a:solidFill>
                  <a:schemeClr val="tx1"/>
                </a:solidFill>
                <a:latin typeface="Calibri" panose="020F0502020204030204" pitchFamily="34" charset="0"/>
              </a:defRPr>
            </a:lvl3pPr>
            <a:lvl4pPr>
              <a:defRPr>
                <a:solidFill>
                  <a:schemeClr val="tx1"/>
                </a:solidFill>
                <a:latin typeface="Calibri" panose="020F0502020204030204" pitchFamily="34" charset="0"/>
              </a:defRPr>
            </a:lvl4pPr>
            <a:lvl5pPr>
              <a:defRPr>
                <a:solidFill>
                  <a:schemeClr val="tx1"/>
                </a:solidFill>
                <a:latin typeface="Calibri" panose="020F0502020204030204" pitchFamily="34" charset="0"/>
              </a:defRPr>
            </a:lvl5pPr>
            <a:lvl6pPr marL="2284413" indent="1588" defTabSz="912813" eaLnBrk="0" fontAlgn="base" hangingPunct="0">
              <a:spcBef>
                <a:spcPct val="0"/>
              </a:spcBef>
              <a:spcAft>
                <a:spcPct val="0"/>
              </a:spcAft>
              <a:defRPr>
                <a:solidFill>
                  <a:schemeClr val="tx1"/>
                </a:solidFill>
                <a:latin typeface="Calibri" panose="020F0502020204030204" pitchFamily="34" charset="0"/>
              </a:defRPr>
            </a:lvl6pPr>
            <a:lvl7pPr marL="2741613" indent="1588" defTabSz="912813" eaLnBrk="0" fontAlgn="base" hangingPunct="0">
              <a:spcBef>
                <a:spcPct val="0"/>
              </a:spcBef>
              <a:spcAft>
                <a:spcPct val="0"/>
              </a:spcAft>
              <a:defRPr>
                <a:solidFill>
                  <a:schemeClr val="tx1"/>
                </a:solidFill>
                <a:latin typeface="Calibri" panose="020F0502020204030204" pitchFamily="34" charset="0"/>
              </a:defRPr>
            </a:lvl7pPr>
            <a:lvl8pPr marL="3198813" indent="1588" defTabSz="912813" eaLnBrk="0" fontAlgn="base" hangingPunct="0">
              <a:spcBef>
                <a:spcPct val="0"/>
              </a:spcBef>
              <a:spcAft>
                <a:spcPct val="0"/>
              </a:spcAft>
              <a:defRPr>
                <a:solidFill>
                  <a:schemeClr val="tx1"/>
                </a:solidFill>
                <a:latin typeface="Calibri" panose="020F0502020204030204" pitchFamily="34" charset="0"/>
              </a:defRPr>
            </a:lvl8pPr>
            <a:lvl9pPr marL="3656013" indent="1588" defTabSz="912813" eaLnBrk="0" fontAlgn="base" hangingPunct="0">
              <a:spcBef>
                <a:spcPct val="0"/>
              </a:spcBef>
              <a:spcAft>
                <a:spcPct val="0"/>
              </a:spcAft>
              <a:defRPr>
                <a:solidFill>
                  <a:schemeClr val="tx1"/>
                </a:solidFill>
                <a:latin typeface="Calibri" panose="020F0502020204030204" pitchFamily="34" charset="0"/>
              </a:defRPr>
            </a:lvl9pPr>
          </a:lstStyle>
          <a:p>
            <a:pPr marL="0" lvl="1"/>
            <a:r>
              <a:rPr lang="en-US" altLang="en-US" sz="1067" dirty="0"/>
              <a:t>Bruce Wilkinson and Kenneth Boa, Talk Thru the Bible </a:t>
            </a:r>
            <a:r>
              <a:rPr lang="en-US" altLang="en-US" sz="1067"/>
              <a:t>(Nashville: </a:t>
            </a:r>
            <a:r>
              <a:rPr lang="en-US" altLang="en-US" sz="1067" dirty="0"/>
              <a:t>T. Nelson, 1983), 189.</a:t>
            </a:r>
            <a:endParaRPr lang="en-US" altLang="en-US" sz="1493" dirty="0"/>
          </a:p>
        </p:txBody>
      </p:sp>
      <p:sp>
        <p:nvSpPr>
          <p:cNvPr id="6" name="Arrow: Right 1">
            <a:extLst>
              <a:ext uri="{FF2B5EF4-FFF2-40B4-BE49-F238E27FC236}">
                <a16:creationId xmlns:a16="http://schemas.microsoft.com/office/drawing/2014/main" id="{B4B9CC16-E6CF-FDAC-7FEB-CE78AC48E442}"/>
              </a:ext>
            </a:extLst>
          </p:cNvPr>
          <p:cNvSpPr/>
          <p:nvPr/>
        </p:nvSpPr>
        <p:spPr>
          <a:xfrm rot="13889667">
            <a:off x="11356094" y="5083795"/>
            <a:ext cx="1110794" cy="287584"/>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73698" eaLnBrk="0" hangingPunct="0">
              <a:defRPr/>
            </a:pPr>
            <a:endParaRPr lang="en-US" sz="1920">
              <a:solidFill>
                <a:prstClr val="white"/>
              </a:solidFill>
              <a:latin typeface="Calibri"/>
            </a:endParaRPr>
          </a:p>
        </p:txBody>
      </p:sp>
      <p:sp>
        <p:nvSpPr>
          <p:cNvPr id="7" name="TextBox 6">
            <a:extLst>
              <a:ext uri="{FF2B5EF4-FFF2-40B4-BE49-F238E27FC236}">
                <a16:creationId xmlns:a16="http://schemas.microsoft.com/office/drawing/2014/main" id="{DF0EFB01-26A0-8808-E594-D42B811EB0B7}"/>
              </a:ext>
            </a:extLst>
          </p:cNvPr>
          <p:cNvSpPr txBox="1"/>
          <p:nvPr/>
        </p:nvSpPr>
        <p:spPr>
          <a:xfrm>
            <a:off x="11409680" y="5684570"/>
            <a:ext cx="1950720" cy="387798"/>
          </a:xfrm>
          <a:prstGeom prst="rect">
            <a:avLst/>
          </a:prstGeom>
          <a:noFill/>
        </p:spPr>
        <p:txBody>
          <a:bodyPr>
            <a:spAutoFit/>
          </a:bodyPr>
          <a:lstStyle/>
          <a:p>
            <a:pPr defTabSz="973698" eaLnBrk="0" hangingPunct="0">
              <a:defRPr/>
            </a:pPr>
            <a:r>
              <a:rPr lang="en-US" sz="1920" b="1" dirty="0">
                <a:solidFill>
                  <a:srgbClr val="FF0000"/>
                </a:solidFill>
                <a:latin typeface="Calibri" panose="020F0502020204030204" pitchFamily="34" charset="0"/>
                <a:cs typeface="+mn-cs"/>
              </a:rPr>
              <a:t>We are here!</a:t>
            </a:r>
          </a:p>
        </p:txBody>
      </p:sp>
      <p:sp>
        <p:nvSpPr>
          <p:cNvPr id="9" name="Rectangle 8">
            <a:extLst>
              <a:ext uri="{FF2B5EF4-FFF2-40B4-BE49-F238E27FC236}">
                <a16:creationId xmlns:a16="http://schemas.microsoft.com/office/drawing/2014/main" id="{D03C9EA7-272B-BF02-EE27-9566E070D2A1}"/>
              </a:ext>
            </a:extLst>
          </p:cNvPr>
          <p:cNvSpPr/>
          <p:nvPr/>
        </p:nvSpPr>
        <p:spPr>
          <a:xfrm>
            <a:off x="10302658" y="2286000"/>
            <a:ext cx="1228942" cy="2423546"/>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73698" eaLnBrk="0" hangingPunct="0"/>
            <a:endParaRPr lang="en-US" sz="1920">
              <a:solidFill>
                <a:prstClr val="white"/>
              </a:solidFill>
              <a:latin typeface="Calibri"/>
            </a:endParaRPr>
          </a:p>
        </p:txBody>
      </p:sp>
    </p:spTree>
    <p:extLst>
      <p:ext uri="{BB962C8B-B14F-4D97-AF65-F5344CB8AC3E}">
        <p14:creationId xmlns:p14="http://schemas.microsoft.com/office/powerpoint/2010/main" val="132995940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5842"/>
                                        </p:tgtEl>
                                        <p:attrNameLst>
                                          <p:attrName>style.visibility</p:attrName>
                                        </p:attrNameLst>
                                      </p:cBhvr>
                                      <p:to>
                                        <p:strVal val="visible"/>
                                      </p:to>
                                    </p:set>
                                    <p:animEffect transition="in" filter="fade">
                                      <p:cBhvr>
                                        <p:cTn id="7" dur="500"/>
                                        <p:tgtEl>
                                          <p:spTgt spid="35842"/>
                                        </p:tgtEl>
                                      </p:cBhvr>
                                    </p:animEffect>
                                  </p:childTnLst>
                                </p:cTn>
                              </p:par>
                              <p:par>
                                <p:cTn id="8" presetID="10" presetClass="entr" presetSubtype="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par>
                                <p:cTn id="11" presetID="1" presetClass="entr" presetSubtype="0" fill="hold" grpId="0" nodeType="withEffect">
                                  <p:stCondLst>
                                    <p:cond delay="0"/>
                                  </p:stCondLst>
                                  <p:childTnLst>
                                    <p:set>
                                      <p:cBhvr>
                                        <p:cTn id="12" dur="1" fill="hold">
                                          <p:stCondLst>
                                            <p:cond delay="499"/>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p:bldP spid="6" grpId="0" animBg="1"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366AF-9180-3C94-DE43-EBA79885B9D9}"/>
              </a:ext>
            </a:extLst>
          </p:cNvPr>
          <p:cNvSpPr>
            <a:spLocks noGrp="1"/>
          </p:cNvSpPr>
          <p:nvPr>
            <p:ph type="title"/>
          </p:nvPr>
        </p:nvSpPr>
        <p:spPr>
          <a:xfrm>
            <a:off x="2159000" y="491331"/>
            <a:ext cx="8077200" cy="727869"/>
          </a:xfrm>
          <a:solidFill>
            <a:schemeClr val="accent2">
              <a:lumMod val="60000"/>
              <a:lumOff val="40000"/>
            </a:schemeClr>
          </a:solidFill>
        </p:spPr>
        <p:txBody>
          <a:bodyPr/>
          <a:lstStyle/>
          <a:p>
            <a:pPr algn="ctr"/>
            <a:r>
              <a:rPr lang="en-US" sz="4000" b="1" dirty="0">
                <a:solidFill>
                  <a:schemeClr val="tx1"/>
                </a:solidFill>
                <a:latin typeface="+mn-lt"/>
              </a:rPr>
              <a:t>Peace                No-Peace</a:t>
            </a:r>
          </a:p>
        </p:txBody>
      </p:sp>
      <p:sp>
        <p:nvSpPr>
          <p:cNvPr id="3" name="Content Placeholder 2">
            <a:extLst>
              <a:ext uri="{FF2B5EF4-FFF2-40B4-BE49-F238E27FC236}">
                <a16:creationId xmlns:a16="http://schemas.microsoft.com/office/drawing/2014/main" id="{0FED6276-76ED-375D-A924-97732ABD05C1}"/>
              </a:ext>
            </a:extLst>
          </p:cNvPr>
          <p:cNvSpPr>
            <a:spLocks noGrp="1"/>
          </p:cNvSpPr>
          <p:nvPr>
            <p:ph idx="1"/>
          </p:nvPr>
        </p:nvSpPr>
        <p:spPr>
          <a:xfrm>
            <a:off x="1549400" y="1981200"/>
            <a:ext cx="10896600" cy="5029200"/>
          </a:xfrm>
        </p:spPr>
        <p:txBody>
          <a:bodyPr/>
          <a:lstStyle/>
          <a:p>
            <a:pPr marL="0" indent="0">
              <a:spcBef>
                <a:spcPts val="1272"/>
              </a:spcBef>
              <a:buNone/>
            </a:pPr>
            <a:r>
              <a:rPr lang="en-US" sz="3600" b="1">
                <a:solidFill>
                  <a:srgbClr val="0432FF"/>
                </a:solidFill>
                <a:latin typeface="+mn-lt"/>
              </a:rPr>
              <a:t>Righteous						Wicked</a:t>
            </a:r>
          </a:p>
          <a:p>
            <a:pPr marL="0" indent="0">
              <a:spcBef>
                <a:spcPts val="1272"/>
              </a:spcBef>
              <a:buNone/>
            </a:pPr>
            <a:endParaRPr lang="en-US" sz="1000" b="1">
              <a:solidFill>
                <a:srgbClr val="0432FF"/>
              </a:solidFill>
              <a:latin typeface="Arial" panose="020B0604020202020204" pitchFamily="34" charset="0"/>
              <a:cs typeface="Arial" panose="020B0604020202020204" pitchFamily="34" charset="0"/>
            </a:endParaRPr>
          </a:p>
          <a:p>
            <a:pPr marL="4187825" indent="0">
              <a:spcBef>
                <a:spcPts val="1272"/>
              </a:spcBef>
              <a:spcAft>
                <a:spcPts val="1200"/>
              </a:spcAft>
              <a:buNone/>
            </a:pPr>
            <a:r>
              <a:rPr lang="en-US" sz="3600" b="1">
                <a:solidFill>
                  <a:srgbClr val="0432FF"/>
                </a:solidFill>
                <a:latin typeface="Arial" panose="020B0604020202020204" pitchFamily="34" charset="0"/>
                <a:cs typeface="Arial" panose="020B0604020202020204" pitchFamily="34" charset="0"/>
              </a:rPr>
              <a:t>Deeds</a:t>
            </a:r>
          </a:p>
          <a:p>
            <a:pPr marL="2690813" indent="0">
              <a:spcBef>
                <a:spcPts val="1272"/>
              </a:spcBef>
              <a:spcAft>
                <a:spcPts val="1200"/>
              </a:spcAft>
              <a:buNone/>
            </a:pPr>
            <a:r>
              <a:rPr lang="en-US" sz="3600" b="1">
                <a:solidFill>
                  <a:srgbClr val="0432FF"/>
                </a:solidFill>
                <a:latin typeface="Arial" panose="020B0604020202020204" pitchFamily="34" charset="0"/>
                <a:cs typeface="Arial" panose="020B0604020202020204" pitchFamily="34" charset="0"/>
              </a:rPr>
              <a:t>Relationship with God</a:t>
            </a:r>
          </a:p>
          <a:p>
            <a:pPr marL="3600450" indent="0">
              <a:spcBef>
                <a:spcPts val="1272"/>
              </a:spcBef>
              <a:spcAft>
                <a:spcPts val="1200"/>
              </a:spcAft>
              <a:buNone/>
            </a:pPr>
            <a:r>
              <a:rPr lang="en-US" sz="3600" b="1">
                <a:solidFill>
                  <a:srgbClr val="0432FF"/>
                </a:solidFill>
                <a:latin typeface="Arial" panose="020B0604020202020204" pitchFamily="34" charset="0"/>
                <a:cs typeface="Arial" panose="020B0604020202020204" pitchFamily="34" charset="0"/>
              </a:rPr>
              <a:t>Ultimate end</a:t>
            </a:r>
          </a:p>
          <a:p>
            <a:pPr marL="0" indent="0">
              <a:spcBef>
                <a:spcPts val="1272"/>
              </a:spcBef>
              <a:spcAft>
                <a:spcPts val="1200"/>
              </a:spcAft>
              <a:buNone/>
            </a:pPr>
            <a:endParaRPr lang="en-US" sz="1050" b="1">
              <a:solidFill>
                <a:srgbClr val="0432FF"/>
              </a:solidFill>
              <a:latin typeface="Arial" panose="020B0604020202020204" pitchFamily="34" charset="0"/>
              <a:cs typeface="Arial" panose="020B0604020202020204" pitchFamily="34" charset="0"/>
            </a:endParaRPr>
          </a:p>
          <a:p>
            <a:pPr marL="0" indent="0">
              <a:spcBef>
                <a:spcPts val="1272"/>
              </a:spcBef>
              <a:spcAft>
                <a:spcPts val="1200"/>
              </a:spcAft>
              <a:buNone/>
            </a:pPr>
            <a:r>
              <a:rPr lang="en-US" sz="3600" b="1">
                <a:solidFill>
                  <a:srgbClr val="0432FF"/>
                </a:solidFill>
                <a:latin typeface="Arial" panose="020B0604020202020204" pitchFamily="34" charset="0"/>
                <a:cs typeface="Arial" panose="020B0604020202020204" pitchFamily="34" charset="0"/>
              </a:rPr>
              <a:t>	     It is your choice! But choose wisely.</a:t>
            </a:r>
          </a:p>
          <a:p>
            <a:pPr marL="0" indent="0">
              <a:spcBef>
                <a:spcPts val="1272"/>
              </a:spcBef>
              <a:buNone/>
            </a:pPr>
            <a:endParaRPr lang="en-US" sz="2800" b="1">
              <a:solidFill>
                <a:srgbClr val="0432FF"/>
              </a:solidFill>
              <a:latin typeface="+mn-lt"/>
            </a:endParaRPr>
          </a:p>
        </p:txBody>
      </p:sp>
      <p:cxnSp>
        <p:nvCxnSpPr>
          <p:cNvPr id="5" name="Straight Arrow Connector 4">
            <a:extLst>
              <a:ext uri="{FF2B5EF4-FFF2-40B4-BE49-F238E27FC236}">
                <a16:creationId xmlns:a16="http://schemas.microsoft.com/office/drawing/2014/main" id="{FF7C4579-F4C0-EAAE-B769-B60B83DE8E9A}"/>
              </a:ext>
            </a:extLst>
          </p:cNvPr>
          <p:cNvCxnSpPr>
            <a:cxnSpLocks/>
          </p:cNvCxnSpPr>
          <p:nvPr/>
        </p:nvCxnSpPr>
        <p:spPr>
          <a:xfrm>
            <a:off x="5130800" y="838200"/>
            <a:ext cx="1295400" cy="0"/>
          </a:xfrm>
          <a:prstGeom prst="straightConnector1">
            <a:avLst/>
          </a:prstGeom>
          <a:ln w="1270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2885DEAA-62AF-2867-58D5-A2F7AFB91EC3}"/>
              </a:ext>
            </a:extLst>
          </p:cNvPr>
          <p:cNvCxnSpPr>
            <a:cxnSpLocks/>
          </p:cNvCxnSpPr>
          <p:nvPr/>
        </p:nvCxnSpPr>
        <p:spPr>
          <a:xfrm>
            <a:off x="5816600" y="2352207"/>
            <a:ext cx="1295400" cy="0"/>
          </a:xfrm>
          <a:prstGeom prst="straightConnector1">
            <a:avLst/>
          </a:prstGeom>
          <a:ln w="127000">
            <a:solidFill>
              <a:srgbClr val="0432FF"/>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3104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366AF-9180-3C94-DE43-EBA79885B9D9}"/>
              </a:ext>
            </a:extLst>
          </p:cNvPr>
          <p:cNvSpPr>
            <a:spLocks noGrp="1"/>
          </p:cNvSpPr>
          <p:nvPr>
            <p:ph type="title"/>
          </p:nvPr>
        </p:nvSpPr>
        <p:spPr>
          <a:xfrm>
            <a:off x="2159000" y="491331"/>
            <a:ext cx="8077200" cy="727869"/>
          </a:xfrm>
          <a:solidFill>
            <a:schemeClr val="accent2">
              <a:lumMod val="60000"/>
              <a:lumOff val="40000"/>
            </a:schemeClr>
          </a:solidFill>
        </p:spPr>
        <p:txBody>
          <a:bodyPr/>
          <a:lstStyle/>
          <a:p>
            <a:pPr algn="ctr"/>
            <a:r>
              <a:rPr lang="en-US" sz="4000" b="1" dirty="0">
                <a:solidFill>
                  <a:schemeClr val="tx1"/>
                </a:solidFill>
                <a:latin typeface="+mn-lt"/>
              </a:rPr>
              <a:t>Peace                No-Peace</a:t>
            </a:r>
          </a:p>
        </p:txBody>
      </p:sp>
      <p:sp>
        <p:nvSpPr>
          <p:cNvPr id="3" name="Content Placeholder 2">
            <a:extLst>
              <a:ext uri="{FF2B5EF4-FFF2-40B4-BE49-F238E27FC236}">
                <a16:creationId xmlns:a16="http://schemas.microsoft.com/office/drawing/2014/main" id="{0FED6276-76ED-375D-A924-97732ABD05C1}"/>
              </a:ext>
            </a:extLst>
          </p:cNvPr>
          <p:cNvSpPr>
            <a:spLocks noGrp="1"/>
          </p:cNvSpPr>
          <p:nvPr>
            <p:ph idx="1"/>
          </p:nvPr>
        </p:nvSpPr>
        <p:spPr>
          <a:xfrm>
            <a:off x="1244600" y="2286000"/>
            <a:ext cx="10896600" cy="5029200"/>
          </a:xfrm>
        </p:spPr>
        <p:txBody>
          <a:bodyPr/>
          <a:lstStyle/>
          <a:p>
            <a:pPr marL="0" indent="0">
              <a:spcBef>
                <a:spcPts val="1272"/>
              </a:spcBef>
              <a:buNone/>
            </a:pPr>
            <a:r>
              <a:rPr lang="en-US" sz="3600" b="1" u="none" strike="noStrike">
                <a:solidFill>
                  <a:srgbClr val="0432FF"/>
                </a:solidFill>
                <a:effectLst/>
                <a:latin typeface="Arial" panose="020B0604020202020204" pitchFamily="34" charset="0"/>
                <a:cs typeface="Arial" panose="020B0604020202020204" pitchFamily="34" charset="0"/>
              </a:rPr>
              <a:t>Remember</a:t>
            </a:r>
          </a:p>
          <a:p>
            <a:pPr marL="0" indent="0">
              <a:spcBef>
                <a:spcPts val="1272"/>
              </a:spcBef>
              <a:buNone/>
            </a:pPr>
            <a:endParaRPr lang="en-US" sz="3600" b="1" u="none" strike="noStrike" baseline="30000">
              <a:solidFill>
                <a:srgbClr val="0432FF"/>
              </a:solidFill>
              <a:effectLst/>
              <a:latin typeface="Arial" panose="020B0604020202020204" pitchFamily="34" charset="0"/>
              <a:cs typeface="Arial" panose="020B0604020202020204" pitchFamily="34" charset="0"/>
            </a:endParaRPr>
          </a:p>
          <a:p>
            <a:pPr marL="0" indent="0">
              <a:spcBef>
                <a:spcPts val="1272"/>
              </a:spcBef>
              <a:buNone/>
            </a:pPr>
            <a:r>
              <a:rPr lang="en-US" sz="3600" b="1" u="none" strike="noStrike" baseline="30000">
                <a:solidFill>
                  <a:srgbClr val="0432FF"/>
                </a:solidFill>
                <a:effectLst/>
                <a:latin typeface="Arial" panose="020B0604020202020204" pitchFamily="34" charset="0"/>
                <a:cs typeface="Arial" panose="020B0604020202020204" pitchFamily="34" charset="0"/>
              </a:rPr>
              <a:t>8</a:t>
            </a:r>
            <a:r>
              <a:rPr lang="en-US" sz="3600" b="1" u="none" strike="noStrike">
                <a:solidFill>
                  <a:srgbClr val="0432FF"/>
                </a:solidFill>
                <a:effectLst/>
                <a:latin typeface="Arial" panose="020B0604020202020204" pitchFamily="34" charset="0"/>
                <a:cs typeface="Arial" panose="020B0604020202020204" pitchFamily="34" charset="0"/>
              </a:rPr>
              <a:t> </a:t>
            </a:r>
            <a:r>
              <a:rPr lang="en-US" sz="3600" b="1">
                <a:solidFill>
                  <a:srgbClr val="0432FF"/>
                </a:solidFill>
                <a:effectLst/>
                <a:latin typeface="Arial" panose="020B0604020202020204" pitchFamily="34" charset="0"/>
                <a:cs typeface="Arial" panose="020B0604020202020204" pitchFamily="34" charset="0"/>
              </a:rPr>
              <a:t>“For My thoughts are not your thoughts, Nor are your ways My ways,” declares the </a:t>
            </a:r>
            <a:r>
              <a:rPr lang="en-US" sz="3600" b="1" cap="small">
                <a:solidFill>
                  <a:srgbClr val="0432FF"/>
                </a:solidFill>
                <a:effectLst/>
                <a:latin typeface="Arial" panose="020B0604020202020204" pitchFamily="34" charset="0"/>
                <a:cs typeface="Arial" panose="020B0604020202020204" pitchFamily="34" charset="0"/>
              </a:rPr>
              <a:t>Lord</a:t>
            </a:r>
            <a:r>
              <a:rPr lang="en-US" sz="3600" b="1">
                <a:solidFill>
                  <a:srgbClr val="0432FF"/>
                </a:solidFill>
                <a:effectLst/>
                <a:latin typeface="Arial" panose="020B0604020202020204" pitchFamily="34" charset="0"/>
                <a:cs typeface="Arial" panose="020B0604020202020204" pitchFamily="34" charset="0"/>
              </a:rPr>
              <a:t>. </a:t>
            </a:r>
            <a:br>
              <a:rPr lang="en-US" sz="3600" b="1">
                <a:solidFill>
                  <a:srgbClr val="0432FF"/>
                </a:solidFill>
                <a:effectLst/>
                <a:latin typeface="Arial" panose="020B0604020202020204" pitchFamily="34" charset="0"/>
                <a:cs typeface="Arial" panose="020B0604020202020204" pitchFamily="34" charset="0"/>
              </a:rPr>
            </a:br>
            <a:r>
              <a:rPr lang="en-US" sz="3600" b="1" u="none" strike="noStrike" baseline="30000">
                <a:solidFill>
                  <a:srgbClr val="0432FF"/>
                </a:solidFill>
                <a:effectLst/>
                <a:latin typeface="Arial" panose="020B0604020202020204" pitchFamily="34" charset="0"/>
                <a:cs typeface="Arial" panose="020B0604020202020204" pitchFamily="34" charset="0"/>
              </a:rPr>
              <a:t>9</a:t>
            </a:r>
            <a:r>
              <a:rPr lang="en-US" sz="3600" b="1" u="none" strike="noStrike">
                <a:solidFill>
                  <a:srgbClr val="0432FF"/>
                </a:solidFill>
                <a:effectLst/>
                <a:latin typeface="Arial" panose="020B0604020202020204" pitchFamily="34" charset="0"/>
                <a:cs typeface="Arial" panose="020B0604020202020204" pitchFamily="34" charset="0"/>
              </a:rPr>
              <a:t> </a:t>
            </a:r>
            <a:r>
              <a:rPr lang="en-US" sz="3600" b="1">
                <a:solidFill>
                  <a:srgbClr val="0432FF"/>
                </a:solidFill>
                <a:effectLst/>
                <a:latin typeface="Arial" panose="020B0604020202020204" pitchFamily="34" charset="0"/>
                <a:cs typeface="Arial" panose="020B0604020202020204" pitchFamily="34" charset="0"/>
              </a:rPr>
              <a:t>“For </a:t>
            </a:r>
            <a:r>
              <a:rPr lang="en-US" sz="3600" b="1" i="1">
                <a:solidFill>
                  <a:srgbClr val="0432FF"/>
                </a:solidFill>
                <a:effectLst/>
                <a:latin typeface="Arial" panose="020B0604020202020204" pitchFamily="34" charset="0"/>
                <a:cs typeface="Arial" panose="020B0604020202020204" pitchFamily="34" charset="0"/>
              </a:rPr>
              <a:t>as</a:t>
            </a:r>
            <a:r>
              <a:rPr lang="en-US" sz="3600" b="1">
                <a:solidFill>
                  <a:srgbClr val="0432FF"/>
                </a:solidFill>
                <a:effectLst/>
                <a:latin typeface="Arial" panose="020B0604020202020204" pitchFamily="34" charset="0"/>
                <a:cs typeface="Arial" panose="020B0604020202020204" pitchFamily="34" charset="0"/>
              </a:rPr>
              <a:t> the heavens are higher than the earth, So are My ways higher than your ways And My thoughts than your thoughts. (Isaiah 55:8–9) </a:t>
            </a:r>
          </a:p>
          <a:p>
            <a:pPr marL="0" indent="0">
              <a:spcBef>
                <a:spcPts val="1272"/>
              </a:spcBef>
              <a:buNone/>
            </a:pPr>
            <a:endParaRPr lang="en-US" sz="2800" b="1">
              <a:solidFill>
                <a:srgbClr val="0432FF"/>
              </a:solidFill>
              <a:latin typeface="+mn-lt"/>
            </a:endParaRPr>
          </a:p>
        </p:txBody>
      </p:sp>
      <p:cxnSp>
        <p:nvCxnSpPr>
          <p:cNvPr id="5" name="Straight Arrow Connector 4">
            <a:extLst>
              <a:ext uri="{FF2B5EF4-FFF2-40B4-BE49-F238E27FC236}">
                <a16:creationId xmlns:a16="http://schemas.microsoft.com/office/drawing/2014/main" id="{FF7C4579-F4C0-EAAE-B769-B60B83DE8E9A}"/>
              </a:ext>
            </a:extLst>
          </p:cNvPr>
          <p:cNvCxnSpPr>
            <a:cxnSpLocks/>
          </p:cNvCxnSpPr>
          <p:nvPr/>
        </p:nvCxnSpPr>
        <p:spPr>
          <a:xfrm>
            <a:off x="5130800" y="838200"/>
            <a:ext cx="1295400" cy="0"/>
          </a:xfrm>
          <a:prstGeom prst="straightConnector1">
            <a:avLst/>
          </a:prstGeom>
          <a:ln w="1270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A57298F5-8281-AC3E-FDB1-B31E6D70A5B1}"/>
              </a:ext>
            </a:extLst>
          </p:cNvPr>
          <p:cNvSpPr txBox="1"/>
          <p:nvPr/>
        </p:nvSpPr>
        <p:spPr>
          <a:xfrm>
            <a:off x="2380099" y="6651013"/>
            <a:ext cx="7443063" cy="369332"/>
          </a:xfrm>
          <a:prstGeom prst="rect">
            <a:avLst/>
          </a:prstGeom>
          <a:noFill/>
        </p:spPr>
        <p:txBody>
          <a:bodyPr wrap="none" rtlCol="0">
            <a:spAutoFit/>
          </a:bodyPr>
          <a:lstStyle/>
          <a:p>
            <a:r>
              <a:rPr lang="en-US" b="1" dirty="0">
                <a:solidFill>
                  <a:schemeClr val="tx1">
                    <a:lumMod val="65000"/>
                    <a:lumOff val="35000"/>
                  </a:schemeClr>
                </a:solidFill>
                <a:latin typeface="Arial" panose="020B0604020202020204" pitchFamily="34" charset="0"/>
                <a:cs typeface="Arial" panose="020B0604020202020204" pitchFamily="34" charset="0"/>
              </a:rPr>
              <a:t>Unless otherwise noted, all Scripture quotations are from NASB95</a:t>
            </a:r>
          </a:p>
        </p:txBody>
      </p:sp>
    </p:spTree>
    <p:extLst>
      <p:ext uri="{BB962C8B-B14F-4D97-AF65-F5344CB8AC3E}">
        <p14:creationId xmlns:p14="http://schemas.microsoft.com/office/powerpoint/2010/main" val="23527929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366AF-9180-3C94-DE43-EBA79885B9D9}"/>
              </a:ext>
            </a:extLst>
          </p:cNvPr>
          <p:cNvSpPr>
            <a:spLocks noGrp="1"/>
          </p:cNvSpPr>
          <p:nvPr>
            <p:ph type="title"/>
          </p:nvPr>
        </p:nvSpPr>
        <p:spPr>
          <a:xfrm>
            <a:off x="2159000" y="491331"/>
            <a:ext cx="8077200" cy="727869"/>
          </a:xfrm>
          <a:solidFill>
            <a:schemeClr val="accent2">
              <a:lumMod val="60000"/>
              <a:lumOff val="40000"/>
            </a:schemeClr>
          </a:solidFill>
        </p:spPr>
        <p:txBody>
          <a:bodyPr/>
          <a:lstStyle/>
          <a:p>
            <a:pPr algn="ctr"/>
            <a:r>
              <a:rPr lang="en-US" sz="4000" b="1" dirty="0">
                <a:solidFill>
                  <a:schemeClr val="tx1"/>
                </a:solidFill>
                <a:latin typeface="+mn-lt"/>
              </a:rPr>
              <a:t>Isaiah 57:1-2 </a:t>
            </a:r>
            <a:r>
              <a:rPr lang="en-US" sz="4000" b="1">
                <a:solidFill>
                  <a:schemeClr val="tx1"/>
                </a:solidFill>
                <a:effectLst/>
                <a:latin typeface="Arial" panose="020B0604020202020204" pitchFamily="34" charset="0"/>
                <a:ea typeface="Times New Roman" panose="02020603050405020304" pitchFamily="18" charset="0"/>
                <a:cs typeface="Arial" panose="020B0604020202020204" pitchFamily="34" charset="0"/>
              </a:rPr>
              <a:t>The Righteous Man</a:t>
            </a:r>
            <a:endParaRPr lang="en-US" sz="4000" b="1" dirty="0">
              <a:solidFill>
                <a:schemeClr val="tx1"/>
              </a:solidFill>
              <a:latin typeface="+mn-lt"/>
            </a:endParaRPr>
          </a:p>
        </p:txBody>
      </p:sp>
      <p:sp>
        <p:nvSpPr>
          <p:cNvPr id="3" name="Content Placeholder 2">
            <a:extLst>
              <a:ext uri="{FF2B5EF4-FFF2-40B4-BE49-F238E27FC236}">
                <a16:creationId xmlns:a16="http://schemas.microsoft.com/office/drawing/2014/main" id="{0FED6276-76ED-375D-A924-97732ABD05C1}"/>
              </a:ext>
            </a:extLst>
          </p:cNvPr>
          <p:cNvSpPr>
            <a:spLocks noGrp="1"/>
          </p:cNvSpPr>
          <p:nvPr>
            <p:ph idx="1"/>
          </p:nvPr>
        </p:nvSpPr>
        <p:spPr>
          <a:xfrm>
            <a:off x="787400" y="2171700"/>
            <a:ext cx="11887200" cy="2971800"/>
          </a:xfrm>
        </p:spPr>
        <p:txBody>
          <a:bodyPr/>
          <a:lstStyle/>
          <a:p>
            <a:pPr marL="0" marR="0" indent="0">
              <a:lnSpc>
                <a:spcPct val="115000"/>
              </a:lnSpc>
              <a:spcBef>
                <a:spcPts val="0"/>
              </a:spcBef>
              <a:spcAft>
                <a:spcPts val="1000"/>
              </a:spcAft>
              <a:buNone/>
            </a:pPr>
            <a:r>
              <a:rPr lang="en-US" sz="3200" b="1" baseline="30000">
                <a:solidFill>
                  <a:schemeClr val="tx1"/>
                </a:solidFill>
                <a:effectLst/>
                <a:latin typeface="Arial" panose="020B0604020202020204" pitchFamily="34" charset="0"/>
                <a:ea typeface="Times New Roman" panose="02020603050405020304" pitchFamily="18" charset="0"/>
                <a:cs typeface="Arial" panose="020B0604020202020204" pitchFamily="34" charset="0"/>
              </a:rPr>
              <a:t>1</a:t>
            </a:r>
            <a:r>
              <a:rPr lang="en-US" sz="3200" b="1">
                <a:solidFill>
                  <a:schemeClr val="tx1"/>
                </a:solidFill>
                <a:effectLst/>
                <a:latin typeface="Arial" panose="020B0604020202020204" pitchFamily="34" charset="0"/>
                <a:ea typeface="Times New Roman" panose="02020603050405020304" pitchFamily="18" charset="0"/>
                <a:cs typeface="Arial" panose="020B0604020202020204" pitchFamily="34" charset="0"/>
              </a:rPr>
              <a:t> The </a:t>
            </a:r>
            <a:r>
              <a:rPr lang="en-US" sz="3200" b="1">
                <a:solidFill>
                  <a:srgbClr val="0432FF"/>
                </a:solidFill>
                <a:effectLst/>
                <a:latin typeface="Arial" panose="020B0604020202020204" pitchFamily="34" charset="0"/>
                <a:ea typeface="Times New Roman" panose="02020603050405020304" pitchFamily="18" charset="0"/>
                <a:cs typeface="Arial" panose="020B0604020202020204" pitchFamily="34" charset="0"/>
              </a:rPr>
              <a:t>righteous man </a:t>
            </a:r>
            <a:r>
              <a:rPr lang="en-US" sz="3200" b="1">
                <a:solidFill>
                  <a:schemeClr val="tx1"/>
                </a:solidFill>
                <a:effectLst/>
                <a:latin typeface="Arial" panose="020B0604020202020204" pitchFamily="34" charset="0"/>
                <a:ea typeface="Times New Roman" panose="02020603050405020304" pitchFamily="18" charset="0"/>
                <a:cs typeface="Arial" panose="020B0604020202020204" pitchFamily="34" charset="0"/>
              </a:rPr>
              <a:t>perishes, </a:t>
            </a:r>
            <a:br>
              <a:rPr lang="en-US" sz="3200" b="1">
                <a:solidFill>
                  <a:schemeClr val="tx1"/>
                </a:solidFill>
                <a:effectLst/>
                <a:latin typeface="Arial" panose="020B0604020202020204" pitchFamily="34" charset="0"/>
                <a:ea typeface="Times New Roman" panose="02020603050405020304" pitchFamily="18" charset="0"/>
                <a:cs typeface="Arial" panose="020B0604020202020204" pitchFamily="34" charset="0"/>
              </a:rPr>
            </a:br>
            <a:r>
              <a:rPr lang="en-US" sz="3200" b="1">
                <a:solidFill>
                  <a:schemeClr val="tx1"/>
                </a:solidFill>
                <a:effectLst/>
                <a:latin typeface="Arial" panose="020B0604020202020204" pitchFamily="34" charset="0"/>
                <a:ea typeface="Times New Roman" panose="02020603050405020304" pitchFamily="18" charset="0"/>
                <a:cs typeface="Arial" panose="020B0604020202020204" pitchFamily="34" charset="0"/>
              </a:rPr>
              <a:t>and no man takes it to heart; </a:t>
            </a:r>
            <a:br>
              <a:rPr lang="en-US" sz="3200" b="1">
                <a:solidFill>
                  <a:schemeClr val="tx1"/>
                </a:solidFill>
                <a:effectLst/>
                <a:latin typeface="Arial" panose="020B0604020202020204" pitchFamily="34" charset="0"/>
                <a:ea typeface="Times New Roman" panose="02020603050405020304" pitchFamily="18" charset="0"/>
                <a:cs typeface="Arial" panose="020B0604020202020204" pitchFamily="34" charset="0"/>
              </a:rPr>
            </a:br>
            <a:r>
              <a:rPr lang="en-US" sz="3200" b="1">
                <a:solidFill>
                  <a:schemeClr val="tx1"/>
                </a:solidFill>
                <a:effectLst/>
                <a:latin typeface="Arial" panose="020B0604020202020204" pitchFamily="34" charset="0"/>
                <a:ea typeface="Times New Roman" panose="02020603050405020304" pitchFamily="18" charset="0"/>
                <a:cs typeface="Arial" panose="020B0604020202020204" pitchFamily="34" charset="0"/>
              </a:rPr>
              <a:t>And </a:t>
            </a:r>
            <a:r>
              <a:rPr lang="en-US" sz="3200" b="1">
                <a:solidFill>
                  <a:srgbClr val="0432FF"/>
                </a:solidFill>
                <a:effectLst/>
                <a:latin typeface="Arial" panose="020B0604020202020204" pitchFamily="34" charset="0"/>
                <a:ea typeface="Times New Roman" panose="02020603050405020304" pitchFamily="18" charset="0"/>
                <a:cs typeface="Arial" panose="020B0604020202020204" pitchFamily="34" charset="0"/>
              </a:rPr>
              <a:t>devout men </a:t>
            </a:r>
            <a:r>
              <a:rPr lang="en-US" sz="3200" b="1">
                <a:solidFill>
                  <a:schemeClr val="tx1"/>
                </a:solidFill>
                <a:effectLst/>
                <a:latin typeface="Arial" panose="020B0604020202020204" pitchFamily="34" charset="0"/>
                <a:ea typeface="Times New Roman" panose="02020603050405020304" pitchFamily="18" charset="0"/>
                <a:cs typeface="Arial" panose="020B0604020202020204" pitchFamily="34" charset="0"/>
              </a:rPr>
              <a:t>are taken away, </a:t>
            </a:r>
            <a:br>
              <a:rPr lang="en-US" sz="3200" b="1">
                <a:solidFill>
                  <a:schemeClr val="tx1"/>
                </a:solidFill>
                <a:effectLst/>
                <a:latin typeface="Arial" panose="020B0604020202020204" pitchFamily="34" charset="0"/>
                <a:ea typeface="Times New Roman" panose="02020603050405020304" pitchFamily="18" charset="0"/>
                <a:cs typeface="Arial" panose="020B0604020202020204" pitchFamily="34" charset="0"/>
              </a:rPr>
            </a:br>
            <a:r>
              <a:rPr lang="en-US" sz="3200" b="1">
                <a:solidFill>
                  <a:schemeClr val="tx1"/>
                </a:solidFill>
                <a:effectLst/>
                <a:latin typeface="Arial" panose="020B0604020202020204" pitchFamily="34" charset="0"/>
                <a:ea typeface="Times New Roman" panose="02020603050405020304" pitchFamily="18" charset="0"/>
                <a:cs typeface="Arial" panose="020B0604020202020204" pitchFamily="34" charset="0"/>
              </a:rPr>
              <a:t>while no one understands.</a:t>
            </a:r>
          </a:p>
          <a:p>
            <a:pPr marL="0" marR="0" indent="0">
              <a:lnSpc>
                <a:spcPct val="115000"/>
              </a:lnSpc>
              <a:spcBef>
                <a:spcPts val="0"/>
              </a:spcBef>
              <a:spcAft>
                <a:spcPts val="1000"/>
              </a:spcAft>
              <a:buNone/>
            </a:pPr>
            <a:endParaRPr lang="en-US" sz="1800" b="1">
              <a:solidFill>
                <a:schemeClr val="tx1"/>
              </a:solidFill>
              <a:latin typeface="Arial" panose="020B0604020202020204" pitchFamily="34" charset="0"/>
              <a:ea typeface="Times New Roman" panose="02020603050405020304" pitchFamily="18" charset="0"/>
              <a:cs typeface="Arial" panose="020B0604020202020204" pitchFamily="34" charset="0"/>
            </a:endParaRPr>
          </a:p>
          <a:p>
            <a:pPr marL="0" marR="0" indent="0">
              <a:lnSpc>
                <a:spcPct val="115000"/>
              </a:lnSpc>
              <a:spcBef>
                <a:spcPts val="0"/>
              </a:spcBef>
              <a:spcAft>
                <a:spcPts val="1000"/>
              </a:spcAft>
              <a:buNone/>
            </a:pPr>
            <a:r>
              <a:rPr lang="en-US" sz="3200" b="1">
                <a:solidFill>
                  <a:schemeClr val="tx1"/>
                </a:solidFill>
                <a:effectLst/>
                <a:latin typeface="Arial" panose="020B0604020202020204" pitchFamily="34" charset="0"/>
                <a:ea typeface="Times New Roman" panose="02020603050405020304" pitchFamily="18" charset="0"/>
                <a:cs typeface="Arial" panose="020B0604020202020204" pitchFamily="34" charset="0"/>
              </a:rPr>
              <a:t>For the </a:t>
            </a:r>
            <a:r>
              <a:rPr lang="en-US" sz="3200" b="1">
                <a:solidFill>
                  <a:srgbClr val="0432FF"/>
                </a:solidFill>
                <a:effectLst/>
                <a:latin typeface="Arial" panose="020B0604020202020204" pitchFamily="34" charset="0"/>
                <a:ea typeface="Times New Roman" panose="02020603050405020304" pitchFamily="18" charset="0"/>
                <a:cs typeface="Arial" panose="020B0604020202020204" pitchFamily="34" charset="0"/>
              </a:rPr>
              <a:t>righteous man </a:t>
            </a:r>
            <a:r>
              <a:rPr lang="en-US" sz="3200" b="1">
                <a:solidFill>
                  <a:schemeClr val="tx1"/>
                </a:solidFill>
                <a:effectLst/>
                <a:latin typeface="Arial" panose="020B0604020202020204" pitchFamily="34" charset="0"/>
                <a:ea typeface="Times New Roman" panose="02020603050405020304" pitchFamily="18" charset="0"/>
                <a:cs typeface="Arial" panose="020B0604020202020204" pitchFamily="34" charset="0"/>
              </a:rPr>
              <a:t>is taken away from evil,</a:t>
            </a:r>
            <a:br>
              <a:rPr lang="en-US" sz="3200" b="1">
                <a:solidFill>
                  <a:schemeClr val="tx1"/>
                </a:solidFill>
                <a:effectLst/>
                <a:latin typeface="Arial" panose="020B0604020202020204" pitchFamily="34" charset="0"/>
                <a:ea typeface="Times New Roman" panose="02020603050405020304" pitchFamily="18" charset="0"/>
                <a:cs typeface="Arial" panose="020B0604020202020204" pitchFamily="34" charset="0"/>
              </a:rPr>
            </a:br>
            <a:r>
              <a:rPr lang="en-US" sz="3200" b="1" baseline="30000">
                <a:solidFill>
                  <a:schemeClr val="tx1"/>
                </a:solidFill>
                <a:effectLst/>
                <a:latin typeface="Arial" panose="020B0604020202020204" pitchFamily="34" charset="0"/>
                <a:ea typeface="Times New Roman" panose="02020603050405020304" pitchFamily="18" charset="0"/>
                <a:cs typeface="Arial" panose="020B0604020202020204" pitchFamily="34" charset="0"/>
              </a:rPr>
              <a:t>2</a:t>
            </a:r>
            <a:r>
              <a:rPr lang="en-US" sz="3200" b="1">
                <a:solidFill>
                  <a:schemeClr val="tx1"/>
                </a:solidFill>
                <a:effectLst/>
                <a:latin typeface="Arial" panose="020B0604020202020204" pitchFamily="34" charset="0"/>
                <a:ea typeface="Times New Roman" panose="02020603050405020304" pitchFamily="18" charset="0"/>
                <a:cs typeface="Arial" panose="020B0604020202020204" pitchFamily="34" charset="0"/>
              </a:rPr>
              <a:t> He enters into </a:t>
            </a:r>
            <a:r>
              <a:rPr lang="en-US" sz="3200" b="1">
                <a:solidFill>
                  <a:srgbClr val="FF0000"/>
                </a:solidFill>
                <a:effectLst/>
                <a:latin typeface="Arial" panose="020B0604020202020204" pitchFamily="34" charset="0"/>
                <a:ea typeface="Times New Roman" panose="02020603050405020304" pitchFamily="18" charset="0"/>
                <a:cs typeface="Arial" panose="020B0604020202020204" pitchFamily="34" charset="0"/>
              </a:rPr>
              <a:t>peace</a:t>
            </a:r>
            <a:r>
              <a:rPr lang="en-US" sz="3200" b="1">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br>
              <a:rPr lang="en-US" sz="3200" b="1">
                <a:solidFill>
                  <a:schemeClr val="tx1"/>
                </a:solidFill>
                <a:effectLst/>
                <a:latin typeface="Arial" panose="020B0604020202020204" pitchFamily="34" charset="0"/>
                <a:ea typeface="Times New Roman" panose="02020603050405020304" pitchFamily="18" charset="0"/>
                <a:cs typeface="Arial" panose="020B0604020202020204" pitchFamily="34" charset="0"/>
              </a:rPr>
            </a:br>
            <a:r>
              <a:rPr lang="en-US" sz="3200" b="1">
                <a:solidFill>
                  <a:schemeClr val="tx1"/>
                </a:solidFill>
                <a:effectLst/>
                <a:latin typeface="Arial" panose="020B0604020202020204" pitchFamily="34" charset="0"/>
                <a:ea typeface="Times New Roman" panose="02020603050405020304" pitchFamily="18" charset="0"/>
                <a:cs typeface="Arial" panose="020B0604020202020204" pitchFamily="34" charset="0"/>
              </a:rPr>
              <a:t>They rest in their beds, </a:t>
            </a:r>
            <a:r>
              <a:rPr lang="en-US" sz="3200" b="1" i="1">
                <a:solidFill>
                  <a:schemeClr val="tx1"/>
                </a:solidFill>
                <a:effectLst/>
                <a:latin typeface="Arial" panose="020B0604020202020204" pitchFamily="34" charset="0"/>
                <a:ea typeface="Times New Roman" panose="02020603050405020304" pitchFamily="18" charset="0"/>
                <a:cs typeface="Arial" panose="020B0604020202020204" pitchFamily="34" charset="0"/>
              </a:rPr>
              <a:t>Each one</a:t>
            </a:r>
            <a:r>
              <a:rPr lang="en-US" sz="3200" b="1">
                <a:solidFill>
                  <a:schemeClr val="tx1"/>
                </a:solidFill>
                <a:effectLst/>
                <a:latin typeface="Arial" panose="020B0604020202020204" pitchFamily="34" charset="0"/>
                <a:ea typeface="Times New Roman" panose="02020603050405020304" pitchFamily="18" charset="0"/>
                <a:cs typeface="Arial" panose="020B0604020202020204" pitchFamily="34" charset="0"/>
              </a:rPr>
              <a:t> who walked in his </a:t>
            </a:r>
            <a:r>
              <a:rPr lang="en-US" sz="3200" b="1">
                <a:solidFill>
                  <a:srgbClr val="0432FF"/>
                </a:solidFill>
                <a:effectLst/>
                <a:latin typeface="Arial" panose="020B0604020202020204" pitchFamily="34" charset="0"/>
                <a:ea typeface="Times New Roman" panose="02020603050405020304" pitchFamily="18" charset="0"/>
                <a:cs typeface="Arial" panose="020B0604020202020204" pitchFamily="34" charset="0"/>
              </a:rPr>
              <a:t>upright</a:t>
            </a:r>
            <a:r>
              <a:rPr lang="en-US" sz="3200" b="1">
                <a:solidFill>
                  <a:schemeClr val="tx1"/>
                </a:solidFill>
                <a:effectLst/>
                <a:latin typeface="Arial" panose="020B0604020202020204" pitchFamily="34" charset="0"/>
                <a:ea typeface="Times New Roman" panose="02020603050405020304" pitchFamily="18" charset="0"/>
                <a:cs typeface="Arial" panose="020B0604020202020204" pitchFamily="34" charset="0"/>
              </a:rPr>
              <a:t> way. </a:t>
            </a:r>
          </a:p>
        </p:txBody>
      </p:sp>
      <p:pic>
        <p:nvPicPr>
          <p:cNvPr id="4" name="Picture 3">
            <a:extLst>
              <a:ext uri="{FF2B5EF4-FFF2-40B4-BE49-F238E27FC236}">
                <a16:creationId xmlns:a16="http://schemas.microsoft.com/office/drawing/2014/main" id="{9AE3541F-A714-9653-7529-AC947E872DC4}"/>
              </a:ext>
            </a:extLst>
          </p:cNvPr>
          <p:cNvPicPr>
            <a:picLocks noChangeAspect="1"/>
          </p:cNvPicPr>
          <p:nvPr/>
        </p:nvPicPr>
        <p:blipFill>
          <a:blip r:embed="rId3"/>
          <a:stretch>
            <a:fillRect/>
          </a:stretch>
        </p:blipFill>
        <p:spPr>
          <a:xfrm>
            <a:off x="8102600" y="1752600"/>
            <a:ext cx="3048000" cy="3187700"/>
          </a:xfrm>
          <a:prstGeom prst="rect">
            <a:avLst/>
          </a:prstGeom>
        </p:spPr>
      </p:pic>
    </p:spTree>
    <p:extLst>
      <p:ext uri="{BB962C8B-B14F-4D97-AF65-F5344CB8AC3E}">
        <p14:creationId xmlns:p14="http://schemas.microsoft.com/office/powerpoint/2010/main" val="1787371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366AF-9180-3C94-DE43-EBA79885B9D9}"/>
              </a:ext>
            </a:extLst>
          </p:cNvPr>
          <p:cNvSpPr>
            <a:spLocks noGrp="1"/>
          </p:cNvSpPr>
          <p:nvPr>
            <p:ph type="title"/>
          </p:nvPr>
        </p:nvSpPr>
        <p:spPr>
          <a:xfrm>
            <a:off x="2159000" y="491331"/>
            <a:ext cx="8077200" cy="727869"/>
          </a:xfrm>
          <a:solidFill>
            <a:schemeClr val="accent2">
              <a:lumMod val="60000"/>
              <a:lumOff val="40000"/>
            </a:schemeClr>
          </a:solidFill>
        </p:spPr>
        <p:txBody>
          <a:bodyPr/>
          <a:lstStyle/>
          <a:p>
            <a:pPr algn="ctr"/>
            <a:r>
              <a:rPr lang="en-US" sz="4000" b="1" dirty="0">
                <a:solidFill>
                  <a:schemeClr val="tx1"/>
                </a:solidFill>
                <a:latin typeface="+mn-lt"/>
              </a:rPr>
              <a:t>Peace - Shalom</a:t>
            </a:r>
          </a:p>
        </p:txBody>
      </p:sp>
      <p:sp>
        <p:nvSpPr>
          <p:cNvPr id="3" name="Content Placeholder 2">
            <a:extLst>
              <a:ext uri="{FF2B5EF4-FFF2-40B4-BE49-F238E27FC236}">
                <a16:creationId xmlns:a16="http://schemas.microsoft.com/office/drawing/2014/main" id="{0FED6276-76ED-375D-A924-97732ABD05C1}"/>
              </a:ext>
            </a:extLst>
          </p:cNvPr>
          <p:cNvSpPr>
            <a:spLocks noGrp="1"/>
          </p:cNvSpPr>
          <p:nvPr>
            <p:ph idx="1"/>
          </p:nvPr>
        </p:nvSpPr>
        <p:spPr>
          <a:xfrm>
            <a:off x="1549400" y="2362200"/>
            <a:ext cx="10896600" cy="2971800"/>
          </a:xfrm>
        </p:spPr>
        <p:txBody>
          <a:bodyPr/>
          <a:lstStyle/>
          <a:p>
            <a:pPr marL="0" marR="0" indent="0">
              <a:lnSpc>
                <a:spcPct val="115000"/>
              </a:lnSpc>
              <a:spcBef>
                <a:spcPts val="0"/>
              </a:spcBef>
              <a:spcAft>
                <a:spcPts val="1000"/>
              </a:spcAft>
              <a:buNone/>
            </a:pPr>
            <a:r>
              <a:rPr lang="en-US" sz="3600" b="1">
                <a:solidFill>
                  <a:schemeClr val="tx1"/>
                </a:solidFill>
                <a:effectLst/>
                <a:latin typeface="Arial" panose="020B0604020202020204" pitchFamily="34" charset="0"/>
                <a:ea typeface="Times New Roman" panose="02020603050405020304" pitchFamily="18" charset="0"/>
                <a:cs typeface="Arial" panose="020B0604020202020204" pitchFamily="34" charset="0"/>
              </a:rPr>
              <a:t>Shalom =</a:t>
            </a:r>
          </a:p>
          <a:p>
            <a:pPr>
              <a:lnSpc>
                <a:spcPct val="115000"/>
              </a:lnSpc>
              <a:spcBef>
                <a:spcPts val="0"/>
              </a:spcBef>
              <a:spcAft>
                <a:spcPts val="1000"/>
              </a:spcAft>
            </a:pPr>
            <a:r>
              <a:rPr lang="en-US" sz="3600" b="1">
                <a:solidFill>
                  <a:schemeClr val="tx1"/>
                </a:solidFill>
                <a:effectLst/>
                <a:latin typeface="Arial" panose="020B0604020202020204" pitchFamily="34" charset="0"/>
                <a:ea typeface="Times New Roman" panose="02020603050405020304" pitchFamily="18" charset="0"/>
                <a:cs typeface="Arial" panose="020B0604020202020204" pitchFamily="34" charset="0"/>
              </a:rPr>
              <a:t>wholeness, unity, and harmony </a:t>
            </a:r>
          </a:p>
          <a:p>
            <a:pPr>
              <a:lnSpc>
                <a:spcPct val="115000"/>
              </a:lnSpc>
              <a:spcBef>
                <a:spcPts val="0"/>
              </a:spcBef>
              <a:spcAft>
                <a:spcPts val="1000"/>
              </a:spcAft>
            </a:pPr>
            <a:r>
              <a:rPr lang="en-US" sz="3600" b="1">
                <a:solidFill>
                  <a:schemeClr val="tx1"/>
                </a:solidFill>
                <a:effectLst/>
                <a:latin typeface="Arial" panose="020B0604020202020204" pitchFamily="34" charset="0"/>
                <a:ea typeface="Times New Roman" panose="02020603050405020304" pitchFamily="18" charset="0"/>
                <a:cs typeface="Arial" panose="020B0604020202020204" pitchFamily="34" charset="0"/>
              </a:rPr>
              <a:t>fulfillment that comes to human beings when they experience God’s presence </a:t>
            </a:r>
            <a:endParaRPr lang="en-US" sz="3600" b="1">
              <a:solidFill>
                <a:schemeClr val="tx1"/>
              </a:solidFill>
              <a:latin typeface="Arial" panose="020B0604020202020204" pitchFamily="34" charset="0"/>
              <a:ea typeface="Times New Roman" panose="02020603050405020304" pitchFamily="18" charset="0"/>
              <a:cs typeface="Arial" panose="020B0604020202020204" pitchFamily="34" charset="0"/>
            </a:endParaRPr>
          </a:p>
          <a:p>
            <a:pPr marL="0" marR="0" indent="0">
              <a:lnSpc>
                <a:spcPct val="115000"/>
              </a:lnSpc>
              <a:spcBef>
                <a:spcPts val="0"/>
              </a:spcBef>
              <a:spcAft>
                <a:spcPts val="1000"/>
              </a:spcAft>
              <a:buNone/>
            </a:pPr>
            <a:r>
              <a:rPr lang="en-US" sz="3600" b="1">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lang="en-US" sz="2800" b="1">
                <a:solidFill>
                  <a:schemeClr val="tx1"/>
                </a:solidFill>
                <a:effectLst/>
                <a:latin typeface="Arial" panose="020B0604020202020204" pitchFamily="34" charset="0"/>
                <a:ea typeface="Times New Roman" panose="02020603050405020304" pitchFamily="18" charset="0"/>
                <a:cs typeface="Arial" panose="020B0604020202020204" pitchFamily="34" charset="0"/>
              </a:rPr>
              <a:t>(Richards, Expository Dictionary of Bible Words)</a:t>
            </a:r>
            <a:endParaRPr lang="en-US" sz="3600" b="1">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380811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FED6276-76ED-375D-A924-97732ABD05C1}"/>
              </a:ext>
            </a:extLst>
          </p:cNvPr>
          <p:cNvSpPr>
            <a:spLocks noGrp="1"/>
          </p:cNvSpPr>
          <p:nvPr>
            <p:ph idx="1"/>
          </p:nvPr>
        </p:nvSpPr>
        <p:spPr>
          <a:xfrm>
            <a:off x="402342" y="1905000"/>
            <a:ext cx="12272258" cy="2819400"/>
          </a:xfrm>
        </p:spPr>
        <p:txBody>
          <a:bodyPr/>
          <a:lstStyle/>
          <a:p>
            <a:pPr marL="0" indent="0">
              <a:buNone/>
            </a:pPr>
            <a:r>
              <a:rPr lang="en-US" sz="3200" b="1" baseline="30000">
                <a:solidFill>
                  <a:schemeClr val="tx1"/>
                </a:solidFill>
                <a:latin typeface="Arial" panose="020B0604020202020204" pitchFamily="34" charset="0"/>
                <a:cs typeface="Arial" panose="020B0604020202020204" pitchFamily="34" charset="0"/>
              </a:rPr>
              <a:t>3</a:t>
            </a:r>
            <a:r>
              <a:rPr lang="en-US" sz="3200" b="1">
                <a:solidFill>
                  <a:schemeClr val="tx1"/>
                </a:solidFill>
                <a:latin typeface="Arial" panose="020B0604020202020204" pitchFamily="34" charset="0"/>
                <a:cs typeface="Arial" panose="020B0604020202020204" pitchFamily="34" charset="0"/>
              </a:rPr>
              <a:t> “But come here, </a:t>
            </a:r>
          </a:p>
          <a:p>
            <a:pPr marL="0" indent="0">
              <a:buNone/>
            </a:pPr>
            <a:r>
              <a:rPr lang="en-US" sz="3200" b="1">
                <a:solidFill>
                  <a:schemeClr val="tx1"/>
                </a:solidFill>
                <a:latin typeface="Arial" panose="020B0604020202020204" pitchFamily="34" charset="0"/>
                <a:cs typeface="Arial" panose="020B0604020202020204" pitchFamily="34" charset="0"/>
              </a:rPr>
              <a:t>you sons of a </a:t>
            </a:r>
            <a:r>
              <a:rPr lang="en-US" sz="3200" b="1">
                <a:solidFill>
                  <a:srgbClr val="0432FF"/>
                </a:solidFill>
                <a:latin typeface="Arial" panose="020B0604020202020204" pitchFamily="34" charset="0"/>
                <a:cs typeface="Arial" panose="020B0604020202020204" pitchFamily="34" charset="0"/>
              </a:rPr>
              <a:t>sorceress</a:t>
            </a:r>
            <a:r>
              <a:rPr lang="en-US" sz="3200" b="1">
                <a:solidFill>
                  <a:schemeClr val="tx1"/>
                </a:solidFill>
                <a:latin typeface="Arial" panose="020B0604020202020204" pitchFamily="34" charset="0"/>
                <a:cs typeface="Arial" panose="020B0604020202020204" pitchFamily="34" charset="0"/>
              </a:rPr>
              <a:t>, Offspring of </a:t>
            </a:r>
            <a:br>
              <a:rPr lang="en-US" sz="3200" b="1">
                <a:solidFill>
                  <a:schemeClr val="tx1"/>
                </a:solidFill>
                <a:latin typeface="Arial" panose="020B0604020202020204" pitchFamily="34" charset="0"/>
                <a:cs typeface="Arial" panose="020B0604020202020204" pitchFamily="34" charset="0"/>
              </a:rPr>
            </a:br>
            <a:r>
              <a:rPr lang="en-US" sz="3200" b="1">
                <a:solidFill>
                  <a:schemeClr val="tx1"/>
                </a:solidFill>
                <a:latin typeface="Arial" panose="020B0604020202020204" pitchFamily="34" charset="0"/>
                <a:cs typeface="Arial" panose="020B0604020202020204" pitchFamily="34" charset="0"/>
              </a:rPr>
              <a:t>an </a:t>
            </a:r>
            <a:r>
              <a:rPr lang="en-US" sz="3200" b="1">
                <a:solidFill>
                  <a:srgbClr val="0432FF"/>
                </a:solidFill>
                <a:latin typeface="Arial" panose="020B0604020202020204" pitchFamily="34" charset="0"/>
                <a:cs typeface="Arial" panose="020B0604020202020204" pitchFamily="34" charset="0"/>
              </a:rPr>
              <a:t>adulterer</a:t>
            </a:r>
            <a:r>
              <a:rPr lang="en-US" sz="3200" b="1">
                <a:solidFill>
                  <a:schemeClr val="tx1"/>
                </a:solidFill>
                <a:latin typeface="Arial" panose="020B0604020202020204" pitchFamily="34" charset="0"/>
                <a:cs typeface="Arial" panose="020B0604020202020204" pitchFamily="34" charset="0"/>
              </a:rPr>
              <a:t> and a </a:t>
            </a:r>
            <a:r>
              <a:rPr lang="en-US" sz="3200" b="1">
                <a:solidFill>
                  <a:srgbClr val="0432FF"/>
                </a:solidFill>
                <a:latin typeface="Arial" panose="020B0604020202020204" pitchFamily="34" charset="0"/>
                <a:cs typeface="Arial" panose="020B0604020202020204" pitchFamily="34" charset="0"/>
              </a:rPr>
              <a:t>prostitute</a:t>
            </a:r>
            <a:r>
              <a:rPr lang="en-US" sz="3200" b="1">
                <a:solidFill>
                  <a:schemeClr val="tx1"/>
                </a:solidFill>
                <a:latin typeface="Arial" panose="020B0604020202020204" pitchFamily="34" charset="0"/>
                <a:cs typeface="Arial" panose="020B0604020202020204" pitchFamily="34" charset="0"/>
              </a:rPr>
              <a:t>.</a:t>
            </a:r>
          </a:p>
          <a:p>
            <a:pPr marL="0" indent="0">
              <a:buNone/>
            </a:pPr>
            <a:endParaRPr lang="en-US" sz="2000" b="1">
              <a:solidFill>
                <a:schemeClr val="tx1"/>
              </a:solidFill>
              <a:latin typeface="Arial" panose="020B0604020202020204" pitchFamily="34" charset="0"/>
              <a:cs typeface="Arial" panose="020B0604020202020204" pitchFamily="34" charset="0"/>
            </a:endParaRPr>
          </a:p>
          <a:p>
            <a:r>
              <a:rPr lang="en-US" sz="3200" b="1">
                <a:solidFill>
                  <a:schemeClr val="tx1"/>
                </a:solidFill>
                <a:latin typeface="Arial" panose="020B0604020202020204" pitchFamily="34" charset="0"/>
                <a:cs typeface="Arial" panose="020B0604020202020204" pitchFamily="34" charset="0"/>
              </a:rPr>
              <a:t>A command to come before YHWH</a:t>
            </a:r>
            <a:r>
              <a:rPr lang="en-US" sz="3200" b="1">
                <a:solidFill>
                  <a:schemeClr val="tx1"/>
                </a:solidFill>
                <a:effectLst/>
                <a:latin typeface="Arial" panose="020B0604020202020204" pitchFamily="34" charset="0"/>
                <a:cs typeface="Arial" panose="020B0604020202020204" pitchFamily="34" charset="0"/>
              </a:rPr>
              <a:t>.</a:t>
            </a:r>
          </a:p>
          <a:p>
            <a:pPr lvl="0"/>
            <a:r>
              <a:rPr lang="en-US" sz="3200" b="1">
                <a:solidFill>
                  <a:schemeClr val="tx1"/>
                </a:solidFill>
                <a:latin typeface="Arial" panose="020B0604020202020204" pitchFamily="34" charset="0"/>
                <a:cs typeface="Arial" panose="020B0604020202020204" pitchFamily="34" charset="0"/>
              </a:rPr>
              <a:t>God calls them sons of a sorceress, offspring of an adulterer and a prostitute.</a:t>
            </a:r>
          </a:p>
          <a:p>
            <a:pPr lvl="1"/>
            <a:r>
              <a:rPr lang="en-US" sz="2800" b="1">
                <a:solidFill>
                  <a:schemeClr val="tx1"/>
                </a:solidFill>
                <a:latin typeface="Arial" panose="020B0604020202020204" pitchFamily="34" charset="0"/>
                <a:cs typeface="Arial" panose="020B0604020202020204" pitchFamily="34" charset="0"/>
              </a:rPr>
              <a:t>Not necessarily referring to their physical heritage but to </a:t>
            </a:r>
            <a:br>
              <a:rPr lang="en-US" sz="2800" b="1">
                <a:solidFill>
                  <a:schemeClr val="tx1"/>
                </a:solidFill>
                <a:latin typeface="Arial" panose="020B0604020202020204" pitchFamily="34" charset="0"/>
                <a:cs typeface="Arial" panose="020B0604020202020204" pitchFamily="34" charset="0"/>
              </a:rPr>
            </a:br>
            <a:r>
              <a:rPr lang="en-US" sz="2800" b="1">
                <a:solidFill>
                  <a:schemeClr val="tx1"/>
                </a:solidFill>
                <a:latin typeface="Arial" panose="020B0604020202020204" pitchFamily="34" charset="0"/>
                <a:cs typeface="Arial" panose="020B0604020202020204" pitchFamily="34" charset="0"/>
              </a:rPr>
              <a:t>their spiritual choices, to the lifestyles they choose to </a:t>
            </a:r>
            <a:br>
              <a:rPr lang="en-US" sz="2800" b="1">
                <a:solidFill>
                  <a:schemeClr val="tx1"/>
                </a:solidFill>
                <a:latin typeface="Arial" panose="020B0604020202020204" pitchFamily="34" charset="0"/>
                <a:cs typeface="Arial" panose="020B0604020202020204" pitchFamily="34" charset="0"/>
              </a:rPr>
            </a:br>
            <a:r>
              <a:rPr lang="en-US" sz="2800" b="1">
                <a:solidFill>
                  <a:schemeClr val="tx1"/>
                </a:solidFill>
                <a:latin typeface="Arial" panose="020B0604020202020204" pitchFamily="34" charset="0"/>
                <a:cs typeface="Arial" panose="020B0604020202020204" pitchFamily="34" charset="0"/>
              </a:rPr>
              <a:t>follow as if they were emulating parents. </a:t>
            </a:r>
          </a:p>
        </p:txBody>
      </p:sp>
      <p:sp>
        <p:nvSpPr>
          <p:cNvPr id="16" name="Title 1">
            <a:extLst>
              <a:ext uri="{FF2B5EF4-FFF2-40B4-BE49-F238E27FC236}">
                <a16:creationId xmlns:a16="http://schemas.microsoft.com/office/drawing/2014/main" id="{1EEABEAB-5FDE-6719-3761-23822DCC2374}"/>
              </a:ext>
            </a:extLst>
          </p:cNvPr>
          <p:cNvSpPr txBox="1">
            <a:spLocks/>
          </p:cNvSpPr>
          <p:nvPr/>
        </p:nvSpPr>
        <p:spPr bwMode="auto">
          <a:xfrm>
            <a:off x="2082800" y="491331"/>
            <a:ext cx="8305800" cy="727869"/>
          </a:xfrm>
          <a:prstGeom prst="rect">
            <a:avLst/>
          </a:prstGeom>
          <a:solidFill>
            <a:schemeClr val="accent2">
              <a:lumMod val="60000"/>
              <a:lumOff val="40000"/>
            </a:schemeClr>
          </a:solidFill>
          <a:ln w="9525">
            <a:noFill/>
            <a:miter lim="800000"/>
            <a:headEnd/>
            <a:tailEnd/>
          </a:ln>
          <a:effectLst/>
        </p:spPr>
        <p:txBody>
          <a:bodyPr vert="horz" wrap="square" lIns="96653" tIns="48326" rIns="96653" bIns="48326" numCol="1" anchor="t" anchorCtr="0" compatLnSpc="1">
            <a:prstTxWarp prst="textNoShape">
              <a:avLst/>
            </a:prstTxWarp>
          </a:bodyPr>
          <a:lstStyle>
            <a:lvl1pPr algn="l" defTabSz="982136" rtl="0" fontAlgn="base">
              <a:spcBef>
                <a:spcPct val="0"/>
              </a:spcBef>
              <a:spcAft>
                <a:spcPct val="0"/>
              </a:spcAft>
              <a:defRPr sz="4500">
                <a:solidFill>
                  <a:schemeClr val="accent4">
                    <a:lumMod val="95000"/>
                    <a:lumOff val="5000"/>
                  </a:schemeClr>
                </a:solidFill>
                <a:latin typeface="+mj-lt"/>
                <a:ea typeface="+mj-ea"/>
                <a:cs typeface="+mj-cs"/>
              </a:defRPr>
            </a:lvl1pPr>
            <a:lvl2pPr algn="l" defTabSz="982136" rtl="0" fontAlgn="base">
              <a:spcBef>
                <a:spcPct val="0"/>
              </a:spcBef>
              <a:spcAft>
                <a:spcPct val="0"/>
              </a:spcAft>
              <a:defRPr sz="4470">
                <a:solidFill>
                  <a:schemeClr val="tx2"/>
                </a:solidFill>
                <a:latin typeface="Garamond" pitchFamily="18" charset="0"/>
                <a:cs typeface="Arial" charset="0"/>
              </a:defRPr>
            </a:lvl2pPr>
            <a:lvl3pPr algn="l" defTabSz="982136" rtl="0" fontAlgn="base">
              <a:spcBef>
                <a:spcPct val="0"/>
              </a:spcBef>
              <a:spcAft>
                <a:spcPct val="0"/>
              </a:spcAft>
              <a:defRPr sz="4470">
                <a:solidFill>
                  <a:schemeClr val="tx2"/>
                </a:solidFill>
                <a:latin typeface="Garamond" pitchFamily="18" charset="0"/>
                <a:cs typeface="Arial" charset="0"/>
              </a:defRPr>
            </a:lvl3pPr>
            <a:lvl4pPr algn="l" defTabSz="982136" rtl="0" fontAlgn="base">
              <a:spcBef>
                <a:spcPct val="0"/>
              </a:spcBef>
              <a:spcAft>
                <a:spcPct val="0"/>
              </a:spcAft>
              <a:defRPr sz="4470">
                <a:solidFill>
                  <a:schemeClr val="tx2"/>
                </a:solidFill>
                <a:latin typeface="Garamond" pitchFamily="18" charset="0"/>
                <a:cs typeface="Arial" charset="0"/>
              </a:defRPr>
            </a:lvl4pPr>
            <a:lvl5pPr algn="l" defTabSz="982136" rtl="0" fontAlgn="base">
              <a:spcBef>
                <a:spcPct val="0"/>
              </a:spcBef>
              <a:spcAft>
                <a:spcPct val="0"/>
              </a:spcAft>
              <a:defRPr sz="4470">
                <a:solidFill>
                  <a:schemeClr val="tx2"/>
                </a:solidFill>
                <a:latin typeface="Garamond" pitchFamily="18" charset="0"/>
                <a:cs typeface="Arial" charset="0"/>
              </a:defRPr>
            </a:lvl5pPr>
            <a:lvl6pPr marL="464458" algn="l" defTabSz="982136" rtl="0" fontAlgn="base">
              <a:spcBef>
                <a:spcPct val="0"/>
              </a:spcBef>
              <a:spcAft>
                <a:spcPct val="0"/>
              </a:spcAft>
              <a:defRPr sz="4470">
                <a:solidFill>
                  <a:schemeClr val="tx2"/>
                </a:solidFill>
                <a:latin typeface="Garamond" pitchFamily="18" charset="0"/>
                <a:cs typeface="Arial" charset="0"/>
              </a:defRPr>
            </a:lvl6pPr>
            <a:lvl7pPr marL="928916" algn="l" defTabSz="982136" rtl="0" fontAlgn="base">
              <a:spcBef>
                <a:spcPct val="0"/>
              </a:spcBef>
              <a:spcAft>
                <a:spcPct val="0"/>
              </a:spcAft>
              <a:defRPr sz="4470">
                <a:solidFill>
                  <a:schemeClr val="tx2"/>
                </a:solidFill>
                <a:latin typeface="Garamond" pitchFamily="18" charset="0"/>
                <a:cs typeface="Arial" charset="0"/>
              </a:defRPr>
            </a:lvl7pPr>
            <a:lvl8pPr marL="1393373" algn="l" defTabSz="982136" rtl="0" fontAlgn="base">
              <a:spcBef>
                <a:spcPct val="0"/>
              </a:spcBef>
              <a:spcAft>
                <a:spcPct val="0"/>
              </a:spcAft>
              <a:defRPr sz="4470">
                <a:solidFill>
                  <a:schemeClr val="tx2"/>
                </a:solidFill>
                <a:latin typeface="Garamond" pitchFamily="18" charset="0"/>
                <a:cs typeface="Arial" charset="0"/>
              </a:defRPr>
            </a:lvl8pPr>
            <a:lvl9pPr marL="1857832" algn="l" defTabSz="982136" rtl="0" fontAlgn="base">
              <a:spcBef>
                <a:spcPct val="0"/>
              </a:spcBef>
              <a:spcAft>
                <a:spcPct val="0"/>
              </a:spcAft>
              <a:defRPr sz="4470">
                <a:solidFill>
                  <a:schemeClr val="tx2"/>
                </a:solidFill>
                <a:latin typeface="Garamond" pitchFamily="18" charset="0"/>
                <a:cs typeface="Arial" charset="0"/>
              </a:defRPr>
            </a:lvl9pPr>
          </a:lstStyle>
          <a:p>
            <a:pPr algn="ctr"/>
            <a:r>
              <a:rPr lang="en-US" sz="3600" b="1">
                <a:solidFill>
                  <a:schemeClr val="tx1"/>
                </a:solidFill>
                <a:effectLst/>
                <a:latin typeface="Arial" panose="020B0604020202020204" pitchFamily="34" charset="0"/>
                <a:ea typeface="Times New Roman" panose="02020603050405020304" pitchFamily="18" charset="0"/>
                <a:cs typeface="Arial" panose="020B0604020202020204" pitchFamily="34" charset="0"/>
              </a:rPr>
              <a:t>Isaiah 57:3 Listen Up!</a:t>
            </a:r>
            <a:endParaRPr lang="en-US" sz="6600" b="1" kern="0" dirty="0">
              <a:solidFill>
                <a:schemeClr val="tx1"/>
              </a:solidFill>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E78541EA-FDCC-B660-7704-44CF891A04BF}"/>
              </a:ext>
            </a:extLst>
          </p:cNvPr>
          <p:cNvPicPr>
            <a:picLocks noChangeAspect="1"/>
          </p:cNvPicPr>
          <p:nvPr/>
        </p:nvPicPr>
        <p:blipFill>
          <a:blip r:embed="rId3"/>
          <a:stretch>
            <a:fillRect/>
          </a:stretch>
        </p:blipFill>
        <p:spPr>
          <a:xfrm>
            <a:off x="8331200" y="1600200"/>
            <a:ext cx="3222592" cy="2906451"/>
          </a:xfrm>
          <a:prstGeom prst="rect">
            <a:avLst/>
          </a:prstGeom>
        </p:spPr>
      </p:pic>
      <p:cxnSp>
        <p:nvCxnSpPr>
          <p:cNvPr id="2" name="Straight Arrow Connector 1">
            <a:extLst>
              <a:ext uri="{FF2B5EF4-FFF2-40B4-BE49-F238E27FC236}">
                <a16:creationId xmlns:a16="http://schemas.microsoft.com/office/drawing/2014/main" id="{35EE1B65-875D-88D7-F987-DEC3B3F31D47}"/>
              </a:ext>
            </a:extLst>
          </p:cNvPr>
          <p:cNvCxnSpPr>
            <a:cxnSpLocks/>
          </p:cNvCxnSpPr>
          <p:nvPr/>
        </p:nvCxnSpPr>
        <p:spPr>
          <a:xfrm>
            <a:off x="4445000" y="1600200"/>
            <a:ext cx="1295400" cy="0"/>
          </a:xfrm>
          <a:prstGeom prst="straightConnector1">
            <a:avLst/>
          </a:prstGeom>
          <a:ln w="1270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08082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366AF-9180-3C94-DE43-EBA79885B9D9}"/>
              </a:ext>
            </a:extLst>
          </p:cNvPr>
          <p:cNvSpPr>
            <a:spLocks noGrp="1"/>
          </p:cNvSpPr>
          <p:nvPr>
            <p:ph type="title"/>
          </p:nvPr>
        </p:nvSpPr>
        <p:spPr>
          <a:xfrm>
            <a:off x="2159000" y="491331"/>
            <a:ext cx="8077200" cy="727869"/>
          </a:xfrm>
          <a:solidFill>
            <a:schemeClr val="accent2">
              <a:lumMod val="60000"/>
              <a:lumOff val="40000"/>
            </a:schemeClr>
          </a:solidFill>
        </p:spPr>
        <p:txBody>
          <a:bodyPr/>
          <a:lstStyle/>
          <a:p>
            <a:pPr algn="ctr"/>
            <a:r>
              <a:rPr lang="en-US" sz="4000" b="1" dirty="0">
                <a:solidFill>
                  <a:schemeClr val="tx1"/>
                </a:solidFill>
                <a:latin typeface="+mn-lt"/>
              </a:rPr>
              <a:t>Isaiah 57:4-6</a:t>
            </a:r>
          </a:p>
        </p:txBody>
      </p:sp>
      <p:sp>
        <p:nvSpPr>
          <p:cNvPr id="3" name="Content Placeholder 2">
            <a:extLst>
              <a:ext uri="{FF2B5EF4-FFF2-40B4-BE49-F238E27FC236}">
                <a16:creationId xmlns:a16="http://schemas.microsoft.com/office/drawing/2014/main" id="{0FED6276-76ED-375D-A924-97732ABD05C1}"/>
              </a:ext>
            </a:extLst>
          </p:cNvPr>
          <p:cNvSpPr>
            <a:spLocks noGrp="1"/>
          </p:cNvSpPr>
          <p:nvPr>
            <p:ph idx="1"/>
          </p:nvPr>
        </p:nvSpPr>
        <p:spPr>
          <a:xfrm>
            <a:off x="660400" y="1981200"/>
            <a:ext cx="11684000" cy="5029200"/>
          </a:xfrm>
        </p:spPr>
        <p:txBody>
          <a:bodyPr/>
          <a:lstStyle/>
          <a:p>
            <a:pPr marL="0" indent="0">
              <a:buNone/>
            </a:pPr>
            <a:r>
              <a:rPr lang="en-US" sz="3200" b="1" baseline="30000">
                <a:solidFill>
                  <a:schemeClr val="tx1"/>
                </a:solidFill>
                <a:latin typeface="Arial" panose="020B0604020202020204" pitchFamily="34" charset="0"/>
                <a:cs typeface="Arial" panose="020B0604020202020204" pitchFamily="34" charset="0"/>
              </a:rPr>
              <a:t>4</a:t>
            </a:r>
            <a:r>
              <a:rPr lang="en-US" sz="3200" b="1">
                <a:solidFill>
                  <a:schemeClr val="tx1"/>
                </a:solidFill>
                <a:latin typeface="Arial" panose="020B0604020202020204" pitchFamily="34" charset="0"/>
                <a:cs typeface="Arial" panose="020B0604020202020204" pitchFamily="34" charset="0"/>
              </a:rPr>
              <a:t> “Against whom do you jest? Against whom do you open wide your mouth And stick out your tongue? Are you not children of rebellion, Offspring of deceit, </a:t>
            </a:r>
            <a:r>
              <a:rPr lang="en-US" sz="3200" b="1" baseline="30000">
                <a:solidFill>
                  <a:schemeClr val="tx1"/>
                </a:solidFill>
                <a:latin typeface="Arial" panose="020B0604020202020204" pitchFamily="34" charset="0"/>
                <a:cs typeface="Arial" panose="020B0604020202020204" pitchFamily="34" charset="0"/>
              </a:rPr>
              <a:t>5</a:t>
            </a:r>
            <a:r>
              <a:rPr lang="en-US" sz="3200" b="1">
                <a:solidFill>
                  <a:schemeClr val="tx1"/>
                </a:solidFill>
                <a:latin typeface="Arial" panose="020B0604020202020204" pitchFamily="34" charset="0"/>
                <a:cs typeface="Arial" panose="020B0604020202020204" pitchFamily="34" charset="0"/>
              </a:rPr>
              <a:t> </a:t>
            </a:r>
            <a:r>
              <a:rPr lang="en-US" sz="3200" b="1" i="1">
                <a:solidFill>
                  <a:schemeClr val="tx1"/>
                </a:solidFill>
                <a:latin typeface="Arial" panose="020B0604020202020204" pitchFamily="34" charset="0"/>
                <a:cs typeface="Arial" panose="020B0604020202020204" pitchFamily="34" charset="0"/>
              </a:rPr>
              <a:t>Who</a:t>
            </a:r>
            <a:r>
              <a:rPr lang="en-US" sz="3200" b="1">
                <a:solidFill>
                  <a:schemeClr val="tx1"/>
                </a:solidFill>
                <a:latin typeface="Arial" panose="020B0604020202020204" pitchFamily="34" charset="0"/>
                <a:cs typeface="Arial" panose="020B0604020202020204" pitchFamily="34" charset="0"/>
              </a:rPr>
              <a:t> inflame yourselves among the oaks, Under every luxuriant tree, Who slaughter the children in the ravines, Under the clefts of the crags? </a:t>
            </a:r>
            <a:r>
              <a:rPr lang="en-US" sz="3200" b="1" baseline="30000">
                <a:solidFill>
                  <a:schemeClr val="tx1"/>
                </a:solidFill>
                <a:latin typeface="Arial" panose="020B0604020202020204" pitchFamily="34" charset="0"/>
                <a:cs typeface="Arial" panose="020B0604020202020204" pitchFamily="34" charset="0"/>
              </a:rPr>
              <a:t>6</a:t>
            </a:r>
            <a:r>
              <a:rPr lang="en-US" sz="3200" b="1">
                <a:solidFill>
                  <a:schemeClr val="tx1"/>
                </a:solidFill>
                <a:latin typeface="Arial" panose="020B0604020202020204" pitchFamily="34" charset="0"/>
                <a:cs typeface="Arial" panose="020B0604020202020204" pitchFamily="34" charset="0"/>
              </a:rPr>
              <a:t> “Among the smooth </a:t>
            </a:r>
            <a:r>
              <a:rPr lang="en-US" sz="3200" b="1" i="1">
                <a:solidFill>
                  <a:schemeClr val="tx1"/>
                </a:solidFill>
                <a:latin typeface="Arial" panose="020B0604020202020204" pitchFamily="34" charset="0"/>
                <a:cs typeface="Arial" panose="020B0604020202020204" pitchFamily="34" charset="0"/>
              </a:rPr>
              <a:t>stones</a:t>
            </a:r>
            <a:r>
              <a:rPr lang="en-US" sz="3200" b="1">
                <a:solidFill>
                  <a:schemeClr val="tx1"/>
                </a:solidFill>
                <a:latin typeface="Arial" panose="020B0604020202020204" pitchFamily="34" charset="0"/>
                <a:cs typeface="Arial" panose="020B0604020202020204" pitchFamily="34" charset="0"/>
              </a:rPr>
              <a:t> of the ravine Is your portion, they are your lot; Even to them you have poured out a drink offering, You have made a grain offering. </a:t>
            </a:r>
          </a:p>
          <a:p>
            <a:pPr marL="0" indent="0">
              <a:buNone/>
            </a:pPr>
            <a:r>
              <a:rPr lang="en-US" sz="3200" b="1">
                <a:solidFill>
                  <a:srgbClr val="0432FF"/>
                </a:solidFill>
                <a:latin typeface="Arial" panose="020B0604020202020204" pitchFamily="34" charset="0"/>
                <a:cs typeface="Arial" panose="020B0604020202020204" pitchFamily="34" charset="0"/>
              </a:rPr>
              <a:t>Shall I relent concerning these things? </a:t>
            </a:r>
          </a:p>
        </p:txBody>
      </p:sp>
    </p:spTree>
    <p:extLst>
      <p:ext uri="{BB962C8B-B14F-4D97-AF65-F5344CB8AC3E}">
        <p14:creationId xmlns:p14="http://schemas.microsoft.com/office/powerpoint/2010/main" val="1323209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366AF-9180-3C94-DE43-EBA79885B9D9}"/>
              </a:ext>
            </a:extLst>
          </p:cNvPr>
          <p:cNvSpPr>
            <a:spLocks noGrp="1"/>
          </p:cNvSpPr>
          <p:nvPr>
            <p:ph type="title"/>
          </p:nvPr>
        </p:nvSpPr>
        <p:spPr>
          <a:xfrm>
            <a:off x="2159000" y="491331"/>
            <a:ext cx="8077200" cy="727869"/>
          </a:xfrm>
          <a:solidFill>
            <a:schemeClr val="accent2">
              <a:lumMod val="60000"/>
              <a:lumOff val="40000"/>
            </a:schemeClr>
          </a:solidFill>
        </p:spPr>
        <p:txBody>
          <a:bodyPr/>
          <a:lstStyle/>
          <a:p>
            <a:pPr algn="ctr"/>
            <a:r>
              <a:rPr lang="en-US" sz="4000" b="1" dirty="0">
                <a:solidFill>
                  <a:schemeClr val="tx1"/>
                </a:solidFill>
                <a:latin typeface="+mn-lt"/>
              </a:rPr>
              <a:t>Isaiah 57:7-8</a:t>
            </a:r>
          </a:p>
        </p:txBody>
      </p:sp>
      <p:sp>
        <p:nvSpPr>
          <p:cNvPr id="3" name="Content Placeholder 2">
            <a:extLst>
              <a:ext uri="{FF2B5EF4-FFF2-40B4-BE49-F238E27FC236}">
                <a16:creationId xmlns:a16="http://schemas.microsoft.com/office/drawing/2014/main" id="{0FED6276-76ED-375D-A924-97732ABD05C1}"/>
              </a:ext>
            </a:extLst>
          </p:cNvPr>
          <p:cNvSpPr>
            <a:spLocks noGrp="1"/>
          </p:cNvSpPr>
          <p:nvPr>
            <p:ph idx="1"/>
          </p:nvPr>
        </p:nvSpPr>
        <p:spPr>
          <a:xfrm>
            <a:off x="660400" y="1981200"/>
            <a:ext cx="11684000" cy="5029200"/>
          </a:xfrm>
        </p:spPr>
        <p:txBody>
          <a:bodyPr/>
          <a:lstStyle/>
          <a:p>
            <a:pPr marL="0" indent="0">
              <a:buNone/>
            </a:pPr>
            <a:r>
              <a:rPr lang="en-US" sz="3200" b="1" baseline="30000">
                <a:solidFill>
                  <a:schemeClr val="tx1"/>
                </a:solidFill>
                <a:latin typeface="Arial" panose="020B0604020202020204" pitchFamily="34" charset="0"/>
                <a:cs typeface="Arial" panose="020B0604020202020204" pitchFamily="34" charset="0"/>
              </a:rPr>
              <a:t>7</a:t>
            </a:r>
            <a:r>
              <a:rPr lang="en-US" sz="3200" b="1">
                <a:solidFill>
                  <a:schemeClr val="tx1"/>
                </a:solidFill>
                <a:latin typeface="Arial" panose="020B0604020202020204" pitchFamily="34" charset="0"/>
                <a:cs typeface="Arial" panose="020B0604020202020204" pitchFamily="34" charset="0"/>
              </a:rPr>
              <a:t> “Upon a high and lofty mountain You have made your bed. You also went up there to offer sacrifice. </a:t>
            </a:r>
            <a:r>
              <a:rPr lang="en-US" sz="3200" b="1" baseline="30000">
                <a:solidFill>
                  <a:schemeClr val="tx1"/>
                </a:solidFill>
                <a:latin typeface="Arial" panose="020B0604020202020204" pitchFamily="34" charset="0"/>
                <a:cs typeface="Arial" panose="020B0604020202020204" pitchFamily="34" charset="0"/>
              </a:rPr>
              <a:t>8</a:t>
            </a:r>
            <a:r>
              <a:rPr lang="en-US" sz="3200" b="1">
                <a:solidFill>
                  <a:schemeClr val="tx1"/>
                </a:solidFill>
                <a:latin typeface="Arial" panose="020B0604020202020204" pitchFamily="34" charset="0"/>
                <a:cs typeface="Arial" panose="020B0604020202020204" pitchFamily="34" charset="0"/>
              </a:rPr>
              <a:t> “Behind the door and the doorpost You have set up your sign; Indeed, far removed from Me, you have uncovered yourself, And have gone up and made your bed wide. And you have made an agreement for yourself with them, You have loved their bed, You have looked on </a:t>
            </a:r>
            <a:r>
              <a:rPr lang="en-US" sz="3200" b="1" i="1">
                <a:solidFill>
                  <a:schemeClr val="tx1"/>
                </a:solidFill>
                <a:latin typeface="Arial" panose="020B0604020202020204" pitchFamily="34" charset="0"/>
                <a:cs typeface="Arial" panose="020B0604020202020204" pitchFamily="34" charset="0"/>
              </a:rPr>
              <a:t>their</a:t>
            </a:r>
            <a:r>
              <a:rPr lang="en-US" sz="3200" b="1">
                <a:solidFill>
                  <a:schemeClr val="tx1"/>
                </a:solidFill>
                <a:latin typeface="Arial" panose="020B0604020202020204" pitchFamily="34" charset="0"/>
                <a:cs typeface="Arial" panose="020B0604020202020204" pitchFamily="34" charset="0"/>
              </a:rPr>
              <a:t> manhood. </a:t>
            </a:r>
            <a:br>
              <a:rPr lang="en-US" sz="3200" b="1">
                <a:solidFill>
                  <a:schemeClr val="tx1"/>
                </a:solidFill>
                <a:latin typeface="Arial" panose="020B0604020202020204" pitchFamily="34" charset="0"/>
                <a:cs typeface="Arial" panose="020B0604020202020204" pitchFamily="34" charset="0"/>
              </a:rPr>
            </a:br>
            <a:endParaRPr lang="en-US" sz="3200" b="1">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343662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366AF-9180-3C94-DE43-EBA79885B9D9}"/>
              </a:ext>
            </a:extLst>
          </p:cNvPr>
          <p:cNvSpPr>
            <a:spLocks noGrp="1"/>
          </p:cNvSpPr>
          <p:nvPr>
            <p:ph type="title"/>
          </p:nvPr>
        </p:nvSpPr>
        <p:spPr>
          <a:xfrm>
            <a:off x="2159000" y="491331"/>
            <a:ext cx="8077200" cy="727869"/>
          </a:xfrm>
          <a:solidFill>
            <a:schemeClr val="accent2">
              <a:lumMod val="60000"/>
              <a:lumOff val="40000"/>
            </a:schemeClr>
          </a:solidFill>
        </p:spPr>
        <p:txBody>
          <a:bodyPr/>
          <a:lstStyle/>
          <a:p>
            <a:pPr algn="ctr"/>
            <a:r>
              <a:rPr lang="en-US" sz="4000" b="1" dirty="0">
                <a:solidFill>
                  <a:schemeClr val="tx1"/>
                </a:solidFill>
                <a:latin typeface="+mn-lt"/>
              </a:rPr>
              <a:t>Isaiah 57:7-10</a:t>
            </a:r>
          </a:p>
        </p:txBody>
      </p:sp>
      <p:sp>
        <p:nvSpPr>
          <p:cNvPr id="3" name="Content Placeholder 2">
            <a:extLst>
              <a:ext uri="{FF2B5EF4-FFF2-40B4-BE49-F238E27FC236}">
                <a16:creationId xmlns:a16="http://schemas.microsoft.com/office/drawing/2014/main" id="{0FED6276-76ED-375D-A924-97732ABD05C1}"/>
              </a:ext>
            </a:extLst>
          </p:cNvPr>
          <p:cNvSpPr>
            <a:spLocks noGrp="1"/>
          </p:cNvSpPr>
          <p:nvPr>
            <p:ph idx="1"/>
          </p:nvPr>
        </p:nvSpPr>
        <p:spPr>
          <a:xfrm>
            <a:off x="660400" y="1981200"/>
            <a:ext cx="11684000" cy="5029200"/>
          </a:xfrm>
        </p:spPr>
        <p:txBody>
          <a:bodyPr/>
          <a:lstStyle/>
          <a:p>
            <a:pPr marL="0" indent="0">
              <a:buNone/>
            </a:pPr>
            <a:r>
              <a:rPr lang="en-US" sz="3200" b="1" baseline="30000">
                <a:solidFill>
                  <a:schemeClr val="tx1"/>
                </a:solidFill>
                <a:latin typeface="Arial" panose="020B0604020202020204" pitchFamily="34" charset="0"/>
                <a:cs typeface="Arial" panose="020B0604020202020204" pitchFamily="34" charset="0"/>
              </a:rPr>
              <a:t>9</a:t>
            </a:r>
            <a:r>
              <a:rPr lang="en-US" sz="3200" b="1">
                <a:solidFill>
                  <a:schemeClr val="tx1"/>
                </a:solidFill>
                <a:latin typeface="Arial" panose="020B0604020202020204" pitchFamily="34" charset="0"/>
                <a:cs typeface="Arial" panose="020B0604020202020204" pitchFamily="34" charset="0"/>
              </a:rPr>
              <a:t> “You have journeyed to the king with oil And increased your perfumes; You have sent your envoys a great distance And made </a:t>
            </a:r>
            <a:r>
              <a:rPr lang="en-US" sz="3200" b="1" i="1">
                <a:solidFill>
                  <a:schemeClr val="tx1"/>
                </a:solidFill>
                <a:latin typeface="Arial" panose="020B0604020202020204" pitchFamily="34" charset="0"/>
                <a:cs typeface="Arial" panose="020B0604020202020204" pitchFamily="34" charset="0"/>
              </a:rPr>
              <a:t>them</a:t>
            </a:r>
            <a:r>
              <a:rPr lang="en-US" sz="3200" b="1">
                <a:solidFill>
                  <a:schemeClr val="tx1"/>
                </a:solidFill>
                <a:latin typeface="Arial" panose="020B0604020202020204" pitchFamily="34" charset="0"/>
                <a:cs typeface="Arial" panose="020B0604020202020204" pitchFamily="34" charset="0"/>
              </a:rPr>
              <a:t> go down to Sheol. </a:t>
            </a:r>
            <a:r>
              <a:rPr lang="en-US" sz="3200" b="1" baseline="30000">
                <a:solidFill>
                  <a:schemeClr val="tx1"/>
                </a:solidFill>
                <a:latin typeface="Arial" panose="020B0604020202020204" pitchFamily="34" charset="0"/>
                <a:cs typeface="Arial" panose="020B0604020202020204" pitchFamily="34" charset="0"/>
              </a:rPr>
              <a:t>10</a:t>
            </a:r>
            <a:r>
              <a:rPr lang="en-US" sz="3200" b="1">
                <a:solidFill>
                  <a:schemeClr val="tx1"/>
                </a:solidFill>
                <a:latin typeface="Arial" panose="020B0604020202020204" pitchFamily="34" charset="0"/>
                <a:cs typeface="Arial" panose="020B0604020202020204" pitchFamily="34" charset="0"/>
              </a:rPr>
              <a:t> “You were tired out by the length of your road, </a:t>
            </a:r>
            <a:r>
              <a:rPr lang="en-US" sz="3200" b="1" i="1">
                <a:solidFill>
                  <a:schemeClr val="tx1"/>
                </a:solidFill>
                <a:latin typeface="Arial" panose="020B0604020202020204" pitchFamily="34" charset="0"/>
                <a:cs typeface="Arial" panose="020B0604020202020204" pitchFamily="34" charset="0"/>
              </a:rPr>
              <a:t>Yet</a:t>
            </a:r>
            <a:r>
              <a:rPr lang="en-US" sz="3200" b="1">
                <a:solidFill>
                  <a:schemeClr val="tx1"/>
                </a:solidFill>
                <a:latin typeface="Arial" panose="020B0604020202020204" pitchFamily="34" charset="0"/>
                <a:cs typeface="Arial" panose="020B0604020202020204" pitchFamily="34" charset="0"/>
              </a:rPr>
              <a:t> you did not say, ‘It is hopeless.’ You found renewed strength, Therefore you did not faint. </a:t>
            </a:r>
          </a:p>
        </p:txBody>
      </p:sp>
    </p:spTree>
    <p:extLst>
      <p:ext uri="{BB962C8B-B14F-4D97-AF65-F5344CB8AC3E}">
        <p14:creationId xmlns:p14="http://schemas.microsoft.com/office/powerpoint/2010/main" val="17531512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366AF-9180-3C94-DE43-EBA79885B9D9}"/>
              </a:ext>
            </a:extLst>
          </p:cNvPr>
          <p:cNvSpPr>
            <a:spLocks noGrp="1"/>
          </p:cNvSpPr>
          <p:nvPr>
            <p:ph type="title"/>
          </p:nvPr>
        </p:nvSpPr>
        <p:spPr>
          <a:xfrm>
            <a:off x="2159000" y="491331"/>
            <a:ext cx="8077200" cy="727869"/>
          </a:xfrm>
          <a:solidFill>
            <a:schemeClr val="accent2">
              <a:lumMod val="60000"/>
              <a:lumOff val="40000"/>
            </a:schemeClr>
          </a:solidFill>
        </p:spPr>
        <p:txBody>
          <a:bodyPr/>
          <a:lstStyle/>
          <a:p>
            <a:pPr algn="ctr"/>
            <a:r>
              <a:rPr lang="en-US" sz="4000" b="1" dirty="0">
                <a:solidFill>
                  <a:schemeClr val="tx1"/>
                </a:solidFill>
                <a:latin typeface="+mn-lt"/>
              </a:rPr>
              <a:t>The Background</a:t>
            </a:r>
          </a:p>
        </p:txBody>
      </p:sp>
      <p:sp>
        <p:nvSpPr>
          <p:cNvPr id="3" name="Content Placeholder 2">
            <a:extLst>
              <a:ext uri="{FF2B5EF4-FFF2-40B4-BE49-F238E27FC236}">
                <a16:creationId xmlns:a16="http://schemas.microsoft.com/office/drawing/2014/main" id="{0FED6276-76ED-375D-A924-97732ABD05C1}"/>
              </a:ext>
            </a:extLst>
          </p:cNvPr>
          <p:cNvSpPr>
            <a:spLocks noGrp="1"/>
          </p:cNvSpPr>
          <p:nvPr>
            <p:ph idx="1"/>
          </p:nvPr>
        </p:nvSpPr>
        <p:spPr>
          <a:xfrm>
            <a:off x="1320800" y="1981200"/>
            <a:ext cx="10896600" cy="5029200"/>
          </a:xfrm>
        </p:spPr>
        <p:txBody>
          <a:bodyPr/>
          <a:lstStyle/>
          <a:p>
            <a:pPr marL="0" marR="0" lvl="0" indent="0">
              <a:spcBef>
                <a:spcPts val="0"/>
              </a:spcBef>
              <a:spcAft>
                <a:spcPts val="0"/>
              </a:spcAft>
              <a:buNone/>
              <a:tabLst>
                <a:tab pos="228600" algn="l"/>
                <a:tab pos="457200" algn="l"/>
              </a:tabLst>
            </a:pPr>
            <a:r>
              <a:rPr lang="en-US" sz="3200" b="1">
                <a:solidFill>
                  <a:schemeClr val="tx1"/>
                </a:solidFill>
                <a:effectLst/>
                <a:latin typeface="Arial" panose="020B0604020202020204" pitchFamily="34" charset="0"/>
                <a:ea typeface="Times New Roman" panose="02020603050405020304" pitchFamily="18" charset="0"/>
              </a:rPr>
              <a:t>We have here two aspects of Canaanite cults. First, the fertility cult, associated with the evergreen tree as a symbol of life and expressed in orgiastic rites.</a:t>
            </a:r>
          </a:p>
          <a:p>
            <a:pPr marL="0" marR="0" lvl="0" indent="0">
              <a:spcBef>
                <a:spcPts val="0"/>
              </a:spcBef>
              <a:spcAft>
                <a:spcPts val="0"/>
              </a:spcAft>
              <a:buNone/>
              <a:tabLst>
                <a:tab pos="228600" algn="l"/>
                <a:tab pos="457200" algn="l"/>
              </a:tabLst>
            </a:pPr>
            <a:endParaRPr lang="en-US" sz="3200" b="1">
              <a:solidFill>
                <a:schemeClr val="tx1"/>
              </a:solidFill>
              <a:latin typeface="Arial" panose="020B0604020202020204" pitchFamily="34" charset="0"/>
              <a:ea typeface="Times New Roman" panose="02020603050405020304" pitchFamily="18" charset="0"/>
            </a:endParaRPr>
          </a:p>
          <a:p>
            <a:pPr marL="0" marR="0" lvl="0" indent="0">
              <a:spcBef>
                <a:spcPts val="0"/>
              </a:spcBef>
              <a:spcAft>
                <a:spcPts val="0"/>
              </a:spcAft>
              <a:buNone/>
              <a:tabLst>
                <a:tab pos="228600" algn="l"/>
                <a:tab pos="457200" algn="l"/>
              </a:tabLst>
            </a:pPr>
            <a:r>
              <a:rPr lang="en-US" sz="3200" b="1">
                <a:solidFill>
                  <a:schemeClr val="tx1"/>
                </a:solidFill>
                <a:effectLst/>
                <a:latin typeface="Arial" panose="020B0604020202020204" pitchFamily="34" charset="0"/>
                <a:ea typeface="Times New Roman" panose="02020603050405020304" pitchFamily="18" charset="0"/>
              </a:rPr>
              <a:t>Secondly, there is the cult of Molech with its demand for human sacrifice. There may be a deliberate contrast here between cults of life (fertility) and cults of death (human sacrifice) as summarizing the total range of hateful affronts to the Lord. </a:t>
            </a:r>
          </a:p>
          <a:p>
            <a:pPr marL="0" marR="0" lvl="0" indent="0">
              <a:spcBef>
                <a:spcPts val="0"/>
              </a:spcBef>
              <a:spcAft>
                <a:spcPts val="0"/>
              </a:spcAft>
              <a:buNone/>
              <a:tabLst>
                <a:tab pos="228600" algn="l"/>
                <a:tab pos="457200" algn="l"/>
              </a:tabLst>
            </a:pPr>
            <a:r>
              <a:rPr lang="en-US" sz="3200" b="1">
                <a:solidFill>
                  <a:schemeClr val="tx1"/>
                </a:solidFill>
                <a:latin typeface="Arial" panose="020B0604020202020204" pitchFamily="34" charset="0"/>
                <a:ea typeface="Times New Roman" panose="02020603050405020304" pitchFamily="18" charset="0"/>
              </a:rPr>
              <a:t>								(</a:t>
            </a:r>
            <a:r>
              <a:rPr lang="en-US" sz="3200" b="1">
                <a:solidFill>
                  <a:schemeClr val="tx1"/>
                </a:solidFill>
                <a:effectLst/>
                <a:latin typeface="Arial" panose="020B0604020202020204" pitchFamily="34" charset="0"/>
                <a:ea typeface="Times New Roman" panose="02020603050405020304" pitchFamily="18" charset="0"/>
              </a:rPr>
              <a:t>Motyer)</a:t>
            </a:r>
          </a:p>
        </p:txBody>
      </p:sp>
    </p:spTree>
    <p:extLst>
      <p:ext uri="{BB962C8B-B14F-4D97-AF65-F5344CB8AC3E}">
        <p14:creationId xmlns:p14="http://schemas.microsoft.com/office/powerpoint/2010/main" val="1584033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b="1" dirty="0">
                <a:solidFill>
                  <a:schemeClr val="tx1"/>
                </a:solidFill>
                <a:latin typeface="+mn-lt"/>
              </a:rPr>
              <a:t>Announcements</a:t>
            </a:r>
            <a:endParaRPr lang="en-US" altLang="en-US" b="1" dirty="0"/>
          </a:p>
        </p:txBody>
      </p:sp>
      <p:sp>
        <p:nvSpPr>
          <p:cNvPr id="21507" name="Content Placeholder 2"/>
          <p:cNvSpPr>
            <a:spLocks noGrp="1"/>
          </p:cNvSpPr>
          <p:nvPr>
            <p:ph idx="1"/>
          </p:nvPr>
        </p:nvSpPr>
        <p:spPr>
          <a:xfrm>
            <a:off x="635000" y="1981200"/>
            <a:ext cx="12055324" cy="1143000"/>
          </a:xfrm>
        </p:spPr>
        <p:txBody>
          <a:bodyPr anchor="t"/>
          <a:lstStyle/>
          <a:p>
            <a:pPr eaLnBrk="1" hangingPunct="1">
              <a:spcAft>
                <a:spcPts val="600"/>
              </a:spcAft>
              <a:defRPr/>
            </a:pPr>
            <a:r>
              <a:rPr lang="en-US" altLang="en-US" sz="3200" b="1" dirty="0">
                <a:solidFill>
                  <a:schemeClr val="tx1"/>
                </a:solidFill>
                <a:latin typeface="Arial" panose="020B0604020202020204" pitchFamily="34" charset="0"/>
                <a:cs typeface="Arial" panose="020B0604020202020204" pitchFamily="34" charset="0"/>
              </a:rPr>
              <a:t>IBC Easter Concerts </a:t>
            </a:r>
          </a:p>
          <a:p>
            <a:pPr lvl="1">
              <a:spcAft>
                <a:spcPts val="600"/>
              </a:spcAft>
              <a:defRPr/>
            </a:pPr>
            <a:r>
              <a:rPr lang="en-US" altLang="en-US" b="1" dirty="0">
                <a:solidFill>
                  <a:schemeClr val="tx1"/>
                </a:solidFill>
                <a:latin typeface="Arial" panose="020B0604020202020204" pitchFamily="34" charset="0"/>
                <a:cs typeface="Arial" panose="020B0604020202020204" pitchFamily="34" charset="0"/>
              </a:rPr>
              <a:t>Friday 22 March 7:30pm</a:t>
            </a:r>
          </a:p>
          <a:p>
            <a:pPr lvl="1">
              <a:spcAft>
                <a:spcPts val="600"/>
              </a:spcAft>
              <a:defRPr/>
            </a:pPr>
            <a:r>
              <a:rPr lang="en-US" altLang="en-US" b="1" dirty="0">
                <a:solidFill>
                  <a:schemeClr val="tx1"/>
                </a:solidFill>
                <a:latin typeface="Arial" panose="020B0604020202020204" pitchFamily="34" charset="0"/>
                <a:cs typeface="Arial" panose="020B0604020202020204" pitchFamily="34" charset="0"/>
              </a:rPr>
              <a:t>Saturday 23 March 3 &amp; 7pm</a:t>
            </a:r>
          </a:p>
          <a:p>
            <a:pPr lvl="1">
              <a:spcAft>
                <a:spcPts val="600"/>
              </a:spcAft>
              <a:defRPr/>
            </a:pPr>
            <a:r>
              <a:rPr lang="en-US" altLang="en-US" b="1" dirty="0">
                <a:solidFill>
                  <a:schemeClr val="tx1"/>
                </a:solidFill>
                <a:latin typeface="Arial" panose="020B0604020202020204" pitchFamily="34" charset="0"/>
                <a:cs typeface="Arial" panose="020B0604020202020204" pitchFamily="34" charset="0"/>
              </a:rPr>
              <a:t>Sunday 24 March 5pm</a:t>
            </a:r>
          </a:p>
          <a:p>
            <a:pPr marL="369309" lvl="1" indent="0">
              <a:spcAft>
                <a:spcPts val="600"/>
              </a:spcAft>
              <a:buNone/>
              <a:defRPr/>
            </a:pPr>
            <a:endParaRPr lang="en-US" altLang="en-US" b="1" dirty="0">
              <a:solidFill>
                <a:schemeClr val="tx1"/>
              </a:solidFill>
              <a:latin typeface="Arial" panose="020B0604020202020204" pitchFamily="34" charset="0"/>
              <a:cs typeface="Arial" panose="020B0604020202020204" pitchFamily="34" charset="0"/>
            </a:endParaRPr>
          </a:p>
          <a:p>
            <a:pPr eaLnBrk="1" hangingPunct="1">
              <a:spcAft>
                <a:spcPts val="600"/>
              </a:spcAft>
              <a:defRPr/>
            </a:pPr>
            <a:r>
              <a:rPr lang="en-US" altLang="en-US" sz="3200" b="1" dirty="0">
                <a:solidFill>
                  <a:schemeClr val="tx1"/>
                </a:solidFill>
                <a:latin typeface="Arial" panose="020B0604020202020204" pitchFamily="34" charset="0"/>
                <a:cs typeface="Arial" panose="020B0604020202020204" pitchFamily="34" charset="0"/>
              </a:rPr>
              <a:t>MOB Easter break | 26 March - </a:t>
            </a:r>
            <a:r>
              <a:rPr lang="en-US" altLang="en-US" sz="3200" b="1" dirty="0">
                <a:solidFill>
                  <a:srgbClr val="FF0000"/>
                </a:solidFill>
                <a:latin typeface="Arial" panose="020B0604020202020204" pitchFamily="34" charset="0"/>
                <a:cs typeface="Arial" panose="020B0604020202020204" pitchFamily="34" charset="0"/>
              </a:rPr>
              <a:t>No MOB</a:t>
            </a:r>
            <a:endParaRPr lang="en-US" altLang="en-US" sz="3200" b="1" dirty="0">
              <a:latin typeface="Arial" panose="020B0604020202020204" pitchFamily="34" charset="0"/>
              <a:cs typeface="Arial" panose="020B0604020202020204" pitchFamily="34" charset="0"/>
            </a:endParaRPr>
          </a:p>
        </p:txBody>
      </p:sp>
      <p:sp>
        <p:nvSpPr>
          <p:cNvPr id="21510" name="Slide Number Placeholder 5"/>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9B5EE791-D10D-43E1-8F75-0B15EFAA8F6D}" type="slidenum">
              <a:rPr lang="en-US" altLang="en-US"/>
              <a:pPr/>
              <a:t>2</a:t>
            </a:fld>
            <a:endParaRPr lang="en-US" altLang="en-US" dirty="0"/>
          </a:p>
        </p:txBody>
      </p:sp>
    </p:spTree>
    <p:extLst>
      <p:ext uri="{BB962C8B-B14F-4D97-AF65-F5344CB8AC3E}">
        <p14:creationId xmlns:p14="http://schemas.microsoft.com/office/powerpoint/2010/main" val="22512845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366AF-9180-3C94-DE43-EBA79885B9D9}"/>
              </a:ext>
            </a:extLst>
          </p:cNvPr>
          <p:cNvSpPr>
            <a:spLocks noGrp="1"/>
          </p:cNvSpPr>
          <p:nvPr>
            <p:ph type="title"/>
          </p:nvPr>
        </p:nvSpPr>
        <p:spPr>
          <a:xfrm>
            <a:off x="2159000" y="491331"/>
            <a:ext cx="8077200" cy="1331047"/>
          </a:xfrm>
          <a:solidFill>
            <a:schemeClr val="accent2">
              <a:lumMod val="60000"/>
              <a:lumOff val="40000"/>
            </a:schemeClr>
          </a:solidFill>
        </p:spPr>
        <p:txBody>
          <a:bodyPr/>
          <a:lstStyle/>
          <a:p>
            <a:pPr algn="ctr"/>
            <a:r>
              <a:rPr lang="en-US" sz="4000" b="1" dirty="0">
                <a:solidFill>
                  <a:schemeClr val="tx1"/>
                </a:solidFill>
                <a:latin typeface="+mn-lt"/>
              </a:rPr>
              <a:t>Isaiah 57:3-10 </a:t>
            </a:r>
            <a:br>
              <a:rPr lang="en-US" sz="4000" b="1" dirty="0">
                <a:solidFill>
                  <a:schemeClr val="tx1"/>
                </a:solidFill>
                <a:latin typeface="+mn-lt"/>
              </a:rPr>
            </a:br>
            <a:r>
              <a:rPr lang="en-US" sz="4000" b="1" dirty="0">
                <a:solidFill>
                  <a:schemeClr val="tx1"/>
                </a:solidFill>
                <a:latin typeface="+mn-lt"/>
              </a:rPr>
              <a:t>Summary of Their Deeds</a:t>
            </a:r>
          </a:p>
        </p:txBody>
      </p:sp>
      <p:sp>
        <p:nvSpPr>
          <p:cNvPr id="3" name="Content Placeholder 2">
            <a:extLst>
              <a:ext uri="{FF2B5EF4-FFF2-40B4-BE49-F238E27FC236}">
                <a16:creationId xmlns:a16="http://schemas.microsoft.com/office/drawing/2014/main" id="{0FED6276-76ED-375D-A924-97732ABD05C1}"/>
              </a:ext>
            </a:extLst>
          </p:cNvPr>
          <p:cNvSpPr>
            <a:spLocks noGrp="1"/>
          </p:cNvSpPr>
          <p:nvPr>
            <p:ph idx="1"/>
          </p:nvPr>
        </p:nvSpPr>
        <p:spPr>
          <a:xfrm>
            <a:off x="3378200" y="2262645"/>
            <a:ext cx="7924800" cy="5029200"/>
          </a:xfrm>
        </p:spPr>
        <p:txBody>
          <a:bodyPr/>
          <a:lstStyle/>
          <a:p>
            <a:pPr marL="0" indent="0">
              <a:buNone/>
            </a:pPr>
            <a:r>
              <a:rPr lang="en-US" sz="2800" b="1">
                <a:solidFill>
                  <a:srgbClr val="0432FF"/>
                </a:solidFill>
                <a:latin typeface="+mn-lt"/>
              </a:rPr>
              <a:t>Sorcery</a:t>
            </a:r>
          </a:p>
          <a:p>
            <a:pPr marL="0" indent="0">
              <a:buNone/>
            </a:pPr>
            <a:r>
              <a:rPr lang="en-US" sz="2800" b="1">
                <a:solidFill>
                  <a:srgbClr val="0432FF"/>
                </a:solidFill>
                <a:latin typeface="+mn-lt"/>
              </a:rPr>
              <a:t>Adultery</a:t>
            </a:r>
          </a:p>
          <a:p>
            <a:pPr marL="0" indent="0">
              <a:buNone/>
            </a:pPr>
            <a:r>
              <a:rPr lang="en-US" sz="2800" b="1">
                <a:solidFill>
                  <a:srgbClr val="0432FF"/>
                </a:solidFill>
                <a:latin typeface="+mn-lt"/>
              </a:rPr>
              <a:t>Prostitution</a:t>
            </a:r>
          </a:p>
          <a:p>
            <a:pPr marL="0" indent="0">
              <a:buNone/>
            </a:pPr>
            <a:r>
              <a:rPr lang="en-US" sz="2800" b="1">
                <a:solidFill>
                  <a:srgbClr val="0432FF"/>
                </a:solidFill>
                <a:latin typeface="+mn-lt"/>
              </a:rPr>
              <a:t>Rebellion</a:t>
            </a:r>
          </a:p>
          <a:p>
            <a:pPr marL="0" indent="0">
              <a:buNone/>
            </a:pPr>
            <a:r>
              <a:rPr lang="en-US" sz="2800" b="1">
                <a:solidFill>
                  <a:srgbClr val="0432FF"/>
                </a:solidFill>
                <a:latin typeface="+mn-lt"/>
              </a:rPr>
              <a:t>Deceit</a:t>
            </a:r>
          </a:p>
          <a:p>
            <a:pPr marL="0" indent="0">
              <a:buNone/>
            </a:pPr>
            <a:r>
              <a:rPr lang="en-US" sz="2800" b="1">
                <a:solidFill>
                  <a:srgbClr val="0432FF"/>
                </a:solidFill>
                <a:latin typeface="+mn-lt"/>
              </a:rPr>
              <a:t>Child sacrifice</a:t>
            </a:r>
          </a:p>
          <a:p>
            <a:pPr marL="0" indent="0">
              <a:buNone/>
            </a:pPr>
            <a:r>
              <a:rPr lang="en-US" sz="2800" b="1">
                <a:solidFill>
                  <a:srgbClr val="0432FF"/>
                </a:solidFill>
                <a:latin typeface="+mn-lt"/>
              </a:rPr>
              <a:t>Idol worship</a:t>
            </a:r>
          </a:p>
          <a:p>
            <a:pPr marL="0" indent="0">
              <a:buNone/>
            </a:pPr>
            <a:r>
              <a:rPr lang="en-US" sz="2800" b="1">
                <a:solidFill>
                  <a:srgbClr val="0432FF"/>
                </a:solidFill>
                <a:latin typeface="+mn-lt"/>
              </a:rPr>
              <a:t>The nation prostituted with foreign kings</a:t>
            </a:r>
            <a:endParaRPr lang="en-US" sz="2800" b="1">
              <a:solidFill>
                <a:schemeClr val="tx1"/>
              </a:solidFill>
              <a:latin typeface="+mn-lt"/>
            </a:endParaRPr>
          </a:p>
        </p:txBody>
      </p:sp>
      <p:pic>
        <p:nvPicPr>
          <p:cNvPr id="5" name="Picture 4">
            <a:extLst>
              <a:ext uri="{FF2B5EF4-FFF2-40B4-BE49-F238E27FC236}">
                <a16:creationId xmlns:a16="http://schemas.microsoft.com/office/drawing/2014/main" id="{2A99FCDB-D731-F167-EEF8-814748280D85}"/>
              </a:ext>
            </a:extLst>
          </p:cNvPr>
          <p:cNvPicPr>
            <a:picLocks noChangeAspect="1"/>
          </p:cNvPicPr>
          <p:nvPr/>
        </p:nvPicPr>
        <p:blipFill>
          <a:blip r:embed="rId3"/>
          <a:stretch>
            <a:fillRect/>
          </a:stretch>
        </p:blipFill>
        <p:spPr>
          <a:xfrm>
            <a:off x="7493000" y="2057400"/>
            <a:ext cx="4013200" cy="3619500"/>
          </a:xfrm>
          <a:prstGeom prst="rect">
            <a:avLst/>
          </a:prstGeom>
        </p:spPr>
      </p:pic>
    </p:spTree>
    <p:extLst>
      <p:ext uri="{BB962C8B-B14F-4D97-AF65-F5344CB8AC3E}">
        <p14:creationId xmlns:p14="http://schemas.microsoft.com/office/powerpoint/2010/main" val="29175027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366AF-9180-3C94-DE43-EBA79885B9D9}"/>
              </a:ext>
            </a:extLst>
          </p:cNvPr>
          <p:cNvSpPr>
            <a:spLocks noGrp="1"/>
          </p:cNvSpPr>
          <p:nvPr>
            <p:ph type="title"/>
          </p:nvPr>
        </p:nvSpPr>
        <p:spPr>
          <a:xfrm>
            <a:off x="2159000" y="491331"/>
            <a:ext cx="8077200" cy="727869"/>
          </a:xfrm>
          <a:solidFill>
            <a:schemeClr val="accent2">
              <a:lumMod val="60000"/>
              <a:lumOff val="40000"/>
            </a:schemeClr>
          </a:solidFill>
        </p:spPr>
        <p:txBody>
          <a:bodyPr/>
          <a:lstStyle/>
          <a:p>
            <a:pPr algn="ctr"/>
            <a:r>
              <a:rPr lang="en-US" sz="4000" b="1" dirty="0">
                <a:solidFill>
                  <a:schemeClr val="tx1"/>
                </a:solidFill>
                <a:latin typeface="+mn-lt"/>
              </a:rPr>
              <a:t>Isaiah 57:11a</a:t>
            </a:r>
          </a:p>
        </p:txBody>
      </p:sp>
      <p:sp>
        <p:nvSpPr>
          <p:cNvPr id="3" name="Content Placeholder 2">
            <a:extLst>
              <a:ext uri="{FF2B5EF4-FFF2-40B4-BE49-F238E27FC236}">
                <a16:creationId xmlns:a16="http://schemas.microsoft.com/office/drawing/2014/main" id="{0FED6276-76ED-375D-A924-97732ABD05C1}"/>
              </a:ext>
            </a:extLst>
          </p:cNvPr>
          <p:cNvSpPr>
            <a:spLocks noGrp="1"/>
          </p:cNvSpPr>
          <p:nvPr>
            <p:ph idx="1"/>
          </p:nvPr>
        </p:nvSpPr>
        <p:spPr>
          <a:xfrm>
            <a:off x="939800" y="1981200"/>
            <a:ext cx="11353800" cy="5029200"/>
          </a:xfrm>
        </p:spPr>
        <p:txBody>
          <a:bodyPr/>
          <a:lstStyle/>
          <a:p>
            <a:pPr marL="0" indent="0">
              <a:buNone/>
            </a:pPr>
            <a:r>
              <a:rPr lang="en-US" sz="3200" b="1" baseline="30000">
                <a:solidFill>
                  <a:schemeClr val="tx1"/>
                </a:solidFill>
                <a:latin typeface="Arial" panose="020B0604020202020204" pitchFamily="34" charset="0"/>
                <a:cs typeface="Arial" panose="020B0604020202020204" pitchFamily="34" charset="0"/>
              </a:rPr>
              <a:t>11</a:t>
            </a:r>
            <a:r>
              <a:rPr lang="en-US" sz="3200" b="1">
                <a:solidFill>
                  <a:schemeClr val="tx1"/>
                </a:solidFill>
                <a:latin typeface="Arial" panose="020B0604020202020204" pitchFamily="34" charset="0"/>
                <a:cs typeface="Arial" panose="020B0604020202020204" pitchFamily="34" charset="0"/>
              </a:rPr>
              <a:t> “Of whom were you </a:t>
            </a:r>
            <a:r>
              <a:rPr lang="en-US" sz="3200" b="1">
                <a:solidFill>
                  <a:srgbClr val="0432FF"/>
                </a:solidFill>
                <a:latin typeface="Arial" panose="020B0604020202020204" pitchFamily="34" charset="0"/>
                <a:cs typeface="Arial" panose="020B0604020202020204" pitchFamily="34" charset="0"/>
              </a:rPr>
              <a:t>worried</a:t>
            </a:r>
            <a:r>
              <a:rPr lang="en-US" sz="3200" b="1">
                <a:solidFill>
                  <a:schemeClr val="tx1"/>
                </a:solidFill>
                <a:latin typeface="Arial" panose="020B0604020202020204" pitchFamily="34" charset="0"/>
                <a:cs typeface="Arial" panose="020B0604020202020204" pitchFamily="34" charset="0"/>
              </a:rPr>
              <a:t> and </a:t>
            </a:r>
            <a:r>
              <a:rPr lang="en-US" sz="3200" b="1">
                <a:solidFill>
                  <a:srgbClr val="0432FF"/>
                </a:solidFill>
                <a:latin typeface="Arial" panose="020B0604020202020204" pitchFamily="34" charset="0"/>
                <a:cs typeface="Arial" panose="020B0604020202020204" pitchFamily="34" charset="0"/>
              </a:rPr>
              <a:t>fearful</a:t>
            </a:r>
            <a:r>
              <a:rPr lang="en-US" sz="3200" b="1">
                <a:solidFill>
                  <a:schemeClr val="tx1"/>
                </a:solidFill>
                <a:latin typeface="Arial" panose="020B0604020202020204" pitchFamily="34" charset="0"/>
                <a:cs typeface="Arial" panose="020B0604020202020204" pitchFamily="34" charset="0"/>
              </a:rPr>
              <a:t> When you lied, and </a:t>
            </a:r>
            <a:r>
              <a:rPr lang="en-US" sz="3200" b="1">
                <a:solidFill>
                  <a:srgbClr val="0432FF"/>
                </a:solidFill>
                <a:latin typeface="Arial" panose="020B0604020202020204" pitchFamily="34" charset="0"/>
                <a:cs typeface="Arial" panose="020B0604020202020204" pitchFamily="34" charset="0"/>
              </a:rPr>
              <a:t>did not remember Me Nor give </a:t>
            </a:r>
            <a:r>
              <a:rPr lang="en-US" sz="3200" b="1" i="1">
                <a:solidFill>
                  <a:srgbClr val="0432FF"/>
                </a:solidFill>
                <a:latin typeface="Arial" panose="020B0604020202020204" pitchFamily="34" charset="0"/>
                <a:cs typeface="Arial" panose="020B0604020202020204" pitchFamily="34" charset="0"/>
              </a:rPr>
              <a:t>Me</a:t>
            </a:r>
            <a:r>
              <a:rPr lang="en-US" sz="3200" b="1">
                <a:solidFill>
                  <a:srgbClr val="0432FF"/>
                </a:solidFill>
                <a:latin typeface="Arial" panose="020B0604020202020204" pitchFamily="34" charset="0"/>
                <a:cs typeface="Arial" panose="020B0604020202020204" pitchFamily="34" charset="0"/>
              </a:rPr>
              <a:t> a thought?</a:t>
            </a:r>
          </a:p>
          <a:p>
            <a:pPr marL="0" indent="0">
              <a:buNone/>
            </a:pPr>
            <a:endParaRPr lang="en-US" sz="3200" b="1">
              <a:solidFill>
                <a:srgbClr val="0432FF"/>
              </a:solidFill>
              <a:latin typeface="Arial" panose="020B0604020202020204" pitchFamily="34" charset="0"/>
              <a:cs typeface="Arial" panose="020B0604020202020204" pitchFamily="34" charset="0"/>
            </a:endParaRPr>
          </a:p>
          <a:p>
            <a:pPr marL="0" indent="0">
              <a:buNone/>
            </a:pPr>
            <a:r>
              <a:rPr lang="en-US" sz="3200" b="1">
                <a:solidFill>
                  <a:schemeClr val="tx1"/>
                </a:solidFill>
                <a:latin typeface="Arial" panose="020B0604020202020204" pitchFamily="34" charset="0"/>
                <a:cs typeface="Arial" panose="020B0604020202020204" pitchFamily="34" charset="0"/>
              </a:rPr>
              <a:t>The fear of man brings a snare, But he who trusts in the </a:t>
            </a:r>
            <a:r>
              <a:rPr lang="en-US" sz="3200" b="1" cap="small">
                <a:solidFill>
                  <a:schemeClr val="tx1"/>
                </a:solidFill>
                <a:latin typeface="Arial" panose="020B0604020202020204" pitchFamily="34" charset="0"/>
                <a:cs typeface="Arial" panose="020B0604020202020204" pitchFamily="34" charset="0"/>
              </a:rPr>
              <a:t>Lord</a:t>
            </a:r>
            <a:r>
              <a:rPr lang="en-US" sz="3200" b="1">
                <a:solidFill>
                  <a:schemeClr val="tx1"/>
                </a:solidFill>
                <a:latin typeface="Arial" panose="020B0604020202020204" pitchFamily="34" charset="0"/>
                <a:cs typeface="Arial" panose="020B0604020202020204" pitchFamily="34" charset="0"/>
              </a:rPr>
              <a:t> will be exalted. (Proverbs 29:25) </a:t>
            </a:r>
          </a:p>
          <a:p>
            <a:pPr marL="0" indent="0">
              <a:buNone/>
            </a:pPr>
            <a:r>
              <a:rPr lang="en-US" sz="3200" b="1">
                <a:solidFill>
                  <a:schemeClr val="tx1"/>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588066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366AF-9180-3C94-DE43-EBA79885B9D9}"/>
              </a:ext>
            </a:extLst>
          </p:cNvPr>
          <p:cNvSpPr>
            <a:spLocks noGrp="1"/>
          </p:cNvSpPr>
          <p:nvPr>
            <p:ph type="title"/>
          </p:nvPr>
        </p:nvSpPr>
        <p:spPr>
          <a:xfrm>
            <a:off x="2159000" y="491331"/>
            <a:ext cx="8077200" cy="727869"/>
          </a:xfrm>
          <a:solidFill>
            <a:schemeClr val="accent2">
              <a:lumMod val="60000"/>
              <a:lumOff val="40000"/>
            </a:schemeClr>
          </a:solidFill>
        </p:spPr>
        <p:txBody>
          <a:bodyPr/>
          <a:lstStyle/>
          <a:p>
            <a:pPr algn="ctr"/>
            <a:r>
              <a:rPr lang="en-US" sz="4000" b="1" dirty="0">
                <a:solidFill>
                  <a:schemeClr val="tx1"/>
                </a:solidFill>
                <a:latin typeface="+mn-lt"/>
              </a:rPr>
              <a:t>Fear – cont’d</a:t>
            </a:r>
          </a:p>
        </p:txBody>
      </p:sp>
      <p:sp>
        <p:nvSpPr>
          <p:cNvPr id="3" name="Content Placeholder 2">
            <a:extLst>
              <a:ext uri="{FF2B5EF4-FFF2-40B4-BE49-F238E27FC236}">
                <a16:creationId xmlns:a16="http://schemas.microsoft.com/office/drawing/2014/main" id="{0FED6276-76ED-375D-A924-97732ABD05C1}"/>
              </a:ext>
            </a:extLst>
          </p:cNvPr>
          <p:cNvSpPr>
            <a:spLocks noGrp="1"/>
          </p:cNvSpPr>
          <p:nvPr>
            <p:ph idx="1"/>
          </p:nvPr>
        </p:nvSpPr>
        <p:spPr>
          <a:xfrm>
            <a:off x="1320800" y="1981200"/>
            <a:ext cx="10896600" cy="5029200"/>
          </a:xfrm>
        </p:spPr>
        <p:txBody>
          <a:bodyPr/>
          <a:lstStyle/>
          <a:p>
            <a:pPr marL="0" indent="0">
              <a:buNone/>
            </a:pPr>
            <a:r>
              <a:rPr lang="en-US" sz="3200" b="1">
                <a:solidFill>
                  <a:schemeClr val="tx1"/>
                </a:solidFill>
                <a:latin typeface="Arial" panose="020B0604020202020204" pitchFamily="34" charset="0"/>
                <a:cs typeface="Arial" panose="020B0604020202020204" pitchFamily="34" charset="0"/>
              </a:rPr>
              <a:t>“I, even I, am He who comforts you. Who are you </a:t>
            </a:r>
          </a:p>
          <a:p>
            <a:pPr marL="0" indent="0">
              <a:buNone/>
            </a:pPr>
            <a:endParaRPr lang="en-US" sz="1400" b="1">
              <a:solidFill>
                <a:schemeClr val="tx1"/>
              </a:solidFill>
              <a:latin typeface="Arial" panose="020B0604020202020204" pitchFamily="34" charset="0"/>
              <a:cs typeface="Arial" panose="020B0604020202020204" pitchFamily="34" charset="0"/>
            </a:endParaRPr>
          </a:p>
          <a:p>
            <a:pPr marL="0" indent="0">
              <a:buNone/>
            </a:pPr>
            <a:r>
              <a:rPr lang="en-US" sz="3200" b="1">
                <a:solidFill>
                  <a:schemeClr val="tx1"/>
                </a:solidFill>
                <a:latin typeface="Arial" panose="020B0604020202020204" pitchFamily="34" charset="0"/>
                <a:cs typeface="Arial" panose="020B0604020202020204" pitchFamily="34" charset="0"/>
              </a:rPr>
              <a:t>that you are afraid of man who dies And of the son of man who is made like grass, </a:t>
            </a:r>
          </a:p>
          <a:p>
            <a:pPr marL="0" indent="0">
              <a:buNone/>
            </a:pPr>
            <a:endParaRPr lang="en-US" sz="3200" b="1" baseline="30000">
              <a:solidFill>
                <a:schemeClr val="tx1"/>
              </a:solidFill>
              <a:latin typeface="Arial" panose="020B0604020202020204" pitchFamily="34" charset="0"/>
              <a:cs typeface="Arial" panose="020B0604020202020204" pitchFamily="34" charset="0"/>
            </a:endParaRPr>
          </a:p>
          <a:p>
            <a:pPr marL="0" indent="0">
              <a:buNone/>
            </a:pPr>
            <a:r>
              <a:rPr lang="en-US" sz="3200" b="1" baseline="30000">
                <a:solidFill>
                  <a:schemeClr val="tx1"/>
                </a:solidFill>
                <a:latin typeface="Arial" panose="020B0604020202020204" pitchFamily="34" charset="0"/>
                <a:cs typeface="Arial" panose="020B0604020202020204" pitchFamily="34" charset="0"/>
              </a:rPr>
              <a:t>13</a:t>
            </a:r>
            <a:r>
              <a:rPr lang="en-US" sz="3200" b="1">
                <a:solidFill>
                  <a:schemeClr val="tx1"/>
                </a:solidFill>
                <a:latin typeface="Arial" panose="020B0604020202020204" pitchFamily="34" charset="0"/>
                <a:cs typeface="Arial" panose="020B0604020202020204" pitchFamily="34" charset="0"/>
              </a:rPr>
              <a:t> That you have forgotten the </a:t>
            </a:r>
            <a:r>
              <a:rPr lang="en-US" sz="3200" b="1" cap="small">
                <a:solidFill>
                  <a:schemeClr val="tx1"/>
                </a:solidFill>
                <a:latin typeface="Arial" panose="020B0604020202020204" pitchFamily="34" charset="0"/>
                <a:cs typeface="Arial" panose="020B0604020202020204" pitchFamily="34" charset="0"/>
              </a:rPr>
              <a:t>Lord</a:t>
            </a:r>
            <a:r>
              <a:rPr lang="en-US" sz="3200" b="1">
                <a:solidFill>
                  <a:schemeClr val="tx1"/>
                </a:solidFill>
                <a:latin typeface="Arial" panose="020B0604020202020204" pitchFamily="34" charset="0"/>
                <a:cs typeface="Arial" panose="020B0604020202020204" pitchFamily="34" charset="0"/>
              </a:rPr>
              <a:t> your Maker, Who stretched out the heavens And laid the foundations of the earth.</a:t>
            </a:r>
          </a:p>
          <a:p>
            <a:pPr marL="0" indent="0">
              <a:buNone/>
            </a:pPr>
            <a:r>
              <a:rPr lang="en-US" sz="3200" b="1">
                <a:solidFill>
                  <a:schemeClr val="tx1"/>
                </a:solidFill>
                <a:latin typeface="Arial" panose="020B0604020202020204" pitchFamily="34" charset="0"/>
                <a:cs typeface="Arial" panose="020B0604020202020204" pitchFamily="34" charset="0"/>
              </a:rPr>
              <a:t>			(Isaiah 51:12–13a) </a:t>
            </a:r>
          </a:p>
          <a:p>
            <a:pPr lvl="0"/>
            <a:endParaRPr lang="en-US" sz="3200" b="1">
              <a:solidFill>
                <a:schemeClr val="tx1"/>
              </a:solidFill>
              <a:latin typeface="Arial" panose="020B0604020202020204" pitchFamily="34" charset="0"/>
              <a:cs typeface="Arial" panose="020B0604020202020204" pitchFamily="34" charset="0"/>
            </a:endParaRPr>
          </a:p>
        </p:txBody>
      </p:sp>
      <p:cxnSp>
        <p:nvCxnSpPr>
          <p:cNvPr id="4" name="Straight Arrow Connector 3">
            <a:extLst>
              <a:ext uri="{FF2B5EF4-FFF2-40B4-BE49-F238E27FC236}">
                <a16:creationId xmlns:a16="http://schemas.microsoft.com/office/drawing/2014/main" id="{F82AA538-F1AB-3305-1DEE-D540780EBAEC}"/>
              </a:ext>
            </a:extLst>
          </p:cNvPr>
          <p:cNvCxnSpPr>
            <a:cxnSpLocks/>
          </p:cNvCxnSpPr>
          <p:nvPr/>
        </p:nvCxnSpPr>
        <p:spPr>
          <a:xfrm>
            <a:off x="5207000" y="4114800"/>
            <a:ext cx="1295400" cy="0"/>
          </a:xfrm>
          <a:prstGeom prst="straightConnector1">
            <a:avLst/>
          </a:prstGeom>
          <a:ln w="1270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F5FC7CF1-0697-CDDA-D335-B14AE3768EA2}"/>
              </a:ext>
            </a:extLst>
          </p:cNvPr>
          <p:cNvSpPr txBox="1"/>
          <p:nvPr/>
        </p:nvSpPr>
        <p:spPr>
          <a:xfrm>
            <a:off x="2692400" y="1387958"/>
            <a:ext cx="2305439" cy="584775"/>
          </a:xfrm>
          <a:prstGeom prst="rect">
            <a:avLst/>
          </a:prstGeom>
          <a:noFill/>
        </p:spPr>
        <p:txBody>
          <a:bodyPr wrap="none" rtlCol="0">
            <a:spAutoFit/>
          </a:bodyPr>
          <a:lstStyle/>
          <a:p>
            <a:r>
              <a:rPr lang="en-US" sz="3200" b="1">
                <a:solidFill>
                  <a:srgbClr val="0432FF"/>
                </a:solidFill>
              </a:rPr>
              <a:t>Remember</a:t>
            </a:r>
          </a:p>
        </p:txBody>
      </p:sp>
    </p:spTree>
    <p:extLst>
      <p:ext uri="{BB962C8B-B14F-4D97-AF65-F5344CB8AC3E}">
        <p14:creationId xmlns:p14="http://schemas.microsoft.com/office/powerpoint/2010/main" val="29849011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366AF-9180-3C94-DE43-EBA79885B9D9}"/>
              </a:ext>
            </a:extLst>
          </p:cNvPr>
          <p:cNvSpPr>
            <a:spLocks noGrp="1"/>
          </p:cNvSpPr>
          <p:nvPr>
            <p:ph type="title"/>
          </p:nvPr>
        </p:nvSpPr>
        <p:spPr>
          <a:xfrm>
            <a:off x="2159000" y="491331"/>
            <a:ext cx="8077200" cy="727869"/>
          </a:xfrm>
          <a:solidFill>
            <a:schemeClr val="accent2">
              <a:lumMod val="60000"/>
              <a:lumOff val="40000"/>
            </a:schemeClr>
          </a:solidFill>
        </p:spPr>
        <p:txBody>
          <a:bodyPr/>
          <a:lstStyle/>
          <a:p>
            <a:pPr algn="ctr"/>
            <a:r>
              <a:rPr lang="en-US" sz="4000" b="1" dirty="0">
                <a:solidFill>
                  <a:schemeClr val="tx1"/>
                </a:solidFill>
                <a:latin typeface="+mn-lt"/>
              </a:rPr>
              <a:t>Isaiah 57:11b-13</a:t>
            </a:r>
          </a:p>
        </p:txBody>
      </p:sp>
      <p:sp>
        <p:nvSpPr>
          <p:cNvPr id="3" name="Content Placeholder 2">
            <a:extLst>
              <a:ext uri="{FF2B5EF4-FFF2-40B4-BE49-F238E27FC236}">
                <a16:creationId xmlns:a16="http://schemas.microsoft.com/office/drawing/2014/main" id="{0FED6276-76ED-375D-A924-97732ABD05C1}"/>
              </a:ext>
            </a:extLst>
          </p:cNvPr>
          <p:cNvSpPr>
            <a:spLocks noGrp="1"/>
          </p:cNvSpPr>
          <p:nvPr>
            <p:ph idx="1"/>
          </p:nvPr>
        </p:nvSpPr>
        <p:spPr>
          <a:xfrm>
            <a:off x="1016000" y="1779118"/>
            <a:ext cx="11353800" cy="5029200"/>
          </a:xfrm>
        </p:spPr>
        <p:txBody>
          <a:bodyPr/>
          <a:lstStyle/>
          <a:p>
            <a:pPr marL="0" indent="0">
              <a:buNone/>
            </a:pPr>
            <a:r>
              <a:rPr lang="en-US" sz="3200" b="1">
                <a:solidFill>
                  <a:schemeClr val="tx1"/>
                </a:solidFill>
                <a:latin typeface="Arial" panose="020B0604020202020204" pitchFamily="34" charset="0"/>
                <a:cs typeface="Arial" panose="020B0604020202020204" pitchFamily="34" charset="0"/>
              </a:rPr>
              <a:t>Was I not silent even for a long time So you do not fear Me? </a:t>
            </a:r>
            <a:r>
              <a:rPr lang="en-US" sz="3200" b="1" baseline="30000">
                <a:solidFill>
                  <a:schemeClr val="tx1"/>
                </a:solidFill>
                <a:latin typeface="Arial" panose="020B0604020202020204" pitchFamily="34" charset="0"/>
                <a:cs typeface="Arial" panose="020B0604020202020204" pitchFamily="34" charset="0"/>
              </a:rPr>
              <a:t>12</a:t>
            </a:r>
            <a:r>
              <a:rPr lang="en-US" sz="3200" b="1">
                <a:solidFill>
                  <a:schemeClr val="tx1"/>
                </a:solidFill>
                <a:latin typeface="Arial" panose="020B0604020202020204" pitchFamily="34" charset="0"/>
                <a:cs typeface="Arial" panose="020B0604020202020204" pitchFamily="34" charset="0"/>
              </a:rPr>
              <a:t> “I will declare your righteousness and your deeds, But they will not profit you. </a:t>
            </a:r>
          </a:p>
          <a:p>
            <a:pPr marL="0" indent="0">
              <a:buNone/>
            </a:pPr>
            <a:endParaRPr lang="en-US" sz="3200" b="1" baseline="30000">
              <a:solidFill>
                <a:schemeClr val="tx1"/>
              </a:solidFill>
              <a:latin typeface="Arial" panose="020B0604020202020204" pitchFamily="34" charset="0"/>
              <a:cs typeface="Arial" panose="020B0604020202020204" pitchFamily="34" charset="0"/>
            </a:endParaRPr>
          </a:p>
          <a:p>
            <a:pPr marL="0" indent="0">
              <a:buNone/>
            </a:pPr>
            <a:r>
              <a:rPr lang="en-US" sz="3200" b="1" baseline="30000">
                <a:solidFill>
                  <a:schemeClr val="tx1"/>
                </a:solidFill>
                <a:latin typeface="Arial" panose="020B0604020202020204" pitchFamily="34" charset="0"/>
                <a:cs typeface="Arial" panose="020B0604020202020204" pitchFamily="34" charset="0"/>
              </a:rPr>
              <a:t>13</a:t>
            </a:r>
            <a:r>
              <a:rPr lang="en-US" sz="3200" b="1">
                <a:solidFill>
                  <a:schemeClr val="tx1"/>
                </a:solidFill>
                <a:latin typeface="Arial" panose="020B0604020202020204" pitchFamily="34" charset="0"/>
                <a:cs typeface="Arial" panose="020B0604020202020204" pitchFamily="34" charset="0"/>
              </a:rPr>
              <a:t> “When you cry out, let your collection </a:t>
            </a:r>
            <a:r>
              <a:rPr lang="en-US" sz="3200" b="1" i="1">
                <a:solidFill>
                  <a:schemeClr val="tx1"/>
                </a:solidFill>
                <a:latin typeface="Arial" panose="020B0604020202020204" pitchFamily="34" charset="0"/>
                <a:cs typeface="Arial" panose="020B0604020202020204" pitchFamily="34" charset="0"/>
              </a:rPr>
              <a:t>of idols</a:t>
            </a:r>
            <a:r>
              <a:rPr lang="en-US" sz="3200" b="1">
                <a:solidFill>
                  <a:schemeClr val="tx1"/>
                </a:solidFill>
                <a:latin typeface="Arial" panose="020B0604020202020204" pitchFamily="34" charset="0"/>
                <a:cs typeface="Arial" panose="020B0604020202020204" pitchFamily="34" charset="0"/>
              </a:rPr>
              <a:t> deliver you. But the wind will carry all of them up, </a:t>
            </a:r>
            <a:r>
              <a:rPr lang="en-US" sz="3200" b="1" i="1">
                <a:solidFill>
                  <a:schemeClr val="tx1"/>
                </a:solidFill>
                <a:latin typeface="Arial" panose="020B0604020202020204" pitchFamily="34" charset="0"/>
                <a:cs typeface="Arial" panose="020B0604020202020204" pitchFamily="34" charset="0"/>
              </a:rPr>
              <a:t>And</a:t>
            </a:r>
            <a:r>
              <a:rPr lang="en-US" sz="3200" b="1">
                <a:solidFill>
                  <a:schemeClr val="tx1"/>
                </a:solidFill>
                <a:latin typeface="Arial" panose="020B0604020202020204" pitchFamily="34" charset="0"/>
                <a:cs typeface="Arial" panose="020B0604020202020204" pitchFamily="34" charset="0"/>
              </a:rPr>
              <a:t> a breath will take </a:t>
            </a:r>
            <a:r>
              <a:rPr lang="en-US" sz="3200" b="1" i="1">
                <a:solidFill>
                  <a:schemeClr val="tx1"/>
                </a:solidFill>
                <a:latin typeface="Arial" panose="020B0604020202020204" pitchFamily="34" charset="0"/>
                <a:cs typeface="Arial" panose="020B0604020202020204" pitchFamily="34" charset="0"/>
              </a:rPr>
              <a:t>them away.</a:t>
            </a:r>
            <a:r>
              <a:rPr lang="en-US" sz="3200" b="1">
                <a:solidFill>
                  <a:schemeClr val="tx1"/>
                </a:solidFill>
                <a:latin typeface="Arial" panose="020B0604020202020204" pitchFamily="34" charset="0"/>
                <a:cs typeface="Arial" panose="020B0604020202020204" pitchFamily="34" charset="0"/>
              </a:rPr>
              <a:t> </a:t>
            </a:r>
          </a:p>
          <a:p>
            <a:pPr marL="0" indent="0">
              <a:buNone/>
            </a:pPr>
            <a:endParaRPr lang="en-US" sz="3200" b="1">
              <a:solidFill>
                <a:schemeClr val="tx1"/>
              </a:solidFill>
              <a:latin typeface="Arial" panose="020B0604020202020204" pitchFamily="34" charset="0"/>
              <a:cs typeface="Arial" panose="020B0604020202020204" pitchFamily="34" charset="0"/>
            </a:endParaRPr>
          </a:p>
          <a:p>
            <a:pPr marL="0" indent="0">
              <a:buNone/>
            </a:pPr>
            <a:r>
              <a:rPr lang="en-US" sz="3200" b="1">
                <a:solidFill>
                  <a:srgbClr val="0432FF"/>
                </a:solidFill>
                <a:latin typeface="Arial" panose="020B0604020202020204" pitchFamily="34" charset="0"/>
                <a:cs typeface="Arial" panose="020B0604020202020204" pitchFamily="34" charset="0"/>
              </a:rPr>
              <a:t>But he who takes refuge in Me will inherit the land And will possess My holy mountain.” </a:t>
            </a:r>
          </a:p>
        </p:txBody>
      </p:sp>
      <p:cxnSp>
        <p:nvCxnSpPr>
          <p:cNvPr id="4" name="Straight Arrow Connector 3">
            <a:extLst>
              <a:ext uri="{FF2B5EF4-FFF2-40B4-BE49-F238E27FC236}">
                <a16:creationId xmlns:a16="http://schemas.microsoft.com/office/drawing/2014/main" id="{67C32CAE-5ABA-B828-FDE6-D25B995F454A}"/>
              </a:ext>
            </a:extLst>
          </p:cNvPr>
          <p:cNvCxnSpPr>
            <a:cxnSpLocks/>
          </p:cNvCxnSpPr>
          <p:nvPr/>
        </p:nvCxnSpPr>
        <p:spPr>
          <a:xfrm>
            <a:off x="5207000" y="5486400"/>
            <a:ext cx="1295400" cy="0"/>
          </a:xfrm>
          <a:prstGeom prst="straightConnector1">
            <a:avLst/>
          </a:prstGeom>
          <a:ln w="1270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627198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366AF-9180-3C94-DE43-EBA79885B9D9}"/>
              </a:ext>
            </a:extLst>
          </p:cNvPr>
          <p:cNvSpPr>
            <a:spLocks noGrp="1"/>
          </p:cNvSpPr>
          <p:nvPr>
            <p:ph type="title"/>
          </p:nvPr>
        </p:nvSpPr>
        <p:spPr>
          <a:xfrm>
            <a:off x="2159000" y="491331"/>
            <a:ext cx="8077200" cy="727869"/>
          </a:xfrm>
          <a:solidFill>
            <a:schemeClr val="accent2">
              <a:lumMod val="60000"/>
              <a:lumOff val="40000"/>
            </a:schemeClr>
          </a:solidFill>
        </p:spPr>
        <p:txBody>
          <a:bodyPr/>
          <a:lstStyle/>
          <a:p>
            <a:pPr algn="ctr"/>
            <a:r>
              <a:rPr lang="en-US" sz="4000" b="1" dirty="0">
                <a:solidFill>
                  <a:schemeClr val="tx1"/>
                </a:solidFill>
                <a:latin typeface="+mn-lt"/>
              </a:rPr>
              <a:t>Application: Your Refuge?</a:t>
            </a:r>
          </a:p>
        </p:txBody>
      </p:sp>
      <p:sp>
        <p:nvSpPr>
          <p:cNvPr id="3" name="Content Placeholder 2">
            <a:extLst>
              <a:ext uri="{FF2B5EF4-FFF2-40B4-BE49-F238E27FC236}">
                <a16:creationId xmlns:a16="http://schemas.microsoft.com/office/drawing/2014/main" id="{0FED6276-76ED-375D-A924-97732ABD05C1}"/>
              </a:ext>
            </a:extLst>
          </p:cNvPr>
          <p:cNvSpPr>
            <a:spLocks noGrp="1"/>
          </p:cNvSpPr>
          <p:nvPr>
            <p:ph idx="1"/>
          </p:nvPr>
        </p:nvSpPr>
        <p:spPr>
          <a:xfrm>
            <a:off x="1320800" y="1779118"/>
            <a:ext cx="11353800" cy="5029200"/>
          </a:xfrm>
        </p:spPr>
        <p:txBody>
          <a:bodyPr/>
          <a:lstStyle/>
          <a:p>
            <a:pPr marL="0" indent="0">
              <a:buNone/>
            </a:pPr>
            <a:r>
              <a:rPr lang="en-US" sz="3200" b="1">
                <a:solidFill>
                  <a:schemeClr val="tx1"/>
                </a:solidFill>
                <a:latin typeface="Arial" panose="020B0604020202020204" pitchFamily="34" charset="0"/>
                <a:cs typeface="Arial" panose="020B0604020202020204" pitchFamily="34" charset="0"/>
              </a:rPr>
              <a:t>Where will you turn in times of trouble ???</a:t>
            </a:r>
          </a:p>
          <a:p>
            <a:pPr marL="0" indent="0">
              <a:buNone/>
            </a:pPr>
            <a:endParaRPr lang="en-US" sz="3200" b="1">
              <a:solidFill>
                <a:schemeClr val="tx1"/>
              </a:solidFill>
              <a:latin typeface="Arial" panose="020B0604020202020204" pitchFamily="34" charset="0"/>
              <a:cs typeface="Arial" panose="020B0604020202020204" pitchFamily="34" charset="0"/>
            </a:endParaRPr>
          </a:p>
          <a:p>
            <a:pPr marL="0" indent="0">
              <a:buNone/>
            </a:pPr>
            <a:r>
              <a:rPr lang="en-US" sz="3200" b="1">
                <a:solidFill>
                  <a:schemeClr val="tx1"/>
                </a:solidFill>
                <a:latin typeface="Arial" panose="020B0604020202020204" pitchFamily="34" charset="0"/>
                <a:cs typeface="Arial" panose="020B0604020202020204" pitchFamily="34" charset="0"/>
              </a:rPr>
              <a:t>Idols					God</a:t>
            </a:r>
            <a:br>
              <a:rPr lang="en-US" sz="3200" b="1">
                <a:solidFill>
                  <a:schemeClr val="tx1"/>
                </a:solidFill>
                <a:latin typeface="Arial" panose="020B0604020202020204" pitchFamily="34" charset="0"/>
                <a:cs typeface="Arial" panose="020B0604020202020204" pitchFamily="34" charset="0"/>
              </a:rPr>
            </a:br>
            <a:endParaRPr lang="en-US" sz="3200" b="1">
              <a:solidFill>
                <a:schemeClr val="tx1"/>
              </a:solidFill>
              <a:latin typeface="Arial" panose="020B0604020202020204" pitchFamily="34" charset="0"/>
              <a:cs typeface="Arial" panose="020B0604020202020204" pitchFamily="34" charset="0"/>
            </a:endParaRPr>
          </a:p>
          <a:p>
            <a:pPr marL="0" indent="0">
              <a:buNone/>
            </a:pPr>
            <a:r>
              <a:rPr lang="en-US" sz="3200" b="1">
                <a:solidFill>
                  <a:schemeClr val="tx1"/>
                </a:solidFill>
                <a:latin typeface="Arial" panose="020B0604020202020204" pitchFamily="34" charset="0"/>
                <a:cs typeface="Arial" panose="020B0604020202020204" pitchFamily="34" charset="0"/>
              </a:rPr>
              <a:t>* No substance			* Inherit the Promised Land</a:t>
            </a:r>
          </a:p>
          <a:p>
            <a:pPr marL="0" indent="0">
              <a:buNone/>
            </a:pPr>
            <a:r>
              <a:rPr lang="en-US" sz="3200" b="1">
                <a:solidFill>
                  <a:schemeClr val="tx1"/>
                </a:solidFill>
                <a:latin typeface="Arial" panose="020B0604020202020204" pitchFamily="34" charset="0"/>
                <a:cs typeface="Arial" panose="020B0604020202020204" pitchFamily="34" charset="0"/>
              </a:rPr>
              <a:t>* Smoke &amp; mirrors		* Possess His holy mountain</a:t>
            </a:r>
          </a:p>
          <a:p>
            <a:pPr marL="0" indent="0">
              <a:buNone/>
            </a:pPr>
            <a:r>
              <a:rPr lang="en-US" sz="3200" b="1">
                <a:solidFill>
                  <a:schemeClr val="tx1"/>
                </a:solidFill>
                <a:latin typeface="Arial" panose="020B0604020202020204" pitchFamily="34" charset="0"/>
                <a:cs typeface="Arial" panose="020B0604020202020204" pitchFamily="34" charset="0"/>
              </a:rPr>
              <a:t>* Poof!</a:t>
            </a:r>
          </a:p>
        </p:txBody>
      </p:sp>
      <p:cxnSp>
        <p:nvCxnSpPr>
          <p:cNvPr id="8" name="Straight Arrow Connector 7">
            <a:extLst>
              <a:ext uri="{FF2B5EF4-FFF2-40B4-BE49-F238E27FC236}">
                <a16:creationId xmlns:a16="http://schemas.microsoft.com/office/drawing/2014/main" id="{F71B1C15-792F-4301-13F0-DC07E8457887}"/>
              </a:ext>
            </a:extLst>
          </p:cNvPr>
          <p:cNvCxnSpPr>
            <a:cxnSpLocks/>
          </p:cNvCxnSpPr>
          <p:nvPr/>
        </p:nvCxnSpPr>
        <p:spPr>
          <a:xfrm>
            <a:off x="4140200" y="3276600"/>
            <a:ext cx="1295400" cy="0"/>
          </a:xfrm>
          <a:prstGeom prst="straightConnector1">
            <a:avLst/>
          </a:prstGeom>
          <a:ln w="1270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763938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366AF-9180-3C94-DE43-EBA79885B9D9}"/>
              </a:ext>
            </a:extLst>
          </p:cNvPr>
          <p:cNvSpPr>
            <a:spLocks noGrp="1"/>
          </p:cNvSpPr>
          <p:nvPr>
            <p:ph type="title"/>
          </p:nvPr>
        </p:nvSpPr>
        <p:spPr>
          <a:xfrm>
            <a:off x="2159000" y="491331"/>
            <a:ext cx="8077200" cy="727869"/>
          </a:xfrm>
          <a:solidFill>
            <a:schemeClr val="accent2">
              <a:lumMod val="60000"/>
              <a:lumOff val="40000"/>
            </a:schemeClr>
          </a:solidFill>
        </p:spPr>
        <p:txBody>
          <a:bodyPr/>
          <a:lstStyle/>
          <a:p>
            <a:pPr algn="ctr"/>
            <a:r>
              <a:rPr lang="en-US" sz="4000" b="1" dirty="0">
                <a:solidFill>
                  <a:schemeClr val="tx1"/>
                </a:solidFill>
                <a:latin typeface="+mn-lt"/>
              </a:rPr>
              <a:t>Idols – Do You Have Them?</a:t>
            </a:r>
          </a:p>
        </p:txBody>
      </p:sp>
      <p:sp>
        <p:nvSpPr>
          <p:cNvPr id="3" name="Content Placeholder 2">
            <a:extLst>
              <a:ext uri="{FF2B5EF4-FFF2-40B4-BE49-F238E27FC236}">
                <a16:creationId xmlns:a16="http://schemas.microsoft.com/office/drawing/2014/main" id="{0FED6276-76ED-375D-A924-97732ABD05C1}"/>
              </a:ext>
            </a:extLst>
          </p:cNvPr>
          <p:cNvSpPr>
            <a:spLocks noGrp="1"/>
          </p:cNvSpPr>
          <p:nvPr>
            <p:ph idx="1"/>
          </p:nvPr>
        </p:nvSpPr>
        <p:spPr>
          <a:xfrm>
            <a:off x="825500" y="2286000"/>
            <a:ext cx="11353800" cy="5029200"/>
          </a:xfrm>
        </p:spPr>
        <p:txBody>
          <a:bodyPr/>
          <a:lstStyle/>
          <a:p>
            <a:pPr marL="0" indent="0">
              <a:buNone/>
            </a:pPr>
            <a:r>
              <a:rPr lang="en-US" sz="3200" b="1">
                <a:solidFill>
                  <a:schemeClr val="tx1"/>
                </a:solidFill>
                <a:effectLst/>
                <a:latin typeface="Arial" panose="020B0604020202020204" pitchFamily="34" charset="0"/>
                <a:ea typeface="Calibri" panose="020F0502020204030204" pitchFamily="34" charset="0"/>
                <a:cs typeface="Arial" panose="020B0604020202020204" pitchFamily="34" charset="0"/>
              </a:rPr>
              <a:t>One of the best ways to find out whether we have idols in our lives is to ask ourselves, 'Where do I instinctively turn when I face a decision or need to solve a problem?' Do we reach for the phone to call a friend? Do we assure ourselves that we can handle the situation ourselves? Or do we turn to God to see His will and receive His help? 				</a:t>
            </a:r>
          </a:p>
          <a:p>
            <a:pPr marL="0" indent="0">
              <a:buNone/>
            </a:pPr>
            <a:r>
              <a:rPr lang="en-US" sz="3200" b="1">
                <a:solidFill>
                  <a:schemeClr val="tx1"/>
                </a:solidFill>
                <a:latin typeface="Arial" panose="020B0604020202020204" pitchFamily="34" charset="0"/>
                <a:ea typeface="Calibri" panose="020F0502020204030204" pitchFamily="34" charset="0"/>
                <a:cs typeface="Arial" panose="020B0604020202020204" pitchFamily="34" charset="0"/>
              </a:rPr>
              <a:t>						(</a:t>
            </a:r>
            <a:r>
              <a:rPr lang="en-US" sz="3200" b="1">
                <a:solidFill>
                  <a:schemeClr val="tx1"/>
                </a:solidFill>
                <a:effectLst/>
                <a:latin typeface="Arial" panose="020B0604020202020204" pitchFamily="34" charset="0"/>
                <a:ea typeface="Calibri" panose="020F0502020204030204" pitchFamily="34" charset="0"/>
                <a:cs typeface="Arial" panose="020B0604020202020204" pitchFamily="34" charset="0"/>
              </a:rPr>
              <a:t>Wiersbe)</a:t>
            </a:r>
            <a:endParaRPr lang="en-US" sz="3200" b="1">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463645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366AF-9180-3C94-DE43-EBA79885B9D9}"/>
              </a:ext>
            </a:extLst>
          </p:cNvPr>
          <p:cNvSpPr>
            <a:spLocks noGrp="1"/>
          </p:cNvSpPr>
          <p:nvPr>
            <p:ph type="title"/>
          </p:nvPr>
        </p:nvSpPr>
        <p:spPr>
          <a:xfrm>
            <a:off x="2159000" y="491331"/>
            <a:ext cx="8077200" cy="727869"/>
          </a:xfrm>
          <a:solidFill>
            <a:schemeClr val="accent2">
              <a:lumMod val="60000"/>
              <a:lumOff val="40000"/>
            </a:schemeClr>
          </a:solidFill>
        </p:spPr>
        <p:txBody>
          <a:bodyPr/>
          <a:lstStyle/>
          <a:p>
            <a:pPr algn="ctr"/>
            <a:r>
              <a:rPr lang="en-US" sz="4000" b="1" dirty="0">
                <a:solidFill>
                  <a:schemeClr val="tx1"/>
                </a:solidFill>
                <a:latin typeface="+mn-lt"/>
              </a:rPr>
              <a:t>Refuge - Isaiah 57:14-15 </a:t>
            </a:r>
          </a:p>
        </p:txBody>
      </p:sp>
      <p:sp>
        <p:nvSpPr>
          <p:cNvPr id="3" name="Content Placeholder 2">
            <a:extLst>
              <a:ext uri="{FF2B5EF4-FFF2-40B4-BE49-F238E27FC236}">
                <a16:creationId xmlns:a16="http://schemas.microsoft.com/office/drawing/2014/main" id="{0FED6276-76ED-375D-A924-97732ABD05C1}"/>
              </a:ext>
            </a:extLst>
          </p:cNvPr>
          <p:cNvSpPr>
            <a:spLocks noGrp="1"/>
          </p:cNvSpPr>
          <p:nvPr>
            <p:ph idx="1"/>
          </p:nvPr>
        </p:nvSpPr>
        <p:spPr>
          <a:xfrm>
            <a:off x="1016000" y="2590800"/>
            <a:ext cx="11353800" cy="3886200"/>
          </a:xfrm>
        </p:spPr>
        <p:txBody>
          <a:bodyPr/>
          <a:lstStyle/>
          <a:p>
            <a:pPr marL="0" indent="0">
              <a:buNone/>
            </a:pPr>
            <a:r>
              <a:rPr lang="en-US" sz="3200" b="1" baseline="30000">
                <a:solidFill>
                  <a:schemeClr val="tx1"/>
                </a:solidFill>
                <a:latin typeface="Arial" panose="020B0604020202020204" pitchFamily="34" charset="0"/>
                <a:cs typeface="Arial" panose="020B0604020202020204" pitchFamily="34" charset="0"/>
              </a:rPr>
              <a:t>14</a:t>
            </a:r>
            <a:r>
              <a:rPr lang="en-US" sz="3200" b="1">
                <a:solidFill>
                  <a:schemeClr val="tx1"/>
                </a:solidFill>
                <a:latin typeface="Arial" panose="020B0604020202020204" pitchFamily="34" charset="0"/>
                <a:cs typeface="Arial" panose="020B0604020202020204" pitchFamily="34" charset="0"/>
              </a:rPr>
              <a:t> And it will be said, “Build up, build up, prepare the way, Remove </a:t>
            </a:r>
            <a:r>
              <a:rPr lang="en-US" sz="3200" b="1" i="1">
                <a:solidFill>
                  <a:schemeClr val="tx1"/>
                </a:solidFill>
                <a:latin typeface="Arial" panose="020B0604020202020204" pitchFamily="34" charset="0"/>
                <a:cs typeface="Arial" panose="020B0604020202020204" pitchFamily="34" charset="0"/>
              </a:rPr>
              <a:t>every</a:t>
            </a:r>
            <a:r>
              <a:rPr lang="en-US" sz="3200" b="1">
                <a:solidFill>
                  <a:schemeClr val="tx1"/>
                </a:solidFill>
                <a:latin typeface="Arial" panose="020B0604020202020204" pitchFamily="34" charset="0"/>
                <a:cs typeface="Arial" panose="020B0604020202020204" pitchFamily="34" charset="0"/>
              </a:rPr>
              <a:t> obstacle out of the way of My people.” </a:t>
            </a:r>
            <a:br>
              <a:rPr lang="en-US" sz="3200" b="1">
                <a:solidFill>
                  <a:schemeClr val="tx1"/>
                </a:solidFill>
                <a:latin typeface="Arial" panose="020B0604020202020204" pitchFamily="34" charset="0"/>
                <a:cs typeface="Arial" panose="020B0604020202020204" pitchFamily="34" charset="0"/>
              </a:rPr>
            </a:br>
            <a:endParaRPr lang="en-US" sz="1400" b="1">
              <a:solidFill>
                <a:schemeClr val="tx1"/>
              </a:solidFill>
              <a:latin typeface="Arial" panose="020B0604020202020204" pitchFamily="34" charset="0"/>
              <a:cs typeface="Arial" panose="020B0604020202020204" pitchFamily="34" charset="0"/>
            </a:endParaRPr>
          </a:p>
          <a:p>
            <a:pPr marL="0" indent="0">
              <a:buNone/>
            </a:pPr>
            <a:r>
              <a:rPr lang="en-US" sz="3200" b="1" baseline="30000">
                <a:solidFill>
                  <a:schemeClr val="tx1"/>
                </a:solidFill>
                <a:latin typeface="Arial" panose="020B0604020202020204" pitchFamily="34" charset="0"/>
                <a:cs typeface="Arial" panose="020B0604020202020204" pitchFamily="34" charset="0"/>
              </a:rPr>
              <a:t>15</a:t>
            </a:r>
            <a:r>
              <a:rPr lang="en-US" sz="3200" b="1">
                <a:solidFill>
                  <a:schemeClr val="tx1"/>
                </a:solidFill>
                <a:latin typeface="Arial" panose="020B0604020202020204" pitchFamily="34" charset="0"/>
                <a:cs typeface="Arial" panose="020B0604020202020204" pitchFamily="34" charset="0"/>
              </a:rPr>
              <a:t> For thus says </a:t>
            </a:r>
            <a:r>
              <a:rPr lang="en-US" sz="3200" b="1">
                <a:solidFill>
                  <a:srgbClr val="0432FF"/>
                </a:solidFill>
                <a:latin typeface="Arial" panose="020B0604020202020204" pitchFamily="34" charset="0"/>
                <a:cs typeface="Arial" panose="020B0604020202020204" pitchFamily="34" charset="0"/>
              </a:rPr>
              <a:t>the high and exalted One </a:t>
            </a:r>
            <a:r>
              <a:rPr lang="en-US" sz="3200" b="1">
                <a:solidFill>
                  <a:schemeClr val="tx1"/>
                </a:solidFill>
                <a:latin typeface="Arial" panose="020B0604020202020204" pitchFamily="34" charset="0"/>
                <a:cs typeface="Arial" panose="020B0604020202020204" pitchFamily="34" charset="0"/>
              </a:rPr>
              <a:t>Who lives forever, whose name is Holy, “I dwell </a:t>
            </a:r>
            <a:r>
              <a:rPr lang="en-US" sz="3200" b="1" i="1">
                <a:solidFill>
                  <a:schemeClr val="tx1"/>
                </a:solidFill>
                <a:latin typeface="Arial" panose="020B0604020202020204" pitchFamily="34" charset="0"/>
                <a:cs typeface="Arial" panose="020B0604020202020204" pitchFamily="34" charset="0"/>
              </a:rPr>
              <a:t>on</a:t>
            </a:r>
            <a:r>
              <a:rPr lang="en-US" sz="3200" b="1">
                <a:solidFill>
                  <a:schemeClr val="tx1"/>
                </a:solidFill>
                <a:latin typeface="Arial" panose="020B0604020202020204" pitchFamily="34" charset="0"/>
                <a:cs typeface="Arial" panose="020B0604020202020204" pitchFamily="34" charset="0"/>
              </a:rPr>
              <a:t> a high and holy place, </a:t>
            </a:r>
            <a:r>
              <a:rPr lang="en-US" sz="3200" b="1">
                <a:solidFill>
                  <a:srgbClr val="0432FF"/>
                </a:solidFill>
                <a:latin typeface="Arial" panose="020B0604020202020204" pitchFamily="34" charset="0"/>
                <a:cs typeface="Arial" panose="020B0604020202020204" pitchFamily="34" charset="0"/>
              </a:rPr>
              <a:t>And </a:t>
            </a:r>
            <a:r>
              <a:rPr lang="en-US" sz="3200" b="1" i="1">
                <a:solidFill>
                  <a:srgbClr val="0432FF"/>
                </a:solidFill>
                <a:latin typeface="Arial" panose="020B0604020202020204" pitchFamily="34" charset="0"/>
                <a:cs typeface="Arial" panose="020B0604020202020204" pitchFamily="34" charset="0"/>
              </a:rPr>
              <a:t>also</a:t>
            </a:r>
            <a:r>
              <a:rPr lang="en-US" sz="3200" b="1">
                <a:solidFill>
                  <a:srgbClr val="0432FF"/>
                </a:solidFill>
                <a:latin typeface="Arial" panose="020B0604020202020204" pitchFamily="34" charset="0"/>
                <a:cs typeface="Arial" panose="020B0604020202020204" pitchFamily="34" charset="0"/>
              </a:rPr>
              <a:t> with the contrite and lowly of spirit </a:t>
            </a:r>
            <a:r>
              <a:rPr lang="en-US" sz="3200" b="1">
                <a:solidFill>
                  <a:schemeClr val="tx1"/>
                </a:solidFill>
                <a:latin typeface="Arial" panose="020B0604020202020204" pitchFamily="34" charset="0"/>
                <a:cs typeface="Arial" panose="020B0604020202020204" pitchFamily="34" charset="0"/>
              </a:rPr>
              <a:t>In order to revive the spirit of the lowly And to revive the heart of the contrite. </a:t>
            </a:r>
          </a:p>
        </p:txBody>
      </p:sp>
      <p:sp>
        <p:nvSpPr>
          <p:cNvPr id="4" name="TextBox 3">
            <a:extLst>
              <a:ext uri="{FF2B5EF4-FFF2-40B4-BE49-F238E27FC236}">
                <a16:creationId xmlns:a16="http://schemas.microsoft.com/office/drawing/2014/main" id="{78EF8487-F82F-A1B2-6C3A-1CF6F830E0F9}"/>
              </a:ext>
            </a:extLst>
          </p:cNvPr>
          <p:cNvSpPr txBox="1"/>
          <p:nvPr/>
        </p:nvSpPr>
        <p:spPr>
          <a:xfrm>
            <a:off x="2159000" y="1972158"/>
            <a:ext cx="5179623" cy="584775"/>
          </a:xfrm>
          <a:prstGeom prst="rect">
            <a:avLst/>
          </a:prstGeom>
          <a:noFill/>
        </p:spPr>
        <p:txBody>
          <a:bodyPr wrap="none" rtlCol="0">
            <a:spAutoFit/>
          </a:bodyPr>
          <a:lstStyle/>
          <a:p>
            <a:r>
              <a:rPr lang="en-US" sz="3200" b="1">
                <a:solidFill>
                  <a:srgbClr val="0432FF"/>
                </a:solidFill>
              </a:rPr>
              <a:t>“Refuge in Me” continues</a:t>
            </a:r>
          </a:p>
        </p:txBody>
      </p:sp>
    </p:spTree>
    <p:extLst>
      <p:ext uri="{BB962C8B-B14F-4D97-AF65-F5344CB8AC3E}">
        <p14:creationId xmlns:p14="http://schemas.microsoft.com/office/powerpoint/2010/main" val="20389280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366AF-9180-3C94-DE43-EBA79885B9D9}"/>
              </a:ext>
            </a:extLst>
          </p:cNvPr>
          <p:cNvSpPr>
            <a:spLocks noGrp="1"/>
          </p:cNvSpPr>
          <p:nvPr>
            <p:ph type="title"/>
          </p:nvPr>
        </p:nvSpPr>
        <p:spPr>
          <a:xfrm>
            <a:off x="2159000" y="491331"/>
            <a:ext cx="8077200" cy="727869"/>
          </a:xfrm>
          <a:solidFill>
            <a:schemeClr val="accent2">
              <a:lumMod val="60000"/>
              <a:lumOff val="40000"/>
            </a:schemeClr>
          </a:solidFill>
        </p:spPr>
        <p:txBody>
          <a:bodyPr/>
          <a:lstStyle/>
          <a:p>
            <a:pPr algn="ctr"/>
            <a:r>
              <a:rPr lang="en-US" sz="4000" b="1" dirty="0">
                <a:solidFill>
                  <a:schemeClr val="tx1"/>
                </a:solidFill>
                <a:latin typeface="+mn-lt"/>
              </a:rPr>
              <a:t>Isaiah 57:16-17</a:t>
            </a:r>
          </a:p>
        </p:txBody>
      </p:sp>
      <p:sp>
        <p:nvSpPr>
          <p:cNvPr id="3" name="Content Placeholder 2">
            <a:extLst>
              <a:ext uri="{FF2B5EF4-FFF2-40B4-BE49-F238E27FC236}">
                <a16:creationId xmlns:a16="http://schemas.microsoft.com/office/drawing/2014/main" id="{0FED6276-76ED-375D-A924-97732ABD05C1}"/>
              </a:ext>
            </a:extLst>
          </p:cNvPr>
          <p:cNvSpPr>
            <a:spLocks noGrp="1"/>
          </p:cNvSpPr>
          <p:nvPr>
            <p:ph idx="1"/>
          </p:nvPr>
        </p:nvSpPr>
        <p:spPr>
          <a:xfrm>
            <a:off x="1054100" y="1981200"/>
            <a:ext cx="10553700" cy="5029200"/>
          </a:xfrm>
        </p:spPr>
        <p:txBody>
          <a:bodyPr/>
          <a:lstStyle/>
          <a:p>
            <a:pPr marL="0" indent="0">
              <a:buNone/>
            </a:pPr>
            <a:r>
              <a:rPr lang="en-US" sz="3200" b="1" baseline="30000">
                <a:solidFill>
                  <a:schemeClr val="tx1"/>
                </a:solidFill>
                <a:latin typeface="Arial" panose="020B0604020202020204" pitchFamily="34" charset="0"/>
                <a:cs typeface="Arial" panose="020B0604020202020204" pitchFamily="34" charset="0"/>
              </a:rPr>
              <a:t>16</a:t>
            </a:r>
            <a:r>
              <a:rPr lang="en-US" sz="3200" b="1">
                <a:solidFill>
                  <a:schemeClr val="tx1"/>
                </a:solidFill>
                <a:latin typeface="Arial" panose="020B0604020202020204" pitchFamily="34" charset="0"/>
                <a:cs typeface="Arial" panose="020B0604020202020204" pitchFamily="34" charset="0"/>
              </a:rPr>
              <a:t> “For I will not contend forever, Nor will I always be angry; For the spirit would grow faint before Me, And the breath </a:t>
            </a:r>
            <a:r>
              <a:rPr lang="en-US" sz="3200" b="1" i="1">
                <a:solidFill>
                  <a:schemeClr val="tx1"/>
                </a:solidFill>
                <a:latin typeface="Arial" panose="020B0604020202020204" pitchFamily="34" charset="0"/>
                <a:cs typeface="Arial" panose="020B0604020202020204" pitchFamily="34" charset="0"/>
              </a:rPr>
              <a:t>of those whom</a:t>
            </a:r>
            <a:r>
              <a:rPr lang="en-US" sz="3200" b="1">
                <a:solidFill>
                  <a:schemeClr val="tx1"/>
                </a:solidFill>
                <a:latin typeface="Arial" panose="020B0604020202020204" pitchFamily="34" charset="0"/>
                <a:cs typeface="Arial" panose="020B0604020202020204" pitchFamily="34" charset="0"/>
              </a:rPr>
              <a:t> I have made. </a:t>
            </a:r>
            <a:r>
              <a:rPr lang="en-US" sz="3200" b="1" baseline="30000">
                <a:solidFill>
                  <a:schemeClr val="tx1"/>
                </a:solidFill>
                <a:latin typeface="Arial" panose="020B0604020202020204" pitchFamily="34" charset="0"/>
                <a:cs typeface="Arial" panose="020B0604020202020204" pitchFamily="34" charset="0"/>
              </a:rPr>
              <a:t>17</a:t>
            </a:r>
            <a:r>
              <a:rPr lang="en-US" sz="3200" b="1">
                <a:solidFill>
                  <a:schemeClr val="tx1"/>
                </a:solidFill>
                <a:latin typeface="Arial" panose="020B0604020202020204" pitchFamily="34" charset="0"/>
                <a:cs typeface="Arial" panose="020B0604020202020204" pitchFamily="34" charset="0"/>
              </a:rPr>
              <a:t> “Because of the iniquity of his unjust gain I was angry and struck him; I hid </a:t>
            </a:r>
            <a:r>
              <a:rPr lang="en-US" sz="3200" b="1" i="1">
                <a:solidFill>
                  <a:schemeClr val="tx1"/>
                </a:solidFill>
                <a:latin typeface="Arial" panose="020B0604020202020204" pitchFamily="34" charset="0"/>
                <a:cs typeface="Arial" panose="020B0604020202020204" pitchFamily="34" charset="0"/>
              </a:rPr>
              <a:t>My face</a:t>
            </a:r>
            <a:r>
              <a:rPr lang="en-US" sz="3200" b="1">
                <a:solidFill>
                  <a:schemeClr val="tx1"/>
                </a:solidFill>
                <a:latin typeface="Arial" panose="020B0604020202020204" pitchFamily="34" charset="0"/>
                <a:cs typeface="Arial" panose="020B0604020202020204" pitchFamily="34" charset="0"/>
              </a:rPr>
              <a:t> and was angry, And he went on turning away, in the way of his heart. </a:t>
            </a:r>
          </a:p>
          <a:p>
            <a:pPr marL="0" indent="0">
              <a:buNone/>
            </a:pPr>
            <a:endParaRPr lang="en-US" sz="3200" b="1" baseline="3000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479865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366AF-9180-3C94-DE43-EBA79885B9D9}"/>
              </a:ext>
            </a:extLst>
          </p:cNvPr>
          <p:cNvSpPr>
            <a:spLocks noGrp="1"/>
          </p:cNvSpPr>
          <p:nvPr>
            <p:ph type="title"/>
          </p:nvPr>
        </p:nvSpPr>
        <p:spPr>
          <a:xfrm>
            <a:off x="2159000" y="491331"/>
            <a:ext cx="8077200" cy="727869"/>
          </a:xfrm>
          <a:solidFill>
            <a:schemeClr val="accent2">
              <a:lumMod val="60000"/>
              <a:lumOff val="40000"/>
            </a:schemeClr>
          </a:solidFill>
        </p:spPr>
        <p:txBody>
          <a:bodyPr/>
          <a:lstStyle/>
          <a:p>
            <a:pPr algn="ctr"/>
            <a:r>
              <a:rPr lang="en-US" sz="4000" b="1" dirty="0">
                <a:solidFill>
                  <a:schemeClr val="tx1"/>
                </a:solidFill>
                <a:latin typeface="+mn-lt"/>
              </a:rPr>
              <a:t>Isaiah 57:18-19</a:t>
            </a:r>
          </a:p>
        </p:txBody>
      </p:sp>
      <p:sp>
        <p:nvSpPr>
          <p:cNvPr id="3" name="Content Placeholder 2">
            <a:extLst>
              <a:ext uri="{FF2B5EF4-FFF2-40B4-BE49-F238E27FC236}">
                <a16:creationId xmlns:a16="http://schemas.microsoft.com/office/drawing/2014/main" id="{0FED6276-76ED-375D-A924-97732ABD05C1}"/>
              </a:ext>
            </a:extLst>
          </p:cNvPr>
          <p:cNvSpPr>
            <a:spLocks noGrp="1"/>
          </p:cNvSpPr>
          <p:nvPr>
            <p:ph idx="1"/>
          </p:nvPr>
        </p:nvSpPr>
        <p:spPr>
          <a:xfrm>
            <a:off x="1054100" y="1981200"/>
            <a:ext cx="8077200" cy="5029200"/>
          </a:xfrm>
        </p:spPr>
        <p:txBody>
          <a:bodyPr/>
          <a:lstStyle/>
          <a:p>
            <a:pPr marL="0" indent="0">
              <a:buNone/>
            </a:pPr>
            <a:r>
              <a:rPr lang="en-US" sz="3200" b="1" baseline="30000">
                <a:solidFill>
                  <a:schemeClr val="tx1"/>
                </a:solidFill>
                <a:latin typeface="Arial" panose="020B0604020202020204" pitchFamily="34" charset="0"/>
                <a:cs typeface="Arial" panose="020B0604020202020204" pitchFamily="34" charset="0"/>
              </a:rPr>
              <a:t>18</a:t>
            </a:r>
            <a:r>
              <a:rPr lang="en-US" sz="3200" b="1">
                <a:solidFill>
                  <a:schemeClr val="tx1"/>
                </a:solidFill>
                <a:latin typeface="Arial" panose="020B0604020202020204" pitchFamily="34" charset="0"/>
                <a:cs typeface="Arial" panose="020B0604020202020204" pitchFamily="34" charset="0"/>
              </a:rPr>
              <a:t> “I have seen his ways, but I will heal him; I will lead him and restore comfort to him and to his mourners, </a:t>
            </a:r>
            <a:br>
              <a:rPr lang="en-US" sz="3200" b="1">
                <a:solidFill>
                  <a:schemeClr val="tx1"/>
                </a:solidFill>
                <a:latin typeface="Arial" panose="020B0604020202020204" pitchFamily="34" charset="0"/>
                <a:cs typeface="Arial" panose="020B0604020202020204" pitchFamily="34" charset="0"/>
              </a:rPr>
            </a:br>
            <a:r>
              <a:rPr lang="en-US" sz="3200" b="1" baseline="30000">
                <a:solidFill>
                  <a:schemeClr val="tx1"/>
                </a:solidFill>
                <a:latin typeface="Arial" panose="020B0604020202020204" pitchFamily="34" charset="0"/>
                <a:cs typeface="Arial" panose="020B0604020202020204" pitchFamily="34" charset="0"/>
              </a:rPr>
              <a:t>19</a:t>
            </a:r>
            <a:r>
              <a:rPr lang="en-US" sz="3200" b="1">
                <a:solidFill>
                  <a:schemeClr val="tx1"/>
                </a:solidFill>
                <a:latin typeface="Arial" panose="020B0604020202020204" pitchFamily="34" charset="0"/>
                <a:cs typeface="Arial" panose="020B0604020202020204" pitchFamily="34" charset="0"/>
              </a:rPr>
              <a:t> Creating the praise of the lips. </a:t>
            </a:r>
          </a:p>
          <a:p>
            <a:pPr marL="0" indent="0">
              <a:buNone/>
            </a:pPr>
            <a:endParaRPr lang="en-US" sz="3200" b="1">
              <a:solidFill>
                <a:schemeClr val="tx1"/>
              </a:solidFill>
              <a:latin typeface="Arial" panose="020B0604020202020204" pitchFamily="34" charset="0"/>
              <a:cs typeface="Arial" panose="020B0604020202020204" pitchFamily="34" charset="0"/>
            </a:endParaRPr>
          </a:p>
          <a:p>
            <a:pPr marL="0" indent="0">
              <a:buNone/>
            </a:pPr>
            <a:r>
              <a:rPr lang="en-US" sz="3200" b="1">
                <a:solidFill>
                  <a:srgbClr val="0432FF"/>
                </a:solidFill>
                <a:latin typeface="Arial" panose="020B0604020202020204" pitchFamily="34" charset="0"/>
                <a:cs typeface="Arial" panose="020B0604020202020204" pitchFamily="34" charset="0"/>
              </a:rPr>
              <a:t>Peace, peace </a:t>
            </a:r>
            <a:r>
              <a:rPr lang="en-US" sz="3200" b="1">
                <a:solidFill>
                  <a:schemeClr val="tx1"/>
                </a:solidFill>
                <a:latin typeface="Arial" panose="020B0604020202020204" pitchFamily="34" charset="0"/>
                <a:cs typeface="Arial" panose="020B0604020202020204" pitchFamily="34" charset="0"/>
              </a:rPr>
              <a:t>to him who is far and to him who is near,” Says the </a:t>
            </a:r>
            <a:r>
              <a:rPr lang="en-US" sz="3200" b="1" cap="small">
                <a:solidFill>
                  <a:schemeClr val="tx1"/>
                </a:solidFill>
                <a:latin typeface="Arial" panose="020B0604020202020204" pitchFamily="34" charset="0"/>
                <a:cs typeface="Arial" panose="020B0604020202020204" pitchFamily="34" charset="0"/>
              </a:rPr>
              <a:t>Lord</a:t>
            </a:r>
            <a:r>
              <a:rPr lang="en-US" sz="3200" b="1">
                <a:solidFill>
                  <a:schemeClr val="tx1"/>
                </a:solidFill>
                <a:latin typeface="Arial" panose="020B0604020202020204" pitchFamily="34" charset="0"/>
                <a:cs typeface="Arial" panose="020B0604020202020204" pitchFamily="34" charset="0"/>
              </a:rPr>
              <a:t>, “and I will heal him.” </a:t>
            </a:r>
          </a:p>
        </p:txBody>
      </p:sp>
      <p:pic>
        <p:nvPicPr>
          <p:cNvPr id="4" name="Picture 3">
            <a:extLst>
              <a:ext uri="{FF2B5EF4-FFF2-40B4-BE49-F238E27FC236}">
                <a16:creationId xmlns:a16="http://schemas.microsoft.com/office/drawing/2014/main" id="{5C886951-A120-BEBC-256F-6F32D6264829}"/>
              </a:ext>
            </a:extLst>
          </p:cNvPr>
          <p:cNvPicPr>
            <a:picLocks noChangeAspect="1"/>
          </p:cNvPicPr>
          <p:nvPr/>
        </p:nvPicPr>
        <p:blipFill>
          <a:blip r:embed="rId3"/>
          <a:stretch>
            <a:fillRect/>
          </a:stretch>
        </p:blipFill>
        <p:spPr>
          <a:xfrm>
            <a:off x="9550400" y="2209800"/>
            <a:ext cx="3048000" cy="3187700"/>
          </a:xfrm>
          <a:prstGeom prst="rect">
            <a:avLst/>
          </a:prstGeom>
        </p:spPr>
      </p:pic>
    </p:spTree>
    <p:extLst>
      <p:ext uri="{BB962C8B-B14F-4D97-AF65-F5344CB8AC3E}">
        <p14:creationId xmlns:p14="http://schemas.microsoft.com/office/powerpoint/2010/main" val="7155962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366AF-9180-3C94-DE43-EBA79885B9D9}"/>
              </a:ext>
            </a:extLst>
          </p:cNvPr>
          <p:cNvSpPr>
            <a:spLocks noGrp="1"/>
          </p:cNvSpPr>
          <p:nvPr>
            <p:ph type="title"/>
          </p:nvPr>
        </p:nvSpPr>
        <p:spPr>
          <a:xfrm>
            <a:off x="2159000" y="491331"/>
            <a:ext cx="8077200" cy="727869"/>
          </a:xfrm>
          <a:solidFill>
            <a:schemeClr val="accent2">
              <a:lumMod val="60000"/>
              <a:lumOff val="40000"/>
            </a:schemeClr>
          </a:solidFill>
        </p:spPr>
        <p:txBody>
          <a:bodyPr/>
          <a:lstStyle/>
          <a:p>
            <a:pPr algn="ctr"/>
            <a:r>
              <a:rPr lang="en-US" sz="4000" b="1" dirty="0">
                <a:solidFill>
                  <a:schemeClr val="tx1"/>
                </a:solidFill>
                <a:latin typeface="+mn-lt"/>
              </a:rPr>
              <a:t>Isaiah 57:20-21</a:t>
            </a:r>
          </a:p>
        </p:txBody>
      </p:sp>
      <p:sp>
        <p:nvSpPr>
          <p:cNvPr id="3" name="Content Placeholder 2">
            <a:extLst>
              <a:ext uri="{FF2B5EF4-FFF2-40B4-BE49-F238E27FC236}">
                <a16:creationId xmlns:a16="http://schemas.microsoft.com/office/drawing/2014/main" id="{0FED6276-76ED-375D-A924-97732ABD05C1}"/>
              </a:ext>
            </a:extLst>
          </p:cNvPr>
          <p:cNvSpPr>
            <a:spLocks noGrp="1"/>
          </p:cNvSpPr>
          <p:nvPr>
            <p:ph idx="1"/>
          </p:nvPr>
        </p:nvSpPr>
        <p:spPr>
          <a:xfrm>
            <a:off x="1168400" y="2819400"/>
            <a:ext cx="10896600" cy="2590800"/>
          </a:xfrm>
        </p:spPr>
        <p:txBody>
          <a:bodyPr/>
          <a:lstStyle/>
          <a:p>
            <a:pPr marL="0" indent="0">
              <a:buNone/>
            </a:pPr>
            <a:r>
              <a:rPr lang="en-US" sz="3200" b="1" baseline="30000">
                <a:solidFill>
                  <a:schemeClr val="tx1"/>
                </a:solidFill>
                <a:effectLst/>
                <a:latin typeface="Arial" panose="020B0604020202020204" pitchFamily="34" charset="0"/>
                <a:ea typeface="Times New Roman" panose="02020603050405020304" pitchFamily="18" charset="0"/>
                <a:cs typeface="Arial" panose="020B0604020202020204" pitchFamily="34" charset="0"/>
              </a:rPr>
              <a:t>20</a:t>
            </a:r>
            <a:r>
              <a:rPr lang="en-US" sz="3200" b="1">
                <a:solidFill>
                  <a:schemeClr val="tx1"/>
                </a:solidFill>
                <a:effectLst/>
                <a:latin typeface="Arial" panose="020B0604020202020204" pitchFamily="34" charset="0"/>
                <a:ea typeface="Times New Roman" panose="02020603050405020304" pitchFamily="18" charset="0"/>
                <a:cs typeface="Arial" panose="020B0604020202020204" pitchFamily="34" charset="0"/>
              </a:rPr>
              <a:t> But the wicked are like the </a:t>
            </a:r>
            <a:br>
              <a:rPr lang="en-US" sz="3200" b="1">
                <a:solidFill>
                  <a:schemeClr val="tx1"/>
                </a:solidFill>
                <a:effectLst/>
                <a:latin typeface="Arial" panose="020B0604020202020204" pitchFamily="34" charset="0"/>
                <a:ea typeface="Times New Roman" panose="02020603050405020304" pitchFamily="18" charset="0"/>
                <a:cs typeface="Arial" panose="020B0604020202020204" pitchFamily="34" charset="0"/>
              </a:rPr>
            </a:br>
            <a:r>
              <a:rPr lang="en-US" sz="3200" b="1">
                <a:solidFill>
                  <a:schemeClr val="tx1"/>
                </a:solidFill>
                <a:effectLst/>
                <a:latin typeface="Arial" panose="020B0604020202020204" pitchFamily="34" charset="0"/>
                <a:ea typeface="Times New Roman" panose="02020603050405020304" pitchFamily="18" charset="0"/>
                <a:cs typeface="Arial" panose="020B0604020202020204" pitchFamily="34" charset="0"/>
              </a:rPr>
              <a:t>tossing sea, For it cannot be </a:t>
            </a:r>
            <a:br>
              <a:rPr lang="en-US" sz="3200" b="1">
                <a:solidFill>
                  <a:schemeClr val="tx1"/>
                </a:solidFill>
                <a:effectLst/>
                <a:latin typeface="Arial" panose="020B0604020202020204" pitchFamily="34" charset="0"/>
                <a:ea typeface="Times New Roman" panose="02020603050405020304" pitchFamily="18" charset="0"/>
                <a:cs typeface="Arial" panose="020B0604020202020204" pitchFamily="34" charset="0"/>
              </a:rPr>
            </a:br>
            <a:r>
              <a:rPr lang="en-US" sz="3200" b="1">
                <a:solidFill>
                  <a:schemeClr val="tx1"/>
                </a:solidFill>
                <a:effectLst/>
                <a:latin typeface="Arial" panose="020B0604020202020204" pitchFamily="34" charset="0"/>
                <a:ea typeface="Times New Roman" panose="02020603050405020304" pitchFamily="18" charset="0"/>
                <a:cs typeface="Arial" panose="020B0604020202020204" pitchFamily="34" charset="0"/>
              </a:rPr>
              <a:t>quiet, And its waters toss up </a:t>
            </a:r>
            <a:br>
              <a:rPr lang="en-US" sz="3200" b="1">
                <a:solidFill>
                  <a:schemeClr val="tx1"/>
                </a:solidFill>
                <a:effectLst/>
                <a:latin typeface="Arial" panose="020B0604020202020204" pitchFamily="34" charset="0"/>
                <a:ea typeface="Times New Roman" panose="02020603050405020304" pitchFamily="18" charset="0"/>
                <a:cs typeface="Arial" panose="020B0604020202020204" pitchFamily="34" charset="0"/>
              </a:rPr>
            </a:br>
            <a:r>
              <a:rPr lang="en-US" sz="3200" b="1">
                <a:solidFill>
                  <a:schemeClr val="tx1"/>
                </a:solidFill>
                <a:effectLst/>
                <a:latin typeface="Arial" panose="020B0604020202020204" pitchFamily="34" charset="0"/>
                <a:ea typeface="Times New Roman" panose="02020603050405020304" pitchFamily="18" charset="0"/>
                <a:cs typeface="Arial" panose="020B0604020202020204" pitchFamily="34" charset="0"/>
              </a:rPr>
              <a:t>refuse and mud. </a:t>
            </a:r>
          </a:p>
          <a:p>
            <a:pPr marL="0" indent="0">
              <a:buNone/>
            </a:pPr>
            <a:endParaRPr lang="en-US" sz="3200" b="1" baseline="30000">
              <a:solidFill>
                <a:schemeClr val="tx1"/>
              </a:solidFill>
              <a:latin typeface="Arial" panose="020B0604020202020204" pitchFamily="34" charset="0"/>
              <a:ea typeface="Times New Roman" panose="02020603050405020304" pitchFamily="18" charset="0"/>
              <a:cs typeface="Arial" panose="020B0604020202020204" pitchFamily="34" charset="0"/>
            </a:endParaRPr>
          </a:p>
          <a:p>
            <a:pPr marL="0" indent="0">
              <a:buNone/>
            </a:pPr>
            <a:r>
              <a:rPr lang="en-US" sz="3200" b="1" baseline="30000">
                <a:solidFill>
                  <a:schemeClr val="tx1"/>
                </a:solidFill>
                <a:effectLst/>
                <a:latin typeface="Arial" panose="020B0604020202020204" pitchFamily="34" charset="0"/>
                <a:ea typeface="Times New Roman" panose="02020603050405020304" pitchFamily="18" charset="0"/>
                <a:cs typeface="Arial" panose="020B0604020202020204" pitchFamily="34" charset="0"/>
              </a:rPr>
              <a:t>21</a:t>
            </a:r>
            <a:r>
              <a:rPr lang="en-US" sz="3200" b="1">
                <a:solidFill>
                  <a:schemeClr val="tx1"/>
                </a:solidFill>
                <a:effectLst/>
                <a:latin typeface="Arial" panose="020B0604020202020204" pitchFamily="34" charset="0"/>
                <a:ea typeface="Times New Roman" panose="02020603050405020304" pitchFamily="18" charset="0"/>
                <a:cs typeface="Arial" panose="020B0604020202020204" pitchFamily="34" charset="0"/>
              </a:rPr>
              <a:t> “There is </a:t>
            </a:r>
            <a:r>
              <a:rPr lang="en-US" sz="3200" b="1">
                <a:solidFill>
                  <a:srgbClr val="0432FF"/>
                </a:solidFill>
                <a:effectLst/>
                <a:latin typeface="Arial" panose="020B0604020202020204" pitchFamily="34" charset="0"/>
                <a:ea typeface="Times New Roman" panose="02020603050405020304" pitchFamily="18" charset="0"/>
                <a:cs typeface="Arial" panose="020B0604020202020204" pitchFamily="34" charset="0"/>
              </a:rPr>
              <a:t>no peace</a:t>
            </a:r>
            <a:r>
              <a:rPr lang="en-US" sz="3200" b="1">
                <a:solidFill>
                  <a:schemeClr val="tx1"/>
                </a:solidFill>
                <a:effectLst/>
                <a:latin typeface="Arial" panose="020B0604020202020204" pitchFamily="34" charset="0"/>
                <a:ea typeface="Times New Roman" panose="02020603050405020304" pitchFamily="18" charset="0"/>
                <a:cs typeface="Arial" panose="020B0604020202020204" pitchFamily="34" charset="0"/>
              </a:rPr>
              <a:t>,” says my God, “for the wicked.” </a:t>
            </a:r>
            <a:endParaRPr lang="en-US" sz="3200" b="1">
              <a:solidFill>
                <a:schemeClr val="tx1"/>
              </a:solidFill>
              <a:latin typeface="Arial" panose="020B0604020202020204" pitchFamily="34" charset="0"/>
              <a:cs typeface="Arial" panose="020B0604020202020204" pitchFamily="34" charset="0"/>
            </a:endParaRPr>
          </a:p>
        </p:txBody>
      </p:sp>
      <p:cxnSp>
        <p:nvCxnSpPr>
          <p:cNvPr id="4" name="Straight Arrow Connector 3">
            <a:extLst>
              <a:ext uri="{FF2B5EF4-FFF2-40B4-BE49-F238E27FC236}">
                <a16:creationId xmlns:a16="http://schemas.microsoft.com/office/drawing/2014/main" id="{48619053-E9E7-5B85-4B2A-7951EB092633}"/>
              </a:ext>
            </a:extLst>
          </p:cNvPr>
          <p:cNvCxnSpPr>
            <a:cxnSpLocks/>
          </p:cNvCxnSpPr>
          <p:nvPr/>
        </p:nvCxnSpPr>
        <p:spPr>
          <a:xfrm>
            <a:off x="5207000" y="2286000"/>
            <a:ext cx="1295400" cy="0"/>
          </a:xfrm>
          <a:prstGeom prst="straightConnector1">
            <a:avLst/>
          </a:prstGeom>
          <a:ln w="1270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id="{ED56C195-15D2-E773-8F14-B12C7FF3A924}"/>
              </a:ext>
            </a:extLst>
          </p:cNvPr>
          <p:cNvPicPr>
            <a:picLocks noChangeAspect="1"/>
          </p:cNvPicPr>
          <p:nvPr/>
        </p:nvPicPr>
        <p:blipFill>
          <a:blip r:embed="rId3"/>
          <a:stretch>
            <a:fillRect/>
          </a:stretch>
        </p:blipFill>
        <p:spPr>
          <a:xfrm>
            <a:off x="8026400" y="1745366"/>
            <a:ext cx="3810000" cy="3436234"/>
          </a:xfrm>
          <a:prstGeom prst="rect">
            <a:avLst/>
          </a:prstGeom>
        </p:spPr>
      </p:pic>
    </p:spTree>
    <p:extLst>
      <p:ext uri="{BB962C8B-B14F-4D97-AF65-F5344CB8AC3E}">
        <p14:creationId xmlns:p14="http://schemas.microsoft.com/office/powerpoint/2010/main" val="34557264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Content Placeholder 2">
            <a:extLst>
              <a:ext uri="{FF2B5EF4-FFF2-40B4-BE49-F238E27FC236}">
                <a16:creationId xmlns:a16="http://schemas.microsoft.com/office/drawing/2014/main" id="{4BD4C925-9559-300C-DD9B-36D3DFD54091}"/>
              </a:ext>
            </a:extLst>
          </p:cNvPr>
          <p:cNvSpPr>
            <a:spLocks noGrp="1"/>
          </p:cNvSpPr>
          <p:nvPr>
            <p:ph idx="1"/>
          </p:nvPr>
        </p:nvSpPr>
        <p:spPr>
          <a:xfrm>
            <a:off x="482600" y="1752600"/>
            <a:ext cx="11706040" cy="1479550"/>
          </a:xfrm>
        </p:spPr>
        <p:txBody>
          <a:bodyPr anchor="ctr"/>
          <a:lstStyle/>
          <a:p>
            <a:pPr marL="0" indent="0">
              <a:spcAft>
                <a:spcPts val="640"/>
              </a:spcAft>
              <a:buNone/>
            </a:pPr>
            <a:endParaRPr lang="en-US" altLang="en-US" sz="4800" b="1" dirty="0">
              <a:solidFill>
                <a:schemeClr val="tx1"/>
              </a:solidFill>
              <a:latin typeface="+mn-lt"/>
            </a:endParaRPr>
          </a:p>
          <a:p>
            <a:pPr>
              <a:spcAft>
                <a:spcPts val="640"/>
              </a:spcAft>
              <a:defRPr/>
            </a:pPr>
            <a:r>
              <a:rPr lang="en-US" altLang="en-US" sz="4800" b="1" dirty="0">
                <a:solidFill>
                  <a:schemeClr val="tx1">
                    <a:lumMod val="75000"/>
                    <a:lumOff val="25000"/>
                  </a:schemeClr>
                </a:solidFill>
                <a:latin typeface="+mn-lt"/>
              </a:rPr>
              <a:t>Invocation/Prayer</a:t>
            </a:r>
          </a:p>
        </p:txBody>
      </p:sp>
      <p:sp>
        <p:nvSpPr>
          <p:cNvPr id="21510" name="Slide Number Placeholder 5">
            <a:extLst>
              <a:ext uri="{FF2B5EF4-FFF2-40B4-BE49-F238E27FC236}">
                <a16:creationId xmlns:a16="http://schemas.microsoft.com/office/drawing/2014/main" id="{A3AB223C-82F8-D1D6-192B-E69444DB3475}"/>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F1772A2A-916C-9D4C-AAFE-AB37B647B92A}" type="slidenum">
              <a:rPr lang="en-US" altLang="en-US" smtClean="0">
                <a:solidFill>
                  <a:schemeClr val="tx1">
                    <a:lumMod val="65000"/>
                    <a:lumOff val="35000"/>
                  </a:schemeClr>
                </a:solidFill>
              </a:rPr>
              <a:pPr/>
              <a:t>3</a:t>
            </a:fld>
            <a:endParaRPr lang="en-US" altLang="en-US">
              <a:solidFill>
                <a:schemeClr val="tx1">
                  <a:lumMod val="65000"/>
                  <a:lumOff val="35000"/>
                </a:schemeClr>
              </a:solidFill>
            </a:endParaRPr>
          </a:p>
        </p:txBody>
      </p:sp>
      <p:sp>
        <p:nvSpPr>
          <p:cNvPr id="2" name="Content Placeholder 2">
            <a:extLst>
              <a:ext uri="{FF2B5EF4-FFF2-40B4-BE49-F238E27FC236}">
                <a16:creationId xmlns:a16="http://schemas.microsoft.com/office/drawing/2014/main" id="{4B32E343-5E07-2DDC-61EA-AE40CF1DFF55}"/>
              </a:ext>
            </a:extLst>
          </p:cNvPr>
          <p:cNvSpPr txBox="1">
            <a:spLocks/>
          </p:cNvSpPr>
          <p:nvPr/>
        </p:nvSpPr>
        <p:spPr bwMode="auto">
          <a:xfrm>
            <a:off x="482600" y="3124200"/>
            <a:ext cx="11706040" cy="3581400"/>
          </a:xfrm>
          <a:prstGeom prst="rect">
            <a:avLst/>
          </a:prstGeom>
          <a:noFill/>
          <a:ln w="9525">
            <a:noFill/>
            <a:miter lim="800000"/>
            <a:headEnd/>
            <a:tailEnd/>
          </a:ln>
          <a:effectLst/>
        </p:spPr>
        <p:txBody>
          <a:bodyPr vert="horz" wrap="square" lIns="96653" tIns="48326" rIns="96653" bIns="48326" numCol="1" anchor="t" anchorCtr="0" compatLnSpc="1">
            <a:prstTxWarp prst="textNoShape">
              <a:avLst/>
            </a:prstTxWarp>
          </a:bodyPr>
          <a:lstStyle>
            <a:lvl1pPr marL="367696" indent="-367696" algn="l" defTabSz="982136" rtl="0" fontAlgn="base">
              <a:spcBef>
                <a:spcPct val="20000"/>
              </a:spcBef>
              <a:spcAft>
                <a:spcPct val="0"/>
              </a:spcAft>
              <a:buClrTx/>
              <a:buSzPct val="65000"/>
              <a:buFont typeface="Wingdings" pitchFamily="2" charset="2"/>
              <a:buChar char="n"/>
              <a:defRPr sz="4000">
                <a:solidFill>
                  <a:schemeClr val="accent4">
                    <a:lumMod val="95000"/>
                    <a:lumOff val="5000"/>
                  </a:schemeClr>
                </a:solidFill>
                <a:latin typeface="Cambria" panose="02040503050406030204" pitchFamily="18" charset="0"/>
                <a:ea typeface="Cambria" panose="02040503050406030204" pitchFamily="18" charset="0"/>
                <a:cs typeface="+mn-cs"/>
              </a:defRPr>
            </a:lvl1pPr>
            <a:lvl2pPr marL="719265" indent="-349956" algn="l" defTabSz="982136" rtl="0" fontAlgn="base">
              <a:spcBef>
                <a:spcPct val="20000"/>
              </a:spcBef>
              <a:spcAft>
                <a:spcPct val="0"/>
              </a:spcAft>
              <a:buClrTx/>
              <a:buSzPct val="60000"/>
              <a:buFont typeface="Wingdings" pitchFamily="2" charset="2"/>
              <a:buChar char="q"/>
              <a:defRPr sz="3200">
                <a:solidFill>
                  <a:schemeClr val="accent4">
                    <a:lumMod val="95000"/>
                    <a:lumOff val="5000"/>
                  </a:schemeClr>
                </a:solidFill>
                <a:latin typeface="Cambria" panose="02040503050406030204" pitchFamily="18" charset="0"/>
                <a:ea typeface="Cambria" panose="02040503050406030204" pitchFamily="18" charset="0"/>
                <a:cs typeface="+mn-cs"/>
              </a:defRPr>
            </a:lvl2pPr>
            <a:lvl3pPr marL="1098250" indent="-377372" algn="l" defTabSz="982136" rtl="0" fontAlgn="base">
              <a:spcBef>
                <a:spcPct val="20000"/>
              </a:spcBef>
              <a:spcAft>
                <a:spcPct val="0"/>
              </a:spcAft>
              <a:buClrTx/>
              <a:buSzPct val="65000"/>
              <a:buFont typeface="Courier New" panose="02070309020205020404" pitchFamily="49" charset="0"/>
              <a:buChar char="o"/>
              <a:defRPr sz="2800">
                <a:solidFill>
                  <a:schemeClr val="accent4">
                    <a:lumMod val="95000"/>
                    <a:lumOff val="5000"/>
                  </a:schemeClr>
                </a:solidFill>
                <a:latin typeface="Cambria" panose="02040503050406030204" pitchFamily="18" charset="0"/>
                <a:ea typeface="Cambria" panose="02040503050406030204" pitchFamily="18" charset="0"/>
                <a:cs typeface="+mn-cs"/>
              </a:defRPr>
            </a:lvl3pPr>
            <a:lvl4pPr marL="1438529" indent="-338668" algn="l" defTabSz="982136" rtl="0" fontAlgn="base">
              <a:spcBef>
                <a:spcPct val="20000"/>
              </a:spcBef>
              <a:spcAft>
                <a:spcPct val="0"/>
              </a:spcAft>
              <a:buClrTx/>
              <a:buSzPct val="70000"/>
              <a:buFont typeface="Wingdings" panose="05000000000000000000" pitchFamily="2" charset="2"/>
              <a:buChar char="Ø"/>
              <a:defRPr sz="2800">
                <a:solidFill>
                  <a:schemeClr val="accent4">
                    <a:lumMod val="95000"/>
                    <a:lumOff val="5000"/>
                  </a:schemeClr>
                </a:solidFill>
                <a:latin typeface="Cambria" panose="02040503050406030204" pitchFamily="18" charset="0"/>
                <a:ea typeface="Cambria" panose="02040503050406030204" pitchFamily="18" charset="0"/>
                <a:cs typeface="+mn-cs"/>
              </a:defRPr>
            </a:lvl4pPr>
            <a:lvl5pPr marL="1803000" indent="-362858" algn="l" defTabSz="982136" rtl="0" fontAlgn="base">
              <a:spcBef>
                <a:spcPct val="20000"/>
              </a:spcBef>
              <a:spcAft>
                <a:spcPct val="0"/>
              </a:spcAft>
              <a:buClrTx/>
              <a:buSzPct val="75000"/>
              <a:buFont typeface="Wingdings" pitchFamily="2" charset="2"/>
              <a:buChar char="§"/>
              <a:defRPr sz="2800">
                <a:solidFill>
                  <a:schemeClr val="accent4">
                    <a:lumMod val="95000"/>
                    <a:lumOff val="5000"/>
                  </a:schemeClr>
                </a:solidFill>
                <a:latin typeface="Cambria" panose="02040503050406030204" pitchFamily="18" charset="0"/>
                <a:ea typeface="Cambria" panose="02040503050406030204" pitchFamily="18" charset="0"/>
                <a:cs typeface="+mn-cs"/>
              </a:defRPr>
            </a:lvl5pPr>
            <a:lvl6pPr marL="2267457" indent="-362858" algn="l" defTabSz="982136" rtl="0" fontAlgn="base">
              <a:spcBef>
                <a:spcPct val="20000"/>
              </a:spcBef>
              <a:spcAft>
                <a:spcPct val="0"/>
              </a:spcAft>
              <a:buClr>
                <a:schemeClr val="accent1"/>
              </a:buClr>
              <a:buSzPct val="75000"/>
              <a:buFont typeface="Wingdings" pitchFamily="2" charset="2"/>
              <a:buChar char="§"/>
              <a:defRPr sz="2133">
                <a:solidFill>
                  <a:schemeClr val="tx1"/>
                </a:solidFill>
                <a:latin typeface="+mn-lt"/>
                <a:cs typeface="+mn-cs"/>
              </a:defRPr>
            </a:lvl6pPr>
            <a:lvl7pPr marL="2731916" indent="-362858" algn="l" defTabSz="982136" rtl="0" fontAlgn="base">
              <a:spcBef>
                <a:spcPct val="20000"/>
              </a:spcBef>
              <a:spcAft>
                <a:spcPct val="0"/>
              </a:spcAft>
              <a:buClr>
                <a:schemeClr val="accent1"/>
              </a:buClr>
              <a:buSzPct val="75000"/>
              <a:buFont typeface="Wingdings" pitchFamily="2" charset="2"/>
              <a:buChar char="§"/>
              <a:defRPr sz="2133">
                <a:solidFill>
                  <a:schemeClr val="tx1"/>
                </a:solidFill>
                <a:latin typeface="+mn-lt"/>
                <a:cs typeface="+mn-cs"/>
              </a:defRPr>
            </a:lvl7pPr>
            <a:lvl8pPr marL="3196373" indent="-362858" algn="l" defTabSz="982136" rtl="0" fontAlgn="base">
              <a:spcBef>
                <a:spcPct val="20000"/>
              </a:spcBef>
              <a:spcAft>
                <a:spcPct val="0"/>
              </a:spcAft>
              <a:buClr>
                <a:schemeClr val="accent1"/>
              </a:buClr>
              <a:buSzPct val="75000"/>
              <a:buFont typeface="Wingdings" pitchFamily="2" charset="2"/>
              <a:buChar char="§"/>
              <a:defRPr sz="2133">
                <a:solidFill>
                  <a:schemeClr val="tx1"/>
                </a:solidFill>
                <a:latin typeface="+mn-lt"/>
                <a:cs typeface="+mn-cs"/>
              </a:defRPr>
            </a:lvl8pPr>
            <a:lvl9pPr marL="3660832" indent="-362858" algn="l" defTabSz="982136" rtl="0" fontAlgn="base">
              <a:spcBef>
                <a:spcPct val="20000"/>
              </a:spcBef>
              <a:spcAft>
                <a:spcPct val="0"/>
              </a:spcAft>
              <a:buClr>
                <a:schemeClr val="accent1"/>
              </a:buClr>
              <a:buSzPct val="75000"/>
              <a:buFont typeface="Wingdings" pitchFamily="2" charset="2"/>
              <a:buChar char="§"/>
              <a:defRPr sz="2133">
                <a:solidFill>
                  <a:schemeClr val="tx1"/>
                </a:solidFill>
                <a:latin typeface="+mn-lt"/>
                <a:cs typeface="+mn-cs"/>
              </a:defRPr>
            </a:lvl9pPr>
          </a:lstStyle>
          <a:p>
            <a:pPr>
              <a:spcAft>
                <a:spcPts val="640"/>
              </a:spcAft>
              <a:defRPr/>
            </a:pPr>
            <a:endParaRPr lang="en-US" altLang="en-US" sz="3200" b="1" kern="0" dirty="0">
              <a:solidFill>
                <a:schemeClr val="tx1">
                  <a:lumMod val="65000"/>
                  <a:lumOff val="35000"/>
                </a:schemeClr>
              </a:solidFill>
              <a:latin typeface="+mn-lt"/>
            </a:endParaRPr>
          </a:p>
          <a:p>
            <a:pPr>
              <a:spcAft>
                <a:spcPts val="640"/>
              </a:spcAft>
              <a:defRPr/>
            </a:pPr>
            <a:r>
              <a:rPr lang="en-US" altLang="en-US" sz="4800" b="1" kern="0" dirty="0">
                <a:solidFill>
                  <a:schemeClr val="tx1">
                    <a:lumMod val="65000"/>
                    <a:lumOff val="35000"/>
                  </a:schemeClr>
                </a:solidFill>
                <a:latin typeface="+mn-lt"/>
              </a:rPr>
              <a:t>Hymn:</a:t>
            </a:r>
          </a:p>
          <a:p>
            <a:pPr>
              <a:spcAft>
                <a:spcPts val="640"/>
              </a:spcAft>
              <a:defRPr/>
            </a:pPr>
            <a:endParaRPr lang="en-US" altLang="en-US" sz="500" b="1" kern="0" dirty="0">
              <a:solidFill>
                <a:schemeClr val="tx1">
                  <a:lumMod val="65000"/>
                  <a:lumOff val="35000"/>
                </a:schemeClr>
              </a:solidFill>
              <a:latin typeface="+mn-lt"/>
            </a:endParaRPr>
          </a:p>
          <a:p>
            <a:pPr marL="0" indent="0" algn="ctr">
              <a:spcAft>
                <a:spcPts val="640"/>
              </a:spcAft>
              <a:buFont typeface="Wingdings" pitchFamily="2" charset="2"/>
              <a:buNone/>
              <a:defRPr/>
            </a:pPr>
            <a:endParaRPr lang="en-US" altLang="en-US" b="1" kern="0" dirty="0">
              <a:solidFill>
                <a:schemeClr val="tx1">
                  <a:lumMod val="65000"/>
                  <a:lumOff val="35000"/>
                </a:schemeClr>
              </a:solidFill>
              <a:latin typeface="+mn-lt"/>
            </a:endParaRPr>
          </a:p>
        </p:txBody>
      </p:sp>
      <p:sp>
        <p:nvSpPr>
          <p:cNvPr id="3" name="Rectangle 3">
            <a:extLst>
              <a:ext uri="{FF2B5EF4-FFF2-40B4-BE49-F238E27FC236}">
                <a16:creationId xmlns:a16="http://schemas.microsoft.com/office/drawing/2014/main" id="{7F759BB1-430F-CA11-7EEF-09ED45A3335C}"/>
              </a:ext>
            </a:extLst>
          </p:cNvPr>
          <p:cNvSpPr>
            <a:spLocks noChangeArrowheads="1"/>
          </p:cNvSpPr>
          <p:nvPr/>
        </p:nvSpPr>
        <p:spPr bwMode="auto">
          <a:xfrm>
            <a:off x="2000687" y="5177879"/>
            <a:ext cx="8669866"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pPr algn="ctr"/>
            <a:r>
              <a:rPr lang="en-US" altLang="en-US" sz="4400" b="1" dirty="0"/>
              <a:t>It Is Well With My Soul</a:t>
            </a:r>
          </a:p>
        </p:txBody>
      </p:sp>
    </p:spTree>
    <p:extLst>
      <p:ext uri="{BB962C8B-B14F-4D97-AF65-F5344CB8AC3E}">
        <p14:creationId xmlns:p14="http://schemas.microsoft.com/office/powerpoint/2010/main" val="34466072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366AF-9180-3C94-DE43-EBA79885B9D9}"/>
              </a:ext>
            </a:extLst>
          </p:cNvPr>
          <p:cNvSpPr>
            <a:spLocks noGrp="1"/>
          </p:cNvSpPr>
          <p:nvPr>
            <p:ph type="title"/>
          </p:nvPr>
        </p:nvSpPr>
        <p:spPr>
          <a:xfrm>
            <a:off x="2159000" y="491331"/>
            <a:ext cx="8077200" cy="727869"/>
          </a:xfrm>
          <a:solidFill>
            <a:schemeClr val="accent2">
              <a:lumMod val="60000"/>
              <a:lumOff val="40000"/>
            </a:schemeClr>
          </a:solidFill>
        </p:spPr>
        <p:txBody>
          <a:bodyPr/>
          <a:lstStyle/>
          <a:p>
            <a:pPr algn="ctr"/>
            <a:r>
              <a:rPr lang="en-US" sz="4000" b="1" dirty="0">
                <a:solidFill>
                  <a:schemeClr val="tx1"/>
                </a:solidFill>
                <a:latin typeface="+mn-lt"/>
              </a:rPr>
              <a:t>Shalom, Shalom</a:t>
            </a:r>
          </a:p>
        </p:txBody>
      </p:sp>
      <p:sp>
        <p:nvSpPr>
          <p:cNvPr id="3" name="Content Placeholder 2">
            <a:extLst>
              <a:ext uri="{FF2B5EF4-FFF2-40B4-BE49-F238E27FC236}">
                <a16:creationId xmlns:a16="http://schemas.microsoft.com/office/drawing/2014/main" id="{0FED6276-76ED-375D-A924-97732ABD05C1}"/>
              </a:ext>
            </a:extLst>
          </p:cNvPr>
          <p:cNvSpPr>
            <a:spLocks noGrp="1"/>
          </p:cNvSpPr>
          <p:nvPr>
            <p:ph idx="1"/>
          </p:nvPr>
        </p:nvSpPr>
        <p:spPr>
          <a:xfrm>
            <a:off x="1054100" y="1905000"/>
            <a:ext cx="10896600" cy="5029200"/>
          </a:xfrm>
        </p:spPr>
        <p:txBody>
          <a:bodyPr/>
          <a:lstStyle/>
          <a:p>
            <a:pPr marL="0" indent="0">
              <a:spcBef>
                <a:spcPts val="1272"/>
              </a:spcBef>
              <a:buNone/>
            </a:pPr>
            <a:r>
              <a:rPr lang="en-US" sz="3200" b="1">
                <a:solidFill>
                  <a:schemeClr val="tx1"/>
                </a:solidFill>
                <a:effectLst/>
                <a:latin typeface="Calibri" panose="020F0502020204030204" pitchFamily="34" charset="0"/>
                <a:ea typeface="Times New Roman" panose="02020603050405020304" pitchFamily="18" charset="0"/>
              </a:rPr>
              <a:t>The Hebrew word for “peace” is </a:t>
            </a:r>
            <a:r>
              <a:rPr lang="en-US" sz="3200" b="1" i="1">
                <a:solidFill>
                  <a:schemeClr val="tx1"/>
                </a:solidFill>
                <a:effectLst/>
                <a:latin typeface="Calibri" panose="020F0502020204030204" pitchFamily="34" charset="0"/>
                <a:ea typeface="Times New Roman" panose="02020603050405020304" pitchFamily="18" charset="0"/>
              </a:rPr>
              <a:t>shalom</a:t>
            </a:r>
            <a:r>
              <a:rPr lang="en-US" sz="3200" b="1">
                <a:solidFill>
                  <a:schemeClr val="tx1"/>
                </a:solidFill>
                <a:effectLst/>
                <a:latin typeface="Calibri" panose="020F0502020204030204" pitchFamily="34" charset="0"/>
                <a:ea typeface="Times New Roman" panose="02020603050405020304" pitchFamily="18" charset="0"/>
              </a:rPr>
              <a:t>. It is derived from a root that conveys the image of wholeness, unity, and harmony – something that is complete and sound. </a:t>
            </a:r>
          </a:p>
          <a:p>
            <a:pPr marL="0" indent="0">
              <a:spcBef>
                <a:spcPts val="1272"/>
              </a:spcBef>
              <a:buNone/>
            </a:pPr>
            <a:r>
              <a:rPr lang="en-US" sz="3200" b="1">
                <a:solidFill>
                  <a:schemeClr val="tx1"/>
                </a:solidFill>
                <a:effectLst/>
                <a:latin typeface="Calibri" panose="020F0502020204030204" pitchFamily="34" charset="0"/>
                <a:ea typeface="Times New Roman" panose="02020603050405020304" pitchFamily="18" charset="0"/>
              </a:rPr>
              <a:t>Although “peace” is essentially a relational concept in the OT, it also conveys the idea of prosperity, health, and fulfillment.</a:t>
            </a:r>
            <a:r>
              <a:rPr lang="en-US" sz="3200">
                <a:solidFill>
                  <a:schemeClr val="tx1"/>
                </a:solidFill>
                <a:effectLst/>
                <a:latin typeface="Calibri" panose="020F0502020204030204" pitchFamily="34" charset="0"/>
                <a:ea typeface="Times New Roman" panose="02020603050405020304" pitchFamily="18" charset="0"/>
              </a:rPr>
              <a:t>… </a:t>
            </a:r>
            <a:r>
              <a:rPr lang="en-US" sz="3200" b="1">
                <a:solidFill>
                  <a:schemeClr val="tx1"/>
                </a:solidFill>
                <a:effectLst/>
                <a:latin typeface="Calibri" panose="020F0502020204030204" pitchFamily="34" charset="0"/>
                <a:ea typeface="Times New Roman" panose="02020603050405020304" pitchFamily="18" charset="0"/>
              </a:rPr>
              <a:t>fulfillment that comes to human beings when they experience God’s presence</a:t>
            </a:r>
            <a:r>
              <a:rPr lang="en-US" sz="3200">
                <a:solidFill>
                  <a:schemeClr val="tx1"/>
                </a:solidFill>
                <a:latin typeface="Calibri" panose="020F0502020204030204" pitchFamily="34" charset="0"/>
                <a:ea typeface="Times New Roman" panose="02020603050405020304" pitchFamily="18" charset="0"/>
              </a:rPr>
              <a:t>.</a:t>
            </a:r>
            <a:r>
              <a:rPr lang="en-US" sz="3200">
                <a:solidFill>
                  <a:schemeClr val="tx1"/>
                </a:solidFill>
                <a:effectLst/>
                <a:latin typeface="Calibri" panose="020F0502020204030204" pitchFamily="34" charset="0"/>
                <a:ea typeface="Times New Roman" panose="02020603050405020304" pitchFamily="18" charset="0"/>
              </a:rPr>
              <a:t> </a:t>
            </a:r>
          </a:p>
          <a:p>
            <a:pPr marL="0" indent="0">
              <a:spcBef>
                <a:spcPts val="1272"/>
              </a:spcBef>
              <a:buNone/>
            </a:pPr>
            <a:r>
              <a:rPr lang="en-US" sz="3200" b="1">
                <a:solidFill>
                  <a:schemeClr val="tx1"/>
                </a:solidFill>
                <a:latin typeface="Calibri" panose="020F0502020204030204" pitchFamily="34" charset="0"/>
              </a:rPr>
              <a:t>	Richards, </a:t>
            </a:r>
            <a:r>
              <a:rPr lang="en-US" sz="3200" b="1" u="sng">
                <a:solidFill>
                  <a:schemeClr val="tx1"/>
                </a:solidFill>
                <a:latin typeface="Calibri" panose="020F0502020204030204" pitchFamily="34" charset="0"/>
              </a:rPr>
              <a:t>Expository Dictionary of Bible Words</a:t>
            </a:r>
            <a:r>
              <a:rPr lang="en-US" sz="3200" b="1">
                <a:solidFill>
                  <a:schemeClr val="tx1"/>
                </a:solidFill>
                <a:latin typeface="+mn-lt"/>
              </a:rPr>
              <a:t> </a:t>
            </a:r>
            <a:br>
              <a:rPr lang="en-US" sz="3200" b="1">
                <a:solidFill>
                  <a:schemeClr val="tx1"/>
                </a:solidFill>
                <a:latin typeface="+mn-lt"/>
              </a:rPr>
            </a:br>
            <a:endParaRPr lang="en-US" sz="3200" b="1">
              <a:solidFill>
                <a:schemeClr val="tx1"/>
              </a:solidFill>
              <a:latin typeface="+mn-lt"/>
            </a:endParaRPr>
          </a:p>
        </p:txBody>
      </p:sp>
    </p:spTree>
    <p:extLst>
      <p:ext uri="{BB962C8B-B14F-4D97-AF65-F5344CB8AC3E}">
        <p14:creationId xmlns:p14="http://schemas.microsoft.com/office/powerpoint/2010/main" val="3656533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366AF-9180-3C94-DE43-EBA79885B9D9}"/>
              </a:ext>
            </a:extLst>
          </p:cNvPr>
          <p:cNvSpPr>
            <a:spLocks noGrp="1"/>
          </p:cNvSpPr>
          <p:nvPr>
            <p:ph type="title"/>
          </p:nvPr>
        </p:nvSpPr>
        <p:spPr>
          <a:xfrm>
            <a:off x="2159000" y="491331"/>
            <a:ext cx="8077200" cy="727869"/>
          </a:xfrm>
          <a:solidFill>
            <a:schemeClr val="accent2">
              <a:lumMod val="60000"/>
              <a:lumOff val="40000"/>
            </a:schemeClr>
          </a:solidFill>
        </p:spPr>
        <p:txBody>
          <a:bodyPr/>
          <a:lstStyle/>
          <a:p>
            <a:pPr algn="ctr"/>
            <a:r>
              <a:rPr lang="en-US" sz="4000" b="1" dirty="0">
                <a:solidFill>
                  <a:schemeClr val="tx1"/>
                </a:solidFill>
                <a:latin typeface="+mn-lt"/>
              </a:rPr>
              <a:t>The Cost of Shalom	</a:t>
            </a:r>
          </a:p>
        </p:txBody>
      </p:sp>
      <p:sp>
        <p:nvSpPr>
          <p:cNvPr id="3" name="Content Placeholder 2">
            <a:extLst>
              <a:ext uri="{FF2B5EF4-FFF2-40B4-BE49-F238E27FC236}">
                <a16:creationId xmlns:a16="http://schemas.microsoft.com/office/drawing/2014/main" id="{0FED6276-76ED-375D-A924-97732ABD05C1}"/>
              </a:ext>
            </a:extLst>
          </p:cNvPr>
          <p:cNvSpPr>
            <a:spLocks noGrp="1"/>
          </p:cNvSpPr>
          <p:nvPr>
            <p:ph idx="1"/>
          </p:nvPr>
        </p:nvSpPr>
        <p:spPr>
          <a:xfrm>
            <a:off x="1054100" y="2362200"/>
            <a:ext cx="10896600" cy="3974046"/>
          </a:xfrm>
        </p:spPr>
        <p:txBody>
          <a:bodyPr/>
          <a:lstStyle/>
          <a:p>
            <a:pPr marL="0" indent="0">
              <a:spcBef>
                <a:spcPts val="1272"/>
              </a:spcBef>
              <a:buNone/>
            </a:pPr>
            <a:r>
              <a:rPr lang="en-US" sz="3200" b="1">
                <a:solidFill>
                  <a:srgbClr val="0432FF"/>
                </a:solidFill>
                <a:effectLst/>
                <a:latin typeface="Arial" panose="020B0604020202020204" pitchFamily="34" charset="0"/>
                <a:ea typeface="Times New Roman" panose="02020603050405020304" pitchFamily="18" charset="0"/>
                <a:cs typeface="Arial" panose="020B0604020202020204" pitchFamily="34" charset="0"/>
              </a:rPr>
              <a:t>Christ paid a high price so that you and I can have peace with God:</a:t>
            </a:r>
          </a:p>
          <a:p>
            <a:pPr marL="0" indent="0">
              <a:spcBef>
                <a:spcPts val="1272"/>
              </a:spcBef>
              <a:buNone/>
            </a:pPr>
            <a:endParaRPr lang="en-US" sz="1200" b="1">
              <a:solidFill>
                <a:schemeClr val="tx1"/>
              </a:solidFill>
              <a:latin typeface="Arial" panose="020B0604020202020204" pitchFamily="34" charset="0"/>
              <a:ea typeface="Times New Roman" panose="02020603050405020304" pitchFamily="18" charset="0"/>
              <a:cs typeface="Arial" panose="020B0604020202020204" pitchFamily="34" charset="0"/>
            </a:endParaRPr>
          </a:p>
          <a:p>
            <a:pPr marL="0" indent="0">
              <a:spcBef>
                <a:spcPts val="1272"/>
              </a:spcBef>
              <a:buNone/>
            </a:pPr>
            <a:r>
              <a:rPr lang="en-US" sz="3200" b="1">
                <a:solidFill>
                  <a:schemeClr val="tx1"/>
                </a:solidFill>
                <a:effectLst/>
                <a:latin typeface="Arial" panose="020B0604020202020204" pitchFamily="34" charset="0"/>
                <a:ea typeface="Times New Roman" panose="02020603050405020304" pitchFamily="18" charset="0"/>
                <a:cs typeface="Arial" panose="020B0604020202020204" pitchFamily="34" charset="0"/>
              </a:rPr>
              <a:t>But he was pierced for our transgressions; </a:t>
            </a:r>
            <a:br>
              <a:rPr lang="en-US" sz="3200" b="1">
                <a:solidFill>
                  <a:schemeClr val="tx1"/>
                </a:solidFill>
                <a:effectLst/>
                <a:latin typeface="Arial" panose="020B0604020202020204" pitchFamily="34" charset="0"/>
                <a:ea typeface="Times New Roman" panose="02020603050405020304" pitchFamily="18" charset="0"/>
                <a:cs typeface="Arial" panose="020B0604020202020204" pitchFamily="34" charset="0"/>
              </a:rPr>
            </a:br>
            <a:r>
              <a:rPr lang="en-US" sz="3200" b="1">
                <a:solidFill>
                  <a:schemeClr val="tx1"/>
                </a:solidFill>
                <a:effectLst/>
                <a:latin typeface="Arial" panose="020B0604020202020204" pitchFamily="34" charset="0"/>
                <a:ea typeface="Times New Roman" panose="02020603050405020304" pitchFamily="18" charset="0"/>
                <a:cs typeface="Arial" panose="020B0604020202020204" pitchFamily="34" charset="0"/>
              </a:rPr>
              <a:t>he was crushed for our iniquities; </a:t>
            </a:r>
            <a:br>
              <a:rPr lang="en-US" sz="3200" b="1">
                <a:solidFill>
                  <a:schemeClr val="tx1"/>
                </a:solidFill>
                <a:effectLst/>
                <a:latin typeface="Arial" panose="020B0604020202020204" pitchFamily="34" charset="0"/>
                <a:ea typeface="Times New Roman" panose="02020603050405020304" pitchFamily="18" charset="0"/>
                <a:cs typeface="Arial" panose="020B0604020202020204" pitchFamily="34" charset="0"/>
              </a:rPr>
            </a:br>
            <a:r>
              <a:rPr lang="en-US" sz="3200" b="1">
                <a:solidFill>
                  <a:schemeClr val="tx1"/>
                </a:solidFill>
                <a:effectLst/>
                <a:latin typeface="Arial" panose="020B0604020202020204" pitchFamily="34" charset="0"/>
                <a:ea typeface="Times New Roman" panose="02020603050405020304" pitchFamily="18" charset="0"/>
                <a:cs typeface="Arial" panose="020B0604020202020204" pitchFamily="34" charset="0"/>
              </a:rPr>
              <a:t>upon him was the chastisement that brought us </a:t>
            </a:r>
            <a:r>
              <a:rPr lang="en-US" sz="3200" b="1">
                <a:solidFill>
                  <a:srgbClr val="0432FF"/>
                </a:solidFill>
                <a:effectLst/>
                <a:latin typeface="Arial" panose="020B0604020202020204" pitchFamily="34" charset="0"/>
                <a:ea typeface="Times New Roman" panose="02020603050405020304" pitchFamily="18" charset="0"/>
                <a:cs typeface="Arial" panose="020B0604020202020204" pitchFamily="34" charset="0"/>
              </a:rPr>
              <a:t>peace</a:t>
            </a:r>
            <a:r>
              <a:rPr lang="en-US" sz="3200" b="1">
                <a:solidFill>
                  <a:schemeClr val="tx1"/>
                </a:solidFill>
                <a:effectLst/>
                <a:latin typeface="Arial" panose="020B0604020202020204" pitchFamily="34" charset="0"/>
                <a:ea typeface="Times New Roman" panose="02020603050405020304" pitchFamily="18" charset="0"/>
                <a:cs typeface="Arial" panose="020B0604020202020204" pitchFamily="34" charset="0"/>
              </a:rPr>
              <a:t>, and with his wounds we are healed. </a:t>
            </a:r>
          </a:p>
          <a:p>
            <a:pPr marL="0" indent="0">
              <a:spcBef>
                <a:spcPts val="1272"/>
              </a:spcBef>
              <a:buNone/>
            </a:pPr>
            <a:r>
              <a:rPr lang="en-US" sz="3200" b="1">
                <a:solidFill>
                  <a:schemeClr val="tx1"/>
                </a:solidFill>
                <a:latin typeface="Arial" panose="020B0604020202020204" pitchFamily="34" charset="0"/>
                <a:ea typeface="Times New Roman" panose="02020603050405020304" pitchFamily="18" charset="0"/>
                <a:cs typeface="Arial" panose="020B0604020202020204" pitchFamily="34" charset="0"/>
              </a:rPr>
              <a:t>				</a:t>
            </a:r>
            <a:r>
              <a:rPr lang="en-US" sz="3200" b="1">
                <a:solidFill>
                  <a:schemeClr val="tx1"/>
                </a:solidFill>
                <a:effectLst/>
                <a:latin typeface="Arial" panose="020B0604020202020204" pitchFamily="34" charset="0"/>
                <a:ea typeface="Times New Roman" panose="02020603050405020304" pitchFamily="18" charset="0"/>
                <a:cs typeface="Arial" panose="020B0604020202020204" pitchFamily="34" charset="0"/>
              </a:rPr>
              <a:t>(Isaiah 53:5, ESV)</a:t>
            </a:r>
            <a:r>
              <a:rPr lang="en-US" sz="320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p>
        </p:txBody>
      </p:sp>
    </p:spTree>
    <p:extLst>
      <p:ext uri="{BB962C8B-B14F-4D97-AF65-F5344CB8AC3E}">
        <p14:creationId xmlns:p14="http://schemas.microsoft.com/office/powerpoint/2010/main" val="40145698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366AF-9180-3C94-DE43-EBA79885B9D9}"/>
              </a:ext>
            </a:extLst>
          </p:cNvPr>
          <p:cNvSpPr>
            <a:spLocks noGrp="1"/>
          </p:cNvSpPr>
          <p:nvPr>
            <p:ph type="title"/>
          </p:nvPr>
        </p:nvSpPr>
        <p:spPr>
          <a:xfrm>
            <a:off x="2159000" y="491331"/>
            <a:ext cx="8077200" cy="727869"/>
          </a:xfrm>
          <a:solidFill>
            <a:schemeClr val="accent2">
              <a:lumMod val="60000"/>
              <a:lumOff val="40000"/>
            </a:schemeClr>
          </a:solidFill>
        </p:spPr>
        <p:txBody>
          <a:bodyPr/>
          <a:lstStyle/>
          <a:p>
            <a:pPr algn="ctr"/>
            <a:r>
              <a:rPr lang="en-US" sz="4000" b="1" dirty="0">
                <a:solidFill>
                  <a:schemeClr val="tx1"/>
                </a:solidFill>
                <a:latin typeface="+mn-lt"/>
              </a:rPr>
              <a:t>Peace in the New Testament</a:t>
            </a:r>
          </a:p>
        </p:txBody>
      </p:sp>
      <p:sp>
        <p:nvSpPr>
          <p:cNvPr id="3" name="Content Placeholder 2">
            <a:extLst>
              <a:ext uri="{FF2B5EF4-FFF2-40B4-BE49-F238E27FC236}">
                <a16:creationId xmlns:a16="http://schemas.microsoft.com/office/drawing/2014/main" id="{0FED6276-76ED-375D-A924-97732ABD05C1}"/>
              </a:ext>
            </a:extLst>
          </p:cNvPr>
          <p:cNvSpPr>
            <a:spLocks noGrp="1"/>
          </p:cNvSpPr>
          <p:nvPr>
            <p:ph idx="1"/>
          </p:nvPr>
        </p:nvSpPr>
        <p:spPr>
          <a:xfrm>
            <a:off x="939800" y="2198154"/>
            <a:ext cx="10896600" cy="4126446"/>
          </a:xfrm>
        </p:spPr>
        <p:txBody>
          <a:bodyPr/>
          <a:lstStyle/>
          <a:p>
            <a:pPr marL="377825" marR="0" indent="-377825">
              <a:spcBef>
                <a:spcPts val="0"/>
              </a:spcBef>
              <a:spcAft>
                <a:spcPts val="0"/>
              </a:spcAft>
            </a:pPr>
            <a:r>
              <a:rPr lang="en-US" sz="3200" b="1">
                <a:solidFill>
                  <a:schemeClr val="tx1"/>
                </a:solidFill>
                <a:effectLst/>
                <a:latin typeface="Arial" panose="020B0604020202020204" pitchFamily="34" charset="0"/>
                <a:cs typeface="Arial" panose="020B0604020202020204" pitchFamily="34" charset="0"/>
              </a:rPr>
              <a:t>“</a:t>
            </a:r>
            <a:r>
              <a:rPr lang="en-US" sz="3200" b="1">
                <a:solidFill>
                  <a:srgbClr val="0432FF"/>
                </a:solidFill>
                <a:effectLst/>
                <a:latin typeface="Arial" panose="020B0604020202020204" pitchFamily="34" charset="0"/>
                <a:cs typeface="Arial" panose="020B0604020202020204" pitchFamily="34" charset="0"/>
              </a:rPr>
              <a:t>Peace</a:t>
            </a:r>
            <a:r>
              <a:rPr lang="en-US" sz="3200" b="1">
                <a:solidFill>
                  <a:schemeClr val="tx1"/>
                </a:solidFill>
                <a:effectLst/>
                <a:latin typeface="Arial" panose="020B0604020202020204" pitchFamily="34" charset="0"/>
                <a:cs typeface="Arial" panose="020B0604020202020204" pitchFamily="34" charset="0"/>
              </a:rPr>
              <a:t> I leave with you; My </a:t>
            </a:r>
            <a:r>
              <a:rPr lang="en-US" sz="3200" b="1">
                <a:solidFill>
                  <a:srgbClr val="0432FF"/>
                </a:solidFill>
                <a:effectLst/>
                <a:latin typeface="Arial" panose="020B0604020202020204" pitchFamily="34" charset="0"/>
                <a:cs typeface="Arial" panose="020B0604020202020204" pitchFamily="34" charset="0"/>
              </a:rPr>
              <a:t>peace</a:t>
            </a:r>
            <a:r>
              <a:rPr lang="en-US" sz="3200" b="1">
                <a:solidFill>
                  <a:schemeClr val="tx1"/>
                </a:solidFill>
                <a:effectLst/>
                <a:latin typeface="Arial" panose="020B0604020202020204" pitchFamily="34" charset="0"/>
                <a:cs typeface="Arial" panose="020B0604020202020204" pitchFamily="34" charset="0"/>
              </a:rPr>
              <a:t> I give to you; not as the world gives do I give to you. Do not let your heart be troubled, nor let it be fearful. (John 14:27) </a:t>
            </a:r>
          </a:p>
          <a:p>
            <a:pPr marL="0" marR="0" indent="0">
              <a:spcBef>
                <a:spcPts val="0"/>
              </a:spcBef>
              <a:spcAft>
                <a:spcPts val="0"/>
              </a:spcAft>
              <a:buNone/>
            </a:pPr>
            <a:endParaRPr lang="en-US" sz="3200" b="1">
              <a:solidFill>
                <a:schemeClr val="tx1"/>
              </a:solidFill>
              <a:effectLst/>
              <a:latin typeface="Arial" panose="020B0604020202020204" pitchFamily="34" charset="0"/>
              <a:cs typeface="Arial" panose="020B0604020202020204" pitchFamily="34" charset="0"/>
            </a:endParaRPr>
          </a:p>
          <a:p>
            <a:pPr>
              <a:spcBef>
                <a:spcPts val="0"/>
              </a:spcBef>
              <a:spcAft>
                <a:spcPts val="0"/>
              </a:spcAft>
            </a:pPr>
            <a:r>
              <a:rPr lang="en-US" sz="3200" b="1">
                <a:solidFill>
                  <a:schemeClr val="tx1"/>
                </a:solidFill>
                <a:effectLst/>
                <a:latin typeface="Arial" panose="020B0604020202020204" pitchFamily="34" charset="0"/>
                <a:cs typeface="Arial" panose="020B0604020202020204" pitchFamily="34" charset="0"/>
              </a:rPr>
              <a:t>“These things I have spoken to you, so that in Me you may have </a:t>
            </a:r>
            <a:r>
              <a:rPr lang="en-US" sz="3200" b="1">
                <a:solidFill>
                  <a:srgbClr val="0432FF"/>
                </a:solidFill>
                <a:effectLst/>
                <a:latin typeface="Arial" panose="020B0604020202020204" pitchFamily="34" charset="0"/>
                <a:cs typeface="Arial" panose="020B0604020202020204" pitchFamily="34" charset="0"/>
              </a:rPr>
              <a:t>peace</a:t>
            </a:r>
            <a:r>
              <a:rPr lang="en-US" sz="3200" b="1">
                <a:solidFill>
                  <a:schemeClr val="tx1"/>
                </a:solidFill>
                <a:effectLst/>
                <a:latin typeface="Arial" panose="020B0604020202020204" pitchFamily="34" charset="0"/>
                <a:cs typeface="Arial" panose="020B0604020202020204" pitchFamily="34" charset="0"/>
              </a:rPr>
              <a:t>. In the world you have tribulation, but take courage; I have overcome the world.” (John 16:33) </a:t>
            </a:r>
          </a:p>
        </p:txBody>
      </p:sp>
    </p:spTree>
    <p:extLst>
      <p:ext uri="{BB962C8B-B14F-4D97-AF65-F5344CB8AC3E}">
        <p14:creationId xmlns:p14="http://schemas.microsoft.com/office/powerpoint/2010/main" val="3200419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366AF-9180-3C94-DE43-EBA79885B9D9}"/>
              </a:ext>
            </a:extLst>
          </p:cNvPr>
          <p:cNvSpPr>
            <a:spLocks noGrp="1"/>
          </p:cNvSpPr>
          <p:nvPr>
            <p:ph type="title"/>
          </p:nvPr>
        </p:nvSpPr>
        <p:spPr>
          <a:xfrm>
            <a:off x="2159000" y="491331"/>
            <a:ext cx="8077200" cy="727869"/>
          </a:xfrm>
          <a:solidFill>
            <a:schemeClr val="accent2">
              <a:lumMod val="60000"/>
              <a:lumOff val="40000"/>
            </a:schemeClr>
          </a:solidFill>
        </p:spPr>
        <p:txBody>
          <a:bodyPr/>
          <a:lstStyle/>
          <a:p>
            <a:pPr algn="ctr"/>
            <a:r>
              <a:rPr lang="en-US" sz="4000" b="1" dirty="0">
                <a:solidFill>
                  <a:schemeClr val="tx1"/>
                </a:solidFill>
                <a:latin typeface="+mn-lt"/>
              </a:rPr>
              <a:t>Peace in the New Testament </a:t>
            </a:r>
            <a:r>
              <a:rPr lang="en-US" sz="2400" b="1" dirty="0">
                <a:solidFill>
                  <a:schemeClr val="tx1"/>
                </a:solidFill>
                <a:latin typeface="+mn-lt"/>
              </a:rPr>
              <a:t>p.2</a:t>
            </a:r>
            <a:endParaRPr lang="en-US" sz="4000" b="1" dirty="0">
              <a:solidFill>
                <a:schemeClr val="tx1"/>
              </a:solidFill>
              <a:latin typeface="+mn-lt"/>
            </a:endParaRPr>
          </a:p>
        </p:txBody>
      </p:sp>
      <p:sp>
        <p:nvSpPr>
          <p:cNvPr id="3" name="Content Placeholder 2">
            <a:extLst>
              <a:ext uri="{FF2B5EF4-FFF2-40B4-BE49-F238E27FC236}">
                <a16:creationId xmlns:a16="http://schemas.microsoft.com/office/drawing/2014/main" id="{0FED6276-76ED-375D-A924-97732ABD05C1}"/>
              </a:ext>
            </a:extLst>
          </p:cNvPr>
          <p:cNvSpPr>
            <a:spLocks noGrp="1"/>
          </p:cNvSpPr>
          <p:nvPr>
            <p:ph idx="1"/>
          </p:nvPr>
        </p:nvSpPr>
        <p:spPr>
          <a:xfrm>
            <a:off x="939800" y="1817154"/>
            <a:ext cx="10896600" cy="5029200"/>
          </a:xfrm>
        </p:spPr>
        <p:txBody>
          <a:bodyPr/>
          <a:lstStyle/>
          <a:p>
            <a:pPr marL="0" marR="0">
              <a:spcBef>
                <a:spcPts val="0"/>
              </a:spcBef>
              <a:spcAft>
                <a:spcPts val="0"/>
              </a:spcAft>
            </a:pPr>
            <a:r>
              <a:rPr lang="en-US" sz="3200" b="1" kern="100">
                <a:solidFill>
                  <a:schemeClr val="tx1"/>
                </a:solidFill>
                <a:effectLst/>
                <a:latin typeface="Arial" panose="020B0604020202020204" pitchFamily="34" charset="0"/>
                <a:ea typeface="Calibri" panose="020F0502020204030204" pitchFamily="34" charset="0"/>
                <a:cs typeface="Arial" panose="020B0604020202020204" pitchFamily="34" charset="0"/>
              </a:rPr>
              <a:t>Therefore, having been justified by faith, we have </a:t>
            </a:r>
            <a:r>
              <a:rPr lang="en-US" sz="3200" b="1" kern="100">
                <a:solidFill>
                  <a:srgbClr val="0432FF"/>
                </a:solidFill>
                <a:effectLst/>
                <a:latin typeface="Arial" panose="020B0604020202020204" pitchFamily="34" charset="0"/>
                <a:ea typeface="Calibri" panose="020F0502020204030204" pitchFamily="34" charset="0"/>
                <a:cs typeface="Arial" panose="020B0604020202020204" pitchFamily="34" charset="0"/>
              </a:rPr>
              <a:t>peace</a:t>
            </a:r>
            <a:r>
              <a:rPr lang="en-US" sz="3200" b="1" kern="100">
                <a:solidFill>
                  <a:schemeClr val="tx1"/>
                </a:solidFill>
                <a:effectLst/>
                <a:latin typeface="Arial" panose="020B0604020202020204" pitchFamily="34" charset="0"/>
                <a:ea typeface="Calibri" panose="020F0502020204030204" pitchFamily="34" charset="0"/>
                <a:cs typeface="Arial" panose="020B0604020202020204" pitchFamily="34" charset="0"/>
              </a:rPr>
              <a:t> with God through our Lord Jesus Christ (Romans 5:1) </a:t>
            </a:r>
          </a:p>
          <a:p>
            <a:pPr marL="0" marR="0">
              <a:spcBef>
                <a:spcPts val="0"/>
              </a:spcBef>
              <a:spcAft>
                <a:spcPts val="0"/>
              </a:spcAft>
            </a:pPr>
            <a:endParaRPr lang="en-US" sz="3200" b="1" baseline="3000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a:spcBef>
                <a:spcPts val="0"/>
              </a:spcBef>
              <a:spcAft>
                <a:spcPts val="0"/>
              </a:spcAft>
            </a:pPr>
            <a:r>
              <a:rPr lang="en-US" sz="3200" b="1" baseline="30000">
                <a:solidFill>
                  <a:schemeClr val="tx1"/>
                </a:solidFill>
                <a:effectLst/>
                <a:latin typeface="Arial" panose="020B0604020202020204" pitchFamily="34" charset="0"/>
                <a:ea typeface="Calibri" panose="020F0502020204030204" pitchFamily="34" charset="0"/>
                <a:cs typeface="Arial" panose="020B0604020202020204" pitchFamily="34" charset="0"/>
              </a:rPr>
              <a:t>19</a:t>
            </a:r>
            <a:r>
              <a:rPr lang="en-US" sz="3200" b="1">
                <a:solidFill>
                  <a:schemeClr val="tx1"/>
                </a:solidFill>
                <a:effectLst/>
                <a:latin typeface="Arial" panose="020B0604020202020204" pitchFamily="34" charset="0"/>
                <a:ea typeface="Calibri" panose="020F0502020204030204" pitchFamily="34" charset="0"/>
                <a:cs typeface="Arial" panose="020B0604020202020204" pitchFamily="34" charset="0"/>
              </a:rPr>
              <a:t> For it was the </a:t>
            </a:r>
            <a:r>
              <a:rPr lang="en-US" sz="3200" b="1" i="1">
                <a:solidFill>
                  <a:schemeClr val="tx1"/>
                </a:solidFill>
                <a:effectLst/>
                <a:latin typeface="Arial" panose="020B0604020202020204" pitchFamily="34" charset="0"/>
                <a:ea typeface="Calibri" panose="020F0502020204030204" pitchFamily="34" charset="0"/>
                <a:cs typeface="Arial" panose="020B0604020202020204" pitchFamily="34" charset="0"/>
              </a:rPr>
              <a:t>Father’s</a:t>
            </a:r>
            <a:r>
              <a:rPr lang="en-US" sz="3200" b="1">
                <a:solidFill>
                  <a:schemeClr val="tx1"/>
                </a:solidFill>
                <a:effectLst/>
                <a:latin typeface="Arial" panose="020B0604020202020204" pitchFamily="34" charset="0"/>
                <a:ea typeface="Calibri" panose="020F0502020204030204" pitchFamily="34" charset="0"/>
                <a:cs typeface="Arial" panose="020B0604020202020204" pitchFamily="34" charset="0"/>
              </a:rPr>
              <a:t> good pleasure for all the fullness to dwell in Him, </a:t>
            </a:r>
            <a:r>
              <a:rPr lang="en-US" sz="3200" b="1" baseline="30000">
                <a:solidFill>
                  <a:schemeClr val="tx1"/>
                </a:solidFill>
                <a:effectLst/>
                <a:latin typeface="Arial" panose="020B0604020202020204" pitchFamily="34" charset="0"/>
                <a:ea typeface="Calibri" panose="020F0502020204030204" pitchFamily="34" charset="0"/>
                <a:cs typeface="Arial" panose="020B0604020202020204" pitchFamily="34" charset="0"/>
              </a:rPr>
              <a:t>20</a:t>
            </a:r>
            <a:r>
              <a:rPr lang="en-US" sz="3200" b="1">
                <a:solidFill>
                  <a:schemeClr val="tx1"/>
                </a:solidFill>
                <a:effectLst/>
                <a:latin typeface="Arial" panose="020B0604020202020204" pitchFamily="34" charset="0"/>
                <a:ea typeface="Calibri" panose="020F0502020204030204" pitchFamily="34" charset="0"/>
                <a:cs typeface="Arial" panose="020B0604020202020204" pitchFamily="34" charset="0"/>
              </a:rPr>
              <a:t> and through Him to reconcile all things to Himself, having made </a:t>
            </a:r>
            <a:r>
              <a:rPr lang="en-US" sz="3200" b="1">
                <a:solidFill>
                  <a:srgbClr val="0432FF"/>
                </a:solidFill>
                <a:effectLst/>
                <a:latin typeface="Arial" panose="020B0604020202020204" pitchFamily="34" charset="0"/>
                <a:ea typeface="Calibri" panose="020F0502020204030204" pitchFamily="34" charset="0"/>
                <a:cs typeface="Arial" panose="020B0604020202020204" pitchFamily="34" charset="0"/>
              </a:rPr>
              <a:t>peace</a:t>
            </a:r>
            <a:r>
              <a:rPr lang="en-US" sz="3200" b="1">
                <a:solidFill>
                  <a:schemeClr val="tx1"/>
                </a:solidFill>
                <a:effectLst/>
                <a:latin typeface="Arial" panose="020B0604020202020204" pitchFamily="34" charset="0"/>
                <a:ea typeface="Calibri" panose="020F0502020204030204" pitchFamily="34" charset="0"/>
                <a:cs typeface="Arial" panose="020B0604020202020204" pitchFamily="34" charset="0"/>
              </a:rPr>
              <a:t> through the blood of His cross; through Him, </a:t>
            </a:r>
            <a:r>
              <a:rPr lang="en-US" sz="3200" b="1" i="1">
                <a:solidFill>
                  <a:schemeClr val="tx1"/>
                </a:solidFill>
                <a:effectLst/>
                <a:latin typeface="Arial" panose="020B0604020202020204" pitchFamily="34" charset="0"/>
                <a:ea typeface="Calibri" panose="020F0502020204030204" pitchFamily="34" charset="0"/>
                <a:cs typeface="Arial" panose="020B0604020202020204" pitchFamily="34" charset="0"/>
              </a:rPr>
              <a:t>I say</a:t>
            </a:r>
            <a:r>
              <a:rPr lang="en-US" sz="3200" b="1">
                <a:solidFill>
                  <a:schemeClr val="tx1"/>
                </a:solidFill>
                <a:effectLst/>
                <a:latin typeface="Arial" panose="020B0604020202020204" pitchFamily="34" charset="0"/>
                <a:ea typeface="Calibri" panose="020F0502020204030204" pitchFamily="34" charset="0"/>
                <a:cs typeface="Arial" panose="020B0604020202020204" pitchFamily="34" charset="0"/>
              </a:rPr>
              <a:t>, whether things on earth or things in heaven. (Colossians 1:19–20)</a:t>
            </a:r>
            <a:r>
              <a:rPr lang="en-US" sz="3200" b="1">
                <a:solidFill>
                  <a:schemeClr val="tx1"/>
                </a:solidFill>
                <a:effectLst/>
                <a:latin typeface="Arial" panose="020B0604020202020204" pitchFamily="34" charset="0"/>
                <a:cs typeface="Arial" panose="020B0604020202020204" pitchFamily="34" charset="0"/>
              </a:rPr>
              <a:t> </a:t>
            </a:r>
            <a:endParaRPr lang="en-US" sz="3200" b="1" kern="100">
              <a:solidFill>
                <a:schemeClr val="tx1"/>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8265587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366AF-9180-3C94-DE43-EBA79885B9D9}"/>
              </a:ext>
            </a:extLst>
          </p:cNvPr>
          <p:cNvSpPr>
            <a:spLocks noGrp="1"/>
          </p:cNvSpPr>
          <p:nvPr>
            <p:ph type="title"/>
          </p:nvPr>
        </p:nvSpPr>
        <p:spPr>
          <a:xfrm>
            <a:off x="2159000" y="491331"/>
            <a:ext cx="8077200" cy="727869"/>
          </a:xfrm>
          <a:solidFill>
            <a:schemeClr val="accent2">
              <a:lumMod val="60000"/>
              <a:lumOff val="40000"/>
            </a:schemeClr>
          </a:solidFill>
        </p:spPr>
        <p:txBody>
          <a:bodyPr/>
          <a:lstStyle/>
          <a:p>
            <a:pPr algn="ctr"/>
            <a:r>
              <a:rPr lang="en-US" sz="4000" b="1" dirty="0">
                <a:solidFill>
                  <a:schemeClr val="tx1"/>
                </a:solidFill>
                <a:latin typeface="+mn-lt"/>
              </a:rPr>
              <a:t>Experiencing God’s Peace</a:t>
            </a:r>
          </a:p>
        </p:txBody>
      </p:sp>
      <p:sp>
        <p:nvSpPr>
          <p:cNvPr id="3" name="Content Placeholder 2">
            <a:extLst>
              <a:ext uri="{FF2B5EF4-FFF2-40B4-BE49-F238E27FC236}">
                <a16:creationId xmlns:a16="http://schemas.microsoft.com/office/drawing/2014/main" id="{0FED6276-76ED-375D-A924-97732ABD05C1}"/>
              </a:ext>
            </a:extLst>
          </p:cNvPr>
          <p:cNvSpPr>
            <a:spLocks noGrp="1"/>
          </p:cNvSpPr>
          <p:nvPr>
            <p:ph idx="1"/>
          </p:nvPr>
        </p:nvSpPr>
        <p:spPr>
          <a:xfrm>
            <a:off x="939800" y="1817154"/>
            <a:ext cx="10896600" cy="5029200"/>
          </a:xfrm>
        </p:spPr>
        <p:txBody>
          <a:bodyPr/>
          <a:lstStyle/>
          <a:p>
            <a:pPr marL="0" indent="0">
              <a:spcBef>
                <a:spcPts val="1272"/>
              </a:spcBef>
              <a:buNone/>
            </a:pPr>
            <a:endParaRPr lang="en-US" sz="3200" b="1">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indent="0">
              <a:spcBef>
                <a:spcPts val="1272"/>
              </a:spcBef>
              <a:buNone/>
            </a:pPr>
            <a:r>
              <a:rPr lang="en-US" sz="3200" b="1">
                <a:solidFill>
                  <a:schemeClr val="tx1"/>
                </a:solidFill>
                <a:latin typeface="Arial" panose="020B0604020202020204" pitchFamily="34" charset="0"/>
                <a:ea typeface="Times New Roman" panose="02020603050405020304" pitchFamily="18" charset="0"/>
                <a:cs typeface="Arial" panose="020B0604020202020204" pitchFamily="34" charset="0"/>
              </a:rPr>
              <a:t>The s</a:t>
            </a:r>
            <a:r>
              <a:rPr lang="en-US" sz="3200" b="1">
                <a:solidFill>
                  <a:schemeClr val="tx1"/>
                </a:solidFill>
                <a:effectLst/>
                <a:latin typeface="Arial" panose="020B0604020202020204" pitchFamily="34" charset="0"/>
                <a:ea typeface="Times New Roman" panose="02020603050405020304" pitchFamily="18" charset="0"/>
                <a:cs typeface="Arial" panose="020B0604020202020204" pitchFamily="34" charset="0"/>
              </a:rPr>
              <a:t>tory of tonight’s hymn – “It Is Well With My Soul”</a:t>
            </a:r>
          </a:p>
          <a:p>
            <a:pPr marL="0" indent="0">
              <a:spcBef>
                <a:spcPts val="1272"/>
              </a:spcBef>
              <a:buNone/>
            </a:pPr>
            <a:endParaRPr lang="en-US" sz="3200" b="1">
              <a:solidFill>
                <a:schemeClr val="tx1"/>
              </a:solidFill>
              <a:latin typeface="Arial" panose="020B0604020202020204" pitchFamily="34" charset="0"/>
              <a:cs typeface="Arial" panose="020B0604020202020204" pitchFamily="34" charset="0"/>
            </a:endParaRPr>
          </a:p>
          <a:p>
            <a:pPr marL="0" indent="0">
              <a:spcBef>
                <a:spcPts val="1272"/>
              </a:spcBef>
              <a:buNone/>
            </a:pPr>
            <a:r>
              <a:rPr lang="en-US" sz="3200" b="1">
                <a:solidFill>
                  <a:schemeClr val="tx1"/>
                </a:solidFill>
                <a:latin typeface="Arial" panose="020B0604020202020204" pitchFamily="34" charset="0"/>
                <a:cs typeface="Arial" panose="020B0604020202020204" pitchFamily="34" charset="0"/>
              </a:rPr>
              <a:t>I pray that you know God’s peace. I pray it is well with your soul. If not, ask about it in your small group!</a:t>
            </a:r>
            <a:br>
              <a:rPr lang="en-US" sz="3200" b="1">
                <a:solidFill>
                  <a:schemeClr val="tx1"/>
                </a:solidFill>
                <a:latin typeface="Arial" panose="020B0604020202020204" pitchFamily="34" charset="0"/>
                <a:cs typeface="Arial" panose="020B0604020202020204" pitchFamily="34" charset="0"/>
              </a:rPr>
            </a:br>
            <a:endParaRPr lang="en-US" sz="3200" b="1">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04524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C91023C5-A422-61BC-CA8C-CFDBF0B60CF0}"/>
              </a:ext>
            </a:extLst>
          </p:cNvPr>
          <p:cNvSpPr>
            <a:spLocks noGrp="1"/>
          </p:cNvSpPr>
          <p:nvPr>
            <p:ph type="title"/>
          </p:nvPr>
        </p:nvSpPr>
        <p:spPr/>
        <p:txBody>
          <a:bodyPr/>
          <a:lstStyle/>
          <a:p>
            <a:r>
              <a:rPr lang="en-US" altLang="en-US" sz="4400" b="1" dirty="0">
                <a:solidFill>
                  <a:schemeClr val="tx1"/>
                </a:solidFill>
                <a:latin typeface="Arial" panose="020B0604020202020204" pitchFamily="34" charset="0"/>
                <a:cs typeface="Arial" panose="020B0604020202020204" pitchFamily="34" charset="0"/>
              </a:rPr>
              <a:t>Next Week</a:t>
            </a:r>
          </a:p>
        </p:txBody>
      </p:sp>
      <p:sp>
        <p:nvSpPr>
          <p:cNvPr id="3" name="Content Placeholder 2">
            <a:extLst>
              <a:ext uri="{FF2B5EF4-FFF2-40B4-BE49-F238E27FC236}">
                <a16:creationId xmlns:a16="http://schemas.microsoft.com/office/drawing/2014/main" id="{3362F261-A048-3914-E5D5-4AD32D0B0944}"/>
              </a:ext>
            </a:extLst>
          </p:cNvPr>
          <p:cNvSpPr>
            <a:spLocks noGrp="1"/>
          </p:cNvSpPr>
          <p:nvPr>
            <p:ph idx="1"/>
          </p:nvPr>
        </p:nvSpPr>
        <p:spPr>
          <a:xfrm>
            <a:off x="650240" y="2148837"/>
            <a:ext cx="11704320" cy="5525347"/>
          </a:xfrm>
        </p:spPr>
        <p:txBody>
          <a:bodyPr/>
          <a:lstStyle/>
          <a:p>
            <a:pPr marL="0" indent="0">
              <a:spcBef>
                <a:spcPts val="0"/>
              </a:spcBef>
              <a:spcAft>
                <a:spcPts val="0"/>
              </a:spcAft>
              <a:buNone/>
              <a:defRPr/>
            </a:pPr>
            <a:r>
              <a:rPr lang="fr-FR" altLang="en-US" sz="2800" b="1" dirty="0">
                <a:solidFill>
                  <a:schemeClr val="tx1"/>
                </a:solidFill>
                <a:latin typeface="Arial" panose="020B0604020202020204" pitchFamily="34" charset="0"/>
                <a:cs typeface="Arial" panose="020B0604020202020204" pitchFamily="34" charset="0"/>
              </a:rPr>
              <a:t>Tonight:</a:t>
            </a:r>
          </a:p>
          <a:p>
            <a:pPr marL="365771" indent="-365771">
              <a:spcBef>
                <a:spcPts val="0"/>
              </a:spcBef>
              <a:spcAft>
                <a:spcPts val="0"/>
              </a:spcAft>
              <a:defRPr/>
            </a:pPr>
            <a:r>
              <a:rPr lang="en-US" altLang="en-US" sz="2800" b="1" dirty="0">
                <a:solidFill>
                  <a:schemeClr val="tx1"/>
                </a:solidFill>
                <a:latin typeface="Arial" panose="020B0604020202020204" pitchFamily="34" charset="0"/>
                <a:cs typeface="Arial" panose="020B0604020202020204" pitchFamily="34" charset="0"/>
              </a:rPr>
              <a:t>Isaiah 57 | Israel’s Futile Idolatry; Comfort for the Contrite</a:t>
            </a:r>
          </a:p>
          <a:p>
            <a:pPr marL="365771" indent="-365771">
              <a:spcBef>
                <a:spcPts val="0"/>
              </a:spcBef>
              <a:spcAft>
                <a:spcPts val="0"/>
              </a:spcAft>
              <a:defRPr/>
            </a:pPr>
            <a:r>
              <a:rPr lang="en-US" altLang="en-US" sz="2800" b="1" dirty="0">
                <a:solidFill>
                  <a:schemeClr val="tx1"/>
                </a:solidFill>
                <a:latin typeface="Arial" panose="020B0604020202020204" pitchFamily="34" charset="0"/>
                <a:cs typeface="Arial" panose="020B0604020202020204" pitchFamily="34" charset="0"/>
              </a:rPr>
              <a:t>Memory Verse: Isaiah 57:20</a:t>
            </a:r>
          </a:p>
          <a:p>
            <a:pPr marL="365771" indent="-365771">
              <a:spcBef>
                <a:spcPts val="0"/>
              </a:spcBef>
              <a:spcAft>
                <a:spcPts val="0"/>
              </a:spcAft>
              <a:defRPr/>
            </a:pPr>
            <a:r>
              <a:rPr lang="en-US" altLang="en-US" sz="2800" b="1" i="1" dirty="0">
                <a:solidFill>
                  <a:schemeClr val="tx1"/>
                </a:solidFill>
                <a:latin typeface="Arial" panose="020B0604020202020204" pitchFamily="34" charset="0"/>
                <a:cs typeface="Arial" panose="020B0604020202020204" pitchFamily="34" charset="0"/>
              </a:rPr>
              <a:t>Dr. Constable’s Notes, 2023 Ed., pp. 408-415; Motyer, pp. 469-478</a:t>
            </a:r>
          </a:p>
          <a:p>
            <a:pPr marL="0" indent="0">
              <a:spcBef>
                <a:spcPts val="0"/>
              </a:spcBef>
              <a:spcAft>
                <a:spcPts val="0"/>
              </a:spcAft>
              <a:buNone/>
              <a:defRPr/>
            </a:pPr>
            <a:endParaRPr lang="en-US" altLang="en-US" sz="2800" b="1" dirty="0">
              <a:solidFill>
                <a:schemeClr val="tx1"/>
              </a:solidFill>
              <a:latin typeface="Arial" panose="020B0604020202020204" pitchFamily="34" charset="0"/>
              <a:cs typeface="Arial" panose="020B0604020202020204" pitchFamily="34" charset="0"/>
            </a:endParaRPr>
          </a:p>
          <a:p>
            <a:pPr marL="0" indent="0">
              <a:spcBef>
                <a:spcPts val="0"/>
              </a:spcBef>
              <a:spcAft>
                <a:spcPts val="0"/>
              </a:spcAft>
              <a:buNone/>
              <a:defRPr/>
            </a:pPr>
            <a:r>
              <a:rPr lang="fr-FR" altLang="en-US" sz="2800" b="1" dirty="0">
                <a:solidFill>
                  <a:schemeClr val="tx1"/>
                </a:solidFill>
                <a:latin typeface="Arial" panose="020B0604020202020204" pitchFamily="34" charset="0"/>
                <a:cs typeface="Arial" panose="020B0604020202020204" pitchFamily="34" charset="0"/>
              </a:rPr>
              <a:t>Next Week:</a:t>
            </a:r>
          </a:p>
          <a:p>
            <a:pPr marL="365771" indent="-365771">
              <a:spcBef>
                <a:spcPts val="0"/>
              </a:spcBef>
              <a:spcAft>
                <a:spcPts val="0"/>
              </a:spcAft>
              <a:defRPr/>
            </a:pPr>
            <a:r>
              <a:rPr lang="en-US" altLang="en-US" sz="2800" b="1" dirty="0">
                <a:solidFill>
                  <a:schemeClr val="tx1"/>
                </a:solidFill>
                <a:latin typeface="Arial" panose="020B0604020202020204" pitchFamily="34" charset="0"/>
                <a:cs typeface="Arial" panose="020B0604020202020204" pitchFamily="34" charset="0"/>
              </a:rPr>
              <a:t>Isaiah 58 | Righteousness and Ritual</a:t>
            </a:r>
          </a:p>
          <a:p>
            <a:pPr marL="365771" indent="-365771">
              <a:spcBef>
                <a:spcPts val="0"/>
              </a:spcBef>
              <a:spcAft>
                <a:spcPts val="0"/>
              </a:spcAft>
              <a:defRPr/>
            </a:pPr>
            <a:r>
              <a:rPr lang="en-US" altLang="en-US" sz="2800" b="1" dirty="0">
                <a:solidFill>
                  <a:schemeClr val="tx1"/>
                </a:solidFill>
                <a:latin typeface="Arial" panose="020B0604020202020204" pitchFamily="34" charset="0"/>
                <a:cs typeface="Arial" panose="020B0604020202020204" pitchFamily="34" charset="0"/>
              </a:rPr>
              <a:t>Memory Verse: Isaiah 58:5</a:t>
            </a:r>
          </a:p>
          <a:p>
            <a:pPr marL="365771" indent="-365771">
              <a:spcBef>
                <a:spcPts val="0"/>
              </a:spcBef>
              <a:spcAft>
                <a:spcPts val="0"/>
              </a:spcAft>
              <a:defRPr/>
            </a:pPr>
            <a:r>
              <a:rPr lang="en-US" altLang="en-US" sz="2800" b="1" i="1" dirty="0">
                <a:solidFill>
                  <a:schemeClr val="tx1"/>
                </a:solidFill>
                <a:latin typeface="Arial" panose="020B0604020202020204" pitchFamily="34" charset="0"/>
                <a:cs typeface="Arial" panose="020B0604020202020204" pitchFamily="34" charset="0"/>
              </a:rPr>
              <a:t>Dr. Constable’s Notes, 2023 Ed., pp. 415-421; Motyer, pp. 478-484</a:t>
            </a:r>
          </a:p>
          <a:p>
            <a:pPr marL="365771" indent="-365771">
              <a:spcBef>
                <a:spcPts val="0"/>
              </a:spcBef>
              <a:spcAft>
                <a:spcPts val="0"/>
              </a:spcAft>
              <a:defRPr/>
            </a:pPr>
            <a:endParaRPr lang="en-US" altLang="en-US" sz="2800" b="1" dirty="0">
              <a:solidFill>
                <a:schemeClr val="tx1"/>
              </a:solidFill>
              <a:latin typeface="Arial" panose="020B0604020202020204" pitchFamily="34" charset="0"/>
              <a:cs typeface="Arial" panose="020B0604020202020204" pitchFamily="34" charset="0"/>
            </a:endParaRPr>
          </a:p>
          <a:p>
            <a:pPr marL="365771" indent="-365771">
              <a:spcBef>
                <a:spcPts val="0"/>
              </a:spcBef>
              <a:spcAft>
                <a:spcPts val="0"/>
              </a:spcAft>
              <a:defRPr/>
            </a:pPr>
            <a:r>
              <a:rPr lang="en-US" altLang="en-US" sz="2800" b="1" dirty="0">
                <a:solidFill>
                  <a:schemeClr val="tx1"/>
                </a:solidFill>
                <a:latin typeface="Arial" panose="020B0604020202020204" pitchFamily="34" charset="0"/>
                <a:cs typeface="Arial" panose="020B0604020202020204" pitchFamily="34" charset="0"/>
              </a:rPr>
              <a:t>Refreshment Host: H</a:t>
            </a:r>
          </a:p>
          <a:p>
            <a:pPr marL="0" indent="0">
              <a:spcBef>
                <a:spcPts val="0"/>
              </a:spcBef>
              <a:spcAft>
                <a:spcPts val="0"/>
              </a:spcAft>
              <a:buNone/>
              <a:defRPr/>
            </a:pPr>
            <a:endParaRPr lang="fr-FR" altLang="en-US" sz="2800" b="1" dirty="0">
              <a:solidFill>
                <a:schemeClr val="tx1"/>
              </a:solidFill>
              <a:latin typeface="Arial" panose="020B0604020202020204" pitchFamily="34" charset="0"/>
              <a:cs typeface="Arial" panose="020B0604020202020204" pitchFamily="34" charset="0"/>
            </a:endParaRPr>
          </a:p>
          <a:p>
            <a:pPr marL="0" indent="0">
              <a:spcBef>
                <a:spcPts val="0"/>
              </a:spcBef>
              <a:spcAft>
                <a:spcPts val="0"/>
              </a:spcAft>
              <a:buNone/>
              <a:defRPr/>
            </a:pPr>
            <a:endParaRPr lang="fr-FR" altLang="en-US" sz="2800" b="1" dirty="0">
              <a:solidFill>
                <a:schemeClr val="tx1"/>
              </a:solidFill>
              <a:latin typeface="Arial" panose="020B0604020202020204" pitchFamily="34" charset="0"/>
              <a:cs typeface="Arial" panose="020B0604020202020204" pitchFamily="34" charset="0"/>
            </a:endParaRPr>
          </a:p>
        </p:txBody>
      </p:sp>
      <p:sp>
        <p:nvSpPr>
          <p:cNvPr id="36869" name="Slide Number Placeholder 5">
            <a:extLst>
              <a:ext uri="{FF2B5EF4-FFF2-40B4-BE49-F238E27FC236}">
                <a16:creationId xmlns:a16="http://schemas.microsoft.com/office/drawing/2014/main" id="{8CF95EE2-3105-1987-C682-F1924A633EC2}"/>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93E9D9CB-99D2-450F-A5DB-259783C7A8FF}" type="slidenum">
              <a:rPr lang="en-US" altLang="en-US" smtClean="0"/>
              <a:pPr/>
              <a:t>35</a:t>
            </a:fld>
            <a:endParaRPr lang="en-US" altLang="en-US"/>
          </a:p>
        </p:txBody>
      </p:sp>
      <p:cxnSp>
        <p:nvCxnSpPr>
          <p:cNvPr id="2" name="Straight Connector 1">
            <a:extLst>
              <a:ext uri="{FF2B5EF4-FFF2-40B4-BE49-F238E27FC236}">
                <a16:creationId xmlns:a16="http://schemas.microsoft.com/office/drawing/2014/main" id="{22738B6F-2B83-17D5-C9AC-0A8B1FE469F0}"/>
              </a:ext>
            </a:extLst>
          </p:cNvPr>
          <p:cNvCxnSpPr/>
          <p:nvPr/>
        </p:nvCxnSpPr>
        <p:spPr>
          <a:xfrm>
            <a:off x="650240" y="1706880"/>
            <a:ext cx="11704320" cy="0"/>
          </a:xfrm>
          <a:prstGeom prst="line">
            <a:avLst/>
          </a:prstGeom>
        </p:spPr>
        <p:style>
          <a:lnRef idx="1">
            <a:schemeClr val="accent2"/>
          </a:lnRef>
          <a:fillRef idx="0">
            <a:schemeClr val="accent2"/>
          </a:fillRef>
          <a:effectRef idx="0">
            <a:schemeClr val="accent2"/>
          </a:effectRef>
          <a:fontRef idx="minor">
            <a:schemeClr val="tx1"/>
          </a:fontRef>
        </p:style>
      </p:cxnSp>
      <p:graphicFrame>
        <p:nvGraphicFramePr>
          <p:cNvPr id="4" name="Table 3">
            <a:extLst>
              <a:ext uri="{FF2B5EF4-FFF2-40B4-BE49-F238E27FC236}">
                <a16:creationId xmlns:a16="http://schemas.microsoft.com/office/drawing/2014/main" id="{642B9194-3478-1067-50C6-9264773FDFB6}"/>
              </a:ext>
            </a:extLst>
          </p:cNvPr>
          <p:cNvGraphicFramePr>
            <a:graphicFrameLocks noGrp="1"/>
          </p:cNvGraphicFramePr>
          <p:nvPr/>
        </p:nvGraphicFramePr>
        <p:xfrm>
          <a:off x="0" y="0"/>
          <a:ext cx="1524000" cy="190500"/>
        </p:xfrm>
        <a:graphic>
          <a:graphicData uri="http://schemas.openxmlformats.org/drawingml/2006/table">
            <a:tbl>
              <a:tblPr>
                <a:tableStyleId>{5C22544A-7EE6-4342-B048-85BDC9FD1C3A}</a:tableStyleId>
              </a:tblPr>
              <a:tblGrid>
                <a:gridCol w="762000">
                  <a:extLst>
                    <a:ext uri="{9D8B030D-6E8A-4147-A177-3AD203B41FA5}">
                      <a16:colId xmlns:a16="http://schemas.microsoft.com/office/drawing/2014/main" val="1475725010"/>
                    </a:ext>
                  </a:extLst>
                </a:gridCol>
                <a:gridCol w="762000">
                  <a:extLst>
                    <a:ext uri="{9D8B030D-6E8A-4147-A177-3AD203B41FA5}">
                      <a16:colId xmlns:a16="http://schemas.microsoft.com/office/drawing/2014/main" val="1827284263"/>
                    </a:ext>
                  </a:extLst>
                </a:gridCol>
              </a:tblGrid>
              <a:tr h="190500">
                <a:tc>
                  <a:txBody>
                    <a:bodyPr/>
                    <a:lstStyle/>
                    <a:p>
                      <a:pPr algn="ctr" fontAlgn="b"/>
                      <a:r>
                        <a:rPr lang="en-US" sz="1100" u="none" strike="noStrike">
                          <a:effectLst/>
                        </a:rPr>
                        <a:t>415-421</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478-484</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994886423"/>
                  </a:ext>
                </a:extLst>
              </a:tr>
            </a:tbl>
          </a:graphicData>
        </a:graphic>
      </p:graphicFrame>
      <p:graphicFrame>
        <p:nvGraphicFramePr>
          <p:cNvPr id="5" name="Table 4">
            <a:extLst>
              <a:ext uri="{FF2B5EF4-FFF2-40B4-BE49-F238E27FC236}">
                <a16:creationId xmlns:a16="http://schemas.microsoft.com/office/drawing/2014/main" id="{0B48B755-B36C-D8EB-95A6-901B30765D97}"/>
              </a:ext>
            </a:extLst>
          </p:cNvPr>
          <p:cNvGraphicFramePr>
            <a:graphicFrameLocks noGrp="1"/>
          </p:cNvGraphicFramePr>
          <p:nvPr/>
        </p:nvGraphicFramePr>
        <p:xfrm>
          <a:off x="0" y="0"/>
          <a:ext cx="1524000" cy="190500"/>
        </p:xfrm>
        <a:graphic>
          <a:graphicData uri="http://schemas.openxmlformats.org/drawingml/2006/table">
            <a:tbl>
              <a:tblPr>
                <a:tableStyleId>{5C22544A-7EE6-4342-B048-85BDC9FD1C3A}</a:tableStyleId>
              </a:tblPr>
              <a:tblGrid>
                <a:gridCol w="762000">
                  <a:extLst>
                    <a:ext uri="{9D8B030D-6E8A-4147-A177-3AD203B41FA5}">
                      <a16:colId xmlns:a16="http://schemas.microsoft.com/office/drawing/2014/main" val="2742088345"/>
                    </a:ext>
                  </a:extLst>
                </a:gridCol>
                <a:gridCol w="762000">
                  <a:extLst>
                    <a:ext uri="{9D8B030D-6E8A-4147-A177-3AD203B41FA5}">
                      <a16:colId xmlns:a16="http://schemas.microsoft.com/office/drawing/2014/main" val="284161127"/>
                    </a:ext>
                  </a:extLst>
                </a:gridCol>
              </a:tblGrid>
              <a:tr h="190500">
                <a:tc>
                  <a:txBody>
                    <a:bodyPr/>
                    <a:lstStyle/>
                    <a:p>
                      <a:pPr algn="ctr" fontAlgn="b"/>
                      <a:r>
                        <a:rPr lang="en-US" sz="1100" u="none" strike="noStrike">
                          <a:effectLst/>
                        </a:rPr>
                        <a:t>415-421</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478-484</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197636402"/>
                  </a:ext>
                </a:extLst>
              </a:tr>
            </a:tbl>
          </a:graphicData>
        </a:graphic>
      </p:graphicFrame>
      <p:graphicFrame>
        <p:nvGraphicFramePr>
          <p:cNvPr id="6" name="Table 5">
            <a:extLst>
              <a:ext uri="{FF2B5EF4-FFF2-40B4-BE49-F238E27FC236}">
                <a16:creationId xmlns:a16="http://schemas.microsoft.com/office/drawing/2014/main" id="{938DD3C3-AB04-4A13-731E-0C2A7EBC4935}"/>
              </a:ext>
            </a:extLst>
          </p:cNvPr>
          <p:cNvGraphicFramePr>
            <a:graphicFrameLocks noGrp="1"/>
          </p:cNvGraphicFramePr>
          <p:nvPr/>
        </p:nvGraphicFramePr>
        <p:xfrm>
          <a:off x="0" y="0"/>
          <a:ext cx="1524000" cy="190500"/>
        </p:xfrm>
        <a:graphic>
          <a:graphicData uri="http://schemas.openxmlformats.org/drawingml/2006/table">
            <a:tbl>
              <a:tblPr>
                <a:tableStyleId>{5C22544A-7EE6-4342-B048-85BDC9FD1C3A}</a:tableStyleId>
              </a:tblPr>
              <a:tblGrid>
                <a:gridCol w="762000">
                  <a:extLst>
                    <a:ext uri="{9D8B030D-6E8A-4147-A177-3AD203B41FA5}">
                      <a16:colId xmlns:a16="http://schemas.microsoft.com/office/drawing/2014/main" val="3335207177"/>
                    </a:ext>
                  </a:extLst>
                </a:gridCol>
                <a:gridCol w="762000">
                  <a:extLst>
                    <a:ext uri="{9D8B030D-6E8A-4147-A177-3AD203B41FA5}">
                      <a16:colId xmlns:a16="http://schemas.microsoft.com/office/drawing/2014/main" val="2732316036"/>
                    </a:ext>
                  </a:extLst>
                </a:gridCol>
              </a:tblGrid>
              <a:tr h="190500">
                <a:tc>
                  <a:txBody>
                    <a:bodyPr/>
                    <a:lstStyle/>
                    <a:p>
                      <a:pPr algn="ctr" fontAlgn="b"/>
                      <a:r>
                        <a:rPr lang="en-US" sz="1100" u="none" strike="noStrike">
                          <a:effectLst/>
                        </a:rPr>
                        <a:t>415-421</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478-484</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531768458"/>
                  </a:ext>
                </a:extLst>
              </a:tr>
            </a:tbl>
          </a:graphicData>
        </a:graphic>
      </p:graphicFrame>
    </p:spTree>
    <p:extLst>
      <p:ext uri="{BB962C8B-B14F-4D97-AF65-F5344CB8AC3E}">
        <p14:creationId xmlns:p14="http://schemas.microsoft.com/office/powerpoint/2010/main" val="8377452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366AF-9180-3C94-DE43-EBA79885B9D9}"/>
              </a:ext>
            </a:extLst>
          </p:cNvPr>
          <p:cNvSpPr>
            <a:spLocks noGrp="1"/>
          </p:cNvSpPr>
          <p:nvPr>
            <p:ph type="title"/>
          </p:nvPr>
        </p:nvSpPr>
        <p:spPr>
          <a:xfrm>
            <a:off x="2540000" y="491331"/>
            <a:ext cx="7162800" cy="846137"/>
          </a:xfrm>
          <a:solidFill>
            <a:schemeClr val="accent2">
              <a:lumMod val="60000"/>
              <a:lumOff val="40000"/>
            </a:schemeClr>
          </a:solidFill>
        </p:spPr>
        <p:txBody>
          <a:bodyPr/>
          <a:lstStyle/>
          <a:p>
            <a:pPr algn="ctr"/>
            <a:r>
              <a:rPr lang="en-US" sz="4000" b="1" dirty="0">
                <a:solidFill>
                  <a:schemeClr val="tx1"/>
                </a:solidFill>
                <a:latin typeface="+mn-lt"/>
              </a:rPr>
              <a:t>Discussion Questions </a:t>
            </a:r>
          </a:p>
        </p:txBody>
      </p:sp>
      <p:sp>
        <p:nvSpPr>
          <p:cNvPr id="3" name="Content Placeholder 2">
            <a:extLst>
              <a:ext uri="{FF2B5EF4-FFF2-40B4-BE49-F238E27FC236}">
                <a16:creationId xmlns:a16="http://schemas.microsoft.com/office/drawing/2014/main" id="{0FED6276-76ED-375D-A924-97732ABD05C1}"/>
              </a:ext>
            </a:extLst>
          </p:cNvPr>
          <p:cNvSpPr>
            <a:spLocks noGrp="1"/>
          </p:cNvSpPr>
          <p:nvPr>
            <p:ph idx="1"/>
          </p:nvPr>
        </p:nvSpPr>
        <p:spPr>
          <a:xfrm>
            <a:off x="1054100" y="1752600"/>
            <a:ext cx="10896600" cy="4918869"/>
          </a:xfrm>
        </p:spPr>
        <p:txBody>
          <a:bodyPr/>
          <a:lstStyle/>
          <a:p>
            <a:pPr marL="342900" marR="0" lvl="0" indent="-342900">
              <a:spcBef>
                <a:spcPts val="0"/>
              </a:spcBef>
              <a:spcAft>
                <a:spcPts val="0"/>
              </a:spcAft>
              <a:buFont typeface="+mj-lt"/>
              <a:buAutoNum type="arabicPeriod"/>
            </a:pPr>
            <a:r>
              <a:rPr lang="en-US" sz="2800" b="1" kern="100">
                <a:solidFill>
                  <a:srgbClr val="000000"/>
                </a:solidFill>
                <a:effectLst/>
                <a:latin typeface="Arial" panose="020B0604020202020204" pitchFamily="34" charset="0"/>
                <a:ea typeface="Calibri" panose="020F0502020204030204" pitchFamily="34" charset="0"/>
                <a:cs typeface="Arial" panose="020B0604020202020204" pitchFamily="34" charset="0"/>
              </a:rPr>
              <a:t>Verse 2 mentions “peace” (“shalom” in Hebrew.) What is the meaning of “shalom”? Why is it desirable?</a:t>
            </a:r>
            <a:br>
              <a:rPr lang="en-US" sz="2800" b="1" kern="100">
                <a:solidFill>
                  <a:srgbClr val="000000"/>
                </a:solidFill>
                <a:effectLst/>
                <a:latin typeface="Arial" panose="020B0604020202020204" pitchFamily="34" charset="0"/>
                <a:ea typeface="Calibri" panose="020F0502020204030204" pitchFamily="34" charset="0"/>
                <a:cs typeface="Arial" panose="020B0604020202020204" pitchFamily="34" charset="0"/>
              </a:rPr>
            </a:br>
            <a:r>
              <a:rPr lang="en-US" sz="2800" b="1" kern="100">
                <a:solidFill>
                  <a:srgbClr val="000000"/>
                </a:solidFill>
                <a:effectLst/>
                <a:latin typeface="Arial" panose="020B0604020202020204" pitchFamily="34" charset="0"/>
                <a:ea typeface="Calibri" panose="020F0502020204030204" pitchFamily="34" charset="0"/>
                <a:cs typeface="Arial" panose="020B0604020202020204" pitchFamily="34" charset="0"/>
              </a:rPr>
              <a:t> </a:t>
            </a:r>
          </a:p>
          <a:p>
            <a:pPr marL="342900" marR="0" lvl="0" indent="-342900">
              <a:spcBef>
                <a:spcPts val="0"/>
              </a:spcBef>
              <a:spcAft>
                <a:spcPts val="0"/>
              </a:spcAft>
              <a:buFont typeface="+mj-lt"/>
              <a:buAutoNum type="arabicPeriod"/>
            </a:pPr>
            <a:r>
              <a:rPr lang="en-US" sz="2800" b="1" kern="100">
                <a:solidFill>
                  <a:srgbClr val="000000"/>
                </a:solidFill>
                <a:effectLst/>
                <a:latin typeface="Arial" panose="020B0604020202020204" pitchFamily="34" charset="0"/>
                <a:ea typeface="Calibri" panose="020F0502020204030204" pitchFamily="34" charset="0"/>
                <a:cs typeface="Arial" panose="020B0604020202020204" pitchFamily="34" charset="0"/>
              </a:rPr>
              <a:t>In contrast to the righteous man, verses 3-13 provides a laundry list of rebellious deeds and attitudes. What are some of them? What kind of rebellious deeds do people practice today?</a:t>
            </a:r>
            <a:br>
              <a:rPr lang="en-US" sz="2800" b="1" kern="100">
                <a:solidFill>
                  <a:srgbClr val="000000"/>
                </a:solidFill>
                <a:effectLst/>
                <a:latin typeface="Arial" panose="020B0604020202020204" pitchFamily="34" charset="0"/>
                <a:ea typeface="Calibri" panose="020F0502020204030204" pitchFamily="34" charset="0"/>
                <a:cs typeface="Arial" panose="020B0604020202020204" pitchFamily="34" charset="0"/>
              </a:rPr>
            </a:br>
            <a:r>
              <a:rPr lang="en-US" sz="2800" b="1" kern="100">
                <a:solidFill>
                  <a:srgbClr val="000000"/>
                </a:solidFill>
                <a:effectLst/>
                <a:latin typeface="Arial" panose="020B0604020202020204" pitchFamily="34" charset="0"/>
                <a:ea typeface="Calibri" panose="020F0502020204030204" pitchFamily="34" charset="0"/>
                <a:cs typeface="Arial" panose="020B0604020202020204" pitchFamily="34" charset="0"/>
              </a:rPr>
              <a:t> </a:t>
            </a:r>
          </a:p>
          <a:p>
            <a:pPr marL="342900" marR="0" lvl="0" indent="-342900">
              <a:spcBef>
                <a:spcPts val="0"/>
              </a:spcBef>
              <a:spcAft>
                <a:spcPts val="0"/>
              </a:spcAft>
              <a:buFont typeface="+mj-lt"/>
              <a:buAutoNum type="arabicPeriod"/>
            </a:pPr>
            <a:r>
              <a:rPr lang="en-US" sz="28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In verse 11, God asks a key question </a:t>
            </a:r>
            <a:r>
              <a:rPr lang="en-US" sz="2800" b="1">
                <a:solidFill>
                  <a:srgbClr val="000000"/>
                </a:solidFill>
                <a:effectLst/>
                <a:latin typeface="Arial" panose="020B0604020202020204" pitchFamily="34" charset="0"/>
                <a:cs typeface="Arial" panose="020B0604020202020204" pitchFamily="34" charset="0"/>
              </a:rPr>
              <a:t>“Of whom were you worried and fearful when you lied, and did not remember Me Nor give </a:t>
            </a:r>
            <a:r>
              <a:rPr lang="en-US" sz="2800" b="1" i="1">
                <a:solidFill>
                  <a:srgbClr val="000000"/>
                </a:solidFill>
                <a:effectLst/>
                <a:latin typeface="Arial" panose="020B0604020202020204" pitchFamily="34" charset="0"/>
                <a:cs typeface="Arial" panose="020B0604020202020204" pitchFamily="34" charset="0"/>
              </a:rPr>
              <a:t>Me</a:t>
            </a:r>
            <a:r>
              <a:rPr lang="en-US" sz="2800" b="1">
                <a:solidFill>
                  <a:srgbClr val="000000"/>
                </a:solidFill>
                <a:effectLst/>
                <a:latin typeface="Arial" panose="020B0604020202020204" pitchFamily="34" charset="0"/>
                <a:cs typeface="Arial" panose="020B0604020202020204" pitchFamily="34" charset="0"/>
              </a:rPr>
              <a:t> a thought?”</a:t>
            </a:r>
            <a:r>
              <a:rPr lang="en-US" sz="28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 Who has power over you to cause worry, fear, and ignoring God? What can you do about it?</a:t>
            </a:r>
            <a:endParaRPr lang="en-US" sz="2800" b="1">
              <a:solidFill>
                <a:srgbClr val="2718EC"/>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spcBef>
                <a:spcPts val="0"/>
              </a:spcBef>
              <a:spcAft>
                <a:spcPts val="0"/>
              </a:spcAft>
              <a:buNone/>
            </a:pPr>
            <a:endParaRPr lang="en-US" sz="2800" b="1" dirty="0">
              <a:solidFill>
                <a:schemeClr val="tx1">
                  <a:lumMod val="65000"/>
                  <a:lumOff val="35000"/>
                </a:schemeClr>
              </a:solidFill>
              <a:effectLst/>
              <a:highlight>
                <a:srgbClr val="FF00FF"/>
              </a:highlight>
              <a:latin typeface="+mn-lt"/>
              <a:ea typeface="Times New Roman" panose="02020603050405020304" pitchFamily="18" charset="0"/>
            </a:endParaRPr>
          </a:p>
          <a:p>
            <a:pPr marL="0" marR="0" lvl="0" indent="0">
              <a:spcBef>
                <a:spcPts val="0"/>
              </a:spcBef>
              <a:spcAft>
                <a:spcPts val="1200"/>
              </a:spcAft>
              <a:buNone/>
            </a:pPr>
            <a:endParaRPr lang="en-US" sz="2800" b="1" kern="100" dirty="0">
              <a:solidFill>
                <a:schemeClr val="tx1">
                  <a:lumMod val="65000"/>
                  <a:lumOff val="35000"/>
                </a:schemeClr>
              </a:solidFill>
              <a:effectLst/>
              <a:highlight>
                <a:srgbClr val="FF00FF"/>
              </a:highlight>
              <a:latin typeface="+mn-lt"/>
              <a:ea typeface="Calibri" panose="020F0502020204030204" pitchFamily="34" charset="0"/>
            </a:endParaRPr>
          </a:p>
        </p:txBody>
      </p:sp>
    </p:spTree>
    <p:extLst>
      <p:ext uri="{BB962C8B-B14F-4D97-AF65-F5344CB8AC3E}">
        <p14:creationId xmlns:p14="http://schemas.microsoft.com/office/powerpoint/2010/main" val="32905474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366AF-9180-3C94-DE43-EBA79885B9D9}"/>
              </a:ext>
            </a:extLst>
          </p:cNvPr>
          <p:cNvSpPr>
            <a:spLocks noGrp="1"/>
          </p:cNvSpPr>
          <p:nvPr>
            <p:ph type="title"/>
          </p:nvPr>
        </p:nvSpPr>
        <p:spPr>
          <a:xfrm>
            <a:off x="2540000" y="491331"/>
            <a:ext cx="7162800" cy="846137"/>
          </a:xfrm>
          <a:solidFill>
            <a:schemeClr val="accent2">
              <a:lumMod val="60000"/>
              <a:lumOff val="40000"/>
            </a:schemeClr>
          </a:solidFill>
        </p:spPr>
        <p:txBody>
          <a:bodyPr/>
          <a:lstStyle/>
          <a:p>
            <a:pPr algn="ctr"/>
            <a:r>
              <a:rPr lang="en-US" sz="4000" b="1" dirty="0">
                <a:solidFill>
                  <a:schemeClr val="tx1"/>
                </a:solidFill>
                <a:latin typeface="+mn-lt"/>
              </a:rPr>
              <a:t>Discussion Questions  </a:t>
            </a:r>
            <a:r>
              <a:rPr lang="en-US" sz="2400" b="1" dirty="0">
                <a:solidFill>
                  <a:schemeClr val="tx1"/>
                </a:solidFill>
                <a:latin typeface="+mn-lt"/>
              </a:rPr>
              <a:t>p.2 </a:t>
            </a:r>
            <a:endParaRPr lang="en-US" sz="4000" b="1" dirty="0">
              <a:solidFill>
                <a:schemeClr val="tx1"/>
              </a:solidFill>
              <a:latin typeface="+mn-lt"/>
            </a:endParaRPr>
          </a:p>
        </p:txBody>
      </p:sp>
      <p:sp>
        <p:nvSpPr>
          <p:cNvPr id="3" name="Content Placeholder 2">
            <a:extLst>
              <a:ext uri="{FF2B5EF4-FFF2-40B4-BE49-F238E27FC236}">
                <a16:creationId xmlns:a16="http://schemas.microsoft.com/office/drawing/2014/main" id="{0FED6276-76ED-375D-A924-97732ABD05C1}"/>
              </a:ext>
            </a:extLst>
          </p:cNvPr>
          <p:cNvSpPr>
            <a:spLocks noGrp="1"/>
          </p:cNvSpPr>
          <p:nvPr>
            <p:ph idx="1"/>
          </p:nvPr>
        </p:nvSpPr>
        <p:spPr>
          <a:xfrm>
            <a:off x="1054100" y="1752600"/>
            <a:ext cx="10896600" cy="4419600"/>
          </a:xfrm>
        </p:spPr>
        <p:txBody>
          <a:bodyPr/>
          <a:lstStyle/>
          <a:p>
            <a:pPr marL="514350" marR="0" lvl="0" indent="-514350">
              <a:spcBef>
                <a:spcPts val="0"/>
              </a:spcBef>
              <a:spcAft>
                <a:spcPts val="0"/>
              </a:spcAft>
              <a:buFont typeface="+mj-lt"/>
              <a:buAutoNum type="arabicPeriod" startAt="4"/>
            </a:pPr>
            <a:r>
              <a:rPr lang="en-US" sz="2800" b="1" kern="100">
                <a:solidFill>
                  <a:srgbClr val="000000"/>
                </a:solidFill>
                <a:effectLst/>
                <a:latin typeface="Arial" panose="020B0604020202020204" pitchFamily="34" charset="0"/>
                <a:ea typeface="Calibri" panose="020F0502020204030204" pitchFamily="34" charset="0"/>
                <a:cs typeface="Arial" panose="020B0604020202020204" pitchFamily="34" charset="0"/>
              </a:rPr>
              <a:t>Verse 12 says the deeds and righteousness of the rebellious people will be judged and found wanting. How do we cultivate true righteousness and godly deeds that will be of true profit?</a:t>
            </a:r>
            <a:br>
              <a:rPr lang="en-US" sz="2800" b="1" kern="100">
                <a:solidFill>
                  <a:srgbClr val="000000"/>
                </a:solidFill>
                <a:effectLst/>
                <a:latin typeface="Arial" panose="020B0604020202020204" pitchFamily="34" charset="0"/>
                <a:ea typeface="Calibri" panose="020F0502020204030204" pitchFamily="34" charset="0"/>
                <a:cs typeface="Arial" panose="020B0604020202020204" pitchFamily="34" charset="0"/>
              </a:rPr>
            </a:br>
            <a:endParaRPr lang="en-US" sz="2800" b="1" kern="10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514350" marR="0" lvl="0" indent="-514350">
              <a:spcBef>
                <a:spcPts val="0"/>
              </a:spcBef>
              <a:spcAft>
                <a:spcPts val="0"/>
              </a:spcAft>
              <a:buFont typeface="+mj-lt"/>
              <a:buAutoNum type="arabicPeriod" startAt="4"/>
            </a:pPr>
            <a:r>
              <a:rPr lang="en-US" sz="28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Verse 13 points to the inheritance available for those who take refuge in God. What is that inheritance? How would you know that you are taking refuge in God?</a:t>
            </a:r>
            <a:endParaRPr lang="en-US" sz="2800" b="1">
              <a:solidFill>
                <a:srgbClr val="2718EC"/>
              </a:solidFill>
              <a:latin typeface="Arial" panose="020B0604020202020204" pitchFamily="34" charset="0"/>
              <a:ea typeface="Times New Roman" panose="02020603050405020304" pitchFamily="18" charset="0"/>
              <a:cs typeface="Arial" panose="020B0604020202020204" pitchFamily="34" charset="0"/>
            </a:endParaRPr>
          </a:p>
          <a:p>
            <a:pPr marL="514350" marR="0" lvl="0" indent="-514350">
              <a:spcBef>
                <a:spcPts val="0"/>
              </a:spcBef>
              <a:spcAft>
                <a:spcPts val="0"/>
              </a:spcAft>
              <a:buFont typeface="+mj-lt"/>
              <a:buAutoNum type="arabicPeriod" startAt="4"/>
            </a:pPr>
            <a:endParaRPr lang="en-US" sz="2800" b="1">
              <a:solidFill>
                <a:srgbClr val="2718EC"/>
              </a:solidFill>
              <a:effectLst/>
              <a:latin typeface="Arial" panose="020B0604020202020204" pitchFamily="34" charset="0"/>
              <a:ea typeface="Times New Roman" panose="02020603050405020304" pitchFamily="18" charset="0"/>
              <a:cs typeface="Arial" panose="020B0604020202020204" pitchFamily="34" charset="0"/>
            </a:endParaRPr>
          </a:p>
          <a:p>
            <a:pPr marL="514350" marR="0" lvl="0" indent="-514350">
              <a:spcBef>
                <a:spcPts val="0"/>
              </a:spcBef>
              <a:spcAft>
                <a:spcPts val="0"/>
              </a:spcAft>
              <a:buFont typeface="+mj-lt"/>
              <a:buAutoNum type="arabicPeriod" startAt="4"/>
            </a:pPr>
            <a:r>
              <a:rPr lang="en-US" sz="28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In verse 15, how can God, “the exalted One Who lives forever,” who dwells in a “high and holy place” also dwell with the contrite and lowly?</a:t>
            </a:r>
            <a:endParaRPr lang="en-US" sz="2800" b="1">
              <a:solidFill>
                <a:srgbClr val="9709C3"/>
              </a:solidFill>
              <a:effectLst/>
              <a:latin typeface="Arial" panose="020B0604020202020204" pitchFamily="34" charset="0"/>
              <a:ea typeface="Times New Roman" panose="02020603050405020304" pitchFamily="18" charset="0"/>
              <a:cs typeface="Arial" panose="020B0604020202020204" pitchFamily="34" charset="0"/>
            </a:endParaRPr>
          </a:p>
          <a:p>
            <a:pPr marL="514350" indent="-514350">
              <a:spcBef>
                <a:spcPts val="0"/>
              </a:spcBef>
              <a:spcAft>
                <a:spcPts val="0"/>
              </a:spcAft>
              <a:buFont typeface="+mj-lt"/>
              <a:buAutoNum type="arabicPeriod" startAt="3"/>
            </a:pPr>
            <a:endParaRPr lang="en-US" sz="2800" b="1" kern="100">
              <a:solidFill>
                <a:schemeClr val="tx1"/>
              </a:solidFill>
              <a:effectLst/>
              <a:latin typeface="+mn-lt"/>
              <a:ea typeface="Calibri" panose="020F0502020204030204" pitchFamily="34" charset="0"/>
            </a:endParaRPr>
          </a:p>
        </p:txBody>
      </p:sp>
    </p:spTree>
    <p:extLst>
      <p:ext uri="{BB962C8B-B14F-4D97-AF65-F5344CB8AC3E}">
        <p14:creationId xmlns:p14="http://schemas.microsoft.com/office/powerpoint/2010/main" val="241055251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366AF-9180-3C94-DE43-EBA79885B9D9}"/>
              </a:ext>
            </a:extLst>
          </p:cNvPr>
          <p:cNvSpPr>
            <a:spLocks noGrp="1"/>
          </p:cNvSpPr>
          <p:nvPr>
            <p:ph type="title"/>
          </p:nvPr>
        </p:nvSpPr>
        <p:spPr>
          <a:xfrm>
            <a:off x="2540000" y="491331"/>
            <a:ext cx="7162800" cy="846137"/>
          </a:xfrm>
          <a:solidFill>
            <a:schemeClr val="accent2">
              <a:lumMod val="60000"/>
              <a:lumOff val="40000"/>
            </a:schemeClr>
          </a:solidFill>
        </p:spPr>
        <p:txBody>
          <a:bodyPr/>
          <a:lstStyle/>
          <a:p>
            <a:pPr algn="ctr"/>
            <a:r>
              <a:rPr lang="en-US" sz="4000" b="1" dirty="0">
                <a:solidFill>
                  <a:schemeClr val="tx1"/>
                </a:solidFill>
                <a:latin typeface="+mn-lt"/>
              </a:rPr>
              <a:t>Discussion Questions  </a:t>
            </a:r>
            <a:r>
              <a:rPr lang="en-US" sz="2400" b="1" dirty="0">
                <a:solidFill>
                  <a:schemeClr val="tx1"/>
                </a:solidFill>
                <a:latin typeface="+mn-lt"/>
              </a:rPr>
              <a:t>p.3 </a:t>
            </a:r>
            <a:endParaRPr lang="en-US" sz="4000" b="1" dirty="0">
              <a:solidFill>
                <a:schemeClr val="tx1"/>
              </a:solidFill>
              <a:latin typeface="+mn-lt"/>
            </a:endParaRPr>
          </a:p>
        </p:txBody>
      </p:sp>
      <p:sp>
        <p:nvSpPr>
          <p:cNvPr id="3" name="Content Placeholder 2">
            <a:extLst>
              <a:ext uri="{FF2B5EF4-FFF2-40B4-BE49-F238E27FC236}">
                <a16:creationId xmlns:a16="http://schemas.microsoft.com/office/drawing/2014/main" id="{0FED6276-76ED-375D-A924-97732ABD05C1}"/>
              </a:ext>
            </a:extLst>
          </p:cNvPr>
          <p:cNvSpPr>
            <a:spLocks noGrp="1"/>
          </p:cNvSpPr>
          <p:nvPr>
            <p:ph idx="1"/>
          </p:nvPr>
        </p:nvSpPr>
        <p:spPr>
          <a:xfrm>
            <a:off x="1054100" y="1905000"/>
            <a:ext cx="11239500" cy="4419600"/>
          </a:xfrm>
        </p:spPr>
        <p:txBody>
          <a:bodyPr/>
          <a:lstStyle/>
          <a:p>
            <a:pPr marL="514350" marR="0" lvl="0" indent="-514350">
              <a:spcBef>
                <a:spcPts val="0"/>
              </a:spcBef>
              <a:spcAft>
                <a:spcPts val="0"/>
              </a:spcAft>
              <a:buFont typeface="+mj-lt"/>
              <a:buAutoNum type="arabicPeriod" startAt="7"/>
              <a:tabLst>
                <a:tab pos="457200" algn="l"/>
                <a:tab pos="457200" algn="l"/>
              </a:tabLst>
            </a:pPr>
            <a:r>
              <a:rPr lang="en-US" sz="28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Verse 18 promises God’s healing. What is included in God’s healing? Do you look to God for healing, even in the midst of all of life’s challenges?</a:t>
            </a:r>
            <a:br>
              <a:rPr lang="en-US" sz="28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endParaRPr lang="en-US" sz="2800" b="1">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514350" marR="0" lvl="0" indent="-514350">
              <a:spcBef>
                <a:spcPts val="0"/>
              </a:spcBef>
              <a:spcAft>
                <a:spcPts val="0"/>
              </a:spcAft>
              <a:buFont typeface="+mj-lt"/>
              <a:buAutoNum type="arabicPeriod" startAt="7"/>
              <a:tabLst>
                <a:tab pos="457200" algn="l"/>
                <a:tab pos="457200" algn="l"/>
              </a:tabLst>
            </a:pPr>
            <a:r>
              <a:rPr lang="en-US" sz="28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What do verses 18-19 tell us about God’s peace?</a:t>
            </a:r>
            <a:br>
              <a:rPr lang="en-US" sz="28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endParaRPr lang="en-US" sz="2800" b="1">
              <a:solidFill>
                <a:srgbClr val="9709C3"/>
              </a:solidFill>
              <a:latin typeface="Arial" panose="020B0604020202020204" pitchFamily="34" charset="0"/>
              <a:ea typeface="Times New Roman" panose="02020603050405020304" pitchFamily="18" charset="0"/>
              <a:cs typeface="Arial" panose="020B0604020202020204" pitchFamily="34" charset="0"/>
            </a:endParaRPr>
          </a:p>
          <a:p>
            <a:pPr marL="514350" marR="0" lvl="0" indent="-514350">
              <a:spcBef>
                <a:spcPts val="0"/>
              </a:spcBef>
              <a:spcAft>
                <a:spcPts val="0"/>
              </a:spcAft>
              <a:buFont typeface="+mj-lt"/>
              <a:buAutoNum type="arabicPeriod" startAt="7"/>
              <a:tabLst>
                <a:tab pos="457200" algn="l"/>
                <a:tab pos="457200" algn="l"/>
              </a:tabLst>
            </a:pPr>
            <a:r>
              <a:rPr lang="en-US" sz="28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What is the difference between people who receive “Peace, peace” and those who have “no peace”? How can you make sure that you are on the right side of that? </a:t>
            </a:r>
            <a:br>
              <a:rPr lang="en-US" sz="28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endParaRPr lang="en-US" sz="2800" b="1">
              <a:solidFill>
                <a:srgbClr val="9709C3"/>
              </a:solidFill>
              <a:effectLst/>
              <a:latin typeface="Arial" panose="020B0604020202020204" pitchFamily="34" charset="0"/>
              <a:ea typeface="Times New Roman" panose="02020603050405020304" pitchFamily="18" charset="0"/>
              <a:cs typeface="Arial" panose="020B0604020202020204" pitchFamily="34" charset="0"/>
            </a:endParaRPr>
          </a:p>
          <a:p>
            <a:pPr marL="514350" marR="0" lvl="0" indent="-514350">
              <a:spcBef>
                <a:spcPts val="0"/>
              </a:spcBef>
              <a:spcAft>
                <a:spcPts val="0"/>
              </a:spcAft>
              <a:buFont typeface="+mj-lt"/>
              <a:buAutoNum type="arabicPeriod" startAt="7"/>
              <a:tabLst>
                <a:tab pos="457200" algn="l"/>
                <a:tab pos="457200" algn="l"/>
              </a:tabLst>
            </a:pPr>
            <a:r>
              <a:rPr lang="en-US" sz="2800" b="1">
                <a:solidFill>
                  <a:srgbClr val="000000"/>
                </a:solidFill>
                <a:effectLst/>
                <a:latin typeface="Arial" panose="020B0604020202020204" pitchFamily="34" charset="0"/>
                <a:ea typeface="Calibri" panose="020F0502020204030204" pitchFamily="34" charset="0"/>
                <a:cs typeface="Arial" panose="020B0604020202020204" pitchFamily="34" charset="0"/>
              </a:rPr>
              <a:t>Have you experienced and/or witnessed this kind of peace/lack of peace</a:t>
            </a:r>
            <a:endParaRPr lang="en-US" b="1" kern="100">
              <a:solidFill>
                <a:schemeClr val="tx1"/>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2226518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5468" y="5945483"/>
            <a:ext cx="12779022" cy="1369718"/>
          </a:xfrm>
          <a:prstGeom prst="rect">
            <a:avLst/>
          </a:prstGeom>
          <a:solidFill>
            <a:schemeClr val="bg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dirty="0">
              <a:latin typeface="Arial" panose="020B0604020202020204" pitchFamily="34" charset="0"/>
              <a:cs typeface="Arial" panose="020B0604020202020204" pitchFamily="34" charset="0"/>
            </a:endParaRPr>
          </a:p>
        </p:txBody>
      </p:sp>
      <p:sp>
        <p:nvSpPr>
          <p:cNvPr id="3" name="TextBox 2"/>
          <p:cNvSpPr txBox="1"/>
          <p:nvPr/>
        </p:nvSpPr>
        <p:spPr>
          <a:xfrm>
            <a:off x="653251" y="1837420"/>
            <a:ext cx="12110720" cy="4401205"/>
          </a:xfrm>
          <a:prstGeom prst="rect">
            <a:avLst/>
          </a:prstGeom>
          <a:noFill/>
        </p:spPr>
        <p:txBody>
          <a:bodyPr wrap="square" rtlCol="0">
            <a:spAutoFit/>
          </a:bodyPr>
          <a:lstStyle/>
          <a:p>
            <a:r>
              <a:rPr lang="en-US" sz="4000" b="1" dirty="0"/>
              <a:t>When peace like a river </a:t>
            </a:r>
            <a:r>
              <a:rPr lang="en-US" sz="4000" b="1" dirty="0" err="1"/>
              <a:t>attendeth</a:t>
            </a:r>
            <a:r>
              <a:rPr lang="en-US" sz="4000" b="1" dirty="0"/>
              <a:t> my way,</a:t>
            </a:r>
            <a:br>
              <a:rPr lang="en-US" sz="4000" b="1" dirty="0"/>
            </a:br>
            <a:r>
              <a:rPr lang="en-US" sz="4000" b="1" dirty="0"/>
              <a:t>When sorrows like sea billows roll;</a:t>
            </a:r>
            <a:br>
              <a:rPr lang="en-US" sz="4000" b="1" dirty="0"/>
            </a:br>
            <a:r>
              <a:rPr lang="en-US" sz="4000" b="1" dirty="0"/>
              <a:t>Whatever my lot, thou hast taught me to say,</a:t>
            </a:r>
            <a:br>
              <a:rPr lang="en-US" sz="4000" b="1" dirty="0"/>
            </a:br>
            <a:r>
              <a:rPr lang="en-US" sz="4000" b="1" dirty="0"/>
              <a:t>"It is well, it is well with my soul."</a:t>
            </a:r>
            <a:br>
              <a:rPr lang="en-US" sz="4000" b="1" dirty="0"/>
            </a:br>
            <a:endParaRPr lang="en-US" sz="4000" b="1" dirty="0"/>
          </a:p>
          <a:p>
            <a:r>
              <a:rPr lang="en-US" sz="4000" b="1" dirty="0"/>
              <a:t>It is well (it is well) with my soul (with my soul);</a:t>
            </a:r>
            <a:br>
              <a:rPr lang="en-US" sz="4000" b="1" dirty="0"/>
            </a:br>
            <a:r>
              <a:rPr lang="en-US" sz="4000" b="1" dirty="0"/>
              <a:t>it is well, it is well with my soul.</a:t>
            </a:r>
            <a:r>
              <a:rPr lang="en-US" sz="3840" b="1" dirty="0">
                <a:highlight>
                  <a:srgbClr val="FFFF00"/>
                </a:highlight>
                <a:latin typeface="Arial" panose="020B0604020202020204" pitchFamily="34" charset="0"/>
                <a:cs typeface="Arial" panose="020B0604020202020204" pitchFamily="34" charset="0"/>
              </a:rPr>
              <a:t>   </a:t>
            </a:r>
          </a:p>
        </p:txBody>
      </p:sp>
      <p:sp>
        <p:nvSpPr>
          <p:cNvPr id="9" name="Title 8">
            <a:extLst>
              <a:ext uri="{FF2B5EF4-FFF2-40B4-BE49-F238E27FC236}">
                <a16:creationId xmlns:a16="http://schemas.microsoft.com/office/drawing/2014/main" id="{FD04822B-B761-D439-BD7B-7A6E41089BF3}"/>
              </a:ext>
            </a:extLst>
          </p:cNvPr>
          <p:cNvSpPr>
            <a:spLocks noGrp="1"/>
          </p:cNvSpPr>
          <p:nvPr>
            <p:ph type="title"/>
          </p:nvPr>
        </p:nvSpPr>
        <p:spPr>
          <a:xfrm>
            <a:off x="2913787" y="279378"/>
            <a:ext cx="6687592" cy="787959"/>
          </a:xfrm>
        </p:spPr>
        <p:txBody>
          <a:bodyPr/>
          <a:lstStyle/>
          <a:p>
            <a:pPr algn="ctr"/>
            <a:r>
              <a:rPr lang="en-US" altLang="en-US" sz="4800" b="1" dirty="0">
                <a:solidFill>
                  <a:schemeClr val="tx1"/>
                </a:solidFill>
                <a:latin typeface="+mn-lt"/>
              </a:rPr>
              <a:t>It Is Well With My Soul</a:t>
            </a:r>
            <a:br>
              <a:rPr lang="en-US" altLang="en-US" sz="4800" b="1" dirty="0">
                <a:solidFill>
                  <a:schemeClr val="tx1"/>
                </a:solidFill>
                <a:latin typeface="+mn-lt"/>
              </a:rPr>
            </a:br>
            <a:br>
              <a:rPr lang="en-US" altLang="en-US" sz="4800" b="1" dirty="0">
                <a:solidFill>
                  <a:schemeClr val="tx1">
                    <a:lumMod val="65000"/>
                    <a:lumOff val="35000"/>
                  </a:schemeClr>
                </a:solidFill>
                <a:latin typeface="+mn-lt"/>
              </a:rPr>
            </a:br>
            <a:endParaRPr lang="en-US">
              <a:latin typeface="+mn-lt"/>
            </a:endParaRPr>
          </a:p>
        </p:txBody>
      </p:sp>
      <p:sp>
        <p:nvSpPr>
          <p:cNvPr id="10" name="TextBox 9">
            <a:extLst>
              <a:ext uri="{FF2B5EF4-FFF2-40B4-BE49-F238E27FC236}">
                <a16:creationId xmlns:a16="http://schemas.microsoft.com/office/drawing/2014/main" id="{C750CFB7-EA9B-1893-2228-624A08CE331D}"/>
              </a:ext>
            </a:extLst>
          </p:cNvPr>
          <p:cNvSpPr txBox="1"/>
          <p:nvPr/>
        </p:nvSpPr>
        <p:spPr>
          <a:xfrm>
            <a:off x="3242177" y="1084826"/>
            <a:ext cx="6030818" cy="400110"/>
          </a:xfrm>
          <a:prstGeom prst="rect">
            <a:avLst/>
          </a:prstGeom>
          <a:noFill/>
        </p:spPr>
        <p:txBody>
          <a:bodyPr wrap="none" rtlCol="0">
            <a:spAutoFit/>
          </a:bodyPr>
          <a:lstStyle/>
          <a:p>
            <a:pPr algn="ctr"/>
            <a:r>
              <a:rPr lang="en-US" sz="2000" b="1" i="0" u="none" strike="noStrike" dirty="0">
                <a:effectLst/>
                <a:latin typeface="+mn-lt"/>
              </a:rPr>
              <a:t>By Horatio Stafford, Music: </a:t>
            </a:r>
            <a:r>
              <a:rPr lang="en-US" sz="2000" b="1" dirty="0">
                <a:latin typeface="+mn-lt"/>
              </a:rPr>
              <a:t>Phillip Bliss   v1 of 4</a:t>
            </a:r>
            <a:endParaRPr lang="en-US" sz="2000" b="1" i="0" u="none" strike="noStrike" dirty="0">
              <a:effectLst/>
              <a:latin typeface="+mn-lt"/>
            </a:endParaRPr>
          </a:p>
        </p:txBody>
      </p:sp>
    </p:spTree>
    <p:extLst>
      <p:ext uri="{BB962C8B-B14F-4D97-AF65-F5344CB8AC3E}">
        <p14:creationId xmlns:p14="http://schemas.microsoft.com/office/powerpoint/2010/main" val="3820791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5468" y="5945483"/>
            <a:ext cx="12779022" cy="1369718"/>
          </a:xfrm>
          <a:prstGeom prst="rect">
            <a:avLst/>
          </a:prstGeom>
          <a:solidFill>
            <a:schemeClr val="bg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dirty="0">
              <a:latin typeface="Arial" panose="020B0604020202020204" pitchFamily="34" charset="0"/>
              <a:cs typeface="Arial" panose="020B0604020202020204" pitchFamily="34" charset="0"/>
            </a:endParaRPr>
          </a:p>
        </p:txBody>
      </p:sp>
      <p:sp>
        <p:nvSpPr>
          <p:cNvPr id="3" name="TextBox 2"/>
          <p:cNvSpPr txBox="1"/>
          <p:nvPr/>
        </p:nvSpPr>
        <p:spPr>
          <a:xfrm>
            <a:off x="653251" y="1837420"/>
            <a:ext cx="12110720" cy="5016758"/>
          </a:xfrm>
          <a:prstGeom prst="rect">
            <a:avLst/>
          </a:prstGeom>
          <a:noFill/>
        </p:spPr>
        <p:txBody>
          <a:bodyPr wrap="square" rtlCol="0">
            <a:spAutoFit/>
          </a:bodyPr>
          <a:lstStyle/>
          <a:p>
            <a:r>
              <a:rPr lang="en-US" sz="4000" b="1" dirty="0"/>
              <a:t>Though Satan should buffet, though trials should 	come,</a:t>
            </a:r>
            <a:br>
              <a:rPr lang="en-US" sz="4000" b="1" dirty="0"/>
            </a:br>
            <a:r>
              <a:rPr lang="en-US" sz="4000" b="1" dirty="0"/>
              <a:t>Let this blest assurance control:</a:t>
            </a:r>
            <a:br>
              <a:rPr lang="en-US" sz="4000" b="1" dirty="0"/>
            </a:br>
            <a:r>
              <a:rPr lang="en-US" sz="4000" b="1" dirty="0"/>
              <a:t>That Christ has regarded my helpless estate,</a:t>
            </a:r>
            <a:br>
              <a:rPr lang="en-US" sz="4000" b="1" dirty="0"/>
            </a:br>
            <a:r>
              <a:rPr lang="en-US" sz="4000" b="1" dirty="0"/>
              <a:t>And has shed his own blood for my soul. </a:t>
            </a:r>
          </a:p>
          <a:p>
            <a:endParaRPr lang="en-US" sz="4000" b="1" dirty="0"/>
          </a:p>
          <a:p>
            <a:r>
              <a:rPr lang="en-US" sz="4000" b="1" dirty="0"/>
              <a:t>It is well (it is well) with my soul (with my soul);</a:t>
            </a:r>
            <a:br>
              <a:rPr lang="en-US" sz="4000" b="1" dirty="0"/>
            </a:br>
            <a:r>
              <a:rPr lang="en-US" sz="4000" b="1" dirty="0"/>
              <a:t>it is well, it is well with my soul.</a:t>
            </a:r>
            <a:r>
              <a:rPr lang="en-US" sz="3840" b="1" dirty="0">
                <a:highlight>
                  <a:srgbClr val="FFFF00"/>
                </a:highlight>
                <a:latin typeface="Arial" panose="020B0604020202020204" pitchFamily="34" charset="0"/>
                <a:cs typeface="Arial" panose="020B0604020202020204" pitchFamily="34" charset="0"/>
              </a:rPr>
              <a:t>   </a:t>
            </a:r>
          </a:p>
        </p:txBody>
      </p:sp>
      <p:sp>
        <p:nvSpPr>
          <p:cNvPr id="9" name="Title 8">
            <a:extLst>
              <a:ext uri="{FF2B5EF4-FFF2-40B4-BE49-F238E27FC236}">
                <a16:creationId xmlns:a16="http://schemas.microsoft.com/office/drawing/2014/main" id="{FD04822B-B761-D439-BD7B-7A6E41089BF3}"/>
              </a:ext>
            </a:extLst>
          </p:cNvPr>
          <p:cNvSpPr>
            <a:spLocks noGrp="1"/>
          </p:cNvSpPr>
          <p:nvPr>
            <p:ph type="title"/>
          </p:nvPr>
        </p:nvSpPr>
        <p:spPr>
          <a:xfrm>
            <a:off x="2913787" y="279378"/>
            <a:ext cx="6687592" cy="787959"/>
          </a:xfrm>
        </p:spPr>
        <p:txBody>
          <a:bodyPr/>
          <a:lstStyle/>
          <a:p>
            <a:pPr algn="ctr"/>
            <a:r>
              <a:rPr lang="en-US" altLang="en-US" sz="4800" b="1" dirty="0">
                <a:solidFill>
                  <a:schemeClr val="tx1"/>
                </a:solidFill>
                <a:latin typeface="+mn-lt"/>
              </a:rPr>
              <a:t>It Is Well With My Soul</a:t>
            </a:r>
            <a:br>
              <a:rPr lang="en-US" altLang="en-US" sz="4800" b="1" dirty="0">
                <a:solidFill>
                  <a:schemeClr val="tx1"/>
                </a:solidFill>
                <a:latin typeface="+mn-lt"/>
              </a:rPr>
            </a:br>
            <a:br>
              <a:rPr lang="en-US" altLang="en-US" sz="4800" b="1" dirty="0">
                <a:solidFill>
                  <a:schemeClr val="tx1">
                    <a:lumMod val="65000"/>
                    <a:lumOff val="35000"/>
                  </a:schemeClr>
                </a:solidFill>
                <a:latin typeface="+mn-lt"/>
              </a:rPr>
            </a:br>
            <a:endParaRPr lang="en-US">
              <a:latin typeface="+mn-lt"/>
            </a:endParaRPr>
          </a:p>
        </p:txBody>
      </p:sp>
      <p:sp>
        <p:nvSpPr>
          <p:cNvPr id="10" name="TextBox 9">
            <a:extLst>
              <a:ext uri="{FF2B5EF4-FFF2-40B4-BE49-F238E27FC236}">
                <a16:creationId xmlns:a16="http://schemas.microsoft.com/office/drawing/2014/main" id="{C750CFB7-EA9B-1893-2228-624A08CE331D}"/>
              </a:ext>
            </a:extLst>
          </p:cNvPr>
          <p:cNvSpPr txBox="1"/>
          <p:nvPr/>
        </p:nvSpPr>
        <p:spPr>
          <a:xfrm>
            <a:off x="3242177" y="1084826"/>
            <a:ext cx="6030818" cy="400110"/>
          </a:xfrm>
          <a:prstGeom prst="rect">
            <a:avLst/>
          </a:prstGeom>
          <a:noFill/>
        </p:spPr>
        <p:txBody>
          <a:bodyPr wrap="none" rtlCol="0">
            <a:spAutoFit/>
          </a:bodyPr>
          <a:lstStyle/>
          <a:p>
            <a:pPr algn="ctr"/>
            <a:r>
              <a:rPr lang="en-US" sz="2000" b="1" i="0" u="none" strike="noStrike" dirty="0">
                <a:effectLst/>
                <a:latin typeface="+mn-lt"/>
              </a:rPr>
              <a:t>By Horatio Stafford, Music: </a:t>
            </a:r>
            <a:r>
              <a:rPr lang="en-US" sz="2000" b="1" dirty="0">
                <a:latin typeface="+mn-lt"/>
              </a:rPr>
              <a:t>Phillip Bliss   v2 of 4</a:t>
            </a:r>
            <a:endParaRPr lang="en-US" sz="2000" b="1" i="0" u="none" strike="noStrike" dirty="0">
              <a:effectLst/>
              <a:latin typeface="+mn-lt"/>
            </a:endParaRPr>
          </a:p>
        </p:txBody>
      </p:sp>
    </p:spTree>
    <p:extLst>
      <p:ext uri="{BB962C8B-B14F-4D97-AF65-F5344CB8AC3E}">
        <p14:creationId xmlns:p14="http://schemas.microsoft.com/office/powerpoint/2010/main" val="319086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5468" y="5945483"/>
            <a:ext cx="12779022" cy="1369718"/>
          </a:xfrm>
          <a:prstGeom prst="rect">
            <a:avLst/>
          </a:prstGeom>
          <a:solidFill>
            <a:schemeClr val="bg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dirty="0">
              <a:latin typeface="Arial" panose="020B0604020202020204" pitchFamily="34" charset="0"/>
              <a:cs typeface="Arial" panose="020B0604020202020204" pitchFamily="34" charset="0"/>
            </a:endParaRPr>
          </a:p>
        </p:txBody>
      </p:sp>
      <p:sp>
        <p:nvSpPr>
          <p:cNvPr id="3" name="TextBox 2"/>
          <p:cNvSpPr txBox="1"/>
          <p:nvPr/>
        </p:nvSpPr>
        <p:spPr>
          <a:xfrm>
            <a:off x="653251" y="1837420"/>
            <a:ext cx="12110720" cy="4401205"/>
          </a:xfrm>
          <a:prstGeom prst="rect">
            <a:avLst/>
          </a:prstGeom>
          <a:noFill/>
        </p:spPr>
        <p:txBody>
          <a:bodyPr wrap="square" rtlCol="0">
            <a:spAutoFit/>
          </a:bodyPr>
          <a:lstStyle/>
          <a:p>
            <a:r>
              <a:rPr lang="en-US" sz="4000" b="1" dirty="0"/>
              <a:t>My sin oh, the bliss of this glorious thought!</a:t>
            </a:r>
            <a:br>
              <a:rPr lang="en-US" sz="4000" b="1" dirty="0"/>
            </a:br>
            <a:r>
              <a:rPr lang="en-US" sz="4000" b="1" dirty="0"/>
              <a:t>My sin, not in part, but the whole,</a:t>
            </a:r>
            <a:br>
              <a:rPr lang="en-US" sz="4000" b="1" dirty="0"/>
            </a:br>
            <a:r>
              <a:rPr lang="en-US" sz="4000" b="1" dirty="0"/>
              <a:t>Is nailed to the cross, and I bear it no more;</a:t>
            </a:r>
            <a:br>
              <a:rPr lang="en-US" sz="4000" b="1" dirty="0"/>
            </a:br>
            <a:r>
              <a:rPr lang="en-US" sz="4000" b="1" dirty="0"/>
              <a:t>Praise the Lord, praise the Lord, O my soul! </a:t>
            </a:r>
          </a:p>
          <a:p>
            <a:endParaRPr lang="en-US" sz="4000" b="1" dirty="0"/>
          </a:p>
          <a:p>
            <a:r>
              <a:rPr lang="en-US" sz="4000" b="1" dirty="0"/>
              <a:t>It is well (it is well) with my soul (with my soul);</a:t>
            </a:r>
            <a:br>
              <a:rPr lang="en-US" sz="4000" b="1" dirty="0"/>
            </a:br>
            <a:r>
              <a:rPr lang="en-US" sz="4000" b="1" dirty="0"/>
              <a:t>it is well, it is well with my soul.</a:t>
            </a:r>
            <a:r>
              <a:rPr lang="en-US" sz="3840" b="1" dirty="0">
                <a:highlight>
                  <a:srgbClr val="FFFF00"/>
                </a:highlight>
                <a:latin typeface="Arial" panose="020B0604020202020204" pitchFamily="34" charset="0"/>
                <a:cs typeface="Arial" panose="020B0604020202020204" pitchFamily="34" charset="0"/>
              </a:rPr>
              <a:t>   </a:t>
            </a:r>
          </a:p>
        </p:txBody>
      </p:sp>
      <p:sp>
        <p:nvSpPr>
          <p:cNvPr id="9" name="Title 8">
            <a:extLst>
              <a:ext uri="{FF2B5EF4-FFF2-40B4-BE49-F238E27FC236}">
                <a16:creationId xmlns:a16="http://schemas.microsoft.com/office/drawing/2014/main" id="{FD04822B-B761-D439-BD7B-7A6E41089BF3}"/>
              </a:ext>
            </a:extLst>
          </p:cNvPr>
          <p:cNvSpPr>
            <a:spLocks noGrp="1"/>
          </p:cNvSpPr>
          <p:nvPr>
            <p:ph type="title"/>
          </p:nvPr>
        </p:nvSpPr>
        <p:spPr>
          <a:xfrm>
            <a:off x="2913787" y="279378"/>
            <a:ext cx="6687592" cy="787959"/>
          </a:xfrm>
        </p:spPr>
        <p:txBody>
          <a:bodyPr/>
          <a:lstStyle/>
          <a:p>
            <a:pPr algn="ctr"/>
            <a:r>
              <a:rPr lang="en-US" altLang="en-US" sz="4800" b="1" dirty="0">
                <a:solidFill>
                  <a:schemeClr val="tx1"/>
                </a:solidFill>
                <a:latin typeface="+mn-lt"/>
              </a:rPr>
              <a:t>It Is Well With My Soul</a:t>
            </a:r>
            <a:br>
              <a:rPr lang="en-US" altLang="en-US" sz="4800" b="1" dirty="0">
                <a:solidFill>
                  <a:schemeClr val="tx1"/>
                </a:solidFill>
                <a:latin typeface="+mn-lt"/>
              </a:rPr>
            </a:br>
            <a:br>
              <a:rPr lang="en-US" altLang="en-US" sz="4800" b="1" dirty="0">
                <a:solidFill>
                  <a:schemeClr val="tx1">
                    <a:lumMod val="65000"/>
                    <a:lumOff val="35000"/>
                  </a:schemeClr>
                </a:solidFill>
                <a:latin typeface="+mn-lt"/>
              </a:rPr>
            </a:br>
            <a:endParaRPr lang="en-US">
              <a:latin typeface="+mn-lt"/>
            </a:endParaRPr>
          </a:p>
        </p:txBody>
      </p:sp>
      <p:sp>
        <p:nvSpPr>
          <p:cNvPr id="10" name="TextBox 9">
            <a:extLst>
              <a:ext uri="{FF2B5EF4-FFF2-40B4-BE49-F238E27FC236}">
                <a16:creationId xmlns:a16="http://schemas.microsoft.com/office/drawing/2014/main" id="{C750CFB7-EA9B-1893-2228-624A08CE331D}"/>
              </a:ext>
            </a:extLst>
          </p:cNvPr>
          <p:cNvSpPr txBox="1"/>
          <p:nvPr/>
        </p:nvSpPr>
        <p:spPr>
          <a:xfrm>
            <a:off x="3242177" y="1084826"/>
            <a:ext cx="6030818" cy="400110"/>
          </a:xfrm>
          <a:prstGeom prst="rect">
            <a:avLst/>
          </a:prstGeom>
          <a:noFill/>
        </p:spPr>
        <p:txBody>
          <a:bodyPr wrap="none" rtlCol="0">
            <a:spAutoFit/>
          </a:bodyPr>
          <a:lstStyle/>
          <a:p>
            <a:pPr algn="ctr"/>
            <a:r>
              <a:rPr lang="en-US" sz="2000" b="1" i="0" u="none" strike="noStrike" dirty="0">
                <a:effectLst/>
                <a:latin typeface="+mn-lt"/>
              </a:rPr>
              <a:t>By Horatio Stafford, Music: </a:t>
            </a:r>
            <a:r>
              <a:rPr lang="en-US" sz="2000" b="1" dirty="0">
                <a:latin typeface="+mn-lt"/>
              </a:rPr>
              <a:t>Phillip Bliss   v3 of 4</a:t>
            </a:r>
            <a:endParaRPr lang="en-US" sz="2000" b="1" i="0" u="none" strike="noStrike" dirty="0">
              <a:effectLst/>
              <a:latin typeface="+mn-lt"/>
            </a:endParaRPr>
          </a:p>
        </p:txBody>
      </p:sp>
    </p:spTree>
    <p:extLst>
      <p:ext uri="{BB962C8B-B14F-4D97-AF65-F5344CB8AC3E}">
        <p14:creationId xmlns:p14="http://schemas.microsoft.com/office/powerpoint/2010/main" val="40486412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5468" y="5945483"/>
            <a:ext cx="12779022" cy="1369718"/>
          </a:xfrm>
          <a:prstGeom prst="rect">
            <a:avLst/>
          </a:prstGeom>
          <a:solidFill>
            <a:schemeClr val="bg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dirty="0">
              <a:latin typeface="Arial" panose="020B0604020202020204" pitchFamily="34" charset="0"/>
              <a:cs typeface="Arial" panose="020B0604020202020204" pitchFamily="34" charset="0"/>
            </a:endParaRPr>
          </a:p>
        </p:txBody>
      </p:sp>
      <p:sp>
        <p:nvSpPr>
          <p:cNvPr id="3" name="TextBox 2"/>
          <p:cNvSpPr txBox="1"/>
          <p:nvPr/>
        </p:nvSpPr>
        <p:spPr>
          <a:xfrm>
            <a:off x="330200" y="1837420"/>
            <a:ext cx="12433771" cy="5016758"/>
          </a:xfrm>
          <a:prstGeom prst="rect">
            <a:avLst/>
          </a:prstGeom>
          <a:noFill/>
        </p:spPr>
        <p:txBody>
          <a:bodyPr wrap="square" rtlCol="0">
            <a:spAutoFit/>
          </a:bodyPr>
          <a:lstStyle/>
          <a:p>
            <a:r>
              <a:rPr lang="en-US" sz="4000" b="1" dirty="0"/>
              <a:t>O Lord, haste the day when my faith shall be sight,</a:t>
            </a:r>
            <a:br>
              <a:rPr lang="en-US" sz="4000" b="1" dirty="0"/>
            </a:br>
            <a:r>
              <a:rPr lang="en-US" sz="4000" b="1" dirty="0"/>
              <a:t>The clouds be rolled back as a scroll;</a:t>
            </a:r>
            <a:br>
              <a:rPr lang="en-US" sz="4000" b="1" dirty="0"/>
            </a:br>
            <a:r>
              <a:rPr lang="en-US" sz="4000" b="1" dirty="0"/>
              <a:t>The trump shall resound and the Lord shall 				descend;</a:t>
            </a:r>
            <a:br>
              <a:rPr lang="en-US" sz="4000" b="1" dirty="0"/>
            </a:br>
            <a:r>
              <a:rPr lang="en-US" sz="4000" b="1" dirty="0"/>
              <a:t>Even so, it is well with my soul. </a:t>
            </a:r>
          </a:p>
          <a:p>
            <a:endParaRPr lang="en-US" sz="4000" b="1" dirty="0"/>
          </a:p>
          <a:p>
            <a:r>
              <a:rPr lang="en-US" sz="4000" b="1" dirty="0"/>
              <a:t>It is well (it is well) with my soul (with my soul);</a:t>
            </a:r>
            <a:br>
              <a:rPr lang="en-US" sz="4000" b="1" dirty="0"/>
            </a:br>
            <a:r>
              <a:rPr lang="en-US" sz="4000" b="1" dirty="0"/>
              <a:t>it is well, it is well with my soul.</a:t>
            </a:r>
            <a:r>
              <a:rPr lang="en-US" sz="3840" b="1" dirty="0">
                <a:highlight>
                  <a:srgbClr val="FFFF00"/>
                </a:highlight>
                <a:latin typeface="Arial" panose="020B0604020202020204" pitchFamily="34" charset="0"/>
                <a:cs typeface="Arial" panose="020B0604020202020204" pitchFamily="34" charset="0"/>
              </a:rPr>
              <a:t>   </a:t>
            </a:r>
          </a:p>
        </p:txBody>
      </p:sp>
      <p:sp>
        <p:nvSpPr>
          <p:cNvPr id="9" name="Title 8">
            <a:extLst>
              <a:ext uri="{FF2B5EF4-FFF2-40B4-BE49-F238E27FC236}">
                <a16:creationId xmlns:a16="http://schemas.microsoft.com/office/drawing/2014/main" id="{FD04822B-B761-D439-BD7B-7A6E41089BF3}"/>
              </a:ext>
            </a:extLst>
          </p:cNvPr>
          <p:cNvSpPr>
            <a:spLocks noGrp="1"/>
          </p:cNvSpPr>
          <p:nvPr>
            <p:ph type="title"/>
          </p:nvPr>
        </p:nvSpPr>
        <p:spPr>
          <a:xfrm>
            <a:off x="2913787" y="279378"/>
            <a:ext cx="6687592" cy="787959"/>
          </a:xfrm>
        </p:spPr>
        <p:txBody>
          <a:bodyPr/>
          <a:lstStyle/>
          <a:p>
            <a:pPr algn="ctr"/>
            <a:r>
              <a:rPr lang="en-US" altLang="en-US" sz="4800" b="1" dirty="0">
                <a:solidFill>
                  <a:schemeClr val="tx1"/>
                </a:solidFill>
                <a:latin typeface="+mn-lt"/>
              </a:rPr>
              <a:t>It Is Well With My Soul</a:t>
            </a:r>
            <a:br>
              <a:rPr lang="en-US" altLang="en-US" sz="4800" b="1" dirty="0">
                <a:solidFill>
                  <a:schemeClr val="tx1"/>
                </a:solidFill>
                <a:latin typeface="+mn-lt"/>
              </a:rPr>
            </a:br>
            <a:br>
              <a:rPr lang="en-US" altLang="en-US" sz="4800" b="1" dirty="0">
                <a:solidFill>
                  <a:schemeClr val="tx1">
                    <a:lumMod val="65000"/>
                    <a:lumOff val="35000"/>
                  </a:schemeClr>
                </a:solidFill>
                <a:latin typeface="+mn-lt"/>
              </a:rPr>
            </a:br>
            <a:endParaRPr lang="en-US">
              <a:latin typeface="+mn-lt"/>
            </a:endParaRPr>
          </a:p>
        </p:txBody>
      </p:sp>
      <p:sp>
        <p:nvSpPr>
          <p:cNvPr id="10" name="TextBox 9">
            <a:extLst>
              <a:ext uri="{FF2B5EF4-FFF2-40B4-BE49-F238E27FC236}">
                <a16:creationId xmlns:a16="http://schemas.microsoft.com/office/drawing/2014/main" id="{C750CFB7-EA9B-1893-2228-624A08CE331D}"/>
              </a:ext>
            </a:extLst>
          </p:cNvPr>
          <p:cNvSpPr txBox="1"/>
          <p:nvPr/>
        </p:nvSpPr>
        <p:spPr>
          <a:xfrm>
            <a:off x="3242177" y="1084826"/>
            <a:ext cx="6030818" cy="400110"/>
          </a:xfrm>
          <a:prstGeom prst="rect">
            <a:avLst/>
          </a:prstGeom>
          <a:noFill/>
        </p:spPr>
        <p:txBody>
          <a:bodyPr wrap="none" rtlCol="0">
            <a:spAutoFit/>
          </a:bodyPr>
          <a:lstStyle/>
          <a:p>
            <a:pPr algn="ctr"/>
            <a:r>
              <a:rPr lang="en-US" sz="2000" b="1" i="0" u="none" strike="noStrike" dirty="0">
                <a:effectLst/>
                <a:latin typeface="+mn-lt"/>
              </a:rPr>
              <a:t>By Horatio Stafford, Music: </a:t>
            </a:r>
            <a:r>
              <a:rPr lang="en-US" sz="2000" b="1" dirty="0">
                <a:latin typeface="+mn-lt"/>
              </a:rPr>
              <a:t>Phillip Bliss   v4 of 4</a:t>
            </a:r>
            <a:endParaRPr lang="en-US" sz="2000" b="1" i="0" u="none" strike="noStrike" dirty="0">
              <a:effectLst/>
              <a:latin typeface="+mn-lt"/>
            </a:endParaRPr>
          </a:p>
        </p:txBody>
      </p:sp>
    </p:spTree>
    <p:extLst>
      <p:ext uri="{BB962C8B-B14F-4D97-AF65-F5344CB8AC3E}">
        <p14:creationId xmlns:p14="http://schemas.microsoft.com/office/powerpoint/2010/main" val="23165339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sz="5120" b="1" dirty="0">
                <a:solidFill>
                  <a:schemeClr val="tx1"/>
                </a:solidFill>
                <a:latin typeface="+mn-lt"/>
              </a:rPr>
              <a:t>Memory Verse</a:t>
            </a:r>
          </a:p>
        </p:txBody>
      </p:sp>
      <p:sp>
        <p:nvSpPr>
          <p:cNvPr id="3" name="Content Placeholder 2"/>
          <p:cNvSpPr>
            <a:spLocks noGrp="1"/>
          </p:cNvSpPr>
          <p:nvPr>
            <p:ph idx="1"/>
          </p:nvPr>
        </p:nvSpPr>
        <p:spPr>
          <a:xfrm>
            <a:off x="2387600" y="1828800"/>
            <a:ext cx="8915400" cy="3505200"/>
          </a:xfrm>
        </p:spPr>
        <p:txBody>
          <a:bodyPr/>
          <a:lstStyle/>
          <a:p>
            <a:pPr marL="0" indent="0" eaLnBrk="1" hangingPunct="1">
              <a:spcAft>
                <a:spcPts val="600"/>
              </a:spcAft>
              <a:buFont typeface="Arial" panose="020B0604020202020204" pitchFamily="34" charset="0"/>
              <a:buNone/>
              <a:defRPr/>
            </a:pPr>
            <a:r>
              <a:rPr lang="en-US" altLang="en-US" sz="3000" b="1" dirty="0">
                <a:solidFill>
                  <a:schemeClr val="tx1"/>
                </a:solidFill>
                <a:latin typeface="Arial" panose="020B0604020202020204" pitchFamily="34" charset="0"/>
                <a:cs typeface="Arial" panose="020B0604020202020204" pitchFamily="34" charset="0"/>
              </a:rPr>
              <a:t>Isaiah 57:20 (ESV)</a:t>
            </a:r>
          </a:p>
          <a:p>
            <a:pPr marL="0" indent="0" eaLnBrk="1" hangingPunct="1">
              <a:spcAft>
                <a:spcPts val="600"/>
              </a:spcAft>
              <a:buFont typeface="Arial" panose="020B0604020202020204" pitchFamily="34" charset="0"/>
              <a:buNone/>
              <a:defRPr/>
            </a:pPr>
            <a:br>
              <a:rPr lang="en-US" sz="3000" b="1">
                <a:solidFill>
                  <a:schemeClr val="tx1"/>
                </a:solidFill>
                <a:effectLst/>
                <a:latin typeface="Arial" panose="020B0604020202020204" pitchFamily="34" charset="0"/>
                <a:cs typeface="Arial" panose="020B0604020202020204" pitchFamily="34" charset="0"/>
              </a:rPr>
            </a:br>
            <a:r>
              <a:rPr lang="en-US" b="1">
                <a:solidFill>
                  <a:schemeClr val="tx1"/>
                </a:solidFill>
                <a:latin typeface="Arial" panose="020B0604020202020204" pitchFamily="34" charset="0"/>
                <a:cs typeface="Arial" panose="020B0604020202020204" pitchFamily="34" charset="0"/>
              </a:rPr>
              <a:t>But the wicked are like the tossing sea; for it cannot be quiet, and its waters toss up mire and dirt. </a:t>
            </a:r>
          </a:p>
          <a:p>
            <a:pPr marL="0" marR="0" indent="0">
              <a:lnSpc>
                <a:spcPct val="115000"/>
              </a:lnSpc>
              <a:spcBef>
                <a:spcPts val="0"/>
              </a:spcBef>
              <a:spcAft>
                <a:spcPts val="1000"/>
              </a:spcAft>
              <a:buNone/>
            </a:pPr>
            <a:endParaRPr lang="en-US" sz="3000" b="1">
              <a:solidFill>
                <a:schemeClr val="tx1"/>
              </a:solidFill>
              <a:effectLst/>
              <a:latin typeface="Arial" panose="020B0604020202020204" pitchFamily="34" charset="0"/>
              <a:cs typeface="Arial" panose="020B0604020202020204" pitchFamily="34" charset="0"/>
            </a:endParaRPr>
          </a:p>
          <a:p>
            <a:pPr>
              <a:defRPr/>
            </a:pPr>
            <a:endParaRPr lang="en-US" sz="3840" b="1" dirty="0">
              <a:solidFill>
                <a:schemeClr val="tx1"/>
              </a:solidFill>
              <a:latin typeface="Arial" panose="020B0604020202020204" pitchFamily="34" charset="0"/>
              <a:cs typeface="Arial" panose="020B0604020202020204" pitchFamily="34" charset="0"/>
            </a:endParaRPr>
          </a:p>
        </p:txBody>
      </p:sp>
      <p:sp>
        <p:nvSpPr>
          <p:cNvPr id="24582" name="Slide Number Placeholder 5"/>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3A24ABF4-061B-4220-AA0E-1415D11888CE}" type="slidenum">
              <a:rPr lang="en-US" altLang="en-US"/>
              <a:pPr/>
              <a:t>8</a:t>
            </a:fld>
            <a:endParaRPr lang="en-US" altLang="en-US"/>
          </a:p>
        </p:txBody>
      </p:sp>
    </p:spTree>
    <p:extLst>
      <p:ext uri="{BB962C8B-B14F-4D97-AF65-F5344CB8AC3E}">
        <p14:creationId xmlns:p14="http://schemas.microsoft.com/office/powerpoint/2010/main" val="447150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b="1" dirty="0">
                <a:solidFill>
                  <a:schemeClr val="tx1">
                    <a:lumMod val="75000"/>
                    <a:lumOff val="25000"/>
                  </a:schemeClr>
                </a:solidFill>
                <a:latin typeface="+mn-lt"/>
              </a:rPr>
              <a:t>Our Study of Isaiah</a:t>
            </a:r>
          </a:p>
        </p:txBody>
      </p:sp>
      <p:sp>
        <p:nvSpPr>
          <p:cNvPr id="3" name="Content Placeholder 2"/>
          <p:cNvSpPr>
            <a:spLocks noGrp="1"/>
          </p:cNvSpPr>
          <p:nvPr>
            <p:ph idx="1"/>
          </p:nvPr>
        </p:nvSpPr>
        <p:spPr>
          <a:xfrm>
            <a:off x="1265794" y="1905000"/>
            <a:ext cx="11706040" cy="4800600"/>
          </a:xfrm>
        </p:spPr>
        <p:txBody>
          <a:bodyPr/>
          <a:lstStyle/>
          <a:p>
            <a:pPr>
              <a:spcBef>
                <a:spcPts val="0"/>
              </a:spcBef>
              <a:spcAft>
                <a:spcPts val="0"/>
              </a:spcAft>
              <a:defRPr/>
            </a:pPr>
            <a:r>
              <a:rPr lang="fr-FR" altLang="en-US" sz="3200" b="1" dirty="0">
                <a:solidFill>
                  <a:schemeClr val="tx1"/>
                </a:solidFill>
                <a:latin typeface="+mn-lt"/>
                <a:cs typeface="Arial" panose="020B0604020202020204" pitchFamily="34" charset="0"/>
              </a:rPr>
              <a:t>Last Meeting:</a:t>
            </a:r>
          </a:p>
          <a:p>
            <a:pPr marL="717340" lvl="1" indent="-365771">
              <a:spcBef>
                <a:spcPts val="0"/>
              </a:spcBef>
              <a:spcAft>
                <a:spcPts val="0"/>
              </a:spcAft>
              <a:defRPr/>
            </a:pPr>
            <a:r>
              <a:rPr lang="en-US" altLang="en-US" sz="2400" b="1" dirty="0">
                <a:solidFill>
                  <a:schemeClr val="tx1"/>
                </a:solidFill>
                <a:cs typeface="Arial" panose="020B0604020202020204" pitchFamily="34" charset="0"/>
              </a:rPr>
              <a:t>Isaiah 56 | Blessings for All Nations; Israel’s Sinful Leaders</a:t>
            </a:r>
          </a:p>
          <a:p>
            <a:pPr marL="717340" lvl="1" indent="-365771">
              <a:spcBef>
                <a:spcPts val="0"/>
              </a:spcBef>
              <a:spcAft>
                <a:spcPts val="0"/>
              </a:spcAft>
              <a:defRPr/>
            </a:pPr>
            <a:r>
              <a:rPr lang="en-US" altLang="en-US" sz="2400" b="1" dirty="0">
                <a:solidFill>
                  <a:schemeClr val="tx1"/>
                </a:solidFill>
                <a:cs typeface="Arial" panose="020B0604020202020204" pitchFamily="34" charset="0"/>
              </a:rPr>
              <a:t>Memory Verse: Isaiah 56:7</a:t>
            </a:r>
          </a:p>
          <a:p>
            <a:pPr marL="717340" lvl="1" indent="-365771">
              <a:spcBef>
                <a:spcPts val="0"/>
              </a:spcBef>
              <a:spcAft>
                <a:spcPts val="0"/>
              </a:spcAft>
              <a:defRPr/>
            </a:pPr>
            <a:r>
              <a:rPr lang="en-US" altLang="en-US" sz="2400" b="1" i="1" dirty="0">
                <a:solidFill>
                  <a:schemeClr val="tx1"/>
                </a:solidFill>
                <a:cs typeface="Arial" panose="020B0604020202020204" pitchFamily="34" charset="0"/>
              </a:rPr>
              <a:t>Dr. Constable’s Notes, 2023 Ed., pp. 401-408; Motyer, pp. 459-469</a:t>
            </a:r>
          </a:p>
          <a:p>
            <a:pPr marL="717340" lvl="1" indent="-365771">
              <a:spcBef>
                <a:spcPts val="0"/>
              </a:spcBef>
              <a:spcAft>
                <a:spcPts val="0"/>
              </a:spcAft>
              <a:defRPr/>
            </a:pPr>
            <a:r>
              <a:rPr lang="en-US" altLang="en-US" sz="2400" b="1" dirty="0">
                <a:solidFill>
                  <a:schemeClr val="tx1"/>
                </a:solidFill>
                <a:cs typeface="Arial" panose="020B0604020202020204" pitchFamily="34" charset="0"/>
              </a:rPr>
              <a:t>Refreshment Host: F</a:t>
            </a:r>
          </a:p>
          <a:p>
            <a:pPr marL="351569" lvl="1" indent="0">
              <a:spcBef>
                <a:spcPts val="0"/>
              </a:spcBef>
              <a:spcAft>
                <a:spcPts val="0"/>
              </a:spcAft>
              <a:buNone/>
              <a:defRPr/>
            </a:pPr>
            <a:endParaRPr lang="en-US" altLang="en-US" sz="2400" b="1" dirty="0">
              <a:solidFill>
                <a:schemeClr val="tx1"/>
              </a:solidFill>
              <a:latin typeface="+mn-lt"/>
              <a:cs typeface="Arial" panose="020B0604020202020204" pitchFamily="34" charset="0"/>
            </a:endParaRPr>
          </a:p>
          <a:p>
            <a:pPr>
              <a:spcBef>
                <a:spcPts val="0"/>
              </a:spcBef>
              <a:spcAft>
                <a:spcPts val="0"/>
              </a:spcAft>
              <a:defRPr/>
            </a:pPr>
            <a:r>
              <a:rPr lang="fr-FR" altLang="en-US" sz="3200" b="1" dirty="0">
                <a:solidFill>
                  <a:schemeClr val="tx1"/>
                </a:solidFill>
                <a:latin typeface="+mn-lt"/>
                <a:cs typeface="Arial" panose="020B0604020202020204" pitchFamily="34" charset="0"/>
              </a:rPr>
              <a:t>Tonight:</a:t>
            </a:r>
          </a:p>
          <a:p>
            <a:pPr marL="717340" lvl="1" indent="-365771">
              <a:spcBef>
                <a:spcPts val="0"/>
              </a:spcBef>
              <a:spcAft>
                <a:spcPts val="0"/>
              </a:spcAft>
              <a:defRPr/>
            </a:pPr>
            <a:r>
              <a:rPr lang="en-US" altLang="en-US" sz="2400" b="1" dirty="0">
                <a:solidFill>
                  <a:schemeClr val="tx1"/>
                </a:solidFill>
                <a:cs typeface="Arial" panose="020B0604020202020204" pitchFamily="34" charset="0"/>
              </a:rPr>
              <a:t>Isaiah 57 | Israel’s Futile Idolatry; Comfort for the Contrite</a:t>
            </a:r>
          </a:p>
          <a:p>
            <a:pPr marL="717340" lvl="1" indent="-365771">
              <a:spcBef>
                <a:spcPts val="0"/>
              </a:spcBef>
              <a:spcAft>
                <a:spcPts val="0"/>
              </a:spcAft>
              <a:defRPr/>
            </a:pPr>
            <a:r>
              <a:rPr lang="en-US" altLang="en-US" sz="2400" b="1" dirty="0">
                <a:solidFill>
                  <a:schemeClr val="tx1"/>
                </a:solidFill>
                <a:cs typeface="Arial" panose="020B0604020202020204" pitchFamily="34" charset="0"/>
              </a:rPr>
              <a:t>Memory Verse: Isaiah 57:20</a:t>
            </a:r>
          </a:p>
          <a:p>
            <a:pPr marL="717340" lvl="1" indent="-365771">
              <a:spcBef>
                <a:spcPts val="0"/>
              </a:spcBef>
              <a:spcAft>
                <a:spcPts val="0"/>
              </a:spcAft>
              <a:defRPr/>
            </a:pPr>
            <a:r>
              <a:rPr lang="en-US" altLang="en-US" sz="2400" b="1" i="1" dirty="0">
                <a:solidFill>
                  <a:schemeClr val="tx1"/>
                </a:solidFill>
                <a:cs typeface="Arial" panose="020B0604020202020204" pitchFamily="34" charset="0"/>
              </a:rPr>
              <a:t>Dr. Constable’s Notes, 2023 Ed., pp. 408-415; Motyer, pp. 469-478</a:t>
            </a:r>
          </a:p>
          <a:p>
            <a:pPr marL="351569" lvl="1" indent="0">
              <a:spcBef>
                <a:spcPts val="0"/>
              </a:spcBef>
              <a:spcAft>
                <a:spcPts val="0"/>
              </a:spcAft>
              <a:buNone/>
              <a:defRPr/>
            </a:pPr>
            <a:endParaRPr lang="en-US" altLang="en-US" sz="2400" b="1" i="1" dirty="0">
              <a:solidFill>
                <a:schemeClr val="tx1"/>
              </a:solidFill>
              <a:cs typeface="Arial" panose="020B0604020202020204" pitchFamily="34" charset="0"/>
            </a:endParaRPr>
          </a:p>
          <a:p>
            <a:pPr marL="717340" lvl="1" indent="-365771">
              <a:spcBef>
                <a:spcPts val="0"/>
              </a:spcBef>
              <a:spcAft>
                <a:spcPts val="0"/>
              </a:spcAft>
              <a:defRPr/>
            </a:pPr>
            <a:r>
              <a:rPr lang="en-US" altLang="en-US" sz="2400" b="1" dirty="0">
                <a:solidFill>
                  <a:schemeClr val="tx1"/>
                </a:solidFill>
                <a:cs typeface="Arial" panose="020B0604020202020204" pitchFamily="34" charset="0"/>
              </a:rPr>
              <a:t>Refreshment Host: G</a:t>
            </a:r>
          </a:p>
        </p:txBody>
      </p:sp>
      <p:sp>
        <p:nvSpPr>
          <p:cNvPr id="27654" name="Slide Number Placeholder 5"/>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AB06994E-5FDD-4F8B-8F28-6054427B3D31}" type="slidenum">
              <a:rPr lang="en-US" altLang="en-US"/>
              <a:pPr/>
              <a:t>9</a:t>
            </a:fld>
            <a:endParaRPr lang="en-US" altLang="en-US"/>
          </a:p>
        </p:txBody>
      </p:sp>
    </p:spTree>
    <p:extLst>
      <p:ext uri="{BB962C8B-B14F-4D97-AF65-F5344CB8AC3E}">
        <p14:creationId xmlns:p14="http://schemas.microsoft.com/office/powerpoint/2010/main" val="458218937"/>
      </p:ext>
    </p:extLst>
  </p:cSld>
  <p:clrMapOvr>
    <a:masterClrMapping/>
  </p:clrMapOvr>
</p:sld>
</file>

<file path=ppt/theme/theme1.xml><?xml version="1.0" encoding="utf-8"?>
<a:theme xmlns:a="http://schemas.openxmlformats.org/drawingml/2006/main" name="Edge">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Edge">
      <a:majorFont>
        <a:latin typeface="Garamond"/>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a:solidFill>
            <a:schemeClr val="tx1"/>
          </a:solidFill>
          <a:tailEnd type="triangle"/>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{15660BC4-3229-0A40-A332-FA237BDCE996}tf10001120</Template>
  <TotalTime>41013</TotalTime>
  <Words>3492</Words>
  <Application>Microsoft Macintosh PowerPoint</Application>
  <PresentationFormat>Custom</PresentationFormat>
  <Paragraphs>382</Paragraphs>
  <Slides>38</Slides>
  <Notes>38</Notes>
  <HiddenSlides>1</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38</vt:i4>
      </vt:variant>
    </vt:vector>
  </HeadingPairs>
  <TitlesOfParts>
    <vt:vector size="47" baseType="lpstr">
      <vt:lpstr>Arial</vt:lpstr>
      <vt:lpstr>Calibri</vt:lpstr>
      <vt:lpstr>Cambria</vt:lpstr>
      <vt:lpstr>Courier New</vt:lpstr>
      <vt:lpstr>Garamond</vt:lpstr>
      <vt:lpstr>Symbol</vt:lpstr>
      <vt:lpstr>Times New Roman</vt:lpstr>
      <vt:lpstr>Wingdings</vt:lpstr>
      <vt:lpstr>Edge</vt:lpstr>
      <vt:lpstr>WELCOME  TO  THE  MOB!</vt:lpstr>
      <vt:lpstr>Announcements</vt:lpstr>
      <vt:lpstr>PowerPoint Presentation</vt:lpstr>
      <vt:lpstr>It Is Well With My Soul  </vt:lpstr>
      <vt:lpstr>It Is Well With My Soul  </vt:lpstr>
      <vt:lpstr>It Is Well With My Soul  </vt:lpstr>
      <vt:lpstr>It Is Well With My Soul  </vt:lpstr>
      <vt:lpstr>Memory Verse</vt:lpstr>
      <vt:lpstr>Our Study of Isaiah</vt:lpstr>
      <vt:lpstr>Isaiah Outline</vt:lpstr>
      <vt:lpstr>Peace                No-Peace</vt:lpstr>
      <vt:lpstr>Peace                No-Peace</vt:lpstr>
      <vt:lpstr>Isaiah 57:1-2 The Righteous Man</vt:lpstr>
      <vt:lpstr>Peace - Shalom</vt:lpstr>
      <vt:lpstr>PowerPoint Presentation</vt:lpstr>
      <vt:lpstr>Isaiah 57:4-6</vt:lpstr>
      <vt:lpstr>Isaiah 57:7-8</vt:lpstr>
      <vt:lpstr>Isaiah 57:7-10</vt:lpstr>
      <vt:lpstr>The Background</vt:lpstr>
      <vt:lpstr>Isaiah 57:3-10  Summary of Their Deeds</vt:lpstr>
      <vt:lpstr>Isaiah 57:11a</vt:lpstr>
      <vt:lpstr>Fear – cont’d</vt:lpstr>
      <vt:lpstr>Isaiah 57:11b-13</vt:lpstr>
      <vt:lpstr>Application: Your Refuge?</vt:lpstr>
      <vt:lpstr>Idols – Do You Have Them?</vt:lpstr>
      <vt:lpstr>Refuge - Isaiah 57:14-15 </vt:lpstr>
      <vt:lpstr>Isaiah 57:16-17</vt:lpstr>
      <vt:lpstr>Isaiah 57:18-19</vt:lpstr>
      <vt:lpstr>Isaiah 57:20-21</vt:lpstr>
      <vt:lpstr>Shalom, Shalom</vt:lpstr>
      <vt:lpstr>The Cost of Shalom </vt:lpstr>
      <vt:lpstr>Peace in the New Testament</vt:lpstr>
      <vt:lpstr>Peace in the New Testament p.2</vt:lpstr>
      <vt:lpstr>Experiencing God’s Peace</vt:lpstr>
      <vt:lpstr>Next Week</vt:lpstr>
      <vt:lpstr>Discussion Questions </vt:lpstr>
      <vt:lpstr>Discussion Questions  p.2 </vt:lpstr>
      <vt:lpstr>Discussion Questions  p.3 </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Kirk Streitmater</dc:creator>
  <cp:lastModifiedBy>Jim Battle</cp:lastModifiedBy>
  <cp:revision>1731</cp:revision>
  <cp:lastPrinted>2022-06-26T02:09:40Z</cp:lastPrinted>
  <dcterms:created xsi:type="dcterms:W3CDTF">2006-08-27T02:03:17Z</dcterms:created>
  <dcterms:modified xsi:type="dcterms:W3CDTF">2024-03-05T16:37:27Z</dcterms:modified>
</cp:coreProperties>
</file>