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3"/>
  </p:notesMasterIdLst>
  <p:handoutMasterIdLst>
    <p:handoutMasterId r:id="rId34"/>
  </p:handoutMasterIdLst>
  <p:sldIdLst>
    <p:sldId id="474" r:id="rId2"/>
    <p:sldId id="467" r:id="rId3"/>
    <p:sldId id="1492" r:id="rId4"/>
    <p:sldId id="811" r:id="rId5"/>
    <p:sldId id="1691" r:id="rId6"/>
    <p:sldId id="1690" r:id="rId7"/>
    <p:sldId id="1692" r:id="rId8"/>
    <p:sldId id="1674" r:id="rId9"/>
    <p:sldId id="1693" r:id="rId10"/>
    <p:sldId id="677" r:id="rId11"/>
    <p:sldId id="505" r:id="rId12"/>
    <p:sldId id="484" r:id="rId13"/>
    <p:sldId id="1677" r:id="rId14"/>
    <p:sldId id="1694" r:id="rId15"/>
    <p:sldId id="1583" r:id="rId16"/>
    <p:sldId id="1695" r:id="rId17"/>
    <p:sldId id="1696" r:id="rId18"/>
    <p:sldId id="1657" r:id="rId19"/>
    <p:sldId id="1678" r:id="rId20"/>
    <p:sldId id="1697" r:id="rId21"/>
    <p:sldId id="1699" r:id="rId22"/>
    <p:sldId id="1703" r:id="rId23"/>
    <p:sldId id="1698" r:id="rId24"/>
    <p:sldId id="1700" r:id="rId25"/>
    <p:sldId id="1688" r:id="rId26"/>
    <p:sldId id="1701" r:id="rId27"/>
    <p:sldId id="1704" r:id="rId28"/>
    <p:sldId id="1687" r:id="rId29"/>
    <p:sldId id="1672" r:id="rId30"/>
    <p:sldId id="1598" r:id="rId31"/>
    <p:sldId id="1702" r:id="rId32"/>
  </p:sldIdLst>
  <p:sldSz cx="13004800" cy="7315200"/>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304" userDrawn="1">
          <p15:clr>
            <a:srgbClr val="A4A3A4"/>
          </p15:clr>
        </p15:guide>
        <p15:guide id="2" pos="409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FFCC66"/>
    <a:srgbClr val="CB9902"/>
    <a:srgbClr val="FFFFFF"/>
    <a:srgbClr val="FFFF00"/>
    <a:srgbClr val="FF7C80"/>
    <a:srgbClr val="CAD1D2"/>
    <a:srgbClr val="75BDA7"/>
    <a:srgbClr val="3494BA"/>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272" autoAdjust="0"/>
    <p:restoredTop sz="93478" autoAdjust="0"/>
  </p:normalViewPr>
  <p:slideViewPr>
    <p:cSldViewPr>
      <p:cViewPr varScale="1">
        <p:scale>
          <a:sx n="100" d="100"/>
          <a:sy n="100" d="100"/>
        </p:scale>
        <p:origin x="192" y="1088"/>
      </p:cViewPr>
      <p:guideLst>
        <p:guide orient="horz" pos="2304"/>
        <p:guide pos="4096"/>
      </p:guideLst>
    </p:cSldViewPr>
  </p:slideViewPr>
  <p:outlineViewPr>
    <p:cViewPr>
      <p:scale>
        <a:sx n="33" d="100"/>
        <a:sy n="33" d="100"/>
      </p:scale>
      <p:origin x="0" y="-16752"/>
    </p:cViewPr>
  </p:outlineViewPr>
  <p:notesTextViewPr>
    <p:cViewPr>
      <p:scale>
        <a:sx n="180" d="100"/>
        <a:sy n="180" d="100"/>
      </p:scale>
      <p:origin x="0" y="0"/>
    </p:cViewPr>
  </p:notesTextViewPr>
  <p:sorterViewPr>
    <p:cViewPr>
      <p:scale>
        <a:sx n="165" d="100"/>
        <a:sy n="165" d="100"/>
      </p:scale>
      <p:origin x="0" y="-7011"/>
    </p:cViewPr>
  </p:sorterViewPr>
  <p:notesViewPr>
    <p:cSldViewPr>
      <p:cViewPr varScale="1">
        <p:scale>
          <a:sx n="78" d="100"/>
          <a:sy n="78" d="100"/>
        </p:scale>
        <p:origin x="4032"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defRPr sz="1200"/>
            </a:lvl1pPr>
          </a:lstStyle>
          <a:p>
            <a:endParaRPr lang="en-US"/>
          </a:p>
        </p:txBody>
      </p:sp>
      <p:sp>
        <p:nvSpPr>
          <p:cNvPr id="18435" name="Rectangle 3"/>
          <p:cNvSpPr>
            <a:spLocks noGrp="1" noChangeArrowheads="1"/>
          </p:cNvSpPr>
          <p:nvPr>
            <p:ph type="dt" sz="quarter" idx="1"/>
          </p:nvPr>
        </p:nvSpPr>
        <p:spPr bwMode="auto">
          <a:xfrm>
            <a:off x="4008705"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a:defRPr sz="1200"/>
            </a:lvl1pPr>
          </a:lstStyle>
          <a:p>
            <a:endParaRPr lang="en-US"/>
          </a:p>
        </p:txBody>
      </p:sp>
      <p:sp>
        <p:nvSpPr>
          <p:cNvPr id="18436" name="Rectangle 4"/>
          <p:cNvSpPr>
            <a:spLocks noGrp="1" noChangeArrowheads="1"/>
          </p:cNvSpPr>
          <p:nvPr>
            <p:ph type="ftr" sz="quarter" idx="2"/>
          </p:nvPr>
        </p:nvSpPr>
        <p:spPr bwMode="auto">
          <a:xfrm>
            <a:off x="0"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defRPr sz="1200"/>
            </a:lvl1pPr>
          </a:lstStyle>
          <a:p>
            <a:endParaRPr lang="en-US"/>
          </a:p>
        </p:txBody>
      </p:sp>
      <p:sp>
        <p:nvSpPr>
          <p:cNvPr id="18437" name="Rectangle 5"/>
          <p:cNvSpPr>
            <a:spLocks noGrp="1" noChangeArrowheads="1"/>
          </p:cNvSpPr>
          <p:nvPr>
            <p:ph type="sldNum" sz="quarter" idx="3"/>
          </p:nvPr>
        </p:nvSpPr>
        <p:spPr bwMode="auto">
          <a:xfrm>
            <a:off x="4008705"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a:defRPr sz="1200"/>
            </a:lvl1pPr>
          </a:lstStyle>
          <a:p>
            <a:fld id="{D7CD459D-E2F3-4FE0-BAEB-5D23A90BE640}" type="slidenum">
              <a:rPr lang="en-US"/>
              <a:pPr/>
              <a:t>‹#›</a:t>
            </a:fld>
            <a:endParaRPr lang="en-US"/>
          </a:p>
        </p:txBody>
      </p:sp>
    </p:spTree>
    <p:extLst>
      <p:ext uri="{BB962C8B-B14F-4D97-AF65-F5344CB8AC3E}">
        <p14:creationId xmlns:p14="http://schemas.microsoft.com/office/powerpoint/2010/main" val="3909394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defRPr sz="1200"/>
            </a:lvl1pPr>
          </a:lstStyle>
          <a:p>
            <a:endParaRPr lang="en-US"/>
          </a:p>
        </p:txBody>
      </p:sp>
      <p:sp>
        <p:nvSpPr>
          <p:cNvPr id="45059" name="Rectangle 3"/>
          <p:cNvSpPr>
            <a:spLocks noGrp="1" noChangeArrowheads="1"/>
          </p:cNvSpPr>
          <p:nvPr>
            <p:ph type="dt" idx="1"/>
          </p:nvPr>
        </p:nvSpPr>
        <p:spPr bwMode="auto">
          <a:xfrm>
            <a:off x="4008705"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a:defRPr sz="1200"/>
            </a:lvl1pPr>
          </a:lstStyle>
          <a:p>
            <a:endParaRPr lang="en-US"/>
          </a:p>
        </p:txBody>
      </p:sp>
      <p:sp>
        <p:nvSpPr>
          <p:cNvPr id="45060" name="Rectangle 4"/>
          <p:cNvSpPr>
            <a:spLocks noGrp="1" noRot="1" noChangeAspect="1" noChangeArrowheads="1" noTextEdit="1"/>
          </p:cNvSpPr>
          <p:nvPr>
            <p:ph type="sldImg" idx="2"/>
          </p:nvPr>
        </p:nvSpPr>
        <p:spPr bwMode="auto">
          <a:xfrm>
            <a:off x="417513" y="701675"/>
            <a:ext cx="6242050" cy="3511550"/>
          </a:xfrm>
          <a:prstGeom prst="rect">
            <a:avLst/>
          </a:prstGeom>
          <a:noFill/>
          <a:ln w="9525">
            <a:solidFill>
              <a:srgbClr val="000000"/>
            </a:solidFill>
            <a:miter lim="800000"/>
            <a:headEnd/>
            <a:tailEnd/>
          </a:ln>
          <a:effectLst/>
        </p:spPr>
      </p:sp>
      <p:sp>
        <p:nvSpPr>
          <p:cNvPr id="45061" name="Rectangle 5"/>
          <p:cNvSpPr>
            <a:spLocks noGrp="1" noChangeArrowheads="1"/>
          </p:cNvSpPr>
          <p:nvPr>
            <p:ph type="body" sz="quarter" idx="3"/>
          </p:nvPr>
        </p:nvSpPr>
        <p:spPr bwMode="auto">
          <a:xfrm>
            <a:off x="707708" y="4447461"/>
            <a:ext cx="5661660" cy="421338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062" name="Rectangle 6"/>
          <p:cNvSpPr>
            <a:spLocks noGrp="1" noChangeArrowheads="1"/>
          </p:cNvSpPr>
          <p:nvPr>
            <p:ph type="ftr" sz="quarter" idx="4"/>
          </p:nvPr>
        </p:nvSpPr>
        <p:spPr bwMode="auto">
          <a:xfrm>
            <a:off x="0"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defRPr sz="1200"/>
            </a:lvl1pPr>
          </a:lstStyle>
          <a:p>
            <a:endParaRPr lang="en-US"/>
          </a:p>
        </p:txBody>
      </p:sp>
      <p:sp>
        <p:nvSpPr>
          <p:cNvPr id="45063" name="Rectangle 7"/>
          <p:cNvSpPr>
            <a:spLocks noGrp="1" noChangeArrowheads="1"/>
          </p:cNvSpPr>
          <p:nvPr>
            <p:ph type="sldNum" sz="quarter" idx="5"/>
          </p:nvPr>
        </p:nvSpPr>
        <p:spPr bwMode="auto">
          <a:xfrm>
            <a:off x="4008705"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a:defRPr sz="1200"/>
            </a:lvl1pPr>
          </a:lstStyle>
          <a:p>
            <a:fld id="{4D2B7343-4559-4655-B0BC-11E2F39BB687}" type="slidenum">
              <a:rPr lang="en-US"/>
              <a:pPr/>
              <a:t>‹#›</a:t>
            </a:fld>
            <a:endParaRPr lang="en-US"/>
          </a:p>
        </p:txBody>
      </p:sp>
    </p:spTree>
    <p:extLst>
      <p:ext uri="{BB962C8B-B14F-4D97-AF65-F5344CB8AC3E}">
        <p14:creationId xmlns:p14="http://schemas.microsoft.com/office/powerpoint/2010/main" val="20201839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2B7343-4559-4655-B0BC-11E2F39BB687}" type="slidenum">
              <a:rPr lang="en-US" smtClean="0"/>
              <a:pPr/>
              <a:t>1</a:t>
            </a:fld>
            <a:endParaRPr lang="en-US"/>
          </a:p>
        </p:txBody>
      </p:sp>
    </p:spTree>
    <p:extLst>
      <p:ext uri="{BB962C8B-B14F-4D97-AF65-F5344CB8AC3E}">
        <p14:creationId xmlns:p14="http://schemas.microsoft.com/office/powerpoint/2010/main" val="1579865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10</a:t>
            </a:fld>
            <a:endParaRPr lang="en-US"/>
          </a:p>
        </p:txBody>
      </p:sp>
    </p:spTree>
    <p:extLst>
      <p:ext uri="{BB962C8B-B14F-4D97-AF65-F5344CB8AC3E}">
        <p14:creationId xmlns:p14="http://schemas.microsoft.com/office/powerpoint/2010/main" val="1266499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2B7343-4559-4655-B0BC-11E2F39BB687}" type="slidenum">
              <a:rPr lang="en-US" smtClean="0"/>
              <a:pPr/>
              <a:t>11</a:t>
            </a:fld>
            <a:endParaRPr lang="en-US"/>
          </a:p>
        </p:txBody>
      </p:sp>
    </p:spTree>
    <p:extLst>
      <p:ext uri="{BB962C8B-B14F-4D97-AF65-F5344CB8AC3E}">
        <p14:creationId xmlns:p14="http://schemas.microsoft.com/office/powerpoint/2010/main" val="3100581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12</a:t>
            </a:fld>
            <a:endParaRPr lang="en-US"/>
          </a:p>
        </p:txBody>
      </p:sp>
    </p:spTree>
    <p:extLst>
      <p:ext uri="{BB962C8B-B14F-4D97-AF65-F5344CB8AC3E}">
        <p14:creationId xmlns:p14="http://schemas.microsoft.com/office/powerpoint/2010/main" val="2210275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13</a:t>
            </a:fld>
            <a:endParaRPr lang="en-US"/>
          </a:p>
        </p:txBody>
      </p:sp>
    </p:spTree>
    <p:extLst>
      <p:ext uri="{BB962C8B-B14F-4D97-AF65-F5344CB8AC3E}">
        <p14:creationId xmlns:p14="http://schemas.microsoft.com/office/powerpoint/2010/main" val="238522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14</a:t>
            </a:fld>
            <a:endParaRPr lang="en-US"/>
          </a:p>
        </p:txBody>
      </p:sp>
    </p:spTree>
    <p:extLst>
      <p:ext uri="{BB962C8B-B14F-4D97-AF65-F5344CB8AC3E}">
        <p14:creationId xmlns:p14="http://schemas.microsoft.com/office/powerpoint/2010/main" val="817807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15</a:t>
            </a:fld>
            <a:endParaRPr lang="en-US"/>
          </a:p>
        </p:txBody>
      </p:sp>
    </p:spTree>
    <p:extLst>
      <p:ext uri="{BB962C8B-B14F-4D97-AF65-F5344CB8AC3E}">
        <p14:creationId xmlns:p14="http://schemas.microsoft.com/office/powerpoint/2010/main" val="3094526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16</a:t>
            </a:fld>
            <a:endParaRPr lang="en-US"/>
          </a:p>
        </p:txBody>
      </p:sp>
    </p:spTree>
    <p:extLst>
      <p:ext uri="{BB962C8B-B14F-4D97-AF65-F5344CB8AC3E}">
        <p14:creationId xmlns:p14="http://schemas.microsoft.com/office/powerpoint/2010/main" val="856244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17</a:t>
            </a:fld>
            <a:endParaRPr lang="en-US"/>
          </a:p>
        </p:txBody>
      </p:sp>
    </p:spTree>
    <p:extLst>
      <p:ext uri="{BB962C8B-B14F-4D97-AF65-F5344CB8AC3E}">
        <p14:creationId xmlns:p14="http://schemas.microsoft.com/office/powerpoint/2010/main" val="697598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18</a:t>
            </a:fld>
            <a:endParaRPr lang="en-US"/>
          </a:p>
        </p:txBody>
      </p:sp>
    </p:spTree>
    <p:extLst>
      <p:ext uri="{BB962C8B-B14F-4D97-AF65-F5344CB8AC3E}">
        <p14:creationId xmlns:p14="http://schemas.microsoft.com/office/powerpoint/2010/main" val="1135272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19</a:t>
            </a:fld>
            <a:endParaRPr lang="en-US"/>
          </a:p>
        </p:txBody>
      </p:sp>
    </p:spTree>
    <p:extLst>
      <p:ext uri="{BB962C8B-B14F-4D97-AF65-F5344CB8AC3E}">
        <p14:creationId xmlns:p14="http://schemas.microsoft.com/office/powerpoint/2010/main" val="4080964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2</a:t>
            </a:fld>
            <a:endParaRPr lang="en-US"/>
          </a:p>
        </p:txBody>
      </p:sp>
    </p:spTree>
    <p:extLst>
      <p:ext uri="{BB962C8B-B14F-4D97-AF65-F5344CB8AC3E}">
        <p14:creationId xmlns:p14="http://schemas.microsoft.com/office/powerpoint/2010/main" val="944766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20</a:t>
            </a:fld>
            <a:endParaRPr lang="en-US"/>
          </a:p>
        </p:txBody>
      </p:sp>
    </p:spTree>
    <p:extLst>
      <p:ext uri="{BB962C8B-B14F-4D97-AF65-F5344CB8AC3E}">
        <p14:creationId xmlns:p14="http://schemas.microsoft.com/office/powerpoint/2010/main" val="3260526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21</a:t>
            </a:fld>
            <a:endParaRPr lang="en-US"/>
          </a:p>
        </p:txBody>
      </p:sp>
    </p:spTree>
    <p:extLst>
      <p:ext uri="{BB962C8B-B14F-4D97-AF65-F5344CB8AC3E}">
        <p14:creationId xmlns:p14="http://schemas.microsoft.com/office/powerpoint/2010/main" val="2374499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22</a:t>
            </a:fld>
            <a:endParaRPr lang="en-US"/>
          </a:p>
        </p:txBody>
      </p:sp>
    </p:spTree>
    <p:extLst>
      <p:ext uri="{BB962C8B-B14F-4D97-AF65-F5344CB8AC3E}">
        <p14:creationId xmlns:p14="http://schemas.microsoft.com/office/powerpoint/2010/main" val="1522661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23</a:t>
            </a:fld>
            <a:endParaRPr lang="en-US"/>
          </a:p>
        </p:txBody>
      </p:sp>
    </p:spTree>
    <p:extLst>
      <p:ext uri="{BB962C8B-B14F-4D97-AF65-F5344CB8AC3E}">
        <p14:creationId xmlns:p14="http://schemas.microsoft.com/office/powerpoint/2010/main" val="2015763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24</a:t>
            </a:fld>
            <a:endParaRPr lang="en-US"/>
          </a:p>
        </p:txBody>
      </p:sp>
    </p:spTree>
    <p:extLst>
      <p:ext uri="{BB962C8B-B14F-4D97-AF65-F5344CB8AC3E}">
        <p14:creationId xmlns:p14="http://schemas.microsoft.com/office/powerpoint/2010/main" val="3824545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25</a:t>
            </a:fld>
            <a:endParaRPr lang="en-US"/>
          </a:p>
        </p:txBody>
      </p:sp>
    </p:spTree>
    <p:extLst>
      <p:ext uri="{BB962C8B-B14F-4D97-AF65-F5344CB8AC3E}">
        <p14:creationId xmlns:p14="http://schemas.microsoft.com/office/powerpoint/2010/main" val="1125544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26</a:t>
            </a:fld>
            <a:endParaRPr lang="en-US"/>
          </a:p>
        </p:txBody>
      </p:sp>
    </p:spTree>
    <p:extLst>
      <p:ext uri="{BB962C8B-B14F-4D97-AF65-F5344CB8AC3E}">
        <p14:creationId xmlns:p14="http://schemas.microsoft.com/office/powerpoint/2010/main" val="3109452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27</a:t>
            </a:fld>
            <a:endParaRPr lang="en-US"/>
          </a:p>
        </p:txBody>
      </p:sp>
    </p:spTree>
    <p:extLst>
      <p:ext uri="{BB962C8B-B14F-4D97-AF65-F5344CB8AC3E}">
        <p14:creationId xmlns:p14="http://schemas.microsoft.com/office/powerpoint/2010/main" val="24542477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28</a:t>
            </a:fld>
            <a:endParaRPr lang="en-US"/>
          </a:p>
        </p:txBody>
      </p:sp>
    </p:spTree>
    <p:extLst>
      <p:ext uri="{BB962C8B-B14F-4D97-AF65-F5344CB8AC3E}">
        <p14:creationId xmlns:p14="http://schemas.microsoft.com/office/powerpoint/2010/main" val="41029775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2B7343-4559-4655-B0BC-11E2F39BB687}" type="slidenum">
              <a:rPr lang="en-US" smtClean="0"/>
              <a:pPr/>
              <a:t>29</a:t>
            </a:fld>
            <a:endParaRPr lang="en-US"/>
          </a:p>
        </p:txBody>
      </p:sp>
    </p:spTree>
    <p:extLst>
      <p:ext uri="{BB962C8B-B14F-4D97-AF65-F5344CB8AC3E}">
        <p14:creationId xmlns:p14="http://schemas.microsoft.com/office/powerpoint/2010/main" val="3366751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00" dirty="0">
                <a:solidFill>
                  <a:srgbClr val="000000"/>
                </a:solidFill>
                <a:effectLst/>
                <a:highlight>
                  <a:srgbClr val="00FF00"/>
                </a:highlight>
                <a:latin typeface="Times New Roman" panose="02020603050405020304" pitchFamily="18" charset="0"/>
                <a:ea typeface="Calibri" panose="020F0502020204030204" pitchFamily="34" charset="0"/>
              </a:rPr>
              <a:t>I prayed that my teaching would change the lives of my students, encourage them, give them more confidence, and help them make an impact on the world.</a:t>
            </a:r>
            <a:r>
              <a:rPr lang="en-US" sz="1200" kern="100" dirty="0">
                <a:solidFill>
                  <a:srgbClr val="000000"/>
                </a:solidFill>
                <a:effectLst/>
                <a:highlight>
                  <a:srgbClr val="00FF00"/>
                </a:highlight>
                <a:latin typeface="Times New Roman" panose="02020603050405020304" pitchFamily="18" charset="0"/>
                <a:ea typeface="Calibri" panose="020F0502020204030204" pitchFamily="34" charset="0"/>
              </a:rPr>
              <a:t> – Jim </a:t>
            </a:r>
            <a:r>
              <a:rPr lang="en-US" sz="1200" kern="100" dirty="0" err="1">
                <a:solidFill>
                  <a:srgbClr val="000000"/>
                </a:solidFill>
                <a:effectLst/>
                <a:highlight>
                  <a:srgbClr val="00FF00"/>
                </a:highlight>
                <a:latin typeface="Times New Roman" panose="02020603050405020304" pitchFamily="18" charset="0"/>
                <a:ea typeface="Calibri" panose="020F0502020204030204" pitchFamily="34" charset="0"/>
              </a:rPr>
              <a:t>Plueddemann</a:t>
            </a:r>
            <a:endParaRPr lang="en-US" sz="1200" kern="100" dirty="0">
              <a:solidFill>
                <a:srgbClr val="000000"/>
              </a:solidFill>
              <a:effectLst/>
              <a:highlight>
                <a:srgbClr val="00FF00"/>
              </a:highligh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D2B7343-4559-4655-B0BC-11E2F39BB687}" type="slidenum">
              <a:rPr lang="en-US" smtClean="0"/>
              <a:pPr/>
              <a:t>3</a:t>
            </a:fld>
            <a:endParaRPr lang="en-US"/>
          </a:p>
        </p:txBody>
      </p:sp>
    </p:spTree>
    <p:extLst>
      <p:ext uri="{BB962C8B-B14F-4D97-AF65-F5344CB8AC3E}">
        <p14:creationId xmlns:p14="http://schemas.microsoft.com/office/powerpoint/2010/main" val="29864946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endParaRPr lang="en-US" sz="1800" b="1"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30</a:t>
            </a:fld>
            <a:endParaRPr lang="en-US"/>
          </a:p>
        </p:txBody>
      </p:sp>
    </p:spTree>
    <p:extLst>
      <p:ext uri="{BB962C8B-B14F-4D97-AF65-F5344CB8AC3E}">
        <p14:creationId xmlns:p14="http://schemas.microsoft.com/office/powerpoint/2010/main" val="8664527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endParaRPr lang="en-US" sz="1800" b="1"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31</a:t>
            </a:fld>
            <a:endParaRPr lang="en-US"/>
          </a:p>
        </p:txBody>
      </p:sp>
    </p:spTree>
    <p:extLst>
      <p:ext uri="{BB962C8B-B14F-4D97-AF65-F5344CB8AC3E}">
        <p14:creationId xmlns:p14="http://schemas.microsoft.com/office/powerpoint/2010/main" val="4171062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F67D48F-5EC5-304E-9AC7-20832AD91978}" type="slidenum">
              <a:rPr lang="en-US" smtClean="0"/>
              <a:t>4</a:t>
            </a:fld>
            <a:endParaRPr lang="en-US" dirty="0"/>
          </a:p>
        </p:txBody>
      </p:sp>
    </p:spTree>
    <p:extLst>
      <p:ext uri="{BB962C8B-B14F-4D97-AF65-F5344CB8AC3E}">
        <p14:creationId xmlns:p14="http://schemas.microsoft.com/office/powerpoint/2010/main" val="3334879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F67D48F-5EC5-304E-9AC7-20832AD91978}" type="slidenum">
              <a:rPr lang="en-US" smtClean="0"/>
              <a:t>5</a:t>
            </a:fld>
            <a:endParaRPr lang="en-US" dirty="0"/>
          </a:p>
        </p:txBody>
      </p:sp>
    </p:spTree>
    <p:extLst>
      <p:ext uri="{BB962C8B-B14F-4D97-AF65-F5344CB8AC3E}">
        <p14:creationId xmlns:p14="http://schemas.microsoft.com/office/powerpoint/2010/main" val="274641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F67D48F-5EC5-304E-9AC7-20832AD91978}" type="slidenum">
              <a:rPr lang="en-US" smtClean="0"/>
              <a:t>6</a:t>
            </a:fld>
            <a:endParaRPr lang="en-US" dirty="0"/>
          </a:p>
        </p:txBody>
      </p:sp>
    </p:spTree>
    <p:extLst>
      <p:ext uri="{BB962C8B-B14F-4D97-AF65-F5344CB8AC3E}">
        <p14:creationId xmlns:p14="http://schemas.microsoft.com/office/powerpoint/2010/main" val="451404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F67D48F-5EC5-304E-9AC7-20832AD91978}" type="slidenum">
              <a:rPr lang="en-US" smtClean="0"/>
              <a:t>7</a:t>
            </a:fld>
            <a:endParaRPr lang="en-US" dirty="0"/>
          </a:p>
        </p:txBody>
      </p:sp>
    </p:spTree>
    <p:extLst>
      <p:ext uri="{BB962C8B-B14F-4D97-AF65-F5344CB8AC3E}">
        <p14:creationId xmlns:p14="http://schemas.microsoft.com/office/powerpoint/2010/main" val="3115726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F67D48F-5EC5-304E-9AC7-20832AD91978}" type="slidenum">
              <a:rPr lang="en-US" smtClean="0"/>
              <a:t>8</a:t>
            </a:fld>
            <a:endParaRPr lang="en-US" dirty="0"/>
          </a:p>
        </p:txBody>
      </p:sp>
    </p:spTree>
    <p:extLst>
      <p:ext uri="{BB962C8B-B14F-4D97-AF65-F5344CB8AC3E}">
        <p14:creationId xmlns:p14="http://schemas.microsoft.com/office/powerpoint/2010/main" val="4232322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F67D48F-5EC5-304E-9AC7-20832AD91978}" type="slidenum">
              <a:rPr lang="en-US" smtClean="0"/>
              <a:t>9</a:t>
            </a:fld>
            <a:endParaRPr lang="en-US" dirty="0"/>
          </a:p>
        </p:txBody>
      </p:sp>
    </p:spTree>
    <p:extLst>
      <p:ext uri="{BB962C8B-B14F-4D97-AF65-F5344CB8AC3E}">
        <p14:creationId xmlns:p14="http://schemas.microsoft.com/office/powerpoint/2010/main" val="2170106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300914" y="1625604"/>
            <a:ext cx="10841633" cy="1870075"/>
          </a:xfrm>
        </p:spPr>
        <p:txBody>
          <a:bodyPr/>
          <a:lstStyle>
            <a:lvl1pPr>
              <a:defRPr sz="5384">
                <a:solidFill>
                  <a:schemeClr val="accent4">
                    <a:lumMod val="95000"/>
                    <a:lumOff val="5000"/>
                  </a:schemeClr>
                </a:solidFill>
              </a:defRPr>
            </a:lvl1pPr>
          </a:lstStyle>
          <a:p>
            <a:r>
              <a:rPr lang="en-US" altLang="en-US" dirty="0"/>
              <a:t>Click to edit Master title style</a:t>
            </a:r>
          </a:p>
        </p:txBody>
      </p:sp>
      <p:sp>
        <p:nvSpPr>
          <p:cNvPr id="10243" name="Rectangle 3"/>
          <p:cNvSpPr>
            <a:spLocks noGrp="1" noChangeArrowheads="1"/>
          </p:cNvSpPr>
          <p:nvPr>
            <p:ph type="subTitle" idx="1"/>
          </p:nvPr>
        </p:nvSpPr>
        <p:spPr>
          <a:xfrm>
            <a:off x="2816847" y="4225929"/>
            <a:ext cx="9321397" cy="1870075"/>
          </a:xfrm>
        </p:spPr>
        <p:txBody>
          <a:bodyPr/>
          <a:lstStyle>
            <a:lvl1pPr marL="0" indent="0">
              <a:buFont typeface="Wingdings" pitchFamily="2" charset="2"/>
              <a:buNone/>
              <a:defRPr sz="3048"/>
            </a:lvl1pPr>
          </a:lstStyle>
          <a:p>
            <a:r>
              <a:rPr lang="en-US" altLang="en-US"/>
              <a:t>Click to edit Master subtitle style</a:t>
            </a:r>
          </a:p>
        </p:txBody>
      </p:sp>
      <p:sp>
        <p:nvSpPr>
          <p:cNvPr id="10244" name="Rectangle 4"/>
          <p:cNvSpPr>
            <a:spLocks noGrp="1" noChangeArrowheads="1"/>
          </p:cNvSpPr>
          <p:nvPr>
            <p:ph type="dt" sz="half" idx="2"/>
          </p:nvPr>
        </p:nvSpPr>
        <p:spPr/>
        <p:txBody>
          <a:bodyPr/>
          <a:lstStyle>
            <a:lvl1pPr>
              <a:defRPr/>
            </a:lvl1pPr>
          </a:lstStyle>
          <a:p>
            <a:r>
              <a:rPr lang="en-US" altLang="en-US" dirty="0"/>
              <a:t>May 23, 2023</a:t>
            </a:r>
          </a:p>
        </p:txBody>
      </p:sp>
      <p:sp>
        <p:nvSpPr>
          <p:cNvPr id="10245" name="Rectangle 5"/>
          <p:cNvSpPr>
            <a:spLocks noGrp="1" noChangeArrowheads="1"/>
          </p:cNvSpPr>
          <p:nvPr>
            <p:ph type="ftr" sz="quarter" idx="3"/>
          </p:nvPr>
        </p:nvSpPr>
        <p:spPr>
          <a:xfrm>
            <a:off x="4442448" y="6659563"/>
            <a:ext cx="4119907" cy="487362"/>
          </a:xfrm>
        </p:spPr>
        <p:txBody>
          <a:bodyPr/>
          <a:lstStyle>
            <a:lvl1pPr>
              <a:defRPr/>
            </a:lvl1pPr>
          </a:lstStyle>
          <a:p>
            <a:r>
              <a:rPr lang="en-US" dirty="0"/>
              <a:t>Isaiah 40-66 Introduction and Overview</a:t>
            </a:r>
          </a:p>
        </p:txBody>
      </p:sp>
      <p:sp>
        <p:nvSpPr>
          <p:cNvPr id="10246" name="Rectangle 6"/>
          <p:cNvSpPr>
            <a:spLocks noGrp="1" noChangeArrowheads="1"/>
          </p:cNvSpPr>
          <p:nvPr>
            <p:ph type="sldNum" sz="quarter" idx="4"/>
          </p:nvPr>
        </p:nvSpPr>
        <p:spPr/>
        <p:txBody>
          <a:bodyPr/>
          <a:lstStyle>
            <a:lvl1pPr>
              <a:defRPr/>
            </a:lvl1pPr>
          </a:lstStyle>
          <a:p>
            <a:fld id="{39B8C130-83AE-45C9-96DC-9BAD79FDAF9F}" type="slidenum">
              <a:rPr lang="en-US" altLang="en-US"/>
              <a:pPr/>
              <a:t>‹#›</a:t>
            </a:fld>
            <a:endParaRPr lang="en-US" altLang="en-US"/>
          </a:p>
        </p:txBody>
      </p:sp>
      <p:sp>
        <p:nvSpPr>
          <p:cNvPr id="10247" name="Freeform 7"/>
          <p:cNvSpPr>
            <a:spLocks noChangeArrowheads="1"/>
          </p:cNvSpPr>
          <p:nvPr/>
        </p:nvSpPr>
        <p:spPr bwMode="auto">
          <a:xfrm>
            <a:off x="866561" y="1300163"/>
            <a:ext cx="11271687" cy="976312"/>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bg1"/>
            </a:solidFill>
            <a:prstDash val="solid"/>
            <a:miter lim="800000"/>
            <a:headEnd/>
            <a:tailEnd/>
          </a:ln>
        </p:spPr>
        <p:txBody>
          <a:bodyPr/>
          <a:lstStyle/>
          <a:p>
            <a:endParaRPr lang="en-US"/>
          </a:p>
        </p:txBody>
      </p:sp>
      <p:sp>
        <p:nvSpPr>
          <p:cNvPr id="10248" name="Line 8"/>
          <p:cNvSpPr>
            <a:spLocks noChangeShapeType="1"/>
          </p:cNvSpPr>
          <p:nvPr/>
        </p:nvSpPr>
        <p:spPr bwMode="auto">
          <a:xfrm>
            <a:off x="2816849" y="4225925"/>
            <a:ext cx="9261191" cy="0"/>
          </a:xfrm>
          <a:prstGeom prst="line">
            <a:avLst/>
          </a:prstGeom>
          <a:noFill/>
          <a:ln w="19050">
            <a:solidFill>
              <a:schemeClr val="bg1"/>
            </a:solidFill>
            <a:round/>
            <a:headEnd/>
            <a:tailEnd/>
          </a:ln>
          <a:effectLst/>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300914" y="1625604"/>
            <a:ext cx="10841633" cy="1870075"/>
          </a:xfrm>
        </p:spPr>
        <p:txBody>
          <a:bodyPr/>
          <a:lstStyle>
            <a:lvl1pPr>
              <a:defRPr sz="5384">
                <a:solidFill>
                  <a:schemeClr val="tx1"/>
                </a:solidFill>
              </a:defRPr>
            </a:lvl1pPr>
          </a:lstStyle>
          <a:p>
            <a:r>
              <a:rPr lang="en-US" altLang="en-US" dirty="0"/>
              <a:t>Click to edit Master title style</a:t>
            </a:r>
          </a:p>
        </p:txBody>
      </p:sp>
      <p:sp>
        <p:nvSpPr>
          <p:cNvPr id="10243" name="Rectangle 3"/>
          <p:cNvSpPr>
            <a:spLocks noGrp="1" noChangeArrowheads="1"/>
          </p:cNvSpPr>
          <p:nvPr>
            <p:ph type="subTitle" idx="1"/>
          </p:nvPr>
        </p:nvSpPr>
        <p:spPr>
          <a:xfrm>
            <a:off x="2816847" y="4225929"/>
            <a:ext cx="9321397" cy="1870075"/>
          </a:xfrm>
        </p:spPr>
        <p:txBody>
          <a:bodyPr/>
          <a:lstStyle>
            <a:lvl1pPr marL="0" indent="0">
              <a:buFont typeface="Wingdings" pitchFamily="2" charset="2"/>
              <a:buNone/>
              <a:defRPr sz="3048"/>
            </a:lvl1pPr>
          </a:lstStyle>
          <a:p>
            <a:r>
              <a:rPr lang="en-US" altLang="en-US"/>
              <a:t>Click to edit Master subtitle style</a:t>
            </a:r>
          </a:p>
        </p:txBody>
      </p:sp>
      <p:sp>
        <p:nvSpPr>
          <p:cNvPr id="10244" name="Rectangle 4"/>
          <p:cNvSpPr>
            <a:spLocks noGrp="1" noChangeArrowheads="1"/>
          </p:cNvSpPr>
          <p:nvPr>
            <p:ph type="dt" sz="half" idx="2"/>
          </p:nvPr>
        </p:nvSpPr>
        <p:spPr/>
        <p:txBody>
          <a:bodyPr/>
          <a:lstStyle>
            <a:lvl1pPr>
              <a:defRPr/>
            </a:lvl1pPr>
          </a:lstStyle>
          <a:p>
            <a:pPr marL="0" marR="0" lvl="0" indent="0" algn="l" defTabSz="982136" rtl="0" eaLnBrk="1" fontAlgn="base" latinLnBrk="0" hangingPunct="1">
              <a:lnSpc>
                <a:spcPct val="100000"/>
              </a:lnSpc>
              <a:spcBef>
                <a:spcPct val="0"/>
              </a:spcBef>
              <a:spcAft>
                <a:spcPct val="0"/>
              </a:spcAft>
              <a:buClrTx/>
              <a:buSzTx/>
              <a:buFontTx/>
              <a:buNone/>
              <a:tabLst/>
              <a:defRPr/>
            </a:pPr>
            <a:endParaRPr kumimoji="0" lang="en-US" altLang="en-US" sz="1321" b="0" i="0" u="none" strike="noStrike" kern="1200" cap="none" spc="0" normalizeH="0" baseline="0" noProof="0">
              <a:ln>
                <a:noFill/>
              </a:ln>
              <a:solidFill>
                <a:srgbClr val="FFFFFF"/>
              </a:solidFill>
              <a:effectLst/>
              <a:uLnTx/>
              <a:uFillTx/>
              <a:latin typeface="Garamond"/>
              <a:ea typeface="+mn-ea"/>
              <a:cs typeface="Arial" charset="0"/>
            </a:endParaRPr>
          </a:p>
        </p:txBody>
      </p:sp>
      <p:sp>
        <p:nvSpPr>
          <p:cNvPr id="10245" name="Rectangle 5"/>
          <p:cNvSpPr>
            <a:spLocks noGrp="1" noChangeArrowheads="1"/>
          </p:cNvSpPr>
          <p:nvPr>
            <p:ph type="ftr" sz="quarter" idx="3"/>
          </p:nvPr>
        </p:nvSpPr>
        <p:spPr>
          <a:xfrm>
            <a:off x="4442448" y="6659563"/>
            <a:ext cx="4119907" cy="487362"/>
          </a:xfrm>
        </p:spPr>
        <p:txBody>
          <a:bodyPr/>
          <a:lstStyle>
            <a:lvl1pPr>
              <a:defRPr/>
            </a:lvl1pPr>
          </a:lstStyle>
          <a:p>
            <a:pPr marL="0" marR="0" lvl="0" indent="0" algn="ctr" defTabSz="982136" rtl="0" eaLnBrk="1" fontAlgn="base" latinLnBrk="0" hangingPunct="1">
              <a:lnSpc>
                <a:spcPct val="100000"/>
              </a:lnSpc>
              <a:spcBef>
                <a:spcPct val="0"/>
              </a:spcBef>
              <a:spcAft>
                <a:spcPct val="0"/>
              </a:spcAft>
              <a:buClrTx/>
              <a:buSzTx/>
              <a:buFontTx/>
              <a:buNone/>
              <a:tabLst/>
              <a:defRPr/>
            </a:pPr>
            <a:endParaRPr kumimoji="0" lang="en-US" altLang="en-US" sz="1321" b="0" i="0" u="none" strike="noStrike" kern="1200" cap="none" spc="0" normalizeH="0" baseline="0" noProof="0">
              <a:ln>
                <a:noFill/>
              </a:ln>
              <a:solidFill>
                <a:srgbClr val="FFFFFF"/>
              </a:solidFill>
              <a:effectLst/>
              <a:uLnTx/>
              <a:uFillTx/>
              <a:latin typeface="Garamond"/>
              <a:ea typeface="+mn-ea"/>
              <a:cs typeface="Arial" charset="0"/>
            </a:endParaRPr>
          </a:p>
        </p:txBody>
      </p:sp>
      <p:sp>
        <p:nvSpPr>
          <p:cNvPr id="10246" name="Rectangle 6"/>
          <p:cNvSpPr>
            <a:spLocks noGrp="1" noChangeArrowheads="1"/>
          </p:cNvSpPr>
          <p:nvPr>
            <p:ph type="sldNum" sz="quarter" idx="4"/>
          </p:nvPr>
        </p:nvSpPr>
        <p:spPr/>
        <p:txBody>
          <a:bodyPr/>
          <a:lstStyle>
            <a:lvl1pPr>
              <a:defRPr/>
            </a:lvl1pPr>
          </a:lstStyle>
          <a:p>
            <a:pPr marL="0" marR="0" lvl="0" indent="0" algn="r" defTabSz="982136" rtl="0" eaLnBrk="1" fontAlgn="base" latinLnBrk="0" hangingPunct="1">
              <a:lnSpc>
                <a:spcPct val="100000"/>
              </a:lnSpc>
              <a:spcBef>
                <a:spcPct val="0"/>
              </a:spcBef>
              <a:spcAft>
                <a:spcPct val="0"/>
              </a:spcAft>
              <a:buClrTx/>
              <a:buSzTx/>
              <a:buFontTx/>
              <a:buNone/>
              <a:tabLst/>
              <a:defRPr/>
            </a:pPr>
            <a:fld id="{39B8C130-83AE-45C9-96DC-9BAD79FDAF9F}" type="slidenum">
              <a:rPr kumimoji="0" lang="en-US" altLang="en-US" sz="1321" b="0" i="0" u="none" strike="noStrike" kern="1200" cap="none" spc="0" normalizeH="0" baseline="0" noProof="0">
                <a:ln>
                  <a:noFill/>
                </a:ln>
                <a:solidFill>
                  <a:srgbClr val="FFFFFF"/>
                </a:solidFill>
                <a:effectLst/>
                <a:uLnTx/>
                <a:uFillTx/>
                <a:latin typeface="Garamond"/>
                <a:ea typeface="+mn-ea"/>
                <a:cs typeface="Arial" charset="0"/>
              </a:rPr>
              <a:pPr marL="0" marR="0" lvl="0" indent="0" algn="r" defTabSz="982136" rtl="0" eaLnBrk="1" fontAlgn="base" latinLnBrk="0" hangingPunct="1">
                <a:lnSpc>
                  <a:spcPct val="100000"/>
                </a:lnSpc>
                <a:spcBef>
                  <a:spcPct val="0"/>
                </a:spcBef>
                <a:spcAft>
                  <a:spcPct val="0"/>
                </a:spcAft>
                <a:buClrTx/>
                <a:buSzTx/>
                <a:buFontTx/>
                <a:buNone/>
                <a:tabLst/>
                <a:defRPr/>
              </a:pPr>
              <a:t>‹#›</a:t>
            </a:fld>
            <a:endParaRPr kumimoji="0" lang="en-US" altLang="en-US" sz="1321" b="0" i="0" u="none" strike="noStrike" kern="1200" cap="none" spc="0" normalizeH="0" baseline="0" noProof="0">
              <a:ln>
                <a:noFill/>
              </a:ln>
              <a:solidFill>
                <a:srgbClr val="FFFFFF"/>
              </a:solidFill>
              <a:effectLst/>
              <a:uLnTx/>
              <a:uFillTx/>
              <a:latin typeface="Garamond"/>
              <a:ea typeface="+mn-ea"/>
              <a:cs typeface="Arial" charset="0"/>
            </a:endParaRPr>
          </a:p>
        </p:txBody>
      </p:sp>
      <p:sp>
        <p:nvSpPr>
          <p:cNvPr id="10247" name="Freeform 7"/>
          <p:cNvSpPr>
            <a:spLocks noChangeArrowheads="1"/>
          </p:cNvSpPr>
          <p:nvPr/>
        </p:nvSpPr>
        <p:spPr bwMode="auto">
          <a:xfrm>
            <a:off x="866561" y="1300163"/>
            <a:ext cx="11271687" cy="976312"/>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bg1"/>
            </a:solidFill>
            <a:prstDash val="solid"/>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248" name="Line 8"/>
          <p:cNvSpPr>
            <a:spLocks noChangeShapeType="1"/>
          </p:cNvSpPr>
          <p:nvPr/>
        </p:nvSpPr>
        <p:spPr bwMode="auto">
          <a:xfrm>
            <a:off x="2816849" y="4225925"/>
            <a:ext cx="9261191" cy="0"/>
          </a:xfrm>
          <a:prstGeom prst="line">
            <a:avLst/>
          </a:prstGeom>
          <a:noFill/>
          <a:ln w="19050">
            <a:solidFill>
              <a:schemeClr val="bg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8"/>
          <p:cNvSpPr>
            <a:spLocks noChangeArrowheads="1"/>
          </p:cNvSpPr>
          <p:nvPr userDrawn="1"/>
        </p:nvSpPr>
        <p:spPr bwMode="auto">
          <a:xfrm>
            <a:off x="1063038" y="1383502"/>
            <a:ext cx="11077359" cy="650879"/>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38100" cap="flat" cmpd="sng">
            <a:solidFill>
              <a:schemeClr val="tx1"/>
            </a:solidFill>
            <a:prstDash val="solid"/>
            <a:miter lim="800000"/>
            <a:headEnd/>
            <a:tailEnd/>
          </a:ln>
        </p:spPr>
        <p:txBody>
          <a:bodyPr/>
          <a:lstStyle/>
          <a:p>
            <a:endParaRPr lang="en-US"/>
          </a:p>
        </p:txBody>
      </p:sp>
      <p:cxnSp>
        <p:nvCxnSpPr>
          <p:cNvPr id="3" name="Straight Connector 2"/>
          <p:cNvCxnSpPr>
            <a:stCxn id="10248" idx="0"/>
          </p:cNvCxnSpPr>
          <p:nvPr userDrawn="1"/>
        </p:nvCxnSpPr>
        <p:spPr>
          <a:xfrm>
            <a:off x="2816849" y="4225925"/>
            <a:ext cx="9321395"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172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30400" y="296867"/>
            <a:ext cx="10187953" cy="846137"/>
          </a:xfrm>
        </p:spPr>
        <p:txBody>
          <a:bodyPr/>
          <a:lstStyle>
            <a:lvl1pPr>
              <a:defRPr sz="4500">
                <a:solidFill>
                  <a:schemeClr val="accent4">
                    <a:lumMod val="95000"/>
                    <a:lumOff val="5000"/>
                  </a:schemeClr>
                </a:solidFill>
              </a:defRPr>
            </a:lvl1pPr>
          </a:lstStyle>
          <a:p>
            <a:r>
              <a:rPr lang="en-US" dirty="0"/>
              <a:t>Click to edit Master title style</a:t>
            </a:r>
          </a:p>
        </p:txBody>
      </p:sp>
      <p:sp>
        <p:nvSpPr>
          <p:cNvPr id="3" name="Content Placeholder 2"/>
          <p:cNvSpPr>
            <a:spLocks noGrp="1"/>
          </p:cNvSpPr>
          <p:nvPr>
            <p:ph idx="1"/>
          </p:nvPr>
        </p:nvSpPr>
        <p:spPr>
          <a:xfrm>
            <a:off x="619276" y="1676400"/>
            <a:ext cx="11706040" cy="4527550"/>
          </a:xfrm>
        </p:spPr>
        <p:txBody>
          <a:bodyPr/>
          <a:lstStyle>
            <a:lvl1pPr>
              <a:buClrTx/>
              <a:defRPr sz="4000">
                <a:solidFill>
                  <a:schemeClr val="accent4">
                    <a:lumMod val="95000"/>
                    <a:lumOff val="5000"/>
                  </a:schemeClr>
                </a:solidFill>
                <a:latin typeface="Cambria" panose="02040503050406030204" pitchFamily="18" charset="0"/>
                <a:ea typeface="Cambria" panose="02040503050406030204" pitchFamily="18" charset="0"/>
              </a:defRPr>
            </a:lvl1pPr>
            <a:lvl2pPr>
              <a:buClrTx/>
              <a:defRPr sz="3200">
                <a:solidFill>
                  <a:schemeClr val="accent4">
                    <a:lumMod val="95000"/>
                    <a:lumOff val="5000"/>
                  </a:schemeClr>
                </a:solidFill>
                <a:latin typeface="Cambria" panose="02040503050406030204" pitchFamily="18" charset="0"/>
                <a:ea typeface="Cambria" panose="02040503050406030204" pitchFamily="18" charset="0"/>
              </a:defRPr>
            </a:lvl2pPr>
            <a:lvl3pPr marL="1098250" indent="-377372">
              <a:buClrTx/>
              <a:buFont typeface="Courier New" panose="02070309020205020404" pitchFamily="49" charset="0"/>
              <a:buChar char="o"/>
              <a:defRPr sz="2800">
                <a:solidFill>
                  <a:schemeClr val="accent4">
                    <a:lumMod val="95000"/>
                    <a:lumOff val="5000"/>
                  </a:schemeClr>
                </a:solidFill>
                <a:latin typeface="Cambria" panose="02040503050406030204" pitchFamily="18" charset="0"/>
                <a:ea typeface="Cambria" panose="02040503050406030204" pitchFamily="18" charset="0"/>
              </a:defRPr>
            </a:lvl3pPr>
            <a:lvl4pPr marL="1438529" indent="-338668">
              <a:buClrTx/>
              <a:buFont typeface="Wingdings" panose="05000000000000000000" pitchFamily="2" charset="2"/>
              <a:buChar char="Ø"/>
              <a:defRPr sz="2800">
                <a:solidFill>
                  <a:schemeClr val="accent4">
                    <a:lumMod val="95000"/>
                    <a:lumOff val="5000"/>
                  </a:schemeClr>
                </a:solidFill>
                <a:latin typeface="Cambria" panose="02040503050406030204" pitchFamily="18" charset="0"/>
                <a:ea typeface="Cambria" panose="02040503050406030204" pitchFamily="18" charset="0"/>
              </a:defRPr>
            </a:lvl4pPr>
            <a:lvl5pPr>
              <a:defRPr sz="2800">
                <a:solidFill>
                  <a:schemeClr val="accent4">
                    <a:lumMod val="95000"/>
                    <a:lumOff val="5000"/>
                  </a:schemeClr>
                </a:solidFill>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altLang="en-US" dirty="0"/>
              <a:t>Sept 19, 2023</a:t>
            </a:r>
          </a:p>
        </p:txBody>
      </p:sp>
      <p:sp>
        <p:nvSpPr>
          <p:cNvPr id="5" name="Footer Placeholder 4"/>
          <p:cNvSpPr>
            <a:spLocks noGrp="1"/>
          </p:cNvSpPr>
          <p:nvPr>
            <p:ph type="ftr" sz="quarter" idx="11"/>
          </p:nvPr>
        </p:nvSpPr>
        <p:spPr/>
        <p:txBody>
          <a:bodyPr/>
          <a:lstStyle>
            <a:lvl1pPr>
              <a:defRPr/>
            </a:lvl1pPr>
          </a:lstStyle>
          <a:p>
            <a:r>
              <a:rPr lang="en-US" dirty="0"/>
              <a:t>Isaiah 40-66 Introduction and Overview</a:t>
            </a:r>
          </a:p>
        </p:txBody>
      </p:sp>
      <p:sp>
        <p:nvSpPr>
          <p:cNvPr id="6" name="Slide Number Placeholder 5"/>
          <p:cNvSpPr>
            <a:spLocks noGrp="1"/>
          </p:cNvSpPr>
          <p:nvPr>
            <p:ph type="sldNum" sz="quarter" idx="12"/>
          </p:nvPr>
        </p:nvSpPr>
        <p:spPr/>
        <p:txBody>
          <a:bodyPr/>
          <a:lstStyle>
            <a:lvl1pPr>
              <a:defRPr/>
            </a:lvl1pPr>
          </a:lstStyle>
          <a:p>
            <a:fld id="{E82D80B4-CD89-403B-BB19-E43D76EFD309}" type="slidenum">
              <a:rPr lang="en-US" altLang="en-US"/>
              <a:pPr/>
              <a:t>‹#›</a:t>
            </a:fld>
            <a:endParaRPr lang="en-US" altLang="en-US"/>
          </a:p>
        </p:txBody>
      </p:sp>
      <p:sp>
        <p:nvSpPr>
          <p:cNvPr id="10" name="Freeform 7"/>
          <p:cNvSpPr>
            <a:spLocks noChangeArrowheads="1"/>
          </p:cNvSpPr>
          <p:nvPr userDrawn="1"/>
        </p:nvSpPr>
        <p:spPr bwMode="auto">
          <a:xfrm>
            <a:off x="541868" y="244475"/>
            <a:ext cx="11703891" cy="649288"/>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tx1"/>
            </a:solidFill>
            <a:prstDash val="solid"/>
            <a:miter lim="800000"/>
            <a:headEnd/>
            <a:tailEnd/>
          </a:ln>
        </p:spPr>
        <p:txBody>
          <a:bodyPr/>
          <a:lstStyle/>
          <a:p>
            <a:endParaRPr lang="en-US"/>
          </a:p>
        </p:txBody>
      </p:sp>
      <p:pic>
        <p:nvPicPr>
          <p:cNvPr id="14" name="Picture 2" descr="A picture containing icon&#10;&#10;Description automatically generate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6400" y="228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829" y="4700588"/>
            <a:ext cx="11054511" cy="1452562"/>
          </a:xfrm>
        </p:spPr>
        <p:txBody>
          <a:bodyPr/>
          <a:lstStyle>
            <a:lvl1pPr algn="l">
              <a:defRPr sz="4064" b="1" cap="all">
                <a:solidFill>
                  <a:schemeClr val="accent4">
                    <a:lumMod val="95000"/>
                    <a:lumOff val="5000"/>
                  </a:schemeClr>
                </a:solidFill>
              </a:defRPr>
            </a:lvl1pPr>
          </a:lstStyle>
          <a:p>
            <a:r>
              <a:rPr lang="en-US" dirty="0"/>
              <a:t>Click to edit Master title style</a:t>
            </a:r>
          </a:p>
        </p:txBody>
      </p:sp>
      <p:sp>
        <p:nvSpPr>
          <p:cNvPr id="3" name="Text Placeholder 2"/>
          <p:cNvSpPr>
            <a:spLocks noGrp="1"/>
          </p:cNvSpPr>
          <p:nvPr>
            <p:ph type="body" idx="1"/>
          </p:nvPr>
        </p:nvSpPr>
        <p:spPr>
          <a:xfrm>
            <a:off x="1027829" y="3100388"/>
            <a:ext cx="11054511" cy="1600200"/>
          </a:xfrm>
        </p:spPr>
        <p:txBody>
          <a:bodyPr anchor="b"/>
          <a:lstStyle>
            <a:lvl1pPr marL="0" indent="0">
              <a:buNone/>
              <a:defRPr sz="2032"/>
            </a:lvl1pPr>
            <a:lvl2pPr marL="464458" indent="0">
              <a:buNone/>
              <a:defRPr sz="1829"/>
            </a:lvl2pPr>
            <a:lvl3pPr marL="928916" indent="0">
              <a:buNone/>
              <a:defRPr sz="1625"/>
            </a:lvl3pPr>
            <a:lvl4pPr marL="1393373" indent="0">
              <a:buNone/>
              <a:defRPr sz="1422"/>
            </a:lvl4pPr>
            <a:lvl5pPr marL="1857832" indent="0">
              <a:buNone/>
              <a:defRPr sz="1422"/>
            </a:lvl5pPr>
            <a:lvl6pPr marL="2322289" indent="0">
              <a:buNone/>
              <a:defRPr sz="1422"/>
            </a:lvl6pPr>
            <a:lvl7pPr marL="2786747" indent="0">
              <a:buNone/>
              <a:defRPr sz="1422"/>
            </a:lvl7pPr>
            <a:lvl8pPr marL="3251205" indent="0">
              <a:buNone/>
              <a:defRPr sz="1422"/>
            </a:lvl8pPr>
            <a:lvl9pPr marL="3715663" indent="0">
              <a:buNone/>
              <a:defRPr sz="1422"/>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dirty="0"/>
              <a:t>May 23, 2023</a:t>
            </a:r>
          </a:p>
        </p:txBody>
      </p:sp>
      <p:sp>
        <p:nvSpPr>
          <p:cNvPr id="5" name="Footer Placeholder 4"/>
          <p:cNvSpPr>
            <a:spLocks noGrp="1"/>
          </p:cNvSpPr>
          <p:nvPr>
            <p:ph type="ftr" sz="quarter" idx="11"/>
          </p:nvPr>
        </p:nvSpPr>
        <p:spPr/>
        <p:txBody>
          <a:bodyPr/>
          <a:lstStyle>
            <a:lvl1pPr>
              <a:defRPr/>
            </a:lvl1pPr>
          </a:lstStyle>
          <a:p>
            <a:r>
              <a:rPr lang="en-US" dirty="0"/>
              <a:t>Isaiah 40-66 Introduction and Overview</a:t>
            </a:r>
          </a:p>
        </p:txBody>
      </p:sp>
      <p:sp>
        <p:nvSpPr>
          <p:cNvPr id="6" name="Slide Number Placeholder 5"/>
          <p:cNvSpPr>
            <a:spLocks noGrp="1"/>
          </p:cNvSpPr>
          <p:nvPr>
            <p:ph type="sldNum" sz="quarter" idx="12"/>
          </p:nvPr>
        </p:nvSpPr>
        <p:spPr/>
        <p:txBody>
          <a:bodyPr/>
          <a:lstStyle>
            <a:lvl1pPr>
              <a:defRPr/>
            </a:lvl1pPr>
          </a:lstStyle>
          <a:p>
            <a:fld id="{BBC577CB-DC19-42DE-BF48-B80190C32E9B}"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53247" y="296867"/>
            <a:ext cx="10187953" cy="1216025"/>
          </a:xfrm>
        </p:spPr>
        <p:txBody>
          <a:bodyPr/>
          <a:lstStyle>
            <a:lvl1pPr>
              <a:defRPr>
                <a:solidFill>
                  <a:schemeClr val="accent4">
                    <a:lumMod val="95000"/>
                    <a:lumOff val="5000"/>
                  </a:schemeClr>
                </a:solidFill>
              </a:defRPr>
            </a:lvl1pPr>
          </a:lstStyle>
          <a:p>
            <a:r>
              <a:rPr lang="en-US" dirty="0"/>
              <a:t>Click to edit Master title style</a:t>
            </a:r>
          </a:p>
        </p:txBody>
      </p:sp>
      <p:sp>
        <p:nvSpPr>
          <p:cNvPr id="3" name="Content Placeholder 2"/>
          <p:cNvSpPr>
            <a:spLocks noGrp="1"/>
          </p:cNvSpPr>
          <p:nvPr>
            <p:ph sz="half" idx="1"/>
          </p:nvPr>
        </p:nvSpPr>
        <p:spPr>
          <a:xfrm>
            <a:off x="619276" y="1752600"/>
            <a:ext cx="5749808" cy="4832350"/>
          </a:xfrm>
        </p:spPr>
        <p:txBody>
          <a:bodyPr/>
          <a:lstStyle>
            <a:lvl1pPr>
              <a:defRPr sz="2845">
                <a:solidFill>
                  <a:schemeClr val="bg1"/>
                </a:solidFill>
              </a:defRPr>
            </a:lvl1pPr>
            <a:lvl2pPr>
              <a:defRPr sz="2438">
                <a:solidFill>
                  <a:schemeClr val="bg1"/>
                </a:solidFill>
              </a:defRPr>
            </a:lvl2pPr>
            <a:lvl3pPr>
              <a:defRPr sz="2032">
                <a:solidFill>
                  <a:schemeClr val="bg1"/>
                </a:solidFill>
              </a:defRPr>
            </a:lvl3pPr>
            <a:lvl4pPr>
              <a:defRPr sz="1829">
                <a:solidFill>
                  <a:schemeClr val="bg1"/>
                </a:solidFill>
              </a:defRPr>
            </a:lvl4pPr>
            <a:lvl5pPr>
              <a:defRPr sz="1829">
                <a:solidFill>
                  <a:schemeClr val="bg1"/>
                </a:solidFill>
              </a:defRPr>
            </a:lvl5pPr>
            <a:lvl6pPr>
              <a:defRPr sz="1829"/>
            </a:lvl6pPr>
            <a:lvl7pPr>
              <a:defRPr sz="1829"/>
            </a:lvl7pPr>
            <a:lvl8pPr>
              <a:defRPr sz="1829"/>
            </a:lvl8pPr>
            <a:lvl9pPr>
              <a:defRPr sz="18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5509" y="1752600"/>
            <a:ext cx="5749808" cy="4832350"/>
          </a:xfrm>
        </p:spPr>
        <p:txBody>
          <a:bodyPr/>
          <a:lstStyle>
            <a:lvl1pPr>
              <a:defRPr sz="2845">
                <a:solidFill>
                  <a:schemeClr val="bg1"/>
                </a:solidFill>
              </a:defRPr>
            </a:lvl1pPr>
            <a:lvl2pPr>
              <a:defRPr sz="2438">
                <a:solidFill>
                  <a:schemeClr val="bg1"/>
                </a:solidFill>
              </a:defRPr>
            </a:lvl2pPr>
            <a:lvl3pPr>
              <a:defRPr sz="2032">
                <a:solidFill>
                  <a:schemeClr val="bg1"/>
                </a:solidFill>
              </a:defRPr>
            </a:lvl3pPr>
            <a:lvl4pPr>
              <a:defRPr sz="1829">
                <a:solidFill>
                  <a:schemeClr val="bg1"/>
                </a:solidFill>
              </a:defRPr>
            </a:lvl4pPr>
            <a:lvl5pPr>
              <a:defRPr sz="1829">
                <a:solidFill>
                  <a:schemeClr val="bg1"/>
                </a:solidFill>
              </a:defRPr>
            </a:lvl5pPr>
            <a:lvl6pPr>
              <a:defRPr sz="1829"/>
            </a:lvl6pPr>
            <a:lvl7pPr>
              <a:defRPr sz="1829"/>
            </a:lvl7pPr>
            <a:lvl8pPr>
              <a:defRPr sz="1829"/>
            </a:lvl8pPr>
            <a:lvl9pPr>
              <a:defRPr sz="18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4BC33E0-110E-435F-9BD3-B0E65100DECC}" type="slidenum">
              <a:rPr lang="en-US" altLang="en-US"/>
              <a:pPr/>
              <a:t>‹#›</a:t>
            </a:fld>
            <a:endParaRPr lang="en-US" altLang="en-US"/>
          </a:p>
        </p:txBody>
      </p:sp>
      <p:sp>
        <p:nvSpPr>
          <p:cNvPr id="8" name="Freeform 7"/>
          <p:cNvSpPr>
            <a:spLocks noChangeArrowheads="1"/>
          </p:cNvSpPr>
          <p:nvPr userDrawn="1"/>
        </p:nvSpPr>
        <p:spPr bwMode="auto">
          <a:xfrm>
            <a:off x="541868" y="244475"/>
            <a:ext cx="11703891" cy="649288"/>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tx1"/>
            </a:solidFill>
            <a:prstDash val="solid"/>
            <a:miter lim="800000"/>
            <a:headEnd/>
            <a:tailEnd/>
          </a:ln>
        </p:spPr>
        <p:txBody>
          <a:bodyPr/>
          <a:lstStyle/>
          <a:p>
            <a:endParaRPr lang="en-US"/>
          </a:p>
        </p:txBody>
      </p:sp>
      <p:pic>
        <p:nvPicPr>
          <p:cNvPr id="10" name="Picture 2" descr="A picture containing icon&#10;&#10;Description automatically generate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6400" y="228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dirty="0"/>
              <a:t>Sept 19, 2023</a:t>
            </a:r>
          </a:p>
        </p:txBody>
      </p:sp>
      <p:sp>
        <p:nvSpPr>
          <p:cNvPr id="3" name="Footer Placeholder 2"/>
          <p:cNvSpPr>
            <a:spLocks noGrp="1"/>
          </p:cNvSpPr>
          <p:nvPr>
            <p:ph type="ftr" sz="quarter" idx="11"/>
          </p:nvPr>
        </p:nvSpPr>
        <p:spPr/>
        <p:txBody>
          <a:bodyPr/>
          <a:lstStyle>
            <a:lvl1pPr>
              <a:defRPr/>
            </a:lvl1pPr>
          </a:lstStyle>
          <a:p>
            <a:r>
              <a:rPr lang="en-US" dirty="0"/>
              <a:t>Isaiah 40-66 Introduction and Overview</a:t>
            </a:r>
          </a:p>
        </p:txBody>
      </p:sp>
      <p:sp>
        <p:nvSpPr>
          <p:cNvPr id="4" name="Slide Number Placeholder 3"/>
          <p:cNvSpPr>
            <a:spLocks noGrp="1"/>
          </p:cNvSpPr>
          <p:nvPr>
            <p:ph type="sldNum" sz="quarter" idx="12"/>
          </p:nvPr>
        </p:nvSpPr>
        <p:spPr/>
        <p:txBody>
          <a:bodyPr/>
          <a:lstStyle>
            <a:lvl1pPr>
              <a:defRPr/>
            </a:lvl1pPr>
          </a:lstStyle>
          <a:p>
            <a:fld id="{79B663FC-48E2-4696-831B-9C14E8FF401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381" y="1905000"/>
            <a:ext cx="4279027" cy="1239837"/>
          </a:xfrm>
        </p:spPr>
        <p:txBody>
          <a:bodyPr anchor="b"/>
          <a:lstStyle>
            <a:lvl1pPr algn="l">
              <a:defRPr sz="2032" b="1"/>
            </a:lvl1pPr>
          </a:lstStyle>
          <a:p>
            <a:r>
              <a:rPr lang="en-US" dirty="0"/>
              <a:t>Click to edit Master title style</a:t>
            </a:r>
          </a:p>
        </p:txBody>
      </p:sp>
      <p:sp>
        <p:nvSpPr>
          <p:cNvPr id="3" name="Content Placeholder 2"/>
          <p:cNvSpPr>
            <a:spLocks noGrp="1"/>
          </p:cNvSpPr>
          <p:nvPr>
            <p:ph idx="1"/>
          </p:nvPr>
        </p:nvSpPr>
        <p:spPr>
          <a:xfrm>
            <a:off x="5085379" y="1905000"/>
            <a:ext cx="7270044" cy="4629154"/>
          </a:xfrm>
        </p:spPr>
        <p:txBody>
          <a:bodyPr/>
          <a:lstStyle>
            <a:lvl1pPr>
              <a:defRPr sz="3251"/>
            </a:lvl1pPr>
            <a:lvl2pPr>
              <a:defRPr sz="2845"/>
            </a:lvl2pPr>
            <a:lvl3pPr>
              <a:defRPr sz="2438"/>
            </a:lvl3pPr>
            <a:lvl4pPr>
              <a:defRPr sz="2032"/>
            </a:lvl4pPr>
            <a:lvl5pPr>
              <a:defRPr sz="2032"/>
            </a:lvl5pPr>
            <a:lvl6pPr>
              <a:defRPr sz="2032"/>
            </a:lvl6pPr>
            <a:lvl7pPr>
              <a:defRPr sz="2032"/>
            </a:lvl7pPr>
            <a:lvl8pPr>
              <a:defRPr sz="2032"/>
            </a:lvl8pPr>
            <a:lvl9pPr>
              <a:defRPr sz="2032"/>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49381" y="3581400"/>
            <a:ext cx="4279027" cy="2952750"/>
          </a:xfrm>
        </p:spPr>
        <p:txBody>
          <a:bodyPr/>
          <a:lstStyle>
            <a:lvl1pPr marL="0" indent="0">
              <a:buNone/>
              <a:defRPr sz="1422"/>
            </a:lvl1pPr>
            <a:lvl2pPr marL="464458" indent="0">
              <a:buNone/>
              <a:defRPr sz="1219"/>
            </a:lvl2pPr>
            <a:lvl3pPr marL="928916" indent="0">
              <a:buNone/>
              <a:defRPr sz="1016"/>
            </a:lvl3pPr>
            <a:lvl4pPr marL="1393373" indent="0">
              <a:buNone/>
              <a:defRPr sz="914"/>
            </a:lvl4pPr>
            <a:lvl5pPr marL="1857832" indent="0">
              <a:buNone/>
              <a:defRPr sz="914"/>
            </a:lvl5pPr>
            <a:lvl6pPr marL="2322289" indent="0">
              <a:buNone/>
              <a:defRPr sz="914"/>
            </a:lvl6pPr>
            <a:lvl7pPr marL="2786747" indent="0">
              <a:buNone/>
              <a:defRPr sz="914"/>
            </a:lvl7pPr>
            <a:lvl8pPr marL="3251205" indent="0">
              <a:buNone/>
              <a:defRPr sz="914"/>
            </a:lvl8pPr>
            <a:lvl9pPr marL="3715663" indent="0">
              <a:buNone/>
              <a:defRPr sz="914"/>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876AFA3-8D8B-4CDA-9312-832A97FC9108}"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7" name="Straight Connector 6"/>
          <p:cNvCxnSpPr/>
          <p:nvPr userDrawn="1"/>
        </p:nvCxnSpPr>
        <p:spPr>
          <a:xfrm>
            <a:off x="1451701" y="6441913"/>
            <a:ext cx="10139207" cy="0"/>
          </a:xfrm>
          <a:prstGeom prst="line">
            <a:avLst/>
          </a:prstGeom>
          <a:ln w="31750">
            <a:solidFill>
              <a:srgbClr val="CC4F27"/>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0755" y="6192402"/>
            <a:ext cx="1463292" cy="1372307"/>
          </a:xfrm>
          <a:prstGeom prst="rect">
            <a:avLst/>
          </a:prstGeom>
        </p:spPr>
      </p:pic>
    </p:spTree>
    <p:extLst>
      <p:ext uri="{BB962C8B-B14F-4D97-AF65-F5344CB8AC3E}">
        <p14:creationId xmlns:p14="http://schemas.microsoft.com/office/powerpoint/2010/main" val="1019471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1948408" y="296867"/>
            <a:ext cx="10497592" cy="1216025"/>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lvl="0"/>
            <a:r>
              <a:rPr lang="en-US" altLang="en-US" dirty="0"/>
              <a:t>Click to edit Master title style</a:t>
            </a:r>
          </a:p>
        </p:txBody>
      </p:sp>
      <p:sp>
        <p:nvSpPr>
          <p:cNvPr id="9219" name="Rectangle 3"/>
          <p:cNvSpPr>
            <a:spLocks noGrp="1" noChangeArrowheads="1"/>
          </p:cNvSpPr>
          <p:nvPr>
            <p:ph type="body" idx="1"/>
          </p:nvPr>
        </p:nvSpPr>
        <p:spPr bwMode="auto">
          <a:xfrm>
            <a:off x="619276" y="1752600"/>
            <a:ext cx="11706040" cy="4832350"/>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9220" name="Rectangle 4"/>
          <p:cNvSpPr>
            <a:spLocks noGrp="1" noChangeArrowheads="1"/>
          </p:cNvSpPr>
          <p:nvPr>
            <p:ph type="dt" sz="half" idx="2"/>
          </p:nvPr>
        </p:nvSpPr>
        <p:spPr bwMode="auto">
          <a:xfrm>
            <a:off x="649380" y="6659563"/>
            <a:ext cx="3036173" cy="487362"/>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defTabSz="982136">
              <a:defRPr sz="1321">
                <a:latin typeface="+mj-lt"/>
              </a:defRPr>
            </a:lvl1pPr>
          </a:lstStyle>
          <a:p>
            <a:r>
              <a:rPr lang="en-US" altLang="en-US" dirty="0"/>
              <a:t>Sept 19, 2023</a:t>
            </a:r>
          </a:p>
        </p:txBody>
      </p:sp>
      <p:sp>
        <p:nvSpPr>
          <p:cNvPr id="9221" name="Rectangle 5"/>
          <p:cNvSpPr>
            <a:spLocks noGrp="1" noChangeArrowheads="1"/>
          </p:cNvSpPr>
          <p:nvPr>
            <p:ph type="ftr" sz="quarter" idx="3"/>
          </p:nvPr>
        </p:nvSpPr>
        <p:spPr bwMode="auto">
          <a:xfrm>
            <a:off x="4442448" y="6664325"/>
            <a:ext cx="4119907" cy="488950"/>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lgn="ctr" defTabSz="982136">
              <a:defRPr sz="1321">
                <a:latin typeface="+mj-lt"/>
              </a:defRPr>
            </a:lvl1pPr>
          </a:lstStyle>
          <a:p>
            <a:r>
              <a:rPr lang="en-US" dirty="0"/>
              <a:t>Isaiah 40-66 Introduction and Overview</a:t>
            </a:r>
          </a:p>
        </p:txBody>
      </p:sp>
      <p:sp>
        <p:nvSpPr>
          <p:cNvPr id="9222" name="Rectangle 6"/>
          <p:cNvSpPr>
            <a:spLocks noGrp="1" noChangeArrowheads="1"/>
          </p:cNvSpPr>
          <p:nvPr>
            <p:ph type="sldNum" sz="quarter" idx="4"/>
          </p:nvPr>
        </p:nvSpPr>
        <p:spPr bwMode="auto">
          <a:xfrm>
            <a:off x="9319248" y="6659563"/>
            <a:ext cx="3036173" cy="487362"/>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lgn="r" defTabSz="982136">
              <a:defRPr sz="1321">
                <a:latin typeface="+mj-lt"/>
              </a:defRPr>
            </a:lvl1pPr>
          </a:lstStyle>
          <a:p>
            <a:fld id="{5ABA91E8-6EBE-4BF6-8E33-00CD92C22D18}" type="slidenum">
              <a:rPr lang="en-US" altLang="en-US"/>
              <a:pPr/>
              <a:t>‹#›</a:t>
            </a:fld>
            <a:endParaRPr lang="en-US" altLang="en-US"/>
          </a:p>
        </p:txBody>
      </p:sp>
      <p:sp>
        <p:nvSpPr>
          <p:cNvPr id="9224" name="Line 8"/>
          <p:cNvSpPr>
            <a:spLocks noChangeShapeType="1"/>
          </p:cNvSpPr>
          <p:nvPr/>
        </p:nvSpPr>
        <p:spPr bwMode="auto">
          <a:xfrm>
            <a:off x="649380" y="7162800"/>
            <a:ext cx="11706040" cy="0"/>
          </a:xfrm>
          <a:prstGeom prst="line">
            <a:avLst/>
          </a:prstGeom>
          <a:noFill/>
          <a:ln w="19050">
            <a:solidFill>
              <a:schemeClr val="tx1"/>
            </a:solidFill>
            <a:round/>
            <a:headEnd/>
            <a:tailEnd/>
          </a:ln>
          <a:effectLst/>
        </p:spPr>
        <p:txBody>
          <a:bodyPr/>
          <a:lstStyle/>
          <a:p>
            <a:endParaRPr lang="en-US"/>
          </a:p>
        </p:txBody>
      </p:sp>
      <p:sp>
        <p:nvSpPr>
          <p:cNvPr id="8" name="Freeform 7"/>
          <p:cNvSpPr>
            <a:spLocks noChangeArrowheads="1"/>
          </p:cNvSpPr>
          <p:nvPr userDrawn="1"/>
        </p:nvSpPr>
        <p:spPr bwMode="auto">
          <a:xfrm>
            <a:off x="541868" y="244475"/>
            <a:ext cx="11703891" cy="649288"/>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tx1"/>
            </a:solidFill>
            <a:prstDash val="solid"/>
            <a:miter lim="800000"/>
            <a:headEnd/>
            <a:tailEnd/>
          </a:ln>
        </p:spPr>
        <p:txBody>
          <a:bodyPr/>
          <a:lstStyle/>
          <a:p>
            <a:endParaRPr lang="en-US"/>
          </a:p>
        </p:txBody>
      </p:sp>
      <p:pic>
        <p:nvPicPr>
          <p:cNvPr id="9" name="Picture 2" descr="A picture containing icon&#10;&#10;Description automatically generated"/>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06400" y="228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MOB logo"/>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0426700" y="312742"/>
            <a:ext cx="20193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66" r:id="rId2"/>
    <p:sldLayoutId id="2147483651" r:id="rId3"/>
    <p:sldLayoutId id="2147483652" r:id="rId4"/>
    <p:sldLayoutId id="2147483653" r:id="rId5"/>
    <p:sldLayoutId id="2147483656" r:id="rId6"/>
    <p:sldLayoutId id="2147483657" r:id="rId7"/>
    <p:sldLayoutId id="2147483667" r:id="rId8"/>
  </p:sldLayoutIdLst>
  <p:txStyles>
    <p:titleStyle>
      <a:lvl1pPr algn="l" defTabSz="982136" rtl="0" fontAlgn="base">
        <a:spcBef>
          <a:spcPct val="0"/>
        </a:spcBef>
        <a:spcAft>
          <a:spcPct val="0"/>
        </a:spcAft>
        <a:defRPr sz="4500">
          <a:solidFill>
            <a:schemeClr val="accent4">
              <a:lumMod val="95000"/>
              <a:lumOff val="5000"/>
            </a:schemeClr>
          </a:solidFill>
          <a:latin typeface="+mj-lt"/>
          <a:ea typeface="+mj-ea"/>
          <a:cs typeface="+mj-cs"/>
        </a:defRPr>
      </a:lvl1pPr>
      <a:lvl2pPr algn="l" defTabSz="982136" rtl="0" fontAlgn="base">
        <a:spcBef>
          <a:spcPct val="0"/>
        </a:spcBef>
        <a:spcAft>
          <a:spcPct val="0"/>
        </a:spcAft>
        <a:defRPr sz="4470">
          <a:solidFill>
            <a:schemeClr val="tx2"/>
          </a:solidFill>
          <a:latin typeface="Garamond" pitchFamily="18" charset="0"/>
          <a:cs typeface="Arial" charset="0"/>
        </a:defRPr>
      </a:lvl2pPr>
      <a:lvl3pPr algn="l" defTabSz="982136" rtl="0" fontAlgn="base">
        <a:spcBef>
          <a:spcPct val="0"/>
        </a:spcBef>
        <a:spcAft>
          <a:spcPct val="0"/>
        </a:spcAft>
        <a:defRPr sz="4470">
          <a:solidFill>
            <a:schemeClr val="tx2"/>
          </a:solidFill>
          <a:latin typeface="Garamond" pitchFamily="18" charset="0"/>
          <a:cs typeface="Arial" charset="0"/>
        </a:defRPr>
      </a:lvl3pPr>
      <a:lvl4pPr algn="l" defTabSz="982136" rtl="0" fontAlgn="base">
        <a:spcBef>
          <a:spcPct val="0"/>
        </a:spcBef>
        <a:spcAft>
          <a:spcPct val="0"/>
        </a:spcAft>
        <a:defRPr sz="4470">
          <a:solidFill>
            <a:schemeClr val="tx2"/>
          </a:solidFill>
          <a:latin typeface="Garamond" pitchFamily="18" charset="0"/>
          <a:cs typeface="Arial" charset="0"/>
        </a:defRPr>
      </a:lvl4pPr>
      <a:lvl5pPr algn="l" defTabSz="982136" rtl="0" fontAlgn="base">
        <a:spcBef>
          <a:spcPct val="0"/>
        </a:spcBef>
        <a:spcAft>
          <a:spcPct val="0"/>
        </a:spcAft>
        <a:defRPr sz="4470">
          <a:solidFill>
            <a:schemeClr val="tx2"/>
          </a:solidFill>
          <a:latin typeface="Garamond" pitchFamily="18" charset="0"/>
          <a:cs typeface="Arial" charset="0"/>
        </a:defRPr>
      </a:lvl5pPr>
      <a:lvl6pPr marL="464458" algn="l" defTabSz="982136" rtl="0" fontAlgn="base">
        <a:spcBef>
          <a:spcPct val="0"/>
        </a:spcBef>
        <a:spcAft>
          <a:spcPct val="0"/>
        </a:spcAft>
        <a:defRPr sz="4470">
          <a:solidFill>
            <a:schemeClr val="tx2"/>
          </a:solidFill>
          <a:latin typeface="Garamond" pitchFamily="18" charset="0"/>
          <a:cs typeface="Arial" charset="0"/>
        </a:defRPr>
      </a:lvl6pPr>
      <a:lvl7pPr marL="928916" algn="l" defTabSz="982136" rtl="0" fontAlgn="base">
        <a:spcBef>
          <a:spcPct val="0"/>
        </a:spcBef>
        <a:spcAft>
          <a:spcPct val="0"/>
        </a:spcAft>
        <a:defRPr sz="4470">
          <a:solidFill>
            <a:schemeClr val="tx2"/>
          </a:solidFill>
          <a:latin typeface="Garamond" pitchFamily="18" charset="0"/>
          <a:cs typeface="Arial" charset="0"/>
        </a:defRPr>
      </a:lvl7pPr>
      <a:lvl8pPr marL="1393373" algn="l" defTabSz="982136" rtl="0" fontAlgn="base">
        <a:spcBef>
          <a:spcPct val="0"/>
        </a:spcBef>
        <a:spcAft>
          <a:spcPct val="0"/>
        </a:spcAft>
        <a:defRPr sz="4470">
          <a:solidFill>
            <a:schemeClr val="tx2"/>
          </a:solidFill>
          <a:latin typeface="Garamond" pitchFamily="18" charset="0"/>
          <a:cs typeface="Arial" charset="0"/>
        </a:defRPr>
      </a:lvl8pPr>
      <a:lvl9pPr marL="1857832" algn="l" defTabSz="982136" rtl="0" fontAlgn="base">
        <a:spcBef>
          <a:spcPct val="0"/>
        </a:spcBef>
        <a:spcAft>
          <a:spcPct val="0"/>
        </a:spcAft>
        <a:defRPr sz="4470">
          <a:solidFill>
            <a:schemeClr val="tx2"/>
          </a:solidFill>
          <a:latin typeface="Garamond" pitchFamily="18" charset="0"/>
          <a:cs typeface="Arial" charset="0"/>
        </a:defRPr>
      </a:lvl9pPr>
    </p:titleStyle>
    <p:bodyStyle>
      <a:lvl1pPr marL="367696" indent="-367696" algn="l" defTabSz="982136" rtl="0" fontAlgn="base">
        <a:spcBef>
          <a:spcPct val="20000"/>
        </a:spcBef>
        <a:spcAft>
          <a:spcPct val="0"/>
        </a:spcAft>
        <a:buClr>
          <a:schemeClr val="tx1"/>
        </a:buClr>
        <a:buSzPct val="65000"/>
        <a:buFont typeface="Wingdings" pitchFamily="2" charset="2"/>
        <a:buChar char="n"/>
        <a:defRPr sz="3251">
          <a:solidFill>
            <a:schemeClr val="tx1"/>
          </a:solidFill>
          <a:latin typeface="+mn-lt"/>
          <a:ea typeface="+mn-ea"/>
          <a:cs typeface="+mn-cs"/>
        </a:defRPr>
      </a:lvl1pPr>
      <a:lvl2pPr marL="719265" indent="-349956" algn="l" defTabSz="982136" rtl="0" fontAlgn="base">
        <a:spcBef>
          <a:spcPct val="20000"/>
        </a:spcBef>
        <a:spcAft>
          <a:spcPct val="0"/>
        </a:spcAft>
        <a:buClrTx/>
        <a:buSzPct val="60000"/>
        <a:buFont typeface="Wingdings" pitchFamily="2" charset="2"/>
        <a:buChar char="q"/>
        <a:defRPr sz="2743">
          <a:solidFill>
            <a:schemeClr val="tx1"/>
          </a:solidFill>
          <a:latin typeface="+mn-lt"/>
          <a:cs typeface="+mn-cs"/>
        </a:defRPr>
      </a:lvl2pPr>
      <a:lvl3pPr marL="1098250" indent="-377372" algn="l" defTabSz="982136" rtl="0" fontAlgn="base">
        <a:spcBef>
          <a:spcPct val="20000"/>
        </a:spcBef>
        <a:spcAft>
          <a:spcPct val="0"/>
        </a:spcAft>
        <a:buClrTx/>
        <a:buSzPct val="65000"/>
        <a:buFont typeface="Wingdings" pitchFamily="2" charset="2"/>
        <a:buChar char="n"/>
        <a:defRPr sz="2337">
          <a:solidFill>
            <a:schemeClr val="tx1"/>
          </a:solidFill>
          <a:latin typeface="+mn-lt"/>
          <a:cs typeface="+mn-cs"/>
        </a:defRPr>
      </a:lvl3pPr>
      <a:lvl4pPr marL="1438529" indent="-338668" algn="l" defTabSz="982136" rtl="0" fontAlgn="base">
        <a:spcBef>
          <a:spcPct val="20000"/>
        </a:spcBef>
        <a:spcAft>
          <a:spcPct val="0"/>
        </a:spcAft>
        <a:buClrTx/>
        <a:buSzPct val="70000"/>
        <a:buFont typeface="Wingdings" pitchFamily="2" charset="2"/>
        <a:buChar char="q"/>
        <a:defRPr sz="2133">
          <a:solidFill>
            <a:schemeClr val="tx1"/>
          </a:solidFill>
          <a:latin typeface="+mn-lt"/>
          <a:cs typeface="+mn-cs"/>
        </a:defRPr>
      </a:lvl4pPr>
      <a:lvl5pPr marL="1803000" indent="-362858" algn="l" defTabSz="982136" rtl="0" fontAlgn="base">
        <a:spcBef>
          <a:spcPct val="20000"/>
        </a:spcBef>
        <a:spcAft>
          <a:spcPct val="0"/>
        </a:spcAft>
        <a:buClrTx/>
        <a:buSzPct val="75000"/>
        <a:buFont typeface="Wingdings" pitchFamily="2" charset="2"/>
        <a:buChar char="§"/>
        <a:defRPr sz="2133">
          <a:solidFill>
            <a:schemeClr val="tx1"/>
          </a:solidFill>
          <a:latin typeface="+mn-lt"/>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9pPr>
    </p:bodyStyle>
    <p:otherStyle>
      <a:defPPr>
        <a:defRPr lang="en-US"/>
      </a:defPPr>
      <a:lvl1pPr marL="0" algn="l" defTabSz="928916" rtl="0" eaLnBrk="1" latinLnBrk="0" hangingPunct="1">
        <a:defRPr sz="1829" kern="1200">
          <a:solidFill>
            <a:schemeClr val="tx1"/>
          </a:solidFill>
          <a:latin typeface="+mn-lt"/>
          <a:ea typeface="+mn-ea"/>
          <a:cs typeface="+mn-cs"/>
        </a:defRPr>
      </a:lvl1pPr>
      <a:lvl2pPr marL="464458" algn="l" defTabSz="928916" rtl="0" eaLnBrk="1" latinLnBrk="0" hangingPunct="1">
        <a:defRPr sz="1829" kern="1200">
          <a:solidFill>
            <a:schemeClr val="tx1"/>
          </a:solidFill>
          <a:latin typeface="+mn-lt"/>
          <a:ea typeface="+mn-ea"/>
          <a:cs typeface="+mn-cs"/>
        </a:defRPr>
      </a:lvl2pPr>
      <a:lvl3pPr marL="928916" algn="l" defTabSz="928916" rtl="0" eaLnBrk="1" latinLnBrk="0" hangingPunct="1">
        <a:defRPr sz="1829" kern="1200">
          <a:solidFill>
            <a:schemeClr val="tx1"/>
          </a:solidFill>
          <a:latin typeface="+mn-lt"/>
          <a:ea typeface="+mn-ea"/>
          <a:cs typeface="+mn-cs"/>
        </a:defRPr>
      </a:lvl3pPr>
      <a:lvl4pPr marL="1393373" algn="l" defTabSz="928916" rtl="0" eaLnBrk="1" latinLnBrk="0" hangingPunct="1">
        <a:defRPr sz="1829" kern="1200">
          <a:solidFill>
            <a:schemeClr val="tx1"/>
          </a:solidFill>
          <a:latin typeface="+mn-lt"/>
          <a:ea typeface="+mn-ea"/>
          <a:cs typeface="+mn-cs"/>
        </a:defRPr>
      </a:lvl4pPr>
      <a:lvl5pPr marL="1857832" algn="l" defTabSz="928916" rtl="0" eaLnBrk="1" latinLnBrk="0" hangingPunct="1">
        <a:defRPr sz="1829" kern="1200">
          <a:solidFill>
            <a:schemeClr val="tx1"/>
          </a:solidFill>
          <a:latin typeface="+mn-lt"/>
          <a:ea typeface="+mn-ea"/>
          <a:cs typeface="+mn-cs"/>
        </a:defRPr>
      </a:lvl5pPr>
      <a:lvl6pPr marL="2322289" algn="l" defTabSz="928916" rtl="0" eaLnBrk="1" latinLnBrk="0" hangingPunct="1">
        <a:defRPr sz="1829" kern="1200">
          <a:solidFill>
            <a:schemeClr val="tx1"/>
          </a:solidFill>
          <a:latin typeface="+mn-lt"/>
          <a:ea typeface="+mn-ea"/>
          <a:cs typeface="+mn-cs"/>
        </a:defRPr>
      </a:lvl6pPr>
      <a:lvl7pPr marL="2786747" algn="l" defTabSz="928916" rtl="0" eaLnBrk="1" latinLnBrk="0" hangingPunct="1">
        <a:defRPr sz="1829" kern="1200">
          <a:solidFill>
            <a:schemeClr val="tx1"/>
          </a:solidFill>
          <a:latin typeface="+mn-lt"/>
          <a:ea typeface="+mn-ea"/>
          <a:cs typeface="+mn-cs"/>
        </a:defRPr>
      </a:lvl7pPr>
      <a:lvl8pPr marL="3251205" algn="l" defTabSz="928916" rtl="0" eaLnBrk="1" latinLnBrk="0" hangingPunct="1">
        <a:defRPr sz="1829" kern="1200">
          <a:solidFill>
            <a:schemeClr val="tx1"/>
          </a:solidFill>
          <a:latin typeface="+mn-lt"/>
          <a:ea typeface="+mn-ea"/>
          <a:cs typeface="+mn-cs"/>
        </a:defRPr>
      </a:lvl8pPr>
      <a:lvl9pPr marL="3715663" algn="l" defTabSz="928916" rtl="0" eaLnBrk="1" latinLnBrk="0" hangingPunct="1">
        <a:defRPr sz="182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ibcmob.net/"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975360" y="2032001"/>
            <a:ext cx="11054080" cy="1168400"/>
          </a:xfrm>
        </p:spPr>
        <p:txBody>
          <a:bodyPr/>
          <a:lstStyle/>
          <a:p>
            <a:r>
              <a:rPr lang="en-US" altLang="en-US" sz="6600" b="1" dirty="0">
                <a:solidFill>
                  <a:schemeClr val="tx1">
                    <a:lumMod val="75000"/>
                    <a:lumOff val="25000"/>
                  </a:schemeClr>
                </a:solidFill>
                <a:latin typeface="Arial" panose="020B0604020202020204" pitchFamily="34" charset="0"/>
                <a:ea typeface="MS PGothic" panose="020B0600070205080204" pitchFamily="34" charset="-128"/>
                <a:cs typeface="Arial" panose="020B0604020202020204" pitchFamily="34" charset="0"/>
              </a:rPr>
              <a:t>WELCOME  TO  THE  MOB!</a:t>
            </a:r>
            <a:endParaRPr lang="en-US" altLang="en-US" sz="4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49400" y="3626224"/>
            <a:ext cx="9504680" cy="1869440"/>
          </a:xfrm>
        </p:spPr>
        <p:txBody>
          <a:bodyPr/>
          <a:lstStyle/>
          <a:p>
            <a:pPr>
              <a:defRPr/>
            </a:pPr>
            <a:r>
              <a:rPr lang="en-US" altLang="en-US" b="1" dirty="0">
                <a:solidFill>
                  <a:schemeClr val="tx1">
                    <a:lumMod val="75000"/>
                    <a:lumOff val="25000"/>
                  </a:schemeClr>
                </a:solidFill>
                <a:ea typeface="MS PGothic" panose="020B0600070205080204" pitchFamily="34" charset="-128"/>
              </a:rPr>
              <a:t>All Scripture is breathed out by God and profitable                for teaching, for reproof, for correction, and for training in righteousness, that the man of God may be complete, equipped for every good work. </a:t>
            </a:r>
          </a:p>
          <a:p>
            <a:pPr>
              <a:defRPr/>
            </a:pPr>
            <a:r>
              <a:rPr lang="en-US" altLang="en-US" b="1" dirty="0">
                <a:solidFill>
                  <a:schemeClr val="tx1">
                    <a:lumMod val="75000"/>
                    <a:lumOff val="25000"/>
                  </a:schemeClr>
                </a:solidFill>
                <a:ea typeface="MS PGothic" panose="020B0600070205080204" pitchFamily="34" charset="-128"/>
              </a:rPr>
              <a:t>2 Timothy 3:16-17 </a:t>
            </a:r>
            <a:r>
              <a:rPr lang="en-US" altLang="en-US" sz="2560" b="1" dirty="0">
                <a:solidFill>
                  <a:schemeClr val="tx1">
                    <a:lumMod val="75000"/>
                    <a:lumOff val="25000"/>
                  </a:schemeClr>
                </a:solidFill>
                <a:ea typeface="MS PGothic" panose="020B0600070205080204" pitchFamily="34" charset="-128"/>
              </a:rPr>
              <a:t>(ESV)</a:t>
            </a:r>
            <a:endParaRPr lang="en-US" b="1" dirty="0">
              <a:solidFill>
                <a:schemeClr val="tx1">
                  <a:lumMod val="75000"/>
                  <a:lumOff val="25000"/>
                </a:schemeClr>
              </a:solidFill>
            </a:endParaRPr>
          </a:p>
        </p:txBody>
      </p:sp>
      <p:sp>
        <p:nvSpPr>
          <p:cNvPr id="20486" name="Slide Number Placeholder 5"/>
          <p:cNvSpPr>
            <a:spLocks noGrp="1" noChangeArrowheads="1"/>
          </p:cNvSpPr>
          <p:nvPr>
            <p:ph type="sldNum" sz="quarter" idx="12"/>
          </p:nvPr>
        </p:nvSpPr>
        <p:spPr bwMode="auto">
          <a:xfrm>
            <a:off x="11963401" y="6954521"/>
            <a:ext cx="975360" cy="3894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defPPr>
              <a:defRPr lang="en-US"/>
            </a:defPPr>
            <a:lvl1pPr algn="r" rtl="0" eaLnBrk="1" fontAlgn="base" hangingPunct="1">
              <a:spcBef>
                <a:spcPct val="0"/>
              </a:spcBef>
              <a:spcAft>
                <a:spcPct val="0"/>
              </a:spcAft>
              <a:defRPr sz="128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73698"/>
            <a:fld id="{4C2CFBB3-495C-4C7C-A55D-D7673611F889}" type="slidenum">
              <a:rPr lang="en-US" altLang="en-US" smtClean="0">
                <a:solidFill>
                  <a:prstClr val="black"/>
                </a:solidFill>
                <a:latin typeface="Calibri" panose="020F0502020204030204" pitchFamily="34" charset="0"/>
                <a:cs typeface="+mn-cs"/>
              </a:rPr>
              <a:pPr defTabSz="973698"/>
              <a:t>1</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4040760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z="5120" b="1" dirty="0">
                <a:solidFill>
                  <a:schemeClr val="tx1"/>
                </a:solidFill>
                <a:latin typeface="+mn-lt"/>
              </a:rPr>
              <a:t>Memory Verse</a:t>
            </a:r>
          </a:p>
        </p:txBody>
      </p:sp>
      <p:sp>
        <p:nvSpPr>
          <p:cNvPr id="3" name="Content Placeholder 2"/>
          <p:cNvSpPr>
            <a:spLocks noGrp="1"/>
          </p:cNvSpPr>
          <p:nvPr>
            <p:ph idx="1"/>
          </p:nvPr>
        </p:nvSpPr>
        <p:spPr>
          <a:xfrm>
            <a:off x="1092200" y="1828800"/>
            <a:ext cx="10210800" cy="3505200"/>
          </a:xfrm>
        </p:spPr>
        <p:txBody>
          <a:bodyPr/>
          <a:lstStyle/>
          <a:p>
            <a:pPr marL="0" indent="0" eaLnBrk="1" hangingPunct="1">
              <a:spcAft>
                <a:spcPts val="600"/>
              </a:spcAft>
              <a:buFont typeface="Arial" panose="020B0604020202020204" pitchFamily="34" charset="0"/>
              <a:buNone/>
              <a:defRPr/>
            </a:pPr>
            <a:r>
              <a:rPr lang="en-US" altLang="en-US" sz="3000" b="1" dirty="0">
                <a:solidFill>
                  <a:schemeClr val="tx1"/>
                </a:solidFill>
                <a:latin typeface="+mn-lt"/>
              </a:rPr>
              <a:t>Isaiah 60:12 (ESV)</a:t>
            </a:r>
            <a:endParaRPr lang="en-US" altLang="en-US" sz="3840" b="1" dirty="0">
              <a:solidFill>
                <a:schemeClr val="tx1"/>
              </a:solidFill>
              <a:latin typeface="+mn-lt"/>
            </a:endParaRPr>
          </a:p>
          <a:p>
            <a:pPr marL="0" indent="0">
              <a:spcAft>
                <a:spcPts val="600"/>
              </a:spcAft>
              <a:buNone/>
              <a:defRPr/>
            </a:pPr>
            <a:endParaRPr lang="en-US" sz="1600" dirty="0">
              <a:solidFill>
                <a:schemeClr val="tx1"/>
              </a:solidFill>
              <a:latin typeface="Arial" panose="020B0604020202020204" pitchFamily="34" charset="0"/>
              <a:cs typeface="Arial" panose="020B0604020202020204" pitchFamily="34" charset="0"/>
            </a:endParaRPr>
          </a:p>
          <a:p>
            <a:pPr marL="0" indent="0">
              <a:spcAft>
                <a:spcPts val="600"/>
              </a:spcAft>
              <a:buNone/>
              <a:defRPr/>
            </a:pPr>
            <a:r>
              <a:rPr lang="en-US" dirty="0">
                <a:solidFill>
                  <a:schemeClr val="tx1"/>
                </a:solidFill>
                <a:latin typeface="Arial" panose="020B0604020202020204" pitchFamily="34" charset="0"/>
                <a:cs typeface="Arial" panose="020B0604020202020204" pitchFamily="34" charset="0"/>
              </a:rPr>
              <a:t>For the nation and kingdom that will not serve you shall perish; those nations shall be utterly laid waste.</a:t>
            </a:r>
          </a:p>
          <a:p>
            <a:pPr marL="0" indent="0" eaLnBrk="1" hangingPunct="1">
              <a:spcAft>
                <a:spcPts val="600"/>
              </a:spcAft>
              <a:buFont typeface="Arial" panose="020B0604020202020204" pitchFamily="34" charset="0"/>
              <a:buNone/>
              <a:defRPr/>
            </a:pPr>
            <a:endParaRPr lang="en-US" altLang="en-US" sz="3000" b="1" dirty="0">
              <a:solidFill>
                <a:schemeClr val="tx1"/>
              </a:solidFill>
              <a:latin typeface="+mn-lt"/>
            </a:endParaRPr>
          </a:p>
        </p:txBody>
      </p:sp>
      <p:sp>
        <p:nvSpPr>
          <p:cNvPr id="24582"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A24ABF4-061B-4220-AA0E-1415D11888CE}" type="slidenum">
              <a:rPr lang="en-US" altLang="en-US"/>
              <a:pPr/>
              <a:t>10</a:t>
            </a:fld>
            <a:endParaRPr lang="en-US" altLang="en-US"/>
          </a:p>
        </p:txBody>
      </p:sp>
    </p:spTree>
    <p:extLst>
      <p:ext uri="{BB962C8B-B14F-4D97-AF65-F5344CB8AC3E}">
        <p14:creationId xmlns:p14="http://schemas.microsoft.com/office/powerpoint/2010/main" val="44715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b="1" dirty="0">
                <a:solidFill>
                  <a:schemeClr val="tx1">
                    <a:lumMod val="75000"/>
                    <a:lumOff val="25000"/>
                  </a:schemeClr>
                </a:solidFill>
                <a:latin typeface="+mn-lt"/>
              </a:rPr>
              <a:t>Our Study of Isaiah</a:t>
            </a:r>
          </a:p>
        </p:txBody>
      </p:sp>
      <p:sp>
        <p:nvSpPr>
          <p:cNvPr id="3" name="Content Placeholder 2"/>
          <p:cNvSpPr>
            <a:spLocks noGrp="1"/>
          </p:cNvSpPr>
          <p:nvPr>
            <p:ph idx="1"/>
          </p:nvPr>
        </p:nvSpPr>
        <p:spPr>
          <a:xfrm>
            <a:off x="1265794" y="1905000"/>
            <a:ext cx="11706040" cy="4800600"/>
          </a:xfrm>
        </p:spPr>
        <p:txBody>
          <a:bodyPr/>
          <a:lstStyle/>
          <a:p>
            <a:pPr>
              <a:spcBef>
                <a:spcPts val="0"/>
              </a:spcBef>
              <a:spcAft>
                <a:spcPts val="0"/>
              </a:spcAft>
              <a:defRPr/>
            </a:pPr>
            <a:r>
              <a:rPr lang="fr-FR" altLang="en-US" sz="3200" b="1" dirty="0">
                <a:solidFill>
                  <a:schemeClr val="tx1"/>
                </a:solidFill>
                <a:latin typeface="+mn-lt"/>
                <a:cs typeface="Arial" panose="020B0604020202020204" pitchFamily="34" charset="0"/>
              </a:rPr>
              <a:t>Last Meeting:</a:t>
            </a:r>
          </a:p>
          <a:p>
            <a:pPr marL="717340" lvl="1" indent="-365771">
              <a:spcBef>
                <a:spcPts val="0"/>
              </a:spcBef>
              <a:spcAft>
                <a:spcPts val="0"/>
              </a:spcAft>
              <a:defRPr/>
            </a:pPr>
            <a:r>
              <a:rPr lang="en-US" altLang="en-US" sz="2400" b="1" dirty="0">
                <a:solidFill>
                  <a:schemeClr val="tx1"/>
                </a:solidFill>
                <a:latin typeface="+mn-lt"/>
                <a:cs typeface="Arial" panose="020B0604020202020204" pitchFamily="34" charset="0"/>
              </a:rPr>
              <a:t>Isaiah 59</a:t>
            </a:r>
          </a:p>
          <a:p>
            <a:pPr marL="717340" lvl="1" indent="-365771">
              <a:spcBef>
                <a:spcPts val="0"/>
              </a:spcBef>
              <a:spcAft>
                <a:spcPts val="0"/>
              </a:spcAft>
              <a:defRPr/>
            </a:pPr>
            <a:r>
              <a:rPr lang="en-US" altLang="en-US" sz="2400" b="1" dirty="0">
                <a:solidFill>
                  <a:schemeClr val="tx1"/>
                </a:solidFill>
                <a:latin typeface="+mn-lt"/>
                <a:cs typeface="Arial" panose="020B0604020202020204" pitchFamily="34" charset="0"/>
              </a:rPr>
              <a:t>Memory Verse: Isaiah 59:1-2</a:t>
            </a:r>
          </a:p>
          <a:p>
            <a:pPr marL="717340" lvl="1" indent="-365771">
              <a:spcBef>
                <a:spcPts val="0"/>
              </a:spcBef>
              <a:spcAft>
                <a:spcPts val="0"/>
              </a:spcAft>
              <a:defRPr/>
            </a:pPr>
            <a:r>
              <a:rPr lang="en-US" altLang="en-US" sz="2400" b="1" i="1" dirty="0">
                <a:solidFill>
                  <a:schemeClr val="tx1"/>
                </a:solidFill>
                <a:latin typeface="Arial" panose="020B0604020202020204" pitchFamily="34" charset="0"/>
                <a:cs typeface="Arial" panose="020B0604020202020204" pitchFamily="34" charset="0"/>
              </a:rPr>
              <a:t>Dr. Constable’s Notes, 2023 Ed., pp. 421-428; </a:t>
            </a:r>
            <a:r>
              <a:rPr lang="en-US" altLang="en-US" sz="2400" b="1" i="1" dirty="0" err="1">
                <a:solidFill>
                  <a:schemeClr val="tx1"/>
                </a:solidFill>
                <a:latin typeface="Arial" panose="020B0604020202020204" pitchFamily="34" charset="0"/>
                <a:cs typeface="Arial" panose="020B0604020202020204" pitchFamily="34" charset="0"/>
              </a:rPr>
              <a:t>Motyer</a:t>
            </a:r>
            <a:r>
              <a:rPr lang="en-US" altLang="en-US" sz="2400" b="1" i="1" dirty="0">
                <a:solidFill>
                  <a:schemeClr val="tx1"/>
                </a:solidFill>
                <a:latin typeface="Arial" panose="020B0604020202020204" pitchFamily="34" charset="0"/>
                <a:cs typeface="Arial" panose="020B0604020202020204" pitchFamily="34" charset="0"/>
              </a:rPr>
              <a:t>, pp. 484-493</a:t>
            </a:r>
          </a:p>
          <a:p>
            <a:pPr marL="351569" lvl="1" indent="0">
              <a:spcBef>
                <a:spcPts val="0"/>
              </a:spcBef>
              <a:spcAft>
                <a:spcPts val="0"/>
              </a:spcAft>
              <a:buNone/>
              <a:defRPr/>
            </a:pPr>
            <a:endParaRPr lang="en-US" altLang="en-US" sz="2400" b="1" dirty="0">
              <a:solidFill>
                <a:schemeClr val="tx1"/>
              </a:solidFill>
              <a:latin typeface="+mn-lt"/>
              <a:cs typeface="Arial" panose="020B0604020202020204" pitchFamily="34" charset="0"/>
            </a:endParaRPr>
          </a:p>
          <a:p>
            <a:pPr>
              <a:spcBef>
                <a:spcPts val="0"/>
              </a:spcBef>
              <a:spcAft>
                <a:spcPts val="0"/>
              </a:spcAft>
              <a:defRPr/>
            </a:pPr>
            <a:r>
              <a:rPr lang="fr-FR" altLang="en-US" sz="3200" b="1" dirty="0">
                <a:solidFill>
                  <a:schemeClr val="tx1"/>
                </a:solidFill>
                <a:latin typeface="+mn-lt"/>
                <a:cs typeface="Arial" panose="020B0604020202020204" pitchFamily="34" charset="0"/>
              </a:rPr>
              <a:t>This Meeting:</a:t>
            </a:r>
          </a:p>
          <a:p>
            <a:pPr marL="717340" lvl="1" indent="-365771">
              <a:spcBef>
                <a:spcPts val="0"/>
              </a:spcBef>
              <a:spcAft>
                <a:spcPts val="0"/>
              </a:spcAft>
              <a:defRPr/>
            </a:pPr>
            <a:r>
              <a:rPr lang="en-US" altLang="en-US" sz="2400" b="1" dirty="0">
                <a:solidFill>
                  <a:schemeClr val="tx1"/>
                </a:solidFill>
                <a:latin typeface="+mn-lt"/>
                <a:cs typeface="Arial" panose="020B0604020202020204" pitchFamily="34" charset="0"/>
              </a:rPr>
              <a:t>Isaiah 60</a:t>
            </a:r>
          </a:p>
          <a:p>
            <a:pPr marL="717340" lvl="1" indent="-365771">
              <a:spcBef>
                <a:spcPts val="0"/>
              </a:spcBef>
              <a:spcAft>
                <a:spcPts val="0"/>
              </a:spcAft>
              <a:defRPr/>
            </a:pPr>
            <a:r>
              <a:rPr lang="en-US" altLang="en-US" sz="2400" b="1" dirty="0">
                <a:solidFill>
                  <a:schemeClr val="tx1"/>
                </a:solidFill>
                <a:latin typeface="+mn-lt"/>
                <a:cs typeface="Arial" panose="020B0604020202020204" pitchFamily="34" charset="0"/>
              </a:rPr>
              <a:t>Memory Verse: Isaiah 60:12</a:t>
            </a:r>
          </a:p>
          <a:p>
            <a:pPr marL="717340" lvl="1" indent="-365771">
              <a:spcBef>
                <a:spcPts val="0"/>
              </a:spcBef>
              <a:spcAft>
                <a:spcPts val="0"/>
              </a:spcAft>
              <a:defRPr/>
            </a:pPr>
            <a:r>
              <a:rPr lang="en-US" altLang="en-US" sz="2400" b="1" i="1" dirty="0">
                <a:solidFill>
                  <a:schemeClr val="tx1"/>
                </a:solidFill>
                <a:latin typeface="+mn-lt"/>
                <a:cs typeface="Arial" panose="020B0604020202020204" pitchFamily="34" charset="0"/>
              </a:rPr>
              <a:t>Dr. Constable’s Notes, 2023 Ed., </a:t>
            </a:r>
            <a:r>
              <a:rPr lang="en-US" altLang="en-US" sz="2400" b="1" dirty="0">
                <a:solidFill>
                  <a:schemeClr val="tx1"/>
                </a:solidFill>
                <a:latin typeface="+mn-lt"/>
                <a:cs typeface="Arial" panose="020B0604020202020204" pitchFamily="34" charset="0"/>
              </a:rPr>
              <a:t>pp. 428-435; </a:t>
            </a:r>
            <a:r>
              <a:rPr lang="en-US" altLang="en-US" sz="2400" b="1" i="1" dirty="0" err="1">
                <a:solidFill>
                  <a:schemeClr val="tx1"/>
                </a:solidFill>
                <a:latin typeface="+mn-lt"/>
                <a:cs typeface="Arial" panose="020B0604020202020204" pitchFamily="34" charset="0"/>
              </a:rPr>
              <a:t>Motyer</a:t>
            </a:r>
            <a:r>
              <a:rPr lang="en-US" altLang="en-US" sz="2400" b="1" i="1" dirty="0">
                <a:solidFill>
                  <a:schemeClr val="tx1"/>
                </a:solidFill>
                <a:latin typeface="+mn-lt"/>
                <a:cs typeface="Arial" panose="020B0604020202020204" pitchFamily="34" charset="0"/>
              </a:rPr>
              <a:t>, </a:t>
            </a:r>
            <a:r>
              <a:rPr lang="en-US" altLang="en-US" sz="2400" b="1" dirty="0">
                <a:solidFill>
                  <a:schemeClr val="tx1"/>
                </a:solidFill>
                <a:latin typeface="+mn-lt"/>
                <a:cs typeface="Arial" panose="020B0604020202020204" pitchFamily="34" charset="0"/>
              </a:rPr>
              <a:t>pp. 493-499</a:t>
            </a:r>
          </a:p>
          <a:p>
            <a:pPr marL="717340" lvl="1" indent="-365771">
              <a:spcBef>
                <a:spcPts val="0"/>
              </a:spcBef>
              <a:spcAft>
                <a:spcPts val="0"/>
              </a:spcAft>
              <a:defRPr/>
            </a:pPr>
            <a:endParaRPr lang="en-US" altLang="en-US" sz="2400" b="1" dirty="0">
              <a:solidFill>
                <a:schemeClr val="tx1"/>
              </a:solidFill>
              <a:latin typeface="+mn-lt"/>
              <a:cs typeface="Arial" panose="020B0604020202020204" pitchFamily="34" charset="0"/>
            </a:endParaRPr>
          </a:p>
          <a:p>
            <a:pPr marL="717340" lvl="1" indent="-365771">
              <a:spcBef>
                <a:spcPts val="0"/>
              </a:spcBef>
              <a:spcAft>
                <a:spcPts val="0"/>
              </a:spcAft>
              <a:defRPr/>
            </a:pPr>
            <a:r>
              <a:rPr lang="en-US" altLang="en-US" sz="2400" b="1" dirty="0">
                <a:solidFill>
                  <a:schemeClr val="tx1"/>
                </a:solidFill>
                <a:latin typeface="+mn-lt"/>
                <a:cs typeface="Arial" panose="020B0604020202020204" pitchFamily="34" charset="0"/>
              </a:rPr>
              <a:t>Refreshment Host: Group B</a:t>
            </a:r>
          </a:p>
        </p:txBody>
      </p:sp>
      <p:sp>
        <p:nvSpPr>
          <p:cNvPr id="2765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06994E-5FDD-4F8B-8F28-6054427B3D31}" type="slidenum">
              <a:rPr lang="en-US" altLang="en-US"/>
              <a:pPr/>
              <a:t>11</a:t>
            </a:fld>
            <a:endParaRPr lang="en-US" altLang="en-US"/>
          </a:p>
        </p:txBody>
      </p:sp>
    </p:spTree>
    <p:extLst>
      <p:ext uri="{BB962C8B-B14F-4D97-AF65-F5344CB8AC3E}">
        <p14:creationId xmlns:p14="http://schemas.microsoft.com/office/powerpoint/2010/main" val="458218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a:solidFill>
                  <a:schemeClr val="tx1"/>
                </a:solidFill>
              </a:rPr>
              <a:t>Isaiah Outline</a:t>
            </a:r>
          </a:p>
        </p:txBody>
      </p:sp>
      <p:sp>
        <p:nvSpPr>
          <p:cNvPr id="32773"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0193808-E6A5-49F0-AC39-2358EB306C33}" type="slidenum">
              <a:rPr lang="en-US" altLang="en-US" smtClean="0"/>
              <a:pPr/>
              <a:t>12</a:t>
            </a:fld>
            <a:endParaRPr lang="en-US" altLang="en-US"/>
          </a:p>
        </p:txBody>
      </p:sp>
      <p:graphicFrame>
        <p:nvGraphicFramePr>
          <p:cNvPr id="8" name="Table 7"/>
          <p:cNvGraphicFramePr>
            <a:graphicFrameLocks noGrp="1"/>
          </p:cNvGraphicFramePr>
          <p:nvPr/>
        </p:nvGraphicFramePr>
        <p:xfrm>
          <a:off x="275340" y="1563465"/>
          <a:ext cx="12450735" cy="5334320"/>
        </p:xfrm>
        <a:graphic>
          <a:graphicData uri="http://schemas.openxmlformats.org/drawingml/2006/table">
            <a:tbl>
              <a:tblPr/>
              <a:tblGrid>
                <a:gridCol w="1164317">
                  <a:extLst>
                    <a:ext uri="{9D8B030D-6E8A-4147-A177-3AD203B41FA5}">
                      <a16:colId xmlns:a16="http://schemas.microsoft.com/office/drawing/2014/main" val="20000"/>
                    </a:ext>
                  </a:extLst>
                </a:gridCol>
                <a:gridCol w="591552">
                  <a:extLst>
                    <a:ext uri="{9D8B030D-6E8A-4147-A177-3AD203B41FA5}">
                      <a16:colId xmlns:a16="http://schemas.microsoft.com/office/drawing/2014/main" val="20001"/>
                    </a:ext>
                  </a:extLst>
                </a:gridCol>
                <a:gridCol w="591552">
                  <a:extLst>
                    <a:ext uri="{9D8B030D-6E8A-4147-A177-3AD203B41FA5}">
                      <a16:colId xmlns:a16="http://schemas.microsoft.com/office/drawing/2014/main" val="20002"/>
                    </a:ext>
                  </a:extLst>
                </a:gridCol>
                <a:gridCol w="591552">
                  <a:extLst>
                    <a:ext uri="{9D8B030D-6E8A-4147-A177-3AD203B41FA5}">
                      <a16:colId xmlns:a16="http://schemas.microsoft.com/office/drawing/2014/main" val="20003"/>
                    </a:ext>
                  </a:extLst>
                </a:gridCol>
                <a:gridCol w="591552">
                  <a:extLst>
                    <a:ext uri="{9D8B030D-6E8A-4147-A177-3AD203B41FA5}">
                      <a16:colId xmlns:a16="http://schemas.microsoft.com/office/drawing/2014/main" val="20004"/>
                    </a:ext>
                  </a:extLst>
                </a:gridCol>
                <a:gridCol w="591552">
                  <a:extLst>
                    <a:ext uri="{9D8B030D-6E8A-4147-A177-3AD203B41FA5}">
                      <a16:colId xmlns:a16="http://schemas.microsoft.com/office/drawing/2014/main" val="20005"/>
                    </a:ext>
                  </a:extLst>
                </a:gridCol>
                <a:gridCol w="591552">
                  <a:extLst>
                    <a:ext uri="{9D8B030D-6E8A-4147-A177-3AD203B41FA5}">
                      <a16:colId xmlns:a16="http://schemas.microsoft.com/office/drawing/2014/main" val="20006"/>
                    </a:ext>
                  </a:extLst>
                </a:gridCol>
                <a:gridCol w="591552">
                  <a:extLst>
                    <a:ext uri="{9D8B030D-6E8A-4147-A177-3AD203B41FA5}">
                      <a16:colId xmlns:a16="http://schemas.microsoft.com/office/drawing/2014/main" val="20007"/>
                    </a:ext>
                  </a:extLst>
                </a:gridCol>
                <a:gridCol w="591552">
                  <a:extLst>
                    <a:ext uri="{9D8B030D-6E8A-4147-A177-3AD203B41FA5}">
                      <a16:colId xmlns:a16="http://schemas.microsoft.com/office/drawing/2014/main" val="20008"/>
                    </a:ext>
                  </a:extLst>
                </a:gridCol>
                <a:gridCol w="1794225">
                  <a:extLst>
                    <a:ext uri="{9D8B030D-6E8A-4147-A177-3AD203B41FA5}">
                      <a16:colId xmlns:a16="http://schemas.microsoft.com/office/drawing/2014/main" val="20009"/>
                    </a:ext>
                  </a:extLst>
                </a:gridCol>
                <a:gridCol w="1346019">
                  <a:extLst>
                    <a:ext uri="{9D8B030D-6E8A-4147-A177-3AD203B41FA5}">
                      <a16:colId xmlns:a16="http://schemas.microsoft.com/office/drawing/2014/main" val="20010"/>
                    </a:ext>
                  </a:extLst>
                </a:gridCol>
                <a:gridCol w="487680">
                  <a:extLst>
                    <a:ext uri="{9D8B030D-6E8A-4147-A177-3AD203B41FA5}">
                      <a16:colId xmlns:a16="http://schemas.microsoft.com/office/drawing/2014/main" val="20011"/>
                    </a:ext>
                  </a:extLst>
                </a:gridCol>
                <a:gridCol w="162560">
                  <a:extLst>
                    <a:ext uri="{9D8B030D-6E8A-4147-A177-3AD203B41FA5}">
                      <a16:colId xmlns:a16="http://schemas.microsoft.com/office/drawing/2014/main" val="3696222143"/>
                    </a:ext>
                  </a:extLst>
                </a:gridCol>
                <a:gridCol w="397310">
                  <a:extLst>
                    <a:ext uri="{9D8B030D-6E8A-4147-A177-3AD203B41FA5}">
                      <a16:colId xmlns:a16="http://schemas.microsoft.com/office/drawing/2014/main" val="3693788791"/>
                    </a:ext>
                  </a:extLst>
                </a:gridCol>
                <a:gridCol w="591552">
                  <a:extLst>
                    <a:ext uri="{9D8B030D-6E8A-4147-A177-3AD203B41FA5}">
                      <a16:colId xmlns:a16="http://schemas.microsoft.com/office/drawing/2014/main" val="20013"/>
                    </a:ext>
                  </a:extLst>
                </a:gridCol>
                <a:gridCol w="591552">
                  <a:extLst>
                    <a:ext uri="{9D8B030D-6E8A-4147-A177-3AD203B41FA5}">
                      <a16:colId xmlns:a16="http://schemas.microsoft.com/office/drawing/2014/main" val="20014"/>
                    </a:ext>
                  </a:extLst>
                </a:gridCol>
                <a:gridCol w="591552">
                  <a:extLst>
                    <a:ext uri="{9D8B030D-6E8A-4147-A177-3AD203B41FA5}">
                      <a16:colId xmlns:a16="http://schemas.microsoft.com/office/drawing/2014/main" val="20015"/>
                    </a:ext>
                  </a:extLst>
                </a:gridCol>
                <a:gridCol w="591552">
                  <a:extLst>
                    <a:ext uri="{9D8B030D-6E8A-4147-A177-3AD203B41FA5}">
                      <a16:colId xmlns:a16="http://schemas.microsoft.com/office/drawing/2014/main" val="20016"/>
                    </a:ext>
                  </a:extLst>
                </a:gridCol>
              </a:tblGrid>
              <a:tr h="494457">
                <a:tc rowSpan="2">
                  <a:txBody>
                    <a:bodyPr/>
                    <a:lstStyle/>
                    <a:p>
                      <a:pPr algn="ctr" fontAlgn="ctr"/>
                      <a:r>
                        <a:rPr lang="en-US" sz="2500" b="1" i="0" u="none" strike="noStrike" dirty="0">
                          <a:solidFill>
                            <a:schemeClr val="tx1"/>
                          </a:solidFill>
                          <a:effectLst/>
                          <a:latin typeface="Calibri" panose="020F0502020204030204" pitchFamily="34" charset="0"/>
                        </a:rPr>
                        <a:t>Focus</a:t>
                      </a:r>
                    </a:p>
                  </a:txBody>
                  <a:tcPr marL="94580" marR="94580" marT="47291" marB="47291"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ctr"/>
                      <a:r>
                        <a:rPr lang="en-US" sz="2500" b="1" i="0" u="none" strike="noStrike" dirty="0">
                          <a:solidFill>
                            <a:schemeClr val="tx1"/>
                          </a:solidFill>
                          <a:effectLst/>
                          <a:latin typeface="Calibri" panose="020F0502020204030204" pitchFamily="34" charset="0"/>
                        </a:rPr>
                        <a:t>Prophecies of Condemnation</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ctr"/>
                      <a:r>
                        <a:rPr lang="en-US" sz="2500" b="1" i="0" u="none" strike="noStrike" dirty="0">
                          <a:solidFill>
                            <a:schemeClr val="tx1"/>
                          </a:solidFill>
                          <a:effectLst/>
                          <a:latin typeface="Calibri" panose="020F0502020204030204" pitchFamily="34" charset="0"/>
                        </a:rPr>
                        <a:t>Historical Parenthesis</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7">
                  <a:txBody>
                    <a:bodyPr/>
                    <a:lstStyle/>
                    <a:p>
                      <a:pPr algn="ctr" fontAlgn="ctr"/>
                      <a:r>
                        <a:rPr lang="en-US" sz="2500" b="1" i="0" u="none" strike="noStrike" dirty="0">
                          <a:solidFill>
                            <a:schemeClr val="tx1"/>
                          </a:solidFill>
                          <a:effectLst/>
                          <a:latin typeface="Calibri" panose="020F0502020204030204" pitchFamily="34" charset="0"/>
                        </a:rPr>
                        <a:t>Prophecies of Comfort</a:t>
                      </a:r>
                    </a:p>
                  </a:txBody>
                  <a:tcPr marL="94580" marR="94580" marT="47291" marB="47291"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2511">
                <a:tc vMerge="1">
                  <a:txBody>
                    <a:bodyPr/>
                    <a:lstStyle/>
                    <a:p>
                      <a:endParaRPr lang="en-US"/>
                    </a:p>
                  </a:txBody>
                  <a:tcPr/>
                </a:tc>
                <a:tc>
                  <a:txBody>
                    <a:bodyPr/>
                    <a:lstStyle/>
                    <a:p>
                      <a:pPr algn="ctr" fontAlgn="b"/>
                      <a:r>
                        <a:rPr lang="en-US" sz="1500" b="1" i="0" u="none" strike="noStrike">
                          <a:solidFill>
                            <a:schemeClr val="tx1"/>
                          </a:solidFill>
                          <a:effectLst/>
                          <a:latin typeface="Calibri" panose="020F0502020204030204" pitchFamily="34" charset="0"/>
                        </a:rPr>
                        <a:t>1:1</a:t>
                      </a:r>
                      <a:endParaRPr lang="en-US" sz="1500" b="1" i="0" u="none" strike="noStrike" dirty="0">
                        <a:solidFill>
                          <a:schemeClr val="tx1"/>
                        </a:solidFill>
                        <a:effectLst/>
                        <a:latin typeface="Calibri" panose="020F0502020204030204" pitchFamily="34" charset="0"/>
                      </a:endParaRPr>
                    </a:p>
                  </a:txBody>
                  <a:tcPr marL="5961" marR="5961" marT="4927"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endParaRPr lang="en-US" sz="1500" b="1" i="0" u="none" strike="noStrike" dirty="0">
                        <a:solidFill>
                          <a:schemeClr val="tx1"/>
                        </a:solidFill>
                        <a:effectLst/>
                        <a:latin typeface="Calibri" panose="020F0502020204030204" pitchFamily="34" charset="0"/>
                      </a:endParaRP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marR="0" indent="0" algn="ctr" defTabSz="928916" rtl="0" eaLnBrk="1" fontAlgn="b" latinLnBrk="0" hangingPunct="1">
                        <a:lnSpc>
                          <a:spcPct val="100000"/>
                        </a:lnSpc>
                        <a:spcBef>
                          <a:spcPts val="0"/>
                        </a:spcBef>
                        <a:spcAft>
                          <a:spcPts val="0"/>
                        </a:spcAft>
                        <a:buClrTx/>
                        <a:buSzTx/>
                        <a:buFontTx/>
                        <a:buNone/>
                        <a:tabLst/>
                        <a:defRPr/>
                      </a:pPr>
                      <a:r>
                        <a:rPr lang="en-US" sz="1500" b="1" i="0" u="none" strike="noStrike">
                          <a:solidFill>
                            <a:schemeClr val="tx1"/>
                          </a:solidFill>
                          <a:effectLst/>
                          <a:latin typeface="Calibri" panose="020F0502020204030204" pitchFamily="34" charset="0"/>
                        </a:rPr>
                        <a:t> 35:10</a:t>
                      </a:r>
                      <a:endParaRPr lang="en-US" sz="1500" b="1" i="0" u="none" strike="noStrike" dirty="0">
                        <a:solidFill>
                          <a:schemeClr val="tx1"/>
                        </a:solidFill>
                        <a:effectLst/>
                        <a:latin typeface="Calibri" panose="020F0502020204030204" pitchFamily="34" charset="0"/>
                      </a:endParaRPr>
                    </a:p>
                  </a:txBody>
                  <a:tcPr marL="5961" marR="5961" marT="4927"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500" b="1" i="0" u="none" strike="noStrike">
                          <a:solidFill>
                            <a:schemeClr val="tx1"/>
                          </a:solidFill>
                          <a:effectLst/>
                          <a:latin typeface="Calibri" panose="020F0502020204030204" pitchFamily="34" charset="0"/>
                        </a:rPr>
                        <a:t>  36:1</a:t>
                      </a:r>
                      <a:endParaRPr lang="en-US" sz="1500" b="1" i="0" u="none" strike="noStrike" dirty="0">
                        <a:solidFill>
                          <a:schemeClr val="tx1"/>
                        </a:solidFill>
                        <a:effectLst/>
                        <a:latin typeface="Calibri" panose="020F0502020204030204" pitchFamily="34" charset="0"/>
                      </a:endParaRPr>
                    </a:p>
                  </a:txBody>
                  <a:tcPr marL="5961" marR="5961" marT="4927"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a:solidFill>
                            <a:schemeClr val="tx1"/>
                          </a:solidFill>
                          <a:effectLst/>
                          <a:latin typeface="Calibri" panose="020F0502020204030204" pitchFamily="34" charset="0"/>
                        </a:rPr>
                        <a:t>                   39:8</a:t>
                      </a:r>
                      <a:endParaRPr lang="en-US" sz="1500" b="1" i="0" u="none" strike="noStrike" dirty="0">
                        <a:solidFill>
                          <a:schemeClr val="tx1"/>
                        </a:solidFill>
                        <a:effectLst/>
                        <a:latin typeface="Calibri" panose="020F0502020204030204" pitchFamily="34" charset="0"/>
                      </a:endParaRPr>
                    </a:p>
                  </a:txBody>
                  <a:tcPr marL="5961" marR="5961" marT="4927"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US" sz="1500" b="1" i="0" u="none" strike="noStrike">
                          <a:solidFill>
                            <a:schemeClr val="tx1"/>
                          </a:solidFill>
                          <a:effectLst/>
                          <a:latin typeface="Calibri" panose="020F0502020204030204" pitchFamily="34" charset="0"/>
                        </a:rPr>
                        <a:t>40:1</a:t>
                      </a:r>
                      <a:endParaRPr lang="en-US" sz="1500" b="1" i="0" u="none" strike="noStrike" dirty="0">
                        <a:solidFill>
                          <a:schemeClr val="tx1"/>
                        </a:solidFill>
                        <a:effectLst/>
                        <a:latin typeface="Calibri" panose="020F0502020204030204" pitchFamily="34" charset="0"/>
                      </a:endParaRPr>
                    </a:p>
                  </a:txBody>
                  <a:tcPr marL="5961" marR="5961" marT="4927"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a:solidFill>
                            <a:schemeClr val="tx1"/>
                          </a:solidFill>
                          <a:effectLst/>
                          <a:latin typeface="Calibri" panose="020F0502020204030204" pitchFamily="34" charset="0"/>
                        </a:rPr>
                        <a:t>66:24</a:t>
                      </a:r>
                      <a:endParaRPr lang="en-US" sz="1500" b="1" i="0" u="none" strike="noStrike" dirty="0">
                        <a:solidFill>
                          <a:schemeClr val="tx1"/>
                        </a:solidFill>
                        <a:effectLst/>
                        <a:latin typeface="Calibri" panose="020F0502020204030204" pitchFamily="34" charset="0"/>
                      </a:endParaRPr>
                    </a:p>
                  </a:txBody>
                  <a:tcPr marL="5961" marR="5961" marT="4927" marB="0" anchor="b">
                    <a:lnL w="3175" cap="flat" cmpd="sng" algn="ctr">
                      <a:solidFill>
                        <a:schemeClr val="bg1">
                          <a:lumMod val="85000"/>
                        </a:schemeClr>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2472637">
                <a:tc>
                  <a:txBody>
                    <a:bodyPr/>
                    <a:lstStyle/>
                    <a:p>
                      <a:pPr algn="ctr" fontAlgn="ctr"/>
                      <a:r>
                        <a:rPr lang="en-US" sz="2900" b="1" i="0" u="none" strike="noStrike" dirty="0">
                          <a:solidFill>
                            <a:schemeClr val="tx1"/>
                          </a:solidFill>
                          <a:effectLst/>
                          <a:latin typeface="Calibri" panose="020F0502020204030204" pitchFamily="34" charset="0"/>
                        </a:rPr>
                        <a:t>Divisions</a:t>
                      </a:r>
                    </a:p>
                  </a:txBody>
                  <a:tcPr marL="5961" marR="5961" marT="4927" marB="0"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n-US" sz="2200" b="1" i="0" u="none" strike="noStrike" dirty="0">
                          <a:solidFill>
                            <a:schemeClr val="tx1"/>
                          </a:solidFill>
                          <a:effectLst/>
                          <a:latin typeface="Calibri" panose="020F0502020204030204" pitchFamily="34" charset="0"/>
                        </a:rPr>
                        <a:t>Prophecies Against Judah</a:t>
                      </a:r>
                    </a:p>
                  </a:txBody>
                  <a:tcPr marL="94580" marR="94580" marT="47291" marB="47291"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Prophecies Against the Nation</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Prophesies Against the Day of the Lord</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Prophesies of Judgement and Blessing</a:t>
                      </a:r>
                    </a:p>
                  </a:txBody>
                  <a:tcPr marL="94580" marR="94580" marT="47291" marB="47291"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fontAlgn="ctr"/>
                      <a:r>
                        <a:rPr lang="en-US" sz="2200" b="1" i="0" u="none" strike="noStrike" dirty="0">
                          <a:solidFill>
                            <a:schemeClr val="tx1"/>
                          </a:solidFill>
                          <a:effectLst/>
                          <a:latin typeface="Calibri" panose="020F0502020204030204" pitchFamily="34" charset="0"/>
                        </a:rPr>
                        <a:t>Sickness and Sin</a:t>
                      </a:r>
                    </a:p>
                  </a:txBody>
                  <a:tcPr marL="171663" marR="171663" marT="141871" marB="141871"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200" b="1" i="0" u="none" strike="noStrike" dirty="0">
                          <a:solidFill>
                            <a:schemeClr val="tx1"/>
                          </a:solidFill>
                          <a:effectLst/>
                          <a:latin typeface="Calibri" panose="020F0502020204030204" pitchFamily="34" charset="0"/>
                        </a:rPr>
                        <a:t>Hezekiah’s Salvation</a:t>
                      </a:r>
                    </a:p>
                  </a:txBody>
                  <a:tcPr marL="171663" marR="171663" marT="141871" marB="141871"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3">
                  <a:txBody>
                    <a:bodyPr/>
                    <a:lstStyle/>
                    <a:p>
                      <a:pPr algn="ctr" fontAlgn="ctr"/>
                      <a:r>
                        <a:rPr lang="en-US" sz="2200" b="1" i="0" u="none" strike="noStrike" dirty="0">
                          <a:solidFill>
                            <a:schemeClr val="tx1"/>
                          </a:solidFill>
                          <a:effectLst/>
                          <a:latin typeface="Calibri" panose="020F0502020204030204" pitchFamily="34" charset="0"/>
                        </a:rPr>
                        <a:t>Israel’s Deliverance</a:t>
                      </a:r>
                    </a:p>
                  </a:txBody>
                  <a:tcPr marL="94580" marR="94580" marT="47291" marB="47291"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Israel’s Deliverer</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Israel’s Glorious Future</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2"/>
                  </a:ext>
                </a:extLst>
              </a:tr>
              <a:tr h="265023">
                <a:tc>
                  <a:txBody>
                    <a:bodyPr/>
                    <a:lstStyle/>
                    <a:p>
                      <a:pPr algn="l" fontAlgn="b"/>
                      <a:r>
                        <a:rPr lang="en-US" sz="1700" b="1" i="0" u="none" strike="noStrike" dirty="0">
                          <a:solidFill>
                            <a:schemeClr val="tx1"/>
                          </a:solidFill>
                          <a:effectLst/>
                          <a:latin typeface="Calibri" panose="020F0502020204030204" pitchFamily="34" charset="0"/>
                        </a:rPr>
                        <a:t> </a:t>
                      </a:r>
                    </a:p>
                  </a:txBody>
                  <a:tcPr marL="5961" marR="5961" marT="4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a:solidFill>
                            <a:schemeClr val="tx1"/>
                          </a:solidFill>
                          <a:effectLst/>
                          <a:latin typeface="Calibri" panose="020F0502020204030204" pitchFamily="34" charset="0"/>
                        </a:rPr>
                        <a:t>1:1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12:6</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13:1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23:18</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24:1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27:13</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28:1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35:10</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36:1</a:t>
                      </a:r>
                      <a:endParaRPr lang="en-US" sz="1400" b="1" i="0" u="none" strike="noStrike" dirty="0">
                        <a:solidFill>
                          <a:schemeClr val="tx1"/>
                        </a:solidFill>
                        <a:effectLst/>
                        <a:latin typeface="Calibri" panose="020F0502020204030204" pitchFamily="34" charset="0"/>
                      </a:endParaRPr>
                    </a:p>
                  </a:txBody>
                  <a:tcPr marL="5961" marR="5961" marT="492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39:8</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40:1</a:t>
                      </a:r>
                      <a:endParaRPr lang="en-US" sz="1400" b="1" i="0" u="none" strike="noStrike" dirty="0">
                        <a:solidFill>
                          <a:schemeClr val="tx1"/>
                        </a:solidFill>
                        <a:effectLst/>
                        <a:latin typeface="Calibri" panose="020F0502020204030204" pitchFamily="34" charset="0"/>
                      </a:endParaRPr>
                    </a:p>
                  </a:txBody>
                  <a:tcPr marL="5961" marR="5961" marT="492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b"/>
                      <a:r>
                        <a:rPr lang="en-US" sz="1400" b="1" i="0" u="none" strike="noStrike">
                          <a:solidFill>
                            <a:schemeClr val="tx1"/>
                          </a:solidFill>
                          <a:effectLst/>
                          <a:latin typeface="Calibri" panose="020F0502020204030204" pitchFamily="34" charset="0"/>
                        </a:rPr>
                        <a:t>48:22</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b"/>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49:1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57:21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58:1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66:24</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67169">
                <a:tc rowSpan="2">
                  <a:txBody>
                    <a:bodyPr/>
                    <a:lstStyle/>
                    <a:p>
                      <a:pPr algn="ctr" fontAlgn="b"/>
                      <a:r>
                        <a:rPr lang="en-US" sz="2500" b="1" i="0" u="none" strike="noStrike" dirty="0">
                          <a:solidFill>
                            <a:schemeClr val="tx1"/>
                          </a:solidFill>
                          <a:effectLst/>
                          <a:latin typeface="Calibri" panose="020F0502020204030204" pitchFamily="34" charset="0"/>
                        </a:rPr>
                        <a:t>Topics</a:t>
                      </a:r>
                    </a:p>
                  </a:txBody>
                  <a:tcPr marL="94580" marR="94580" marT="47291" marB="472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b"/>
                      <a:r>
                        <a:rPr lang="en-US" sz="2200" b="1" i="0" u="none" strike="noStrike" dirty="0">
                          <a:solidFill>
                            <a:schemeClr val="tx1"/>
                          </a:solidFill>
                          <a:effectLst/>
                          <a:latin typeface="Calibri" panose="020F0502020204030204" pitchFamily="34" charset="0"/>
                        </a:rPr>
                        <a:t>Prophetic</a:t>
                      </a:r>
                    </a:p>
                  </a:txBody>
                  <a:tcPr marL="94580" marR="94580" marT="47291" marB="47291"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200" b="1" i="0" u="none" strike="noStrike" dirty="0">
                          <a:solidFill>
                            <a:schemeClr val="tx1"/>
                          </a:solidFill>
                          <a:effectLst/>
                          <a:latin typeface="Calibri" panose="020F0502020204030204" pitchFamily="34" charset="0"/>
                        </a:rPr>
                        <a:t>Historic</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7">
                  <a:txBody>
                    <a:bodyPr/>
                    <a:lstStyle/>
                    <a:p>
                      <a:pPr algn="ctr" fontAlgn="b"/>
                      <a:r>
                        <a:rPr lang="en-US" sz="2200" b="1" i="0" u="none" strike="noStrike" dirty="0">
                          <a:solidFill>
                            <a:schemeClr val="tx1"/>
                          </a:solidFill>
                          <a:effectLst/>
                          <a:latin typeface="Calibri" panose="020F0502020204030204" pitchFamily="34" charset="0"/>
                        </a:rPr>
                        <a:t>Messianic</a:t>
                      </a:r>
                    </a:p>
                  </a:txBody>
                  <a:tcPr marL="94580" marR="94580" marT="47291" marB="47291"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67169">
                <a:tc vMerge="1">
                  <a:txBody>
                    <a:bodyPr/>
                    <a:lstStyle/>
                    <a:p>
                      <a:endParaRPr lang="en-US"/>
                    </a:p>
                  </a:txBody>
                  <a:tcPr/>
                </a:tc>
                <a:tc gridSpan="8">
                  <a:txBody>
                    <a:bodyPr/>
                    <a:lstStyle/>
                    <a:p>
                      <a:pPr algn="ctr" fontAlgn="b"/>
                      <a:r>
                        <a:rPr lang="en-US" sz="2200" b="1" i="0" u="none" strike="noStrike" dirty="0">
                          <a:solidFill>
                            <a:schemeClr val="tx1"/>
                          </a:solidFill>
                          <a:effectLst/>
                          <a:latin typeface="Calibri" panose="020F0502020204030204" pitchFamily="34" charset="0"/>
                        </a:rPr>
                        <a:t>Judgement</a:t>
                      </a:r>
                    </a:p>
                  </a:txBody>
                  <a:tcPr marL="94580" marR="94580" marT="47291" marB="47291"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200" b="1" i="0" u="none" strike="noStrike" dirty="0">
                          <a:solidFill>
                            <a:schemeClr val="tx1"/>
                          </a:solidFill>
                          <a:effectLst/>
                          <a:latin typeface="Calibri" panose="020F0502020204030204" pitchFamily="34" charset="0"/>
                        </a:rPr>
                        <a:t>Transition</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7">
                  <a:txBody>
                    <a:bodyPr/>
                    <a:lstStyle/>
                    <a:p>
                      <a:pPr algn="ctr" fontAlgn="b"/>
                      <a:r>
                        <a:rPr lang="en-US" sz="2200" b="1" i="0" u="none" strike="noStrike" dirty="0">
                          <a:solidFill>
                            <a:schemeClr val="tx1"/>
                          </a:solidFill>
                          <a:effectLst/>
                          <a:latin typeface="Calibri" panose="020F0502020204030204" pitchFamily="34" charset="0"/>
                        </a:rPr>
                        <a:t>Hope</a:t>
                      </a:r>
                    </a:p>
                  </a:txBody>
                  <a:tcPr marL="94580" marR="94580" marT="47291" marB="47291"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467169">
                <a:tc>
                  <a:txBody>
                    <a:bodyPr/>
                    <a:lstStyle/>
                    <a:p>
                      <a:pPr algn="ctr" fontAlgn="b"/>
                      <a:r>
                        <a:rPr lang="en-US" sz="2500" b="1" i="0" u="none" strike="noStrike" dirty="0">
                          <a:solidFill>
                            <a:schemeClr val="tx1"/>
                          </a:solidFill>
                          <a:effectLst/>
                          <a:latin typeface="Calibri" panose="020F0502020204030204" pitchFamily="34" charset="0"/>
                        </a:rPr>
                        <a:t>Place</a:t>
                      </a: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7">
                  <a:txBody>
                    <a:bodyPr/>
                    <a:lstStyle/>
                    <a:p>
                      <a:pPr algn="ctr" fontAlgn="b"/>
                      <a:r>
                        <a:rPr lang="en-US" sz="2200" b="1" i="0" u="none" strike="noStrike" dirty="0">
                          <a:solidFill>
                            <a:schemeClr val="tx1"/>
                          </a:solidFill>
                          <a:effectLst/>
                          <a:latin typeface="Calibri" panose="020F0502020204030204" pitchFamily="34" charset="0"/>
                        </a:rPr>
                        <a:t>Israel &amp; Judah</a:t>
                      </a:r>
                    </a:p>
                  </a:txBody>
                  <a:tcPr marL="94580" marR="94580" marT="47291" marB="472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67169">
                <a:tc>
                  <a:txBody>
                    <a:bodyPr/>
                    <a:lstStyle/>
                    <a:p>
                      <a:pPr algn="ctr" fontAlgn="b"/>
                      <a:r>
                        <a:rPr lang="en-US" sz="2500" b="1" i="0" u="none" strike="noStrike" dirty="0">
                          <a:solidFill>
                            <a:schemeClr val="tx1"/>
                          </a:solidFill>
                          <a:effectLst/>
                          <a:latin typeface="Calibri" panose="020F0502020204030204" pitchFamily="34" charset="0"/>
                        </a:rPr>
                        <a:t>Time</a:t>
                      </a: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7">
                  <a:txBody>
                    <a:bodyPr/>
                    <a:lstStyle/>
                    <a:p>
                      <a:pPr algn="ctr" fontAlgn="b"/>
                      <a:r>
                        <a:rPr lang="en-US" sz="2200" b="1" i="0" u="none" strike="noStrike" dirty="0">
                          <a:solidFill>
                            <a:schemeClr val="tx1"/>
                          </a:solidFill>
                          <a:effectLst/>
                          <a:latin typeface="Calibri" panose="020F0502020204030204" pitchFamily="34" charset="0"/>
                        </a:rPr>
                        <a:t>740 - 680 B.C.</a:t>
                      </a:r>
                    </a:p>
                  </a:txBody>
                  <a:tcPr marL="94580" marR="94580" marT="47291" marB="472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32775" name="TextBox 9"/>
          <p:cNvSpPr txBox="1">
            <a:spLocks noChangeArrowheads="1"/>
          </p:cNvSpPr>
          <p:nvPr/>
        </p:nvSpPr>
        <p:spPr bwMode="auto">
          <a:xfrm>
            <a:off x="215054" y="6847841"/>
            <a:ext cx="5020926"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marL="0" lvl="1"/>
            <a:r>
              <a:rPr lang="en-US" altLang="en-US" sz="1067" dirty="0"/>
              <a:t>Bruce Wilkinson and Kenneth Boa, Talk Thru the Bible </a:t>
            </a:r>
            <a:r>
              <a:rPr lang="en-US" altLang="en-US" sz="1067"/>
              <a:t>(Nashville: </a:t>
            </a:r>
            <a:r>
              <a:rPr lang="en-US" altLang="en-US" sz="1067" dirty="0"/>
              <a:t>T. Nelson, 1983), 189.</a:t>
            </a:r>
            <a:endParaRPr lang="en-US" altLang="en-US" sz="1493" dirty="0"/>
          </a:p>
        </p:txBody>
      </p:sp>
      <p:sp>
        <p:nvSpPr>
          <p:cNvPr id="6" name="Arrow: Right 1">
            <a:extLst>
              <a:ext uri="{FF2B5EF4-FFF2-40B4-BE49-F238E27FC236}">
                <a16:creationId xmlns:a16="http://schemas.microsoft.com/office/drawing/2014/main" id="{B4B9CC16-E6CF-FDAC-7FEB-CE78AC48E442}"/>
              </a:ext>
            </a:extLst>
          </p:cNvPr>
          <p:cNvSpPr/>
          <p:nvPr/>
        </p:nvSpPr>
        <p:spPr>
          <a:xfrm rot="16200000">
            <a:off x="11750118" y="5171793"/>
            <a:ext cx="736470" cy="28758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73698" eaLnBrk="0" hangingPunct="0">
              <a:defRPr/>
            </a:pPr>
            <a:endParaRPr lang="en-US" sz="1920">
              <a:solidFill>
                <a:prstClr val="white"/>
              </a:solidFill>
              <a:latin typeface="Calibri"/>
            </a:endParaRPr>
          </a:p>
        </p:txBody>
      </p:sp>
      <p:sp>
        <p:nvSpPr>
          <p:cNvPr id="7" name="TextBox 6">
            <a:extLst>
              <a:ext uri="{FF2B5EF4-FFF2-40B4-BE49-F238E27FC236}">
                <a16:creationId xmlns:a16="http://schemas.microsoft.com/office/drawing/2014/main" id="{DF0EFB01-26A0-8808-E594-D42B811EB0B7}"/>
              </a:ext>
            </a:extLst>
          </p:cNvPr>
          <p:cNvSpPr txBox="1"/>
          <p:nvPr/>
        </p:nvSpPr>
        <p:spPr>
          <a:xfrm>
            <a:off x="11409680" y="5632002"/>
            <a:ext cx="1569720" cy="387798"/>
          </a:xfrm>
          <a:prstGeom prst="rect">
            <a:avLst/>
          </a:prstGeom>
          <a:noFill/>
        </p:spPr>
        <p:txBody>
          <a:bodyPr wrap="square">
            <a:spAutoFit/>
          </a:bodyPr>
          <a:lstStyle/>
          <a:p>
            <a:pPr defTabSz="973698" eaLnBrk="0" hangingPunct="0">
              <a:defRPr/>
            </a:pPr>
            <a:r>
              <a:rPr lang="en-US" sz="1920" b="1" dirty="0">
                <a:solidFill>
                  <a:srgbClr val="FF0000"/>
                </a:solidFill>
                <a:latin typeface="Calibri" panose="020F0502020204030204" pitchFamily="34" charset="0"/>
                <a:cs typeface="+mn-cs"/>
              </a:rPr>
              <a:t>We are here!</a:t>
            </a:r>
          </a:p>
        </p:txBody>
      </p:sp>
      <p:sp>
        <p:nvSpPr>
          <p:cNvPr id="9" name="Rectangle 8">
            <a:extLst>
              <a:ext uri="{FF2B5EF4-FFF2-40B4-BE49-F238E27FC236}">
                <a16:creationId xmlns:a16="http://schemas.microsoft.com/office/drawing/2014/main" id="{D03C9EA7-272B-BF02-EE27-9566E070D2A1}"/>
              </a:ext>
            </a:extLst>
          </p:cNvPr>
          <p:cNvSpPr/>
          <p:nvPr/>
        </p:nvSpPr>
        <p:spPr>
          <a:xfrm>
            <a:off x="11541982" y="2330471"/>
            <a:ext cx="1152742" cy="24235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3698" eaLnBrk="0" hangingPunct="0"/>
            <a:endParaRPr lang="en-US" sz="1920">
              <a:solidFill>
                <a:prstClr val="white"/>
              </a:solidFill>
              <a:latin typeface="Calibri"/>
            </a:endParaRPr>
          </a:p>
        </p:txBody>
      </p:sp>
    </p:spTree>
    <p:extLst>
      <p:ext uri="{BB962C8B-B14F-4D97-AF65-F5344CB8AC3E}">
        <p14:creationId xmlns:p14="http://schemas.microsoft.com/office/powerpoint/2010/main" val="1329959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500"/>
                                        <p:tgtEl>
                                          <p:spTgt spid="3584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 presetClass="entr" presetSubtype="0" fill="hold" grpId="0" nodeType="with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6"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159000" y="491331"/>
            <a:ext cx="8077200" cy="727869"/>
          </a:xfrm>
          <a:solidFill>
            <a:schemeClr val="accent2">
              <a:lumMod val="60000"/>
              <a:lumOff val="40000"/>
            </a:schemeClr>
          </a:solidFill>
        </p:spPr>
        <p:txBody>
          <a:bodyPr/>
          <a:lstStyle/>
          <a:p>
            <a:pPr algn="ctr"/>
            <a:r>
              <a:rPr lang="en-US" sz="4000" b="1" dirty="0">
                <a:solidFill>
                  <a:schemeClr val="tx1"/>
                </a:solidFill>
                <a:latin typeface="+mn-lt"/>
              </a:rPr>
              <a:t>Themes in Chapters 60-62</a:t>
            </a:r>
          </a:p>
        </p:txBody>
      </p:sp>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1397000" y="1752600"/>
            <a:ext cx="10896600" cy="5029200"/>
          </a:xfrm>
        </p:spPr>
        <p:txBody>
          <a:bodyPr/>
          <a:lstStyle/>
          <a:p>
            <a:pPr marL="514350" indent="-514350">
              <a:buFont typeface="+mj-lt"/>
              <a:buAutoNum type="arabicPeriod"/>
            </a:pPr>
            <a:r>
              <a:rPr lang="en-US" sz="3000" b="1" dirty="0">
                <a:solidFill>
                  <a:schemeClr val="accent6"/>
                </a:solidFill>
                <a:latin typeface="Arial" panose="020B0604020202020204" pitchFamily="34" charset="0"/>
                <a:cs typeface="Arial" panose="020B0604020202020204" pitchFamily="34" charset="0"/>
              </a:rPr>
              <a:t>God will save Israel.</a:t>
            </a:r>
          </a:p>
          <a:p>
            <a:pPr marL="514350" indent="-514350">
              <a:buFont typeface="+mj-lt"/>
              <a:buAutoNum type="arabicPeriod"/>
            </a:pPr>
            <a:r>
              <a:rPr lang="en-US" sz="3000" b="1" dirty="0">
                <a:solidFill>
                  <a:schemeClr val="accent6"/>
                </a:solidFill>
                <a:latin typeface="Arial" panose="020B0604020202020204" pitchFamily="34" charset="0"/>
                <a:cs typeface="Arial" panose="020B0604020202020204" pitchFamily="34" charset="0"/>
              </a:rPr>
              <a:t>God will give Israel light.</a:t>
            </a:r>
          </a:p>
          <a:p>
            <a:pPr marL="514350" indent="-514350">
              <a:buFont typeface="+mj-lt"/>
              <a:buAutoNum type="arabicPeriod"/>
            </a:pPr>
            <a:r>
              <a:rPr lang="en-US" sz="3000" b="1" dirty="0">
                <a:solidFill>
                  <a:schemeClr val="accent6"/>
                </a:solidFill>
                <a:latin typeface="Arial" panose="020B0604020202020204" pitchFamily="34" charset="0"/>
                <a:cs typeface="Arial" panose="020B0604020202020204" pitchFamily="34" charset="0"/>
              </a:rPr>
              <a:t>God will share His glory with Israel.</a:t>
            </a:r>
          </a:p>
          <a:p>
            <a:pPr marL="514350" indent="-514350">
              <a:buFont typeface="+mj-lt"/>
              <a:buAutoNum type="arabicPeriod"/>
            </a:pPr>
            <a:r>
              <a:rPr lang="en-US" sz="3000" b="1" dirty="0">
                <a:solidFill>
                  <a:schemeClr val="accent6"/>
                </a:solidFill>
                <a:latin typeface="Arial" panose="020B0604020202020204" pitchFamily="34" charset="0"/>
                <a:cs typeface="Arial" panose="020B0604020202020204" pitchFamily="34" charset="0"/>
              </a:rPr>
              <a:t>Israel will draw the nations to God.</a:t>
            </a:r>
          </a:p>
          <a:p>
            <a:pPr marL="514350" indent="-514350">
              <a:buFont typeface="+mj-lt"/>
              <a:buAutoNum type="arabicPeriod"/>
            </a:pPr>
            <a:r>
              <a:rPr lang="en-US" sz="3000" b="1" dirty="0">
                <a:solidFill>
                  <a:schemeClr val="accent6"/>
                </a:solidFill>
                <a:latin typeface="Arial" panose="020B0604020202020204" pitchFamily="34" charset="0"/>
                <a:cs typeface="Arial" panose="020B0604020202020204" pitchFamily="34" charset="0"/>
              </a:rPr>
              <a:t>The nations will bring the Israelites back to Zion.</a:t>
            </a:r>
          </a:p>
          <a:p>
            <a:pPr marL="514350" indent="-514350">
              <a:buFont typeface="+mj-lt"/>
              <a:buAutoNum type="arabicPeriod"/>
            </a:pPr>
            <a:r>
              <a:rPr lang="en-US" sz="3000" b="1" dirty="0">
                <a:solidFill>
                  <a:schemeClr val="accent6"/>
                </a:solidFill>
                <a:latin typeface="Arial" panose="020B0604020202020204" pitchFamily="34" charset="0"/>
                <a:cs typeface="Arial" panose="020B0604020202020204" pitchFamily="34" charset="0"/>
              </a:rPr>
              <a:t>The nations will bring their wealth to Zion.</a:t>
            </a:r>
          </a:p>
          <a:p>
            <a:pPr marL="514350" indent="-514350">
              <a:buFont typeface="+mj-lt"/>
              <a:buAutoNum type="arabicPeriod"/>
            </a:pPr>
            <a:r>
              <a:rPr lang="en-US" sz="3000" b="1" dirty="0">
                <a:solidFill>
                  <a:schemeClr val="accent6"/>
                </a:solidFill>
                <a:latin typeface="Arial" panose="020B0604020202020204" pitchFamily="34" charset="0"/>
                <a:cs typeface="Arial" panose="020B0604020202020204" pitchFamily="34" charset="0"/>
              </a:rPr>
              <a:t>God will exalt Israel over the nations.</a:t>
            </a:r>
          </a:p>
          <a:p>
            <a:pPr marL="514350" indent="-514350">
              <a:buFont typeface="+mj-lt"/>
              <a:buAutoNum type="arabicPeriod"/>
            </a:pPr>
            <a:r>
              <a:rPr lang="en-US" sz="3000" b="1" dirty="0">
                <a:solidFill>
                  <a:schemeClr val="accent6"/>
                </a:solidFill>
                <a:latin typeface="Arial" panose="020B0604020202020204" pitchFamily="34" charset="0"/>
                <a:cs typeface="Arial" panose="020B0604020202020204" pitchFamily="34" charset="0"/>
              </a:rPr>
              <a:t>Israel will experience and exemplify God’s righteousness.</a:t>
            </a:r>
          </a:p>
          <a:p>
            <a:pPr marL="0" indent="0" algn="r">
              <a:buNone/>
            </a:pPr>
            <a:r>
              <a:rPr lang="en-US" sz="3000" b="1" dirty="0">
                <a:solidFill>
                  <a:schemeClr val="accent6"/>
                </a:solidFill>
                <a:latin typeface="Arial" panose="020B0604020202020204" pitchFamily="34" charset="0"/>
                <a:cs typeface="Arial" panose="020B0604020202020204" pitchFamily="34" charset="0"/>
              </a:rPr>
              <a:t>- Constable (referencing Oswalt)</a:t>
            </a:r>
          </a:p>
        </p:txBody>
      </p:sp>
    </p:spTree>
    <p:extLst>
      <p:ext uri="{BB962C8B-B14F-4D97-AF65-F5344CB8AC3E}">
        <p14:creationId xmlns:p14="http://schemas.microsoft.com/office/powerpoint/2010/main" val="764013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159000" y="491331"/>
            <a:ext cx="8077200" cy="727869"/>
          </a:xfrm>
          <a:solidFill>
            <a:schemeClr val="accent2">
              <a:lumMod val="60000"/>
              <a:lumOff val="40000"/>
            </a:schemeClr>
          </a:solidFill>
        </p:spPr>
        <p:txBody>
          <a:bodyPr/>
          <a:lstStyle/>
          <a:p>
            <a:pPr algn="ctr"/>
            <a:r>
              <a:rPr lang="en-US" sz="4000" b="1" dirty="0">
                <a:solidFill>
                  <a:schemeClr val="tx1"/>
                </a:solidFill>
                <a:latin typeface="+mn-lt"/>
              </a:rPr>
              <a:t>Introduction</a:t>
            </a:r>
          </a:p>
        </p:txBody>
      </p:sp>
      <p:pic>
        <p:nvPicPr>
          <p:cNvPr id="5" name="Content Placeholder 4">
            <a:extLst>
              <a:ext uri="{FF2B5EF4-FFF2-40B4-BE49-F238E27FC236}">
                <a16:creationId xmlns:a16="http://schemas.microsoft.com/office/drawing/2014/main" id="{75E31DE4-1C70-DC45-8C42-8D61FA9016DC}"/>
              </a:ext>
            </a:extLst>
          </p:cNvPr>
          <p:cNvPicPr>
            <a:picLocks noGrp="1" noChangeAspect="1"/>
          </p:cNvPicPr>
          <p:nvPr>
            <p:ph idx="1"/>
          </p:nvPr>
        </p:nvPicPr>
        <p:blipFill>
          <a:blip r:embed="rId3"/>
          <a:stretch>
            <a:fillRect/>
          </a:stretch>
        </p:blipFill>
        <p:spPr>
          <a:xfrm>
            <a:off x="635000" y="2133600"/>
            <a:ext cx="5856582" cy="4343400"/>
          </a:xfrm>
          <a:prstGeom prst="rect">
            <a:avLst/>
          </a:prstGeom>
        </p:spPr>
      </p:pic>
      <p:pic>
        <p:nvPicPr>
          <p:cNvPr id="8" name="Picture 7">
            <a:extLst>
              <a:ext uri="{FF2B5EF4-FFF2-40B4-BE49-F238E27FC236}">
                <a16:creationId xmlns:a16="http://schemas.microsoft.com/office/drawing/2014/main" id="{540306E8-7A78-D74D-B912-2C66ED86B740}"/>
              </a:ext>
            </a:extLst>
          </p:cNvPr>
          <p:cNvPicPr>
            <a:picLocks noChangeAspect="1"/>
          </p:cNvPicPr>
          <p:nvPr/>
        </p:nvPicPr>
        <p:blipFill>
          <a:blip r:embed="rId4"/>
          <a:stretch>
            <a:fillRect/>
          </a:stretch>
        </p:blipFill>
        <p:spPr>
          <a:xfrm>
            <a:off x="6720182" y="2133600"/>
            <a:ext cx="5648436" cy="4343400"/>
          </a:xfrm>
          <a:prstGeom prst="rect">
            <a:avLst/>
          </a:prstGeom>
        </p:spPr>
      </p:pic>
    </p:spTree>
    <p:extLst>
      <p:ext uri="{BB962C8B-B14F-4D97-AF65-F5344CB8AC3E}">
        <p14:creationId xmlns:p14="http://schemas.microsoft.com/office/powerpoint/2010/main" val="2341936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159000" y="491331"/>
            <a:ext cx="8077200" cy="727869"/>
          </a:xfrm>
          <a:solidFill>
            <a:schemeClr val="accent2">
              <a:lumMod val="60000"/>
              <a:lumOff val="40000"/>
            </a:schemeClr>
          </a:solidFill>
        </p:spPr>
        <p:txBody>
          <a:bodyPr/>
          <a:lstStyle/>
          <a:p>
            <a:pPr algn="ctr"/>
            <a:r>
              <a:rPr lang="en-US" sz="4000" b="1" dirty="0">
                <a:solidFill>
                  <a:schemeClr val="tx1"/>
                </a:solidFill>
                <a:latin typeface="+mn-lt"/>
              </a:rPr>
              <a:t>Abrahamic Covenant</a:t>
            </a:r>
          </a:p>
        </p:txBody>
      </p:sp>
      <p:sp>
        <p:nvSpPr>
          <p:cNvPr id="5" name="Content Placeholder 4">
            <a:extLst>
              <a:ext uri="{FF2B5EF4-FFF2-40B4-BE49-F238E27FC236}">
                <a16:creationId xmlns:a16="http://schemas.microsoft.com/office/drawing/2014/main" id="{E1F938BF-5DFD-B745-97E9-C3E491E1A8D0}"/>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E0CBB977-D225-1C4D-ACF8-2D8EE261DF50}"/>
              </a:ext>
            </a:extLst>
          </p:cNvPr>
          <p:cNvPicPr>
            <a:picLocks noChangeAspect="1"/>
          </p:cNvPicPr>
          <p:nvPr/>
        </p:nvPicPr>
        <p:blipFill>
          <a:blip r:embed="rId3"/>
          <a:stretch>
            <a:fillRect/>
          </a:stretch>
        </p:blipFill>
        <p:spPr>
          <a:xfrm>
            <a:off x="619276" y="2247900"/>
            <a:ext cx="6845300" cy="4152900"/>
          </a:xfrm>
          <a:prstGeom prst="rect">
            <a:avLst/>
          </a:prstGeom>
        </p:spPr>
      </p:pic>
      <p:sp>
        <p:nvSpPr>
          <p:cNvPr id="7" name="TextBox 6">
            <a:extLst>
              <a:ext uri="{FF2B5EF4-FFF2-40B4-BE49-F238E27FC236}">
                <a16:creationId xmlns:a16="http://schemas.microsoft.com/office/drawing/2014/main" id="{8AFFC966-EDE7-0A4A-8113-3C1AA9A4C8F7}"/>
              </a:ext>
            </a:extLst>
          </p:cNvPr>
          <p:cNvSpPr txBox="1"/>
          <p:nvPr/>
        </p:nvSpPr>
        <p:spPr>
          <a:xfrm>
            <a:off x="7645400" y="2327970"/>
            <a:ext cx="4572000" cy="4031873"/>
          </a:xfrm>
          <a:prstGeom prst="rect">
            <a:avLst/>
          </a:prstGeom>
          <a:noFill/>
        </p:spPr>
        <p:txBody>
          <a:bodyPr wrap="square" rtlCol="0">
            <a:spAutoFit/>
          </a:bodyPr>
          <a:lstStyle/>
          <a:p>
            <a:r>
              <a:rPr lang="en-US" sz="3200" dirty="0">
                <a:solidFill>
                  <a:schemeClr val="bg2">
                    <a:lumMod val="50000"/>
                  </a:schemeClr>
                </a:solidFill>
              </a:rPr>
              <a:t>…the poem </a:t>
            </a:r>
            <a:r>
              <a:rPr lang="en-US" sz="3200" dirty="0" err="1">
                <a:solidFill>
                  <a:schemeClr val="bg2">
                    <a:lumMod val="50000"/>
                  </a:schemeClr>
                </a:solidFill>
              </a:rPr>
              <a:t>centres</a:t>
            </a:r>
            <a:r>
              <a:rPr lang="en-US" sz="3200" dirty="0">
                <a:solidFill>
                  <a:schemeClr val="bg2">
                    <a:lumMod val="50000"/>
                  </a:schemeClr>
                </a:solidFill>
              </a:rPr>
              <a:t> on the Abrahamic covenant theme that those who bless him will be blessed and those that curse him will be cursed</a:t>
            </a:r>
          </a:p>
          <a:p>
            <a:r>
              <a:rPr lang="en-US" sz="3200" dirty="0">
                <a:solidFill>
                  <a:schemeClr val="bg2">
                    <a:lumMod val="50000"/>
                  </a:schemeClr>
                </a:solidFill>
              </a:rPr>
              <a:t>			</a:t>
            </a:r>
          </a:p>
          <a:p>
            <a:r>
              <a:rPr lang="en-US" sz="3200" dirty="0">
                <a:solidFill>
                  <a:schemeClr val="bg2">
                    <a:lumMod val="50000"/>
                  </a:schemeClr>
                </a:solidFill>
              </a:rPr>
              <a:t>			- </a:t>
            </a:r>
            <a:r>
              <a:rPr lang="en-US" sz="3200" dirty="0" err="1">
                <a:solidFill>
                  <a:schemeClr val="bg2">
                    <a:lumMod val="50000"/>
                  </a:schemeClr>
                </a:solidFill>
              </a:rPr>
              <a:t>Motyer</a:t>
            </a:r>
            <a:endParaRPr lang="en-US" sz="3200" dirty="0">
              <a:solidFill>
                <a:schemeClr val="bg2">
                  <a:lumMod val="50000"/>
                </a:schemeClr>
              </a:solidFill>
            </a:endParaRPr>
          </a:p>
        </p:txBody>
      </p:sp>
    </p:spTree>
    <p:extLst>
      <p:ext uri="{BB962C8B-B14F-4D97-AF65-F5344CB8AC3E}">
        <p14:creationId xmlns:p14="http://schemas.microsoft.com/office/powerpoint/2010/main" val="2912739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159000" y="491331"/>
            <a:ext cx="8077200" cy="727869"/>
          </a:xfrm>
          <a:solidFill>
            <a:schemeClr val="accent2">
              <a:lumMod val="60000"/>
              <a:lumOff val="40000"/>
            </a:schemeClr>
          </a:solidFill>
        </p:spPr>
        <p:txBody>
          <a:bodyPr/>
          <a:lstStyle/>
          <a:p>
            <a:pPr algn="ctr"/>
            <a:r>
              <a:rPr lang="en-US" sz="4000" b="1" dirty="0">
                <a:solidFill>
                  <a:schemeClr val="tx1"/>
                </a:solidFill>
                <a:latin typeface="+mn-lt"/>
              </a:rPr>
              <a:t>Abrahamic Covenant</a:t>
            </a:r>
          </a:p>
        </p:txBody>
      </p:sp>
      <p:sp>
        <p:nvSpPr>
          <p:cNvPr id="5" name="Content Placeholder 4">
            <a:extLst>
              <a:ext uri="{FF2B5EF4-FFF2-40B4-BE49-F238E27FC236}">
                <a16:creationId xmlns:a16="http://schemas.microsoft.com/office/drawing/2014/main" id="{E1F938BF-5DFD-B745-97E9-C3E491E1A8D0}"/>
              </a:ext>
            </a:extLst>
          </p:cNvPr>
          <p:cNvSpPr>
            <a:spLocks noGrp="1"/>
          </p:cNvSpPr>
          <p:nvPr>
            <p:ph idx="1"/>
          </p:nvPr>
        </p:nvSpPr>
        <p:spPr/>
        <p:txBody>
          <a:bodyPr/>
          <a:lstStyle/>
          <a:p>
            <a:endParaRPr lang="en-US"/>
          </a:p>
        </p:txBody>
      </p:sp>
      <p:sp>
        <p:nvSpPr>
          <p:cNvPr id="3" name="TextBox 2">
            <a:extLst>
              <a:ext uri="{FF2B5EF4-FFF2-40B4-BE49-F238E27FC236}">
                <a16:creationId xmlns:a16="http://schemas.microsoft.com/office/drawing/2014/main" id="{881E7B54-2420-8E46-B81C-A42299AAD34E}"/>
              </a:ext>
            </a:extLst>
          </p:cNvPr>
          <p:cNvSpPr txBox="1"/>
          <p:nvPr/>
        </p:nvSpPr>
        <p:spPr>
          <a:xfrm>
            <a:off x="947796" y="2209800"/>
            <a:ext cx="11049000" cy="3139321"/>
          </a:xfrm>
          <a:prstGeom prst="rect">
            <a:avLst/>
          </a:prstGeom>
          <a:noFill/>
        </p:spPr>
        <p:txBody>
          <a:bodyPr wrap="square" rtlCol="0">
            <a:spAutoFit/>
          </a:bodyPr>
          <a:lstStyle/>
          <a:p>
            <a:r>
              <a:rPr lang="en-US" sz="3600" dirty="0">
                <a:solidFill>
                  <a:schemeClr val="bg2">
                    <a:lumMod val="50000"/>
                  </a:schemeClr>
                </a:solidFill>
              </a:rPr>
              <a:t>Genesis 12:3</a:t>
            </a:r>
          </a:p>
          <a:p>
            <a:endParaRPr lang="en-US" sz="3600" dirty="0">
              <a:solidFill>
                <a:schemeClr val="bg2">
                  <a:lumMod val="50000"/>
                </a:schemeClr>
              </a:solidFill>
            </a:endParaRPr>
          </a:p>
          <a:p>
            <a:r>
              <a:rPr lang="en-US" sz="3600" dirty="0">
                <a:solidFill>
                  <a:schemeClr val="bg2">
                    <a:lumMod val="50000"/>
                  </a:schemeClr>
                </a:solidFill>
              </a:rPr>
              <a:t>I will bless those who bless you, and him who dishonors you I will curse, and in you all the families of the earth shall be blessed.”</a:t>
            </a:r>
          </a:p>
          <a:p>
            <a:endParaRPr lang="en-US" dirty="0"/>
          </a:p>
        </p:txBody>
      </p:sp>
    </p:spTree>
    <p:extLst>
      <p:ext uri="{BB962C8B-B14F-4D97-AF65-F5344CB8AC3E}">
        <p14:creationId xmlns:p14="http://schemas.microsoft.com/office/powerpoint/2010/main" val="3736614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159000" y="491331"/>
            <a:ext cx="8077200" cy="727869"/>
          </a:xfrm>
          <a:solidFill>
            <a:schemeClr val="accent2">
              <a:lumMod val="60000"/>
              <a:lumOff val="40000"/>
            </a:schemeClr>
          </a:solidFill>
        </p:spPr>
        <p:txBody>
          <a:bodyPr/>
          <a:lstStyle/>
          <a:p>
            <a:pPr algn="ctr"/>
            <a:r>
              <a:rPr lang="en-US" sz="4000" b="1" dirty="0">
                <a:solidFill>
                  <a:schemeClr val="tx1"/>
                </a:solidFill>
                <a:latin typeface="+mn-lt"/>
              </a:rPr>
              <a:t>Abrahamic Covenant</a:t>
            </a:r>
          </a:p>
        </p:txBody>
      </p:sp>
      <p:sp>
        <p:nvSpPr>
          <p:cNvPr id="5" name="Content Placeholder 4">
            <a:extLst>
              <a:ext uri="{FF2B5EF4-FFF2-40B4-BE49-F238E27FC236}">
                <a16:creationId xmlns:a16="http://schemas.microsoft.com/office/drawing/2014/main" id="{E1F938BF-5DFD-B745-97E9-C3E491E1A8D0}"/>
              </a:ext>
            </a:extLst>
          </p:cNvPr>
          <p:cNvSpPr>
            <a:spLocks noGrp="1"/>
          </p:cNvSpPr>
          <p:nvPr>
            <p:ph idx="1"/>
          </p:nvPr>
        </p:nvSpPr>
        <p:spPr/>
        <p:txBody>
          <a:bodyPr/>
          <a:lstStyle/>
          <a:p>
            <a:endParaRPr lang="en-US"/>
          </a:p>
        </p:txBody>
      </p:sp>
      <p:sp>
        <p:nvSpPr>
          <p:cNvPr id="3" name="TextBox 2">
            <a:extLst>
              <a:ext uri="{FF2B5EF4-FFF2-40B4-BE49-F238E27FC236}">
                <a16:creationId xmlns:a16="http://schemas.microsoft.com/office/drawing/2014/main" id="{881E7B54-2420-8E46-B81C-A42299AAD34E}"/>
              </a:ext>
            </a:extLst>
          </p:cNvPr>
          <p:cNvSpPr txBox="1"/>
          <p:nvPr/>
        </p:nvSpPr>
        <p:spPr>
          <a:xfrm>
            <a:off x="787400" y="2194679"/>
            <a:ext cx="11049000" cy="3508653"/>
          </a:xfrm>
          <a:prstGeom prst="rect">
            <a:avLst/>
          </a:prstGeom>
          <a:noFill/>
        </p:spPr>
        <p:txBody>
          <a:bodyPr wrap="square" rtlCol="0">
            <a:spAutoFit/>
          </a:bodyPr>
          <a:lstStyle/>
          <a:p>
            <a:r>
              <a:rPr lang="en-US" sz="3600" dirty="0">
                <a:solidFill>
                  <a:schemeClr val="bg2">
                    <a:lumMod val="50000"/>
                  </a:schemeClr>
                </a:solidFill>
              </a:rPr>
              <a:t>Genesis 12:3</a:t>
            </a:r>
          </a:p>
          <a:p>
            <a:endParaRPr lang="en-US" sz="3600" dirty="0">
              <a:solidFill>
                <a:schemeClr val="bg2">
                  <a:lumMod val="50000"/>
                </a:schemeClr>
              </a:solidFill>
            </a:endParaRPr>
          </a:p>
          <a:p>
            <a:r>
              <a:rPr lang="en-US" sz="4800" b="1" dirty="0">
                <a:solidFill>
                  <a:schemeClr val="bg2">
                    <a:lumMod val="50000"/>
                  </a:schemeClr>
                </a:solidFill>
              </a:rPr>
              <a:t>I will </a:t>
            </a:r>
            <a:r>
              <a:rPr lang="en-US" sz="3600" dirty="0">
                <a:solidFill>
                  <a:schemeClr val="bg2">
                    <a:lumMod val="50000"/>
                  </a:schemeClr>
                </a:solidFill>
              </a:rPr>
              <a:t>bless those who bless you, and him who dishonors you </a:t>
            </a:r>
            <a:r>
              <a:rPr lang="en-US" sz="4800" b="1" dirty="0">
                <a:solidFill>
                  <a:schemeClr val="bg2">
                    <a:lumMod val="50000"/>
                  </a:schemeClr>
                </a:solidFill>
              </a:rPr>
              <a:t>I will </a:t>
            </a:r>
            <a:r>
              <a:rPr lang="en-US" sz="3600" dirty="0">
                <a:solidFill>
                  <a:schemeClr val="bg2">
                    <a:lumMod val="50000"/>
                  </a:schemeClr>
                </a:solidFill>
              </a:rPr>
              <a:t>curse, and in you all the families of the earth shall be blessed.”</a:t>
            </a:r>
          </a:p>
          <a:p>
            <a:endParaRPr lang="en-US" dirty="0"/>
          </a:p>
        </p:txBody>
      </p:sp>
    </p:spTree>
    <p:extLst>
      <p:ext uri="{BB962C8B-B14F-4D97-AF65-F5344CB8AC3E}">
        <p14:creationId xmlns:p14="http://schemas.microsoft.com/office/powerpoint/2010/main" val="2004654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159000" y="491331"/>
            <a:ext cx="8077200" cy="727869"/>
          </a:xfrm>
          <a:solidFill>
            <a:schemeClr val="accent2">
              <a:lumMod val="60000"/>
              <a:lumOff val="40000"/>
            </a:schemeClr>
          </a:solidFill>
        </p:spPr>
        <p:txBody>
          <a:bodyPr/>
          <a:lstStyle/>
          <a:p>
            <a:pPr algn="ctr"/>
            <a:r>
              <a:rPr lang="en-US" sz="4000" b="1" dirty="0">
                <a:solidFill>
                  <a:schemeClr val="tx1"/>
                </a:solidFill>
                <a:latin typeface="+mn-lt"/>
              </a:rPr>
              <a:t>Isaiah 60:1-5</a:t>
            </a:r>
          </a:p>
        </p:txBody>
      </p:sp>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939800" y="1828800"/>
            <a:ext cx="10896600" cy="5029200"/>
          </a:xfrm>
        </p:spPr>
        <p:txBody>
          <a:bodyPr/>
          <a:lstStyle/>
          <a:p>
            <a:pPr marL="0" indent="0">
              <a:buNone/>
            </a:pPr>
            <a:r>
              <a:rPr lang="en-US" sz="2800" baseline="30000" dirty="0">
                <a:solidFill>
                  <a:schemeClr val="tx2">
                    <a:lumMod val="75000"/>
                  </a:schemeClr>
                </a:solidFill>
                <a:latin typeface="Arial" panose="020B0604020202020204" pitchFamily="34" charset="0"/>
                <a:cs typeface="Arial" panose="020B0604020202020204" pitchFamily="34" charset="0"/>
              </a:rPr>
              <a:t>1</a:t>
            </a:r>
            <a:r>
              <a:rPr lang="en-US" sz="2800" dirty="0">
                <a:solidFill>
                  <a:schemeClr val="tx2">
                    <a:lumMod val="75000"/>
                  </a:schemeClr>
                </a:solidFill>
                <a:latin typeface="Arial" panose="020B0604020202020204" pitchFamily="34" charset="0"/>
                <a:cs typeface="Arial" panose="020B0604020202020204" pitchFamily="34" charset="0"/>
              </a:rPr>
              <a:t>Arise, shine, for your light has come, and the glory of the Lord has risen upon you. </a:t>
            </a:r>
            <a:r>
              <a:rPr lang="en-US" sz="2800" baseline="30000" dirty="0">
                <a:solidFill>
                  <a:schemeClr val="tx2">
                    <a:lumMod val="75000"/>
                  </a:schemeClr>
                </a:solidFill>
                <a:latin typeface="Arial" panose="020B0604020202020204" pitchFamily="34" charset="0"/>
                <a:cs typeface="Arial" panose="020B0604020202020204" pitchFamily="34" charset="0"/>
              </a:rPr>
              <a:t>2</a:t>
            </a:r>
            <a:r>
              <a:rPr lang="en-US" sz="2800" dirty="0">
                <a:solidFill>
                  <a:schemeClr val="tx2">
                    <a:lumMod val="75000"/>
                  </a:schemeClr>
                </a:solidFill>
                <a:latin typeface="Arial" panose="020B0604020202020204" pitchFamily="34" charset="0"/>
                <a:cs typeface="Arial" panose="020B0604020202020204" pitchFamily="34" charset="0"/>
              </a:rPr>
              <a:t>For behold, darkness shall cover the earth, and thick darkness the peoples; but the Lord will arise upon you, and his glory will be seen upon you. </a:t>
            </a:r>
            <a:r>
              <a:rPr lang="en-US" sz="2800" baseline="30000" dirty="0">
                <a:solidFill>
                  <a:schemeClr val="tx2">
                    <a:lumMod val="75000"/>
                  </a:schemeClr>
                </a:solidFill>
                <a:latin typeface="Arial" panose="020B0604020202020204" pitchFamily="34" charset="0"/>
                <a:cs typeface="Arial" panose="020B0604020202020204" pitchFamily="34" charset="0"/>
              </a:rPr>
              <a:t>3</a:t>
            </a:r>
            <a:r>
              <a:rPr lang="en-US" sz="2800" dirty="0">
                <a:solidFill>
                  <a:schemeClr val="tx2">
                    <a:lumMod val="75000"/>
                  </a:schemeClr>
                </a:solidFill>
                <a:latin typeface="Arial" panose="020B0604020202020204" pitchFamily="34" charset="0"/>
                <a:cs typeface="Arial" panose="020B0604020202020204" pitchFamily="34" charset="0"/>
              </a:rPr>
              <a:t>And nations shall come to your light, and kings to the brightness of your rising. </a:t>
            </a:r>
          </a:p>
          <a:p>
            <a:pPr marL="0" indent="0">
              <a:buNone/>
            </a:pPr>
            <a:r>
              <a:rPr lang="en-US" sz="2800" baseline="30000" dirty="0">
                <a:solidFill>
                  <a:schemeClr val="tx2">
                    <a:lumMod val="75000"/>
                  </a:schemeClr>
                </a:solidFill>
                <a:latin typeface="Arial" panose="020B0604020202020204" pitchFamily="34" charset="0"/>
                <a:cs typeface="Arial" panose="020B0604020202020204" pitchFamily="34" charset="0"/>
              </a:rPr>
              <a:t>4</a:t>
            </a:r>
            <a:r>
              <a:rPr lang="en-US" sz="2800" dirty="0">
                <a:solidFill>
                  <a:schemeClr val="tx2">
                    <a:lumMod val="75000"/>
                  </a:schemeClr>
                </a:solidFill>
                <a:latin typeface="Arial" panose="020B0604020202020204" pitchFamily="34" charset="0"/>
                <a:cs typeface="Arial" panose="020B0604020202020204" pitchFamily="34" charset="0"/>
              </a:rPr>
              <a:t>Lift up your eyes all around, and see; they all gather together, they come to you; your sons shall come from afar, and your daughters shall be carried on the hip. </a:t>
            </a:r>
            <a:r>
              <a:rPr lang="en-US" sz="2800" baseline="30000" dirty="0">
                <a:solidFill>
                  <a:schemeClr val="tx2">
                    <a:lumMod val="75000"/>
                  </a:schemeClr>
                </a:solidFill>
                <a:latin typeface="Arial" panose="020B0604020202020204" pitchFamily="34" charset="0"/>
                <a:cs typeface="Arial" panose="020B0604020202020204" pitchFamily="34" charset="0"/>
              </a:rPr>
              <a:t>5</a:t>
            </a:r>
            <a:r>
              <a:rPr lang="en-US" sz="2800" dirty="0">
                <a:solidFill>
                  <a:schemeClr val="tx2">
                    <a:lumMod val="75000"/>
                  </a:schemeClr>
                </a:solidFill>
                <a:latin typeface="Arial" panose="020B0604020202020204" pitchFamily="34" charset="0"/>
                <a:cs typeface="Arial" panose="020B0604020202020204" pitchFamily="34" charset="0"/>
              </a:rPr>
              <a:t>Then you shall see and be radiant; your heart shall thrill and exult, because the abundance of the sea shall be turned to you, the wealth of the nations shall come to you.</a:t>
            </a:r>
          </a:p>
          <a:p>
            <a:pPr marL="0" indent="0">
              <a:spcBef>
                <a:spcPts val="1272"/>
              </a:spcBef>
              <a:buNone/>
            </a:pP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9C6D6A6-D45A-0A45-9B2A-4A2E854C76C1}"/>
              </a:ext>
            </a:extLst>
          </p:cNvPr>
          <p:cNvSpPr txBox="1"/>
          <p:nvPr/>
        </p:nvSpPr>
        <p:spPr>
          <a:xfrm>
            <a:off x="1473200" y="1905000"/>
            <a:ext cx="9829800" cy="4924425"/>
          </a:xfrm>
          <a:prstGeom prst="rect">
            <a:avLst/>
          </a:prstGeom>
          <a:solidFill>
            <a:schemeClr val="accent1"/>
          </a:solidFill>
          <a:ln>
            <a:solidFill>
              <a:schemeClr val="tx1"/>
            </a:solidFill>
          </a:ln>
        </p:spPr>
        <p:txBody>
          <a:bodyPr wrap="square" lIns="182880" tIns="91440" rIns="182880" bIns="91440" rtlCol="0">
            <a:spAutoFit/>
          </a:bodyPr>
          <a:lstStyle/>
          <a:p>
            <a:pPr marL="285750" indent="-285750">
              <a:buFont typeface="Arial" panose="020B0604020202020204" pitchFamily="34" charset="0"/>
              <a:buChar char="•"/>
            </a:pPr>
            <a:r>
              <a:rPr lang="en-US" sz="2800" dirty="0">
                <a:solidFill>
                  <a:schemeClr val="bg2"/>
                </a:solidFill>
              </a:rPr>
              <a:t>Light to the nations – God had repeatedly called them to be a light to the nations. Now Israel will shine with a light that is not her own.</a:t>
            </a:r>
          </a:p>
          <a:p>
            <a:pPr marL="285750" indent="-285750">
              <a:buFont typeface="Arial" panose="020B0604020202020204" pitchFamily="34" charset="0"/>
              <a:buChar char="•"/>
            </a:pPr>
            <a:r>
              <a:rPr lang="en-US" sz="2800" dirty="0">
                <a:solidFill>
                  <a:schemeClr val="bg2"/>
                </a:solidFill>
              </a:rPr>
              <a:t>Verse 3 – Nations shall come….kings to the brightness…</a:t>
            </a:r>
          </a:p>
          <a:p>
            <a:pPr marL="742950" lvl="1" indent="-285750">
              <a:buFont typeface="Arial" panose="020B0604020202020204" pitchFamily="34" charset="0"/>
              <a:buChar char="•"/>
            </a:pPr>
            <a:r>
              <a:rPr lang="en-US" sz="2800" dirty="0" err="1">
                <a:solidFill>
                  <a:schemeClr val="bg2"/>
                </a:solidFill>
              </a:rPr>
              <a:t>Motyer</a:t>
            </a:r>
            <a:r>
              <a:rPr lang="en-US" sz="2800" dirty="0">
                <a:solidFill>
                  <a:schemeClr val="bg2"/>
                </a:solidFill>
              </a:rPr>
              <a:t> notes “</a:t>
            </a:r>
            <a:r>
              <a:rPr lang="en-US" sz="2800" i="1" dirty="0">
                <a:solidFill>
                  <a:schemeClr val="bg2"/>
                </a:solidFill>
              </a:rPr>
              <a:t>Nations</a:t>
            </a:r>
            <a:r>
              <a:rPr lang="en-US" sz="2800" dirty="0">
                <a:solidFill>
                  <a:schemeClr val="bg2"/>
                </a:solidFill>
              </a:rPr>
              <a:t> and </a:t>
            </a:r>
            <a:r>
              <a:rPr lang="en-US" sz="2800" i="1" dirty="0">
                <a:solidFill>
                  <a:schemeClr val="bg2"/>
                </a:solidFill>
              </a:rPr>
              <a:t>kings</a:t>
            </a:r>
            <a:r>
              <a:rPr lang="en-US" sz="2800" dirty="0">
                <a:solidFill>
                  <a:schemeClr val="bg2"/>
                </a:solidFill>
              </a:rPr>
              <a:t>, the two aspects of organized life – the ruled and the rulers, signify total response.</a:t>
            </a:r>
          </a:p>
          <a:p>
            <a:pPr marL="285750" indent="-285750">
              <a:buFont typeface="Arial" panose="020B0604020202020204" pitchFamily="34" charset="0"/>
              <a:buChar char="•"/>
            </a:pPr>
            <a:r>
              <a:rPr lang="en-US" sz="2800" dirty="0">
                <a:solidFill>
                  <a:schemeClr val="bg2"/>
                </a:solidFill>
              </a:rPr>
              <a:t>Worldwide re-gathering</a:t>
            </a:r>
          </a:p>
          <a:p>
            <a:pPr marL="285750" indent="-285750">
              <a:buFont typeface="Arial" panose="020B0604020202020204" pitchFamily="34" charset="0"/>
              <a:buChar char="•"/>
            </a:pPr>
            <a:r>
              <a:rPr lang="en-US" sz="2800" dirty="0">
                <a:solidFill>
                  <a:schemeClr val="bg2"/>
                </a:solidFill>
              </a:rPr>
              <a:t>Gifts – Constable - ‘The gifts are really in praise of the LORD, not to gain Israel’s favor, or to repay her for her sufferings, or because she is a superior race.’</a:t>
            </a:r>
          </a:p>
        </p:txBody>
      </p:sp>
    </p:spTree>
    <p:extLst>
      <p:ext uri="{BB962C8B-B14F-4D97-AF65-F5344CB8AC3E}">
        <p14:creationId xmlns:p14="http://schemas.microsoft.com/office/powerpoint/2010/main" val="426496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159000" y="491331"/>
            <a:ext cx="8077200" cy="727869"/>
          </a:xfrm>
          <a:solidFill>
            <a:schemeClr val="accent2">
              <a:lumMod val="60000"/>
              <a:lumOff val="40000"/>
            </a:schemeClr>
          </a:solidFill>
        </p:spPr>
        <p:txBody>
          <a:bodyPr/>
          <a:lstStyle/>
          <a:p>
            <a:pPr algn="ctr"/>
            <a:r>
              <a:rPr lang="en-US" sz="4000" b="1" dirty="0">
                <a:solidFill>
                  <a:schemeClr val="tx1"/>
                </a:solidFill>
                <a:latin typeface="+mn-lt"/>
              </a:rPr>
              <a:t>Isaiah 60:6-9</a:t>
            </a:r>
          </a:p>
        </p:txBody>
      </p:sp>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406400" y="1752600"/>
            <a:ext cx="12192000" cy="5029200"/>
          </a:xfrm>
        </p:spPr>
        <p:txBody>
          <a:bodyPr/>
          <a:lstStyle/>
          <a:p>
            <a:pPr marL="0" indent="0">
              <a:buNone/>
            </a:pPr>
            <a:r>
              <a:rPr lang="en-US" sz="2800" baseline="30000" dirty="0">
                <a:solidFill>
                  <a:schemeClr val="tx2">
                    <a:lumMod val="75000"/>
                  </a:schemeClr>
                </a:solidFill>
                <a:latin typeface="Arial" panose="020B0604020202020204" pitchFamily="34" charset="0"/>
                <a:cs typeface="Arial" panose="020B0604020202020204" pitchFamily="34" charset="0"/>
              </a:rPr>
              <a:t>6</a:t>
            </a:r>
            <a:r>
              <a:rPr lang="en-US" sz="2800" dirty="0">
                <a:solidFill>
                  <a:schemeClr val="tx2">
                    <a:lumMod val="75000"/>
                  </a:schemeClr>
                </a:solidFill>
                <a:latin typeface="Arial" panose="020B0604020202020204" pitchFamily="34" charset="0"/>
                <a:cs typeface="Arial" panose="020B0604020202020204" pitchFamily="34" charset="0"/>
              </a:rPr>
              <a:t>A multitude of camels shall cover you, the young camels of Midian and Ephah; all those from Sheba shall come. They shall bring gold and frankincense, and shall bring good news, the praises of the Lord. </a:t>
            </a:r>
          </a:p>
          <a:p>
            <a:pPr marL="0" indent="0">
              <a:buNone/>
            </a:pPr>
            <a:r>
              <a:rPr lang="en-US" sz="2800" baseline="30000" dirty="0">
                <a:solidFill>
                  <a:schemeClr val="tx2">
                    <a:lumMod val="75000"/>
                  </a:schemeClr>
                </a:solidFill>
                <a:latin typeface="Arial" panose="020B0604020202020204" pitchFamily="34" charset="0"/>
                <a:cs typeface="Arial" panose="020B0604020202020204" pitchFamily="34" charset="0"/>
              </a:rPr>
              <a:t>7</a:t>
            </a:r>
            <a:r>
              <a:rPr lang="en-US" sz="2800" dirty="0">
                <a:solidFill>
                  <a:schemeClr val="tx2">
                    <a:lumMod val="75000"/>
                  </a:schemeClr>
                </a:solidFill>
                <a:latin typeface="Arial" panose="020B0604020202020204" pitchFamily="34" charset="0"/>
                <a:cs typeface="Arial" panose="020B0604020202020204" pitchFamily="34" charset="0"/>
              </a:rPr>
              <a:t>All the flocks of </a:t>
            </a:r>
            <a:r>
              <a:rPr lang="en-US" sz="2800" dirty="0" err="1">
                <a:solidFill>
                  <a:schemeClr val="tx2">
                    <a:lumMod val="75000"/>
                  </a:schemeClr>
                </a:solidFill>
                <a:latin typeface="Arial" panose="020B0604020202020204" pitchFamily="34" charset="0"/>
                <a:cs typeface="Arial" panose="020B0604020202020204" pitchFamily="34" charset="0"/>
              </a:rPr>
              <a:t>Kedar</a:t>
            </a:r>
            <a:r>
              <a:rPr lang="en-US" sz="2800" dirty="0">
                <a:solidFill>
                  <a:schemeClr val="tx2">
                    <a:lumMod val="75000"/>
                  </a:schemeClr>
                </a:solidFill>
                <a:latin typeface="Arial" panose="020B0604020202020204" pitchFamily="34" charset="0"/>
                <a:cs typeface="Arial" panose="020B0604020202020204" pitchFamily="34" charset="0"/>
              </a:rPr>
              <a:t> shall be gathered to you; the rams of </a:t>
            </a:r>
            <a:r>
              <a:rPr lang="en-US" sz="2800" dirty="0" err="1">
                <a:solidFill>
                  <a:schemeClr val="tx2">
                    <a:lumMod val="75000"/>
                  </a:schemeClr>
                </a:solidFill>
                <a:latin typeface="Arial" panose="020B0604020202020204" pitchFamily="34" charset="0"/>
                <a:cs typeface="Arial" panose="020B0604020202020204" pitchFamily="34" charset="0"/>
              </a:rPr>
              <a:t>Nebaioth</a:t>
            </a:r>
            <a:r>
              <a:rPr lang="en-US" sz="2800" dirty="0">
                <a:solidFill>
                  <a:schemeClr val="tx2">
                    <a:lumMod val="75000"/>
                  </a:schemeClr>
                </a:solidFill>
                <a:latin typeface="Arial" panose="020B0604020202020204" pitchFamily="34" charset="0"/>
                <a:cs typeface="Arial" panose="020B0604020202020204" pitchFamily="34" charset="0"/>
              </a:rPr>
              <a:t> shall minister to you; they shall come up with acceptance on my altar, and I will beautify my beautiful house. </a:t>
            </a:r>
          </a:p>
          <a:p>
            <a:pPr marL="0" indent="0">
              <a:buNone/>
            </a:pPr>
            <a:r>
              <a:rPr lang="en-US" sz="2800" baseline="30000" dirty="0">
                <a:solidFill>
                  <a:schemeClr val="tx2">
                    <a:lumMod val="75000"/>
                  </a:schemeClr>
                </a:solidFill>
                <a:latin typeface="Arial" panose="020B0604020202020204" pitchFamily="34" charset="0"/>
                <a:cs typeface="Arial" panose="020B0604020202020204" pitchFamily="34" charset="0"/>
              </a:rPr>
              <a:t>8</a:t>
            </a:r>
            <a:r>
              <a:rPr lang="en-US" sz="2800" dirty="0">
                <a:solidFill>
                  <a:schemeClr val="tx2">
                    <a:lumMod val="75000"/>
                  </a:schemeClr>
                </a:solidFill>
                <a:latin typeface="Arial" panose="020B0604020202020204" pitchFamily="34" charset="0"/>
                <a:cs typeface="Arial" panose="020B0604020202020204" pitchFamily="34" charset="0"/>
              </a:rPr>
              <a:t>Who are these that fly like a cloud, and like doves to their windows? </a:t>
            </a:r>
          </a:p>
          <a:p>
            <a:pPr marL="0" indent="0">
              <a:buNone/>
            </a:pPr>
            <a:r>
              <a:rPr lang="en-US" sz="2800" baseline="30000" dirty="0">
                <a:solidFill>
                  <a:schemeClr val="tx2">
                    <a:lumMod val="75000"/>
                  </a:schemeClr>
                </a:solidFill>
                <a:latin typeface="Arial" panose="020B0604020202020204" pitchFamily="34" charset="0"/>
                <a:cs typeface="Arial" panose="020B0604020202020204" pitchFamily="34" charset="0"/>
              </a:rPr>
              <a:t>9</a:t>
            </a:r>
            <a:r>
              <a:rPr lang="en-US" sz="2800" dirty="0">
                <a:solidFill>
                  <a:schemeClr val="tx2">
                    <a:lumMod val="75000"/>
                  </a:schemeClr>
                </a:solidFill>
                <a:latin typeface="Arial" panose="020B0604020202020204" pitchFamily="34" charset="0"/>
                <a:cs typeface="Arial" panose="020B0604020202020204" pitchFamily="34" charset="0"/>
              </a:rPr>
              <a:t>For the coastlands shall hope for me, the ships of Tarshish first, to bring your children from afar, their silver and gold with them, for the name of the Lord your God, and for the Holy One of Israel, because he has made you beautiful.</a:t>
            </a:r>
          </a:p>
          <a:p>
            <a:pPr marL="0" indent="0">
              <a:spcBef>
                <a:spcPts val="1272"/>
              </a:spcBef>
              <a:buNone/>
            </a:pP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6378FB-EF7C-454A-9CE5-48BEFD08C11E}"/>
              </a:ext>
            </a:extLst>
          </p:cNvPr>
          <p:cNvSpPr txBox="1"/>
          <p:nvPr/>
        </p:nvSpPr>
        <p:spPr>
          <a:xfrm>
            <a:off x="1473200" y="2743200"/>
            <a:ext cx="9829800" cy="2708434"/>
          </a:xfrm>
          <a:prstGeom prst="rect">
            <a:avLst/>
          </a:prstGeom>
          <a:solidFill>
            <a:schemeClr val="accent1"/>
          </a:solidFill>
          <a:ln>
            <a:solidFill>
              <a:schemeClr val="tx1"/>
            </a:solidFill>
          </a:ln>
        </p:spPr>
        <p:txBody>
          <a:bodyPr wrap="square" lIns="182880" tIns="274320" rIns="182880" bIns="274320" rtlCol="0">
            <a:spAutoFit/>
          </a:bodyPr>
          <a:lstStyle/>
          <a:p>
            <a:pPr marL="285750" indent="-285750">
              <a:buFont typeface="Arial" panose="020B0604020202020204" pitchFamily="34" charset="0"/>
              <a:buChar char="•"/>
            </a:pPr>
            <a:r>
              <a:rPr lang="en-US" sz="2800" dirty="0">
                <a:solidFill>
                  <a:schemeClr val="bg2"/>
                </a:solidFill>
              </a:rPr>
              <a:t>Why list the countries of Midian, Ephah, </a:t>
            </a:r>
            <a:r>
              <a:rPr lang="en-US" sz="2800" dirty="0" err="1">
                <a:solidFill>
                  <a:schemeClr val="bg2"/>
                </a:solidFill>
              </a:rPr>
              <a:t>Kedar</a:t>
            </a:r>
            <a:r>
              <a:rPr lang="en-US" sz="2800" dirty="0">
                <a:solidFill>
                  <a:schemeClr val="bg2"/>
                </a:solidFill>
              </a:rPr>
              <a:t>, and </a:t>
            </a:r>
            <a:r>
              <a:rPr lang="en-US" sz="2800" dirty="0" err="1">
                <a:solidFill>
                  <a:schemeClr val="bg2"/>
                </a:solidFill>
              </a:rPr>
              <a:t>Nebaioth</a:t>
            </a:r>
            <a:r>
              <a:rPr lang="en-US" sz="2800" dirty="0">
                <a:solidFill>
                  <a:schemeClr val="bg2"/>
                </a:solidFill>
              </a:rPr>
              <a:t>?</a:t>
            </a:r>
          </a:p>
          <a:p>
            <a:pPr marL="285750" indent="-285750">
              <a:buFont typeface="Arial" panose="020B0604020202020204" pitchFamily="34" charset="0"/>
              <a:buChar char="•"/>
            </a:pPr>
            <a:r>
              <a:rPr lang="en-US" sz="2800" dirty="0">
                <a:solidFill>
                  <a:schemeClr val="bg2"/>
                </a:solidFill>
              </a:rPr>
              <a:t>Verse 6 – what is missing in the list of gifts?</a:t>
            </a:r>
          </a:p>
          <a:p>
            <a:pPr marL="285750" indent="-285750">
              <a:buFont typeface="Arial" panose="020B0604020202020204" pitchFamily="34" charset="0"/>
              <a:buChar char="•"/>
            </a:pPr>
            <a:r>
              <a:rPr lang="en-US" sz="2800" dirty="0">
                <a:solidFill>
                  <a:schemeClr val="bg2"/>
                </a:solidFill>
              </a:rPr>
              <a:t>…coastlands shall hope for me, the ships of Tarshish…</a:t>
            </a:r>
          </a:p>
          <a:p>
            <a:pPr marL="285750" indent="-285750">
              <a:buFont typeface="Arial" panose="020B0604020202020204" pitchFamily="34" charset="0"/>
              <a:buChar char="•"/>
            </a:pPr>
            <a:r>
              <a:rPr lang="en-US" sz="2800" dirty="0">
                <a:solidFill>
                  <a:schemeClr val="bg2"/>
                </a:solidFill>
              </a:rPr>
              <a:t>“acceptance on my altar”?</a:t>
            </a:r>
          </a:p>
        </p:txBody>
      </p:sp>
    </p:spTree>
    <p:extLst>
      <p:ext uri="{BB962C8B-B14F-4D97-AF65-F5344CB8AC3E}">
        <p14:creationId xmlns:p14="http://schemas.microsoft.com/office/powerpoint/2010/main" val="141004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b="1" dirty="0">
                <a:solidFill>
                  <a:schemeClr val="tx1"/>
                </a:solidFill>
                <a:latin typeface="+mn-lt"/>
              </a:rPr>
              <a:t>Announcements</a:t>
            </a:r>
            <a:endParaRPr lang="en-US" altLang="en-US" b="1" dirty="0"/>
          </a:p>
        </p:txBody>
      </p:sp>
      <p:sp>
        <p:nvSpPr>
          <p:cNvPr id="21507" name="Content Placeholder 2"/>
          <p:cNvSpPr>
            <a:spLocks noGrp="1"/>
          </p:cNvSpPr>
          <p:nvPr>
            <p:ph idx="1"/>
          </p:nvPr>
        </p:nvSpPr>
        <p:spPr>
          <a:xfrm>
            <a:off x="635000" y="1981200"/>
            <a:ext cx="12055324" cy="1143000"/>
          </a:xfrm>
        </p:spPr>
        <p:txBody>
          <a:bodyPr anchor="t"/>
          <a:lstStyle/>
          <a:p>
            <a:pPr>
              <a:spcAft>
                <a:spcPts val="640"/>
              </a:spcAft>
            </a:pPr>
            <a:r>
              <a:rPr lang="en-US" altLang="en-US" sz="3000" b="1" dirty="0">
                <a:solidFill>
                  <a:schemeClr val="tx1"/>
                </a:solidFill>
              </a:rPr>
              <a:t>MOB Website &amp; Resources:  </a:t>
            </a:r>
            <a:r>
              <a:rPr lang="en-US" altLang="en-US" sz="3000" b="1" dirty="0">
                <a:solidFill>
                  <a:srgbClr val="0432FF"/>
                </a:solidFill>
                <a:hlinkClick r:id="rId3">
                  <a:extLst>
                    <a:ext uri="{A12FA001-AC4F-418D-AE19-62706E023703}">
                      <ahyp:hlinkClr xmlns:ahyp="http://schemas.microsoft.com/office/drawing/2018/hyperlinkcolor" val="tx"/>
                    </a:ext>
                  </a:extLst>
                </a:hlinkClick>
              </a:rPr>
              <a:t>www.ibcmob.net</a:t>
            </a:r>
            <a:endParaRPr lang="en-US" altLang="en-US" sz="3000" b="1" dirty="0">
              <a:solidFill>
                <a:srgbClr val="0432FF"/>
              </a:solidFill>
            </a:endParaRPr>
          </a:p>
          <a:p>
            <a:pPr>
              <a:spcAft>
                <a:spcPts val="640"/>
              </a:spcAft>
            </a:pPr>
            <a:r>
              <a:rPr lang="en-US" altLang="en-US" sz="3000" b="1" dirty="0">
                <a:solidFill>
                  <a:schemeClr val="tx1"/>
                </a:solidFill>
              </a:rPr>
              <a:t>IBCHS Baseball Coaching Position</a:t>
            </a:r>
          </a:p>
        </p:txBody>
      </p:sp>
      <p:sp>
        <p:nvSpPr>
          <p:cNvPr id="21510"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B5EE791-D10D-43E1-8F75-0B15EFAA8F6D}" type="slidenum">
              <a:rPr lang="en-US" altLang="en-US"/>
              <a:pPr/>
              <a:t>2</a:t>
            </a:fld>
            <a:endParaRPr lang="en-US" altLang="en-US" dirty="0"/>
          </a:p>
        </p:txBody>
      </p:sp>
    </p:spTree>
    <p:extLst>
      <p:ext uri="{BB962C8B-B14F-4D97-AF65-F5344CB8AC3E}">
        <p14:creationId xmlns:p14="http://schemas.microsoft.com/office/powerpoint/2010/main" val="2251284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159000" y="491331"/>
            <a:ext cx="8077200" cy="727869"/>
          </a:xfrm>
          <a:solidFill>
            <a:schemeClr val="accent2">
              <a:lumMod val="60000"/>
              <a:lumOff val="40000"/>
            </a:schemeClr>
          </a:solidFill>
        </p:spPr>
        <p:txBody>
          <a:bodyPr/>
          <a:lstStyle/>
          <a:p>
            <a:pPr algn="ctr"/>
            <a:r>
              <a:rPr lang="en-US" sz="4000" b="1" dirty="0">
                <a:solidFill>
                  <a:schemeClr val="tx1"/>
                </a:solidFill>
                <a:latin typeface="+mn-lt"/>
              </a:rPr>
              <a:t>Isaiah 60:10-14</a:t>
            </a:r>
          </a:p>
        </p:txBody>
      </p:sp>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406400" y="1828800"/>
            <a:ext cx="12192000" cy="5029200"/>
          </a:xfrm>
        </p:spPr>
        <p:txBody>
          <a:bodyPr/>
          <a:lstStyle/>
          <a:p>
            <a:pPr marL="0" indent="0">
              <a:buNone/>
            </a:pPr>
            <a:r>
              <a:rPr lang="en-US" sz="2900" baseline="30000" dirty="0">
                <a:solidFill>
                  <a:schemeClr val="tx2">
                    <a:lumMod val="75000"/>
                  </a:schemeClr>
                </a:solidFill>
                <a:latin typeface="Arial" panose="020B0604020202020204" pitchFamily="34" charset="0"/>
                <a:cs typeface="Arial" panose="020B0604020202020204" pitchFamily="34" charset="0"/>
              </a:rPr>
              <a:t>10</a:t>
            </a:r>
            <a:r>
              <a:rPr lang="en-US" sz="2900" dirty="0">
                <a:solidFill>
                  <a:schemeClr val="tx2">
                    <a:lumMod val="75000"/>
                  </a:schemeClr>
                </a:solidFill>
                <a:latin typeface="Arial" panose="020B0604020202020204" pitchFamily="34" charset="0"/>
                <a:cs typeface="Arial" panose="020B0604020202020204" pitchFamily="34" charset="0"/>
              </a:rPr>
              <a:t>Foreigners shall build up your walls, and their kings shall minister to you; for in my wrath I struck you, but in my favor I have had mercy on you. </a:t>
            </a:r>
            <a:r>
              <a:rPr lang="en-US" sz="2900" baseline="30000" dirty="0">
                <a:solidFill>
                  <a:schemeClr val="tx2">
                    <a:lumMod val="75000"/>
                  </a:schemeClr>
                </a:solidFill>
                <a:latin typeface="Arial" panose="020B0604020202020204" pitchFamily="34" charset="0"/>
                <a:cs typeface="Arial" panose="020B0604020202020204" pitchFamily="34" charset="0"/>
              </a:rPr>
              <a:t>11</a:t>
            </a:r>
            <a:r>
              <a:rPr lang="en-US" sz="2900" dirty="0">
                <a:solidFill>
                  <a:schemeClr val="tx2">
                    <a:lumMod val="75000"/>
                  </a:schemeClr>
                </a:solidFill>
                <a:latin typeface="Arial" panose="020B0604020202020204" pitchFamily="34" charset="0"/>
                <a:cs typeface="Arial" panose="020B0604020202020204" pitchFamily="34" charset="0"/>
              </a:rPr>
              <a:t>Your gates shall be open continually; day and night they shall not be shut, that people may bring to you the wealth of the nations, with their kings led in procession. </a:t>
            </a:r>
            <a:r>
              <a:rPr lang="en-US" sz="2900" baseline="30000" dirty="0">
                <a:solidFill>
                  <a:schemeClr val="tx2">
                    <a:lumMod val="75000"/>
                  </a:schemeClr>
                </a:solidFill>
                <a:latin typeface="Arial" panose="020B0604020202020204" pitchFamily="34" charset="0"/>
                <a:cs typeface="Arial" panose="020B0604020202020204" pitchFamily="34" charset="0"/>
              </a:rPr>
              <a:t>12</a:t>
            </a:r>
            <a:r>
              <a:rPr lang="en-US" sz="2900" dirty="0">
                <a:solidFill>
                  <a:schemeClr val="tx2">
                    <a:lumMod val="75000"/>
                  </a:schemeClr>
                </a:solidFill>
                <a:latin typeface="Arial" panose="020B0604020202020204" pitchFamily="34" charset="0"/>
                <a:cs typeface="Arial" panose="020B0604020202020204" pitchFamily="34" charset="0"/>
              </a:rPr>
              <a:t>For the nation and kingdom that will not serve you shall perish; those nations shall be utterly laid waste. </a:t>
            </a:r>
            <a:r>
              <a:rPr lang="en-US" sz="2900" baseline="30000" dirty="0">
                <a:solidFill>
                  <a:schemeClr val="tx2">
                    <a:lumMod val="75000"/>
                  </a:schemeClr>
                </a:solidFill>
                <a:latin typeface="Arial" panose="020B0604020202020204" pitchFamily="34" charset="0"/>
                <a:cs typeface="Arial" panose="020B0604020202020204" pitchFamily="34" charset="0"/>
              </a:rPr>
              <a:t>13</a:t>
            </a:r>
            <a:r>
              <a:rPr lang="en-US" sz="2900" dirty="0">
                <a:solidFill>
                  <a:schemeClr val="tx2">
                    <a:lumMod val="75000"/>
                  </a:schemeClr>
                </a:solidFill>
                <a:latin typeface="Arial" panose="020B0604020202020204" pitchFamily="34" charset="0"/>
                <a:cs typeface="Arial" panose="020B0604020202020204" pitchFamily="34" charset="0"/>
              </a:rPr>
              <a:t>The glory of Lebanon shall come to you, the cypress, the plane, and the pine, to beautify the place of my sanctuary, and I will make the place of my feet glorious. </a:t>
            </a:r>
            <a:r>
              <a:rPr lang="en-US" sz="2900" baseline="30000" dirty="0">
                <a:solidFill>
                  <a:schemeClr val="tx2">
                    <a:lumMod val="75000"/>
                  </a:schemeClr>
                </a:solidFill>
                <a:latin typeface="Arial" panose="020B0604020202020204" pitchFamily="34" charset="0"/>
                <a:cs typeface="Arial" panose="020B0604020202020204" pitchFamily="34" charset="0"/>
              </a:rPr>
              <a:t>14</a:t>
            </a:r>
            <a:r>
              <a:rPr lang="en-US" sz="2900" dirty="0">
                <a:solidFill>
                  <a:schemeClr val="tx2">
                    <a:lumMod val="75000"/>
                  </a:schemeClr>
                </a:solidFill>
                <a:latin typeface="Arial" panose="020B0604020202020204" pitchFamily="34" charset="0"/>
                <a:cs typeface="Arial" panose="020B0604020202020204" pitchFamily="34" charset="0"/>
              </a:rPr>
              <a:t>The sons of those who afflicted you shall come bending low to you, and all who despised you shall bow down at your feet; they shall call you the City of the Lord, the Zion of the Holy One of Israel.</a:t>
            </a:r>
          </a:p>
        </p:txBody>
      </p:sp>
      <p:sp>
        <p:nvSpPr>
          <p:cNvPr id="5" name="TextBox 4">
            <a:extLst>
              <a:ext uri="{FF2B5EF4-FFF2-40B4-BE49-F238E27FC236}">
                <a16:creationId xmlns:a16="http://schemas.microsoft.com/office/drawing/2014/main" id="{9FC59C50-0C5D-2448-ACD0-BD340125DAC5}"/>
              </a:ext>
            </a:extLst>
          </p:cNvPr>
          <p:cNvSpPr txBox="1"/>
          <p:nvPr/>
        </p:nvSpPr>
        <p:spPr>
          <a:xfrm>
            <a:off x="1473200" y="2877741"/>
            <a:ext cx="9829800" cy="2277547"/>
          </a:xfrm>
          <a:prstGeom prst="rect">
            <a:avLst/>
          </a:prstGeom>
          <a:solidFill>
            <a:schemeClr val="accent1"/>
          </a:solidFill>
          <a:ln>
            <a:solidFill>
              <a:schemeClr val="tx1"/>
            </a:solidFill>
          </a:ln>
        </p:spPr>
        <p:txBody>
          <a:bodyPr wrap="square" lIns="182880" tIns="274320" rIns="182880" bIns="274320" rtlCol="0">
            <a:spAutoFit/>
          </a:bodyPr>
          <a:lstStyle/>
          <a:p>
            <a:pPr marL="285750" indent="-285750">
              <a:buFont typeface="Arial" panose="020B0604020202020204" pitchFamily="34" charset="0"/>
              <a:buChar char="•"/>
            </a:pPr>
            <a:r>
              <a:rPr lang="en-US" sz="2800" dirty="0">
                <a:solidFill>
                  <a:schemeClr val="bg2"/>
                </a:solidFill>
              </a:rPr>
              <a:t>Verse 10: Wrath  </a:t>
            </a:r>
            <a:r>
              <a:rPr lang="en-US" sz="2800" dirty="0">
                <a:solidFill>
                  <a:schemeClr val="bg2"/>
                </a:solidFill>
                <a:sym typeface="Wingdings" pitchFamily="2" charset="2"/>
              </a:rPr>
              <a:t>  Mercy</a:t>
            </a:r>
          </a:p>
          <a:p>
            <a:pPr marL="285750" indent="-285750">
              <a:buFont typeface="Arial" panose="020B0604020202020204" pitchFamily="34" charset="0"/>
              <a:buChar char="•"/>
            </a:pPr>
            <a:r>
              <a:rPr lang="en-US" sz="2800" dirty="0">
                <a:solidFill>
                  <a:schemeClr val="bg2"/>
                </a:solidFill>
                <a:sym typeface="Wingdings" pitchFamily="2" charset="2"/>
              </a:rPr>
              <a:t>Verse 14: Afflicted/despised you   Bending low/bow down</a:t>
            </a:r>
          </a:p>
          <a:p>
            <a:pPr marL="285750" indent="-285750">
              <a:buFont typeface="Arial" panose="020B0604020202020204" pitchFamily="34" charset="0"/>
              <a:buChar char="•"/>
            </a:pPr>
            <a:r>
              <a:rPr lang="en-US" sz="2800" dirty="0">
                <a:solidFill>
                  <a:schemeClr val="bg2"/>
                </a:solidFill>
                <a:sym typeface="Wingdings" pitchFamily="2" charset="2"/>
              </a:rPr>
              <a:t>Gates continually open – why?</a:t>
            </a:r>
          </a:p>
        </p:txBody>
      </p:sp>
    </p:spTree>
    <p:extLst>
      <p:ext uri="{BB962C8B-B14F-4D97-AF65-F5344CB8AC3E}">
        <p14:creationId xmlns:p14="http://schemas.microsoft.com/office/powerpoint/2010/main" val="233960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159000" y="491331"/>
            <a:ext cx="8077200" cy="727869"/>
          </a:xfrm>
          <a:solidFill>
            <a:schemeClr val="accent2">
              <a:lumMod val="60000"/>
              <a:lumOff val="40000"/>
            </a:schemeClr>
          </a:solidFill>
        </p:spPr>
        <p:txBody>
          <a:bodyPr/>
          <a:lstStyle/>
          <a:p>
            <a:pPr algn="ctr"/>
            <a:r>
              <a:rPr lang="en-US" sz="4000" b="1" dirty="0">
                <a:solidFill>
                  <a:schemeClr val="tx1"/>
                </a:solidFill>
                <a:latin typeface="+mn-lt"/>
              </a:rPr>
              <a:t>Isaiah 60:15-18</a:t>
            </a:r>
          </a:p>
        </p:txBody>
      </p:sp>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406400" y="1828800"/>
            <a:ext cx="12192000" cy="5029200"/>
          </a:xfrm>
        </p:spPr>
        <p:txBody>
          <a:bodyPr/>
          <a:lstStyle/>
          <a:p>
            <a:pPr marL="0" indent="0">
              <a:buNone/>
            </a:pPr>
            <a:r>
              <a:rPr lang="en-US" sz="3200" baseline="30000" dirty="0">
                <a:solidFill>
                  <a:schemeClr val="tx2">
                    <a:lumMod val="75000"/>
                  </a:schemeClr>
                </a:solidFill>
                <a:latin typeface="Arial" panose="020B0604020202020204" pitchFamily="34" charset="0"/>
                <a:cs typeface="Arial" panose="020B0604020202020204" pitchFamily="34" charset="0"/>
              </a:rPr>
              <a:t>15</a:t>
            </a:r>
            <a:r>
              <a:rPr lang="en-US" sz="3200" dirty="0">
                <a:solidFill>
                  <a:schemeClr val="tx2">
                    <a:lumMod val="75000"/>
                  </a:schemeClr>
                </a:solidFill>
                <a:latin typeface="Arial" panose="020B0604020202020204" pitchFamily="34" charset="0"/>
                <a:cs typeface="Arial" panose="020B0604020202020204" pitchFamily="34" charset="0"/>
              </a:rPr>
              <a:t>Whereas you have been forsaken and hated, with no one passing through, I will make you majestic forever, a joy from age to age. </a:t>
            </a:r>
            <a:r>
              <a:rPr lang="en-US" sz="3200" baseline="30000" dirty="0">
                <a:solidFill>
                  <a:schemeClr val="tx2">
                    <a:lumMod val="75000"/>
                  </a:schemeClr>
                </a:solidFill>
                <a:latin typeface="Arial" panose="020B0604020202020204" pitchFamily="34" charset="0"/>
                <a:cs typeface="Arial" panose="020B0604020202020204" pitchFamily="34" charset="0"/>
              </a:rPr>
              <a:t>16</a:t>
            </a:r>
            <a:r>
              <a:rPr lang="en-US" sz="3200" dirty="0">
                <a:solidFill>
                  <a:schemeClr val="tx2">
                    <a:lumMod val="75000"/>
                  </a:schemeClr>
                </a:solidFill>
                <a:latin typeface="Arial" panose="020B0604020202020204" pitchFamily="34" charset="0"/>
                <a:cs typeface="Arial" panose="020B0604020202020204" pitchFamily="34" charset="0"/>
              </a:rPr>
              <a:t>You shall suck the milk of nations; you shall nurse at the breast of kings; and you shall know that I, the Lord, am your Savior and your Redeemer, the Mighty One of Jacob. </a:t>
            </a:r>
            <a:r>
              <a:rPr lang="en-US" sz="3200" baseline="30000" dirty="0">
                <a:solidFill>
                  <a:schemeClr val="tx2">
                    <a:lumMod val="75000"/>
                  </a:schemeClr>
                </a:solidFill>
                <a:latin typeface="Arial" panose="020B0604020202020204" pitchFamily="34" charset="0"/>
                <a:cs typeface="Arial" panose="020B0604020202020204" pitchFamily="34" charset="0"/>
              </a:rPr>
              <a:t>17</a:t>
            </a:r>
            <a:r>
              <a:rPr lang="en-US" sz="3200" dirty="0">
                <a:solidFill>
                  <a:schemeClr val="tx2">
                    <a:lumMod val="75000"/>
                  </a:schemeClr>
                </a:solidFill>
                <a:latin typeface="Arial" panose="020B0604020202020204" pitchFamily="34" charset="0"/>
                <a:cs typeface="Arial" panose="020B0604020202020204" pitchFamily="34" charset="0"/>
              </a:rPr>
              <a:t>Instead of bronze I will bring gold, and instead of iron I will bring silver; instead of wood, bronze, instead of stones, iron. I will make your overseers peace and your taskmasters righteousness. </a:t>
            </a:r>
            <a:r>
              <a:rPr lang="en-US" sz="3200" baseline="30000" dirty="0">
                <a:solidFill>
                  <a:schemeClr val="tx2">
                    <a:lumMod val="75000"/>
                  </a:schemeClr>
                </a:solidFill>
                <a:latin typeface="Arial" panose="020B0604020202020204" pitchFamily="34" charset="0"/>
                <a:cs typeface="Arial" panose="020B0604020202020204" pitchFamily="34" charset="0"/>
              </a:rPr>
              <a:t>18</a:t>
            </a:r>
            <a:r>
              <a:rPr lang="en-US" sz="3200" dirty="0">
                <a:solidFill>
                  <a:schemeClr val="tx2">
                    <a:lumMod val="75000"/>
                  </a:schemeClr>
                </a:solidFill>
                <a:latin typeface="Arial" panose="020B0604020202020204" pitchFamily="34" charset="0"/>
                <a:cs typeface="Arial" panose="020B0604020202020204" pitchFamily="34" charset="0"/>
              </a:rPr>
              <a:t>Violence shall no more be heard in your land, devastation or destruction within your borders; you shall call your walls Salvation, and your gates Praise.</a:t>
            </a:r>
          </a:p>
          <a:p>
            <a:pPr marL="0" indent="0">
              <a:buNone/>
            </a:pPr>
            <a:endParaRPr lang="en-US" sz="2400" dirty="0">
              <a:solidFill>
                <a:schemeClr val="tx2">
                  <a:lumMod val="75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2806D24-287F-CF48-87ED-57C1E5435D8A}"/>
              </a:ext>
            </a:extLst>
          </p:cNvPr>
          <p:cNvSpPr txBox="1"/>
          <p:nvPr/>
        </p:nvSpPr>
        <p:spPr>
          <a:xfrm>
            <a:off x="1549400" y="3030141"/>
            <a:ext cx="9829800" cy="1846659"/>
          </a:xfrm>
          <a:prstGeom prst="rect">
            <a:avLst/>
          </a:prstGeom>
          <a:solidFill>
            <a:schemeClr val="accent1"/>
          </a:solidFill>
          <a:ln>
            <a:solidFill>
              <a:schemeClr val="tx1"/>
            </a:solidFill>
          </a:ln>
        </p:spPr>
        <p:txBody>
          <a:bodyPr wrap="square" lIns="182880" tIns="274320" rIns="182880" bIns="274320" rtlCol="0">
            <a:spAutoFit/>
          </a:bodyPr>
          <a:lstStyle/>
          <a:p>
            <a:pPr marL="285750" indent="-285750">
              <a:buFont typeface="Arial" panose="020B0604020202020204" pitchFamily="34" charset="0"/>
              <a:buChar char="•"/>
            </a:pPr>
            <a:r>
              <a:rPr lang="en-US" sz="2800" dirty="0">
                <a:solidFill>
                  <a:schemeClr val="bg2"/>
                </a:solidFill>
              </a:rPr>
              <a:t>Verse 15: Forsaken and hated  </a:t>
            </a:r>
            <a:r>
              <a:rPr lang="en-US" sz="2800" dirty="0">
                <a:solidFill>
                  <a:schemeClr val="bg2"/>
                </a:solidFill>
                <a:sym typeface="Wingdings" pitchFamily="2" charset="2"/>
              </a:rPr>
              <a:t>  Majestic forever</a:t>
            </a:r>
          </a:p>
          <a:p>
            <a:pPr marL="285750" indent="-285750">
              <a:buFont typeface="Arial" panose="020B0604020202020204" pitchFamily="34" charset="0"/>
              <a:buChar char="•"/>
            </a:pPr>
            <a:r>
              <a:rPr lang="en-US" sz="2800" dirty="0">
                <a:solidFill>
                  <a:schemeClr val="bg2"/>
                </a:solidFill>
                <a:sym typeface="Wingdings" pitchFamily="2" charset="2"/>
              </a:rPr>
              <a:t>Verse 18: Warfare  Violence shall no more be heard</a:t>
            </a:r>
          </a:p>
          <a:p>
            <a:pPr marL="285750" indent="-285750">
              <a:buFont typeface="Arial" panose="020B0604020202020204" pitchFamily="34" charset="0"/>
              <a:buChar char="•"/>
            </a:pPr>
            <a:r>
              <a:rPr lang="en-US" sz="2800" dirty="0">
                <a:solidFill>
                  <a:schemeClr val="bg2"/>
                </a:solidFill>
                <a:sym typeface="Wingdings" pitchFamily="2" charset="2"/>
              </a:rPr>
              <a:t>Peace and righteousness</a:t>
            </a:r>
          </a:p>
        </p:txBody>
      </p:sp>
    </p:spTree>
    <p:extLst>
      <p:ext uri="{BB962C8B-B14F-4D97-AF65-F5344CB8AC3E}">
        <p14:creationId xmlns:p14="http://schemas.microsoft.com/office/powerpoint/2010/main" val="234467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159000" y="491331"/>
            <a:ext cx="8077200" cy="727869"/>
          </a:xfrm>
          <a:solidFill>
            <a:schemeClr val="accent2">
              <a:lumMod val="60000"/>
              <a:lumOff val="40000"/>
            </a:schemeClr>
          </a:solidFill>
        </p:spPr>
        <p:txBody>
          <a:bodyPr/>
          <a:lstStyle/>
          <a:p>
            <a:pPr algn="ctr"/>
            <a:r>
              <a:rPr lang="en-US" sz="4000" b="1" dirty="0">
                <a:solidFill>
                  <a:schemeClr val="tx1"/>
                </a:solidFill>
                <a:latin typeface="+mn-lt"/>
              </a:rPr>
              <a:t>Peace at Last!!</a:t>
            </a:r>
          </a:p>
        </p:txBody>
      </p:sp>
      <p:cxnSp>
        <p:nvCxnSpPr>
          <p:cNvPr id="5" name="Straight Connector 4">
            <a:extLst>
              <a:ext uri="{FF2B5EF4-FFF2-40B4-BE49-F238E27FC236}">
                <a16:creationId xmlns:a16="http://schemas.microsoft.com/office/drawing/2014/main" id="{D7119F13-7440-DF4E-AE41-729B48EB5B52}"/>
              </a:ext>
            </a:extLst>
          </p:cNvPr>
          <p:cNvCxnSpPr/>
          <p:nvPr/>
        </p:nvCxnSpPr>
        <p:spPr>
          <a:xfrm>
            <a:off x="5969000" y="1905000"/>
            <a:ext cx="76200" cy="4876800"/>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60F346B-9648-114A-B8D8-6B75422C450E}"/>
              </a:ext>
            </a:extLst>
          </p:cNvPr>
          <p:cNvSpPr txBox="1"/>
          <p:nvPr/>
        </p:nvSpPr>
        <p:spPr>
          <a:xfrm>
            <a:off x="6197600" y="1905000"/>
            <a:ext cx="6248400" cy="707886"/>
          </a:xfrm>
          <a:prstGeom prst="rect">
            <a:avLst/>
          </a:prstGeom>
          <a:noFill/>
        </p:spPr>
        <p:txBody>
          <a:bodyPr wrap="square" rtlCol="0">
            <a:spAutoFit/>
          </a:bodyPr>
          <a:lstStyle/>
          <a:p>
            <a:r>
              <a:rPr lang="en-US" sz="2000" b="1" dirty="0"/>
              <a:t>1948</a:t>
            </a:r>
            <a:r>
              <a:rPr lang="en-US" sz="2000" dirty="0"/>
              <a:t> – Israel officially declared an </a:t>
            </a:r>
            <a:r>
              <a:rPr lang="en-US" sz="2000" b="1" dirty="0"/>
              <a:t>independent state</a:t>
            </a:r>
          </a:p>
        </p:txBody>
      </p:sp>
      <p:sp>
        <p:nvSpPr>
          <p:cNvPr id="7" name="TextBox 6">
            <a:extLst>
              <a:ext uri="{FF2B5EF4-FFF2-40B4-BE49-F238E27FC236}">
                <a16:creationId xmlns:a16="http://schemas.microsoft.com/office/drawing/2014/main" id="{BB78D1AC-3A82-2B48-A446-EF7A5A585F79}"/>
              </a:ext>
            </a:extLst>
          </p:cNvPr>
          <p:cNvSpPr txBox="1"/>
          <p:nvPr/>
        </p:nvSpPr>
        <p:spPr>
          <a:xfrm>
            <a:off x="266700" y="2209800"/>
            <a:ext cx="5549900" cy="707886"/>
          </a:xfrm>
          <a:prstGeom prst="rect">
            <a:avLst/>
          </a:prstGeom>
          <a:noFill/>
        </p:spPr>
        <p:txBody>
          <a:bodyPr wrap="square" rtlCol="0">
            <a:spAutoFit/>
          </a:bodyPr>
          <a:lstStyle/>
          <a:p>
            <a:pPr algn="r"/>
            <a:r>
              <a:rPr lang="en-US" sz="2000" b="1" dirty="0"/>
              <a:t>1948</a:t>
            </a:r>
            <a:r>
              <a:rPr lang="en-US" sz="2000" dirty="0"/>
              <a:t> – </a:t>
            </a:r>
            <a:r>
              <a:rPr lang="en-US" sz="2000" b="1" dirty="0"/>
              <a:t>Arab-Israeli War </a:t>
            </a:r>
            <a:r>
              <a:rPr lang="en-US" sz="2000" dirty="0"/>
              <a:t>- Egypt, Jordan, Iraq, Syria, and Lebanon attack</a:t>
            </a:r>
          </a:p>
        </p:txBody>
      </p:sp>
      <p:sp>
        <p:nvSpPr>
          <p:cNvPr id="8" name="TextBox 7">
            <a:extLst>
              <a:ext uri="{FF2B5EF4-FFF2-40B4-BE49-F238E27FC236}">
                <a16:creationId xmlns:a16="http://schemas.microsoft.com/office/drawing/2014/main" id="{FC234DEF-9691-AD47-B8A0-459C779BA2D5}"/>
              </a:ext>
            </a:extLst>
          </p:cNvPr>
          <p:cNvSpPr txBox="1"/>
          <p:nvPr/>
        </p:nvSpPr>
        <p:spPr>
          <a:xfrm>
            <a:off x="6197600" y="2800290"/>
            <a:ext cx="6248400" cy="400110"/>
          </a:xfrm>
          <a:prstGeom prst="rect">
            <a:avLst/>
          </a:prstGeom>
          <a:noFill/>
        </p:spPr>
        <p:txBody>
          <a:bodyPr wrap="square" rtlCol="0">
            <a:spAutoFit/>
          </a:bodyPr>
          <a:lstStyle/>
          <a:p>
            <a:r>
              <a:rPr lang="en-US" sz="2000" b="1" dirty="0"/>
              <a:t>1956</a:t>
            </a:r>
            <a:r>
              <a:rPr lang="en-US" sz="2000" dirty="0"/>
              <a:t> – </a:t>
            </a:r>
            <a:r>
              <a:rPr lang="en-US" sz="2000" b="1" dirty="0"/>
              <a:t>Suez Crisis </a:t>
            </a:r>
            <a:r>
              <a:rPr lang="en-US" sz="2000" dirty="0"/>
              <a:t>– Egypt overtook the Suez Canal</a:t>
            </a:r>
            <a:endParaRPr lang="en-US" sz="2000" b="1" dirty="0"/>
          </a:p>
        </p:txBody>
      </p:sp>
      <p:sp>
        <p:nvSpPr>
          <p:cNvPr id="9" name="TextBox 8">
            <a:extLst>
              <a:ext uri="{FF2B5EF4-FFF2-40B4-BE49-F238E27FC236}">
                <a16:creationId xmlns:a16="http://schemas.microsoft.com/office/drawing/2014/main" id="{E826A1AB-5FF5-124E-98B0-7B836E7CC392}"/>
              </a:ext>
            </a:extLst>
          </p:cNvPr>
          <p:cNvSpPr txBox="1"/>
          <p:nvPr/>
        </p:nvSpPr>
        <p:spPr>
          <a:xfrm>
            <a:off x="423333" y="3048000"/>
            <a:ext cx="5469467" cy="707886"/>
          </a:xfrm>
          <a:prstGeom prst="rect">
            <a:avLst/>
          </a:prstGeom>
          <a:noFill/>
        </p:spPr>
        <p:txBody>
          <a:bodyPr wrap="square" rtlCol="0">
            <a:spAutoFit/>
          </a:bodyPr>
          <a:lstStyle/>
          <a:p>
            <a:pPr algn="r"/>
            <a:r>
              <a:rPr lang="en-US" sz="2000" b="1" dirty="0"/>
              <a:t>1967</a:t>
            </a:r>
            <a:r>
              <a:rPr lang="en-US" sz="2000" dirty="0"/>
              <a:t> – </a:t>
            </a:r>
            <a:r>
              <a:rPr lang="en-US" sz="2000" b="1" dirty="0"/>
              <a:t>Six-Day War </a:t>
            </a:r>
            <a:r>
              <a:rPr lang="en-US" sz="2000" dirty="0"/>
              <a:t>– War with Egypt, Jordan, and Syria</a:t>
            </a:r>
          </a:p>
        </p:txBody>
      </p:sp>
      <p:sp>
        <p:nvSpPr>
          <p:cNvPr id="10" name="TextBox 9">
            <a:extLst>
              <a:ext uri="{FF2B5EF4-FFF2-40B4-BE49-F238E27FC236}">
                <a16:creationId xmlns:a16="http://schemas.microsoft.com/office/drawing/2014/main" id="{22D2CED5-2394-B745-BC14-42EF458ACD85}"/>
              </a:ext>
            </a:extLst>
          </p:cNvPr>
          <p:cNvSpPr txBox="1"/>
          <p:nvPr/>
        </p:nvSpPr>
        <p:spPr>
          <a:xfrm>
            <a:off x="6197600" y="3657600"/>
            <a:ext cx="6248400" cy="707886"/>
          </a:xfrm>
          <a:prstGeom prst="rect">
            <a:avLst/>
          </a:prstGeom>
          <a:noFill/>
        </p:spPr>
        <p:txBody>
          <a:bodyPr wrap="square" rtlCol="0">
            <a:spAutoFit/>
          </a:bodyPr>
          <a:lstStyle/>
          <a:p>
            <a:r>
              <a:rPr lang="en-US" sz="2000" b="1" dirty="0"/>
              <a:t>1973</a:t>
            </a:r>
            <a:r>
              <a:rPr lang="en-US" sz="2000" dirty="0"/>
              <a:t> – </a:t>
            </a:r>
            <a:r>
              <a:rPr lang="en-US" sz="2000" b="1" dirty="0"/>
              <a:t>Yom Kippur War</a:t>
            </a:r>
            <a:r>
              <a:rPr lang="en-US" sz="2000" dirty="0"/>
              <a:t> – Egypt and Syria launched air strikes</a:t>
            </a:r>
            <a:endParaRPr lang="en-US" sz="2000" b="1" dirty="0"/>
          </a:p>
        </p:txBody>
      </p:sp>
      <p:sp>
        <p:nvSpPr>
          <p:cNvPr id="11" name="TextBox 10">
            <a:extLst>
              <a:ext uri="{FF2B5EF4-FFF2-40B4-BE49-F238E27FC236}">
                <a16:creationId xmlns:a16="http://schemas.microsoft.com/office/drawing/2014/main" id="{41032334-4448-C548-9F5B-651F26848A0C}"/>
              </a:ext>
            </a:extLst>
          </p:cNvPr>
          <p:cNvSpPr txBox="1"/>
          <p:nvPr/>
        </p:nvSpPr>
        <p:spPr>
          <a:xfrm>
            <a:off x="423333" y="4001869"/>
            <a:ext cx="5469467" cy="707886"/>
          </a:xfrm>
          <a:prstGeom prst="rect">
            <a:avLst/>
          </a:prstGeom>
          <a:noFill/>
        </p:spPr>
        <p:txBody>
          <a:bodyPr wrap="square" rtlCol="0">
            <a:spAutoFit/>
          </a:bodyPr>
          <a:lstStyle/>
          <a:p>
            <a:pPr algn="r"/>
            <a:r>
              <a:rPr lang="en-US" sz="2000" b="1" dirty="0"/>
              <a:t>1982</a:t>
            </a:r>
            <a:r>
              <a:rPr lang="en-US" sz="2000" dirty="0"/>
              <a:t> –</a:t>
            </a:r>
            <a:r>
              <a:rPr lang="en-US" sz="2000" b="1" dirty="0"/>
              <a:t> Lebanon War </a:t>
            </a:r>
            <a:r>
              <a:rPr lang="en-US" sz="2000" dirty="0"/>
              <a:t>– Israel invaded Lebanon and ejected the PLO</a:t>
            </a:r>
          </a:p>
        </p:txBody>
      </p:sp>
      <p:sp>
        <p:nvSpPr>
          <p:cNvPr id="12" name="TextBox 11">
            <a:extLst>
              <a:ext uri="{FF2B5EF4-FFF2-40B4-BE49-F238E27FC236}">
                <a16:creationId xmlns:a16="http://schemas.microsoft.com/office/drawing/2014/main" id="{77C50FC4-E8B5-594A-A65B-09B84E9CB14A}"/>
              </a:ext>
            </a:extLst>
          </p:cNvPr>
          <p:cNvSpPr txBox="1"/>
          <p:nvPr/>
        </p:nvSpPr>
        <p:spPr>
          <a:xfrm>
            <a:off x="6197600" y="4687669"/>
            <a:ext cx="6248400" cy="707886"/>
          </a:xfrm>
          <a:prstGeom prst="rect">
            <a:avLst/>
          </a:prstGeom>
          <a:noFill/>
        </p:spPr>
        <p:txBody>
          <a:bodyPr wrap="square" rtlCol="0">
            <a:spAutoFit/>
          </a:bodyPr>
          <a:lstStyle/>
          <a:p>
            <a:r>
              <a:rPr lang="en-US" sz="2000" b="1" dirty="0"/>
              <a:t>1987</a:t>
            </a:r>
            <a:r>
              <a:rPr lang="en-US" sz="2000" dirty="0"/>
              <a:t> – </a:t>
            </a:r>
            <a:r>
              <a:rPr lang="en-US" sz="2000" b="1" dirty="0"/>
              <a:t>First Palestinian Intifada</a:t>
            </a:r>
            <a:r>
              <a:rPr lang="en-US" sz="2000" dirty="0"/>
              <a:t> – Palestinian uprising</a:t>
            </a:r>
            <a:endParaRPr lang="en-US" sz="2000" b="1" dirty="0"/>
          </a:p>
        </p:txBody>
      </p:sp>
      <p:sp>
        <p:nvSpPr>
          <p:cNvPr id="14" name="TextBox 13">
            <a:extLst>
              <a:ext uri="{FF2B5EF4-FFF2-40B4-BE49-F238E27FC236}">
                <a16:creationId xmlns:a16="http://schemas.microsoft.com/office/drawing/2014/main" id="{A163B6CE-1353-6540-8767-222A85FA009F}"/>
              </a:ext>
            </a:extLst>
          </p:cNvPr>
          <p:cNvSpPr txBox="1"/>
          <p:nvPr/>
        </p:nvSpPr>
        <p:spPr>
          <a:xfrm>
            <a:off x="177800" y="5068669"/>
            <a:ext cx="5791200" cy="1015663"/>
          </a:xfrm>
          <a:prstGeom prst="rect">
            <a:avLst/>
          </a:prstGeom>
          <a:noFill/>
        </p:spPr>
        <p:txBody>
          <a:bodyPr wrap="square" rtlCol="0">
            <a:spAutoFit/>
          </a:bodyPr>
          <a:lstStyle/>
          <a:p>
            <a:pPr algn="r"/>
            <a:r>
              <a:rPr lang="en-US" sz="2000" b="1" dirty="0"/>
              <a:t>2000</a:t>
            </a:r>
            <a:r>
              <a:rPr lang="en-US" sz="2000" dirty="0"/>
              <a:t> –</a:t>
            </a:r>
            <a:r>
              <a:rPr lang="en-US" sz="2000" b="1" dirty="0"/>
              <a:t> Second Palestinian Intifada </a:t>
            </a:r>
            <a:r>
              <a:rPr lang="en-US" sz="2000" dirty="0"/>
              <a:t> - Palestinians launched suicide bombs and other attacks</a:t>
            </a:r>
          </a:p>
        </p:txBody>
      </p:sp>
      <p:sp>
        <p:nvSpPr>
          <p:cNvPr id="15" name="TextBox 14">
            <a:extLst>
              <a:ext uri="{FF2B5EF4-FFF2-40B4-BE49-F238E27FC236}">
                <a16:creationId xmlns:a16="http://schemas.microsoft.com/office/drawing/2014/main" id="{50782A21-09A6-FE4A-8F4F-E5D3961656A7}"/>
              </a:ext>
            </a:extLst>
          </p:cNvPr>
          <p:cNvSpPr txBox="1"/>
          <p:nvPr/>
        </p:nvSpPr>
        <p:spPr>
          <a:xfrm>
            <a:off x="6197600" y="5754469"/>
            <a:ext cx="6248400" cy="707886"/>
          </a:xfrm>
          <a:prstGeom prst="rect">
            <a:avLst/>
          </a:prstGeom>
          <a:noFill/>
        </p:spPr>
        <p:txBody>
          <a:bodyPr wrap="square" rtlCol="0">
            <a:spAutoFit/>
          </a:bodyPr>
          <a:lstStyle/>
          <a:p>
            <a:r>
              <a:rPr lang="en-US" sz="2000" b="1" dirty="0"/>
              <a:t>2006</a:t>
            </a:r>
            <a:r>
              <a:rPr lang="en-US" sz="2000" dirty="0"/>
              <a:t> – </a:t>
            </a:r>
            <a:r>
              <a:rPr lang="en-US" sz="2000" b="1" dirty="0"/>
              <a:t>Second Lebanon War</a:t>
            </a:r>
            <a:r>
              <a:rPr lang="en-US" sz="2000" dirty="0"/>
              <a:t> – Israel went to war with Hezbollah – Shiite Islamic militant group</a:t>
            </a:r>
            <a:endParaRPr lang="en-US" sz="2000" b="1" dirty="0"/>
          </a:p>
        </p:txBody>
      </p:sp>
      <p:sp>
        <p:nvSpPr>
          <p:cNvPr id="17" name="TextBox 16">
            <a:extLst>
              <a:ext uri="{FF2B5EF4-FFF2-40B4-BE49-F238E27FC236}">
                <a16:creationId xmlns:a16="http://schemas.microsoft.com/office/drawing/2014/main" id="{AB6EC3E8-40C0-AD49-A052-08874150A172}"/>
              </a:ext>
            </a:extLst>
          </p:cNvPr>
          <p:cNvSpPr txBox="1"/>
          <p:nvPr/>
        </p:nvSpPr>
        <p:spPr>
          <a:xfrm>
            <a:off x="254000" y="6260068"/>
            <a:ext cx="5791200" cy="400110"/>
          </a:xfrm>
          <a:prstGeom prst="rect">
            <a:avLst/>
          </a:prstGeom>
          <a:noFill/>
        </p:spPr>
        <p:txBody>
          <a:bodyPr wrap="square" rtlCol="0">
            <a:spAutoFit/>
          </a:bodyPr>
          <a:lstStyle/>
          <a:p>
            <a:pPr algn="r"/>
            <a:r>
              <a:rPr lang="en-US" sz="2000" b="1" dirty="0"/>
              <a:t>2008, 2012, 2014, 2021, 2023</a:t>
            </a:r>
            <a:r>
              <a:rPr lang="en-US" sz="2000" dirty="0"/>
              <a:t> –</a:t>
            </a:r>
            <a:r>
              <a:rPr lang="en-US" sz="2000" b="1" dirty="0"/>
              <a:t> Hamas Wars</a:t>
            </a:r>
            <a:endParaRPr lang="en-US" sz="2000" dirty="0"/>
          </a:p>
        </p:txBody>
      </p:sp>
    </p:spTree>
    <p:extLst>
      <p:ext uri="{BB962C8B-B14F-4D97-AF65-F5344CB8AC3E}">
        <p14:creationId xmlns:p14="http://schemas.microsoft.com/office/powerpoint/2010/main" val="2442711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159000" y="491331"/>
            <a:ext cx="8077200" cy="727869"/>
          </a:xfrm>
          <a:solidFill>
            <a:schemeClr val="accent2">
              <a:lumMod val="60000"/>
              <a:lumOff val="40000"/>
            </a:schemeClr>
          </a:solidFill>
        </p:spPr>
        <p:txBody>
          <a:bodyPr/>
          <a:lstStyle/>
          <a:p>
            <a:pPr algn="ctr"/>
            <a:r>
              <a:rPr lang="en-US" sz="4000" b="1" dirty="0">
                <a:solidFill>
                  <a:schemeClr val="tx1"/>
                </a:solidFill>
                <a:latin typeface="+mn-lt"/>
              </a:rPr>
              <a:t>Poetic Structure</a:t>
            </a:r>
          </a:p>
        </p:txBody>
      </p:sp>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406400" y="1981200"/>
            <a:ext cx="12192000" cy="5029200"/>
          </a:xfrm>
        </p:spPr>
        <p:txBody>
          <a:bodyPr/>
          <a:lstStyle/>
          <a:p>
            <a:r>
              <a:rPr lang="en-US" sz="3200" dirty="0">
                <a:solidFill>
                  <a:schemeClr val="tx2">
                    <a:lumMod val="75000"/>
                  </a:schemeClr>
                </a:solidFill>
                <a:latin typeface="Arial" panose="020B0604020202020204" pitchFamily="34" charset="0"/>
                <a:cs typeface="Arial" panose="020B0604020202020204" pitchFamily="34" charset="0"/>
              </a:rPr>
              <a:t>The new status of the nations: materially and spiritually accepted by the Lord (6-7)</a:t>
            </a:r>
          </a:p>
          <a:p>
            <a:pPr lvl="1"/>
            <a:r>
              <a:rPr lang="en-US" dirty="0">
                <a:solidFill>
                  <a:schemeClr val="tx2">
                    <a:lumMod val="75000"/>
                  </a:schemeClr>
                </a:solidFill>
                <a:latin typeface="Arial" panose="020B0604020202020204" pitchFamily="34" charset="0"/>
                <a:cs typeface="Arial" panose="020B0604020202020204" pitchFamily="34" charset="0"/>
              </a:rPr>
              <a:t>World expectations met in the Lord (8-9)</a:t>
            </a:r>
          </a:p>
          <a:p>
            <a:pPr lvl="2"/>
            <a:r>
              <a:rPr lang="en-US" dirty="0">
                <a:solidFill>
                  <a:schemeClr val="tx2">
                    <a:lumMod val="75000"/>
                  </a:schemeClr>
                </a:solidFill>
                <a:latin typeface="Arial" panose="020B0604020202020204" pitchFamily="34" charset="0"/>
                <a:cs typeface="Arial" panose="020B0604020202020204" pitchFamily="34" charset="0"/>
              </a:rPr>
              <a:t>The serving nations: the Lord’s compassion to Zion (10-11)</a:t>
            </a:r>
          </a:p>
          <a:p>
            <a:pPr lvl="3"/>
            <a:r>
              <a:rPr lang="en-US" b="1" i="1" dirty="0">
                <a:solidFill>
                  <a:schemeClr val="tx2">
                    <a:lumMod val="75000"/>
                  </a:schemeClr>
                </a:solidFill>
                <a:latin typeface="Arial" panose="020B0604020202020204" pitchFamily="34" charset="0"/>
                <a:cs typeface="Arial" panose="020B0604020202020204" pitchFamily="34" charset="0"/>
              </a:rPr>
              <a:t>Zion, the key to the world destiny (12)</a:t>
            </a:r>
          </a:p>
          <a:p>
            <a:pPr lvl="2"/>
            <a:r>
              <a:rPr lang="en-US" dirty="0">
                <a:solidFill>
                  <a:schemeClr val="tx2">
                    <a:lumMod val="75000"/>
                  </a:schemeClr>
                </a:solidFill>
                <a:latin typeface="Arial" panose="020B0604020202020204" pitchFamily="34" charset="0"/>
                <a:cs typeface="Arial" panose="020B0604020202020204" pitchFamily="34" charset="0"/>
              </a:rPr>
              <a:t>The submissive nations: their recognition of Zion (13-14)</a:t>
            </a:r>
          </a:p>
          <a:p>
            <a:pPr lvl="1"/>
            <a:r>
              <a:rPr lang="en-US" sz="2800" dirty="0">
                <a:solidFill>
                  <a:schemeClr val="tx2">
                    <a:lumMod val="75000"/>
                  </a:schemeClr>
                </a:solidFill>
                <a:latin typeface="Arial" panose="020B0604020202020204" pitchFamily="34" charset="0"/>
                <a:cs typeface="Arial" panose="020B0604020202020204" pitchFamily="34" charset="0"/>
              </a:rPr>
              <a:t>Zion’s needs met by the Lord (15-16)</a:t>
            </a:r>
          </a:p>
          <a:p>
            <a:r>
              <a:rPr lang="en-US" sz="3200" dirty="0">
                <a:solidFill>
                  <a:schemeClr val="tx2">
                    <a:lumMod val="75000"/>
                  </a:schemeClr>
                </a:solidFill>
                <a:latin typeface="Arial" panose="020B0604020202020204" pitchFamily="34" charset="0"/>
                <a:cs typeface="Arial" panose="020B0604020202020204" pitchFamily="34" charset="0"/>
              </a:rPr>
              <a:t>The transformation of Zion, materially and spiritually (17-18b)</a:t>
            </a:r>
          </a:p>
          <a:p>
            <a:pPr marL="0" indent="0" algn="r">
              <a:buNone/>
            </a:pPr>
            <a:r>
              <a:rPr lang="en-US" sz="3200" dirty="0">
                <a:solidFill>
                  <a:schemeClr val="tx2">
                    <a:lumMod val="75000"/>
                  </a:schemeClr>
                </a:solidFill>
                <a:latin typeface="Arial" panose="020B0604020202020204" pitchFamily="34" charset="0"/>
                <a:cs typeface="Arial" panose="020B0604020202020204" pitchFamily="34" charset="0"/>
              </a:rPr>
              <a:t>- </a:t>
            </a:r>
            <a:r>
              <a:rPr lang="en-US" sz="3200" dirty="0" err="1">
                <a:solidFill>
                  <a:schemeClr val="tx2">
                    <a:lumMod val="75000"/>
                  </a:schemeClr>
                </a:solidFill>
                <a:latin typeface="Arial" panose="020B0604020202020204" pitchFamily="34" charset="0"/>
                <a:cs typeface="Arial" panose="020B0604020202020204" pitchFamily="34" charset="0"/>
              </a:rPr>
              <a:t>Motyer</a:t>
            </a:r>
            <a:endParaRPr lang="en-US" sz="32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4643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159000" y="491331"/>
            <a:ext cx="8077200" cy="727869"/>
          </a:xfrm>
          <a:solidFill>
            <a:schemeClr val="accent2">
              <a:lumMod val="60000"/>
              <a:lumOff val="40000"/>
            </a:schemeClr>
          </a:solidFill>
        </p:spPr>
        <p:txBody>
          <a:bodyPr/>
          <a:lstStyle/>
          <a:p>
            <a:pPr algn="ctr"/>
            <a:r>
              <a:rPr lang="en-US" sz="4000" b="1" dirty="0">
                <a:solidFill>
                  <a:schemeClr val="tx1"/>
                </a:solidFill>
                <a:latin typeface="+mn-lt"/>
              </a:rPr>
              <a:t>Isaiah 60:19-22</a:t>
            </a:r>
          </a:p>
        </p:txBody>
      </p:sp>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406400" y="1981200"/>
            <a:ext cx="12192000" cy="5029200"/>
          </a:xfrm>
        </p:spPr>
        <p:txBody>
          <a:bodyPr/>
          <a:lstStyle/>
          <a:p>
            <a:pPr marL="0" indent="0">
              <a:buNone/>
            </a:pPr>
            <a:r>
              <a:rPr lang="en-US" sz="3200" baseline="30000" dirty="0">
                <a:solidFill>
                  <a:schemeClr val="tx2">
                    <a:lumMod val="75000"/>
                  </a:schemeClr>
                </a:solidFill>
                <a:latin typeface="Arial" panose="020B0604020202020204" pitchFamily="34" charset="0"/>
                <a:cs typeface="Arial" panose="020B0604020202020204" pitchFamily="34" charset="0"/>
              </a:rPr>
              <a:t>19</a:t>
            </a:r>
            <a:r>
              <a:rPr lang="en-US" sz="3200" dirty="0">
                <a:solidFill>
                  <a:schemeClr val="tx2">
                    <a:lumMod val="75000"/>
                  </a:schemeClr>
                </a:solidFill>
                <a:latin typeface="Arial" panose="020B0604020202020204" pitchFamily="34" charset="0"/>
                <a:cs typeface="Arial" panose="020B0604020202020204" pitchFamily="34" charset="0"/>
              </a:rPr>
              <a:t>The sun shall be no more your light by day, nor for brightness shall the moon give you light; but the Lord will be your everlasting light, and your God will be your glory. </a:t>
            </a:r>
            <a:r>
              <a:rPr lang="en-US" sz="3200" baseline="30000" dirty="0">
                <a:solidFill>
                  <a:schemeClr val="tx2">
                    <a:lumMod val="75000"/>
                  </a:schemeClr>
                </a:solidFill>
                <a:latin typeface="Arial" panose="020B0604020202020204" pitchFamily="34" charset="0"/>
                <a:cs typeface="Arial" panose="020B0604020202020204" pitchFamily="34" charset="0"/>
              </a:rPr>
              <a:t>20</a:t>
            </a:r>
            <a:r>
              <a:rPr lang="en-US" sz="3200" dirty="0">
                <a:solidFill>
                  <a:schemeClr val="tx2">
                    <a:lumMod val="75000"/>
                  </a:schemeClr>
                </a:solidFill>
                <a:latin typeface="Arial" panose="020B0604020202020204" pitchFamily="34" charset="0"/>
                <a:cs typeface="Arial" panose="020B0604020202020204" pitchFamily="34" charset="0"/>
              </a:rPr>
              <a:t>Your sun shall no more go down, nor your moon withdraw itself; for the Lord will be your everlasting light, and your days of mourning shall be ended. </a:t>
            </a:r>
            <a:r>
              <a:rPr lang="en-US" sz="3200" baseline="30000" dirty="0">
                <a:solidFill>
                  <a:schemeClr val="tx2">
                    <a:lumMod val="75000"/>
                  </a:schemeClr>
                </a:solidFill>
                <a:latin typeface="Arial" panose="020B0604020202020204" pitchFamily="34" charset="0"/>
                <a:cs typeface="Arial" panose="020B0604020202020204" pitchFamily="34" charset="0"/>
              </a:rPr>
              <a:t>21</a:t>
            </a:r>
            <a:r>
              <a:rPr lang="en-US" sz="3200" dirty="0">
                <a:solidFill>
                  <a:schemeClr val="tx2">
                    <a:lumMod val="75000"/>
                  </a:schemeClr>
                </a:solidFill>
                <a:latin typeface="Arial" panose="020B0604020202020204" pitchFamily="34" charset="0"/>
                <a:cs typeface="Arial" panose="020B0604020202020204" pitchFamily="34" charset="0"/>
              </a:rPr>
              <a:t>Your people shall all be righteous; they shall possess the land forever, the branch of my planting, the work of my hands, that I might be glorified. </a:t>
            </a:r>
            <a:r>
              <a:rPr lang="en-US" sz="3200" baseline="30000" dirty="0">
                <a:solidFill>
                  <a:schemeClr val="tx2">
                    <a:lumMod val="75000"/>
                  </a:schemeClr>
                </a:solidFill>
                <a:latin typeface="Arial" panose="020B0604020202020204" pitchFamily="34" charset="0"/>
                <a:cs typeface="Arial" panose="020B0604020202020204" pitchFamily="34" charset="0"/>
              </a:rPr>
              <a:t>22</a:t>
            </a:r>
            <a:r>
              <a:rPr lang="en-US" sz="3200" dirty="0">
                <a:solidFill>
                  <a:schemeClr val="tx2">
                    <a:lumMod val="75000"/>
                  </a:schemeClr>
                </a:solidFill>
                <a:latin typeface="Arial" panose="020B0604020202020204" pitchFamily="34" charset="0"/>
                <a:cs typeface="Arial" panose="020B0604020202020204" pitchFamily="34" charset="0"/>
              </a:rPr>
              <a:t>The least one shall become a clan, and the smallest one a mighty nation; I am the Lord; in its time I will hasten it.</a:t>
            </a:r>
          </a:p>
        </p:txBody>
      </p:sp>
      <p:sp>
        <p:nvSpPr>
          <p:cNvPr id="5" name="TextBox 4">
            <a:extLst>
              <a:ext uri="{FF2B5EF4-FFF2-40B4-BE49-F238E27FC236}">
                <a16:creationId xmlns:a16="http://schemas.microsoft.com/office/drawing/2014/main" id="{2C09AA3C-49E7-C547-BAA7-17ADB06F4CB0}"/>
              </a:ext>
            </a:extLst>
          </p:cNvPr>
          <p:cNvSpPr txBox="1"/>
          <p:nvPr/>
        </p:nvSpPr>
        <p:spPr>
          <a:xfrm>
            <a:off x="1701800" y="3129915"/>
            <a:ext cx="9829800" cy="984885"/>
          </a:xfrm>
          <a:prstGeom prst="rect">
            <a:avLst/>
          </a:prstGeom>
          <a:solidFill>
            <a:schemeClr val="accent1"/>
          </a:solidFill>
          <a:ln>
            <a:solidFill>
              <a:schemeClr val="tx1"/>
            </a:solidFill>
          </a:ln>
        </p:spPr>
        <p:txBody>
          <a:bodyPr wrap="square" lIns="182880" tIns="274320" rIns="182880" bIns="274320" rtlCol="0">
            <a:spAutoFit/>
          </a:bodyPr>
          <a:lstStyle/>
          <a:p>
            <a:pPr marL="285750" indent="-285750">
              <a:buFont typeface="Arial" panose="020B0604020202020204" pitchFamily="34" charset="0"/>
              <a:buChar char="•"/>
            </a:pPr>
            <a:r>
              <a:rPr lang="en-US" sz="2800" dirty="0">
                <a:solidFill>
                  <a:schemeClr val="bg2"/>
                </a:solidFill>
              </a:rPr>
              <a:t>v 21: Your people shall all be </a:t>
            </a:r>
            <a:r>
              <a:rPr lang="en-US" sz="2800" b="1" dirty="0">
                <a:solidFill>
                  <a:schemeClr val="bg2"/>
                </a:solidFill>
              </a:rPr>
              <a:t>righteous</a:t>
            </a:r>
            <a:endParaRPr lang="en-US" sz="2800" b="1" dirty="0">
              <a:solidFill>
                <a:schemeClr val="bg2"/>
              </a:solidFill>
              <a:sym typeface="Wingdings" pitchFamily="2" charset="2"/>
            </a:endParaRPr>
          </a:p>
        </p:txBody>
      </p:sp>
    </p:spTree>
    <p:extLst>
      <p:ext uri="{BB962C8B-B14F-4D97-AF65-F5344CB8AC3E}">
        <p14:creationId xmlns:p14="http://schemas.microsoft.com/office/powerpoint/2010/main" val="329245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159000" y="491331"/>
            <a:ext cx="8077200" cy="727869"/>
          </a:xfrm>
          <a:solidFill>
            <a:schemeClr val="accent2">
              <a:lumMod val="60000"/>
              <a:lumOff val="40000"/>
            </a:schemeClr>
          </a:solidFill>
        </p:spPr>
        <p:txBody>
          <a:bodyPr/>
          <a:lstStyle/>
          <a:p>
            <a:pPr algn="ctr"/>
            <a:r>
              <a:rPr lang="en-US" sz="4000" b="1" dirty="0">
                <a:solidFill>
                  <a:schemeClr val="tx1"/>
                </a:solidFill>
                <a:latin typeface="+mn-lt"/>
              </a:rPr>
              <a:t>Revelation 21:23-25</a:t>
            </a:r>
          </a:p>
        </p:txBody>
      </p:sp>
      <p:sp>
        <p:nvSpPr>
          <p:cNvPr id="4" name="TextBox 3">
            <a:extLst>
              <a:ext uri="{FF2B5EF4-FFF2-40B4-BE49-F238E27FC236}">
                <a16:creationId xmlns:a16="http://schemas.microsoft.com/office/drawing/2014/main" id="{F78BCB00-AE8F-6844-A00E-59FF6CA560FD}"/>
              </a:ext>
            </a:extLst>
          </p:cNvPr>
          <p:cNvSpPr txBox="1"/>
          <p:nvPr/>
        </p:nvSpPr>
        <p:spPr>
          <a:xfrm>
            <a:off x="939801" y="2438400"/>
            <a:ext cx="11201399" cy="3867725"/>
          </a:xfrm>
          <a:prstGeom prst="rect">
            <a:avLst/>
          </a:prstGeom>
          <a:solidFill>
            <a:schemeClr val="accent1"/>
          </a:solidFill>
        </p:spPr>
        <p:txBody>
          <a:bodyPr wrap="square" lIns="182880" tIns="91440" rIns="182880" bIns="91440" rtlCol="0">
            <a:spAutoFit/>
          </a:bodyPr>
          <a:lstStyle/>
          <a:p>
            <a:endParaRPr lang="en-US" sz="3200" baseline="30000" dirty="0">
              <a:solidFill>
                <a:schemeClr val="bg1"/>
              </a:solidFill>
            </a:endParaRPr>
          </a:p>
          <a:p>
            <a:r>
              <a:rPr lang="en-US" sz="3200" baseline="30000" dirty="0">
                <a:solidFill>
                  <a:schemeClr val="bg1"/>
                </a:solidFill>
              </a:rPr>
              <a:t>23 </a:t>
            </a:r>
            <a:r>
              <a:rPr lang="en-US" sz="3200" dirty="0">
                <a:solidFill>
                  <a:schemeClr val="bg1"/>
                </a:solidFill>
              </a:rPr>
              <a:t>And the city has no need of sun or moon to shine on it, for the glory of God gives it light, and its lamp is the Lamb. </a:t>
            </a:r>
          </a:p>
          <a:p>
            <a:r>
              <a:rPr lang="en-US" sz="3200" baseline="30000" dirty="0">
                <a:solidFill>
                  <a:schemeClr val="bg1"/>
                </a:solidFill>
              </a:rPr>
              <a:t>24 </a:t>
            </a:r>
            <a:r>
              <a:rPr lang="en-US" sz="3200" dirty="0">
                <a:solidFill>
                  <a:schemeClr val="bg1"/>
                </a:solidFill>
              </a:rPr>
              <a:t>By its light will the nations walk, and the kings of the earth will bring their glory into it, </a:t>
            </a:r>
          </a:p>
          <a:p>
            <a:r>
              <a:rPr lang="en-US" sz="3200" baseline="30000" dirty="0">
                <a:solidFill>
                  <a:schemeClr val="bg1"/>
                </a:solidFill>
              </a:rPr>
              <a:t>25 </a:t>
            </a:r>
            <a:r>
              <a:rPr lang="en-US" sz="3200" dirty="0">
                <a:solidFill>
                  <a:schemeClr val="bg1"/>
                </a:solidFill>
              </a:rPr>
              <a:t>and its gates will never be shut by day—and there will be no night there.</a:t>
            </a:r>
          </a:p>
          <a:p>
            <a:pPr algn="just"/>
            <a:endParaRPr lang="en-US" sz="2800" dirty="0">
              <a:solidFill>
                <a:schemeClr val="bg1"/>
              </a:solidFill>
            </a:endParaRPr>
          </a:p>
        </p:txBody>
      </p:sp>
    </p:spTree>
    <p:extLst>
      <p:ext uri="{BB962C8B-B14F-4D97-AF65-F5344CB8AC3E}">
        <p14:creationId xmlns:p14="http://schemas.microsoft.com/office/powerpoint/2010/main" val="3245999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159000" y="491331"/>
            <a:ext cx="8077200" cy="727869"/>
          </a:xfrm>
          <a:solidFill>
            <a:schemeClr val="accent2">
              <a:lumMod val="60000"/>
              <a:lumOff val="40000"/>
            </a:schemeClr>
          </a:solidFill>
        </p:spPr>
        <p:txBody>
          <a:bodyPr/>
          <a:lstStyle/>
          <a:p>
            <a:pPr algn="ctr"/>
            <a:r>
              <a:rPr lang="en-US" sz="4000" b="1" dirty="0">
                <a:solidFill>
                  <a:schemeClr val="tx1"/>
                </a:solidFill>
                <a:latin typeface="+mn-lt"/>
              </a:rPr>
              <a:t>Recap of What God Has Done</a:t>
            </a:r>
          </a:p>
        </p:txBody>
      </p:sp>
      <p:sp>
        <p:nvSpPr>
          <p:cNvPr id="4" name="TextBox 3">
            <a:extLst>
              <a:ext uri="{FF2B5EF4-FFF2-40B4-BE49-F238E27FC236}">
                <a16:creationId xmlns:a16="http://schemas.microsoft.com/office/drawing/2014/main" id="{F78BCB00-AE8F-6844-A00E-59FF6CA560FD}"/>
              </a:ext>
            </a:extLst>
          </p:cNvPr>
          <p:cNvSpPr txBox="1"/>
          <p:nvPr/>
        </p:nvSpPr>
        <p:spPr>
          <a:xfrm>
            <a:off x="482600" y="1933575"/>
            <a:ext cx="11963400" cy="4924425"/>
          </a:xfrm>
          <a:prstGeom prst="rect">
            <a:avLst/>
          </a:prstGeom>
          <a:solidFill>
            <a:schemeClr val="accent1"/>
          </a:solidFill>
        </p:spPr>
        <p:txBody>
          <a:bodyPr wrap="square" lIns="182880" tIns="91440" rIns="182880" bIns="91440" rtlCol="0">
            <a:spAutoFit/>
          </a:bodyPr>
          <a:lstStyle/>
          <a:p>
            <a:pPr marL="457200" indent="-457200" algn="just">
              <a:buFont typeface="Arial" panose="020B0604020202020204" pitchFamily="34" charset="0"/>
              <a:buChar char="•"/>
            </a:pPr>
            <a:r>
              <a:rPr lang="en-US" sz="2800" dirty="0">
                <a:solidFill>
                  <a:schemeClr val="bg1"/>
                </a:solidFill>
              </a:rPr>
              <a:t>“</a:t>
            </a:r>
            <a:r>
              <a:rPr lang="en-US" sz="2800" i="1" dirty="0">
                <a:solidFill>
                  <a:schemeClr val="bg1"/>
                </a:solidFill>
              </a:rPr>
              <a:t>I</a:t>
            </a:r>
            <a:r>
              <a:rPr lang="en-US" sz="2800" dirty="0">
                <a:solidFill>
                  <a:schemeClr val="bg1"/>
                </a:solidFill>
              </a:rPr>
              <a:t> will beautify my house”</a:t>
            </a:r>
          </a:p>
          <a:p>
            <a:pPr marL="457200" indent="-457200" algn="just">
              <a:buFont typeface="Arial" panose="020B0604020202020204" pitchFamily="34" charset="0"/>
              <a:buChar char="•"/>
            </a:pPr>
            <a:r>
              <a:rPr lang="en-US" sz="2800" dirty="0">
                <a:solidFill>
                  <a:schemeClr val="bg1"/>
                </a:solidFill>
              </a:rPr>
              <a:t>Gifts being brought “for the name of the LORD…because </a:t>
            </a:r>
            <a:r>
              <a:rPr lang="en-US" sz="2800" i="1" dirty="0">
                <a:solidFill>
                  <a:schemeClr val="bg1"/>
                </a:solidFill>
              </a:rPr>
              <a:t>he</a:t>
            </a:r>
            <a:r>
              <a:rPr lang="en-US" sz="2800" dirty="0">
                <a:solidFill>
                  <a:schemeClr val="bg1"/>
                </a:solidFill>
              </a:rPr>
              <a:t> has made you beautiful”</a:t>
            </a:r>
          </a:p>
          <a:p>
            <a:pPr marL="457200" indent="-457200" algn="just">
              <a:buFont typeface="Arial" panose="020B0604020202020204" pitchFamily="34" charset="0"/>
              <a:buChar char="•"/>
            </a:pPr>
            <a:r>
              <a:rPr lang="en-US" sz="2800" dirty="0">
                <a:solidFill>
                  <a:schemeClr val="bg1"/>
                </a:solidFill>
              </a:rPr>
              <a:t>“</a:t>
            </a:r>
            <a:r>
              <a:rPr lang="en-US" sz="2800" i="1" dirty="0">
                <a:solidFill>
                  <a:schemeClr val="bg1"/>
                </a:solidFill>
              </a:rPr>
              <a:t>I</a:t>
            </a:r>
            <a:r>
              <a:rPr lang="en-US" sz="2800" dirty="0">
                <a:solidFill>
                  <a:schemeClr val="bg1"/>
                </a:solidFill>
              </a:rPr>
              <a:t> have had mercy on you”</a:t>
            </a:r>
          </a:p>
          <a:p>
            <a:pPr marL="457200" indent="-457200" algn="just">
              <a:buFont typeface="Arial" panose="020B0604020202020204" pitchFamily="34" charset="0"/>
              <a:buChar char="•"/>
            </a:pPr>
            <a:r>
              <a:rPr lang="en-US" sz="2800" dirty="0">
                <a:solidFill>
                  <a:schemeClr val="bg1"/>
                </a:solidFill>
              </a:rPr>
              <a:t>“</a:t>
            </a:r>
            <a:r>
              <a:rPr lang="en-US" sz="2800" i="1" dirty="0">
                <a:solidFill>
                  <a:schemeClr val="bg1"/>
                </a:solidFill>
              </a:rPr>
              <a:t>I</a:t>
            </a:r>
            <a:r>
              <a:rPr lang="en-US" sz="2800" dirty="0">
                <a:solidFill>
                  <a:schemeClr val="bg1"/>
                </a:solidFill>
              </a:rPr>
              <a:t> will make the place of my feet glorious”</a:t>
            </a:r>
          </a:p>
          <a:p>
            <a:pPr marL="457200" indent="-457200" algn="just">
              <a:buFont typeface="Arial" panose="020B0604020202020204" pitchFamily="34" charset="0"/>
              <a:buChar char="•"/>
            </a:pPr>
            <a:r>
              <a:rPr lang="en-US" sz="2800" dirty="0">
                <a:solidFill>
                  <a:schemeClr val="bg1"/>
                </a:solidFill>
              </a:rPr>
              <a:t>“</a:t>
            </a:r>
            <a:r>
              <a:rPr lang="en-US" sz="2800" i="1" dirty="0">
                <a:solidFill>
                  <a:schemeClr val="bg1"/>
                </a:solidFill>
              </a:rPr>
              <a:t>I</a:t>
            </a:r>
            <a:r>
              <a:rPr lang="en-US" sz="2800" dirty="0">
                <a:solidFill>
                  <a:schemeClr val="bg1"/>
                </a:solidFill>
              </a:rPr>
              <a:t> will make you majestic forever”</a:t>
            </a:r>
          </a:p>
          <a:p>
            <a:pPr marL="457200" indent="-457200" algn="just">
              <a:buFont typeface="Arial" panose="020B0604020202020204" pitchFamily="34" charset="0"/>
              <a:buChar char="•"/>
            </a:pPr>
            <a:r>
              <a:rPr lang="en-US" sz="2800" dirty="0">
                <a:solidFill>
                  <a:schemeClr val="bg1"/>
                </a:solidFill>
              </a:rPr>
              <a:t>“</a:t>
            </a:r>
            <a:r>
              <a:rPr lang="en-US" sz="2800" i="1" dirty="0">
                <a:solidFill>
                  <a:schemeClr val="bg1"/>
                </a:solidFill>
              </a:rPr>
              <a:t>I</a:t>
            </a:r>
            <a:r>
              <a:rPr lang="en-US" sz="2800" dirty="0">
                <a:solidFill>
                  <a:schemeClr val="bg1"/>
                </a:solidFill>
              </a:rPr>
              <a:t> will make your overseers peace and your taskmasters righteousness</a:t>
            </a:r>
          </a:p>
          <a:p>
            <a:pPr marL="457200" indent="-457200" algn="just">
              <a:buFont typeface="Arial" panose="020B0604020202020204" pitchFamily="34" charset="0"/>
              <a:buChar char="•"/>
            </a:pPr>
            <a:r>
              <a:rPr lang="en-US" sz="2800" dirty="0">
                <a:solidFill>
                  <a:schemeClr val="bg1"/>
                </a:solidFill>
              </a:rPr>
              <a:t>Righteousness and security of land come – from “the branch of </a:t>
            </a:r>
            <a:r>
              <a:rPr lang="en-US" sz="2800" b="1" i="1" dirty="0">
                <a:solidFill>
                  <a:schemeClr val="bg1"/>
                </a:solidFill>
              </a:rPr>
              <a:t>my</a:t>
            </a:r>
            <a:r>
              <a:rPr lang="en-US" sz="2800" dirty="0">
                <a:solidFill>
                  <a:schemeClr val="bg1"/>
                </a:solidFill>
              </a:rPr>
              <a:t> planting, the work of </a:t>
            </a:r>
            <a:r>
              <a:rPr lang="en-US" sz="2800" b="1" i="1" dirty="0">
                <a:solidFill>
                  <a:schemeClr val="bg1"/>
                </a:solidFill>
              </a:rPr>
              <a:t>my</a:t>
            </a:r>
            <a:r>
              <a:rPr lang="en-US" sz="2800" dirty="0">
                <a:solidFill>
                  <a:schemeClr val="bg1"/>
                </a:solidFill>
              </a:rPr>
              <a:t> hands, that I might be glorified”</a:t>
            </a:r>
          </a:p>
          <a:p>
            <a:pPr marL="457200" indent="-457200" algn="just">
              <a:buFont typeface="Arial" panose="020B0604020202020204" pitchFamily="34" charset="0"/>
              <a:buChar char="•"/>
            </a:pPr>
            <a:endParaRPr lang="en-US" sz="2800" dirty="0">
              <a:solidFill>
                <a:schemeClr val="bg1"/>
              </a:solidFill>
            </a:endParaRPr>
          </a:p>
          <a:p>
            <a:pPr algn="ctr"/>
            <a:r>
              <a:rPr lang="en-US" sz="2800" b="1" i="1" dirty="0">
                <a:solidFill>
                  <a:schemeClr val="bg1"/>
                </a:solidFill>
              </a:rPr>
              <a:t>I am the LORD; in its time I will hasten it.</a:t>
            </a:r>
          </a:p>
        </p:txBody>
      </p:sp>
    </p:spTree>
    <p:extLst>
      <p:ext uri="{BB962C8B-B14F-4D97-AF65-F5344CB8AC3E}">
        <p14:creationId xmlns:p14="http://schemas.microsoft.com/office/powerpoint/2010/main" val="1693583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159000" y="491331"/>
            <a:ext cx="8077200" cy="727869"/>
          </a:xfrm>
          <a:solidFill>
            <a:schemeClr val="accent2">
              <a:lumMod val="60000"/>
              <a:lumOff val="40000"/>
            </a:schemeClr>
          </a:solidFill>
        </p:spPr>
        <p:txBody>
          <a:bodyPr/>
          <a:lstStyle/>
          <a:p>
            <a:pPr algn="ctr"/>
            <a:r>
              <a:rPr lang="en-US" sz="4000" b="1" dirty="0">
                <a:solidFill>
                  <a:schemeClr val="tx1"/>
                </a:solidFill>
                <a:latin typeface="+mn-lt"/>
              </a:rPr>
              <a:t>Contrasts</a:t>
            </a:r>
          </a:p>
        </p:txBody>
      </p:sp>
      <p:sp>
        <p:nvSpPr>
          <p:cNvPr id="4" name="TextBox 3">
            <a:extLst>
              <a:ext uri="{FF2B5EF4-FFF2-40B4-BE49-F238E27FC236}">
                <a16:creationId xmlns:a16="http://schemas.microsoft.com/office/drawing/2014/main" id="{F78BCB00-AE8F-6844-A00E-59FF6CA560FD}"/>
              </a:ext>
            </a:extLst>
          </p:cNvPr>
          <p:cNvSpPr txBox="1"/>
          <p:nvPr/>
        </p:nvSpPr>
        <p:spPr>
          <a:xfrm>
            <a:off x="1168400" y="2352794"/>
            <a:ext cx="10744200" cy="4124206"/>
          </a:xfrm>
          <a:prstGeom prst="rect">
            <a:avLst/>
          </a:prstGeom>
          <a:solidFill>
            <a:schemeClr val="accent1"/>
          </a:solidFill>
        </p:spPr>
        <p:txBody>
          <a:bodyPr wrap="square" lIns="182880" tIns="91440" rIns="182880" bIns="91440" rtlCol="0">
            <a:spAutoFit/>
          </a:bodyPr>
          <a:lstStyle/>
          <a:p>
            <a:pPr marL="457200" indent="-457200">
              <a:buFont typeface="Arial" panose="020B0604020202020204" pitchFamily="34" charset="0"/>
              <a:buChar char="•"/>
            </a:pPr>
            <a:r>
              <a:rPr lang="en-US" sz="3200" dirty="0">
                <a:solidFill>
                  <a:schemeClr val="bg1"/>
                </a:solidFill>
              </a:rPr>
              <a:t>God’s glory dominates rather than His discipline</a:t>
            </a:r>
          </a:p>
          <a:p>
            <a:pPr marL="457200" indent="-457200">
              <a:buFont typeface="Arial" panose="020B0604020202020204" pitchFamily="34" charset="0"/>
              <a:buChar char="•"/>
            </a:pPr>
            <a:r>
              <a:rPr lang="en-US" sz="3200" dirty="0">
                <a:solidFill>
                  <a:schemeClr val="bg1"/>
                </a:solidFill>
              </a:rPr>
              <a:t>Constant warfare ends and never-ending peace is ushered in</a:t>
            </a:r>
          </a:p>
          <a:p>
            <a:pPr marL="457200" indent="-457200">
              <a:buFont typeface="Arial" panose="020B0604020202020204" pitchFamily="34" charset="0"/>
              <a:buChar char="•"/>
            </a:pPr>
            <a:r>
              <a:rPr lang="en-US" sz="3200" dirty="0">
                <a:solidFill>
                  <a:schemeClr val="bg1"/>
                </a:solidFill>
              </a:rPr>
              <a:t>Affliction from enemies turns to nations honoring Israel</a:t>
            </a:r>
          </a:p>
          <a:p>
            <a:pPr marL="457200" indent="-457200">
              <a:buFont typeface="Arial" panose="020B0604020202020204" pitchFamily="34" charset="0"/>
              <a:buChar char="•"/>
            </a:pPr>
            <a:r>
              <a:rPr lang="en-US" sz="3200" dirty="0">
                <a:solidFill>
                  <a:schemeClr val="bg1"/>
                </a:solidFill>
              </a:rPr>
              <a:t>Possession of the land…FOREVER</a:t>
            </a:r>
          </a:p>
          <a:p>
            <a:pPr marL="457200" indent="-457200">
              <a:buFont typeface="Arial" panose="020B0604020202020204" pitchFamily="34" charset="0"/>
              <a:buChar char="•"/>
            </a:pPr>
            <a:r>
              <a:rPr lang="en-US" sz="3200" dirty="0">
                <a:solidFill>
                  <a:schemeClr val="bg1"/>
                </a:solidFill>
              </a:rPr>
              <a:t>Idolatry, corruption, and rampant sin ends – gives way to righteousness (v 21 – “Your people shall all be righteous”)</a:t>
            </a:r>
          </a:p>
        </p:txBody>
      </p:sp>
    </p:spTree>
    <p:extLst>
      <p:ext uri="{BB962C8B-B14F-4D97-AF65-F5344CB8AC3E}">
        <p14:creationId xmlns:p14="http://schemas.microsoft.com/office/powerpoint/2010/main" val="871898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159000" y="491331"/>
            <a:ext cx="8077200" cy="727869"/>
          </a:xfrm>
          <a:solidFill>
            <a:schemeClr val="accent2">
              <a:lumMod val="60000"/>
              <a:lumOff val="40000"/>
            </a:schemeClr>
          </a:solidFill>
        </p:spPr>
        <p:txBody>
          <a:bodyPr/>
          <a:lstStyle/>
          <a:p>
            <a:pPr algn="ctr"/>
            <a:r>
              <a:rPr lang="en-US" sz="4000" b="1" dirty="0">
                <a:solidFill>
                  <a:schemeClr val="tx1"/>
                </a:solidFill>
                <a:latin typeface="+mn-lt"/>
              </a:rPr>
              <a:t>Conclusion</a:t>
            </a:r>
          </a:p>
        </p:txBody>
      </p:sp>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1397000" y="1676400"/>
            <a:ext cx="10896600" cy="5029200"/>
          </a:xfrm>
        </p:spPr>
        <p:txBody>
          <a:bodyPr/>
          <a:lstStyle/>
          <a:p>
            <a:endParaRPr lang="en-US" sz="3000" b="1" dirty="0">
              <a:solidFill>
                <a:schemeClr val="accent6"/>
              </a:solidFill>
              <a:latin typeface="Arial" panose="020B0604020202020204" pitchFamily="34" charset="0"/>
              <a:cs typeface="Arial" panose="020B0604020202020204" pitchFamily="34" charset="0"/>
            </a:endParaRPr>
          </a:p>
          <a:p>
            <a:endParaRPr lang="en-US" sz="3000" b="1" dirty="0">
              <a:solidFill>
                <a:schemeClr val="accent6"/>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4FCFEC3-A093-B240-B448-40D7D775F574}"/>
              </a:ext>
            </a:extLst>
          </p:cNvPr>
          <p:cNvSpPr txBox="1"/>
          <p:nvPr/>
        </p:nvSpPr>
        <p:spPr>
          <a:xfrm>
            <a:off x="1854200" y="3175337"/>
            <a:ext cx="9067800" cy="1938992"/>
          </a:xfrm>
          <a:prstGeom prst="rect">
            <a:avLst/>
          </a:prstGeom>
          <a:noFill/>
        </p:spPr>
        <p:txBody>
          <a:bodyPr wrap="square" rtlCol="0">
            <a:spAutoFit/>
          </a:bodyPr>
          <a:lstStyle/>
          <a:p>
            <a:pPr algn="ctr"/>
            <a:r>
              <a:rPr lang="en-US" sz="6000" b="1" dirty="0">
                <a:solidFill>
                  <a:schemeClr val="accent6">
                    <a:lumMod val="75000"/>
                  </a:schemeClr>
                </a:solidFill>
              </a:rPr>
              <a:t>New Life through the Servant’s Sacrifice</a:t>
            </a:r>
          </a:p>
        </p:txBody>
      </p:sp>
    </p:spTree>
    <p:extLst>
      <p:ext uri="{BB962C8B-B14F-4D97-AF65-F5344CB8AC3E}">
        <p14:creationId xmlns:p14="http://schemas.microsoft.com/office/powerpoint/2010/main" val="3891748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b="1" dirty="0">
                <a:solidFill>
                  <a:schemeClr val="tx1">
                    <a:lumMod val="75000"/>
                    <a:lumOff val="25000"/>
                  </a:schemeClr>
                </a:solidFill>
                <a:latin typeface="+mn-lt"/>
              </a:rPr>
              <a:t>Our Study of Isaiah</a:t>
            </a:r>
          </a:p>
        </p:txBody>
      </p:sp>
      <p:sp>
        <p:nvSpPr>
          <p:cNvPr id="3" name="Content Placeholder 2"/>
          <p:cNvSpPr>
            <a:spLocks noGrp="1"/>
          </p:cNvSpPr>
          <p:nvPr>
            <p:ph idx="1"/>
          </p:nvPr>
        </p:nvSpPr>
        <p:spPr>
          <a:xfrm>
            <a:off x="1265794" y="1905000"/>
            <a:ext cx="11706040" cy="4800600"/>
          </a:xfrm>
        </p:spPr>
        <p:txBody>
          <a:bodyPr/>
          <a:lstStyle/>
          <a:p>
            <a:pPr>
              <a:spcBef>
                <a:spcPts val="0"/>
              </a:spcBef>
              <a:spcAft>
                <a:spcPts val="0"/>
              </a:spcAft>
              <a:defRPr/>
            </a:pPr>
            <a:r>
              <a:rPr lang="fr-FR" altLang="en-US" sz="3200" b="1" dirty="0">
                <a:solidFill>
                  <a:schemeClr val="tx1"/>
                </a:solidFill>
                <a:latin typeface="+mn-lt"/>
                <a:cs typeface="Arial" panose="020B0604020202020204" pitchFamily="34" charset="0"/>
              </a:rPr>
              <a:t>This Meeting:</a:t>
            </a:r>
          </a:p>
          <a:p>
            <a:pPr marL="717340" lvl="1" indent="-365771">
              <a:spcBef>
                <a:spcPts val="0"/>
              </a:spcBef>
              <a:spcAft>
                <a:spcPts val="0"/>
              </a:spcAft>
              <a:defRPr/>
            </a:pPr>
            <a:r>
              <a:rPr lang="en-US" altLang="en-US" sz="2400" b="1" dirty="0">
                <a:solidFill>
                  <a:schemeClr val="tx1"/>
                </a:solidFill>
                <a:latin typeface="+mn-lt"/>
                <a:cs typeface="Arial" panose="020B0604020202020204" pitchFamily="34" charset="0"/>
              </a:rPr>
              <a:t>Isaiah 60</a:t>
            </a:r>
          </a:p>
          <a:p>
            <a:pPr marL="717340" lvl="1" indent="-365771">
              <a:spcBef>
                <a:spcPts val="0"/>
              </a:spcBef>
              <a:spcAft>
                <a:spcPts val="0"/>
              </a:spcAft>
              <a:defRPr/>
            </a:pPr>
            <a:r>
              <a:rPr lang="en-US" altLang="en-US" sz="2400" b="1" dirty="0">
                <a:solidFill>
                  <a:schemeClr val="tx1"/>
                </a:solidFill>
                <a:latin typeface="+mn-lt"/>
                <a:cs typeface="Arial" panose="020B0604020202020204" pitchFamily="34" charset="0"/>
              </a:rPr>
              <a:t>Memory Verse: Isaiah 60:12</a:t>
            </a:r>
          </a:p>
          <a:p>
            <a:pPr marL="717340" lvl="1" indent="-365771">
              <a:spcBef>
                <a:spcPts val="0"/>
              </a:spcBef>
              <a:spcAft>
                <a:spcPts val="0"/>
              </a:spcAft>
              <a:defRPr/>
            </a:pPr>
            <a:r>
              <a:rPr lang="en-US" altLang="en-US" sz="2400" b="1" i="1" dirty="0">
                <a:solidFill>
                  <a:schemeClr val="tx1"/>
                </a:solidFill>
                <a:latin typeface="+mn-lt"/>
                <a:cs typeface="Arial" panose="020B0604020202020204" pitchFamily="34" charset="0"/>
              </a:rPr>
              <a:t>Dr. Constable’s Notes, 2023 Ed., </a:t>
            </a:r>
            <a:r>
              <a:rPr lang="en-US" altLang="en-US" sz="2400" b="1" dirty="0">
                <a:solidFill>
                  <a:schemeClr val="tx1"/>
                </a:solidFill>
                <a:latin typeface="+mn-lt"/>
                <a:cs typeface="Arial" panose="020B0604020202020204" pitchFamily="34" charset="0"/>
              </a:rPr>
              <a:t>pp. 428-435; </a:t>
            </a:r>
            <a:r>
              <a:rPr lang="en-US" altLang="en-US" sz="2400" b="1" i="1" dirty="0" err="1">
                <a:solidFill>
                  <a:schemeClr val="tx1"/>
                </a:solidFill>
                <a:latin typeface="+mn-lt"/>
                <a:cs typeface="Arial" panose="020B0604020202020204" pitchFamily="34" charset="0"/>
              </a:rPr>
              <a:t>Motyer</a:t>
            </a:r>
            <a:r>
              <a:rPr lang="en-US" altLang="en-US" sz="2400" b="1" i="1" dirty="0">
                <a:solidFill>
                  <a:schemeClr val="tx1"/>
                </a:solidFill>
                <a:latin typeface="+mn-lt"/>
                <a:cs typeface="Arial" panose="020B0604020202020204" pitchFamily="34" charset="0"/>
              </a:rPr>
              <a:t>, </a:t>
            </a:r>
            <a:r>
              <a:rPr lang="en-US" altLang="en-US" sz="2400" b="1" dirty="0">
                <a:solidFill>
                  <a:schemeClr val="tx1"/>
                </a:solidFill>
                <a:latin typeface="+mn-lt"/>
                <a:cs typeface="Arial" panose="020B0604020202020204" pitchFamily="34" charset="0"/>
              </a:rPr>
              <a:t>pp. 493-499</a:t>
            </a:r>
          </a:p>
          <a:p>
            <a:pPr marL="717340" lvl="1" indent="-365771">
              <a:spcBef>
                <a:spcPts val="0"/>
              </a:spcBef>
              <a:spcAft>
                <a:spcPts val="0"/>
              </a:spcAft>
              <a:defRPr/>
            </a:pPr>
            <a:endParaRPr lang="en-US" altLang="en-US" sz="2400" b="1" dirty="0">
              <a:solidFill>
                <a:schemeClr val="tx1"/>
              </a:solidFill>
              <a:latin typeface="+mn-lt"/>
              <a:cs typeface="Arial" panose="020B0604020202020204" pitchFamily="34" charset="0"/>
            </a:endParaRPr>
          </a:p>
          <a:p>
            <a:pPr>
              <a:spcBef>
                <a:spcPts val="0"/>
              </a:spcBef>
              <a:spcAft>
                <a:spcPts val="0"/>
              </a:spcAft>
              <a:defRPr/>
            </a:pPr>
            <a:r>
              <a:rPr lang="fr-FR" altLang="en-US" sz="3200" b="1" dirty="0">
                <a:solidFill>
                  <a:schemeClr val="tx1"/>
                </a:solidFill>
                <a:latin typeface="+mn-lt"/>
                <a:cs typeface="Arial" panose="020B0604020202020204" pitchFamily="34" charset="0"/>
              </a:rPr>
              <a:t>Next Meeting:</a:t>
            </a:r>
          </a:p>
          <a:p>
            <a:pPr marL="717340" lvl="1" indent="-365771">
              <a:spcBef>
                <a:spcPts val="0"/>
              </a:spcBef>
              <a:spcAft>
                <a:spcPts val="0"/>
              </a:spcAft>
              <a:defRPr/>
            </a:pPr>
            <a:r>
              <a:rPr lang="en-US" altLang="en-US" sz="2400" b="1" dirty="0">
                <a:solidFill>
                  <a:schemeClr val="tx1"/>
                </a:solidFill>
                <a:latin typeface="+mn-lt"/>
                <a:cs typeface="Arial" panose="020B0604020202020204" pitchFamily="34" charset="0"/>
              </a:rPr>
              <a:t>Isaiah 61</a:t>
            </a:r>
          </a:p>
          <a:p>
            <a:pPr marL="717340" lvl="1" indent="-365771">
              <a:spcBef>
                <a:spcPts val="0"/>
              </a:spcBef>
              <a:spcAft>
                <a:spcPts val="0"/>
              </a:spcAft>
              <a:defRPr/>
            </a:pPr>
            <a:r>
              <a:rPr lang="en-US" altLang="en-US" sz="2400" b="1" dirty="0">
                <a:solidFill>
                  <a:schemeClr val="tx1"/>
                </a:solidFill>
                <a:latin typeface="+mn-lt"/>
                <a:cs typeface="Arial" panose="020B0604020202020204" pitchFamily="34" charset="0"/>
              </a:rPr>
              <a:t>Memory Verse: Isaiah 61:1-2</a:t>
            </a:r>
          </a:p>
          <a:p>
            <a:pPr marL="717340" lvl="1" indent="-365771">
              <a:spcBef>
                <a:spcPts val="0"/>
              </a:spcBef>
              <a:spcAft>
                <a:spcPts val="0"/>
              </a:spcAft>
              <a:defRPr/>
            </a:pPr>
            <a:r>
              <a:rPr lang="en-US" altLang="en-US" sz="2400" b="1" i="1" dirty="0">
                <a:solidFill>
                  <a:schemeClr val="tx1"/>
                </a:solidFill>
                <a:latin typeface="+mn-lt"/>
                <a:cs typeface="Arial" panose="020B0604020202020204" pitchFamily="34" charset="0"/>
              </a:rPr>
              <a:t>Dr. Constable’s Notes, 2023 Ed., </a:t>
            </a:r>
            <a:r>
              <a:rPr lang="en-US" altLang="en-US" sz="2400" b="1" dirty="0">
                <a:solidFill>
                  <a:schemeClr val="tx1"/>
                </a:solidFill>
                <a:latin typeface="+mn-lt"/>
                <a:cs typeface="Arial" panose="020B0604020202020204" pitchFamily="34" charset="0"/>
              </a:rPr>
              <a:t>pp. 435-440; </a:t>
            </a:r>
            <a:r>
              <a:rPr lang="en-US" altLang="en-US" sz="2400" b="1" i="1" dirty="0" err="1">
                <a:solidFill>
                  <a:schemeClr val="tx1"/>
                </a:solidFill>
                <a:latin typeface="+mn-lt"/>
                <a:cs typeface="Arial" panose="020B0604020202020204" pitchFamily="34" charset="0"/>
              </a:rPr>
              <a:t>Motyer</a:t>
            </a:r>
            <a:r>
              <a:rPr lang="en-US" altLang="en-US" sz="2400" b="1" i="1" dirty="0">
                <a:solidFill>
                  <a:schemeClr val="tx1"/>
                </a:solidFill>
                <a:latin typeface="+mn-lt"/>
                <a:cs typeface="Arial" panose="020B0604020202020204" pitchFamily="34" charset="0"/>
              </a:rPr>
              <a:t>, </a:t>
            </a:r>
            <a:r>
              <a:rPr lang="en-US" altLang="en-US" sz="2400" b="1" dirty="0">
                <a:solidFill>
                  <a:schemeClr val="tx1"/>
                </a:solidFill>
                <a:latin typeface="+mn-lt"/>
                <a:cs typeface="Arial" panose="020B0604020202020204" pitchFamily="34" charset="0"/>
              </a:rPr>
              <a:t>pp. 499-505</a:t>
            </a:r>
          </a:p>
          <a:p>
            <a:pPr marL="717340" lvl="1" indent="-365771">
              <a:spcBef>
                <a:spcPts val="0"/>
              </a:spcBef>
              <a:spcAft>
                <a:spcPts val="0"/>
              </a:spcAft>
              <a:defRPr/>
            </a:pPr>
            <a:endParaRPr lang="en-US" altLang="en-US" sz="2400" b="1" dirty="0">
              <a:solidFill>
                <a:schemeClr val="tx1"/>
              </a:solidFill>
              <a:latin typeface="+mn-lt"/>
              <a:cs typeface="Arial" panose="020B0604020202020204" pitchFamily="34" charset="0"/>
            </a:endParaRPr>
          </a:p>
          <a:p>
            <a:pPr marL="717340" lvl="1" indent="-365771">
              <a:spcBef>
                <a:spcPts val="0"/>
              </a:spcBef>
              <a:spcAft>
                <a:spcPts val="0"/>
              </a:spcAft>
              <a:defRPr/>
            </a:pPr>
            <a:r>
              <a:rPr lang="en-US" altLang="en-US" sz="2400" b="1" dirty="0">
                <a:solidFill>
                  <a:schemeClr val="tx1"/>
                </a:solidFill>
                <a:latin typeface="+mn-lt"/>
                <a:cs typeface="Arial" panose="020B0604020202020204" pitchFamily="34" charset="0"/>
              </a:rPr>
              <a:t>Refreshment Host: Group C</a:t>
            </a:r>
          </a:p>
          <a:p>
            <a:pPr marL="717340" lvl="1" indent="-365771">
              <a:spcBef>
                <a:spcPts val="0"/>
              </a:spcBef>
              <a:spcAft>
                <a:spcPts val="0"/>
              </a:spcAft>
              <a:defRPr/>
            </a:pPr>
            <a:endParaRPr lang="en-US" altLang="en-US" sz="2400" b="1" dirty="0">
              <a:solidFill>
                <a:schemeClr val="tx1"/>
              </a:solidFill>
              <a:latin typeface="+mn-lt"/>
              <a:cs typeface="Arial" panose="020B0604020202020204" pitchFamily="34" charset="0"/>
            </a:endParaRPr>
          </a:p>
        </p:txBody>
      </p:sp>
      <p:sp>
        <p:nvSpPr>
          <p:cNvPr id="2765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06994E-5FDD-4F8B-8F28-6054427B3D31}" type="slidenum">
              <a:rPr lang="en-US" altLang="en-US"/>
              <a:pPr/>
              <a:t>29</a:t>
            </a:fld>
            <a:endParaRPr lang="en-US" altLang="en-US"/>
          </a:p>
        </p:txBody>
      </p:sp>
    </p:spTree>
    <p:extLst>
      <p:ext uri="{BB962C8B-B14F-4D97-AF65-F5344CB8AC3E}">
        <p14:creationId xmlns:p14="http://schemas.microsoft.com/office/powerpoint/2010/main" val="948596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a:extLst>
              <a:ext uri="{FF2B5EF4-FFF2-40B4-BE49-F238E27FC236}">
                <a16:creationId xmlns:a16="http://schemas.microsoft.com/office/drawing/2014/main" id="{4BD4C925-9559-300C-DD9B-36D3DFD54091}"/>
              </a:ext>
            </a:extLst>
          </p:cNvPr>
          <p:cNvSpPr>
            <a:spLocks noGrp="1"/>
          </p:cNvSpPr>
          <p:nvPr>
            <p:ph idx="1"/>
          </p:nvPr>
        </p:nvSpPr>
        <p:spPr>
          <a:xfrm>
            <a:off x="482600" y="1752600"/>
            <a:ext cx="11706040" cy="1479550"/>
          </a:xfrm>
        </p:spPr>
        <p:txBody>
          <a:bodyPr anchor="ctr"/>
          <a:lstStyle/>
          <a:p>
            <a:pPr marL="0" indent="0">
              <a:spcAft>
                <a:spcPts val="640"/>
              </a:spcAft>
              <a:buNone/>
            </a:pPr>
            <a:endParaRPr lang="en-US" altLang="en-US" sz="4800" b="1" dirty="0">
              <a:solidFill>
                <a:schemeClr val="tx1"/>
              </a:solidFill>
              <a:latin typeface="+mn-lt"/>
            </a:endParaRPr>
          </a:p>
          <a:p>
            <a:pPr>
              <a:spcAft>
                <a:spcPts val="640"/>
              </a:spcAft>
              <a:defRPr/>
            </a:pPr>
            <a:r>
              <a:rPr lang="en-US" altLang="en-US" sz="4800" b="1" dirty="0">
                <a:solidFill>
                  <a:schemeClr val="tx1">
                    <a:lumMod val="75000"/>
                    <a:lumOff val="25000"/>
                  </a:schemeClr>
                </a:solidFill>
                <a:latin typeface="+mn-lt"/>
              </a:rPr>
              <a:t>Invocation/Prayer</a:t>
            </a:r>
          </a:p>
        </p:txBody>
      </p:sp>
      <p:sp>
        <p:nvSpPr>
          <p:cNvPr id="21510" name="Slide Number Placeholder 5">
            <a:extLst>
              <a:ext uri="{FF2B5EF4-FFF2-40B4-BE49-F238E27FC236}">
                <a16:creationId xmlns:a16="http://schemas.microsoft.com/office/drawing/2014/main" id="{A3AB223C-82F8-D1D6-192B-E69444DB347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1772A2A-916C-9D4C-AAFE-AB37B647B92A}" type="slidenum">
              <a:rPr lang="en-US" altLang="en-US" smtClean="0">
                <a:solidFill>
                  <a:schemeClr val="tx1">
                    <a:lumMod val="65000"/>
                    <a:lumOff val="35000"/>
                  </a:schemeClr>
                </a:solidFill>
              </a:rPr>
              <a:pPr/>
              <a:t>3</a:t>
            </a:fld>
            <a:endParaRPr lang="en-US" altLang="en-US">
              <a:solidFill>
                <a:schemeClr val="tx1">
                  <a:lumMod val="65000"/>
                  <a:lumOff val="35000"/>
                </a:schemeClr>
              </a:solidFill>
            </a:endParaRPr>
          </a:p>
        </p:txBody>
      </p:sp>
      <p:sp>
        <p:nvSpPr>
          <p:cNvPr id="2" name="Content Placeholder 2">
            <a:extLst>
              <a:ext uri="{FF2B5EF4-FFF2-40B4-BE49-F238E27FC236}">
                <a16:creationId xmlns:a16="http://schemas.microsoft.com/office/drawing/2014/main" id="{4B32E343-5E07-2DDC-61EA-AE40CF1DFF55}"/>
              </a:ext>
            </a:extLst>
          </p:cNvPr>
          <p:cNvSpPr txBox="1">
            <a:spLocks/>
          </p:cNvSpPr>
          <p:nvPr/>
        </p:nvSpPr>
        <p:spPr bwMode="auto">
          <a:xfrm>
            <a:off x="482600" y="3124200"/>
            <a:ext cx="11706040" cy="3581400"/>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lvl1pPr marL="367696" indent="-367696" algn="l" defTabSz="982136" rtl="0" fontAlgn="base">
              <a:spcBef>
                <a:spcPct val="20000"/>
              </a:spcBef>
              <a:spcAft>
                <a:spcPct val="0"/>
              </a:spcAft>
              <a:buClrTx/>
              <a:buSzPct val="65000"/>
              <a:buFont typeface="Wingdings" pitchFamily="2" charset="2"/>
              <a:buChar char="n"/>
              <a:defRPr sz="4000">
                <a:solidFill>
                  <a:schemeClr val="accent4">
                    <a:lumMod val="95000"/>
                    <a:lumOff val="5000"/>
                  </a:schemeClr>
                </a:solidFill>
                <a:latin typeface="Cambria" panose="02040503050406030204" pitchFamily="18" charset="0"/>
                <a:ea typeface="Cambria" panose="02040503050406030204" pitchFamily="18" charset="0"/>
                <a:cs typeface="+mn-cs"/>
              </a:defRPr>
            </a:lvl1pPr>
            <a:lvl2pPr marL="719265" indent="-349956" algn="l" defTabSz="982136" rtl="0" fontAlgn="base">
              <a:spcBef>
                <a:spcPct val="20000"/>
              </a:spcBef>
              <a:spcAft>
                <a:spcPct val="0"/>
              </a:spcAft>
              <a:buClrTx/>
              <a:buSzPct val="60000"/>
              <a:buFont typeface="Wingdings" pitchFamily="2" charset="2"/>
              <a:buChar char="q"/>
              <a:defRPr sz="3200">
                <a:solidFill>
                  <a:schemeClr val="accent4">
                    <a:lumMod val="95000"/>
                    <a:lumOff val="5000"/>
                  </a:schemeClr>
                </a:solidFill>
                <a:latin typeface="Cambria" panose="02040503050406030204" pitchFamily="18" charset="0"/>
                <a:ea typeface="Cambria" panose="02040503050406030204" pitchFamily="18" charset="0"/>
                <a:cs typeface="+mn-cs"/>
              </a:defRPr>
            </a:lvl2pPr>
            <a:lvl3pPr marL="1098250" indent="-377372" algn="l" defTabSz="982136" rtl="0" fontAlgn="base">
              <a:spcBef>
                <a:spcPct val="20000"/>
              </a:spcBef>
              <a:spcAft>
                <a:spcPct val="0"/>
              </a:spcAft>
              <a:buClrTx/>
              <a:buSzPct val="65000"/>
              <a:buFont typeface="Courier New" panose="02070309020205020404" pitchFamily="49" charset="0"/>
              <a:buChar char="o"/>
              <a:defRPr sz="2800">
                <a:solidFill>
                  <a:schemeClr val="accent4">
                    <a:lumMod val="95000"/>
                    <a:lumOff val="5000"/>
                  </a:schemeClr>
                </a:solidFill>
                <a:latin typeface="Cambria" panose="02040503050406030204" pitchFamily="18" charset="0"/>
                <a:ea typeface="Cambria" panose="02040503050406030204" pitchFamily="18" charset="0"/>
                <a:cs typeface="+mn-cs"/>
              </a:defRPr>
            </a:lvl3pPr>
            <a:lvl4pPr marL="1438529" indent="-338668" algn="l" defTabSz="982136" rtl="0" fontAlgn="base">
              <a:spcBef>
                <a:spcPct val="20000"/>
              </a:spcBef>
              <a:spcAft>
                <a:spcPct val="0"/>
              </a:spcAft>
              <a:buClrTx/>
              <a:buSzPct val="70000"/>
              <a:buFont typeface="Wingdings" panose="05000000000000000000" pitchFamily="2" charset="2"/>
              <a:buChar char="Ø"/>
              <a:defRPr sz="2800">
                <a:solidFill>
                  <a:schemeClr val="accent4">
                    <a:lumMod val="95000"/>
                    <a:lumOff val="5000"/>
                  </a:schemeClr>
                </a:solidFill>
                <a:latin typeface="Cambria" panose="02040503050406030204" pitchFamily="18" charset="0"/>
                <a:ea typeface="Cambria" panose="02040503050406030204" pitchFamily="18" charset="0"/>
                <a:cs typeface="+mn-cs"/>
              </a:defRPr>
            </a:lvl4pPr>
            <a:lvl5pPr marL="1803000" indent="-362858" algn="l" defTabSz="982136" rtl="0" fontAlgn="base">
              <a:spcBef>
                <a:spcPct val="20000"/>
              </a:spcBef>
              <a:spcAft>
                <a:spcPct val="0"/>
              </a:spcAft>
              <a:buClrTx/>
              <a:buSzPct val="75000"/>
              <a:buFont typeface="Wingdings" pitchFamily="2" charset="2"/>
              <a:buChar char="§"/>
              <a:defRPr sz="2800">
                <a:solidFill>
                  <a:schemeClr val="accent4">
                    <a:lumMod val="95000"/>
                    <a:lumOff val="5000"/>
                  </a:schemeClr>
                </a:solidFill>
                <a:latin typeface="Cambria" panose="02040503050406030204" pitchFamily="18" charset="0"/>
                <a:ea typeface="Cambria" panose="02040503050406030204" pitchFamily="18" charset="0"/>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9pPr>
          </a:lstStyle>
          <a:p>
            <a:pPr>
              <a:spcAft>
                <a:spcPts val="640"/>
              </a:spcAft>
              <a:defRPr/>
            </a:pPr>
            <a:endParaRPr lang="en-US" altLang="en-US" sz="3200" b="1" kern="0" dirty="0">
              <a:solidFill>
                <a:schemeClr val="tx1">
                  <a:lumMod val="65000"/>
                  <a:lumOff val="35000"/>
                </a:schemeClr>
              </a:solidFill>
              <a:latin typeface="+mn-lt"/>
            </a:endParaRPr>
          </a:p>
          <a:p>
            <a:pPr>
              <a:spcAft>
                <a:spcPts val="640"/>
              </a:spcAft>
              <a:defRPr/>
            </a:pPr>
            <a:r>
              <a:rPr lang="en-US" altLang="en-US" sz="4800" b="1" kern="0" dirty="0">
                <a:solidFill>
                  <a:schemeClr val="tx1">
                    <a:lumMod val="65000"/>
                    <a:lumOff val="35000"/>
                  </a:schemeClr>
                </a:solidFill>
                <a:latin typeface="+mn-lt"/>
              </a:rPr>
              <a:t>Hymn:</a:t>
            </a:r>
          </a:p>
          <a:p>
            <a:pPr>
              <a:spcAft>
                <a:spcPts val="640"/>
              </a:spcAft>
              <a:defRPr/>
            </a:pPr>
            <a:endParaRPr lang="en-US" altLang="en-US" sz="500" b="1" kern="0" dirty="0">
              <a:solidFill>
                <a:schemeClr val="tx1">
                  <a:lumMod val="65000"/>
                  <a:lumOff val="35000"/>
                </a:schemeClr>
              </a:solidFill>
              <a:latin typeface="+mn-lt"/>
            </a:endParaRPr>
          </a:p>
          <a:p>
            <a:pPr marL="0" indent="0" algn="ctr">
              <a:spcAft>
                <a:spcPts val="640"/>
              </a:spcAft>
              <a:buFont typeface="Wingdings" pitchFamily="2" charset="2"/>
              <a:buNone/>
              <a:defRPr/>
            </a:pPr>
            <a:endParaRPr lang="en-US" altLang="en-US" b="1" kern="0" dirty="0">
              <a:solidFill>
                <a:schemeClr val="tx1">
                  <a:lumMod val="65000"/>
                  <a:lumOff val="35000"/>
                </a:schemeClr>
              </a:solidFill>
              <a:latin typeface="+mn-lt"/>
            </a:endParaRPr>
          </a:p>
        </p:txBody>
      </p:sp>
      <p:sp>
        <p:nvSpPr>
          <p:cNvPr id="3" name="Rectangle 3">
            <a:extLst>
              <a:ext uri="{FF2B5EF4-FFF2-40B4-BE49-F238E27FC236}">
                <a16:creationId xmlns:a16="http://schemas.microsoft.com/office/drawing/2014/main" id="{7F759BB1-430F-CA11-7EEF-09ED45A3335C}"/>
              </a:ext>
            </a:extLst>
          </p:cNvPr>
          <p:cNvSpPr>
            <a:spLocks noChangeArrowheads="1"/>
          </p:cNvSpPr>
          <p:nvPr/>
        </p:nvSpPr>
        <p:spPr bwMode="auto">
          <a:xfrm>
            <a:off x="787400" y="5204322"/>
            <a:ext cx="108203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n-US" altLang="en-US" sz="4400" b="1" dirty="0"/>
              <a:t>Behold Our God</a:t>
            </a:r>
          </a:p>
        </p:txBody>
      </p:sp>
    </p:spTree>
    <p:extLst>
      <p:ext uri="{BB962C8B-B14F-4D97-AF65-F5344CB8AC3E}">
        <p14:creationId xmlns:p14="http://schemas.microsoft.com/office/powerpoint/2010/main" val="3446607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540000" y="491331"/>
            <a:ext cx="7162800" cy="846137"/>
          </a:xfrm>
          <a:solidFill>
            <a:schemeClr val="accent2">
              <a:lumMod val="60000"/>
              <a:lumOff val="40000"/>
            </a:schemeClr>
          </a:solidFill>
        </p:spPr>
        <p:txBody>
          <a:bodyPr/>
          <a:lstStyle/>
          <a:p>
            <a:pPr algn="ctr"/>
            <a:r>
              <a:rPr lang="en-US" sz="4000" b="1" dirty="0">
                <a:solidFill>
                  <a:schemeClr val="tx1"/>
                </a:solidFill>
                <a:latin typeface="+mn-lt"/>
              </a:rPr>
              <a:t>Discussion Questions </a:t>
            </a:r>
          </a:p>
        </p:txBody>
      </p:sp>
      <p:sp>
        <p:nvSpPr>
          <p:cNvPr id="5" name="Content Placeholder 4">
            <a:extLst>
              <a:ext uri="{FF2B5EF4-FFF2-40B4-BE49-F238E27FC236}">
                <a16:creationId xmlns:a16="http://schemas.microsoft.com/office/drawing/2014/main" id="{CD3930BF-84E6-CF41-BCB4-52A8D9739CC9}"/>
              </a:ext>
            </a:extLst>
          </p:cNvPr>
          <p:cNvSpPr>
            <a:spLocks noGrp="1"/>
          </p:cNvSpPr>
          <p:nvPr>
            <p:ph idx="1"/>
          </p:nvPr>
        </p:nvSpPr>
        <p:spPr>
          <a:xfrm>
            <a:off x="619276" y="1752600"/>
            <a:ext cx="11706040" cy="4527550"/>
          </a:xfrm>
        </p:spPr>
        <p:txBody>
          <a:bodyPr/>
          <a:lstStyle/>
          <a:p>
            <a:pPr lvl="0"/>
            <a:r>
              <a:rPr lang="en-US" sz="2600" b="1" dirty="0">
                <a:solidFill>
                  <a:schemeClr val="tx2"/>
                </a:solidFill>
                <a:latin typeface="Arial" panose="020B0604020202020204" pitchFamily="34" charset="0"/>
                <a:cs typeface="Arial" panose="020B0604020202020204" pitchFamily="34" charset="0"/>
              </a:rPr>
              <a:t>Why does Isaiah begin this chapter with a call for Israel to “rise and shine”?</a:t>
            </a:r>
            <a:endParaRPr lang="en-US" sz="2600" dirty="0">
              <a:solidFill>
                <a:schemeClr val="tx2"/>
              </a:solidFill>
              <a:latin typeface="Arial" panose="020B0604020202020204" pitchFamily="34" charset="0"/>
              <a:cs typeface="Arial" panose="020B0604020202020204" pitchFamily="34" charset="0"/>
            </a:endParaRPr>
          </a:p>
          <a:p>
            <a:pPr lvl="0"/>
            <a:r>
              <a:rPr lang="en-US" sz="2600" b="1" dirty="0">
                <a:solidFill>
                  <a:schemeClr val="tx2"/>
                </a:solidFill>
                <a:latin typeface="Arial" panose="020B0604020202020204" pitchFamily="34" charset="0"/>
                <a:cs typeface="Arial" panose="020B0604020202020204" pitchFamily="34" charset="0"/>
              </a:rPr>
              <a:t>What “big thing” has occurred that changes everything as we move from Isaiah 59 to Isaiah 60?</a:t>
            </a:r>
            <a:endParaRPr lang="en-US" sz="2600" dirty="0">
              <a:solidFill>
                <a:schemeClr val="tx2"/>
              </a:solidFill>
              <a:latin typeface="Arial" panose="020B0604020202020204" pitchFamily="34" charset="0"/>
              <a:cs typeface="Arial" panose="020B0604020202020204" pitchFamily="34" charset="0"/>
            </a:endParaRPr>
          </a:p>
          <a:p>
            <a:pPr lvl="0"/>
            <a:r>
              <a:rPr lang="en-US" sz="2600" b="1" dirty="0">
                <a:solidFill>
                  <a:schemeClr val="tx2"/>
                </a:solidFill>
                <a:latin typeface="Arial" panose="020B0604020202020204" pitchFamily="34" charset="0"/>
                <a:cs typeface="Arial" panose="020B0604020202020204" pitchFamily="34" charset="0"/>
              </a:rPr>
              <a:t>What’s your understanding of when the events prophesied in this passage will take place, in the overall scheme of “things to come”?</a:t>
            </a:r>
            <a:endParaRPr lang="en-US" sz="2600" dirty="0">
              <a:solidFill>
                <a:schemeClr val="tx2"/>
              </a:solidFill>
              <a:latin typeface="Arial" panose="020B0604020202020204" pitchFamily="34" charset="0"/>
              <a:cs typeface="Arial" panose="020B0604020202020204" pitchFamily="34" charset="0"/>
            </a:endParaRPr>
          </a:p>
          <a:p>
            <a:pPr lvl="0"/>
            <a:r>
              <a:rPr lang="en-US" sz="2600" b="1" dirty="0">
                <a:solidFill>
                  <a:schemeClr val="tx2"/>
                </a:solidFill>
                <a:latin typeface="Arial" panose="020B0604020202020204" pitchFamily="34" charset="0"/>
                <a:cs typeface="Arial" panose="020B0604020202020204" pitchFamily="34" charset="0"/>
              </a:rPr>
              <a:t>Who does Isaiah say will be “gathered together,” and allowed to enter into the earthly kingdom pictured in this text?</a:t>
            </a:r>
            <a:endParaRPr lang="en-US" sz="2600" dirty="0">
              <a:solidFill>
                <a:schemeClr val="tx2"/>
              </a:solidFill>
              <a:latin typeface="Arial" panose="020B0604020202020204" pitchFamily="34" charset="0"/>
              <a:cs typeface="Arial" panose="020B0604020202020204" pitchFamily="34" charset="0"/>
            </a:endParaRPr>
          </a:p>
          <a:p>
            <a:pPr lvl="0"/>
            <a:r>
              <a:rPr lang="en-US" sz="2600" b="1" dirty="0">
                <a:solidFill>
                  <a:schemeClr val="tx2"/>
                </a:solidFill>
                <a:latin typeface="Arial" panose="020B0604020202020204" pitchFamily="34" charset="0"/>
                <a:cs typeface="Arial" panose="020B0604020202020204" pitchFamily="34" charset="0"/>
              </a:rPr>
              <a:t>How will nations that previously oppressed Israel treat them during this time, and what will bring about their change of heart?  </a:t>
            </a:r>
            <a:endParaRPr lang="en-US" sz="2600" dirty="0">
              <a:solidFill>
                <a:schemeClr val="tx2"/>
              </a:solidFill>
              <a:latin typeface="Arial" panose="020B0604020202020204" pitchFamily="34" charset="0"/>
              <a:cs typeface="Arial" panose="020B0604020202020204" pitchFamily="34" charset="0"/>
            </a:endParaRPr>
          </a:p>
          <a:p>
            <a:pPr lvl="0"/>
            <a:r>
              <a:rPr lang="en-US" sz="2600" b="1" dirty="0">
                <a:solidFill>
                  <a:schemeClr val="tx2"/>
                </a:solidFill>
                <a:latin typeface="Arial" panose="020B0604020202020204" pitchFamily="34" charset="0"/>
                <a:cs typeface="Arial" panose="020B0604020202020204" pitchFamily="34" charset="0"/>
              </a:rPr>
              <a:t>What role will the “ships of Tarshish” play in the process?</a:t>
            </a:r>
            <a:endParaRPr lang="en-US" sz="2600" dirty="0">
              <a:solidFill>
                <a:schemeClr val="tx2"/>
              </a:solidFill>
              <a:latin typeface="Arial" panose="020B0604020202020204" pitchFamily="34" charset="0"/>
              <a:cs typeface="Arial" panose="020B0604020202020204" pitchFamily="34" charset="0"/>
            </a:endParaRPr>
          </a:p>
          <a:p>
            <a:pPr lvl="0"/>
            <a:r>
              <a:rPr lang="en-US" sz="2600" b="1" dirty="0">
                <a:solidFill>
                  <a:schemeClr val="tx2"/>
                </a:solidFill>
                <a:latin typeface="Arial" panose="020B0604020202020204" pitchFamily="34" charset="0"/>
                <a:cs typeface="Arial" panose="020B0604020202020204" pitchFamily="34" charset="0"/>
              </a:rPr>
              <a:t>Who was, and will be, involved in building the walls</a:t>
            </a:r>
            <a:endParaRPr lang="en-US" sz="26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0547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540000" y="491331"/>
            <a:ext cx="7162800" cy="846137"/>
          </a:xfrm>
          <a:solidFill>
            <a:schemeClr val="accent2">
              <a:lumMod val="60000"/>
              <a:lumOff val="40000"/>
            </a:schemeClr>
          </a:solidFill>
        </p:spPr>
        <p:txBody>
          <a:bodyPr/>
          <a:lstStyle/>
          <a:p>
            <a:pPr algn="ctr"/>
            <a:r>
              <a:rPr lang="en-US" sz="4000" b="1" dirty="0">
                <a:solidFill>
                  <a:schemeClr val="tx1"/>
                </a:solidFill>
                <a:latin typeface="+mn-lt"/>
              </a:rPr>
              <a:t>Discussion Questions </a:t>
            </a:r>
          </a:p>
        </p:txBody>
      </p:sp>
      <p:sp>
        <p:nvSpPr>
          <p:cNvPr id="5" name="Content Placeholder 4">
            <a:extLst>
              <a:ext uri="{FF2B5EF4-FFF2-40B4-BE49-F238E27FC236}">
                <a16:creationId xmlns:a16="http://schemas.microsoft.com/office/drawing/2014/main" id="{CD3930BF-84E6-CF41-BCB4-52A8D9739CC9}"/>
              </a:ext>
            </a:extLst>
          </p:cNvPr>
          <p:cNvSpPr>
            <a:spLocks noGrp="1"/>
          </p:cNvSpPr>
          <p:nvPr>
            <p:ph idx="1"/>
          </p:nvPr>
        </p:nvSpPr>
        <p:spPr>
          <a:xfrm>
            <a:off x="619276" y="1752600"/>
            <a:ext cx="11706040" cy="4527550"/>
          </a:xfrm>
        </p:spPr>
        <p:txBody>
          <a:bodyPr/>
          <a:lstStyle/>
          <a:p>
            <a:pPr lvl="0"/>
            <a:r>
              <a:rPr lang="en-US" sz="2600" b="1" dirty="0">
                <a:solidFill>
                  <a:schemeClr val="tx2"/>
                </a:solidFill>
                <a:latin typeface="Arial" panose="020B0604020202020204" pitchFamily="34" charset="0"/>
                <a:cs typeface="Arial" panose="020B0604020202020204" pitchFamily="34" charset="0"/>
              </a:rPr>
              <a:t>What does Isaiah will be the fate of the nations that don’t serve the Lord?</a:t>
            </a:r>
            <a:endParaRPr lang="en-US" sz="2600" dirty="0">
              <a:solidFill>
                <a:schemeClr val="tx2"/>
              </a:solidFill>
              <a:latin typeface="Arial" panose="020B0604020202020204" pitchFamily="34" charset="0"/>
              <a:cs typeface="Arial" panose="020B0604020202020204" pitchFamily="34" charset="0"/>
            </a:endParaRPr>
          </a:p>
          <a:p>
            <a:pPr lvl="0"/>
            <a:r>
              <a:rPr lang="en-US" sz="2600" b="1" dirty="0">
                <a:solidFill>
                  <a:schemeClr val="tx2"/>
                </a:solidFill>
                <a:latin typeface="Arial" panose="020B0604020202020204" pitchFamily="34" charset="0"/>
                <a:cs typeface="Arial" panose="020B0604020202020204" pitchFamily="34" charset="0"/>
              </a:rPr>
              <a:t>Why will the gates to the city “be open continually”?</a:t>
            </a:r>
            <a:endParaRPr lang="en-US" sz="2600" dirty="0">
              <a:solidFill>
                <a:schemeClr val="tx2"/>
              </a:solidFill>
              <a:latin typeface="Arial" panose="020B0604020202020204" pitchFamily="34" charset="0"/>
              <a:cs typeface="Arial" panose="020B0604020202020204" pitchFamily="34" charset="0"/>
            </a:endParaRPr>
          </a:p>
          <a:p>
            <a:pPr lvl="0"/>
            <a:r>
              <a:rPr lang="en-US" sz="2600" b="1" dirty="0">
                <a:solidFill>
                  <a:schemeClr val="tx2"/>
                </a:solidFill>
                <a:latin typeface="Arial" panose="020B0604020202020204" pitchFamily="34" charset="0"/>
                <a:cs typeface="Arial" panose="020B0604020202020204" pitchFamily="34" charset="0"/>
              </a:rPr>
              <a:t>What do you know about </a:t>
            </a:r>
            <a:r>
              <a:rPr lang="en-US" sz="2600" b="1" dirty="0" err="1">
                <a:solidFill>
                  <a:schemeClr val="tx2"/>
                </a:solidFill>
                <a:latin typeface="Arial" panose="020B0604020202020204" pitchFamily="34" charset="0"/>
                <a:cs typeface="Arial" panose="020B0604020202020204" pitchFamily="34" charset="0"/>
              </a:rPr>
              <a:t>Kedar</a:t>
            </a:r>
            <a:r>
              <a:rPr lang="en-US" sz="2600" b="1" dirty="0">
                <a:solidFill>
                  <a:schemeClr val="tx2"/>
                </a:solidFill>
                <a:latin typeface="Arial" panose="020B0604020202020204" pitchFamily="34" charset="0"/>
                <a:cs typeface="Arial" panose="020B0604020202020204" pitchFamily="34" charset="0"/>
              </a:rPr>
              <a:t> and </a:t>
            </a:r>
            <a:r>
              <a:rPr lang="en-US" sz="2600" b="1" dirty="0" err="1">
                <a:solidFill>
                  <a:schemeClr val="tx2"/>
                </a:solidFill>
                <a:latin typeface="Arial" panose="020B0604020202020204" pitchFamily="34" charset="0"/>
                <a:cs typeface="Arial" panose="020B0604020202020204" pitchFamily="34" charset="0"/>
              </a:rPr>
              <a:t>Nebaioth</a:t>
            </a:r>
            <a:r>
              <a:rPr lang="en-US" sz="2600" b="1" dirty="0">
                <a:solidFill>
                  <a:schemeClr val="tx2"/>
                </a:solidFill>
                <a:latin typeface="Arial" panose="020B0604020202020204" pitchFamily="34" charset="0"/>
                <a:cs typeface="Arial" panose="020B0604020202020204" pitchFamily="34" charset="0"/>
              </a:rPr>
              <a:t>, and how will they be involved--and why are they included in this passage?</a:t>
            </a:r>
            <a:endParaRPr lang="en-US" sz="2600" dirty="0">
              <a:solidFill>
                <a:schemeClr val="tx2"/>
              </a:solidFill>
              <a:latin typeface="Arial" panose="020B0604020202020204" pitchFamily="34" charset="0"/>
              <a:cs typeface="Arial" panose="020B0604020202020204" pitchFamily="34" charset="0"/>
            </a:endParaRPr>
          </a:p>
          <a:p>
            <a:pPr lvl="0"/>
            <a:r>
              <a:rPr lang="en-US" sz="2600" b="1" dirty="0">
                <a:solidFill>
                  <a:schemeClr val="tx2"/>
                </a:solidFill>
                <a:latin typeface="Arial" panose="020B0604020202020204" pitchFamily="34" charset="0"/>
                <a:cs typeface="Arial" panose="020B0604020202020204" pitchFamily="34" charset="0"/>
              </a:rPr>
              <a:t>Why would animal sacrifices be offered in the millennial kingdom?</a:t>
            </a:r>
            <a:endParaRPr lang="en-US" sz="2600" dirty="0">
              <a:solidFill>
                <a:schemeClr val="tx2"/>
              </a:solidFill>
              <a:latin typeface="Arial" panose="020B0604020202020204" pitchFamily="34" charset="0"/>
              <a:cs typeface="Arial" panose="020B0604020202020204" pitchFamily="34" charset="0"/>
            </a:endParaRPr>
          </a:p>
          <a:p>
            <a:pPr lvl="0"/>
            <a:r>
              <a:rPr lang="en-US" sz="2600" b="1" dirty="0">
                <a:solidFill>
                  <a:schemeClr val="tx2"/>
                </a:solidFill>
                <a:latin typeface="Arial" panose="020B0604020202020204" pitchFamily="34" charset="0"/>
                <a:cs typeface="Arial" panose="020B0604020202020204" pitchFamily="34" charset="0"/>
              </a:rPr>
              <a:t>How does Isaiah describe the future city of Jerusalem, and how does it compare with what’s pictured in Revelation 21-22?</a:t>
            </a:r>
            <a:endParaRPr lang="en-US" sz="2600" dirty="0">
              <a:solidFill>
                <a:schemeClr val="tx2"/>
              </a:solidFill>
              <a:latin typeface="Arial" panose="020B0604020202020204" pitchFamily="34" charset="0"/>
              <a:cs typeface="Arial" panose="020B0604020202020204" pitchFamily="34" charset="0"/>
            </a:endParaRPr>
          </a:p>
          <a:p>
            <a:pPr lvl="0"/>
            <a:r>
              <a:rPr lang="en-US" sz="2600" b="1" dirty="0">
                <a:solidFill>
                  <a:schemeClr val="tx2"/>
                </a:solidFill>
                <a:latin typeface="Arial" panose="020B0604020202020204" pitchFamily="34" charset="0"/>
                <a:cs typeface="Arial" panose="020B0604020202020204" pitchFamily="34" charset="0"/>
              </a:rPr>
              <a:t>How will the “glory” of the Lord be revealed during this time?</a:t>
            </a:r>
            <a:endParaRPr lang="en-US" sz="2600" dirty="0">
              <a:solidFill>
                <a:schemeClr val="tx2"/>
              </a:solidFill>
              <a:latin typeface="Arial" panose="020B0604020202020204" pitchFamily="34" charset="0"/>
              <a:cs typeface="Arial" panose="020B0604020202020204" pitchFamily="34" charset="0"/>
            </a:endParaRPr>
          </a:p>
          <a:p>
            <a:pPr lvl="0"/>
            <a:r>
              <a:rPr lang="en-US" sz="2600" b="1" dirty="0">
                <a:solidFill>
                  <a:schemeClr val="tx2"/>
                </a:solidFill>
                <a:latin typeface="Arial" panose="020B0604020202020204" pitchFamily="34" charset="0"/>
                <a:cs typeface="Arial" panose="020B0604020202020204" pitchFamily="34" charset="0"/>
              </a:rPr>
              <a:t>How will Isaiah’s prophecy in this chapter fulfill God’s covenant with Abraham?</a:t>
            </a:r>
            <a:endParaRPr lang="en-US" sz="2600" dirty="0">
              <a:solidFill>
                <a:schemeClr val="tx2"/>
              </a:solidFill>
              <a:latin typeface="Arial" panose="020B0604020202020204" pitchFamily="34" charset="0"/>
              <a:cs typeface="Arial" panose="020B0604020202020204" pitchFamily="34" charset="0"/>
            </a:endParaRPr>
          </a:p>
          <a:p>
            <a:r>
              <a:rPr lang="en-US" sz="2600" b="1" dirty="0">
                <a:solidFill>
                  <a:schemeClr val="tx2"/>
                </a:solidFill>
                <a:latin typeface="Arial" panose="020B0604020202020204" pitchFamily="34" charset="0"/>
                <a:cs typeface="Arial" panose="020B0604020202020204" pitchFamily="34" charset="0"/>
              </a:rPr>
              <a:t>What’s your main take-away from this lesson?</a:t>
            </a:r>
            <a:r>
              <a:rPr lang="en-US" sz="2600" dirty="0">
                <a:solidFill>
                  <a:schemeClr val="tx2"/>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389263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468" y="5945483"/>
            <a:ext cx="12779022" cy="136971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3" name="TextBox 2"/>
          <p:cNvSpPr txBox="1"/>
          <p:nvPr/>
        </p:nvSpPr>
        <p:spPr>
          <a:xfrm>
            <a:off x="939800" y="2590800"/>
            <a:ext cx="10896600" cy="3046988"/>
          </a:xfrm>
          <a:prstGeom prst="rect">
            <a:avLst/>
          </a:prstGeom>
          <a:noFill/>
        </p:spPr>
        <p:txBody>
          <a:bodyPr wrap="square" rtlCol="0">
            <a:spAutoFit/>
          </a:bodyPr>
          <a:lstStyle/>
          <a:p>
            <a:r>
              <a:rPr lang="en-US" sz="4800" dirty="0"/>
              <a:t>Who has held the oceans in His hands</a:t>
            </a:r>
          </a:p>
          <a:p>
            <a:r>
              <a:rPr lang="en-US" sz="4800" dirty="0"/>
              <a:t>Who has numbered every grain of sand</a:t>
            </a:r>
          </a:p>
          <a:p>
            <a:r>
              <a:rPr lang="en-US" sz="4800" dirty="0"/>
              <a:t>Kings and nations tremble at His voice</a:t>
            </a:r>
          </a:p>
          <a:p>
            <a:r>
              <a:rPr lang="en-US" sz="4800" dirty="0"/>
              <a:t>All creation rises to rejoice</a:t>
            </a:r>
          </a:p>
        </p:txBody>
      </p:sp>
      <p:sp>
        <p:nvSpPr>
          <p:cNvPr id="9" name="Title 8">
            <a:extLst>
              <a:ext uri="{FF2B5EF4-FFF2-40B4-BE49-F238E27FC236}">
                <a16:creationId xmlns:a16="http://schemas.microsoft.com/office/drawing/2014/main" id="{FD04822B-B761-D439-BD7B-7A6E41089BF3}"/>
              </a:ext>
            </a:extLst>
          </p:cNvPr>
          <p:cNvSpPr>
            <a:spLocks noGrp="1"/>
          </p:cNvSpPr>
          <p:nvPr>
            <p:ph type="title"/>
          </p:nvPr>
        </p:nvSpPr>
        <p:spPr>
          <a:xfrm>
            <a:off x="1778000" y="460375"/>
            <a:ext cx="10497592" cy="1216025"/>
          </a:xfrm>
        </p:spPr>
        <p:txBody>
          <a:bodyPr/>
          <a:lstStyle/>
          <a:p>
            <a:r>
              <a:rPr lang="en-US" altLang="en-US" sz="4000" b="1" dirty="0">
                <a:solidFill>
                  <a:schemeClr val="tx1"/>
                </a:solidFill>
                <a:latin typeface="+mn-lt"/>
              </a:rPr>
              <a:t>		Behold Our God</a:t>
            </a:r>
            <a:br>
              <a:rPr lang="en-US" altLang="en-US" sz="4800" b="1" dirty="0">
                <a:solidFill>
                  <a:schemeClr val="tx1">
                    <a:lumMod val="65000"/>
                    <a:lumOff val="35000"/>
                  </a:schemeClr>
                </a:solidFill>
                <a:latin typeface="+mn-lt"/>
              </a:rPr>
            </a:br>
            <a:endParaRPr lang="en-US" dirty="0">
              <a:latin typeface="+mn-lt"/>
            </a:endParaRPr>
          </a:p>
        </p:txBody>
      </p:sp>
      <p:sp>
        <p:nvSpPr>
          <p:cNvPr id="10" name="TextBox 9">
            <a:extLst>
              <a:ext uri="{FF2B5EF4-FFF2-40B4-BE49-F238E27FC236}">
                <a16:creationId xmlns:a16="http://schemas.microsoft.com/office/drawing/2014/main" id="{C750CFB7-EA9B-1893-2228-624A08CE331D}"/>
              </a:ext>
            </a:extLst>
          </p:cNvPr>
          <p:cNvSpPr txBox="1"/>
          <p:nvPr/>
        </p:nvSpPr>
        <p:spPr>
          <a:xfrm>
            <a:off x="5344481" y="1276290"/>
            <a:ext cx="853119" cy="400110"/>
          </a:xfrm>
          <a:prstGeom prst="rect">
            <a:avLst/>
          </a:prstGeom>
          <a:noFill/>
        </p:spPr>
        <p:txBody>
          <a:bodyPr wrap="none" rtlCol="0">
            <a:spAutoFit/>
          </a:bodyPr>
          <a:lstStyle/>
          <a:p>
            <a:r>
              <a:rPr lang="en-US" sz="2000" b="1" dirty="0">
                <a:latin typeface="+mn-lt"/>
              </a:rPr>
              <a:t>1 of 6</a:t>
            </a:r>
            <a:endParaRPr lang="en-US" sz="2000" b="1" i="0" u="none" strike="noStrike" dirty="0">
              <a:effectLst/>
              <a:latin typeface="+mn-lt"/>
            </a:endParaRPr>
          </a:p>
        </p:txBody>
      </p:sp>
    </p:spTree>
    <p:extLst>
      <p:ext uri="{BB962C8B-B14F-4D97-AF65-F5344CB8AC3E}">
        <p14:creationId xmlns:p14="http://schemas.microsoft.com/office/powerpoint/2010/main" val="382079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468" y="5945483"/>
            <a:ext cx="12779022" cy="136971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3" name="TextBox 2"/>
          <p:cNvSpPr txBox="1"/>
          <p:nvPr/>
        </p:nvSpPr>
        <p:spPr>
          <a:xfrm>
            <a:off x="939800" y="2590800"/>
            <a:ext cx="10896600" cy="3046988"/>
          </a:xfrm>
          <a:prstGeom prst="rect">
            <a:avLst/>
          </a:prstGeom>
          <a:noFill/>
        </p:spPr>
        <p:txBody>
          <a:bodyPr wrap="square" rtlCol="0">
            <a:spAutoFit/>
          </a:bodyPr>
          <a:lstStyle/>
          <a:p>
            <a:r>
              <a:rPr lang="en-US" sz="4800" dirty="0"/>
              <a:t>Behold our God seated on His throne</a:t>
            </a:r>
          </a:p>
          <a:p>
            <a:r>
              <a:rPr lang="en-US" sz="4800" dirty="0"/>
              <a:t>Come let us adore Him</a:t>
            </a:r>
          </a:p>
          <a:p>
            <a:r>
              <a:rPr lang="en-US" sz="4800" dirty="0"/>
              <a:t>Behold our King nothing can compare</a:t>
            </a:r>
          </a:p>
          <a:p>
            <a:r>
              <a:rPr lang="en-US" sz="4800" dirty="0"/>
              <a:t>Come let us adore Him</a:t>
            </a:r>
          </a:p>
        </p:txBody>
      </p:sp>
      <p:sp>
        <p:nvSpPr>
          <p:cNvPr id="9" name="Title 8">
            <a:extLst>
              <a:ext uri="{FF2B5EF4-FFF2-40B4-BE49-F238E27FC236}">
                <a16:creationId xmlns:a16="http://schemas.microsoft.com/office/drawing/2014/main" id="{FD04822B-B761-D439-BD7B-7A6E41089BF3}"/>
              </a:ext>
            </a:extLst>
          </p:cNvPr>
          <p:cNvSpPr>
            <a:spLocks noGrp="1"/>
          </p:cNvSpPr>
          <p:nvPr>
            <p:ph type="title"/>
          </p:nvPr>
        </p:nvSpPr>
        <p:spPr>
          <a:xfrm>
            <a:off x="1778000" y="460375"/>
            <a:ext cx="10497592" cy="1216025"/>
          </a:xfrm>
        </p:spPr>
        <p:txBody>
          <a:bodyPr/>
          <a:lstStyle/>
          <a:p>
            <a:r>
              <a:rPr lang="en-US" altLang="en-US" sz="4000" b="1" dirty="0">
                <a:solidFill>
                  <a:schemeClr val="tx1"/>
                </a:solidFill>
                <a:latin typeface="+mn-lt"/>
              </a:rPr>
              <a:t>		Behold Our God</a:t>
            </a:r>
            <a:br>
              <a:rPr lang="en-US" altLang="en-US" sz="4800" b="1" dirty="0">
                <a:solidFill>
                  <a:schemeClr val="tx1">
                    <a:lumMod val="65000"/>
                    <a:lumOff val="35000"/>
                  </a:schemeClr>
                </a:solidFill>
                <a:latin typeface="+mn-lt"/>
              </a:rPr>
            </a:br>
            <a:endParaRPr lang="en-US" dirty="0">
              <a:latin typeface="+mn-lt"/>
            </a:endParaRPr>
          </a:p>
        </p:txBody>
      </p:sp>
      <p:sp>
        <p:nvSpPr>
          <p:cNvPr id="10" name="TextBox 9">
            <a:extLst>
              <a:ext uri="{FF2B5EF4-FFF2-40B4-BE49-F238E27FC236}">
                <a16:creationId xmlns:a16="http://schemas.microsoft.com/office/drawing/2014/main" id="{C750CFB7-EA9B-1893-2228-624A08CE331D}"/>
              </a:ext>
            </a:extLst>
          </p:cNvPr>
          <p:cNvSpPr txBox="1"/>
          <p:nvPr/>
        </p:nvSpPr>
        <p:spPr>
          <a:xfrm>
            <a:off x="5344481" y="1276290"/>
            <a:ext cx="853119" cy="400110"/>
          </a:xfrm>
          <a:prstGeom prst="rect">
            <a:avLst/>
          </a:prstGeom>
          <a:noFill/>
        </p:spPr>
        <p:txBody>
          <a:bodyPr wrap="none" rtlCol="0">
            <a:spAutoFit/>
          </a:bodyPr>
          <a:lstStyle/>
          <a:p>
            <a:r>
              <a:rPr lang="en-US" sz="2000" b="1" dirty="0">
                <a:latin typeface="+mn-lt"/>
              </a:rPr>
              <a:t>2 of 6</a:t>
            </a:r>
            <a:endParaRPr lang="en-US" sz="2000" b="1" i="0" u="none" strike="noStrike" dirty="0">
              <a:effectLst/>
              <a:latin typeface="+mn-lt"/>
            </a:endParaRPr>
          </a:p>
        </p:txBody>
      </p:sp>
    </p:spTree>
    <p:extLst>
      <p:ext uri="{BB962C8B-B14F-4D97-AF65-F5344CB8AC3E}">
        <p14:creationId xmlns:p14="http://schemas.microsoft.com/office/powerpoint/2010/main" val="2886517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468" y="5945483"/>
            <a:ext cx="12779022" cy="136971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3" name="TextBox 2"/>
          <p:cNvSpPr txBox="1"/>
          <p:nvPr/>
        </p:nvSpPr>
        <p:spPr>
          <a:xfrm>
            <a:off x="406400" y="2590800"/>
            <a:ext cx="12420600" cy="3046988"/>
          </a:xfrm>
          <a:prstGeom prst="rect">
            <a:avLst/>
          </a:prstGeom>
          <a:noFill/>
        </p:spPr>
        <p:txBody>
          <a:bodyPr wrap="square" rtlCol="0">
            <a:spAutoFit/>
          </a:bodyPr>
          <a:lstStyle/>
          <a:p>
            <a:r>
              <a:rPr lang="en-US" sz="4800" dirty="0"/>
              <a:t>Who has given counsel to the Lord</a:t>
            </a:r>
          </a:p>
          <a:p>
            <a:r>
              <a:rPr lang="en-US" sz="4800" dirty="0"/>
              <a:t>Who can question any of His words</a:t>
            </a:r>
          </a:p>
          <a:p>
            <a:r>
              <a:rPr lang="en-US" sz="4800" dirty="0"/>
              <a:t>Who can teach the One who knows all things</a:t>
            </a:r>
          </a:p>
          <a:p>
            <a:r>
              <a:rPr lang="en-US" sz="4800" dirty="0"/>
              <a:t>Who can fathom all His wondrous deeds</a:t>
            </a:r>
          </a:p>
        </p:txBody>
      </p:sp>
      <p:sp>
        <p:nvSpPr>
          <p:cNvPr id="9" name="Title 8">
            <a:extLst>
              <a:ext uri="{FF2B5EF4-FFF2-40B4-BE49-F238E27FC236}">
                <a16:creationId xmlns:a16="http://schemas.microsoft.com/office/drawing/2014/main" id="{FD04822B-B761-D439-BD7B-7A6E41089BF3}"/>
              </a:ext>
            </a:extLst>
          </p:cNvPr>
          <p:cNvSpPr>
            <a:spLocks noGrp="1"/>
          </p:cNvSpPr>
          <p:nvPr>
            <p:ph type="title"/>
          </p:nvPr>
        </p:nvSpPr>
        <p:spPr>
          <a:xfrm>
            <a:off x="1778000" y="457200"/>
            <a:ext cx="10497592" cy="815915"/>
          </a:xfrm>
        </p:spPr>
        <p:txBody>
          <a:bodyPr/>
          <a:lstStyle/>
          <a:p>
            <a:r>
              <a:rPr lang="en-US" altLang="en-US" sz="4000" b="1" dirty="0">
                <a:solidFill>
                  <a:schemeClr val="tx1"/>
                </a:solidFill>
                <a:latin typeface="+mn-lt"/>
              </a:rPr>
              <a:t>		Behold Our God</a:t>
            </a:r>
            <a:br>
              <a:rPr lang="en-US" altLang="en-US" sz="4800" b="1" dirty="0">
                <a:solidFill>
                  <a:schemeClr val="tx1">
                    <a:lumMod val="65000"/>
                    <a:lumOff val="35000"/>
                  </a:schemeClr>
                </a:solidFill>
                <a:latin typeface="+mn-lt"/>
              </a:rPr>
            </a:br>
            <a:endParaRPr lang="en-US" dirty="0">
              <a:latin typeface="+mn-lt"/>
            </a:endParaRPr>
          </a:p>
        </p:txBody>
      </p:sp>
      <p:sp>
        <p:nvSpPr>
          <p:cNvPr id="10" name="TextBox 9">
            <a:extLst>
              <a:ext uri="{FF2B5EF4-FFF2-40B4-BE49-F238E27FC236}">
                <a16:creationId xmlns:a16="http://schemas.microsoft.com/office/drawing/2014/main" id="{C750CFB7-EA9B-1893-2228-624A08CE331D}"/>
              </a:ext>
            </a:extLst>
          </p:cNvPr>
          <p:cNvSpPr txBox="1"/>
          <p:nvPr/>
        </p:nvSpPr>
        <p:spPr>
          <a:xfrm>
            <a:off x="5344481" y="1285472"/>
            <a:ext cx="853119" cy="400110"/>
          </a:xfrm>
          <a:prstGeom prst="rect">
            <a:avLst/>
          </a:prstGeom>
          <a:noFill/>
        </p:spPr>
        <p:txBody>
          <a:bodyPr wrap="none" rtlCol="0">
            <a:spAutoFit/>
          </a:bodyPr>
          <a:lstStyle/>
          <a:p>
            <a:r>
              <a:rPr lang="en-US" sz="2000" b="1" dirty="0">
                <a:latin typeface="+mn-lt"/>
              </a:rPr>
              <a:t>3 of 6</a:t>
            </a:r>
            <a:endParaRPr lang="en-US" sz="2000" b="1" i="0" u="none" strike="noStrike" dirty="0">
              <a:effectLst/>
              <a:latin typeface="+mn-lt"/>
            </a:endParaRPr>
          </a:p>
        </p:txBody>
      </p:sp>
    </p:spTree>
    <p:extLst>
      <p:ext uri="{BB962C8B-B14F-4D97-AF65-F5344CB8AC3E}">
        <p14:creationId xmlns:p14="http://schemas.microsoft.com/office/powerpoint/2010/main" val="2772163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468" y="5945483"/>
            <a:ext cx="12779022" cy="136971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3" name="TextBox 2"/>
          <p:cNvSpPr txBox="1"/>
          <p:nvPr/>
        </p:nvSpPr>
        <p:spPr>
          <a:xfrm>
            <a:off x="939800" y="2590800"/>
            <a:ext cx="10896600" cy="3046988"/>
          </a:xfrm>
          <a:prstGeom prst="rect">
            <a:avLst/>
          </a:prstGeom>
          <a:noFill/>
        </p:spPr>
        <p:txBody>
          <a:bodyPr wrap="square" rtlCol="0">
            <a:spAutoFit/>
          </a:bodyPr>
          <a:lstStyle/>
          <a:p>
            <a:r>
              <a:rPr lang="en-US" sz="4800" dirty="0"/>
              <a:t>Behold our God seated on His throne</a:t>
            </a:r>
          </a:p>
          <a:p>
            <a:r>
              <a:rPr lang="en-US" sz="4800" dirty="0"/>
              <a:t>Come let us adore Him</a:t>
            </a:r>
          </a:p>
          <a:p>
            <a:r>
              <a:rPr lang="en-US" sz="4800" dirty="0"/>
              <a:t>Behold our King nothing can compare</a:t>
            </a:r>
          </a:p>
          <a:p>
            <a:r>
              <a:rPr lang="en-US" sz="4800" dirty="0"/>
              <a:t>Come let us adore Him</a:t>
            </a:r>
          </a:p>
        </p:txBody>
      </p:sp>
      <p:sp>
        <p:nvSpPr>
          <p:cNvPr id="9" name="Title 8">
            <a:extLst>
              <a:ext uri="{FF2B5EF4-FFF2-40B4-BE49-F238E27FC236}">
                <a16:creationId xmlns:a16="http://schemas.microsoft.com/office/drawing/2014/main" id="{FD04822B-B761-D439-BD7B-7A6E41089BF3}"/>
              </a:ext>
            </a:extLst>
          </p:cNvPr>
          <p:cNvSpPr>
            <a:spLocks noGrp="1"/>
          </p:cNvSpPr>
          <p:nvPr>
            <p:ph type="title"/>
          </p:nvPr>
        </p:nvSpPr>
        <p:spPr>
          <a:xfrm>
            <a:off x="1778000" y="460375"/>
            <a:ext cx="10497592" cy="1216025"/>
          </a:xfrm>
        </p:spPr>
        <p:txBody>
          <a:bodyPr/>
          <a:lstStyle/>
          <a:p>
            <a:r>
              <a:rPr lang="en-US" altLang="en-US" sz="4000" b="1" dirty="0">
                <a:solidFill>
                  <a:schemeClr val="tx1"/>
                </a:solidFill>
                <a:latin typeface="+mn-lt"/>
              </a:rPr>
              <a:t>		Behold Our God</a:t>
            </a:r>
            <a:br>
              <a:rPr lang="en-US" altLang="en-US" sz="4800" b="1" dirty="0">
                <a:solidFill>
                  <a:schemeClr val="tx1">
                    <a:lumMod val="65000"/>
                    <a:lumOff val="35000"/>
                  </a:schemeClr>
                </a:solidFill>
                <a:latin typeface="+mn-lt"/>
              </a:rPr>
            </a:br>
            <a:endParaRPr lang="en-US" dirty="0">
              <a:latin typeface="+mn-lt"/>
            </a:endParaRPr>
          </a:p>
        </p:txBody>
      </p:sp>
      <p:sp>
        <p:nvSpPr>
          <p:cNvPr id="10" name="TextBox 9">
            <a:extLst>
              <a:ext uri="{FF2B5EF4-FFF2-40B4-BE49-F238E27FC236}">
                <a16:creationId xmlns:a16="http://schemas.microsoft.com/office/drawing/2014/main" id="{C750CFB7-EA9B-1893-2228-624A08CE331D}"/>
              </a:ext>
            </a:extLst>
          </p:cNvPr>
          <p:cNvSpPr txBox="1"/>
          <p:nvPr/>
        </p:nvSpPr>
        <p:spPr>
          <a:xfrm>
            <a:off x="5344481" y="1276290"/>
            <a:ext cx="853119" cy="400110"/>
          </a:xfrm>
          <a:prstGeom prst="rect">
            <a:avLst/>
          </a:prstGeom>
          <a:noFill/>
        </p:spPr>
        <p:txBody>
          <a:bodyPr wrap="none" rtlCol="0">
            <a:spAutoFit/>
          </a:bodyPr>
          <a:lstStyle/>
          <a:p>
            <a:r>
              <a:rPr lang="en-US" sz="2000" b="1" dirty="0">
                <a:latin typeface="+mn-lt"/>
              </a:rPr>
              <a:t>4 of 6</a:t>
            </a:r>
            <a:endParaRPr lang="en-US" sz="2000" b="1" i="0" u="none" strike="noStrike" dirty="0">
              <a:effectLst/>
              <a:latin typeface="+mn-lt"/>
            </a:endParaRPr>
          </a:p>
        </p:txBody>
      </p:sp>
    </p:spTree>
    <p:extLst>
      <p:ext uri="{BB962C8B-B14F-4D97-AF65-F5344CB8AC3E}">
        <p14:creationId xmlns:p14="http://schemas.microsoft.com/office/powerpoint/2010/main" val="3727073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468" y="5945483"/>
            <a:ext cx="12779022" cy="136971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3" name="TextBox 2"/>
          <p:cNvSpPr txBox="1"/>
          <p:nvPr/>
        </p:nvSpPr>
        <p:spPr>
          <a:xfrm>
            <a:off x="1778000" y="2590800"/>
            <a:ext cx="9719732" cy="2800767"/>
          </a:xfrm>
          <a:prstGeom prst="rect">
            <a:avLst/>
          </a:prstGeom>
          <a:noFill/>
        </p:spPr>
        <p:txBody>
          <a:bodyPr wrap="square" rtlCol="0">
            <a:spAutoFit/>
          </a:bodyPr>
          <a:lstStyle/>
          <a:p>
            <a:r>
              <a:rPr lang="en-US" sz="4400" dirty="0"/>
              <a:t>Who has felt the nails upon His hands</a:t>
            </a:r>
          </a:p>
          <a:p>
            <a:r>
              <a:rPr lang="en-US" sz="4400" dirty="0"/>
              <a:t>Bearing all the guilt of sinful man</a:t>
            </a:r>
          </a:p>
          <a:p>
            <a:r>
              <a:rPr lang="en-US" sz="4400" dirty="0"/>
              <a:t>God eternal humbled to the grave</a:t>
            </a:r>
          </a:p>
          <a:p>
            <a:r>
              <a:rPr lang="en-US" sz="4400" dirty="0"/>
              <a:t>Jesus Savior risen now to reign</a:t>
            </a:r>
          </a:p>
        </p:txBody>
      </p:sp>
      <p:sp>
        <p:nvSpPr>
          <p:cNvPr id="8" name="Title 8">
            <a:extLst>
              <a:ext uri="{FF2B5EF4-FFF2-40B4-BE49-F238E27FC236}">
                <a16:creationId xmlns:a16="http://schemas.microsoft.com/office/drawing/2014/main" id="{A9C97657-84BC-724B-BD05-3E7D88200D60}"/>
              </a:ext>
            </a:extLst>
          </p:cNvPr>
          <p:cNvSpPr>
            <a:spLocks noGrp="1"/>
          </p:cNvSpPr>
          <p:nvPr>
            <p:ph type="title"/>
          </p:nvPr>
        </p:nvSpPr>
        <p:spPr>
          <a:xfrm>
            <a:off x="1778000" y="448018"/>
            <a:ext cx="10497592" cy="815915"/>
          </a:xfrm>
        </p:spPr>
        <p:txBody>
          <a:bodyPr/>
          <a:lstStyle/>
          <a:p>
            <a:r>
              <a:rPr lang="en-US" altLang="en-US" sz="4000" b="1" dirty="0">
                <a:solidFill>
                  <a:schemeClr val="tx1"/>
                </a:solidFill>
                <a:latin typeface="+mn-lt"/>
              </a:rPr>
              <a:t>		Behold Our God</a:t>
            </a:r>
            <a:br>
              <a:rPr lang="en-US" altLang="en-US" sz="4800" b="1" dirty="0">
                <a:solidFill>
                  <a:schemeClr val="tx1">
                    <a:lumMod val="65000"/>
                    <a:lumOff val="35000"/>
                  </a:schemeClr>
                </a:solidFill>
                <a:latin typeface="+mn-lt"/>
              </a:rPr>
            </a:br>
            <a:endParaRPr lang="en-US" dirty="0">
              <a:latin typeface="+mn-lt"/>
            </a:endParaRPr>
          </a:p>
        </p:txBody>
      </p:sp>
      <p:sp>
        <p:nvSpPr>
          <p:cNvPr id="11" name="TextBox 10">
            <a:extLst>
              <a:ext uri="{FF2B5EF4-FFF2-40B4-BE49-F238E27FC236}">
                <a16:creationId xmlns:a16="http://schemas.microsoft.com/office/drawing/2014/main" id="{958CF707-4562-EA43-988A-A1BD281816D2}"/>
              </a:ext>
            </a:extLst>
          </p:cNvPr>
          <p:cNvSpPr txBox="1"/>
          <p:nvPr/>
        </p:nvSpPr>
        <p:spPr>
          <a:xfrm>
            <a:off x="5344481" y="1276290"/>
            <a:ext cx="853119" cy="400110"/>
          </a:xfrm>
          <a:prstGeom prst="rect">
            <a:avLst/>
          </a:prstGeom>
          <a:noFill/>
        </p:spPr>
        <p:txBody>
          <a:bodyPr wrap="none" rtlCol="0">
            <a:spAutoFit/>
          </a:bodyPr>
          <a:lstStyle/>
          <a:p>
            <a:r>
              <a:rPr lang="en-US" sz="2000" b="1" dirty="0">
                <a:latin typeface="+mn-lt"/>
              </a:rPr>
              <a:t>5 of 6</a:t>
            </a:r>
            <a:endParaRPr lang="en-US" sz="2000" b="1" i="0" u="none" strike="noStrike" dirty="0">
              <a:effectLst/>
              <a:latin typeface="+mn-lt"/>
            </a:endParaRPr>
          </a:p>
        </p:txBody>
      </p:sp>
    </p:spTree>
    <p:extLst>
      <p:ext uri="{BB962C8B-B14F-4D97-AF65-F5344CB8AC3E}">
        <p14:creationId xmlns:p14="http://schemas.microsoft.com/office/powerpoint/2010/main" val="3013751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468" y="5945483"/>
            <a:ext cx="12779022" cy="136971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3" name="TextBox 2"/>
          <p:cNvSpPr txBox="1"/>
          <p:nvPr/>
        </p:nvSpPr>
        <p:spPr>
          <a:xfrm>
            <a:off x="939800" y="2590800"/>
            <a:ext cx="10896600" cy="3046988"/>
          </a:xfrm>
          <a:prstGeom prst="rect">
            <a:avLst/>
          </a:prstGeom>
          <a:noFill/>
        </p:spPr>
        <p:txBody>
          <a:bodyPr wrap="square" rtlCol="0">
            <a:spAutoFit/>
          </a:bodyPr>
          <a:lstStyle/>
          <a:p>
            <a:r>
              <a:rPr lang="en-US" sz="4800" dirty="0"/>
              <a:t>Behold our God seated on His throne</a:t>
            </a:r>
          </a:p>
          <a:p>
            <a:r>
              <a:rPr lang="en-US" sz="4800" dirty="0"/>
              <a:t>Come let us adore Him</a:t>
            </a:r>
          </a:p>
          <a:p>
            <a:r>
              <a:rPr lang="en-US" sz="4800" dirty="0"/>
              <a:t>Behold our King nothing can compare</a:t>
            </a:r>
          </a:p>
          <a:p>
            <a:r>
              <a:rPr lang="en-US" sz="4800" dirty="0"/>
              <a:t>Come let us adore Him</a:t>
            </a:r>
          </a:p>
        </p:txBody>
      </p:sp>
      <p:sp>
        <p:nvSpPr>
          <p:cNvPr id="9" name="Title 8">
            <a:extLst>
              <a:ext uri="{FF2B5EF4-FFF2-40B4-BE49-F238E27FC236}">
                <a16:creationId xmlns:a16="http://schemas.microsoft.com/office/drawing/2014/main" id="{FD04822B-B761-D439-BD7B-7A6E41089BF3}"/>
              </a:ext>
            </a:extLst>
          </p:cNvPr>
          <p:cNvSpPr>
            <a:spLocks noGrp="1"/>
          </p:cNvSpPr>
          <p:nvPr>
            <p:ph type="title"/>
          </p:nvPr>
        </p:nvSpPr>
        <p:spPr>
          <a:xfrm>
            <a:off x="1778000" y="460375"/>
            <a:ext cx="10497592" cy="1216025"/>
          </a:xfrm>
        </p:spPr>
        <p:txBody>
          <a:bodyPr/>
          <a:lstStyle/>
          <a:p>
            <a:r>
              <a:rPr lang="en-US" altLang="en-US" sz="4000" b="1" dirty="0">
                <a:solidFill>
                  <a:schemeClr val="tx1"/>
                </a:solidFill>
                <a:latin typeface="+mn-lt"/>
              </a:rPr>
              <a:t>		Behold Our God</a:t>
            </a:r>
            <a:br>
              <a:rPr lang="en-US" altLang="en-US" sz="4800" b="1" dirty="0">
                <a:solidFill>
                  <a:schemeClr val="tx1">
                    <a:lumMod val="65000"/>
                    <a:lumOff val="35000"/>
                  </a:schemeClr>
                </a:solidFill>
                <a:latin typeface="+mn-lt"/>
              </a:rPr>
            </a:br>
            <a:endParaRPr lang="en-US" dirty="0">
              <a:latin typeface="+mn-lt"/>
            </a:endParaRPr>
          </a:p>
        </p:txBody>
      </p:sp>
      <p:sp>
        <p:nvSpPr>
          <p:cNvPr id="10" name="TextBox 9">
            <a:extLst>
              <a:ext uri="{FF2B5EF4-FFF2-40B4-BE49-F238E27FC236}">
                <a16:creationId xmlns:a16="http://schemas.microsoft.com/office/drawing/2014/main" id="{C750CFB7-EA9B-1893-2228-624A08CE331D}"/>
              </a:ext>
            </a:extLst>
          </p:cNvPr>
          <p:cNvSpPr txBox="1"/>
          <p:nvPr/>
        </p:nvSpPr>
        <p:spPr>
          <a:xfrm>
            <a:off x="5344481" y="1276290"/>
            <a:ext cx="853119" cy="400110"/>
          </a:xfrm>
          <a:prstGeom prst="rect">
            <a:avLst/>
          </a:prstGeom>
          <a:noFill/>
        </p:spPr>
        <p:txBody>
          <a:bodyPr wrap="none" rtlCol="0">
            <a:spAutoFit/>
          </a:bodyPr>
          <a:lstStyle/>
          <a:p>
            <a:r>
              <a:rPr lang="en-US" sz="2000" b="1" dirty="0">
                <a:latin typeface="+mn-lt"/>
              </a:rPr>
              <a:t>6</a:t>
            </a:r>
            <a:r>
              <a:rPr lang="en-US" sz="2000" b="1">
                <a:latin typeface="+mn-lt"/>
              </a:rPr>
              <a:t> </a:t>
            </a:r>
            <a:r>
              <a:rPr lang="en-US" sz="2000" b="1" dirty="0">
                <a:latin typeface="+mn-lt"/>
              </a:rPr>
              <a:t>of 6</a:t>
            </a:r>
            <a:endParaRPr lang="en-US" sz="2000" b="1" i="0" u="none" strike="noStrike" dirty="0">
              <a:effectLst/>
              <a:latin typeface="+mn-lt"/>
            </a:endParaRPr>
          </a:p>
        </p:txBody>
      </p:sp>
    </p:spTree>
    <p:extLst>
      <p:ext uri="{BB962C8B-B14F-4D97-AF65-F5344CB8AC3E}">
        <p14:creationId xmlns:p14="http://schemas.microsoft.com/office/powerpoint/2010/main" val="1808731641"/>
      </p:ext>
    </p:extLst>
  </p:cSld>
  <p:clrMapOvr>
    <a:masterClrMapping/>
  </p:clrMapOvr>
</p:sld>
</file>

<file path=ppt/theme/theme1.xml><?xml version="1.0" encoding="utf-8"?>
<a:theme xmlns:a="http://schemas.openxmlformats.org/drawingml/2006/main" name="Edg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{15660BC4-3229-0A40-A332-FA237BDCE996}tf10001120</Template>
  <TotalTime>53480</TotalTime>
  <Words>2489</Words>
  <Application>Microsoft Macintosh PowerPoint</Application>
  <PresentationFormat>Custom</PresentationFormat>
  <Paragraphs>287</Paragraphs>
  <Slides>31</Slides>
  <Notes>31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MS PGothic</vt:lpstr>
      <vt:lpstr>Arial</vt:lpstr>
      <vt:lpstr>Calibri</vt:lpstr>
      <vt:lpstr>Cambria</vt:lpstr>
      <vt:lpstr>Courier New</vt:lpstr>
      <vt:lpstr>Garamond</vt:lpstr>
      <vt:lpstr>Symbol</vt:lpstr>
      <vt:lpstr>Times New Roman</vt:lpstr>
      <vt:lpstr>Wingdings</vt:lpstr>
      <vt:lpstr>Edge</vt:lpstr>
      <vt:lpstr>WELCOME  TO  THE  MOB!</vt:lpstr>
      <vt:lpstr>Announcements</vt:lpstr>
      <vt:lpstr>PowerPoint Presentation</vt:lpstr>
      <vt:lpstr>  Behold Our God </vt:lpstr>
      <vt:lpstr>  Behold Our God </vt:lpstr>
      <vt:lpstr>  Behold Our God </vt:lpstr>
      <vt:lpstr>  Behold Our God </vt:lpstr>
      <vt:lpstr>  Behold Our God </vt:lpstr>
      <vt:lpstr>  Behold Our God </vt:lpstr>
      <vt:lpstr>Memory Verse</vt:lpstr>
      <vt:lpstr>Our Study of Isaiah</vt:lpstr>
      <vt:lpstr>Isaiah Outline</vt:lpstr>
      <vt:lpstr>Themes in Chapters 60-62</vt:lpstr>
      <vt:lpstr>Introduction</vt:lpstr>
      <vt:lpstr>Abrahamic Covenant</vt:lpstr>
      <vt:lpstr>Abrahamic Covenant</vt:lpstr>
      <vt:lpstr>Abrahamic Covenant</vt:lpstr>
      <vt:lpstr>Isaiah 60:1-5</vt:lpstr>
      <vt:lpstr>Isaiah 60:6-9</vt:lpstr>
      <vt:lpstr>Isaiah 60:10-14</vt:lpstr>
      <vt:lpstr>Isaiah 60:15-18</vt:lpstr>
      <vt:lpstr>Peace at Last!!</vt:lpstr>
      <vt:lpstr>Poetic Structure</vt:lpstr>
      <vt:lpstr>Isaiah 60:19-22</vt:lpstr>
      <vt:lpstr>Revelation 21:23-25</vt:lpstr>
      <vt:lpstr>Recap of What God Has Done</vt:lpstr>
      <vt:lpstr>Contrasts</vt:lpstr>
      <vt:lpstr>Conclusion</vt:lpstr>
      <vt:lpstr>Our Study of Isaiah</vt:lpstr>
      <vt:lpstr>Discussion Questions </vt:lpstr>
      <vt:lpstr>Discussion Questions </vt:lpstr>
    </vt:vector>
  </TitlesOfParts>
  <Company>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Kirk Streitmater</dc:creator>
  <cp:lastModifiedBy>Jim Clingenpeel</cp:lastModifiedBy>
  <cp:revision>1634</cp:revision>
  <cp:lastPrinted>2022-06-26T02:09:40Z</cp:lastPrinted>
  <dcterms:created xsi:type="dcterms:W3CDTF">2006-08-27T02:03:17Z</dcterms:created>
  <dcterms:modified xsi:type="dcterms:W3CDTF">2024-04-02T01:43:32Z</dcterms:modified>
</cp:coreProperties>
</file>