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43"/>
  </p:notesMasterIdLst>
  <p:handoutMasterIdLst>
    <p:handoutMasterId r:id="rId44"/>
  </p:handoutMasterIdLst>
  <p:sldIdLst>
    <p:sldId id="474" r:id="rId2"/>
    <p:sldId id="1311" r:id="rId3"/>
    <p:sldId id="1492" r:id="rId4"/>
    <p:sldId id="677" r:id="rId5"/>
    <p:sldId id="468" r:id="rId6"/>
    <p:sldId id="1313" r:id="rId7"/>
    <p:sldId id="1491" r:id="rId8"/>
    <p:sldId id="501" r:id="rId9"/>
    <p:sldId id="1489" r:id="rId10"/>
    <p:sldId id="1490" r:id="rId11"/>
    <p:sldId id="505" r:id="rId12"/>
    <p:sldId id="660" r:id="rId13"/>
    <p:sldId id="1439" r:id="rId14"/>
    <p:sldId id="1477" r:id="rId15"/>
    <p:sldId id="731" r:id="rId16"/>
    <p:sldId id="741" r:id="rId17"/>
    <p:sldId id="1468" r:id="rId18"/>
    <p:sldId id="1467" r:id="rId19"/>
    <p:sldId id="1493" r:id="rId20"/>
    <p:sldId id="1478" r:id="rId21"/>
    <p:sldId id="1472" r:id="rId22"/>
    <p:sldId id="1494" r:id="rId23"/>
    <p:sldId id="1479" r:id="rId24"/>
    <p:sldId id="1473" r:id="rId25"/>
    <p:sldId id="1480" r:id="rId26"/>
    <p:sldId id="1499" r:id="rId27"/>
    <p:sldId id="1474" r:id="rId28"/>
    <p:sldId id="1475" r:id="rId29"/>
    <p:sldId id="1495" r:id="rId30"/>
    <p:sldId id="1476" r:id="rId31"/>
    <p:sldId id="1483" r:id="rId32"/>
    <p:sldId id="1497" r:id="rId33"/>
    <p:sldId id="1486" r:id="rId34"/>
    <p:sldId id="1498" r:id="rId35"/>
    <p:sldId id="1481" r:id="rId36"/>
    <p:sldId id="1487" r:id="rId37"/>
    <p:sldId id="1500" r:id="rId38"/>
    <p:sldId id="1501" r:id="rId39"/>
    <p:sldId id="654" r:id="rId40"/>
    <p:sldId id="697" r:id="rId41"/>
    <p:sldId id="1466" r:id="rId42"/>
  </p:sldIdLst>
  <p:sldSz cx="13004800" cy="7315200"/>
  <p:notesSz cx="7077075" cy="9363075"/>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304" userDrawn="1">
          <p15:clr>
            <a:srgbClr val="A4A3A4"/>
          </p15:clr>
        </p15:guide>
        <p15:guide id="2" pos="4096"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432FF"/>
    <a:srgbClr val="FFFFFF"/>
    <a:srgbClr val="FFFF00"/>
    <a:srgbClr val="FF7C80"/>
    <a:srgbClr val="CAD1D2"/>
    <a:srgbClr val="75BDA7"/>
    <a:srgbClr val="3494BA"/>
    <a:srgbClr val="CB9902"/>
    <a:srgbClr val="FFCC66"/>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7875" autoAdjust="0"/>
    <p:restoredTop sz="54142" autoAdjust="0"/>
  </p:normalViewPr>
  <p:slideViewPr>
    <p:cSldViewPr>
      <p:cViewPr varScale="1">
        <p:scale>
          <a:sx n="51" d="100"/>
          <a:sy n="51" d="100"/>
        </p:scale>
        <p:origin x="1992" y="184"/>
      </p:cViewPr>
      <p:guideLst>
        <p:guide orient="horz" pos="2304"/>
        <p:guide pos="4096"/>
      </p:guideLst>
    </p:cSldViewPr>
  </p:slideViewPr>
  <p:outlineViewPr>
    <p:cViewPr>
      <p:scale>
        <a:sx n="33" d="100"/>
        <a:sy n="33" d="100"/>
      </p:scale>
      <p:origin x="0" y="-16752"/>
    </p:cViewPr>
  </p:outlineViewPr>
  <p:notesTextViewPr>
    <p:cViewPr>
      <p:scale>
        <a:sx n="150" d="100"/>
        <a:sy n="150" d="100"/>
      </p:scale>
      <p:origin x="0" y="0"/>
    </p:cViewPr>
  </p:notesTextViewPr>
  <p:sorterViewPr>
    <p:cViewPr>
      <p:scale>
        <a:sx n="75" d="100"/>
        <a:sy n="75" d="100"/>
      </p:scale>
      <p:origin x="0" y="-7011"/>
    </p:cViewPr>
  </p:sorterViewPr>
  <p:notesViewPr>
    <p:cSldViewPr>
      <p:cViewPr varScale="1">
        <p:scale>
          <a:sx n="78" d="100"/>
          <a:sy n="78" d="100"/>
        </p:scale>
        <p:origin x="4032" y="168"/>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0" y="0"/>
            <a:ext cx="3066733" cy="468154"/>
          </a:xfrm>
          <a:prstGeom prst="rect">
            <a:avLst/>
          </a:prstGeom>
          <a:noFill/>
          <a:ln w="9525">
            <a:noFill/>
            <a:miter lim="800000"/>
            <a:headEnd/>
            <a:tailEnd/>
          </a:ln>
          <a:effectLst/>
        </p:spPr>
        <p:txBody>
          <a:bodyPr vert="horz" wrap="square" lIns="93936" tIns="46968" rIns="93936" bIns="46968" numCol="1" anchor="t" anchorCtr="0" compatLnSpc="1">
            <a:prstTxWarp prst="textNoShape">
              <a:avLst/>
            </a:prstTxWarp>
          </a:bodyPr>
          <a:lstStyle>
            <a:lvl1pPr>
              <a:defRPr sz="1200"/>
            </a:lvl1pPr>
          </a:lstStyle>
          <a:p>
            <a:endParaRPr lang="en-US"/>
          </a:p>
        </p:txBody>
      </p:sp>
      <p:sp>
        <p:nvSpPr>
          <p:cNvPr id="18435" name="Rectangle 3"/>
          <p:cNvSpPr>
            <a:spLocks noGrp="1" noChangeArrowheads="1"/>
          </p:cNvSpPr>
          <p:nvPr>
            <p:ph type="dt" sz="quarter" idx="1"/>
          </p:nvPr>
        </p:nvSpPr>
        <p:spPr bwMode="auto">
          <a:xfrm>
            <a:off x="4008705" y="0"/>
            <a:ext cx="3066733" cy="468154"/>
          </a:xfrm>
          <a:prstGeom prst="rect">
            <a:avLst/>
          </a:prstGeom>
          <a:noFill/>
          <a:ln w="9525">
            <a:noFill/>
            <a:miter lim="800000"/>
            <a:headEnd/>
            <a:tailEnd/>
          </a:ln>
          <a:effectLst/>
        </p:spPr>
        <p:txBody>
          <a:bodyPr vert="horz" wrap="square" lIns="93936" tIns="46968" rIns="93936" bIns="46968" numCol="1" anchor="t" anchorCtr="0" compatLnSpc="1">
            <a:prstTxWarp prst="textNoShape">
              <a:avLst/>
            </a:prstTxWarp>
          </a:bodyPr>
          <a:lstStyle>
            <a:lvl1pPr algn="r">
              <a:defRPr sz="1200"/>
            </a:lvl1pPr>
          </a:lstStyle>
          <a:p>
            <a:endParaRPr lang="en-US"/>
          </a:p>
        </p:txBody>
      </p:sp>
      <p:sp>
        <p:nvSpPr>
          <p:cNvPr id="18436" name="Rectangle 4"/>
          <p:cNvSpPr>
            <a:spLocks noGrp="1" noChangeArrowheads="1"/>
          </p:cNvSpPr>
          <p:nvPr>
            <p:ph type="ftr" sz="quarter" idx="2"/>
          </p:nvPr>
        </p:nvSpPr>
        <p:spPr bwMode="auto">
          <a:xfrm>
            <a:off x="0" y="8893296"/>
            <a:ext cx="3066733" cy="468154"/>
          </a:xfrm>
          <a:prstGeom prst="rect">
            <a:avLst/>
          </a:prstGeom>
          <a:noFill/>
          <a:ln w="9525">
            <a:noFill/>
            <a:miter lim="800000"/>
            <a:headEnd/>
            <a:tailEnd/>
          </a:ln>
          <a:effectLst/>
        </p:spPr>
        <p:txBody>
          <a:bodyPr vert="horz" wrap="square" lIns="93936" tIns="46968" rIns="93936" bIns="46968" numCol="1" anchor="b" anchorCtr="0" compatLnSpc="1">
            <a:prstTxWarp prst="textNoShape">
              <a:avLst/>
            </a:prstTxWarp>
          </a:bodyPr>
          <a:lstStyle>
            <a:lvl1pPr>
              <a:defRPr sz="1200"/>
            </a:lvl1pPr>
          </a:lstStyle>
          <a:p>
            <a:endParaRPr lang="en-US"/>
          </a:p>
        </p:txBody>
      </p:sp>
      <p:sp>
        <p:nvSpPr>
          <p:cNvPr id="18437" name="Rectangle 5"/>
          <p:cNvSpPr>
            <a:spLocks noGrp="1" noChangeArrowheads="1"/>
          </p:cNvSpPr>
          <p:nvPr>
            <p:ph type="sldNum" sz="quarter" idx="3"/>
          </p:nvPr>
        </p:nvSpPr>
        <p:spPr bwMode="auto">
          <a:xfrm>
            <a:off x="4008705" y="8893296"/>
            <a:ext cx="3066733" cy="468154"/>
          </a:xfrm>
          <a:prstGeom prst="rect">
            <a:avLst/>
          </a:prstGeom>
          <a:noFill/>
          <a:ln w="9525">
            <a:noFill/>
            <a:miter lim="800000"/>
            <a:headEnd/>
            <a:tailEnd/>
          </a:ln>
          <a:effectLst/>
        </p:spPr>
        <p:txBody>
          <a:bodyPr vert="horz" wrap="square" lIns="93936" tIns="46968" rIns="93936" bIns="46968" numCol="1" anchor="b" anchorCtr="0" compatLnSpc="1">
            <a:prstTxWarp prst="textNoShape">
              <a:avLst/>
            </a:prstTxWarp>
          </a:bodyPr>
          <a:lstStyle>
            <a:lvl1pPr algn="r">
              <a:defRPr sz="1200"/>
            </a:lvl1pPr>
          </a:lstStyle>
          <a:p>
            <a:fld id="{D7CD459D-E2F3-4FE0-BAEB-5D23A90BE640}" type="slidenum">
              <a:rPr lang="en-US"/>
              <a:pPr/>
              <a:t>‹#›</a:t>
            </a:fld>
            <a:endParaRPr lang="en-US"/>
          </a:p>
        </p:txBody>
      </p:sp>
    </p:spTree>
    <p:extLst>
      <p:ext uri="{BB962C8B-B14F-4D97-AF65-F5344CB8AC3E}">
        <p14:creationId xmlns:p14="http://schemas.microsoft.com/office/powerpoint/2010/main" val="39093949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5058" name="Rectangle 2"/>
          <p:cNvSpPr>
            <a:spLocks noGrp="1" noChangeArrowheads="1"/>
          </p:cNvSpPr>
          <p:nvPr>
            <p:ph type="hdr" sz="quarter"/>
          </p:nvPr>
        </p:nvSpPr>
        <p:spPr bwMode="auto">
          <a:xfrm>
            <a:off x="0" y="0"/>
            <a:ext cx="3066733" cy="468154"/>
          </a:xfrm>
          <a:prstGeom prst="rect">
            <a:avLst/>
          </a:prstGeom>
          <a:noFill/>
          <a:ln w="9525">
            <a:noFill/>
            <a:miter lim="800000"/>
            <a:headEnd/>
            <a:tailEnd/>
          </a:ln>
          <a:effectLst/>
        </p:spPr>
        <p:txBody>
          <a:bodyPr vert="horz" wrap="square" lIns="93936" tIns="46968" rIns="93936" bIns="46968" numCol="1" anchor="t" anchorCtr="0" compatLnSpc="1">
            <a:prstTxWarp prst="textNoShape">
              <a:avLst/>
            </a:prstTxWarp>
          </a:bodyPr>
          <a:lstStyle>
            <a:lvl1pPr>
              <a:defRPr sz="1200"/>
            </a:lvl1pPr>
          </a:lstStyle>
          <a:p>
            <a:endParaRPr lang="en-US"/>
          </a:p>
        </p:txBody>
      </p:sp>
      <p:sp>
        <p:nvSpPr>
          <p:cNvPr id="45059" name="Rectangle 3"/>
          <p:cNvSpPr>
            <a:spLocks noGrp="1" noChangeArrowheads="1"/>
          </p:cNvSpPr>
          <p:nvPr>
            <p:ph type="dt" idx="1"/>
          </p:nvPr>
        </p:nvSpPr>
        <p:spPr bwMode="auto">
          <a:xfrm>
            <a:off x="4008705" y="0"/>
            <a:ext cx="3066733" cy="468154"/>
          </a:xfrm>
          <a:prstGeom prst="rect">
            <a:avLst/>
          </a:prstGeom>
          <a:noFill/>
          <a:ln w="9525">
            <a:noFill/>
            <a:miter lim="800000"/>
            <a:headEnd/>
            <a:tailEnd/>
          </a:ln>
          <a:effectLst/>
        </p:spPr>
        <p:txBody>
          <a:bodyPr vert="horz" wrap="square" lIns="93936" tIns="46968" rIns="93936" bIns="46968" numCol="1" anchor="t" anchorCtr="0" compatLnSpc="1">
            <a:prstTxWarp prst="textNoShape">
              <a:avLst/>
            </a:prstTxWarp>
          </a:bodyPr>
          <a:lstStyle>
            <a:lvl1pPr algn="r">
              <a:defRPr sz="1200"/>
            </a:lvl1pPr>
          </a:lstStyle>
          <a:p>
            <a:endParaRPr lang="en-US"/>
          </a:p>
        </p:txBody>
      </p:sp>
      <p:sp>
        <p:nvSpPr>
          <p:cNvPr id="45060" name="Rectangle 4"/>
          <p:cNvSpPr>
            <a:spLocks noGrp="1" noRot="1" noChangeAspect="1" noChangeArrowheads="1" noTextEdit="1"/>
          </p:cNvSpPr>
          <p:nvPr>
            <p:ph type="sldImg" idx="2"/>
          </p:nvPr>
        </p:nvSpPr>
        <p:spPr bwMode="auto">
          <a:xfrm>
            <a:off x="417513" y="701675"/>
            <a:ext cx="6242050" cy="3511550"/>
          </a:xfrm>
          <a:prstGeom prst="rect">
            <a:avLst/>
          </a:prstGeom>
          <a:noFill/>
          <a:ln w="9525">
            <a:solidFill>
              <a:srgbClr val="000000"/>
            </a:solidFill>
            <a:miter lim="800000"/>
            <a:headEnd/>
            <a:tailEnd/>
          </a:ln>
          <a:effectLst/>
        </p:spPr>
      </p:sp>
      <p:sp>
        <p:nvSpPr>
          <p:cNvPr id="45061" name="Rectangle 5"/>
          <p:cNvSpPr>
            <a:spLocks noGrp="1" noChangeArrowheads="1"/>
          </p:cNvSpPr>
          <p:nvPr>
            <p:ph type="body" sz="quarter" idx="3"/>
          </p:nvPr>
        </p:nvSpPr>
        <p:spPr bwMode="auto">
          <a:xfrm>
            <a:off x="707708" y="4447461"/>
            <a:ext cx="5661660" cy="4213384"/>
          </a:xfrm>
          <a:prstGeom prst="rect">
            <a:avLst/>
          </a:prstGeom>
          <a:noFill/>
          <a:ln w="9525">
            <a:noFill/>
            <a:miter lim="800000"/>
            <a:headEnd/>
            <a:tailEnd/>
          </a:ln>
          <a:effectLst/>
        </p:spPr>
        <p:txBody>
          <a:bodyPr vert="horz" wrap="square" lIns="93936" tIns="46968" rIns="93936" bIns="4696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5062" name="Rectangle 6"/>
          <p:cNvSpPr>
            <a:spLocks noGrp="1" noChangeArrowheads="1"/>
          </p:cNvSpPr>
          <p:nvPr>
            <p:ph type="ftr" sz="quarter" idx="4"/>
          </p:nvPr>
        </p:nvSpPr>
        <p:spPr bwMode="auto">
          <a:xfrm>
            <a:off x="0" y="8893296"/>
            <a:ext cx="3066733" cy="468154"/>
          </a:xfrm>
          <a:prstGeom prst="rect">
            <a:avLst/>
          </a:prstGeom>
          <a:noFill/>
          <a:ln w="9525">
            <a:noFill/>
            <a:miter lim="800000"/>
            <a:headEnd/>
            <a:tailEnd/>
          </a:ln>
          <a:effectLst/>
        </p:spPr>
        <p:txBody>
          <a:bodyPr vert="horz" wrap="square" lIns="93936" tIns="46968" rIns="93936" bIns="46968" numCol="1" anchor="b" anchorCtr="0" compatLnSpc="1">
            <a:prstTxWarp prst="textNoShape">
              <a:avLst/>
            </a:prstTxWarp>
          </a:bodyPr>
          <a:lstStyle>
            <a:lvl1pPr>
              <a:defRPr sz="1200"/>
            </a:lvl1pPr>
          </a:lstStyle>
          <a:p>
            <a:endParaRPr lang="en-US"/>
          </a:p>
        </p:txBody>
      </p:sp>
      <p:sp>
        <p:nvSpPr>
          <p:cNvPr id="45063" name="Rectangle 7"/>
          <p:cNvSpPr>
            <a:spLocks noGrp="1" noChangeArrowheads="1"/>
          </p:cNvSpPr>
          <p:nvPr>
            <p:ph type="sldNum" sz="quarter" idx="5"/>
          </p:nvPr>
        </p:nvSpPr>
        <p:spPr bwMode="auto">
          <a:xfrm>
            <a:off x="4008705" y="8893296"/>
            <a:ext cx="3066733" cy="468154"/>
          </a:xfrm>
          <a:prstGeom prst="rect">
            <a:avLst/>
          </a:prstGeom>
          <a:noFill/>
          <a:ln w="9525">
            <a:noFill/>
            <a:miter lim="800000"/>
            <a:headEnd/>
            <a:tailEnd/>
          </a:ln>
          <a:effectLst/>
        </p:spPr>
        <p:txBody>
          <a:bodyPr vert="horz" wrap="square" lIns="93936" tIns="46968" rIns="93936" bIns="46968" numCol="1" anchor="b" anchorCtr="0" compatLnSpc="1">
            <a:prstTxWarp prst="textNoShape">
              <a:avLst/>
            </a:prstTxWarp>
          </a:bodyPr>
          <a:lstStyle>
            <a:lvl1pPr algn="r">
              <a:defRPr sz="1200"/>
            </a:lvl1pPr>
          </a:lstStyle>
          <a:p>
            <a:fld id="{4D2B7343-4559-4655-B0BC-11E2F39BB687}" type="slidenum">
              <a:rPr lang="en-US"/>
              <a:pPr/>
              <a:t>‹#›</a:t>
            </a:fld>
            <a:endParaRPr lang="en-US"/>
          </a:p>
        </p:txBody>
      </p:sp>
    </p:spTree>
    <p:extLst>
      <p:ext uri="{BB962C8B-B14F-4D97-AF65-F5344CB8AC3E}">
        <p14:creationId xmlns:p14="http://schemas.microsoft.com/office/powerpoint/2010/main" val="202018398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Arial" charset="0"/>
      </a:defRPr>
    </a:lvl1pPr>
    <a:lvl2pPr marL="457200" algn="l" rtl="0" fontAlgn="base">
      <a:spcBef>
        <a:spcPct val="30000"/>
      </a:spcBef>
      <a:spcAft>
        <a:spcPct val="0"/>
      </a:spcAft>
      <a:defRPr sz="1200" kern="1200">
        <a:solidFill>
          <a:schemeClr val="tx1"/>
        </a:solidFill>
        <a:latin typeface="Arial" charset="0"/>
        <a:ea typeface="+mn-ea"/>
        <a:cs typeface="Arial" charset="0"/>
      </a:defRPr>
    </a:lvl2pPr>
    <a:lvl3pPr marL="914400" algn="l" rtl="0" fontAlgn="base">
      <a:spcBef>
        <a:spcPct val="30000"/>
      </a:spcBef>
      <a:spcAft>
        <a:spcPct val="0"/>
      </a:spcAft>
      <a:defRPr sz="1200" kern="1200">
        <a:solidFill>
          <a:schemeClr val="tx1"/>
        </a:solidFill>
        <a:latin typeface="Arial" charset="0"/>
        <a:ea typeface="+mn-ea"/>
        <a:cs typeface="Arial" charset="0"/>
      </a:defRPr>
    </a:lvl3pPr>
    <a:lvl4pPr marL="1371600" algn="l" rtl="0" fontAlgn="base">
      <a:spcBef>
        <a:spcPct val="30000"/>
      </a:spcBef>
      <a:spcAft>
        <a:spcPct val="0"/>
      </a:spcAft>
      <a:defRPr sz="1200" kern="1200">
        <a:solidFill>
          <a:schemeClr val="tx1"/>
        </a:solidFill>
        <a:latin typeface="Arial" charset="0"/>
        <a:ea typeface="+mn-ea"/>
        <a:cs typeface="Arial" charset="0"/>
      </a:defRPr>
    </a:lvl4pPr>
    <a:lvl5pPr marL="1828800" algn="l" rtl="0" fontAlgn="base">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D2B7343-4559-4655-B0BC-11E2F39BB687}" type="slidenum">
              <a:rPr lang="en-US" smtClean="0"/>
              <a:pPr/>
              <a:t>1</a:t>
            </a:fld>
            <a:endParaRPr lang="en-US"/>
          </a:p>
        </p:txBody>
      </p:sp>
    </p:spTree>
    <p:extLst>
      <p:ext uri="{BB962C8B-B14F-4D97-AF65-F5344CB8AC3E}">
        <p14:creationId xmlns:p14="http://schemas.microsoft.com/office/powerpoint/2010/main" val="157986549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Tonight we will complete the current section, Isaiah 28-35 – Prophecies of Judgment and Blessing</a:t>
            </a:r>
          </a:p>
          <a:p>
            <a:endParaRPr lang="en-US" dirty="0"/>
          </a:p>
          <a:p>
            <a:r>
              <a:rPr lang="en-US" dirty="0"/>
              <a:t>That means we will also complete the first major portion of Isaiah, chapters 1-35 – Prophecies of Condemnation</a:t>
            </a:r>
          </a:p>
          <a:p>
            <a:endParaRPr lang="en-US" dirty="0"/>
          </a:p>
          <a:p>
            <a:r>
              <a:rPr lang="en-US" dirty="0"/>
              <a:t>Next week we will move to a historical section, something very unusual in books of prophecy. There we will see how some of Isaiah’s prophecies played out in the history of Judah.</a:t>
            </a:r>
          </a:p>
        </p:txBody>
      </p:sp>
      <p:sp>
        <p:nvSpPr>
          <p:cNvPr id="4" name="Slide Number Placeholder 3"/>
          <p:cNvSpPr>
            <a:spLocks noGrp="1"/>
          </p:cNvSpPr>
          <p:nvPr>
            <p:ph type="sldNum" sz="quarter" idx="5"/>
          </p:nvPr>
        </p:nvSpPr>
        <p:spPr/>
        <p:txBody>
          <a:bodyPr/>
          <a:lstStyle/>
          <a:p>
            <a:fld id="{4D2B7343-4559-4655-B0BC-11E2F39BB687}" type="slidenum">
              <a:rPr lang="en-US" smtClean="0"/>
              <a:pPr/>
              <a:t>12</a:t>
            </a:fld>
            <a:endParaRPr lang="en-US"/>
          </a:p>
        </p:txBody>
      </p:sp>
    </p:spTree>
    <p:extLst>
      <p:ext uri="{BB962C8B-B14F-4D97-AF65-F5344CB8AC3E}">
        <p14:creationId xmlns:p14="http://schemas.microsoft.com/office/powerpoint/2010/main" val="2864473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Since we have taken a week off, just a reminder of where we were when Joel spoke two weeks ago.</a:t>
            </a:r>
          </a:p>
          <a:p>
            <a:endParaRPr lang="en-US" dirty="0"/>
          </a:p>
          <a:p>
            <a:r>
              <a:rPr lang="en-US" dirty="0"/>
              <a:t>Notice all the words for YHWH’s judgment – indignation, judge, vengeance</a:t>
            </a:r>
          </a:p>
          <a:p>
            <a:endParaRPr lang="en-US" dirty="0"/>
          </a:p>
          <a:p>
            <a:r>
              <a:rPr lang="en-US" dirty="0"/>
              <a:t>Understand that Edom is mentioned here, not as the only nation to be judged, but as an example of what will happen to each of the nations when God judges.</a:t>
            </a:r>
          </a:p>
        </p:txBody>
      </p:sp>
      <p:sp>
        <p:nvSpPr>
          <p:cNvPr id="4" name="Slide Number Placeholder 3"/>
          <p:cNvSpPr>
            <a:spLocks noGrp="1"/>
          </p:cNvSpPr>
          <p:nvPr>
            <p:ph type="sldNum" sz="quarter" idx="5"/>
          </p:nvPr>
        </p:nvSpPr>
        <p:spPr/>
        <p:txBody>
          <a:bodyPr/>
          <a:lstStyle/>
          <a:p>
            <a:fld id="{4D2B7343-4559-4655-B0BC-11E2F39BB687}" type="slidenum">
              <a:rPr lang="en-US" smtClean="0"/>
              <a:pPr/>
              <a:t>13</a:t>
            </a:fld>
            <a:endParaRPr lang="en-US"/>
          </a:p>
        </p:txBody>
      </p:sp>
    </p:spTree>
    <p:extLst>
      <p:ext uri="{BB962C8B-B14F-4D97-AF65-F5344CB8AC3E}">
        <p14:creationId xmlns:p14="http://schemas.microsoft.com/office/powerpoint/2010/main" val="8443145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“Pitch” = a black tar substance</a:t>
            </a:r>
          </a:p>
          <a:p>
            <a:endParaRPr lang="en-US" dirty="0"/>
          </a:p>
          <a:p>
            <a:r>
              <a:rPr lang="en-US" dirty="0"/>
              <a:t>This passage describes the result of the Tribulation – not a place you want to live (fortunately Christians will not be there)</a:t>
            </a:r>
          </a:p>
        </p:txBody>
      </p:sp>
      <p:sp>
        <p:nvSpPr>
          <p:cNvPr id="4" name="Slide Number Placeholder 3"/>
          <p:cNvSpPr>
            <a:spLocks noGrp="1"/>
          </p:cNvSpPr>
          <p:nvPr>
            <p:ph type="sldNum" sz="quarter" idx="5"/>
          </p:nvPr>
        </p:nvSpPr>
        <p:spPr/>
        <p:txBody>
          <a:bodyPr/>
          <a:lstStyle/>
          <a:p>
            <a:fld id="{4D2B7343-4559-4655-B0BC-11E2F39BB687}" type="slidenum">
              <a:rPr lang="en-US" smtClean="0"/>
              <a:pPr/>
              <a:t>14</a:t>
            </a:fld>
            <a:endParaRPr lang="en-US"/>
          </a:p>
        </p:txBody>
      </p:sp>
    </p:spTree>
    <p:extLst>
      <p:ext uri="{BB962C8B-B14F-4D97-AF65-F5344CB8AC3E}">
        <p14:creationId xmlns:p14="http://schemas.microsoft.com/office/powerpoint/2010/main" val="279226690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b="1" dirty="0">
                <a:solidFill>
                  <a:srgbClr val="128C15"/>
                </a:solidFill>
                <a:effectLst/>
                <a:latin typeface="Arial" panose="020B0604020202020204" pitchFamily="34" charset="0"/>
                <a:ea typeface="Times New Roman" panose="02020603050405020304" pitchFamily="18" charset="0"/>
              </a:rPr>
              <a:t>CONTRAST !!</a:t>
            </a:r>
          </a:p>
          <a:p>
            <a:endParaRPr lang="en-US" sz="1800" dirty="0">
              <a:solidFill>
                <a:srgbClr val="128C15"/>
              </a:solidFill>
              <a:effectLst/>
              <a:latin typeface="Arial" panose="020B0604020202020204" pitchFamily="34" charset="0"/>
              <a:ea typeface="Times New Roman" panose="02020603050405020304" pitchFamily="18" charset="0"/>
            </a:endParaRPr>
          </a:p>
          <a:p>
            <a:pPr marL="0" marR="0" lvl="0" indent="0" algn="l" defTabSz="914400" rtl="0" eaLnBrk="1" fontAlgn="base" latinLnBrk="0" hangingPunct="1">
              <a:lnSpc>
                <a:spcPct val="100000"/>
              </a:lnSpc>
              <a:spcBef>
                <a:spcPct val="30000"/>
              </a:spcBef>
              <a:spcAft>
                <a:spcPct val="0"/>
              </a:spcAft>
              <a:buClrTx/>
              <a:buSzTx/>
              <a:buFontTx/>
              <a:buNone/>
              <a:tabLst/>
              <a:defRPr/>
            </a:pPr>
            <a:r>
              <a:rPr lang="en-US" sz="1800" b="1" dirty="0">
                <a:solidFill>
                  <a:srgbClr val="CD6209"/>
                </a:solidFill>
                <a:effectLst/>
                <a:latin typeface="Arial" panose="020B0604020202020204" pitchFamily="34" charset="0"/>
                <a:ea typeface="Times New Roman" panose="02020603050405020304" pitchFamily="18" charset="0"/>
              </a:rPr>
              <a:t>God’s objective and climax for Israel are seen in chapter 35 – both in the land and the people.</a:t>
            </a:r>
          </a:p>
          <a:p>
            <a:pPr marL="0" marR="0" lvl="0" indent="0" algn="l" defTabSz="914400" rtl="0" eaLnBrk="1" fontAlgn="base" latinLnBrk="0" hangingPunct="1">
              <a:lnSpc>
                <a:spcPct val="100000"/>
              </a:lnSpc>
              <a:spcBef>
                <a:spcPct val="30000"/>
              </a:spcBef>
              <a:spcAft>
                <a:spcPct val="0"/>
              </a:spcAft>
              <a:buClrTx/>
              <a:buSzTx/>
              <a:buFontTx/>
              <a:buNone/>
              <a:tabLst/>
              <a:defRPr/>
            </a:pPr>
            <a:endParaRPr lang="en-US" sz="1800" b="1" dirty="0">
              <a:solidFill>
                <a:srgbClr val="CD6209"/>
              </a:solidFill>
              <a:effectLst/>
              <a:latin typeface="Arial" panose="020B0604020202020204" pitchFamily="34" charset="0"/>
              <a:ea typeface="Times New Roman" panose="02020603050405020304" pitchFamily="18" charset="0"/>
            </a:endParaRPr>
          </a:p>
          <a:p>
            <a:pPr marL="0" marR="0" lvl="0" indent="0" algn="l" defTabSz="914400" rtl="0" eaLnBrk="1" fontAlgn="base" latinLnBrk="0" hangingPunct="1">
              <a:lnSpc>
                <a:spcPct val="100000"/>
              </a:lnSpc>
              <a:spcBef>
                <a:spcPct val="30000"/>
              </a:spcBef>
              <a:spcAft>
                <a:spcPct val="0"/>
              </a:spcAft>
              <a:buClrTx/>
              <a:buSzTx/>
              <a:buFontTx/>
              <a:buNone/>
              <a:tabLst/>
              <a:defRPr/>
            </a:pPr>
            <a:r>
              <a:rPr lang="en-US" sz="1800" b="1" dirty="0">
                <a:solidFill>
                  <a:srgbClr val="9709C3"/>
                </a:solidFill>
                <a:effectLst/>
                <a:latin typeface="Arial" panose="020B0604020202020204" pitchFamily="34" charset="0"/>
                <a:ea typeface="Times New Roman" panose="02020603050405020304" pitchFamily="18" charset="0"/>
              </a:rPr>
              <a:t>This is the state that mankind constantly longs for—a utopia in which peace and fertility prevail. This condition will not come, however, till after God’s judgment on the world (chap. 34) (Bible Knowledge Commentary)</a:t>
            </a:r>
          </a:p>
          <a:p>
            <a:pPr marL="0" marR="0" lvl="0" indent="0" algn="l" defTabSz="914400" rtl="0" eaLnBrk="1" fontAlgn="base" latinLnBrk="0" hangingPunct="1">
              <a:lnSpc>
                <a:spcPct val="100000"/>
              </a:lnSpc>
              <a:spcBef>
                <a:spcPct val="30000"/>
              </a:spcBef>
              <a:spcAft>
                <a:spcPct val="0"/>
              </a:spcAft>
              <a:buClrTx/>
              <a:buSzTx/>
              <a:buFontTx/>
              <a:buNone/>
              <a:tabLst/>
              <a:defRPr/>
            </a:pPr>
            <a:endParaRPr lang="en-US" sz="1800" dirty="0">
              <a:solidFill>
                <a:srgbClr val="CD6209"/>
              </a:solidFill>
              <a:effectLst/>
              <a:latin typeface="Arial" panose="020B0604020202020204" pitchFamily="34" charset="0"/>
              <a:ea typeface="Times New Roman" panose="02020603050405020304" pitchFamily="18" charset="0"/>
            </a:endParaRPr>
          </a:p>
          <a:p>
            <a:endParaRPr lang="en-US" sz="1800" dirty="0">
              <a:solidFill>
                <a:srgbClr val="128C15"/>
              </a:solidFill>
              <a:effectLst/>
              <a:latin typeface="Arial" panose="020B0604020202020204" pitchFamily="34" charset="0"/>
              <a:ea typeface="Times New Roman" panose="02020603050405020304" pitchFamily="18" charset="0"/>
            </a:endParaRPr>
          </a:p>
          <a:p>
            <a:pPr marL="0" marR="0" lvl="0" indent="0" algn="l" defTabSz="914400" rtl="0" eaLnBrk="1" fontAlgn="base" latinLnBrk="0" hangingPunct="1">
              <a:lnSpc>
                <a:spcPct val="100000"/>
              </a:lnSpc>
              <a:spcBef>
                <a:spcPct val="30000"/>
              </a:spcBef>
              <a:spcAft>
                <a:spcPct val="0"/>
              </a:spcAft>
              <a:buClrTx/>
              <a:buSzTx/>
              <a:buFontTx/>
              <a:buNone/>
              <a:tabLst/>
              <a:defRPr/>
            </a:pPr>
            <a:endParaRPr lang="en-US" sz="1800" dirty="0">
              <a:solidFill>
                <a:srgbClr val="128C15"/>
              </a:solidFill>
              <a:effectLst/>
              <a:latin typeface="Arial" panose="020B0604020202020204" pitchFamily="34" charset="0"/>
              <a:ea typeface="Times New Roman" panose="02020603050405020304" pitchFamily="18" charset="0"/>
            </a:endParaRPr>
          </a:p>
          <a:p>
            <a:pPr marL="0" marR="0" lvl="0" indent="0" algn="l" defTabSz="914400" rtl="0" eaLnBrk="1" fontAlgn="base" latinLnBrk="0" hangingPunct="1">
              <a:lnSpc>
                <a:spcPct val="100000"/>
              </a:lnSpc>
              <a:spcBef>
                <a:spcPct val="30000"/>
              </a:spcBef>
              <a:spcAft>
                <a:spcPct val="0"/>
              </a:spcAft>
              <a:buClrTx/>
              <a:buSzTx/>
              <a:buFontTx/>
              <a:buNone/>
              <a:tabLst/>
              <a:defRPr/>
            </a:pPr>
            <a:endParaRPr lang="en-US" sz="1800" dirty="0">
              <a:solidFill>
                <a:srgbClr val="9709C3"/>
              </a:solidFill>
              <a:effectLst/>
              <a:latin typeface="Arial" panose="020B0604020202020204" pitchFamily="34" charset="0"/>
              <a:ea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4D2B7343-4559-4655-B0BC-11E2F39BB687}" type="slidenum">
              <a:rPr lang="en-US" smtClean="0"/>
              <a:pPr/>
              <a:t>15</a:t>
            </a:fld>
            <a:endParaRPr lang="en-US"/>
          </a:p>
        </p:txBody>
      </p:sp>
    </p:spTree>
    <p:extLst>
      <p:ext uri="{BB962C8B-B14F-4D97-AF65-F5344CB8AC3E}">
        <p14:creationId xmlns:p14="http://schemas.microsoft.com/office/powerpoint/2010/main" val="354428222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slide presents the pre-millennial, pre-tribulation understanding of future events. That means the rapture occurs before both the tribulation and the millennium.</a:t>
            </a:r>
          </a:p>
          <a:p>
            <a:endParaRPr lang="en-US" dirty="0"/>
          </a:p>
          <a:p>
            <a:r>
              <a:rPr lang="en-US" dirty="0"/>
              <a:t>They actually build on God’s major Old Testament covenants with Abraham, Moses, and David. While Christ fulfilled the Law of Moses, the other two are still awaiting God’s fulfillment.</a:t>
            </a:r>
          </a:p>
          <a:p>
            <a:endParaRPr lang="en-US" dirty="0"/>
          </a:p>
          <a:p>
            <a:r>
              <a:rPr lang="en-US" dirty="0"/>
              <a:t>The primary flow of this chart goes with the red box. Note that “you are here” inside that red box. The blue box highlights areas of great current interest, namely the rapture and second coming. Key chapters of revelation and Isaiah are highlighted to show where they fit in this chart.</a:t>
            </a:r>
          </a:p>
          <a:p>
            <a:endParaRPr lang="en-US" dirty="0"/>
          </a:p>
          <a:p>
            <a:r>
              <a:rPr lang="en-US" dirty="0"/>
              <a:t>Revelation covers a lot of these events and gives extensive treatment to the tribulation. But many other books have important contributions to our understanding of end-time events.</a:t>
            </a:r>
          </a:p>
          <a:p>
            <a:endParaRPr lang="en-US" dirty="0"/>
          </a:p>
          <a:p>
            <a:r>
              <a:rPr lang="en-US" dirty="0"/>
              <a:t>Isaiah’s Apocalypse, Isaiah 24-27 – generally corresponds to these periods for the Tribulation and the Millennium. Remember, Revelation is mostly sequential and we think mostly sequential. However, Isaiah often jumps around in his presentation.</a:t>
            </a:r>
          </a:p>
          <a:p>
            <a:endParaRPr lang="en-US" dirty="0"/>
          </a:p>
          <a:p>
            <a:r>
              <a:rPr lang="en-US" dirty="0"/>
              <a:t>Other important passages in Isaiah address the Millennium also:</a:t>
            </a:r>
          </a:p>
          <a:p>
            <a:r>
              <a:rPr lang="en-US" dirty="0"/>
              <a:t>2:1-5</a:t>
            </a:r>
          </a:p>
          <a:p>
            <a:r>
              <a:rPr lang="en-US" dirty="0"/>
              <a:t>11:1-16</a:t>
            </a:r>
          </a:p>
          <a:p>
            <a:r>
              <a:rPr lang="en-US" dirty="0"/>
              <a:t>32.1-20</a:t>
            </a:r>
          </a:p>
          <a:p>
            <a:r>
              <a:rPr lang="en-US" dirty="0"/>
              <a:t>35.1-10</a:t>
            </a:r>
          </a:p>
          <a:p>
            <a:r>
              <a:rPr lang="en-US" dirty="0"/>
              <a:t>60.1-22</a:t>
            </a:r>
          </a:p>
          <a:p>
            <a:endParaRPr lang="en-US" dirty="0"/>
          </a:p>
          <a:p>
            <a:endParaRPr lang="en-US" dirty="0"/>
          </a:p>
          <a:p>
            <a:r>
              <a:rPr lang="en-US" dirty="0"/>
              <a:t>Also, remember that God knows a lot more than we do about the subject. It is okay to have disagreements as we seek to understand end-time events, but we need to be gracious to others, treating them with dignity and respect.</a:t>
            </a:r>
          </a:p>
        </p:txBody>
      </p:sp>
      <p:sp>
        <p:nvSpPr>
          <p:cNvPr id="4" name="Slide Number Placeholder 3"/>
          <p:cNvSpPr>
            <a:spLocks noGrp="1"/>
          </p:cNvSpPr>
          <p:nvPr>
            <p:ph type="sldNum" sz="quarter" idx="5"/>
          </p:nvPr>
        </p:nvSpPr>
        <p:spPr/>
        <p:txBody>
          <a:bodyPr/>
          <a:lstStyle/>
          <a:p>
            <a:fld id="{1F67D48F-5EC5-304E-9AC7-20832AD91978}" type="slidenum">
              <a:rPr lang="en-US" smtClean="0"/>
              <a:t>16</a:t>
            </a:fld>
            <a:endParaRPr lang="en-US"/>
          </a:p>
        </p:txBody>
      </p:sp>
    </p:spTree>
    <p:extLst>
      <p:ext uri="{BB962C8B-B14F-4D97-AF65-F5344CB8AC3E}">
        <p14:creationId xmlns:p14="http://schemas.microsoft.com/office/powerpoint/2010/main" val="137529351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How many have ever been to Israel?  If not, I would highly recommend it.</a:t>
            </a:r>
          </a:p>
          <a:p>
            <a:endParaRPr lang="en-US" dirty="0"/>
          </a:p>
          <a:p>
            <a:r>
              <a:rPr lang="en-US" dirty="0"/>
              <a:t>When they say “wilderness” they don’t mean like the Civil War battlefield 70 miles south of here that is totally overgrown with vegetation</a:t>
            </a:r>
          </a:p>
          <a:p>
            <a:endParaRPr lang="en-US" dirty="0"/>
          </a:p>
          <a:p>
            <a:pPr marL="0" marR="0" lvl="0" indent="0" algn="l" defTabSz="914400" rtl="0" eaLnBrk="1" fontAlgn="base" latinLnBrk="0" hangingPunct="1">
              <a:lnSpc>
                <a:spcPct val="100000"/>
              </a:lnSpc>
              <a:spcBef>
                <a:spcPct val="30000"/>
              </a:spcBef>
              <a:spcAft>
                <a:spcPct val="0"/>
              </a:spcAft>
              <a:buClrTx/>
              <a:buSzTx/>
              <a:buFontTx/>
              <a:buNone/>
              <a:tabLst/>
              <a:defRPr/>
            </a:pPr>
            <a:r>
              <a:rPr lang="en-US" sz="1200" dirty="0">
                <a:solidFill>
                  <a:srgbClr val="000000"/>
                </a:solidFill>
                <a:effectLst/>
                <a:latin typeface="Calibri" panose="020F0502020204030204" pitchFamily="34" charset="0"/>
                <a:ea typeface="Times New Roman" panose="02020603050405020304" pitchFamily="18" charset="0"/>
              </a:rPr>
              <a:t>Arabah - An arid desert valley that runs for 100 miles between the Dead Sea and the Gulf of Aqaba. (LBD)</a:t>
            </a:r>
            <a:endParaRPr lang="en-US" sz="1200" dirty="0">
              <a:solidFill>
                <a:srgbClr val="0432FF"/>
              </a:solidFill>
              <a:effectLst/>
              <a:latin typeface="Calibri" panose="020F0502020204030204" pitchFamily="34" charset="0"/>
              <a:ea typeface="Times New Roman" panose="02020603050405020304" pitchFamily="18" charset="0"/>
            </a:endParaRPr>
          </a:p>
          <a:p>
            <a:endParaRPr lang="en-US" dirty="0"/>
          </a:p>
          <a:p>
            <a:endParaRPr lang="en-US" dirty="0"/>
          </a:p>
        </p:txBody>
      </p:sp>
      <p:sp>
        <p:nvSpPr>
          <p:cNvPr id="4" name="Slide Number Placeholder 3"/>
          <p:cNvSpPr>
            <a:spLocks noGrp="1"/>
          </p:cNvSpPr>
          <p:nvPr>
            <p:ph type="sldNum" sz="quarter" idx="10"/>
          </p:nvPr>
        </p:nvSpPr>
        <p:spPr/>
        <p:txBody>
          <a:bodyPr/>
          <a:lstStyle/>
          <a:p>
            <a:fld id="{1F67D48F-5EC5-304E-9AC7-20832AD91978}" type="slidenum">
              <a:rPr lang="en-US" smtClean="0"/>
              <a:t>17</a:t>
            </a:fld>
            <a:endParaRPr lang="en-US"/>
          </a:p>
        </p:txBody>
      </p:sp>
    </p:spTree>
    <p:extLst>
      <p:ext uri="{BB962C8B-B14F-4D97-AF65-F5344CB8AC3E}">
        <p14:creationId xmlns:p14="http://schemas.microsoft.com/office/powerpoint/2010/main" val="76107159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spcBef>
                <a:spcPts val="0"/>
              </a:spcBef>
              <a:spcAft>
                <a:spcPts val="0"/>
              </a:spcAft>
              <a:buFont typeface="Symbol" pitchFamily="2" charset="2"/>
              <a:buChar char=""/>
            </a:pPr>
            <a:r>
              <a:rPr lang="en-US" sz="1800" dirty="0">
                <a:solidFill>
                  <a:srgbClr val="000000"/>
                </a:solidFill>
                <a:effectLst/>
                <a:latin typeface="Calibri" panose="020F0502020204030204" pitchFamily="34" charset="0"/>
                <a:ea typeface="Times New Roman" panose="02020603050405020304" pitchFamily="18" charset="0"/>
              </a:rPr>
              <a:t>Arabah - An arid desert valley that runs for 100 miles between the Dead Sea and the Gulf of Aqaba. (LBD)</a:t>
            </a:r>
            <a:endParaRPr lang="en-US" sz="1800" dirty="0">
              <a:solidFill>
                <a:srgbClr val="0432FF"/>
              </a:solidFill>
              <a:effectLst/>
              <a:latin typeface="Calibri" panose="020F0502020204030204" pitchFamily="34" charset="0"/>
              <a:ea typeface="Times New Roman" panose="02020603050405020304" pitchFamily="18" charset="0"/>
            </a:endParaRPr>
          </a:p>
          <a:p>
            <a:pPr marL="342900" marR="0" lvl="0" indent="-342900">
              <a:spcBef>
                <a:spcPts val="0"/>
              </a:spcBef>
              <a:spcAft>
                <a:spcPts val="0"/>
              </a:spcAft>
              <a:buFont typeface="Symbol" pitchFamily="2" charset="2"/>
              <a:buChar char=""/>
            </a:pPr>
            <a:endParaRPr lang="en-US" sz="1800" dirty="0">
              <a:solidFill>
                <a:srgbClr val="000000"/>
              </a:solidFill>
              <a:effectLst/>
              <a:latin typeface="Calibri" panose="020F0502020204030204" pitchFamily="34" charset="0"/>
              <a:ea typeface="Times New Roman" panose="02020603050405020304" pitchFamily="18" charset="0"/>
            </a:endParaRPr>
          </a:p>
          <a:p>
            <a:pPr marL="342900" marR="0" lvl="0" indent="-342900">
              <a:spcBef>
                <a:spcPts val="0"/>
              </a:spcBef>
              <a:spcAft>
                <a:spcPts val="0"/>
              </a:spcAft>
              <a:buFont typeface="Symbol" pitchFamily="2" charset="2"/>
              <a:buChar char=""/>
            </a:pPr>
            <a:r>
              <a:rPr lang="en-US" sz="1800" dirty="0">
                <a:solidFill>
                  <a:srgbClr val="000000"/>
                </a:solidFill>
                <a:effectLst/>
                <a:latin typeface="Calibri" panose="020F0502020204030204" pitchFamily="34" charset="0"/>
                <a:ea typeface="Times New Roman" panose="02020603050405020304" pitchFamily="18" charset="0"/>
              </a:rPr>
              <a:t>Lebanon - The region north of Israel. Consisted of two mountain ranges with a fertile valley in between. (LBD)</a:t>
            </a:r>
            <a:endParaRPr lang="en-US" sz="1800" dirty="0">
              <a:solidFill>
                <a:srgbClr val="0432FF"/>
              </a:solidFill>
              <a:effectLst/>
              <a:latin typeface="Calibri" panose="020F0502020204030204" pitchFamily="34" charset="0"/>
              <a:ea typeface="Times New Roman" panose="02020603050405020304" pitchFamily="18" charset="0"/>
            </a:endParaRPr>
          </a:p>
          <a:p>
            <a:pPr marL="342900" marR="0" lvl="0" indent="-342900">
              <a:spcBef>
                <a:spcPts val="0"/>
              </a:spcBef>
              <a:spcAft>
                <a:spcPts val="0"/>
              </a:spcAft>
              <a:buFont typeface="Symbol" pitchFamily="2" charset="2"/>
              <a:buChar char=""/>
            </a:pPr>
            <a:r>
              <a:rPr lang="en-US" sz="1800" dirty="0">
                <a:solidFill>
                  <a:srgbClr val="000000"/>
                </a:solidFill>
                <a:effectLst/>
                <a:latin typeface="Calibri" panose="020F0502020204030204" pitchFamily="34" charset="0"/>
                <a:ea typeface="Times New Roman" panose="02020603050405020304" pitchFamily="18" charset="0"/>
              </a:rPr>
              <a:t>Sharon - A segment of Israel’s coastal plain, remembered in the Bible for its fertility and pasture land. … about 50 miles long and a width of 9–10 miles (LBD)</a:t>
            </a:r>
            <a:endParaRPr lang="en-US" sz="1800" dirty="0">
              <a:solidFill>
                <a:srgbClr val="0432FF"/>
              </a:solidFill>
              <a:effectLst/>
              <a:latin typeface="Calibri" panose="020F0502020204030204" pitchFamily="34" charset="0"/>
              <a:ea typeface="Times New Roman" panose="02020603050405020304" pitchFamily="18" charset="0"/>
            </a:endParaRPr>
          </a:p>
          <a:p>
            <a:pPr marL="342900" marR="0" lvl="0" indent="-342900">
              <a:spcBef>
                <a:spcPts val="0"/>
              </a:spcBef>
              <a:spcAft>
                <a:spcPts val="0"/>
              </a:spcAft>
              <a:buFont typeface="Symbol" pitchFamily="2" charset="2"/>
              <a:buChar char=""/>
            </a:pPr>
            <a:r>
              <a:rPr lang="en-US" sz="1800" dirty="0">
                <a:solidFill>
                  <a:srgbClr val="000000"/>
                </a:solidFill>
                <a:effectLst/>
                <a:latin typeface="Calibri" panose="020F0502020204030204" pitchFamily="34" charset="0"/>
                <a:ea typeface="Times New Roman" panose="02020603050405020304" pitchFamily="18" charset="0"/>
              </a:rPr>
              <a:t>Carmel - A Judaean city located approximately eight miles south of Hebron; not to be confused with Mount Carmel, a mountain range in northern Israel. (LBD)</a:t>
            </a:r>
          </a:p>
          <a:p>
            <a:pPr marL="342900" marR="0" lvl="0" indent="-342900">
              <a:spcBef>
                <a:spcPts val="0"/>
              </a:spcBef>
              <a:spcAft>
                <a:spcPts val="0"/>
              </a:spcAft>
              <a:buFont typeface="Symbol" pitchFamily="2" charset="2"/>
              <a:buChar char=""/>
            </a:pPr>
            <a:r>
              <a:rPr lang="en-US" sz="1800" dirty="0">
                <a:solidFill>
                  <a:srgbClr val="000000"/>
                </a:solidFill>
                <a:effectLst/>
                <a:latin typeface="Calibri" panose="020F0502020204030204" pitchFamily="34" charset="0"/>
                <a:ea typeface="Times New Roman" panose="02020603050405020304" pitchFamily="18" charset="0"/>
              </a:rPr>
              <a:t>The emphasis here is on fertility and a fruitful land, represented by Lebanon, Carmel, and Sharon</a:t>
            </a:r>
            <a:endParaRPr lang="en-US" sz="1800" dirty="0">
              <a:solidFill>
                <a:srgbClr val="0432FF"/>
              </a:solidFill>
              <a:effectLst/>
              <a:latin typeface="Calibri" panose="020F0502020204030204" pitchFamily="34" charset="0"/>
              <a:ea typeface="Times New Roman" panose="02020603050405020304" pitchFamily="18" charset="0"/>
            </a:endParaRPr>
          </a:p>
          <a:p>
            <a:endParaRPr lang="en-US" sz="1800" dirty="0">
              <a:solidFill>
                <a:srgbClr val="128C15"/>
              </a:solidFill>
              <a:effectLst/>
              <a:latin typeface="Arial" panose="020B0604020202020204" pitchFamily="34" charset="0"/>
              <a:ea typeface="Times New Roman" panose="02020603050405020304" pitchFamily="18" charset="0"/>
            </a:endParaRPr>
          </a:p>
          <a:p>
            <a:pPr marL="0" marR="0" lvl="0" indent="0" algn="l" defTabSz="914400" rtl="0" eaLnBrk="1" fontAlgn="base" latinLnBrk="0" hangingPunct="1">
              <a:lnSpc>
                <a:spcPct val="100000"/>
              </a:lnSpc>
              <a:spcBef>
                <a:spcPct val="30000"/>
              </a:spcBef>
              <a:spcAft>
                <a:spcPct val="0"/>
              </a:spcAft>
              <a:buClrTx/>
              <a:buSzTx/>
              <a:buFontTx/>
              <a:buNone/>
              <a:tabLst/>
              <a:defRPr/>
            </a:pPr>
            <a:endParaRPr lang="en-US" sz="1800" dirty="0">
              <a:solidFill>
                <a:srgbClr val="128C15"/>
              </a:solidFill>
              <a:effectLst/>
              <a:latin typeface="Arial" panose="020B0604020202020204" pitchFamily="34" charset="0"/>
              <a:ea typeface="Times New Roman" panose="02020603050405020304" pitchFamily="18" charset="0"/>
            </a:endParaRPr>
          </a:p>
          <a:p>
            <a:pPr marL="0" marR="0" lvl="0" indent="0" algn="l" defTabSz="914400" rtl="0" eaLnBrk="1" fontAlgn="base" latinLnBrk="0" hangingPunct="1">
              <a:lnSpc>
                <a:spcPct val="100000"/>
              </a:lnSpc>
              <a:spcBef>
                <a:spcPct val="30000"/>
              </a:spcBef>
              <a:spcAft>
                <a:spcPct val="0"/>
              </a:spcAft>
              <a:buClrTx/>
              <a:buSzTx/>
              <a:buFontTx/>
              <a:buNone/>
              <a:tabLst/>
              <a:defRPr/>
            </a:pPr>
            <a:endParaRPr lang="en-US" sz="1800" dirty="0">
              <a:solidFill>
                <a:srgbClr val="9709C3"/>
              </a:solidFill>
              <a:effectLst/>
              <a:latin typeface="Arial" panose="020B0604020202020204" pitchFamily="34" charset="0"/>
              <a:ea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4D2B7343-4559-4655-B0BC-11E2F39BB687}" type="slidenum">
              <a:rPr lang="en-US" smtClean="0"/>
              <a:pPr/>
              <a:t>18</a:t>
            </a:fld>
            <a:endParaRPr lang="en-US"/>
          </a:p>
        </p:txBody>
      </p:sp>
    </p:spTree>
    <p:extLst>
      <p:ext uri="{BB962C8B-B14F-4D97-AF65-F5344CB8AC3E}">
        <p14:creationId xmlns:p14="http://schemas.microsoft.com/office/powerpoint/2010/main" val="141001900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spcBef>
                <a:spcPts val="0"/>
              </a:spcBef>
              <a:spcAft>
                <a:spcPts val="0"/>
              </a:spcAft>
              <a:buFont typeface="Symbol" pitchFamily="2" charset="2"/>
              <a:buChar char=""/>
            </a:pPr>
            <a:r>
              <a:rPr lang="en-US" sz="1800" dirty="0">
                <a:solidFill>
                  <a:srgbClr val="000000"/>
                </a:solidFill>
                <a:effectLst/>
                <a:latin typeface="Calibri" panose="020F0502020204030204" pitchFamily="34" charset="0"/>
                <a:ea typeface="Times New Roman" panose="02020603050405020304" pitchFamily="18" charset="0"/>
              </a:rPr>
              <a:t>Arabah - An arid desert valley that runs for 100 miles between the Dead Sea and the Gulf of Aqaba. (LBD)</a:t>
            </a:r>
            <a:endParaRPr lang="en-US" sz="1800" dirty="0">
              <a:solidFill>
                <a:srgbClr val="0432FF"/>
              </a:solidFill>
              <a:effectLst/>
              <a:latin typeface="Calibri" panose="020F0502020204030204" pitchFamily="34" charset="0"/>
              <a:ea typeface="Times New Roman" panose="02020603050405020304" pitchFamily="18" charset="0"/>
            </a:endParaRPr>
          </a:p>
          <a:p>
            <a:pPr marL="342900" marR="0" lvl="0" indent="-342900">
              <a:spcBef>
                <a:spcPts val="0"/>
              </a:spcBef>
              <a:spcAft>
                <a:spcPts val="0"/>
              </a:spcAft>
              <a:buFont typeface="Symbol" pitchFamily="2" charset="2"/>
              <a:buChar char=""/>
            </a:pPr>
            <a:endParaRPr lang="en-US" sz="1800" dirty="0">
              <a:solidFill>
                <a:srgbClr val="0432FF"/>
              </a:solidFill>
              <a:effectLst/>
              <a:latin typeface="Calibri" panose="020F0502020204030204" pitchFamily="34" charset="0"/>
              <a:ea typeface="Times New Roman" panose="02020603050405020304" pitchFamily="18" charset="0"/>
            </a:endParaRPr>
          </a:p>
          <a:p>
            <a:endParaRPr lang="en-US" sz="1800" dirty="0">
              <a:solidFill>
                <a:srgbClr val="128C15"/>
              </a:solidFill>
              <a:effectLst/>
              <a:latin typeface="Arial" panose="020B0604020202020204" pitchFamily="34" charset="0"/>
              <a:ea typeface="Times New Roman" panose="02020603050405020304" pitchFamily="18" charset="0"/>
            </a:endParaRPr>
          </a:p>
          <a:p>
            <a:pPr marL="0" marR="0" lvl="0" indent="0" algn="l" defTabSz="914400" rtl="0" eaLnBrk="1" fontAlgn="base" latinLnBrk="0" hangingPunct="1">
              <a:lnSpc>
                <a:spcPct val="100000"/>
              </a:lnSpc>
              <a:spcBef>
                <a:spcPct val="30000"/>
              </a:spcBef>
              <a:spcAft>
                <a:spcPct val="0"/>
              </a:spcAft>
              <a:buClrTx/>
              <a:buSzTx/>
              <a:buFontTx/>
              <a:buNone/>
              <a:tabLst/>
              <a:defRPr/>
            </a:pPr>
            <a:endParaRPr lang="en-US" sz="1800" dirty="0">
              <a:solidFill>
                <a:srgbClr val="128C15"/>
              </a:solidFill>
              <a:effectLst/>
              <a:latin typeface="Arial" panose="020B0604020202020204" pitchFamily="34" charset="0"/>
              <a:ea typeface="Times New Roman" panose="02020603050405020304" pitchFamily="18" charset="0"/>
            </a:endParaRPr>
          </a:p>
          <a:p>
            <a:pPr marL="0" marR="0" lvl="0" indent="0" algn="l" defTabSz="914400" rtl="0" eaLnBrk="1" fontAlgn="base" latinLnBrk="0" hangingPunct="1">
              <a:lnSpc>
                <a:spcPct val="100000"/>
              </a:lnSpc>
              <a:spcBef>
                <a:spcPct val="30000"/>
              </a:spcBef>
              <a:spcAft>
                <a:spcPct val="0"/>
              </a:spcAft>
              <a:buClrTx/>
              <a:buSzTx/>
              <a:buFontTx/>
              <a:buNone/>
              <a:tabLst/>
              <a:defRPr/>
            </a:pPr>
            <a:endParaRPr lang="en-US" sz="1800" dirty="0">
              <a:solidFill>
                <a:srgbClr val="9709C3"/>
              </a:solidFill>
              <a:effectLst/>
              <a:latin typeface="Arial" panose="020B0604020202020204" pitchFamily="34" charset="0"/>
              <a:ea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4D2B7343-4559-4655-B0BC-11E2F39BB687}" type="slidenum">
              <a:rPr lang="en-US" smtClean="0"/>
              <a:pPr/>
              <a:t>19</a:t>
            </a:fld>
            <a:endParaRPr lang="en-US"/>
          </a:p>
        </p:txBody>
      </p:sp>
    </p:spTree>
    <p:extLst>
      <p:ext uri="{BB962C8B-B14F-4D97-AF65-F5344CB8AC3E}">
        <p14:creationId xmlns:p14="http://schemas.microsoft.com/office/powerpoint/2010/main" val="267643242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spcBef>
                <a:spcPts val="0"/>
              </a:spcBef>
              <a:spcAft>
                <a:spcPts val="0"/>
              </a:spcAft>
              <a:buFont typeface="Symbol" pitchFamily="2" charset="2"/>
              <a:buChar char=""/>
            </a:pPr>
            <a:r>
              <a:rPr lang="en-US" sz="1800" dirty="0">
                <a:solidFill>
                  <a:srgbClr val="000000"/>
                </a:solidFill>
                <a:effectLst/>
                <a:latin typeface="Calibri" panose="020F0502020204030204" pitchFamily="34" charset="0"/>
                <a:ea typeface="Times New Roman" panose="02020603050405020304" pitchFamily="18" charset="0"/>
              </a:rPr>
              <a:t>Arabah - An arid desert valley that runs for 100 miles between the Dead Sea and the Gulf of Aqaba. (LBD)</a:t>
            </a:r>
            <a:endParaRPr lang="en-US" sz="1800" dirty="0">
              <a:solidFill>
                <a:srgbClr val="0432FF"/>
              </a:solidFill>
              <a:effectLst/>
              <a:latin typeface="Calibri" panose="020F0502020204030204" pitchFamily="34" charset="0"/>
              <a:ea typeface="Times New Roman" panose="02020603050405020304" pitchFamily="18" charset="0"/>
            </a:endParaRPr>
          </a:p>
          <a:p>
            <a:endParaRPr lang="en-US" sz="1800" dirty="0">
              <a:solidFill>
                <a:srgbClr val="128C15"/>
              </a:solidFill>
              <a:effectLst/>
              <a:latin typeface="Arial" panose="020B0604020202020204" pitchFamily="34" charset="0"/>
              <a:ea typeface="Times New Roman" panose="02020603050405020304" pitchFamily="18" charset="0"/>
            </a:endParaRPr>
          </a:p>
          <a:p>
            <a:pPr marL="0" marR="0" lvl="0" indent="0" algn="l" defTabSz="914400" rtl="0" eaLnBrk="1" fontAlgn="base" latinLnBrk="0" hangingPunct="1">
              <a:lnSpc>
                <a:spcPct val="100000"/>
              </a:lnSpc>
              <a:spcBef>
                <a:spcPct val="30000"/>
              </a:spcBef>
              <a:spcAft>
                <a:spcPct val="0"/>
              </a:spcAft>
              <a:buClrTx/>
              <a:buSzTx/>
              <a:buFontTx/>
              <a:buNone/>
              <a:tabLst/>
              <a:defRPr/>
            </a:pPr>
            <a:endParaRPr lang="en-US" sz="1800" dirty="0">
              <a:solidFill>
                <a:srgbClr val="128C15"/>
              </a:solidFill>
              <a:effectLst/>
              <a:latin typeface="Arial" panose="020B0604020202020204" pitchFamily="34" charset="0"/>
              <a:ea typeface="Times New Roman" panose="02020603050405020304" pitchFamily="18" charset="0"/>
            </a:endParaRPr>
          </a:p>
          <a:p>
            <a:pPr marL="0" marR="0" lvl="0" indent="0" algn="l" defTabSz="914400" rtl="0" eaLnBrk="1" fontAlgn="base" latinLnBrk="0" hangingPunct="1">
              <a:lnSpc>
                <a:spcPct val="100000"/>
              </a:lnSpc>
              <a:spcBef>
                <a:spcPct val="30000"/>
              </a:spcBef>
              <a:spcAft>
                <a:spcPct val="0"/>
              </a:spcAft>
              <a:buClrTx/>
              <a:buSzTx/>
              <a:buFontTx/>
              <a:buNone/>
              <a:tabLst/>
              <a:defRPr/>
            </a:pPr>
            <a:endParaRPr lang="en-US" sz="1800" dirty="0">
              <a:solidFill>
                <a:srgbClr val="9709C3"/>
              </a:solidFill>
              <a:effectLst/>
              <a:latin typeface="Arial" panose="020B0604020202020204" pitchFamily="34" charset="0"/>
              <a:ea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4D2B7343-4559-4655-B0BC-11E2F39BB687}" type="slidenum">
              <a:rPr lang="en-US" smtClean="0"/>
              <a:pPr/>
              <a:t>20</a:t>
            </a:fld>
            <a:endParaRPr lang="en-US"/>
          </a:p>
        </p:txBody>
      </p:sp>
    </p:spTree>
    <p:extLst>
      <p:ext uri="{BB962C8B-B14F-4D97-AF65-F5344CB8AC3E}">
        <p14:creationId xmlns:p14="http://schemas.microsoft.com/office/powerpoint/2010/main" val="129002946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ts val="0"/>
              </a:spcBef>
              <a:spcAft>
                <a:spcPts val="0"/>
              </a:spcAft>
              <a:buClrTx/>
              <a:buSzTx/>
              <a:buFont typeface="Symbol" pitchFamily="2" charset="2"/>
              <a:buNone/>
              <a:tabLst/>
              <a:defRPr/>
            </a:pPr>
            <a:r>
              <a:rPr lang="en-US" sz="1800" b="1" dirty="0">
                <a:solidFill>
                  <a:srgbClr val="2718EC"/>
                </a:solidFill>
                <a:effectLst/>
                <a:latin typeface="Arial" panose="020B0604020202020204" pitchFamily="34" charset="0"/>
                <a:ea typeface="Times New Roman" panose="02020603050405020304" pitchFamily="18" charset="0"/>
              </a:rPr>
              <a:t>The people were in an emotional desert. How could Isaiah help?</a:t>
            </a:r>
          </a:p>
          <a:p>
            <a:pPr marL="0" marR="0" lvl="0" indent="0" algn="l" defTabSz="914400" rtl="0" eaLnBrk="1" fontAlgn="base" latinLnBrk="0" hangingPunct="1">
              <a:lnSpc>
                <a:spcPct val="100000"/>
              </a:lnSpc>
              <a:spcBef>
                <a:spcPts val="0"/>
              </a:spcBef>
              <a:spcAft>
                <a:spcPts val="0"/>
              </a:spcAft>
              <a:buClrTx/>
              <a:buSzTx/>
              <a:buFont typeface="Symbol" pitchFamily="2" charset="2"/>
              <a:buNone/>
              <a:tabLst/>
              <a:defRPr/>
            </a:pPr>
            <a:endParaRPr lang="en-US" sz="1800" dirty="0">
              <a:solidFill>
                <a:srgbClr val="2718EC"/>
              </a:solidFill>
              <a:effectLst/>
              <a:latin typeface="Arial" panose="020B0604020202020204" pitchFamily="34" charset="0"/>
              <a:ea typeface="Times New Roman" panose="02020603050405020304" pitchFamily="18" charset="0"/>
            </a:endParaRPr>
          </a:p>
          <a:p>
            <a:pPr marL="0" marR="0" lvl="0" indent="0" algn="l" defTabSz="914400" rtl="0" eaLnBrk="1" fontAlgn="base" latinLnBrk="0" hangingPunct="1">
              <a:lnSpc>
                <a:spcPct val="100000"/>
              </a:lnSpc>
              <a:spcBef>
                <a:spcPts val="0"/>
              </a:spcBef>
              <a:spcAft>
                <a:spcPts val="0"/>
              </a:spcAft>
              <a:buClrTx/>
              <a:buSzTx/>
              <a:buFont typeface="Symbol" pitchFamily="2" charset="2"/>
              <a:buNone/>
              <a:tabLst/>
              <a:defRPr/>
            </a:pPr>
            <a:r>
              <a:rPr lang="en-US" sz="1800" b="1" dirty="0">
                <a:solidFill>
                  <a:srgbClr val="2718EC"/>
                </a:solidFill>
                <a:effectLst/>
                <a:latin typeface="Arial" panose="020B0604020202020204" pitchFamily="34" charset="0"/>
                <a:ea typeface="Times New Roman" panose="02020603050405020304" pitchFamily="18" charset="0"/>
              </a:rPr>
              <a:t>God is always a factor! Depend on Him!</a:t>
            </a:r>
          </a:p>
          <a:p>
            <a:pPr marL="0" marR="0" lvl="0" indent="0" algn="l" defTabSz="914400" rtl="0" eaLnBrk="1" fontAlgn="base" latinLnBrk="0" hangingPunct="1">
              <a:lnSpc>
                <a:spcPct val="100000"/>
              </a:lnSpc>
              <a:spcBef>
                <a:spcPts val="0"/>
              </a:spcBef>
              <a:spcAft>
                <a:spcPts val="0"/>
              </a:spcAft>
              <a:buClrTx/>
              <a:buSzTx/>
              <a:buFont typeface="Symbol" pitchFamily="2" charset="2"/>
              <a:buNone/>
              <a:tabLst/>
              <a:defRPr/>
            </a:pPr>
            <a:endParaRPr lang="en-US" sz="1800" dirty="0">
              <a:solidFill>
                <a:srgbClr val="2718EC"/>
              </a:solidFill>
              <a:effectLst/>
              <a:latin typeface="Arial" panose="020B0604020202020204" pitchFamily="34" charset="0"/>
              <a:ea typeface="Times New Roman" panose="02020603050405020304" pitchFamily="18" charset="0"/>
            </a:endParaRPr>
          </a:p>
          <a:p>
            <a:pPr marL="0" marR="0" lvl="0" indent="0" algn="l" defTabSz="914400" rtl="0" eaLnBrk="1" fontAlgn="base" latinLnBrk="0" hangingPunct="1">
              <a:lnSpc>
                <a:spcPct val="100000"/>
              </a:lnSpc>
              <a:spcBef>
                <a:spcPts val="0"/>
              </a:spcBef>
              <a:spcAft>
                <a:spcPts val="0"/>
              </a:spcAft>
              <a:buClrTx/>
              <a:buSzTx/>
              <a:buFont typeface="Symbol" pitchFamily="2" charset="2"/>
              <a:buNone/>
              <a:tabLst/>
              <a:defRPr/>
            </a:pPr>
            <a:r>
              <a:rPr lang="en-US" sz="1800" dirty="0">
                <a:solidFill>
                  <a:srgbClr val="2718EC"/>
                </a:solidFill>
                <a:effectLst/>
                <a:latin typeface="Arial" panose="020B0604020202020204" pitchFamily="34" charset="0"/>
                <a:ea typeface="Times New Roman" panose="02020603050405020304" pitchFamily="18" charset="0"/>
              </a:rPr>
              <a:t>After verse 4, don’t you feel encouraged already?</a:t>
            </a:r>
          </a:p>
          <a:p>
            <a:pPr marL="0" marR="0" lvl="0" indent="0" algn="l" defTabSz="914400" rtl="0" eaLnBrk="1" fontAlgn="base" latinLnBrk="0" hangingPunct="1">
              <a:lnSpc>
                <a:spcPct val="100000"/>
              </a:lnSpc>
              <a:spcBef>
                <a:spcPts val="0"/>
              </a:spcBef>
              <a:spcAft>
                <a:spcPts val="0"/>
              </a:spcAft>
              <a:buClrTx/>
              <a:buSzTx/>
              <a:buFont typeface="Symbol" pitchFamily="2" charset="2"/>
              <a:buNone/>
              <a:tabLst/>
              <a:defRPr/>
            </a:pPr>
            <a:endParaRPr lang="en-US" sz="1800" dirty="0">
              <a:solidFill>
                <a:srgbClr val="2718EC"/>
              </a:solidFill>
              <a:effectLst/>
              <a:latin typeface="Arial" panose="020B0604020202020204" pitchFamily="34" charset="0"/>
              <a:ea typeface="Times New Roman" panose="02020603050405020304" pitchFamily="18" charset="0"/>
            </a:endParaRPr>
          </a:p>
          <a:p>
            <a:pPr marL="0" marR="0" lvl="0" indent="0" algn="l" defTabSz="914400" rtl="0" eaLnBrk="1" fontAlgn="base" latinLnBrk="0" hangingPunct="1">
              <a:lnSpc>
                <a:spcPct val="100000"/>
              </a:lnSpc>
              <a:spcBef>
                <a:spcPts val="0"/>
              </a:spcBef>
              <a:spcAft>
                <a:spcPts val="0"/>
              </a:spcAft>
              <a:buClrTx/>
              <a:buSzTx/>
              <a:buFont typeface="Symbol" pitchFamily="2" charset="2"/>
              <a:buNone/>
              <a:tabLst/>
              <a:defRPr/>
            </a:pPr>
            <a:r>
              <a:rPr lang="en-US" sz="1800" dirty="0">
                <a:solidFill>
                  <a:srgbClr val="9709C3"/>
                </a:solidFill>
                <a:effectLst/>
                <a:latin typeface="Arial" panose="020B0604020202020204" pitchFamily="34" charset="0"/>
                <a:ea typeface="Times New Roman" panose="02020603050405020304" pitchFamily="18" charset="0"/>
              </a:rPr>
              <a:t>35.4 Note the parallel phrases ‘he will come with vengeance’ (what he will do against his adversaries) and ‘he will himself come and he will save you’ (what he will do for his people). (</a:t>
            </a:r>
            <a:r>
              <a:rPr lang="en-US" sz="1800" dirty="0" err="1">
                <a:solidFill>
                  <a:srgbClr val="9709C3"/>
                </a:solidFill>
                <a:effectLst/>
                <a:latin typeface="Arial" panose="020B0604020202020204" pitchFamily="34" charset="0"/>
                <a:ea typeface="Times New Roman" panose="02020603050405020304" pitchFamily="18" charset="0"/>
              </a:rPr>
              <a:t>Motyer</a:t>
            </a:r>
            <a:r>
              <a:rPr lang="en-US" sz="1800" dirty="0">
                <a:solidFill>
                  <a:srgbClr val="9709C3"/>
                </a:solidFill>
                <a:effectLst/>
                <a:latin typeface="Arial" panose="020B0604020202020204" pitchFamily="34" charset="0"/>
                <a:ea typeface="Times New Roman" panose="02020603050405020304" pitchFamily="18" charset="0"/>
              </a:rPr>
              <a:t>)</a:t>
            </a:r>
          </a:p>
          <a:p>
            <a:pPr marL="0" marR="0" lvl="0" indent="0" algn="l" defTabSz="914400" rtl="0" eaLnBrk="1" fontAlgn="base" latinLnBrk="0" hangingPunct="1">
              <a:lnSpc>
                <a:spcPct val="100000"/>
              </a:lnSpc>
              <a:spcBef>
                <a:spcPts val="0"/>
              </a:spcBef>
              <a:spcAft>
                <a:spcPts val="0"/>
              </a:spcAft>
              <a:buClrTx/>
              <a:buSzTx/>
              <a:buFont typeface="Symbol" pitchFamily="2" charset="2"/>
              <a:buNone/>
              <a:tabLst/>
              <a:defRPr/>
            </a:pPr>
            <a:endParaRPr lang="en-US" sz="1800" dirty="0">
              <a:solidFill>
                <a:srgbClr val="128C15"/>
              </a:solidFill>
              <a:effectLst/>
              <a:latin typeface="Arial" panose="020B0604020202020204" pitchFamily="34" charset="0"/>
              <a:ea typeface="Times New Roman" panose="02020603050405020304" pitchFamily="18" charset="0"/>
            </a:endParaRPr>
          </a:p>
          <a:p>
            <a:pPr marL="0" marR="0" lvl="0" indent="0" algn="l" defTabSz="914400" rtl="0" eaLnBrk="1" fontAlgn="base" latinLnBrk="0" hangingPunct="1">
              <a:lnSpc>
                <a:spcPct val="100000"/>
              </a:lnSpc>
              <a:spcBef>
                <a:spcPts val="0"/>
              </a:spcBef>
              <a:spcAft>
                <a:spcPts val="0"/>
              </a:spcAft>
              <a:buClrTx/>
              <a:buSzTx/>
              <a:buFont typeface="Symbol" pitchFamily="2" charset="2"/>
              <a:buNone/>
              <a:tabLst/>
              <a:defRPr/>
            </a:pPr>
            <a:r>
              <a:rPr lang="en-US" sz="1800" dirty="0">
                <a:solidFill>
                  <a:srgbClr val="9709C3"/>
                </a:solidFill>
                <a:effectLst/>
                <a:latin typeface="Arial" panose="020B0604020202020204" pitchFamily="34" charset="0"/>
                <a:ea typeface="Times New Roman" panose="02020603050405020304" pitchFamily="18" charset="0"/>
              </a:rPr>
              <a:t>35.4 </a:t>
            </a:r>
            <a:r>
              <a:rPr lang="en-US" sz="1800" b="1" dirty="0">
                <a:solidFill>
                  <a:srgbClr val="9709C3"/>
                </a:solidFill>
                <a:effectLst/>
                <a:latin typeface="Arial" panose="020B0604020202020204" pitchFamily="34" charset="0"/>
                <a:ea typeface="Times New Roman" panose="02020603050405020304" pitchFamily="18" charset="0"/>
              </a:rPr>
              <a:t>Recompense – to award compensation for (as for a damage incurred)</a:t>
            </a:r>
            <a:r>
              <a:rPr lang="en-US" sz="1800" dirty="0">
                <a:solidFill>
                  <a:srgbClr val="9709C3"/>
                </a:solidFill>
                <a:effectLst/>
                <a:latin typeface="Arial" panose="020B0604020202020204" pitchFamily="34" charset="0"/>
                <a:ea typeface="Times New Roman" panose="02020603050405020304" pitchFamily="18" charset="0"/>
              </a:rPr>
              <a:t> (</a:t>
            </a:r>
            <a:r>
              <a:rPr lang="en-US" sz="1800" dirty="0" err="1">
                <a:solidFill>
                  <a:srgbClr val="9709C3"/>
                </a:solidFill>
                <a:effectLst/>
                <a:latin typeface="Arial" panose="020B0604020202020204" pitchFamily="34" charset="0"/>
                <a:ea typeface="Times New Roman" panose="02020603050405020304" pitchFamily="18" charset="0"/>
              </a:rPr>
              <a:t>Wordnik</a:t>
            </a:r>
            <a:r>
              <a:rPr lang="en-US" sz="1800" dirty="0">
                <a:solidFill>
                  <a:srgbClr val="9709C3"/>
                </a:solidFill>
                <a:effectLst/>
                <a:latin typeface="Arial" panose="020B0604020202020204" pitchFamily="34" charset="0"/>
                <a:ea typeface="Times New Roman" panose="02020603050405020304" pitchFamily="18" charset="0"/>
              </a:rPr>
              <a:t>, Merriam-Webster)</a:t>
            </a:r>
          </a:p>
          <a:p>
            <a:pPr marL="0" marR="0" lvl="0" indent="0" algn="l" defTabSz="914400" rtl="0" eaLnBrk="1" fontAlgn="base" latinLnBrk="0" hangingPunct="1">
              <a:lnSpc>
                <a:spcPct val="100000"/>
              </a:lnSpc>
              <a:spcBef>
                <a:spcPts val="0"/>
              </a:spcBef>
              <a:spcAft>
                <a:spcPts val="0"/>
              </a:spcAft>
              <a:buClrTx/>
              <a:buSzTx/>
              <a:buFont typeface="Symbol" pitchFamily="2" charset="2"/>
              <a:buNone/>
              <a:tabLst/>
              <a:defRPr/>
            </a:pPr>
            <a:endParaRPr lang="en-US" sz="1800" dirty="0">
              <a:solidFill>
                <a:srgbClr val="2718EC"/>
              </a:solidFill>
              <a:effectLst/>
              <a:latin typeface="Arial" panose="020B0604020202020204" pitchFamily="34" charset="0"/>
              <a:ea typeface="Times New Roman" panose="02020603050405020304" pitchFamily="18" charset="0"/>
            </a:endParaRPr>
          </a:p>
          <a:p>
            <a:pPr marL="0" marR="0" lvl="0" indent="0">
              <a:spcBef>
                <a:spcPts val="0"/>
              </a:spcBef>
              <a:spcAft>
                <a:spcPts val="0"/>
              </a:spcAft>
              <a:buFont typeface="Symbol" pitchFamily="2" charset="2"/>
              <a:buNone/>
            </a:pPr>
            <a:endParaRPr lang="en-US" sz="1800" dirty="0">
              <a:solidFill>
                <a:srgbClr val="0432FF"/>
              </a:solidFill>
              <a:effectLst/>
              <a:latin typeface="Calibri" panose="020F0502020204030204" pitchFamily="34" charset="0"/>
              <a:ea typeface="Times New Roman" panose="02020603050405020304" pitchFamily="18" charset="0"/>
            </a:endParaRPr>
          </a:p>
          <a:p>
            <a:endParaRPr lang="en-US" sz="1800" dirty="0">
              <a:solidFill>
                <a:srgbClr val="128C15"/>
              </a:solidFill>
              <a:effectLst/>
              <a:latin typeface="Arial" panose="020B0604020202020204" pitchFamily="34" charset="0"/>
              <a:ea typeface="Times New Roman" panose="02020603050405020304" pitchFamily="18" charset="0"/>
            </a:endParaRPr>
          </a:p>
          <a:p>
            <a:pPr marL="0" marR="0" lvl="0" indent="0" algn="l" defTabSz="914400" rtl="0" eaLnBrk="1" fontAlgn="base" latinLnBrk="0" hangingPunct="1">
              <a:lnSpc>
                <a:spcPct val="100000"/>
              </a:lnSpc>
              <a:spcBef>
                <a:spcPct val="30000"/>
              </a:spcBef>
              <a:spcAft>
                <a:spcPct val="0"/>
              </a:spcAft>
              <a:buClrTx/>
              <a:buSzTx/>
              <a:buFontTx/>
              <a:buNone/>
              <a:tabLst/>
              <a:defRPr/>
            </a:pPr>
            <a:endParaRPr lang="en-US" sz="1800" dirty="0">
              <a:solidFill>
                <a:srgbClr val="128C15"/>
              </a:solidFill>
              <a:effectLst/>
              <a:latin typeface="Arial" panose="020B0604020202020204" pitchFamily="34" charset="0"/>
              <a:ea typeface="Times New Roman" panose="02020603050405020304" pitchFamily="18" charset="0"/>
            </a:endParaRPr>
          </a:p>
          <a:p>
            <a:pPr marL="0" marR="0" lvl="0" indent="0" algn="l" defTabSz="914400" rtl="0" eaLnBrk="1" fontAlgn="base" latinLnBrk="0" hangingPunct="1">
              <a:lnSpc>
                <a:spcPct val="100000"/>
              </a:lnSpc>
              <a:spcBef>
                <a:spcPct val="30000"/>
              </a:spcBef>
              <a:spcAft>
                <a:spcPct val="0"/>
              </a:spcAft>
              <a:buClrTx/>
              <a:buSzTx/>
              <a:buFontTx/>
              <a:buNone/>
              <a:tabLst/>
              <a:defRPr/>
            </a:pPr>
            <a:endParaRPr lang="en-US" sz="1800" dirty="0">
              <a:solidFill>
                <a:srgbClr val="9709C3"/>
              </a:solidFill>
              <a:effectLst/>
              <a:latin typeface="Arial" panose="020B0604020202020204" pitchFamily="34" charset="0"/>
              <a:ea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4D2B7343-4559-4655-B0BC-11E2F39BB687}" type="slidenum">
              <a:rPr lang="en-US" smtClean="0"/>
              <a:pPr/>
              <a:t>21</a:t>
            </a:fld>
            <a:endParaRPr lang="en-US"/>
          </a:p>
        </p:txBody>
      </p:sp>
    </p:spTree>
    <p:extLst>
      <p:ext uri="{BB962C8B-B14F-4D97-AF65-F5344CB8AC3E}">
        <p14:creationId xmlns:p14="http://schemas.microsoft.com/office/powerpoint/2010/main" val="25714155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D2B7343-4559-4655-B0BC-11E2F39BB687}" type="slidenum">
              <a:rPr lang="en-US" smtClean="0"/>
              <a:pPr/>
              <a:t>4</a:t>
            </a:fld>
            <a:endParaRPr lang="en-US"/>
          </a:p>
        </p:txBody>
      </p:sp>
    </p:spTree>
    <p:extLst>
      <p:ext uri="{BB962C8B-B14F-4D97-AF65-F5344CB8AC3E}">
        <p14:creationId xmlns:p14="http://schemas.microsoft.com/office/powerpoint/2010/main" val="240745818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ts val="0"/>
              </a:spcBef>
              <a:spcAft>
                <a:spcPts val="0"/>
              </a:spcAft>
              <a:buClrTx/>
              <a:buSzTx/>
              <a:buFont typeface="Symbol" pitchFamily="2" charset="2"/>
              <a:buNone/>
              <a:tabLst/>
              <a:defRPr/>
            </a:pPr>
            <a:r>
              <a:rPr lang="en-US" sz="1800" b="1" dirty="0">
                <a:solidFill>
                  <a:srgbClr val="2718EC"/>
                </a:solidFill>
                <a:effectLst/>
                <a:latin typeface="Arial" panose="020B0604020202020204" pitchFamily="34" charset="0"/>
                <a:ea typeface="Times New Roman" panose="02020603050405020304" pitchFamily="18" charset="0"/>
              </a:rPr>
              <a:t>God is always a factor! Depend on Him!</a:t>
            </a:r>
          </a:p>
          <a:p>
            <a:pPr marL="0" marR="0" lvl="0" indent="0" algn="l" defTabSz="914400" rtl="0" eaLnBrk="1" fontAlgn="base" latinLnBrk="0" hangingPunct="1">
              <a:lnSpc>
                <a:spcPct val="100000"/>
              </a:lnSpc>
              <a:spcBef>
                <a:spcPts val="0"/>
              </a:spcBef>
              <a:spcAft>
                <a:spcPts val="0"/>
              </a:spcAft>
              <a:buClrTx/>
              <a:buSzTx/>
              <a:buFont typeface="Symbol" pitchFamily="2" charset="2"/>
              <a:buNone/>
              <a:tabLst/>
              <a:defRPr/>
            </a:pPr>
            <a:endParaRPr lang="en-US" sz="1800" dirty="0">
              <a:solidFill>
                <a:srgbClr val="2718EC"/>
              </a:solidFill>
              <a:effectLst/>
              <a:latin typeface="Arial" panose="020B0604020202020204" pitchFamily="34" charset="0"/>
              <a:ea typeface="Times New Roman" panose="02020603050405020304" pitchFamily="18" charset="0"/>
            </a:endParaRPr>
          </a:p>
          <a:p>
            <a:pPr marL="0" marR="0" lvl="0" indent="0" algn="l" defTabSz="914400" rtl="0" eaLnBrk="1" fontAlgn="base" latinLnBrk="0" hangingPunct="1">
              <a:lnSpc>
                <a:spcPct val="100000"/>
              </a:lnSpc>
              <a:spcBef>
                <a:spcPts val="0"/>
              </a:spcBef>
              <a:spcAft>
                <a:spcPts val="0"/>
              </a:spcAft>
              <a:buClrTx/>
              <a:buSzTx/>
              <a:buFont typeface="Symbol" pitchFamily="2" charset="2"/>
              <a:buNone/>
              <a:tabLst/>
              <a:defRPr/>
            </a:pPr>
            <a:r>
              <a:rPr lang="en-US" sz="1800" dirty="0">
                <a:solidFill>
                  <a:srgbClr val="2718EC"/>
                </a:solidFill>
                <a:effectLst/>
                <a:latin typeface="Arial" panose="020B0604020202020204" pitchFamily="34" charset="0"/>
                <a:ea typeface="Times New Roman" panose="02020603050405020304" pitchFamily="18" charset="0"/>
              </a:rPr>
              <a:t>35.4 Be encouraged because God will act on your behalf – and He does a much better job</a:t>
            </a:r>
          </a:p>
          <a:p>
            <a:pPr marL="0" marR="0" lvl="0" indent="0" algn="l" defTabSz="914400" rtl="0" eaLnBrk="1" fontAlgn="base" latinLnBrk="0" hangingPunct="1">
              <a:lnSpc>
                <a:spcPct val="100000"/>
              </a:lnSpc>
              <a:spcBef>
                <a:spcPts val="0"/>
              </a:spcBef>
              <a:spcAft>
                <a:spcPts val="0"/>
              </a:spcAft>
              <a:buClrTx/>
              <a:buSzTx/>
              <a:buFont typeface="Arial" panose="020B0604020202020204" pitchFamily="34" charset="0"/>
              <a:buNone/>
              <a:tabLst/>
              <a:defRPr/>
            </a:pPr>
            <a:endParaRPr lang="en-US" sz="1800" dirty="0">
              <a:solidFill>
                <a:srgbClr val="9709C3"/>
              </a:solidFill>
              <a:effectLst/>
              <a:latin typeface="Arial" panose="020B0604020202020204" pitchFamily="34" charset="0"/>
              <a:ea typeface="Times New Roman" panose="02020603050405020304" pitchFamily="18" charset="0"/>
            </a:endParaRPr>
          </a:p>
          <a:p>
            <a:pPr marL="0" marR="0" lvl="0" indent="0" algn="l" defTabSz="914400" rtl="0" eaLnBrk="1" fontAlgn="base" latinLnBrk="0" hangingPunct="1">
              <a:lnSpc>
                <a:spcPct val="100000"/>
              </a:lnSpc>
              <a:spcBef>
                <a:spcPts val="0"/>
              </a:spcBef>
              <a:spcAft>
                <a:spcPts val="0"/>
              </a:spcAft>
              <a:buClrTx/>
              <a:buSzTx/>
              <a:buFont typeface="Symbol" pitchFamily="2" charset="2"/>
              <a:buNone/>
              <a:tabLst/>
              <a:defRPr/>
            </a:pPr>
            <a:endParaRPr lang="en-US" sz="1800" dirty="0">
              <a:solidFill>
                <a:srgbClr val="2718EC"/>
              </a:solidFill>
              <a:effectLst/>
              <a:latin typeface="Arial" panose="020B0604020202020204" pitchFamily="34" charset="0"/>
              <a:ea typeface="Times New Roman" panose="02020603050405020304" pitchFamily="18" charset="0"/>
            </a:endParaRPr>
          </a:p>
          <a:p>
            <a:pPr marL="0" marR="0" lvl="0" indent="0">
              <a:spcBef>
                <a:spcPts val="0"/>
              </a:spcBef>
              <a:spcAft>
                <a:spcPts val="0"/>
              </a:spcAft>
              <a:buFont typeface="Symbol" pitchFamily="2" charset="2"/>
              <a:buNone/>
            </a:pPr>
            <a:endParaRPr lang="en-US" sz="1800" dirty="0">
              <a:solidFill>
                <a:srgbClr val="0432FF"/>
              </a:solidFill>
              <a:effectLst/>
              <a:latin typeface="Calibri" panose="020F0502020204030204" pitchFamily="34" charset="0"/>
              <a:ea typeface="Times New Roman" panose="02020603050405020304" pitchFamily="18" charset="0"/>
            </a:endParaRPr>
          </a:p>
          <a:p>
            <a:endParaRPr lang="en-US" sz="1800" dirty="0">
              <a:solidFill>
                <a:srgbClr val="128C15"/>
              </a:solidFill>
              <a:effectLst/>
              <a:latin typeface="Arial" panose="020B0604020202020204" pitchFamily="34" charset="0"/>
              <a:ea typeface="Times New Roman" panose="02020603050405020304" pitchFamily="18" charset="0"/>
            </a:endParaRPr>
          </a:p>
          <a:p>
            <a:pPr marL="0" marR="0" lvl="0" indent="0" algn="l" defTabSz="914400" rtl="0" eaLnBrk="1" fontAlgn="base" latinLnBrk="0" hangingPunct="1">
              <a:lnSpc>
                <a:spcPct val="100000"/>
              </a:lnSpc>
              <a:spcBef>
                <a:spcPct val="30000"/>
              </a:spcBef>
              <a:spcAft>
                <a:spcPct val="0"/>
              </a:spcAft>
              <a:buClrTx/>
              <a:buSzTx/>
              <a:buFontTx/>
              <a:buNone/>
              <a:tabLst/>
              <a:defRPr/>
            </a:pPr>
            <a:endParaRPr lang="en-US" sz="1800" dirty="0">
              <a:solidFill>
                <a:srgbClr val="128C15"/>
              </a:solidFill>
              <a:effectLst/>
              <a:latin typeface="Arial" panose="020B0604020202020204" pitchFamily="34" charset="0"/>
              <a:ea typeface="Times New Roman" panose="02020603050405020304" pitchFamily="18" charset="0"/>
            </a:endParaRPr>
          </a:p>
          <a:p>
            <a:pPr marL="0" marR="0" lvl="0" indent="0" algn="l" defTabSz="914400" rtl="0" eaLnBrk="1" fontAlgn="base" latinLnBrk="0" hangingPunct="1">
              <a:lnSpc>
                <a:spcPct val="100000"/>
              </a:lnSpc>
              <a:spcBef>
                <a:spcPct val="30000"/>
              </a:spcBef>
              <a:spcAft>
                <a:spcPct val="0"/>
              </a:spcAft>
              <a:buClrTx/>
              <a:buSzTx/>
              <a:buFontTx/>
              <a:buNone/>
              <a:tabLst/>
              <a:defRPr/>
            </a:pPr>
            <a:endParaRPr lang="en-US" sz="1800" dirty="0">
              <a:solidFill>
                <a:srgbClr val="9709C3"/>
              </a:solidFill>
              <a:effectLst/>
              <a:latin typeface="Arial" panose="020B0604020202020204" pitchFamily="34" charset="0"/>
              <a:ea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4D2B7343-4559-4655-B0BC-11E2F39BB687}" type="slidenum">
              <a:rPr lang="en-US" smtClean="0"/>
              <a:pPr/>
              <a:t>22</a:t>
            </a:fld>
            <a:endParaRPr lang="en-US"/>
          </a:p>
        </p:txBody>
      </p:sp>
    </p:spTree>
    <p:extLst>
      <p:ext uri="{BB962C8B-B14F-4D97-AF65-F5344CB8AC3E}">
        <p14:creationId xmlns:p14="http://schemas.microsoft.com/office/powerpoint/2010/main" val="45549160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ts val="0"/>
              </a:spcBef>
              <a:spcAft>
                <a:spcPts val="0"/>
              </a:spcAft>
              <a:buClrTx/>
              <a:buSzTx/>
              <a:buFont typeface="Symbol" pitchFamily="2" charset="2"/>
              <a:buNone/>
              <a:tabLst/>
              <a:defRPr/>
            </a:pPr>
            <a:endParaRPr lang="en-US" sz="1800" dirty="0">
              <a:solidFill>
                <a:srgbClr val="128C15"/>
              </a:solidFill>
              <a:effectLst/>
              <a:latin typeface="Arial" panose="020B0604020202020204" pitchFamily="34" charset="0"/>
              <a:ea typeface="Times New Roman" panose="02020603050405020304" pitchFamily="18" charset="0"/>
            </a:endParaRPr>
          </a:p>
          <a:p>
            <a:pPr marL="0" marR="0" lvl="0" indent="0" algn="l" defTabSz="914400" rtl="0" eaLnBrk="1" fontAlgn="base" latinLnBrk="0" hangingPunct="1">
              <a:lnSpc>
                <a:spcPct val="100000"/>
              </a:lnSpc>
              <a:spcBef>
                <a:spcPts val="0"/>
              </a:spcBef>
              <a:spcAft>
                <a:spcPts val="0"/>
              </a:spcAft>
              <a:buClrTx/>
              <a:buSzTx/>
              <a:buFont typeface="Symbol" pitchFamily="2" charset="2"/>
              <a:buNone/>
              <a:tabLst/>
              <a:defRPr/>
            </a:pPr>
            <a:endParaRPr lang="en-US" sz="1800" dirty="0">
              <a:solidFill>
                <a:srgbClr val="2718EC"/>
              </a:solidFill>
              <a:effectLst/>
              <a:latin typeface="Arial" panose="020B0604020202020204" pitchFamily="34" charset="0"/>
              <a:ea typeface="Times New Roman" panose="02020603050405020304" pitchFamily="18" charset="0"/>
            </a:endParaRPr>
          </a:p>
          <a:p>
            <a:pPr marL="0" marR="0" lvl="0" indent="0">
              <a:spcBef>
                <a:spcPts val="0"/>
              </a:spcBef>
              <a:spcAft>
                <a:spcPts val="0"/>
              </a:spcAft>
              <a:buFont typeface="Symbol" pitchFamily="2" charset="2"/>
              <a:buNone/>
            </a:pPr>
            <a:endParaRPr lang="en-US" sz="1800" dirty="0">
              <a:solidFill>
                <a:srgbClr val="0432FF"/>
              </a:solidFill>
              <a:effectLst/>
              <a:latin typeface="Calibri" panose="020F0502020204030204" pitchFamily="34" charset="0"/>
              <a:ea typeface="Times New Roman" panose="02020603050405020304" pitchFamily="18" charset="0"/>
            </a:endParaRPr>
          </a:p>
          <a:p>
            <a:endParaRPr lang="en-US" sz="1800" dirty="0">
              <a:solidFill>
                <a:srgbClr val="128C15"/>
              </a:solidFill>
              <a:effectLst/>
              <a:latin typeface="Arial" panose="020B0604020202020204" pitchFamily="34" charset="0"/>
              <a:ea typeface="Times New Roman" panose="02020603050405020304" pitchFamily="18" charset="0"/>
            </a:endParaRPr>
          </a:p>
          <a:p>
            <a:pPr marL="0" marR="0" lvl="0" indent="0" algn="l" defTabSz="914400" rtl="0" eaLnBrk="1" fontAlgn="base" latinLnBrk="0" hangingPunct="1">
              <a:lnSpc>
                <a:spcPct val="100000"/>
              </a:lnSpc>
              <a:spcBef>
                <a:spcPct val="30000"/>
              </a:spcBef>
              <a:spcAft>
                <a:spcPct val="0"/>
              </a:spcAft>
              <a:buClrTx/>
              <a:buSzTx/>
              <a:buFontTx/>
              <a:buNone/>
              <a:tabLst/>
              <a:defRPr/>
            </a:pPr>
            <a:endParaRPr lang="en-US" sz="1800" dirty="0">
              <a:solidFill>
                <a:srgbClr val="128C15"/>
              </a:solidFill>
              <a:effectLst/>
              <a:latin typeface="Arial" panose="020B0604020202020204" pitchFamily="34" charset="0"/>
              <a:ea typeface="Times New Roman" panose="02020603050405020304" pitchFamily="18" charset="0"/>
            </a:endParaRPr>
          </a:p>
          <a:p>
            <a:pPr marL="0" marR="0" lvl="0" indent="0" algn="l" defTabSz="914400" rtl="0" eaLnBrk="1" fontAlgn="base" latinLnBrk="0" hangingPunct="1">
              <a:lnSpc>
                <a:spcPct val="100000"/>
              </a:lnSpc>
              <a:spcBef>
                <a:spcPct val="30000"/>
              </a:spcBef>
              <a:spcAft>
                <a:spcPct val="0"/>
              </a:spcAft>
              <a:buClrTx/>
              <a:buSzTx/>
              <a:buFontTx/>
              <a:buNone/>
              <a:tabLst/>
              <a:defRPr/>
            </a:pPr>
            <a:endParaRPr lang="en-US" sz="1800" dirty="0">
              <a:solidFill>
                <a:srgbClr val="9709C3"/>
              </a:solidFill>
              <a:effectLst/>
              <a:latin typeface="Arial" panose="020B0604020202020204" pitchFamily="34" charset="0"/>
              <a:ea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4D2B7343-4559-4655-B0BC-11E2F39BB687}" type="slidenum">
              <a:rPr lang="en-US" smtClean="0"/>
              <a:pPr/>
              <a:t>23</a:t>
            </a:fld>
            <a:endParaRPr lang="en-US"/>
          </a:p>
        </p:txBody>
      </p:sp>
    </p:spTree>
    <p:extLst>
      <p:ext uri="{BB962C8B-B14F-4D97-AF65-F5344CB8AC3E}">
        <p14:creationId xmlns:p14="http://schemas.microsoft.com/office/powerpoint/2010/main" val="360834784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spcBef>
                <a:spcPts val="0"/>
              </a:spcBef>
              <a:spcAft>
                <a:spcPts val="0"/>
              </a:spcAft>
              <a:buFont typeface="Symbol" pitchFamily="2" charset="2"/>
              <a:buChar char=""/>
            </a:pPr>
            <a:r>
              <a:rPr lang="en-US" sz="1800" dirty="0">
                <a:solidFill>
                  <a:srgbClr val="128C15"/>
                </a:solidFill>
                <a:effectLst/>
                <a:latin typeface="Arial" panose="020B0604020202020204" pitchFamily="34" charset="0"/>
                <a:ea typeface="Times New Roman" panose="02020603050405020304" pitchFamily="18" charset="0"/>
              </a:rPr>
              <a:t>Then – when God intervenes</a:t>
            </a:r>
          </a:p>
          <a:p>
            <a:pPr marL="342900" marR="0" lvl="0" indent="-342900">
              <a:spcBef>
                <a:spcPts val="0"/>
              </a:spcBef>
              <a:spcAft>
                <a:spcPts val="0"/>
              </a:spcAft>
              <a:buFont typeface="Symbol" pitchFamily="2" charset="2"/>
              <a:buChar char=""/>
            </a:pPr>
            <a:endParaRPr lang="en-US" sz="1800" dirty="0">
              <a:solidFill>
                <a:srgbClr val="128C15"/>
              </a:solidFill>
              <a:effectLst/>
              <a:latin typeface="Arial" panose="020B0604020202020204" pitchFamily="34" charset="0"/>
              <a:ea typeface="Times New Roman" panose="02020603050405020304" pitchFamily="18" charset="0"/>
            </a:endParaRPr>
          </a:p>
          <a:p>
            <a:pPr marL="342900" marR="0" lvl="0" indent="-342900">
              <a:spcBef>
                <a:spcPts val="0"/>
              </a:spcBef>
              <a:spcAft>
                <a:spcPts val="0"/>
              </a:spcAft>
              <a:buFont typeface="Symbol" pitchFamily="2" charset="2"/>
              <a:buChar char=""/>
            </a:pPr>
            <a:r>
              <a:rPr lang="en-US" sz="1800" dirty="0">
                <a:solidFill>
                  <a:srgbClr val="128C15"/>
                </a:solidFill>
                <a:effectLst/>
                <a:latin typeface="Arial" panose="020B0604020202020204" pitchFamily="34" charset="0"/>
                <a:ea typeface="Times New Roman" panose="02020603050405020304" pitchFamily="18" charset="0"/>
              </a:rPr>
              <a:t>This sounds a lot like the ministry of Jesus:</a:t>
            </a:r>
          </a:p>
          <a:p>
            <a:pPr marL="342900" marR="0" lvl="0" indent="-342900">
              <a:spcBef>
                <a:spcPts val="0"/>
              </a:spcBef>
              <a:spcAft>
                <a:spcPts val="0"/>
              </a:spcAft>
              <a:buFont typeface="Symbol" pitchFamily="2" charset="2"/>
              <a:buChar char=""/>
            </a:pPr>
            <a:r>
              <a:rPr lang="en-US" sz="1800" dirty="0">
                <a:solidFill>
                  <a:srgbClr val="128C15"/>
                </a:solidFill>
                <a:effectLst/>
                <a:latin typeface="Arial" panose="020B0604020202020204" pitchFamily="34" charset="0"/>
                <a:ea typeface="Times New Roman" panose="02020603050405020304" pitchFamily="18" charset="0"/>
              </a:rPr>
              <a:t>(Re 35.5)</a:t>
            </a:r>
            <a:r>
              <a:rPr lang="en-US" sz="1800" baseline="30000" dirty="0">
                <a:solidFill>
                  <a:srgbClr val="128C15"/>
                </a:solidFill>
                <a:effectLst/>
                <a:latin typeface="Arial" panose="020B0604020202020204" pitchFamily="34" charset="0"/>
                <a:ea typeface="Times New Roman" panose="02020603050405020304" pitchFamily="18" charset="0"/>
              </a:rPr>
              <a:t> 4</a:t>
            </a:r>
            <a:r>
              <a:rPr lang="en-US" sz="1800" dirty="0">
                <a:solidFill>
                  <a:srgbClr val="128C15"/>
                </a:solidFill>
                <a:effectLst/>
                <a:latin typeface="Arial" panose="020B0604020202020204" pitchFamily="34" charset="0"/>
                <a:ea typeface="Times New Roman" panose="02020603050405020304" pitchFamily="18" charset="0"/>
              </a:rPr>
              <a:t> Jesus answered and said to them, “Go and report to John what you hear and see: </a:t>
            </a:r>
            <a:r>
              <a:rPr lang="en-US" sz="1800" baseline="30000" dirty="0">
                <a:solidFill>
                  <a:srgbClr val="128C15"/>
                </a:solidFill>
                <a:effectLst/>
                <a:latin typeface="Arial" panose="020B0604020202020204" pitchFamily="34" charset="0"/>
                <a:ea typeface="Times New Roman" panose="02020603050405020304" pitchFamily="18" charset="0"/>
              </a:rPr>
              <a:t>5</a:t>
            </a:r>
            <a:r>
              <a:rPr lang="en-US" sz="1800" dirty="0">
                <a:solidFill>
                  <a:srgbClr val="128C15"/>
                </a:solidFill>
                <a:effectLst/>
                <a:latin typeface="Arial" panose="020B0604020202020204" pitchFamily="34" charset="0"/>
                <a:ea typeface="Times New Roman" panose="02020603050405020304" pitchFamily="18" charset="0"/>
              </a:rPr>
              <a:t> </a:t>
            </a:r>
            <a:r>
              <a:rPr lang="en-US" sz="1800" i="1" dirty="0">
                <a:solidFill>
                  <a:srgbClr val="128C15"/>
                </a:solidFill>
                <a:effectLst/>
                <a:latin typeface="Arial" panose="020B0604020202020204" pitchFamily="34" charset="0"/>
                <a:ea typeface="Times New Roman" panose="02020603050405020304" pitchFamily="18" charset="0"/>
              </a:rPr>
              <a:t>the</a:t>
            </a:r>
            <a:r>
              <a:rPr lang="en-US" sz="1800" dirty="0">
                <a:solidFill>
                  <a:srgbClr val="128C15"/>
                </a:solidFill>
                <a:effectLst/>
                <a:latin typeface="Arial" panose="020B0604020202020204" pitchFamily="34" charset="0"/>
                <a:ea typeface="Times New Roman" panose="02020603050405020304" pitchFamily="18" charset="0"/>
              </a:rPr>
              <a:t> </a:t>
            </a:r>
            <a:r>
              <a:rPr lang="en-US" sz="1800" cap="small" dirty="0">
                <a:solidFill>
                  <a:srgbClr val="128C15"/>
                </a:solidFill>
                <a:effectLst/>
                <a:latin typeface="Arial" panose="020B0604020202020204" pitchFamily="34" charset="0"/>
                <a:ea typeface="Times New Roman" panose="02020603050405020304" pitchFamily="18" charset="0"/>
              </a:rPr>
              <a:t>blind receive sight</a:t>
            </a:r>
            <a:r>
              <a:rPr lang="en-US" sz="1800" dirty="0">
                <a:solidFill>
                  <a:srgbClr val="128C15"/>
                </a:solidFill>
                <a:effectLst/>
                <a:latin typeface="Arial" panose="020B0604020202020204" pitchFamily="34" charset="0"/>
                <a:ea typeface="Times New Roman" panose="02020603050405020304" pitchFamily="18" charset="0"/>
              </a:rPr>
              <a:t> and </a:t>
            </a:r>
            <a:r>
              <a:rPr lang="en-US" sz="1800" i="1" dirty="0">
                <a:solidFill>
                  <a:srgbClr val="128C15"/>
                </a:solidFill>
                <a:effectLst/>
                <a:latin typeface="Arial" panose="020B0604020202020204" pitchFamily="34" charset="0"/>
                <a:ea typeface="Times New Roman" panose="02020603050405020304" pitchFamily="18" charset="0"/>
              </a:rPr>
              <a:t>the</a:t>
            </a:r>
            <a:r>
              <a:rPr lang="en-US" sz="1800" dirty="0">
                <a:solidFill>
                  <a:srgbClr val="128C15"/>
                </a:solidFill>
                <a:effectLst/>
                <a:latin typeface="Arial" panose="020B0604020202020204" pitchFamily="34" charset="0"/>
                <a:ea typeface="Times New Roman" panose="02020603050405020304" pitchFamily="18" charset="0"/>
              </a:rPr>
              <a:t> lame walk, </a:t>
            </a:r>
            <a:r>
              <a:rPr lang="en-US" sz="1800" i="1" dirty="0">
                <a:solidFill>
                  <a:srgbClr val="128C15"/>
                </a:solidFill>
                <a:effectLst/>
                <a:latin typeface="Arial" panose="020B0604020202020204" pitchFamily="34" charset="0"/>
                <a:ea typeface="Times New Roman" panose="02020603050405020304" pitchFamily="18" charset="0"/>
              </a:rPr>
              <a:t>the</a:t>
            </a:r>
            <a:r>
              <a:rPr lang="en-US" sz="1800" dirty="0">
                <a:solidFill>
                  <a:srgbClr val="128C15"/>
                </a:solidFill>
                <a:effectLst/>
                <a:latin typeface="Arial" panose="020B0604020202020204" pitchFamily="34" charset="0"/>
                <a:ea typeface="Times New Roman" panose="02020603050405020304" pitchFamily="18" charset="0"/>
              </a:rPr>
              <a:t> lepers are cleansed and </a:t>
            </a:r>
            <a:r>
              <a:rPr lang="en-US" sz="1800" i="1" dirty="0">
                <a:solidFill>
                  <a:srgbClr val="128C15"/>
                </a:solidFill>
                <a:effectLst/>
                <a:latin typeface="Arial" panose="020B0604020202020204" pitchFamily="34" charset="0"/>
                <a:ea typeface="Times New Roman" panose="02020603050405020304" pitchFamily="18" charset="0"/>
              </a:rPr>
              <a:t>the</a:t>
            </a:r>
            <a:r>
              <a:rPr lang="en-US" sz="1800" dirty="0">
                <a:solidFill>
                  <a:srgbClr val="128C15"/>
                </a:solidFill>
                <a:effectLst/>
                <a:latin typeface="Arial" panose="020B0604020202020204" pitchFamily="34" charset="0"/>
                <a:ea typeface="Times New Roman" panose="02020603050405020304" pitchFamily="18" charset="0"/>
              </a:rPr>
              <a:t> deaf hear, </a:t>
            </a:r>
            <a:r>
              <a:rPr lang="en-US" sz="1800" i="1" dirty="0">
                <a:solidFill>
                  <a:srgbClr val="128C15"/>
                </a:solidFill>
                <a:effectLst/>
                <a:latin typeface="Arial" panose="020B0604020202020204" pitchFamily="34" charset="0"/>
                <a:ea typeface="Times New Roman" panose="02020603050405020304" pitchFamily="18" charset="0"/>
              </a:rPr>
              <a:t>the</a:t>
            </a:r>
            <a:r>
              <a:rPr lang="en-US" sz="1800" dirty="0">
                <a:solidFill>
                  <a:srgbClr val="128C15"/>
                </a:solidFill>
                <a:effectLst/>
                <a:latin typeface="Arial" panose="020B0604020202020204" pitchFamily="34" charset="0"/>
                <a:ea typeface="Times New Roman" panose="02020603050405020304" pitchFamily="18" charset="0"/>
              </a:rPr>
              <a:t> dead are raised up, and </a:t>
            </a:r>
            <a:r>
              <a:rPr lang="en-US" sz="1800" i="1" dirty="0">
                <a:solidFill>
                  <a:srgbClr val="128C15"/>
                </a:solidFill>
                <a:effectLst/>
                <a:latin typeface="Arial" panose="020B0604020202020204" pitchFamily="34" charset="0"/>
                <a:ea typeface="Times New Roman" panose="02020603050405020304" pitchFamily="18" charset="0"/>
              </a:rPr>
              <a:t>the</a:t>
            </a:r>
            <a:r>
              <a:rPr lang="en-US" sz="1800" dirty="0">
                <a:solidFill>
                  <a:srgbClr val="128C15"/>
                </a:solidFill>
                <a:effectLst/>
                <a:latin typeface="Arial" panose="020B0604020202020204" pitchFamily="34" charset="0"/>
                <a:ea typeface="Times New Roman" panose="02020603050405020304" pitchFamily="18" charset="0"/>
              </a:rPr>
              <a:t> </a:t>
            </a:r>
            <a:r>
              <a:rPr lang="en-US" sz="1800" cap="small" dirty="0">
                <a:solidFill>
                  <a:srgbClr val="128C15"/>
                </a:solidFill>
                <a:effectLst/>
                <a:latin typeface="Arial" panose="020B0604020202020204" pitchFamily="34" charset="0"/>
                <a:ea typeface="Times New Roman" panose="02020603050405020304" pitchFamily="18" charset="0"/>
              </a:rPr>
              <a:t>poor have the</a:t>
            </a:r>
            <a:r>
              <a:rPr lang="en-US" sz="1800" dirty="0">
                <a:solidFill>
                  <a:srgbClr val="128C15"/>
                </a:solidFill>
                <a:effectLst/>
                <a:latin typeface="Arial" panose="020B0604020202020204" pitchFamily="34" charset="0"/>
                <a:ea typeface="Times New Roman" panose="02020603050405020304" pitchFamily="18" charset="0"/>
              </a:rPr>
              <a:t> </a:t>
            </a:r>
            <a:r>
              <a:rPr lang="en-US" sz="1800" cap="small" dirty="0">
                <a:solidFill>
                  <a:srgbClr val="128C15"/>
                </a:solidFill>
                <a:effectLst/>
                <a:latin typeface="Arial" panose="020B0604020202020204" pitchFamily="34" charset="0"/>
                <a:ea typeface="Times New Roman" panose="02020603050405020304" pitchFamily="18" charset="0"/>
              </a:rPr>
              <a:t>gospel preached to them</a:t>
            </a:r>
            <a:r>
              <a:rPr lang="en-US" sz="1800" dirty="0">
                <a:solidFill>
                  <a:srgbClr val="128C15"/>
                </a:solidFill>
                <a:effectLst/>
                <a:latin typeface="Arial" panose="020B0604020202020204" pitchFamily="34" charset="0"/>
                <a:ea typeface="Times New Roman" panose="02020603050405020304" pitchFamily="18" charset="0"/>
              </a:rPr>
              <a:t>. </a:t>
            </a:r>
            <a:r>
              <a:rPr lang="en-US" sz="1800" baseline="30000" dirty="0">
                <a:solidFill>
                  <a:srgbClr val="128C15"/>
                </a:solidFill>
                <a:effectLst/>
                <a:latin typeface="Arial" panose="020B0604020202020204" pitchFamily="34" charset="0"/>
                <a:ea typeface="Times New Roman" panose="02020603050405020304" pitchFamily="18" charset="0"/>
              </a:rPr>
              <a:t>6</a:t>
            </a:r>
            <a:r>
              <a:rPr lang="en-US" sz="1800" dirty="0">
                <a:solidFill>
                  <a:srgbClr val="128C15"/>
                </a:solidFill>
                <a:effectLst/>
                <a:latin typeface="Arial" panose="020B0604020202020204" pitchFamily="34" charset="0"/>
                <a:ea typeface="Times New Roman" panose="02020603050405020304" pitchFamily="18" charset="0"/>
              </a:rPr>
              <a:t> “And blessed is he who does not take offense at Me.” (Matthew 11:4–6) </a:t>
            </a:r>
          </a:p>
          <a:p>
            <a:pPr marL="342900" marR="0" lvl="0" indent="-342900">
              <a:spcBef>
                <a:spcPts val="0"/>
              </a:spcBef>
              <a:spcAft>
                <a:spcPts val="0"/>
              </a:spcAft>
              <a:buFont typeface="Symbol" pitchFamily="2" charset="2"/>
              <a:buChar char=""/>
            </a:pPr>
            <a:r>
              <a:rPr lang="en-US" sz="1800" dirty="0">
                <a:solidFill>
                  <a:srgbClr val="128C15"/>
                </a:solidFill>
                <a:effectLst/>
                <a:latin typeface="Arial" panose="020B0604020202020204" pitchFamily="34" charset="0"/>
                <a:ea typeface="Times New Roman" panose="02020603050405020304" pitchFamily="18" charset="0"/>
              </a:rPr>
              <a:t>(Re 35.5)</a:t>
            </a:r>
            <a:r>
              <a:rPr lang="en-US" sz="1800" baseline="30000" dirty="0">
                <a:solidFill>
                  <a:srgbClr val="128C15"/>
                </a:solidFill>
                <a:effectLst/>
                <a:latin typeface="Arial" panose="020B0604020202020204" pitchFamily="34" charset="0"/>
                <a:ea typeface="Times New Roman" panose="02020603050405020304" pitchFamily="18" charset="0"/>
              </a:rPr>
              <a:t> 6</a:t>
            </a:r>
            <a:r>
              <a:rPr lang="en-US" sz="1800" dirty="0">
                <a:solidFill>
                  <a:srgbClr val="128C15"/>
                </a:solidFill>
                <a:effectLst/>
                <a:latin typeface="Arial" panose="020B0604020202020204" pitchFamily="34" charset="0"/>
                <a:ea typeface="Times New Roman" panose="02020603050405020304" pitchFamily="18" charset="0"/>
              </a:rPr>
              <a:t> When He had said this, He spat on the ground, and made clay of the spittle, and applied the clay to his eyes, </a:t>
            </a:r>
            <a:r>
              <a:rPr lang="en-US" sz="1800" baseline="30000" dirty="0">
                <a:solidFill>
                  <a:srgbClr val="128C15"/>
                </a:solidFill>
                <a:effectLst/>
                <a:latin typeface="Arial" panose="020B0604020202020204" pitchFamily="34" charset="0"/>
                <a:ea typeface="Times New Roman" panose="02020603050405020304" pitchFamily="18" charset="0"/>
              </a:rPr>
              <a:t>7</a:t>
            </a:r>
            <a:r>
              <a:rPr lang="en-US" sz="1800" dirty="0">
                <a:solidFill>
                  <a:srgbClr val="128C15"/>
                </a:solidFill>
                <a:effectLst/>
                <a:latin typeface="Arial" panose="020B0604020202020204" pitchFamily="34" charset="0"/>
                <a:ea typeface="Times New Roman" panose="02020603050405020304" pitchFamily="18" charset="0"/>
              </a:rPr>
              <a:t> and said to him, “Go, wash in the pool of Siloam” (which is translated, Sent). So he went away and washed, and came </a:t>
            </a:r>
            <a:r>
              <a:rPr lang="en-US" sz="1800" i="1" dirty="0">
                <a:solidFill>
                  <a:srgbClr val="128C15"/>
                </a:solidFill>
                <a:effectLst/>
                <a:latin typeface="Arial" panose="020B0604020202020204" pitchFamily="34" charset="0"/>
                <a:ea typeface="Times New Roman" panose="02020603050405020304" pitchFamily="18" charset="0"/>
              </a:rPr>
              <a:t>back</a:t>
            </a:r>
            <a:r>
              <a:rPr lang="en-US" sz="1800" dirty="0">
                <a:solidFill>
                  <a:srgbClr val="128C15"/>
                </a:solidFill>
                <a:effectLst/>
                <a:latin typeface="Arial" panose="020B0604020202020204" pitchFamily="34" charset="0"/>
                <a:ea typeface="Times New Roman" panose="02020603050405020304" pitchFamily="18" charset="0"/>
              </a:rPr>
              <a:t> seeing. (John 9:6–7) </a:t>
            </a:r>
          </a:p>
          <a:p>
            <a:pPr marL="342900" marR="0" lvl="0" indent="-342900">
              <a:spcBef>
                <a:spcPts val="0"/>
              </a:spcBef>
              <a:spcAft>
                <a:spcPts val="0"/>
              </a:spcAft>
              <a:buFont typeface="Symbol" pitchFamily="2" charset="2"/>
              <a:buChar char=""/>
            </a:pPr>
            <a:r>
              <a:rPr lang="en-US" sz="1800" dirty="0">
                <a:solidFill>
                  <a:srgbClr val="128C15"/>
                </a:solidFill>
                <a:effectLst/>
                <a:latin typeface="Arial" panose="020B0604020202020204" pitchFamily="34" charset="0"/>
                <a:ea typeface="Times New Roman" panose="02020603050405020304" pitchFamily="18" charset="0"/>
              </a:rPr>
              <a:t>(Re 35.6)</a:t>
            </a:r>
            <a:r>
              <a:rPr lang="en-US" sz="1800" baseline="30000" dirty="0">
                <a:solidFill>
                  <a:srgbClr val="128C15"/>
                </a:solidFill>
                <a:effectLst/>
                <a:latin typeface="Arial" panose="020B0604020202020204" pitchFamily="34" charset="0"/>
                <a:ea typeface="Times New Roman" panose="02020603050405020304" pitchFamily="18" charset="0"/>
              </a:rPr>
              <a:t> 30</a:t>
            </a:r>
            <a:r>
              <a:rPr lang="en-US" sz="1800" dirty="0">
                <a:solidFill>
                  <a:srgbClr val="128C15"/>
                </a:solidFill>
                <a:effectLst/>
                <a:latin typeface="Arial" panose="020B0604020202020204" pitchFamily="34" charset="0"/>
                <a:ea typeface="Times New Roman" panose="02020603050405020304" pitchFamily="18" charset="0"/>
              </a:rPr>
              <a:t> And large crowds came to Him, bringing with them </a:t>
            </a:r>
            <a:r>
              <a:rPr lang="en-US" sz="1800" i="1" dirty="0">
                <a:solidFill>
                  <a:srgbClr val="128C15"/>
                </a:solidFill>
                <a:effectLst/>
                <a:latin typeface="Arial" panose="020B0604020202020204" pitchFamily="34" charset="0"/>
                <a:ea typeface="Times New Roman" panose="02020603050405020304" pitchFamily="18" charset="0"/>
              </a:rPr>
              <a:t>those who were</a:t>
            </a:r>
            <a:r>
              <a:rPr lang="en-US" sz="1800" dirty="0">
                <a:solidFill>
                  <a:srgbClr val="128C15"/>
                </a:solidFill>
                <a:effectLst/>
                <a:latin typeface="Arial" panose="020B0604020202020204" pitchFamily="34" charset="0"/>
                <a:ea typeface="Times New Roman" panose="02020603050405020304" pitchFamily="18" charset="0"/>
              </a:rPr>
              <a:t> lame, crippled, blind, mute, and many others, and they laid them down at His feet; and He healed them. (Matthew 15:30) </a:t>
            </a:r>
          </a:p>
          <a:p>
            <a:pPr marL="342900" marR="0" lvl="0" indent="-342900">
              <a:spcBef>
                <a:spcPts val="0"/>
              </a:spcBef>
              <a:spcAft>
                <a:spcPts val="0"/>
              </a:spcAft>
              <a:buFont typeface="Symbol" pitchFamily="2" charset="2"/>
              <a:buChar char=""/>
            </a:pPr>
            <a:r>
              <a:rPr lang="en-US" sz="1800" dirty="0">
                <a:solidFill>
                  <a:srgbClr val="128C15"/>
                </a:solidFill>
                <a:effectLst/>
                <a:latin typeface="Arial" panose="020B0604020202020204" pitchFamily="34" charset="0"/>
                <a:ea typeface="Times New Roman" panose="02020603050405020304" pitchFamily="18" charset="0"/>
              </a:rPr>
              <a:t>(Re 35.6)</a:t>
            </a:r>
            <a:r>
              <a:rPr lang="en-US" sz="1800" baseline="30000" dirty="0">
                <a:solidFill>
                  <a:srgbClr val="128C15"/>
                </a:solidFill>
                <a:effectLst/>
                <a:latin typeface="Arial" panose="020B0604020202020204" pitchFamily="34" charset="0"/>
                <a:ea typeface="Times New Roman" panose="02020603050405020304" pitchFamily="18" charset="0"/>
              </a:rPr>
              <a:t> 8</a:t>
            </a:r>
            <a:r>
              <a:rPr lang="en-US" sz="1800" dirty="0">
                <a:solidFill>
                  <a:srgbClr val="128C15"/>
                </a:solidFill>
                <a:effectLst/>
                <a:latin typeface="Arial" panose="020B0604020202020204" pitchFamily="34" charset="0"/>
                <a:ea typeface="Times New Roman" panose="02020603050405020304" pitchFamily="18" charset="0"/>
              </a:rPr>
              <a:t> With a leap he stood upright and </a:t>
            </a:r>
            <a:r>
              <a:rPr lang="en-US" sz="1800" i="1" dirty="0">
                <a:solidFill>
                  <a:srgbClr val="128C15"/>
                </a:solidFill>
                <a:effectLst/>
                <a:latin typeface="Arial" panose="020B0604020202020204" pitchFamily="34" charset="0"/>
                <a:ea typeface="Times New Roman" panose="02020603050405020304" pitchFamily="18" charset="0"/>
              </a:rPr>
              <a:t>began</a:t>
            </a:r>
            <a:r>
              <a:rPr lang="en-US" sz="1800" dirty="0">
                <a:solidFill>
                  <a:srgbClr val="128C15"/>
                </a:solidFill>
                <a:effectLst/>
                <a:latin typeface="Arial" panose="020B0604020202020204" pitchFamily="34" charset="0"/>
                <a:ea typeface="Times New Roman" panose="02020603050405020304" pitchFamily="18" charset="0"/>
              </a:rPr>
              <a:t> to walk; and he entered the temple with them, walking and leaping and praising God. (Acts 3:8)</a:t>
            </a:r>
          </a:p>
          <a:p>
            <a:pPr marL="342900" marR="0" lvl="0" indent="-342900">
              <a:spcBef>
                <a:spcPts val="0"/>
              </a:spcBef>
              <a:spcAft>
                <a:spcPts val="0"/>
              </a:spcAft>
              <a:buFont typeface="Symbol" pitchFamily="2" charset="2"/>
              <a:buChar char=""/>
            </a:pPr>
            <a:endParaRPr lang="en-US" sz="1800" dirty="0">
              <a:solidFill>
                <a:srgbClr val="0432FF"/>
              </a:solidFill>
              <a:effectLst/>
              <a:latin typeface="Calibri" panose="020F0502020204030204" pitchFamily="34" charset="0"/>
              <a:ea typeface="Times New Roman" panose="02020603050405020304" pitchFamily="18" charset="0"/>
            </a:endParaRPr>
          </a:p>
          <a:p>
            <a:endParaRPr lang="en-US" sz="1800" dirty="0">
              <a:solidFill>
                <a:srgbClr val="128C15"/>
              </a:solidFill>
              <a:effectLst/>
              <a:latin typeface="Arial" panose="020B0604020202020204" pitchFamily="34" charset="0"/>
              <a:ea typeface="Times New Roman" panose="02020603050405020304" pitchFamily="18" charset="0"/>
            </a:endParaRPr>
          </a:p>
          <a:p>
            <a:pPr marL="0" marR="0" lvl="0" indent="0" algn="l" defTabSz="914400" rtl="0" eaLnBrk="1" fontAlgn="base" latinLnBrk="0" hangingPunct="1">
              <a:lnSpc>
                <a:spcPct val="100000"/>
              </a:lnSpc>
              <a:spcBef>
                <a:spcPct val="30000"/>
              </a:spcBef>
              <a:spcAft>
                <a:spcPct val="0"/>
              </a:spcAft>
              <a:buClrTx/>
              <a:buSzTx/>
              <a:buFontTx/>
              <a:buNone/>
              <a:tabLst/>
              <a:defRPr/>
            </a:pPr>
            <a:endParaRPr lang="en-US" sz="1800" dirty="0">
              <a:solidFill>
                <a:srgbClr val="128C15"/>
              </a:solidFill>
              <a:effectLst/>
              <a:latin typeface="Arial" panose="020B0604020202020204" pitchFamily="34" charset="0"/>
              <a:ea typeface="Times New Roman" panose="02020603050405020304" pitchFamily="18" charset="0"/>
            </a:endParaRPr>
          </a:p>
          <a:p>
            <a:pPr marL="0" marR="0" lvl="0" indent="0" algn="l" defTabSz="914400" rtl="0" eaLnBrk="1" fontAlgn="base" latinLnBrk="0" hangingPunct="1">
              <a:lnSpc>
                <a:spcPct val="100000"/>
              </a:lnSpc>
              <a:spcBef>
                <a:spcPct val="30000"/>
              </a:spcBef>
              <a:spcAft>
                <a:spcPct val="0"/>
              </a:spcAft>
              <a:buClrTx/>
              <a:buSzTx/>
              <a:buFontTx/>
              <a:buNone/>
              <a:tabLst/>
              <a:defRPr/>
            </a:pPr>
            <a:endParaRPr lang="en-US" sz="1800" dirty="0">
              <a:solidFill>
                <a:srgbClr val="9709C3"/>
              </a:solidFill>
              <a:effectLst/>
              <a:latin typeface="Arial" panose="020B0604020202020204" pitchFamily="34" charset="0"/>
              <a:ea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4D2B7343-4559-4655-B0BC-11E2F39BB687}" type="slidenum">
              <a:rPr lang="en-US" smtClean="0"/>
              <a:pPr/>
              <a:t>24</a:t>
            </a:fld>
            <a:endParaRPr lang="en-US"/>
          </a:p>
        </p:txBody>
      </p:sp>
    </p:spTree>
    <p:extLst>
      <p:ext uri="{BB962C8B-B14F-4D97-AF65-F5344CB8AC3E}">
        <p14:creationId xmlns:p14="http://schemas.microsoft.com/office/powerpoint/2010/main" val="150372645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spcBef>
                <a:spcPts val="0"/>
              </a:spcBef>
              <a:spcAft>
                <a:spcPts val="0"/>
              </a:spcAft>
              <a:buFont typeface="Symbol" pitchFamily="2" charset="2"/>
              <a:buChar char=""/>
            </a:pPr>
            <a:r>
              <a:rPr lang="en-US" sz="1800" dirty="0">
                <a:solidFill>
                  <a:srgbClr val="FF0000"/>
                </a:solidFill>
                <a:effectLst/>
                <a:latin typeface="Arial" panose="020B0604020202020204" pitchFamily="34" charset="0"/>
                <a:ea typeface="Times New Roman" panose="02020603050405020304" pitchFamily="18" charset="0"/>
              </a:rPr>
              <a:t>As the great philosopher and theologian, Yogi Berra said, “It’s not over until its over.” </a:t>
            </a:r>
          </a:p>
          <a:p>
            <a:pPr marL="342900" marR="0" lvl="0" indent="-342900">
              <a:spcBef>
                <a:spcPts val="0"/>
              </a:spcBef>
              <a:spcAft>
                <a:spcPts val="0"/>
              </a:spcAft>
              <a:buFont typeface="Symbol" pitchFamily="2" charset="2"/>
              <a:buChar char=""/>
            </a:pPr>
            <a:r>
              <a:rPr lang="en-US" sz="1800" dirty="0">
                <a:solidFill>
                  <a:srgbClr val="FF0000"/>
                </a:solidFill>
                <a:effectLst/>
                <a:latin typeface="Arial" panose="020B0604020202020204" pitchFamily="34" charset="0"/>
                <a:ea typeface="Times New Roman" panose="02020603050405020304" pitchFamily="18" charset="0"/>
              </a:rPr>
              <a:t>In case you don’t know of Yogi Berra, he was an all-star catcher for the New York Yankees in the 1950s and 1960s when they were the perennial champions of MLB.</a:t>
            </a:r>
          </a:p>
          <a:p>
            <a:pPr marL="342900" marR="0" lvl="0" indent="-342900">
              <a:spcBef>
                <a:spcPts val="0"/>
              </a:spcBef>
              <a:spcAft>
                <a:spcPts val="0"/>
              </a:spcAft>
              <a:buFont typeface="Symbol" pitchFamily="2" charset="2"/>
              <a:buChar char=""/>
            </a:pPr>
            <a:endParaRPr lang="en-US" sz="1800" dirty="0">
              <a:solidFill>
                <a:srgbClr val="FF0000"/>
              </a:solidFill>
              <a:effectLst/>
              <a:latin typeface="Arial" panose="020B0604020202020204" pitchFamily="34" charset="0"/>
              <a:ea typeface="Times New Roman" panose="02020603050405020304" pitchFamily="18" charset="0"/>
            </a:endParaRPr>
          </a:p>
          <a:p>
            <a:pPr marL="342900" marR="0" lvl="0" indent="-342900">
              <a:spcBef>
                <a:spcPts val="0"/>
              </a:spcBef>
              <a:spcAft>
                <a:spcPts val="0"/>
              </a:spcAft>
              <a:buFont typeface="Symbol" pitchFamily="2" charset="2"/>
              <a:buChar char=""/>
            </a:pPr>
            <a:r>
              <a:rPr lang="en-US" sz="1800" dirty="0">
                <a:solidFill>
                  <a:srgbClr val="FF0000"/>
                </a:solidFill>
                <a:effectLst/>
                <a:latin typeface="Arial" panose="020B0604020202020204" pitchFamily="34" charset="0"/>
                <a:ea typeface="Times New Roman" panose="02020603050405020304" pitchFamily="18" charset="0"/>
              </a:rPr>
              <a:t>Remember that sickness, disease and all affliction are the result of man’s sin. By God’s salvation, they will be lifted in His kingdom.</a:t>
            </a:r>
          </a:p>
          <a:p>
            <a:pPr marL="342900" marR="0" lvl="0" indent="-342900">
              <a:spcBef>
                <a:spcPts val="0"/>
              </a:spcBef>
              <a:spcAft>
                <a:spcPts val="0"/>
              </a:spcAft>
              <a:buFont typeface="Symbol" pitchFamily="2" charset="2"/>
              <a:buChar char=""/>
            </a:pPr>
            <a:endParaRPr lang="en-US" sz="1800" dirty="0">
              <a:solidFill>
                <a:srgbClr val="FF0000"/>
              </a:solidFill>
              <a:effectLst/>
              <a:latin typeface="Arial" panose="020B0604020202020204" pitchFamily="34" charset="0"/>
              <a:ea typeface="Times New Roman" panose="02020603050405020304" pitchFamily="18" charset="0"/>
            </a:endParaRPr>
          </a:p>
          <a:p>
            <a:endParaRPr lang="en-US" sz="1800" dirty="0">
              <a:solidFill>
                <a:srgbClr val="128C15"/>
              </a:solidFill>
              <a:effectLst/>
              <a:latin typeface="Arial" panose="020B0604020202020204" pitchFamily="34" charset="0"/>
              <a:ea typeface="Times New Roman" panose="02020603050405020304" pitchFamily="18" charset="0"/>
            </a:endParaRPr>
          </a:p>
          <a:p>
            <a:pPr marL="0" marR="0" lvl="0" indent="0" algn="l" defTabSz="914400" rtl="0" eaLnBrk="1" fontAlgn="base" latinLnBrk="0" hangingPunct="1">
              <a:lnSpc>
                <a:spcPct val="100000"/>
              </a:lnSpc>
              <a:spcBef>
                <a:spcPct val="30000"/>
              </a:spcBef>
              <a:spcAft>
                <a:spcPct val="0"/>
              </a:spcAft>
              <a:buClrTx/>
              <a:buSzTx/>
              <a:buFontTx/>
              <a:buNone/>
              <a:tabLst/>
              <a:defRPr/>
            </a:pPr>
            <a:endParaRPr lang="en-US" sz="1800" dirty="0">
              <a:solidFill>
                <a:srgbClr val="128C15"/>
              </a:solidFill>
              <a:effectLst/>
              <a:latin typeface="Arial" panose="020B0604020202020204" pitchFamily="34" charset="0"/>
              <a:ea typeface="Times New Roman" panose="02020603050405020304" pitchFamily="18" charset="0"/>
            </a:endParaRPr>
          </a:p>
          <a:p>
            <a:pPr marL="0" marR="0" lvl="0" indent="0" algn="l" defTabSz="914400" rtl="0" eaLnBrk="1" fontAlgn="base" latinLnBrk="0" hangingPunct="1">
              <a:lnSpc>
                <a:spcPct val="100000"/>
              </a:lnSpc>
              <a:spcBef>
                <a:spcPct val="30000"/>
              </a:spcBef>
              <a:spcAft>
                <a:spcPct val="0"/>
              </a:spcAft>
              <a:buClrTx/>
              <a:buSzTx/>
              <a:buFontTx/>
              <a:buNone/>
              <a:tabLst/>
              <a:defRPr/>
            </a:pPr>
            <a:endParaRPr lang="en-US" sz="1800" dirty="0">
              <a:solidFill>
                <a:srgbClr val="9709C3"/>
              </a:solidFill>
              <a:effectLst/>
              <a:latin typeface="Arial" panose="020B0604020202020204" pitchFamily="34" charset="0"/>
              <a:ea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4D2B7343-4559-4655-B0BC-11E2F39BB687}" type="slidenum">
              <a:rPr lang="en-US" smtClean="0"/>
              <a:pPr/>
              <a:t>25</a:t>
            </a:fld>
            <a:endParaRPr lang="en-US"/>
          </a:p>
        </p:txBody>
      </p:sp>
    </p:spTree>
    <p:extLst>
      <p:ext uri="{BB962C8B-B14F-4D97-AF65-F5344CB8AC3E}">
        <p14:creationId xmlns:p14="http://schemas.microsoft.com/office/powerpoint/2010/main" val="146948635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spcBef>
                <a:spcPts val="0"/>
              </a:spcBef>
              <a:spcAft>
                <a:spcPts val="0"/>
              </a:spcAft>
              <a:buFont typeface="Symbol" pitchFamily="2" charset="2"/>
              <a:buChar char=""/>
            </a:pPr>
            <a:endParaRPr lang="en-US" sz="1800" dirty="0">
              <a:solidFill>
                <a:srgbClr val="2718EC"/>
              </a:solidFill>
              <a:effectLst/>
              <a:latin typeface="Arial" panose="020B0604020202020204" pitchFamily="34" charset="0"/>
              <a:ea typeface="Times New Roman" panose="02020603050405020304" pitchFamily="18" charset="0"/>
            </a:endParaRPr>
          </a:p>
          <a:p>
            <a:pPr marL="342900" marR="0" lvl="0" indent="-342900">
              <a:spcBef>
                <a:spcPts val="0"/>
              </a:spcBef>
              <a:spcAft>
                <a:spcPts val="0"/>
              </a:spcAft>
              <a:buFont typeface="Symbol" pitchFamily="2" charset="2"/>
              <a:buChar char=""/>
            </a:pPr>
            <a:endParaRPr lang="en-US" sz="1800" dirty="0">
              <a:solidFill>
                <a:srgbClr val="0432FF"/>
              </a:solidFill>
              <a:effectLst/>
              <a:latin typeface="Calibri" panose="020F0502020204030204" pitchFamily="34" charset="0"/>
              <a:ea typeface="Times New Roman" panose="02020603050405020304" pitchFamily="18" charset="0"/>
            </a:endParaRPr>
          </a:p>
          <a:p>
            <a:endParaRPr lang="en-US" sz="1800" dirty="0">
              <a:solidFill>
                <a:srgbClr val="128C15"/>
              </a:solidFill>
              <a:effectLst/>
              <a:latin typeface="Arial" panose="020B0604020202020204" pitchFamily="34" charset="0"/>
              <a:ea typeface="Times New Roman" panose="02020603050405020304" pitchFamily="18" charset="0"/>
            </a:endParaRPr>
          </a:p>
          <a:p>
            <a:pPr marL="0" marR="0" lvl="0" indent="0" algn="l" defTabSz="914400" rtl="0" eaLnBrk="1" fontAlgn="base" latinLnBrk="0" hangingPunct="1">
              <a:lnSpc>
                <a:spcPct val="100000"/>
              </a:lnSpc>
              <a:spcBef>
                <a:spcPct val="30000"/>
              </a:spcBef>
              <a:spcAft>
                <a:spcPct val="0"/>
              </a:spcAft>
              <a:buClrTx/>
              <a:buSzTx/>
              <a:buFontTx/>
              <a:buNone/>
              <a:tabLst/>
              <a:defRPr/>
            </a:pPr>
            <a:endParaRPr lang="en-US" sz="1800" dirty="0">
              <a:solidFill>
                <a:srgbClr val="128C15"/>
              </a:solidFill>
              <a:effectLst/>
              <a:latin typeface="Arial" panose="020B0604020202020204" pitchFamily="34" charset="0"/>
              <a:ea typeface="Times New Roman" panose="02020603050405020304" pitchFamily="18" charset="0"/>
            </a:endParaRPr>
          </a:p>
          <a:p>
            <a:pPr marL="0" marR="0" lvl="0" indent="0" algn="l" defTabSz="914400" rtl="0" eaLnBrk="1" fontAlgn="base" latinLnBrk="0" hangingPunct="1">
              <a:lnSpc>
                <a:spcPct val="100000"/>
              </a:lnSpc>
              <a:spcBef>
                <a:spcPct val="30000"/>
              </a:spcBef>
              <a:spcAft>
                <a:spcPct val="0"/>
              </a:spcAft>
              <a:buClrTx/>
              <a:buSzTx/>
              <a:buFontTx/>
              <a:buNone/>
              <a:tabLst/>
              <a:defRPr/>
            </a:pPr>
            <a:endParaRPr lang="en-US" sz="1800" dirty="0">
              <a:solidFill>
                <a:srgbClr val="9709C3"/>
              </a:solidFill>
              <a:effectLst/>
              <a:latin typeface="Arial" panose="020B0604020202020204" pitchFamily="34" charset="0"/>
              <a:ea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4D2B7343-4559-4655-B0BC-11E2F39BB687}" type="slidenum">
              <a:rPr lang="en-US" smtClean="0"/>
              <a:pPr/>
              <a:t>26</a:t>
            </a:fld>
            <a:endParaRPr lang="en-US"/>
          </a:p>
        </p:txBody>
      </p:sp>
    </p:spTree>
    <p:extLst>
      <p:ext uri="{BB962C8B-B14F-4D97-AF65-F5344CB8AC3E}">
        <p14:creationId xmlns:p14="http://schemas.microsoft.com/office/powerpoint/2010/main" val="348828182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spcBef>
                <a:spcPts val="0"/>
              </a:spcBef>
              <a:spcAft>
                <a:spcPts val="0"/>
              </a:spcAft>
              <a:buFont typeface="Symbol" pitchFamily="2" charset="2"/>
              <a:buChar char=""/>
            </a:pPr>
            <a:r>
              <a:rPr lang="en-US" sz="1800" dirty="0">
                <a:solidFill>
                  <a:srgbClr val="2718EC"/>
                </a:solidFill>
                <a:effectLst/>
                <a:latin typeface="Arial" panose="020B0604020202020204" pitchFamily="34" charset="0"/>
                <a:ea typeface="Times New Roman" panose="02020603050405020304" pitchFamily="18" charset="0"/>
              </a:rPr>
              <a:t>35.6b God will make streams in the desert – the most unlikely of places</a:t>
            </a:r>
          </a:p>
          <a:p>
            <a:pPr marL="342900" marR="0" lvl="0" indent="-342900">
              <a:spcBef>
                <a:spcPts val="0"/>
              </a:spcBef>
              <a:spcAft>
                <a:spcPts val="0"/>
              </a:spcAft>
              <a:buFont typeface="Symbol" pitchFamily="2" charset="2"/>
              <a:buChar char=""/>
            </a:pPr>
            <a:endParaRPr lang="en-US" sz="1800" dirty="0">
              <a:solidFill>
                <a:srgbClr val="2718EC"/>
              </a:solidFill>
              <a:effectLst/>
              <a:latin typeface="Arial" panose="020B0604020202020204" pitchFamily="34" charset="0"/>
              <a:ea typeface="Times New Roman" panose="02020603050405020304" pitchFamily="18" charset="0"/>
            </a:endParaRPr>
          </a:p>
          <a:p>
            <a:pPr marL="342900" marR="0" lvl="0" indent="-342900">
              <a:spcBef>
                <a:spcPts val="0"/>
              </a:spcBef>
              <a:spcAft>
                <a:spcPts val="0"/>
              </a:spcAft>
              <a:buFont typeface="Symbol" pitchFamily="2" charset="2"/>
              <a:buChar char=""/>
            </a:pPr>
            <a:r>
              <a:rPr lang="en-US" sz="1800" dirty="0">
                <a:solidFill>
                  <a:srgbClr val="2718EC"/>
                </a:solidFill>
                <a:effectLst/>
                <a:latin typeface="Arial" panose="020B0604020202020204" pitchFamily="34" charset="0"/>
                <a:ea typeface="Times New Roman" panose="02020603050405020304" pitchFamily="18" charset="0"/>
              </a:rPr>
              <a:t>35.6b Remember the description of the Arabah – it is the desert region between the south end of the Dead Sea and the Gulf of Aqaba</a:t>
            </a:r>
          </a:p>
          <a:p>
            <a:pPr marL="342900" marR="0" lvl="0" indent="-342900">
              <a:spcBef>
                <a:spcPts val="0"/>
              </a:spcBef>
              <a:spcAft>
                <a:spcPts val="0"/>
              </a:spcAft>
              <a:buFont typeface="Symbol" pitchFamily="2" charset="2"/>
              <a:buChar char=""/>
            </a:pPr>
            <a:r>
              <a:rPr lang="en-US" sz="1800" dirty="0">
                <a:solidFill>
                  <a:srgbClr val="2718EC"/>
                </a:solidFill>
                <a:effectLst/>
                <a:latin typeface="Arial" panose="020B0604020202020204" pitchFamily="34" charset="0"/>
                <a:ea typeface="Times New Roman" panose="02020603050405020304" pitchFamily="18" charset="0"/>
              </a:rPr>
              <a:t>35.6-7 The description of Arabah fits here – wilderness, scorched land, thirsty ground, haunt of jackals</a:t>
            </a:r>
          </a:p>
          <a:p>
            <a:pPr marL="342900" marR="0" lvl="0" indent="-342900" algn="l" defTabSz="914400" rtl="0" eaLnBrk="1" fontAlgn="base" latinLnBrk="0" hangingPunct="1">
              <a:lnSpc>
                <a:spcPct val="100000"/>
              </a:lnSpc>
              <a:spcBef>
                <a:spcPts val="0"/>
              </a:spcBef>
              <a:spcAft>
                <a:spcPts val="0"/>
              </a:spcAft>
              <a:buClrTx/>
              <a:buSzTx/>
              <a:buFont typeface="Symbol" pitchFamily="2" charset="2"/>
              <a:buChar char=""/>
              <a:tabLst/>
              <a:defRPr/>
            </a:pPr>
            <a:endParaRPr lang="en-US" sz="1800" dirty="0">
              <a:solidFill>
                <a:srgbClr val="128C15"/>
              </a:solidFill>
              <a:effectLst/>
              <a:latin typeface="Arial" panose="020B0604020202020204" pitchFamily="34" charset="0"/>
              <a:ea typeface="Times New Roman" panose="02020603050405020304" pitchFamily="18" charset="0"/>
            </a:endParaRPr>
          </a:p>
          <a:p>
            <a:pPr marL="342900" marR="0" lvl="0" indent="-342900" algn="l" defTabSz="914400" rtl="0" eaLnBrk="1" fontAlgn="base" latinLnBrk="0" hangingPunct="1">
              <a:lnSpc>
                <a:spcPct val="100000"/>
              </a:lnSpc>
              <a:spcBef>
                <a:spcPts val="0"/>
              </a:spcBef>
              <a:spcAft>
                <a:spcPts val="0"/>
              </a:spcAft>
              <a:buClrTx/>
              <a:buSzTx/>
              <a:buFont typeface="Symbol" pitchFamily="2" charset="2"/>
              <a:buChar char=""/>
              <a:tabLst/>
              <a:defRPr/>
            </a:pPr>
            <a:r>
              <a:rPr lang="en-US" sz="1800" dirty="0">
                <a:solidFill>
                  <a:srgbClr val="128C15"/>
                </a:solidFill>
                <a:effectLst/>
                <a:latin typeface="Arial" panose="020B0604020202020204" pitchFamily="34" charset="0"/>
                <a:ea typeface="Times New Roman" panose="02020603050405020304" pitchFamily="18" charset="0"/>
              </a:rPr>
              <a:t>(Re 35.6)</a:t>
            </a:r>
            <a:r>
              <a:rPr lang="en-US" sz="1800" baseline="30000" dirty="0">
                <a:solidFill>
                  <a:srgbClr val="128C15"/>
                </a:solidFill>
                <a:effectLst/>
                <a:latin typeface="Arial" panose="020B0604020202020204" pitchFamily="34" charset="0"/>
                <a:ea typeface="Times New Roman" panose="02020603050405020304" pitchFamily="18" charset="0"/>
              </a:rPr>
              <a:t> 38</a:t>
            </a:r>
            <a:r>
              <a:rPr lang="en-US" sz="1800" dirty="0">
                <a:solidFill>
                  <a:srgbClr val="128C15"/>
                </a:solidFill>
                <a:effectLst/>
                <a:latin typeface="Arial" panose="020B0604020202020204" pitchFamily="34" charset="0"/>
                <a:ea typeface="Times New Roman" panose="02020603050405020304" pitchFamily="18" charset="0"/>
              </a:rPr>
              <a:t> “</a:t>
            </a:r>
            <a:r>
              <a:rPr lang="en-US" sz="1800" b="1" dirty="0">
                <a:solidFill>
                  <a:srgbClr val="128C15"/>
                </a:solidFill>
                <a:effectLst/>
                <a:latin typeface="Arial" panose="020B0604020202020204" pitchFamily="34" charset="0"/>
                <a:ea typeface="Times New Roman" panose="02020603050405020304" pitchFamily="18" charset="0"/>
              </a:rPr>
              <a:t>He who believes in Me, as the Scripture said, ‘From his innermost being will flow rivers of living water.’</a:t>
            </a:r>
            <a:r>
              <a:rPr lang="en-US" sz="1800" dirty="0">
                <a:solidFill>
                  <a:srgbClr val="128C15"/>
                </a:solidFill>
                <a:effectLst/>
                <a:latin typeface="Arial" panose="020B0604020202020204" pitchFamily="34" charset="0"/>
                <a:ea typeface="Times New Roman" panose="02020603050405020304" pitchFamily="18" charset="0"/>
              </a:rPr>
              <a:t> ” (John 7:38) </a:t>
            </a:r>
          </a:p>
          <a:p>
            <a:pPr marL="342900" marR="0" lvl="0" indent="-342900">
              <a:spcBef>
                <a:spcPts val="0"/>
              </a:spcBef>
              <a:spcAft>
                <a:spcPts val="0"/>
              </a:spcAft>
              <a:buFont typeface="Symbol" pitchFamily="2" charset="2"/>
              <a:buChar char=""/>
            </a:pPr>
            <a:endParaRPr lang="en-US" sz="1800" dirty="0">
              <a:solidFill>
                <a:srgbClr val="2718EC"/>
              </a:solidFill>
              <a:effectLst/>
              <a:latin typeface="Arial" panose="020B0604020202020204" pitchFamily="34" charset="0"/>
              <a:ea typeface="Times New Roman" panose="02020603050405020304" pitchFamily="18" charset="0"/>
            </a:endParaRPr>
          </a:p>
          <a:p>
            <a:pPr marL="342900" marR="0" lvl="0" indent="-342900">
              <a:spcBef>
                <a:spcPts val="0"/>
              </a:spcBef>
              <a:spcAft>
                <a:spcPts val="0"/>
              </a:spcAft>
              <a:buFont typeface="Symbol" pitchFamily="2" charset="2"/>
              <a:buChar char=""/>
            </a:pPr>
            <a:endParaRPr lang="en-US" sz="1800" dirty="0">
              <a:solidFill>
                <a:srgbClr val="0432FF"/>
              </a:solidFill>
              <a:effectLst/>
              <a:latin typeface="Calibri" panose="020F0502020204030204" pitchFamily="34" charset="0"/>
              <a:ea typeface="Times New Roman" panose="02020603050405020304" pitchFamily="18" charset="0"/>
            </a:endParaRPr>
          </a:p>
          <a:p>
            <a:endParaRPr lang="en-US" sz="1800" dirty="0">
              <a:solidFill>
                <a:srgbClr val="128C15"/>
              </a:solidFill>
              <a:effectLst/>
              <a:latin typeface="Arial" panose="020B0604020202020204" pitchFamily="34" charset="0"/>
              <a:ea typeface="Times New Roman" panose="02020603050405020304" pitchFamily="18" charset="0"/>
            </a:endParaRPr>
          </a:p>
          <a:p>
            <a:pPr marL="0" marR="0" lvl="0" indent="0" algn="l" defTabSz="914400" rtl="0" eaLnBrk="1" fontAlgn="base" latinLnBrk="0" hangingPunct="1">
              <a:lnSpc>
                <a:spcPct val="100000"/>
              </a:lnSpc>
              <a:spcBef>
                <a:spcPct val="30000"/>
              </a:spcBef>
              <a:spcAft>
                <a:spcPct val="0"/>
              </a:spcAft>
              <a:buClrTx/>
              <a:buSzTx/>
              <a:buFontTx/>
              <a:buNone/>
              <a:tabLst/>
              <a:defRPr/>
            </a:pPr>
            <a:endParaRPr lang="en-US" sz="1800" dirty="0">
              <a:solidFill>
                <a:srgbClr val="128C15"/>
              </a:solidFill>
              <a:effectLst/>
              <a:latin typeface="Arial" panose="020B0604020202020204" pitchFamily="34" charset="0"/>
              <a:ea typeface="Times New Roman" panose="02020603050405020304" pitchFamily="18" charset="0"/>
            </a:endParaRPr>
          </a:p>
          <a:p>
            <a:pPr marL="0" marR="0" lvl="0" indent="0" algn="l" defTabSz="914400" rtl="0" eaLnBrk="1" fontAlgn="base" latinLnBrk="0" hangingPunct="1">
              <a:lnSpc>
                <a:spcPct val="100000"/>
              </a:lnSpc>
              <a:spcBef>
                <a:spcPct val="30000"/>
              </a:spcBef>
              <a:spcAft>
                <a:spcPct val="0"/>
              </a:spcAft>
              <a:buClrTx/>
              <a:buSzTx/>
              <a:buFontTx/>
              <a:buNone/>
              <a:tabLst/>
              <a:defRPr/>
            </a:pPr>
            <a:endParaRPr lang="en-US" sz="1800" dirty="0">
              <a:solidFill>
                <a:srgbClr val="9709C3"/>
              </a:solidFill>
              <a:effectLst/>
              <a:latin typeface="Arial" panose="020B0604020202020204" pitchFamily="34" charset="0"/>
              <a:ea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4D2B7343-4559-4655-B0BC-11E2F39BB687}" type="slidenum">
              <a:rPr lang="en-US" smtClean="0"/>
              <a:pPr/>
              <a:t>27</a:t>
            </a:fld>
            <a:endParaRPr lang="en-US"/>
          </a:p>
        </p:txBody>
      </p:sp>
    </p:spTree>
    <p:extLst>
      <p:ext uri="{BB962C8B-B14F-4D97-AF65-F5344CB8AC3E}">
        <p14:creationId xmlns:p14="http://schemas.microsoft.com/office/powerpoint/2010/main" val="49280392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spcBef>
                <a:spcPts val="0"/>
              </a:spcBef>
              <a:spcAft>
                <a:spcPts val="0"/>
              </a:spcAft>
              <a:buFont typeface="Symbol" pitchFamily="2" charset="2"/>
              <a:buChar char=""/>
            </a:pPr>
            <a:r>
              <a:rPr lang="en-US" sz="1800" dirty="0">
                <a:solidFill>
                  <a:srgbClr val="0432FF"/>
                </a:solidFill>
                <a:effectLst/>
                <a:latin typeface="Calibri" panose="020F0502020204030204" pitchFamily="34" charset="0"/>
                <a:ea typeface="Times New Roman" panose="02020603050405020304" pitchFamily="18" charset="0"/>
              </a:rPr>
              <a:t>How to get there from here – use the highway!</a:t>
            </a:r>
          </a:p>
          <a:p>
            <a:pPr marL="342900" marR="0" lvl="0" indent="-342900">
              <a:spcBef>
                <a:spcPts val="0"/>
              </a:spcBef>
              <a:spcAft>
                <a:spcPts val="0"/>
              </a:spcAft>
              <a:buFont typeface="Symbol" pitchFamily="2" charset="2"/>
              <a:buChar char=""/>
            </a:pPr>
            <a:endParaRPr lang="en-US" sz="1800" dirty="0">
              <a:solidFill>
                <a:srgbClr val="0432FF"/>
              </a:solidFill>
              <a:effectLst/>
              <a:latin typeface="Calibri" panose="020F0502020204030204" pitchFamily="34" charset="0"/>
              <a:ea typeface="Times New Roman" panose="02020603050405020304" pitchFamily="18" charset="0"/>
            </a:endParaRPr>
          </a:p>
          <a:p>
            <a:pPr marL="342900" marR="0" lvl="0" indent="-342900">
              <a:spcBef>
                <a:spcPts val="0"/>
              </a:spcBef>
              <a:spcAft>
                <a:spcPts val="0"/>
              </a:spcAft>
              <a:buFont typeface="Symbol" pitchFamily="2" charset="2"/>
              <a:buChar char=""/>
            </a:pPr>
            <a:r>
              <a:rPr lang="en-US" sz="1800" dirty="0">
                <a:solidFill>
                  <a:srgbClr val="128C15"/>
                </a:solidFill>
                <a:effectLst/>
                <a:latin typeface="Arial" panose="020B0604020202020204" pitchFamily="34" charset="0"/>
                <a:ea typeface="Times New Roman" panose="02020603050405020304" pitchFamily="18" charset="0"/>
              </a:rPr>
              <a:t>(Re 35.8)</a:t>
            </a:r>
            <a:r>
              <a:rPr lang="en-US" sz="1800" baseline="30000" dirty="0">
                <a:solidFill>
                  <a:srgbClr val="128C15"/>
                </a:solidFill>
                <a:effectLst/>
                <a:latin typeface="Arial" panose="020B0604020202020204" pitchFamily="34" charset="0"/>
                <a:ea typeface="Times New Roman" panose="02020603050405020304" pitchFamily="18" charset="0"/>
              </a:rPr>
              <a:t> 16</a:t>
            </a:r>
            <a:r>
              <a:rPr lang="en-US" sz="1800" dirty="0">
                <a:solidFill>
                  <a:srgbClr val="128C15"/>
                </a:solidFill>
                <a:effectLst/>
                <a:latin typeface="Arial" panose="020B0604020202020204" pitchFamily="34" charset="0"/>
                <a:ea typeface="Times New Roman" panose="02020603050405020304" pitchFamily="18" charset="0"/>
              </a:rPr>
              <a:t> And there will be a highway from Assyria For the remnant of His people who will be left, Just as there was for Israel In the day that they came up out of the land of Egypt. (Isaiah 11:16)</a:t>
            </a:r>
          </a:p>
          <a:p>
            <a:pPr marL="342900" marR="0" lvl="0" indent="-342900">
              <a:spcBef>
                <a:spcPts val="0"/>
              </a:spcBef>
              <a:spcAft>
                <a:spcPts val="0"/>
              </a:spcAft>
              <a:buFont typeface="Symbol" pitchFamily="2" charset="2"/>
              <a:buChar char=""/>
            </a:pPr>
            <a:r>
              <a:rPr lang="en-US" sz="1800" dirty="0">
                <a:solidFill>
                  <a:srgbClr val="128C15"/>
                </a:solidFill>
                <a:effectLst/>
                <a:latin typeface="Arial" panose="020B0604020202020204" pitchFamily="34" charset="0"/>
                <a:ea typeface="Times New Roman" panose="02020603050405020304" pitchFamily="18" charset="0"/>
              </a:rPr>
              <a:t> </a:t>
            </a:r>
            <a:endParaRPr lang="en-US" sz="1800" dirty="0">
              <a:solidFill>
                <a:srgbClr val="9709C3"/>
              </a:solidFill>
              <a:effectLst/>
              <a:latin typeface="Arial" panose="020B0604020202020204" pitchFamily="34" charset="0"/>
              <a:ea typeface="Times New Roman" panose="02020603050405020304" pitchFamily="18" charset="0"/>
            </a:endParaRPr>
          </a:p>
          <a:p>
            <a:pPr marL="342900" marR="0" lvl="0" indent="-342900">
              <a:spcBef>
                <a:spcPts val="0"/>
              </a:spcBef>
              <a:spcAft>
                <a:spcPts val="0"/>
              </a:spcAft>
              <a:buFont typeface="Symbol" pitchFamily="2" charset="2"/>
              <a:buChar char=""/>
              <a:tabLst>
                <a:tab pos="228600" algn="l"/>
                <a:tab pos="457200" algn="l"/>
              </a:tabLst>
            </a:pPr>
            <a:r>
              <a:rPr lang="en-US" sz="1800" dirty="0">
                <a:solidFill>
                  <a:srgbClr val="9709C3"/>
                </a:solidFill>
                <a:effectLst/>
                <a:latin typeface="Arial" panose="020B0604020202020204" pitchFamily="34" charset="0"/>
                <a:ea typeface="Times New Roman" panose="02020603050405020304" pitchFamily="18" charset="0"/>
              </a:rPr>
              <a:t>35.8 A highway will be there leading through the then-lush landscape to Zion (v. 10). It will be used by the ransomed of the LORD (v. 10) to travel to Messiah's capital. </a:t>
            </a:r>
            <a:r>
              <a:rPr lang="en-US" sz="1800" b="1" dirty="0">
                <a:solidFill>
                  <a:srgbClr val="9709C3"/>
                </a:solidFill>
                <a:effectLst/>
                <a:latin typeface="Arial" panose="020B0604020202020204" pitchFamily="34" charset="0"/>
                <a:ea typeface="Times New Roman" panose="02020603050405020304" pitchFamily="18" charset="0"/>
              </a:rPr>
              <a:t>It will be a highway marked by holiness, because only redeemed people will travel on it.</a:t>
            </a:r>
            <a:r>
              <a:rPr lang="en-US" sz="1800" dirty="0">
                <a:solidFill>
                  <a:srgbClr val="9709C3"/>
                </a:solidFill>
                <a:effectLst/>
                <a:latin typeface="Arial" panose="020B0604020202020204" pitchFamily="34" charset="0"/>
                <a:ea typeface="Times New Roman" panose="02020603050405020304" pitchFamily="18" charset="0"/>
              </a:rPr>
              <a:t> (CON)</a:t>
            </a:r>
            <a:r>
              <a:rPr lang="en-US" sz="1800" dirty="0">
                <a:solidFill>
                  <a:srgbClr val="128C15"/>
                </a:solidFill>
                <a:effectLst/>
                <a:latin typeface="Arial" panose="020B0604020202020204" pitchFamily="34" charset="0"/>
                <a:ea typeface="Times New Roman" panose="02020603050405020304" pitchFamily="18" charset="0"/>
              </a:rPr>
              <a:t> </a:t>
            </a:r>
          </a:p>
          <a:p>
            <a:pPr marL="342900" marR="0" lvl="0" indent="-342900">
              <a:spcBef>
                <a:spcPts val="0"/>
              </a:spcBef>
              <a:spcAft>
                <a:spcPts val="0"/>
              </a:spcAft>
              <a:buFont typeface="Symbol" pitchFamily="2" charset="2"/>
              <a:buChar char=""/>
            </a:pPr>
            <a:endParaRPr lang="en-US" sz="1800" dirty="0">
              <a:solidFill>
                <a:srgbClr val="0432FF"/>
              </a:solidFill>
              <a:effectLst/>
              <a:latin typeface="Calibri" panose="020F0502020204030204" pitchFamily="34" charset="0"/>
              <a:ea typeface="Times New Roman" panose="02020603050405020304" pitchFamily="18" charset="0"/>
            </a:endParaRPr>
          </a:p>
          <a:p>
            <a:endParaRPr lang="en-US" sz="1800" dirty="0">
              <a:solidFill>
                <a:srgbClr val="128C15"/>
              </a:solidFill>
              <a:effectLst/>
              <a:latin typeface="Arial" panose="020B0604020202020204" pitchFamily="34" charset="0"/>
              <a:ea typeface="Times New Roman" panose="02020603050405020304" pitchFamily="18" charset="0"/>
            </a:endParaRPr>
          </a:p>
          <a:p>
            <a:pPr marL="0" marR="0" lvl="0" indent="0" algn="l" defTabSz="914400" rtl="0" eaLnBrk="1" fontAlgn="base" latinLnBrk="0" hangingPunct="1">
              <a:lnSpc>
                <a:spcPct val="100000"/>
              </a:lnSpc>
              <a:spcBef>
                <a:spcPct val="30000"/>
              </a:spcBef>
              <a:spcAft>
                <a:spcPct val="0"/>
              </a:spcAft>
              <a:buClrTx/>
              <a:buSzTx/>
              <a:buFontTx/>
              <a:buNone/>
              <a:tabLst/>
              <a:defRPr/>
            </a:pPr>
            <a:endParaRPr lang="en-US" sz="1800" dirty="0">
              <a:solidFill>
                <a:srgbClr val="128C15"/>
              </a:solidFill>
              <a:effectLst/>
              <a:latin typeface="Arial" panose="020B0604020202020204" pitchFamily="34" charset="0"/>
              <a:ea typeface="Times New Roman" panose="02020603050405020304" pitchFamily="18" charset="0"/>
            </a:endParaRPr>
          </a:p>
          <a:p>
            <a:pPr marL="0" marR="0" lvl="0" indent="0" algn="l" defTabSz="914400" rtl="0" eaLnBrk="1" fontAlgn="base" latinLnBrk="0" hangingPunct="1">
              <a:lnSpc>
                <a:spcPct val="100000"/>
              </a:lnSpc>
              <a:spcBef>
                <a:spcPct val="30000"/>
              </a:spcBef>
              <a:spcAft>
                <a:spcPct val="0"/>
              </a:spcAft>
              <a:buClrTx/>
              <a:buSzTx/>
              <a:buFontTx/>
              <a:buNone/>
              <a:tabLst/>
              <a:defRPr/>
            </a:pPr>
            <a:endParaRPr lang="en-US" sz="1800" dirty="0">
              <a:solidFill>
                <a:srgbClr val="9709C3"/>
              </a:solidFill>
              <a:effectLst/>
              <a:latin typeface="Arial" panose="020B0604020202020204" pitchFamily="34" charset="0"/>
              <a:ea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4D2B7343-4559-4655-B0BC-11E2F39BB687}" type="slidenum">
              <a:rPr lang="en-US" smtClean="0"/>
              <a:pPr/>
              <a:t>28</a:t>
            </a:fld>
            <a:endParaRPr lang="en-US"/>
          </a:p>
        </p:txBody>
      </p:sp>
    </p:spTree>
    <p:extLst>
      <p:ext uri="{BB962C8B-B14F-4D97-AF65-F5344CB8AC3E}">
        <p14:creationId xmlns:p14="http://schemas.microsoft.com/office/powerpoint/2010/main" val="165078527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spcBef>
                <a:spcPts val="0"/>
              </a:spcBef>
              <a:spcAft>
                <a:spcPts val="0"/>
              </a:spcAft>
              <a:buFont typeface="Symbol" pitchFamily="2" charset="2"/>
              <a:buChar char=""/>
            </a:pPr>
            <a:endParaRPr lang="en-US" sz="1800" dirty="0">
              <a:solidFill>
                <a:srgbClr val="0432FF"/>
              </a:solidFill>
              <a:effectLst/>
              <a:latin typeface="Calibri" panose="020F0502020204030204" pitchFamily="34" charset="0"/>
              <a:ea typeface="Times New Roman" panose="02020603050405020304" pitchFamily="18" charset="0"/>
            </a:endParaRPr>
          </a:p>
          <a:p>
            <a:endParaRPr lang="en-US" sz="1800" dirty="0">
              <a:solidFill>
                <a:srgbClr val="128C15"/>
              </a:solidFill>
              <a:effectLst/>
              <a:latin typeface="Arial" panose="020B0604020202020204" pitchFamily="34" charset="0"/>
              <a:ea typeface="Times New Roman" panose="02020603050405020304" pitchFamily="18" charset="0"/>
            </a:endParaRPr>
          </a:p>
          <a:p>
            <a:pPr marL="0" marR="0" lvl="0" indent="0" algn="l" defTabSz="914400" rtl="0" eaLnBrk="1" fontAlgn="base" latinLnBrk="0" hangingPunct="1">
              <a:lnSpc>
                <a:spcPct val="100000"/>
              </a:lnSpc>
              <a:spcBef>
                <a:spcPct val="30000"/>
              </a:spcBef>
              <a:spcAft>
                <a:spcPct val="0"/>
              </a:spcAft>
              <a:buClrTx/>
              <a:buSzTx/>
              <a:buFontTx/>
              <a:buNone/>
              <a:tabLst/>
              <a:defRPr/>
            </a:pPr>
            <a:endParaRPr lang="en-US" sz="1800" dirty="0">
              <a:solidFill>
                <a:srgbClr val="128C15"/>
              </a:solidFill>
              <a:effectLst/>
              <a:latin typeface="Arial" panose="020B0604020202020204" pitchFamily="34" charset="0"/>
              <a:ea typeface="Times New Roman" panose="02020603050405020304" pitchFamily="18" charset="0"/>
            </a:endParaRPr>
          </a:p>
          <a:p>
            <a:pPr marL="0" marR="0" lvl="0" indent="0" algn="l" defTabSz="914400" rtl="0" eaLnBrk="1" fontAlgn="base" latinLnBrk="0" hangingPunct="1">
              <a:lnSpc>
                <a:spcPct val="100000"/>
              </a:lnSpc>
              <a:spcBef>
                <a:spcPct val="30000"/>
              </a:spcBef>
              <a:spcAft>
                <a:spcPct val="0"/>
              </a:spcAft>
              <a:buClrTx/>
              <a:buSzTx/>
              <a:buFontTx/>
              <a:buNone/>
              <a:tabLst/>
              <a:defRPr/>
            </a:pPr>
            <a:endParaRPr lang="en-US" sz="1800" dirty="0">
              <a:solidFill>
                <a:srgbClr val="9709C3"/>
              </a:solidFill>
              <a:effectLst/>
              <a:latin typeface="Arial" panose="020B0604020202020204" pitchFamily="34" charset="0"/>
              <a:ea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4D2B7343-4559-4655-B0BC-11E2F39BB687}" type="slidenum">
              <a:rPr lang="en-US" smtClean="0"/>
              <a:pPr/>
              <a:t>29</a:t>
            </a:fld>
            <a:endParaRPr lang="en-US"/>
          </a:p>
        </p:txBody>
      </p:sp>
    </p:spTree>
    <p:extLst>
      <p:ext uri="{BB962C8B-B14F-4D97-AF65-F5344CB8AC3E}">
        <p14:creationId xmlns:p14="http://schemas.microsoft.com/office/powerpoint/2010/main" val="268499053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spcBef>
                <a:spcPts val="0"/>
              </a:spcBef>
              <a:spcAft>
                <a:spcPts val="0"/>
              </a:spcAft>
              <a:buFont typeface="Symbol" pitchFamily="2" charset="2"/>
              <a:buChar char=""/>
            </a:pPr>
            <a:r>
              <a:rPr lang="en-US" sz="1800" dirty="0">
                <a:solidFill>
                  <a:srgbClr val="0432FF"/>
                </a:solidFill>
                <a:effectLst/>
                <a:latin typeface="Calibri" panose="020F0502020204030204" pitchFamily="34" charset="0"/>
                <a:ea typeface="Times New Roman" panose="02020603050405020304" pitchFamily="18" charset="0"/>
              </a:rPr>
              <a:t>And one more thing – sorrow will flee away</a:t>
            </a:r>
          </a:p>
          <a:p>
            <a:pPr marL="342900" marR="0" lvl="0" indent="-342900">
              <a:spcBef>
                <a:spcPts val="0"/>
              </a:spcBef>
              <a:spcAft>
                <a:spcPts val="0"/>
              </a:spcAft>
              <a:buFont typeface="Symbol" pitchFamily="2" charset="2"/>
              <a:buChar char=""/>
            </a:pPr>
            <a:endParaRPr lang="en-US" sz="1800" dirty="0">
              <a:solidFill>
                <a:srgbClr val="0432FF"/>
              </a:solidFill>
              <a:effectLst/>
              <a:latin typeface="Calibri" panose="020F0502020204030204" pitchFamily="34" charset="0"/>
              <a:ea typeface="Times New Roman" panose="02020603050405020304" pitchFamily="18" charset="0"/>
            </a:endParaRPr>
          </a:p>
          <a:p>
            <a:pPr marL="342900" marR="0" lvl="0" indent="-342900">
              <a:spcBef>
                <a:spcPts val="0"/>
              </a:spcBef>
              <a:spcAft>
                <a:spcPts val="0"/>
              </a:spcAft>
              <a:buFont typeface="Symbol" pitchFamily="2" charset="2"/>
              <a:buChar char=""/>
            </a:pPr>
            <a:r>
              <a:rPr lang="en-US" sz="1800" dirty="0">
                <a:solidFill>
                  <a:srgbClr val="0432FF"/>
                </a:solidFill>
                <a:effectLst/>
                <a:latin typeface="Calibri" panose="020F0502020204030204" pitchFamily="34" charset="0"/>
                <a:ea typeface="Times New Roman" panose="02020603050405020304" pitchFamily="18" charset="0"/>
              </a:rPr>
              <a:t>We are 35 chapters into Isaiah – but we heard about this back in 1:27 which used </a:t>
            </a:r>
            <a:r>
              <a:rPr lang="en-US" sz="1800" b="1" u="sng" dirty="0" err="1">
                <a:effectLst/>
                <a:latin typeface="Times New Roman" panose="02020603050405020304" pitchFamily="18" charset="0"/>
                <a:ea typeface="Calibri" panose="020F0502020204030204" pitchFamily="34" charset="0"/>
              </a:rPr>
              <a:t>pāḏâ</a:t>
            </a:r>
            <a:r>
              <a:rPr lang="en-US" sz="1800" b="1" u="sng" dirty="0">
                <a:effectLst/>
                <a:latin typeface="Times New Roman" panose="02020603050405020304" pitchFamily="18" charset="0"/>
                <a:ea typeface="Calibri" panose="020F0502020204030204" pitchFamily="34" charset="0"/>
              </a:rPr>
              <a:t> – ransomed/redeemed</a:t>
            </a:r>
            <a:endParaRPr lang="en-US" sz="1800" dirty="0">
              <a:solidFill>
                <a:srgbClr val="0432FF"/>
              </a:solidFill>
              <a:effectLst/>
              <a:latin typeface="Calibri" panose="020F0502020204030204" pitchFamily="34" charset="0"/>
              <a:ea typeface="Times New Roman" panose="02020603050405020304" pitchFamily="18" charset="0"/>
            </a:endParaRPr>
          </a:p>
          <a:p>
            <a:pPr marL="342900" marR="0" lvl="0" indent="-342900">
              <a:spcBef>
                <a:spcPts val="0"/>
              </a:spcBef>
              <a:spcAft>
                <a:spcPts val="0"/>
              </a:spcAft>
              <a:buFont typeface="Symbol" pitchFamily="2" charset="2"/>
              <a:buChar char=""/>
            </a:pPr>
            <a:r>
              <a:rPr lang="en-US" sz="1800" dirty="0">
                <a:solidFill>
                  <a:srgbClr val="128C15"/>
                </a:solidFill>
                <a:effectLst/>
                <a:latin typeface="Arial" panose="020B0604020202020204" pitchFamily="34" charset="0"/>
                <a:ea typeface="Times New Roman" panose="02020603050405020304" pitchFamily="18" charset="0"/>
              </a:rPr>
              <a:t>(Re 35.9-10)</a:t>
            </a:r>
            <a:r>
              <a:rPr lang="en-US" sz="1800" baseline="30000" dirty="0">
                <a:solidFill>
                  <a:srgbClr val="128C15"/>
                </a:solidFill>
                <a:effectLst/>
                <a:latin typeface="Arial" panose="020B0604020202020204" pitchFamily="34" charset="0"/>
                <a:ea typeface="Times New Roman" panose="02020603050405020304" pitchFamily="18" charset="0"/>
              </a:rPr>
              <a:t> 27</a:t>
            </a:r>
            <a:r>
              <a:rPr lang="en-US" sz="1800" dirty="0">
                <a:solidFill>
                  <a:srgbClr val="128C15"/>
                </a:solidFill>
                <a:effectLst/>
                <a:latin typeface="Arial" panose="020B0604020202020204" pitchFamily="34" charset="0"/>
                <a:ea typeface="Times New Roman" panose="02020603050405020304" pitchFamily="18" charset="0"/>
              </a:rPr>
              <a:t> </a:t>
            </a:r>
            <a:r>
              <a:rPr lang="en-US" sz="1800" b="1" dirty="0">
                <a:solidFill>
                  <a:srgbClr val="128C15"/>
                </a:solidFill>
                <a:effectLst/>
                <a:latin typeface="Arial" panose="020B0604020202020204" pitchFamily="34" charset="0"/>
                <a:ea typeface="Times New Roman" panose="02020603050405020304" pitchFamily="18" charset="0"/>
              </a:rPr>
              <a:t>Zion will be redeemed with justice And her repentant ones with righteousness.</a:t>
            </a:r>
            <a:r>
              <a:rPr lang="en-US" sz="1800" dirty="0">
                <a:solidFill>
                  <a:srgbClr val="128C15"/>
                </a:solidFill>
                <a:effectLst/>
                <a:latin typeface="Arial" panose="020B0604020202020204" pitchFamily="34" charset="0"/>
                <a:ea typeface="Times New Roman" panose="02020603050405020304" pitchFamily="18" charset="0"/>
              </a:rPr>
              <a:t> (Isaiah 1:27) </a:t>
            </a:r>
          </a:p>
          <a:p>
            <a:pPr marL="342900" marR="0" lvl="0" indent="-342900">
              <a:spcBef>
                <a:spcPts val="0"/>
              </a:spcBef>
              <a:spcAft>
                <a:spcPts val="0"/>
              </a:spcAft>
              <a:buFont typeface="Symbol" pitchFamily="2" charset="2"/>
              <a:buChar char=""/>
            </a:pPr>
            <a:endParaRPr lang="en-US" sz="1800" dirty="0">
              <a:solidFill>
                <a:srgbClr val="CD6209"/>
              </a:solidFill>
              <a:effectLst/>
              <a:latin typeface="Arial" panose="020B0604020202020204" pitchFamily="34" charset="0"/>
              <a:ea typeface="Times New Roman" panose="02020603050405020304" pitchFamily="18" charset="0"/>
            </a:endParaRPr>
          </a:p>
          <a:p>
            <a:pPr marL="0" marR="0" lvl="0" indent="0" algn="l" defTabSz="914400" rtl="0" eaLnBrk="1" fontAlgn="base" latinLnBrk="0" hangingPunct="1">
              <a:lnSpc>
                <a:spcPct val="100000"/>
              </a:lnSpc>
              <a:spcBef>
                <a:spcPct val="30000"/>
              </a:spcBef>
              <a:spcAft>
                <a:spcPct val="0"/>
              </a:spcAft>
              <a:buClrTx/>
              <a:buSzTx/>
              <a:buFontTx/>
              <a:buNone/>
              <a:tabLst/>
              <a:defRPr/>
            </a:pPr>
            <a:endParaRPr lang="en-US" sz="1800" dirty="0">
              <a:solidFill>
                <a:srgbClr val="128C15"/>
              </a:solidFill>
              <a:effectLst/>
              <a:latin typeface="Arial" panose="020B0604020202020204" pitchFamily="34" charset="0"/>
              <a:ea typeface="Times New Roman" panose="02020603050405020304" pitchFamily="18" charset="0"/>
            </a:endParaRPr>
          </a:p>
          <a:p>
            <a:pPr marL="0" marR="0" lvl="0" indent="0" algn="l" defTabSz="914400" rtl="0" eaLnBrk="1" fontAlgn="base" latinLnBrk="0" hangingPunct="1">
              <a:lnSpc>
                <a:spcPct val="100000"/>
              </a:lnSpc>
              <a:spcBef>
                <a:spcPct val="30000"/>
              </a:spcBef>
              <a:spcAft>
                <a:spcPct val="0"/>
              </a:spcAft>
              <a:buClrTx/>
              <a:buSzTx/>
              <a:buFontTx/>
              <a:buNone/>
              <a:tabLst/>
              <a:defRPr/>
            </a:pPr>
            <a:endParaRPr lang="en-US" sz="1800" dirty="0">
              <a:solidFill>
                <a:srgbClr val="9709C3"/>
              </a:solidFill>
              <a:effectLst/>
              <a:latin typeface="Arial" panose="020B0604020202020204" pitchFamily="34" charset="0"/>
              <a:ea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4D2B7343-4559-4655-B0BC-11E2F39BB687}" type="slidenum">
              <a:rPr lang="en-US" smtClean="0"/>
              <a:pPr/>
              <a:t>30</a:t>
            </a:fld>
            <a:endParaRPr lang="en-US"/>
          </a:p>
        </p:txBody>
      </p:sp>
    </p:spTree>
    <p:extLst>
      <p:ext uri="{BB962C8B-B14F-4D97-AF65-F5344CB8AC3E}">
        <p14:creationId xmlns:p14="http://schemas.microsoft.com/office/powerpoint/2010/main" val="4379261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15000"/>
              </a:lnSpc>
              <a:spcBef>
                <a:spcPts val="0"/>
              </a:spcBef>
              <a:spcAft>
                <a:spcPts val="0"/>
              </a:spcAft>
              <a:buFont typeface="Times New Roman" panose="02020603050405020304" pitchFamily="18" charset="0"/>
              <a:buChar char="-"/>
            </a:pPr>
            <a:r>
              <a:rPr lang="en-US" sz="1200" kern="1200" dirty="0">
                <a:solidFill>
                  <a:schemeClr val="tx1"/>
                </a:solidFill>
                <a:effectLst/>
                <a:latin typeface="Arial" charset="0"/>
                <a:ea typeface="+mn-ea"/>
                <a:cs typeface="Arial" charset="0"/>
              </a:rPr>
              <a:t>Richards, Lawrence O. (1985), Expository Dictionary of Bible Words</a:t>
            </a:r>
            <a:r>
              <a:rPr lang="en-US" sz="1800" dirty="0">
                <a:effectLst/>
              </a:rPr>
              <a:t> </a:t>
            </a:r>
          </a:p>
          <a:p>
            <a:pPr marL="342900" marR="0" lvl="0" indent="-342900">
              <a:lnSpc>
                <a:spcPct val="115000"/>
              </a:lnSpc>
              <a:spcBef>
                <a:spcPts val="0"/>
              </a:spcBef>
              <a:spcAft>
                <a:spcPts val="0"/>
              </a:spcAft>
              <a:buFont typeface="Times New Roman" panose="02020603050405020304" pitchFamily="18" charset="0"/>
              <a:buChar char="-"/>
            </a:pPr>
            <a:endParaRPr lang="en-US" sz="1800" dirty="0">
              <a:effectLst/>
              <a:latin typeface="Calibri" panose="020F0502020204030204" pitchFamily="34" charset="0"/>
              <a:ea typeface="Calibri" panose="020F0502020204030204" pitchFamily="34" charset="0"/>
            </a:endParaRPr>
          </a:p>
          <a:p>
            <a:pPr marL="685800" marR="0">
              <a:lnSpc>
                <a:spcPct val="115000"/>
              </a:lnSpc>
              <a:spcBef>
                <a:spcPts val="0"/>
              </a:spcBef>
              <a:spcAft>
                <a:spcPts val="0"/>
              </a:spcAft>
            </a:pPr>
            <a:r>
              <a:rPr lang="en-US" sz="1800" dirty="0">
                <a:effectLst/>
                <a:latin typeface="Times New Roman" panose="02020603050405020304" pitchFamily="18" charset="0"/>
                <a:ea typeface="Times New Roman" panose="02020603050405020304" pitchFamily="18" charset="0"/>
              </a:rPr>
              <a:t> </a:t>
            </a:r>
            <a:endParaRPr lang="en-US" sz="1800" dirty="0">
              <a:effectLst/>
              <a:latin typeface="Calibri" panose="020F0502020204030204" pitchFamily="34" charset="0"/>
              <a:ea typeface="Times New Roman" panose="02020603050405020304" pitchFamily="18" charset="0"/>
            </a:endParaRPr>
          </a:p>
          <a:p>
            <a:pPr marL="342900" marR="0" lvl="0" indent="-342900">
              <a:spcBef>
                <a:spcPts val="0"/>
              </a:spcBef>
              <a:spcAft>
                <a:spcPts val="0"/>
              </a:spcAft>
              <a:buFont typeface="Symbol" pitchFamily="2" charset="2"/>
              <a:buChar char=""/>
            </a:pPr>
            <a:endParaRPr lang="en-US" sz="1800" dirty="0">
              <a:solidFill>
                <a:srgbClr val="CD6209"/>
              </a:solidFill>
              <a:effectLst/>
              <a:latin typeface="Arial" panose="020B0604020202020204" pitchFamily="34" charset="0"/>
              <a:ea typeface="Times New Roman" panose="02020603050405020304" pitchFamily="18" charset="0"/>
            </a:endParaRPr>
          </a:p>
          <a:p>
            <a:pPr marL="0" marR="0" lvl="0" indent="0" algn="l" defTabSz="914400" rtl="0" eaLnBrk="1" fontAlgn="base" latinLnBrk="0" hangingPunct="1">
              <a:lnSpc>
                <a:spcPct val="100000"/>
              </a:lnSpc>
              <a:spcBef>
                <a:spcPct val="30000"/>
              </a:spcBef>
              <a:spcAft>
                <a:spcPct val="0"/>
              </a:spcAft>
              <a:buClrTx/>
              <a:buSzTx/>
              <a:buFontTx/>
              <a:buNone/>
              <a:tabLst/>
              <a:defRPr/>
            </a:pPr>
            <a:endParaRPr lang="en-US" sz="1800" dirty="0">
              <a:solidFill>
                <a:srgbClr val="128C15"/>
              </a:solidFill>
              <a:effectLst/>
              <a:latin typeface="Arial" panose="020B0604020202020204" pitchFamily="34" charset="0"/>
              <a:ea typeface="Times New Roman" panose="02020603050405020304" pitchFamily="18" charset="0"/>
            </a:endParaRPr>
          </a:p>
          <a:p>
            <a:pPr marL="0" marR="0" lvl="0" indent="0" algn="l" defTabSz="914400" rtl="0" eaLnBrk="1" fontAlgn="base" latinLnBrk="0" hangingPunct="1">
              <a:lnSpc>
                <a:spcPct val="100000"/>
              </a:lnSpc>
              <a:spcBef>
                <a:spcPct val="30000"/>
              </a:spcBef>
              <a:spcAft>
                <a:spcPct val="0"/>
              </a:spcAft>
              <a:buClrTx/>
              <a:buSzTx/>
              <a:buFontTx/>
              <a:buNone/>
              <a:tabLst/>
              <a:defRPr/>
            </a:pPr>
            <a:endParaRPr lang="en-US" sz="1800" dirty="0">
              <a:solidFill>
                <a:srgbClr val="9709C3"/>
              </a:solidFill>
              <a:effectLst/>
              <a:latin typeface="Arial" panose="020B0604020202020204" pitchFamily="34" charset="0"/>
              <a:ea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4D2B7343-4559-4655-B0BC-11E2F39BB687}" type="slidenum">
              <a:rPr lang="en-US" smtClean="0"/>
              <a:pPr/>
              <a:t>31</a:t>
            </a:fld>
            <a:endParaRPr lang="en-US"/>
          </a:p>
        </p:txBody>
      </p:sp>
    </p:spTree>
    <p:extLst>
      <p:ext uri="{BB962C8B-B14F-4D97-AF65-F5344CB8AC3E}">
        <p14:creationId xmlns:p14="http://schemas.microsoft.com/office/powerpoint/2010/main" val="36502284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800" dirty="0">
              <a:effectLst/>
              <a:latin typeface="Calibri" panose="020F0502020204030204" pitchFamily="34" charset="0"/>
            </a:endParaRPr>
          </a:p>
          <a:p>
            <a:endParaRPr lang="en-US" dirty="0"/>
          </a:p>
        </p:txBody>
      </p:sp>
      <p:sp>
        <p:nvSpPr>
          <p:cNvPr id="4" name="Slide Number Placeholder 3"/>
          <p:cNvSpPr>
            <a:spLocks noGrp="1"/>
          </p:cNvSpPr>
          <p:nvPr>
            <p:ph type="sldNum" sz="quarter" idx="5"/>
          </p:nvPr>
        </p:nvSpPr>
        <p:spPr/>
        <p:txBody>
          <a:bodyPr/>
          <a:lstStyle/>
          <a:p>
            <a:fld id="{4D2B7343-4559-4655-B0BC-11E2F39BB687}" type="slidenum">
              <a:rPr lang="en-US" smtClean="0"/>
              <a:pPr/>
              <a:t>5</a:t>
            </a:fld>
            <a:endParaRPr lang="en-US"/>
          </a:p>
        </p:txBody>
      </p:sp>
    </p:spTree>
    <p:extLst>
      <p:ext uri="{BB962C8B-B14F-4D97-AF65-F5344CB8AC3E}">
        <p14:creationId xmlns:p14="http://schemas.microsoft.com/office/powerpoint/2010/main" val="309742165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685800" marR="0">
              <a:lnSpc>
                <a:spcPct val="115000"/>
              </a:lnSpc>
              <a:spcBef>
                <a:spcPts val="0"/>
              </a:spcBef>
              <a:spcAft>
                <a:spcPts val="0"/>
              </a:spcAft>
            </a:pPr>
            <a:r>
              <a:rPr lang="en-US" sz="1800" dirty="0">
                <a:effectLst/>
                <a:latin typeface="Times New Roman" panose="02020603050405020304" pitchFamily="18" charset="0"/>
                <a:ea typeface="Times New Roman" panose="02020603050405020304" pitchFamily="18" charset="0"/>
              </a:rPr>
              <a:t> </a:t>
            </a:r>
            <a:endParaRPr lang="en-US" sz="1800" dirty="0">
              <a:effectLst/>
              <a:latin typeface="Calibri" panose="020F0502020204030204" pitchFamily="34" charset="0"/>
              <a:ea typeface="Times New Roman" panose="02020603050405020304" pitchFamily="18" charset="0"/>
            </a:endParaRPr>
          </a:p>
          <a:p>
            <a:pPr marL="342900" marR="0" lvl="0" indent="-342900">
              <a:spcBef>
                <a:spcPts val="0"/>
              </a:spcBef>
              <a:spcAft>
                <a:spcPts val="0"/>
              </a:spcAft>
              <a:buFont typeface="Symbol" pitchFamily="2" charset="2"/>
              <a:buChar char=""/>
            </a:pPr>
            <a:endParaRPr lang="en-US" sz="1800" dirty="0">
              <a:solidFill>
                <a:srgbClr val="CD6209"/>
              </a:solidFill>
              <a:effectLst/>
              <a:latin typeface="Arial" panose="020B0604020202020204" pitchFamily="34" charset="0"/>
              <a:ea typeface="Times New Roman" panose="02020603050405020304" pitchFamily="18" charset="0"/>
            </a:endParaRPr>
          </a:p>
          <a:p>
            <a:pPr marL="0" marR="0" lvl="0" indent="0" algn="l" defTabSz="914400" rtl="0" eaLnBrk="1" fontAlgn="base" latinLnBrk="0" hangingPunct="1">
              <a:lnSpc>
                <a:spcPct val="100000"/>
              </a:lnSpc>
              <a:spcBef>
                <a:spcPct val="30000"/>
              </a:spcBef>
              <a:spcAft>
                <a:spcPct val="0"/>
              </a:spcAft>
              <a:buClrTx/>
              <a:buSzTx/>
              <a:buFontTx/>
              <a:buNone/>
              <a:tabLst/>
              <a:defRPr/>
            </a:pPr>
            <a:endParaRPr lang="en-US" sz="1800" dirty="0">
              <a:solidFill>
                <a:srgbClr val="128C15"/>
              </a:solidFill>
              <a:effectLst/>
              <a:latin typeface="Arial" panose="020B0604020202020204" pitchFamily="34" charset="0"/>
              <a:ea typeface="Times New Roman" panose="02020603050405020304" pitchFamily="18" charset="0"/>
            </a:endParaRPr>
          </a:p>
          <a:p>
            <a:pPr marL="0" marR="0" lvl="0" indent="0" algn="l" defTabSz="914400" rtl="0" eaLnBrk="1" fontAlgn="base" latinLnBrk="0" hangingPunct="1">
              <a:lnSpc>
                <a:spcPct val="100000"/>
              </a:lnSpc>
              <a:spcBef>
                <a:spcPct val="30000"/>
              </a:spcBef>
              <a:spcAft>
                <a:spcPct val="0"/>
              </a:spcAft>
              <a:buClrTx/>
              <a:buSzTx/>
              <a:buFontTx/>
              <a:buNone/>
              <a:tabLst/>
              <a:defRPr/>
            </a:pPr>
            <a:endParaRPr lang="en-US" sz="1800" dirty="0">
              <a:solidFill>
                <a:srgbClr val="9709C3"/>
              </a:solidFill>
              <a:effectLst/>
              <a:latin typeface="Arial" panose="020B0604020202020204" pitchFamily="34" charset="0"/>
              <a:ea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4D2B7343-4559-4655-B0BC-11E2F39BB687}" type="slidenum">
              <a:rPr lang="en-US" smtClean="0"/>
              <a:pPr/>
              <a:t>32</a:t>
            </a:fld>
            <a:endParaRPr lang="en-US"/>
          </a:p>
        </p:txBody>
      </p:sp>
    </p:spTree>
    <p:extLst>
      <p:ext uri="{BB962C8B-B14F-4D97-AF65-F5344CB8AC3E}">
        <p14:creationId xmlns:p14="http://schemas.microsoft.com/office/powerpoint/2010/main" val="23691756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spcBef>
                <a:spcPts val="0"/>
              </a:spcBef>
              <a:spcAft>
                <a:spcPts val="0"/>
              </a:spcAft>
              <a:buFont typeface="Symbol" pitchFamily="2" charset="2"/>
              <a:buChar char=""/>
              <a:tabLst>
                <a:tab pos="228600" algn="l"/>
                <a:tab pos="457200" algn="l"/>
              </a:tabLst>
            </a:pPr>
            <a:r>
              <a:rPr lang="en-US" sz="1400" dirty="0">
                <a:effectLst/>
                <a:latin typeface="Calibri" panose="020F0502020204030204" pitchFamily="34" charset="0"/>
                <a:ea typeface="Times New Roman" panose="02020603050405020304" pitchFamily="18" charset="0"/>
              </a:rPr>
              <a:t>Ryrie, Charles C. (1999). </a:t>
            </a:r>
            <a:r>
              <a:rPr lang="en-US" sz="1400" i="1" dirty="0">
                <a:effectLst/>
                <a:latin typeface="Calibri" panose="020F0502020204030204" pitchFamily="34" charset="0"/>
                <a:ea typeface="Times New Roman" panose="02020603050405020304" pitchFamily="18" charset="0"/>
              </a:rPr>
              <a:t>Basic Theology: A Popular Systematic Guide to Understanding Biblical Truth.</a:t>
            </a:r>
            <a:r>
              <a:rPr lang="en-US" sz="1400" dirty="0">
                <a:effectLst/>
                <a:latin typeface="Calibri" panose="020F0502020204030204" pitchFamily="34" charset="0"/>
                <a:ea typeface="Times New Roman" panose="02020603050405020304" pitchFamily="18" charset="0"/>
              </a:rPr>
              <a:t> Chicago: Moody.</a:t>
            </a:r>
            <a:r>
              <a:rPr lang="en-US" sz="2000" dirty="0">
                <a:effectLst/>
              </a:rPr>
              <a:t> </a:t>
            </a:r>
          </a:p>
          <a:p>
            <a:pPr marL="342900" marR="0" lvl="0" indent="-342900">
              <a:spcBef>
                <a:spcPts val="0"/>
              </a:spcBef>
              <a:spcAft>
                <a:spcPts val="0"/>
              </a:spcAft>
              <a:buFont typeface="Symbol" pitchFamily="2" charset="2"/>
              <a:buChar char=""/>
              <a:tabLst>
                <a:tab pos="228600" algn="l"/>
                <a:tab pos="457200" algn="l"/>
              </a:tabLst>
            </a:pPr>
            <a:endParaRPr lang="en-US" sz="2000" dirty="0">
              <a:effectLst/>
            </a:endParaRPr>
          </a:p>
          <a:p>
            <a:pPr marL="342900" marR="0" lvl="0" indent="-342900">
              <a:spcBef>
                <a:spcPts val="0"/>
              </a:spcBef>
              <a:spcAft>
                <a:spcPts val="0"/>
              </a:spcAft>
              <a:buFont typeface="Symbol" pitchFamily="2" charset="2"/>
              <a:buChar char=""/>
              <a:tabLst>
                <a:tab pos="228600" algn="l"/>
                <a:tab pos="457200" algn="l"/>
              </a:tabLst>
            </a:pPr>
            <a:r>
              <a:rPr lang="en-US" sz="2800" b="1" dirty="0">
                <a:solidFill>
                  <a:srgbClr val="CD6209"/>
                </a:solidFill>
                <a:effectLst/>
                <a:latin typeface="Arial" panose="020B0604020202020204" pitchFamily="34" charset="0"/>
                <a:ea typeface="Times New Roman" panose="02020603050405020304" pitchFamily="18" charset="0"/>
              </a:rPr>
              <a:t>Believers in Israel knew they would be redeemed. But at that time, they did not know God’s full plan to accomplish it.</a:t>
            </a:r>
            <a:endParaRPr lang="en-US" sz="1800" b="1" dirty="0">
              <a:solidFill>
                <a:srgbClr val="CD6209"/>
              </a:solidFill>
              <a:effectLst/>
              <a:latin typeface="Arial" panose="020B0604020202020204" pitchFamily="34" charset="0"/>
              <a:ea typeface="Times New Roman" panose="02020603050405020304" pitchFamily="18" charset="0"/>
            </a:endParaRPr>
          </a:p>
          <a:p>
            <a:pPr marL="0" marR="0" lvl="0" indent="0" algn="l" defTabSz="914400" rtl="0" eaLnBrk="1" fontAlgn="base" latinLnBrk="0" hangingPunct="1">
              <a:lnSpc>
                <a:spcPct val="100000"/>
              </a:lnSpc>
              <a:spcBef>
                <a:spcPct val="30000"/>
              </a:spcBef>
              <a:spcAft>
                <a:spcPct val="0"/>
              </a:spcAft>
              <a:buClrTx/>
              <a:buSzTx/>
              <a:buFontTx/>
              <a:buNone/>
              <a:tabLst/>
              <a:defRPr/>
            </a:pPr>
            <a:endParaRPr lang="en-US" sz="1800" dirty="0">
              <a:solidFill>
                <a:srgbClr val="128C15"/>
              </a:solidFill>
              <a:effectLst/>
              <a:latin typeface="Arial" panose="020B0604020202020204" pitchFamily="34" charset="0"/>
              <a:ea typeface="Times New Roman" panose="02020603050405020304" pitchFamily="18" charset="0"/>
            </a:endParaRPr>
          </a:p>
          <a:p>
            <a:pPr marL="0" marR="0" lvl="0" indent="0" algn="l" defTabSz="914400" rtl="0" eaLnBrk="1" fontAlgn="base" latinLnBrk="0" hangingPunct="1">
              <a:lnSpc>
                <a:spcPct val="100000"/>
              </a:lnSpc>
              <a:spcBef>
                <a:spcPct val="30000"/>
              </a:spcBef>
              <a:spcAft>
                <a:spcPct val="0"/>
              </a:spcAft>
              <a:buClrTx/>
              <a:buSzTx/>
              <a:buFontTx/>
              <a:buNone/>
              <a:tabLst/>
              <a:defRPr/>
            </a:pPr>
            <a:endParaRPr lang="en-US" sz="1800" dirty="0">
              <a:solidFill>
                <a:srgbClr val="9709C3"/>
              </a:solidFill>
              <a:effectLst/>
              <a:latin typeface="Arial" panose="020B0604020202020204" pitchFamily="34" charset="0"/>
              <a:ea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4D2B7343-4559-4655-B0BC-11E2F39BB687}" type="slidenum">
              <a:rPr lang="en-US" smtClean="0"/>
              <a:pPr/>
              <a:t>33</a:t>
            </a:fld>
            <a:endParaRPr lang="en-US"/>
          </a:p>
        </p:txBody>
      </p:sp>
    </p:spTree>
    <p:extLst>
      <p:ext uri="{BB962C8B-B14F-4D97-AF65-F5344CB8AC3E}">
        <p14:creationId xmlns:p14="http://schemas.microsoft.com/office/powerpoint/2010/main" val="258562836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spcBef>
                <a:spcPts val="0"/>
              </a:spcBef>
              <a:spcAft>
                <a:spcPts val="0"/>
              </a:spcAft>
              <a:buFont typeface="Symbol" pitchFamily="2" charset="2"/>
              <a:buChar char=""/>
            </a:pPr>
            <a:endParaRPr lang="en-US" sz="1800" dirty="0">
              <a:solidFill>
                <a:srgbClr val="0432FF"/>
              </a:solidFill>
              <a:effectLst/>
              <a:latin typeface="Calibri" panose="020F0502020204030204" pitchFamily="34" charset="0"/>
              <a:ea typeface="Times New Roman" panose="02020603050405020304" pitchFamily="18" charset="0"/>
            </a:endParaRPr>
          </a:p>
          <a:p>
            <a:pPr marL="0" marR="0" lvl="0" indent="0" algn="l" defTabSz="914400" rtl="0" eaLnBrk="1" fontAlgn="base" latinLnBrk="0" hangingPunct="1">
              <a:lnSpc>
                <a:spcPct val="100000"/>
              </a:lnSpc>
              <a:spcBef>
                <a:spcPct val="30000"/>
              </a:spcBef>
              <a:spcAft>
                <a:spcPct val="0"/>
              </a:spcAft>
              <a:buClrTx/>
              <a:buSzTx/>
              <a:buFontTx/>
              <a:buNone/>
              <a:tabLst/>
              <a:defRPr/>
            </a:pPr>
            <a:r>
              <a:rPr lang="en-US" sz="1800" dirty="0">
                <a:solidFill>
                  <a:srgbClr val="9709C3"/>
                </a:solidFill>
                <a:effectLst/>
                <a:latin typeface="Arial" panose="020B0604020202020204" pitchFamily="34" charset="0"/>
                <a:ea typeface="Times New Roman" panose="02020603050405020304" pitchFamily="18" charset="0"/>
              </a:rPr>
              <a:t>Let’s look one more time at this great passage</a:t>
            </a:r>
          </a:p>
          <a:p>
            <a:endParaRPr lang="en-US" dirty="0"/>
          </a:p>
        </p:txBody>
      </p:sp>
      <p:sp>
        <p:nvSpPr>
          <p:cNvPr id="4" name="Slide Number Placeholder 3"/>
          <p:cNvSpPr>
            <a:spLocks noGrp="1"/>
          </p:cNvSpPr>
          <p:nvPr>
            <p:ph type="sldNum" sz="quarter" idx="5"/>
          </p:nvPr>
        </p:nvSpPr>
        <p:spPr/>
        <p:txBody>
          <a:bodyPr/>
          <a:lstStyle/>
          <a:p>
            <a:fld id="{4D2B7343-4559-4655-B0BC-11E2F39BB687}" type="slidenum">
              <a:rPr lang="en-US" smtClean="0"/>
              <a:pPr/>
              <a:t>34</a:t>
            </a:fld>
            <a:endParaRPr lang="en-US"/>
          </a:p>
        </p:txBody>
      </p:sp>
    </p:spTree>
    <p:extLst>
      <p:ext uri="{BB962C8B-B14F-4D97-AF65-F5344CB8AC3E}">
        <p14:creationId xmlns:p14="http://schemas.microsoft.com/office/powerpoint/2010/main" val="316703179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spcBef>
                <a:spcPts val="0"/>
              </a:spcBef>
              <a:spcAft>
                <a:spcPts val="0"/>
              </a:spcAft>
              <a:buFont typeface="Symbol" pitchFamily="2" charset="2"/>
              <a:buChar char=""/>
            </a:pPr>
            <a:endParaRPr lang="en-US" sz="1800" dirty="0">
              <a:solidFill>
                <a:srgbClr val="CD6209"/>
              </a:solidFill>
              <a:effectLst/>
              <a:latin typeface="Arial" panose="020B0604020202020204" pitchFamily="34" charset="0"/>
              <a:ea typeface="Times New Roman" panose="02020603050405020304" pitchFamily="18" charset="0"/>
            </a:endParaRPr>
          </a:p>
          <a:p>
            <a:pPr marL="0" marR="0" lvl="0" indent="0" algn="l" defTabSz="914400" rtl="0" eaLnBrk="1" fontAlgn="base" latinLnBrk="0" hangingPunct="1">
              <a:lnSpc>
                <a:spcPct val="100000"/>
              </a:lnSpc>
              <a:spcBef>
                <a:spcPct val="30000"/>
              </a:spcBef>
              <a:spcAft>
                <a:spcPct val="0"/>
              </a:spcAft>
              <a:buClrTx/>
              <a:buSzTx/>
              <a:buFontTx/>
              <a:buNone/>
              <a:tabLst/>
              <a:defRPr/>
            </a:pPr>
            <a:endParaRPr lang="en-US" sz="1800" dirty="0">
              <a:solidFill>
                <a:srgbClr val="128C15"/>
              </a:solidFill>
              <a:effectLst/>
              <a:latin typeface="Arial" panose="020B0604020202020204" pitchFamily="34" charset="0"/>
              <a:ea typeface="Times New Roman" panose="02020603050405020304" pitchFamily="18" charset="0"/>
            </a:endParaRPr>
          </a:p>
          <a:p>
            <a:pPr marL="0" marR="0" lvl="0" indent="0" algn="l" defTabSz="914400" rtl="0" eaLnBrk="1" fontAlgn="base" latinLnBrk="0" hangingPunct="1">
              <a:lnSpc>
                <a:spcPct val="100000"/>
              </a:lnSpc>
              <a:spcBef>
                <a:spcPct val="30000"/>
              </a:spcBef>
              <a:spcAft>
                <a:spcPct val="0"/>
              </a:spcAft>
              <a:buClrTx/>
              <a:buSzTx/>
              <a:buFontTx/>
              <a:buNone/>
              <a:tabLst/>
              <a:defRPr/>
            </a:pPr>
            <a:endParaRPr lang="en-US" sz="1800" dirty="0">
              <a:solidFill>
                <a:srgbClr val="9709C3"/>
              </a:solidFill>
              <a:effectLst/>
              <a:latin typeface="Arial" panose="020B0604020202020204" pitchFamily="34" charset="0"/>
              <a:ea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4D2B7343-4559-4655-B0BC-11E2F39BB687}" type="slidenum">
              <a:rPr lang="en-US" smtClean="0"/>
              <a:pPr/>
              <a:t>35</a:t>
            </a:fld>
            <a:endParaRPr lang="en-US"/>
          </a:p>
        </p:txBody>
      </p:sp>
    </p:spTree>
    <p:extLst>
      <p:ext uri="{BB962C8B-B14F-4D97-AF65-F5344CB8AC3E}">
        <p14:creationId xmlns:p14="http://schemas.microsoft.com/office/powerpoint/2010/main" val="228272671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spcBef>
                <a:spcPts val="0"/>
              </a:spcBef>
              <a:spcAft>
                <a:spcPts val="0"/>
              </a:spcAft>
              <a:buFont typeface="Symbol" pitchFamily="2" charset="2"/>
              <a:buChar char=""/>
            </a:pPr>
            <a:endParaRPr lang="en-US" sz="1800" dirty="0">
              <a:solidFill>
                <a:srgbClr val="CD6209"/>
              </a:solidFill>
              <a:effectLst/>
              <a:latin typeface="Arial" panose="020B0604020202020204" pitchFamily="34" charset="0"/>
              <a:ea typeface="Times New Roman" panose="02020603050405020304" pitchFamily="18" charset="0"/>
            </a:endParaRPr>
          </a:p>
          <a:p>
            <a:pPr marL="0" marR="0" lvl="0" indent="0" algn="l" defTabSz="914400" rtl="0" eaLnBrk="1" fontAlgn="base" latinLnBrk="0" hangingPunct="1">
              <a:lnSpc>
                <a:spcPct val="100000"/>
              </a:lnSpc>
              <a:spcBef>
                <a:spcPct val="30000"/>
              </a:spcBef>
              <a:spcAft>
                <a:spcPct val="0"/>
              </a:spcAft>
              <a:buClrTx/>
              <a:buSzTx/>
              <a:buFontTx/>
              <a:buNone/>
              <a:tabLst/>
              <a:defRPr/>
            </a:pPr>
            <a:endParaRPr lang="en-US" sz="1800" dirty="0">
              <a:solidFill>
                <a:srgbClr val="128C15"/>
              </a:solidFill>
              <a:effectLst/>
              <a:latin typeface="Arial" panose="020B0604020202020204" pitchFamily="34" charset="0"/>
              <a:ea typeface="Times New Roman" panose="02020603050405020304" pitchFamily="18" charset="0"/>
            </a:endParaRPr>
          </a:p>
          <a:p>
            <a:pPr marL="0" marR="0" lvl="0" indent="0" algn="l" defTabSz="914400" rtl="0" eaLnBrk="1" fontAlgn="base" latinLnBrk="0" hangingPunct="1">
              <a:lnSpc>
                <a:spcPct val="100000"/>
              </a:lnSpc>
              <a:spcBef>
                <a:spcPct val="30000"/>
              </a:spcBef>
              <a:spcAft>
                <a:spcPct val="0"/>
              </a:spcAft>
              <a:buClrTx/>
              <a:buSzTx/>
              <a:buFontTx/>
              <a:buNone/>
              <a:tabLst/>
              <a:defRPr/>
            </a:pPr>
            <a:endParaRPr lang="en-US" sz="1800" dirty="0">
              <a:solidFill>
                <a:srgbClr val="9709C3"/>
              </a:solidFill>
              <a:effectLst/>
              <a:latin typeface="Arial" panose="020B0604020202020204" pitchFamily="34" charset="0"/>
              <a:ea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4D2B7343-4559-4655-B0BC-11E2F39BB687}" type="slidenum">
              <a:rPr lang="en-US" smtClean="0"/>
              <a:pPr/>
              <a:t>36</a:t>
            </a:fld>
            <a:endParaRPr lang="en-US"/>
          </a:p>
        </p:txBody>
      </p:sp>
    </p:spTree>
    <p:extLst>
      <p:ext uri="{BB962C8B-B14F-4D97-AF65-F5344CB8AC3E}">
        <p14:creationId xmlns:p14="http://schemas.microsoft.com/office/powerpoint/2010/main" val="393959012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spcBef>
                <a:spcPts val="0"/>
              </a:spcBef>
              <a:spcAft>
                <a:spcPts val="0"/>
              </a:spcAft>
              <a:buFont typeface="Symbol" pitchFamily="2" charset="2"/>
              <a:buChar char=""/>
            </a:pPr>
            <a:endParaRPr lang="en-US" sz="1800" dirty="0">
              <a:solidFill>
                <a:srgbClr val="CD6209"/>
              </a:solidFill>
              <a:effectLst/>
              <a:latin typeface="Arial" panose="020B0604020202020204" pitchFamily="34" charset="0"/>
              <a:ea typeface="Times New Roman" panose="02020603050405020304" pitchFamily="18" charset="0"/>
            </a:endParaRPr>
          </a:p>
          <a:p>
            <a:pPr marL="0" marR="0" lvl="0" indent="0" algn="l" defTabSz="914400" rtl="0" eaLnBrk="1" fontAlgn="base" latinLnBrk="0" hangingPunct="1">
              <a:lnSpc>
                <a:spcPct val="100000"/>
              </a:lnSpc>
              <a:spcBef>
                <a:spcPct val="30000"/>
              </a:spcBef>
              <a:spcAft>
                <a:spcPct val="0"/>
              </a:spcAft>
              <a:buClrTx/>
              <a:buSzTx/>
              <a:buFontTx/>
              <a:buNone/>
              <a:tabLst/>
              <a:defRPr/>
            </a:pPr>
            <a:endParaRPr lang="en-US" sz="1800" dirty="0">
              <a:solidFill>
                <a:srgbClr val="128C15"/>
              </a:solidFill>
              <a:effectLst/>
              <a:latin typeface="Arial" panose="020B0604020202020204" pitchFamily="34" charset="0"/>
              <a:ea typeface="Times New Roman" panose="02020603050405020304" pitchFamily="18" charset="0"/>
            </a:endParaRPr>
          </a:p>
          <a:p>
            <a:pPr marL="0" marR="0" lvl="0" indent="0" algn="l" defTabSz="914400" rtl="0" eaLnBrk="1" fontAlgn="base" latinLnBrk="0" hangingPunct="1">
              <a:lnSpc>
                <a:spcPct val="100000"/>
              </a:lnSpc>
              <a:spcBef>
                <a:spcPct val="30000"/>
              </a:spcBef>
              <a:spcAft>
                <a:spcPct val="0"/>
              </a:spcAft>
              <a:buClrTx/>
              <a:buSzTx/>
              <a:buFontTx/>
              <a:buNone/>
              <a:tabLst/>
              <a:defRPr/>
            </a:pPr>
            <a:endParaRPr lang="en-US" sz="1800" dirty="0">
              <a:solidFill>
                <a:srgbClr val="9709C3"/>
              </a:solidFill>
              <a:effectLst/>
              <a:latin typeface="Arial" panose="020B0604020202020204" pitchFamily="34" charset="0"/>
              <a:ea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4D2B7343-4559-4655-B0BC-11E2F39BB687}" type="slidenum">
              <a:rPr lang="en-US" smtClean="0"/>
              <a:pPr/>
              <a:t>37</a:t>
            </a:fld>
            <a:endParaRPr lang="en-US"/>
          </a:p>
        </p:txBody>
      </p:sp>
    </p:spTree>
    <p:extLst>
      <p:ext uri="{BB962C8B-B14F-4D97-AF65-F5344CB8AC3E}">
        <p14:creationId xmlns:p14="http://schemas.microsoft.com/office/powerpoint/2010/main" val="424504149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r>
              <a:rPr lang="en-US" sz="1800" b="1" u="none" dirty="0">
                <a:effectLst/>
                <a:latin typeface="Times New Roman" panose="02020603050405020304" pitchFamily="18" charset="0"/>
              </a:rPr>
              <a:t>Meditate again on this great hymn. It is hard to express the thought better.</a:t>
            </a:r>
            <a:endParaRPr lang="en-US" sz="1800" u="none"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800" dirty="0">
                <a:effectLst/>
                <a:latin typeface="Times New Roman" panose="02020603050405020304" pitchFamily="18" charset="0"/>
                <a:ea typeface="Times New Roman" panose="02020603050405020304" pitchFamily="18" charset="0"/>
              </a:rPr>
              <a:t> </a:t>
            </a:r>
          </a:p>
          <a:p>
            <a:pPr marL="0" marR="0">
              <a:spcBef>
                <a:spcPts val="0"/>
              </a:spcBef>
              <a:spcAft>
                <a:spcPts val="0"/>
              </a:spcAft>
            </a:pPr>
            <a:endParaRPr lang="en-US" sz="1800" b="1" i="1" dirty="0">
              <a:effectLst/>
              <a:latin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F02CA1EB-B427-4E05-97C7-BF0A56AD723F}" type="slidenum">
              <a:rPr lang="en-US" smtClean="0"/>
              <a:pPr/>
              <a:t>38</a:t>
            </a:fld>
            <a:endParaRPr lang="en-US" dirty="0"/>
          </a:p>
        </p:txBody>
      </p:sp>
    </p:spTree>
    <p:extLst>
      <p:ext uri="{BB962C8B-B14F-4D97-AF65-F5344CB8AC3E}">
        <p14:creationId xmlns:p14="http://schemas.microsoft.com/office/powerpoint/2010/main" val="351538905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a:p>
            <a:endParaRPr lang="en-US" dirty="0"/>
          </a:p>
        </p:txBody>
      </p:sp>
      <p:sp>
        <p:nvSpPr>
          <p:cNvPr id="4" name="Slide Number Placeholder 3"/>
          <p:cNvSpPr>
            <a:spLocks noGrp="1"/>
          </p:cNvSpPr>
          <p:nvPr>
            <p:ph type="sldNum" sz="quarter" idx="5"/>
          </p:nvPr>
        </p:nvSpPr>
        <p:spPr/>
        <p:txBody>
          <a:bodyPr/>
          <a:lstStyle/>
          <a:p>
            <a:fld id="{4D2B7343-4559-4655-B0BC-11E2F39BB687}" type="slidenum">
              <a:rPr lang="en-US" smtClean="0"/>
              <a:pPr/>
              <a:t>39</a:t>
            </a:fld>
            <a:endParaRPr lang="en-US"/>
          </a:p>
        </p:txBody>
      </p:sp>
    </p:spTree>
    <p:extLst>
      <p:ext uri="{BB962C8B-B14F-4D97-AF65-F5344CB8AC3E}">
        <p14:creationId xmlns:p14="http://schemas.microsoft.com/office/powerpoint/2010/main" val="172866911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a:p>
            <a:endParaRPr lang="en-US" dirty="0"/>
          </a:p>
        </p:txBody>
      </p:sp>
      <p:sp>
        <p:nvSpPr>
          <p:cNvPr id="4" name="Slide Number Placeholder 3"/>
          <p:cNvSpPr>
            <a:spLocks noGrp="1"/>
          </p:cNvSpPr>
          <p:nvPr>
            <p:ph type="sldNum" sz="quarter" idx="5"/>
          </p:nvPr>
        </p:nvSpPr>
        <p:spPr/>
        <p:txBody>
          <a:bodyPr/>
          <a:lstStyle/>
          <a:p>
            <a:fld id="{4D2B7343-4559-4655-B0BC-11E2F39BB687}" type="slidenum">
              <a:rPr lang="en-US" smtClean="0"/>
              <a:pPr/>
              <a:t>40</a:t>
            </a:fld>
            <a:endParaRPr lang="en-US"/>
          </a:p>
        </p:txBody>
      </p:sp>
    </p:spTree>
    <p:extLst>
      <p:ext uri="{BB962C8B-B14F-4D97-AF65-F5344CB8AC3E}">
        <p14:creationId xmlns:p14="http://schemas.microsoft.com/office/powerpoint/2010/main" val="1131425171"/>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D2B7343-4559-4655-B0BC-11E2F39BB687}" type="slidenum">
              <a:rPr lang="en-US" smtClean="0"/>
              <a:pPr/>
              <a:t>41</a:t>
            </a:fld>
            <a:endParaRPr lang="en-US"/>
          </a:p>
        </p:txBody>
      </p:sp>
    </p:spTree>
    <p:extLst>
      <p:ext uri="{BB962C8B-B14F-4D97-AF65-F5344CB8AC3E}">
        <p14:creationId xmlns:p14="http://schemas.microsoft.com/office/powerpoint/2010/main" val="19734772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D2B7343-4559-4655-B0BC-11E2F39BB687}" type="slidenum">
              <a:rPr lang="en-US" smtClean="0"/>
              <a:pPr/>
              <a:t>6</a:t>
            </a:fld>
            <a:endParaRPr lang="en-US"/>
          </a:p>
        </p:txBody>
      </p:sp>
    </p:spTree>
    <p:extLst>
      <p:ext uri="{BB962C8B-B14F-4D97-AF65-F5344CB8AC3E}">
        <p14:creationId xmlns:p14="http://schemas.microsoft.com/office/powerpoint/2010/main" val="20833201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spcBef>
                <a:spcPts val="0"/>
              </a:spcBef>
              <a:spcAft>
                <a:spcPts val="0"/>
              </a:spcAft>
              <a:buFont typeface="Symbol" pitchFamily="2" charset="2"/>
              <a:buChar char=""/>
            </a:pPr>
            <a:r>
              <a:rPr lang="en-US" sz="1800" dirty="0">
                <a:solidFill>
                  <a:srgbClr val="0432FF"/>
                </a:solidFill>
                <a:effectLst/>
                <a:latin typeface="Calibri" panose="020F0502020204030204" pitchFamily="34" charset="0"/>
                <a:ea typeface="Times New Roman" panose="02020603050405020304" pitchFamily="18" charset="0"/>
              </a:rPr>
              <a:t>35.9b “there” = the Highway of Holiness introduced in v8</a:t>
            </a:r>
          </a:p>
          <a:p>
            <a:pPr marL="342900" marR="0" lvl="0" indent="-342900">
              <a:spcBef>
                <a:spcPts val="0"/>
              </a:spcBef>
              <a:spcAft>
                <a:spcPts val="0"/>
              </a:spcAft>
              <a:buFont typeface="Symbol" pitchFamily="2" charset="2"/>
              <a:buChar char=""/>
            </a:pPr>
            <a:endParaRPr lang="en-US" sz="1800" dirty="0">
              <a:solidFill>
                <a:srgbClr val="0432FF"/>
              </a:solidFill>
              <a:effectLst/>
              <a:latin typeface="Calibri" panose="020F0502020204030204" pitchFamily="34" charset="0"/>
              <a:ea typeface="Times New Roman" panose="02020603050405020304" pitchFamily="18" charset="0"/>
            </a:endParaRPr>
          </a:p>
          <a:p>
            <a:pPr marL="342900" marR="0" lvl="0" indent="-342900">
              <a:spcBef>
                <a:spcPts val="0"/>
              </a:spcBef>
              <a:spcAft>
                <a:spcPts val="0"/>
              </a:spcAft>
              <a:buFont typeface="Symbol" pitchFamily="2" charset="2"/>
              <a:buChar char=""/>
            </a:pPr>
            <a:r>
              <a:rPr lang="en-US" sz="1800" dirty="0">
                <a:solidFill>
                  <a:srgbClr val="128C15"/>
                </a:solidFill>
                <a:effectLst/>
                <a:latin typeface="Arial" panose="020B0604020202020204" pitchFamily="34" charset="0"/>
                <a:ea typeface="Times New Roman" panose="02020603050405020304" pitchFamily="18" charset="0"/>
              </a:rPr>
              <a:t>(Re 35.9-10)</a:t>
            </a:r>
            <a:r>
              <a:rPr lang="en-US" sz="1800" baseline="30000" dirty="0">
                <a:solidFill>
                  <a:srgbClr val="128C15"/>
                </a:solidFill>
                <a:effectLst/>
                <a:latin typeface="Arial" panose="020B0604020202020204" pitchFamily="34" charset="0"/>
                <a:ea typeface="Times New Roman" panose="02020603050405020304" pitchFamily="18" charset="0"/>
              </a:rPr>
              <a:t> 27</a:t>
            </a:r>
            <a:r>
              <a:rPr lang="en-US" sz="1800" dirty="0">
                <a:solidFill>
                  <a:srgbClr val="128C15"/>
                </a:solidFill>
                <a:effectLst/>
                <a:latin typeface="Arial" panose="020B0604020202020204" pitchFamily="34" charset="0"/>
                <a:ea typeface="Times New Roman" panose="02020603050405020304" pitchFamily="18" charset="0"/>
              </a:rPr>
              <a:t> </a:t>
            </a:r>
            <a:r>
              <a:rPr lang="en-US" sz="1800" b="1" dirty="0">
                <a:solidFill>
                  <a:srgbClr val="128C15"/>
                </a:solidFill>
                <a:effectLst/>
                <a:latin typeface="Arial" panose="020B0604020202020204" pitchFamily="34" charset="0"/>
                <a:ea typeface="Times New Roman" panose="02020603050405020304" pitchFamily="18" charset="0"/>
              </a:rPr>
              <a:t>Zion will be redeemed with justice And her repentant ones with righteousness.</a:t>
            </a:r>
            <a:r>
              <a:rPr lang="en-US" sz="1800" dirty="0">
                <a:solidFill>
                  <a:srgbClr val="128C15"/>
                </a:solidFill>
                <a:effectLst/>
                <a:latin typeface="Arial" panose="020B0604020202020204" pitchFamily="34" charset="0"/>
                <a:ea typeface="Times New Roman" panose="02020603050405020304" pitchFamily="18" charset="0"/>
              </a:rPr>
              <a:t> (Isaiah 1:27) </a:t>
            </a:r>
          </a:p>
          <a:p>
            <a:pPr marL="342900" marR="0" lvl="0" indent="-342900">
              <a:spcBef>
                <a:spcPts val="0"/>
              </a:spcBef>
              <a:spcAft>
                <a:spcPts val="0"/>
              </a:spcAft>
              <a:buFont typeface="Symbol" pitchFamily="2" charset="2"/>
              <a:buChar char=""/>
            </a:pPr>
            <a:r>
              <a:rPr lang="en-US" sz="1800" dirty="0">
                <a:effectLst/>
                <a:latin typeface="Calibri" panose="020F0502020204030204" pitchFamily="34" charset="0"/>
                <a:ea typeface="Times New Roman" panose="02020603050405020304" pitchFamily="18" charset="0"/>
              </a:rPr>
              <a:t>(Re 35.10)</a:t>
            </a:r>
            <a:r>
              <a:rPr lang="en-US" sz="1800" baseline="30000" dirty="0">
                <a:effectLst/>
                <a:latin typeface="Calibri" panose="020F0502020204030204" pitchFamily="34" charset="0"/>
                <a:ea typeface="Times New Roman" panose="02020603050405020304" pitchFamily="18" charset="0"/>
              </a:rPr>
              <a:t> 3</a:t>
            </a:r>
            <a:r>
              <a:rPr lang="en-US" sz="1800" dirty="0">
                <a:effectLst/>
                <a:latin typeface="Calibri" panose="020F0502020204030204" pitchFamily="34" charset="0"/>
                <a:ea typeface="Times New Roman" panose="02020603050405020304" pitchFamily="18" charset="0"/>
              </a:rPr>
              <a:t> </a:t>
            </a:r>
            <a:r>
              <a:rPr lang="en-US" sz="1800" b="1" dirty="0">
                <a:effectLst/>
                <a:latin typeface="Calibri" panose="020F0502020204030204" pitchFamily="34" charset="0"/>
                <a:ea typeface="Times New Roman" panose="02020603050405020304" pitchFamily="18" charset="0"/>
              </a:rPr>
              <a:t>And I heard a loud voice from the throne, saying, “Behold, the tabernacle of God is among men, and He will dwell among them, and they shall be His people, and God Himself will be among them, </a:t>
            </a:r>
            <a:r>
              <a:rPr lang="en-US" sz="1800" b="1" baseline="30000" dirty="0">
                <a:effectLst/>
                <a:latin typeface="Calibri" panose="020F0502020204030204" pitchFamily="34" charset="0"/>
                <a:ea typeface="Times New Roman" panose="02020603050405020304" pitchFamily="18" charset="0"/>
              </a:rPr>
              <a:t>4</a:t>
            </a:r>
            <a:r>
              <a:rPr lang="en-US" sz="1800" b="1" dirty="0">
                <a:effectLst/>
                <a:latin typeface="Calibri" panose="020F0502020204030204" pitchFamily="34" charset="0"/>
                <a:ea typeface="Times New Roman" panose="02020603050405020304" pitchFamily="18" charset="0"/>
              </a:rPr>
              <a:t> and He will wipe away every tear from their eyes; and there will no longer be </a:t>
            </a:r>
            <a:r>
              <a:rPr lang="en-US" sz="1800" b="1" i="1" dirty="0">
                <a:effectLst/>
                <a:latin typeface="Calibri" panose="020F0502020204030204" pitchFamily="34" charset="0"/>
                <a:ea typeface="Times New Roman" panose="02020603050405020304" pitchFamily="18" charset="0"/>
              </a:rPr>
              <a:t>any</a:t>
            </a:r>
            <a:r>
              <a:rPr lang="en-US" sz="1800" b="1" dirty="0">
                <a:effectLst/>
                <a:latin typeface="Calibri" panose="020F0502020204030204" pitchFamily="34" charset="0"/>
                <a:ea typeface="Times New Roman" panose="02020603050405020304" pitchFamily="18" charset="0"/>
              </a:rPr>
              <a:t> death; there will no longer be </a:t>
            </a:r>
            <a:r>
              <a:rPr lang="en-US" sz="1800" b="1" i="1" dirty="0">
                <a:effectLst/>
                <a:latin typeface="Calibri" panose="020F0502020204030204" pitchFamily="34" charset="0"/>
                <a:ea typeface="Times New Roman" panose="02020603050405020304" pitchFamily="18" charset="0"/>
              </a:rPr>
              <a:t>any</a:t>
            </a:r>
            <a:r>
              <a:rPr lang="en-US" sz="1800" b="1" dirty="0">
                <a:effectLst/>
                <a:latin typeface="Calibri" panose="020F0502020204030204" pitchFamily="34" charset="0"/>
                <a:ea typeface="Times New Roman" panose="02020603050405020304" pitchFamily="18" charset="0"/>
              </a:rPr>
              <a:t> mourning, or crying, or pain; the first things have passed away.” </a:t>
            </a:r>
            <a:r>
              <a:rPr lang="en-US" sz="1800" dirty="0">
                <a:effectLst/>
                <a:latin typeface="Calibri" panose="020F0502020204030204" pitchFamily="34" charset="0"/>
                <a:ea typeface="Times New Roman" panose="02020603050405020304" pitchFamily="18" charset="0"/>
              </a:rPr>
              <a:t>(Revelation 21:3–4) </a:t>
            </a:r>
            <a:endParaRPr lang="en-US" sz="1800" dirty="0">
              <a:solidFill>
                <a:srgbClr val="0432FF"/>
              </a:solidFill>
              <a:effectLst/>
              <a:latin typeface="Calibri" panose="020F0502020204030204" pitchFamily="34" charset="0"/>
              <a:ea typeface="Times New Roman" panose="02020603050405020304" pitchFamily="18" charset="0"/>
            </a:endParaRPr>
          </a:p>
          <a:p>
            <a:endParaRPr lang="en-US" sz="1800" dirty="0">
              <a:solidFill>
                <a:srgbClr val="128C15"/>
              </a:solidFill>
              <a:effectLst/>
              <a:latin typeface="Arial" panose="020B0604020202020204" pitchFamily="34" charset="0"/>
              <a:ea typeface="Times New Roman" panose="02020603050405020304" pitchFamily="18" charset="0"/>
            </a:endParaRPr>
          </a:p>
          <a:p>
            <a:pPr marL="0" marR="0" lvl="0" indent="0" algn="l" defTabSz="914400" rtl="0" eaLnBrk="1" fontAlgn="base" latinLnBrk="0" hangingPunct="1">
              <a:lnSpc>
                <a:spcPct val="100000"/>
              </a:lnSpc>
              <a:spcBef>
                <a:spcPct val="30000"/>
              </a:spcBef>
              <a:spcAft>
                <a:spcPct val="0"/>
              </a:spcAft>
              <a:buClrTx/>
              <a:buSzTx/>
              <a:buFontTx/>
              <a:buNone/>
              <a:tabLst/>
              <a:defRPr/>
            </a:pPr>
            <a:r>
              <a:rPr lang="en-US" sz="1800" b="1" dirty="0">
                <a:solidFill>
                  <a:srgbClr val="CD6209"/>
                </a:solidFill>
                <a:effectLst/>
                <a:latin typeface="Arial" panose="020B0604020202020204" pitchFamily="34" charset="0"/>
                <a:ea typeface="Times New Roman" panose="02020603050405020304" pitchFamily="18" charset="0"/>
              </a:rPr>
              <a:t>The same new life which will renew nature, will also flow into God’s people</a:t>
            </a:r>
            <a:r>
              <a:rPr lang="en-US" sz="1800" dirty="0">
                <a:solidFill>
                  <a:srgbClr val="CD6209"/>
                </a:solidFill>
                <a:effectLst/>
                <a:latin typeface="Arial" panose="020B0604020202020204" pitchFamily="34" charset="0"/>
                <a:ea typeface="Times New Roman" panose="02020603050405020304" pitchFamily="18" charset="0"/>
              </a:rPr>
              <a:t> (JAM)</a:t>
            </a:r>
          </a:p>
          <a:p>
            <a:pPr marL="0" marR="0" lvl="0" indent="0" algn="l" defTabSz="914400" rtl="0" eaLnBrk="1" fontAlgn="base" latinLnBrk="0" hangingPunct="1">
              <a:lnSpc>
                <a:spcPct val="100000"/>
              </a:lnSpc>
              <a:spcBef>
                <a:spcPct val="30000"/>
              </a:spcBef>
              <a:spcAft>
                <a:spcPct val="0"/>
              </a:spcAft>
              <a:buClrTx/>
              <a:buSzTx/>
              <a:buFontTx/>
              <a:buNone/>
              <a:tabLst/>
              <a:defRPr/>
            </a:pPr>
            <a:endParaRPr lang="en-US" sz="1800" dirty="0">
              <a:solidFill>
                <a:srgbClr val="128C15"/>
              </a:solidFill>
              <a:effectLst/>
              <a:latin typeface="Arial" panose="020B0604020202020204" pitchFamily="34" charset="0"/>
              <a:ea typeface="Times New Roman" panose="02020603050405020304" pitchFamily="18" charset="0"/>
            </a:endParaRPr>
          </a:p>
          <a:p>
            <a:pPr marL="0" marR="0" lvl="0" indent="0" algn="l" defTabSz="914400" rtl="0" eaLnBrk="1" fontAlgn="base" latinLnBrk="0" hangingPunct="1">
              <a:lnSpc>
                <a:spcPct val="100000"/>
              </a:lnSpc>
              <a:spcBef>
                <a:spcPct val="30000"/>
              </a:spcBef>
              <a:spcAft>
                <a:spcPct val="0"/>
              </a:spcAft>
              <a:buClrTx/>
              <a:buSzTx/>
              <a:buFontTx/>
              <a:buNone/>
              <a:tabLst/>
              <a:defRPr/>
            </a:pPr>
            <a:endParaRPr lang="en-US" sz="1800" dirty="0">
              <a:solidFill>
                <a:srgbClr val="9709C3"/>
              </a:solidFill>
              <a:effectLst/>
              <a:latin typeface="Arial" panose="020B0604020202020204" pitchFamily="34" charset="0"/>
              <a:ea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4D2B7343-4559-4655-B0BC-11E2F39BB687}" type="slidenum">
              <a:rPr lang="en-US" smtClean="0"/>
              <a:pPr/>
              <a:t>7</a:t>
            </a:fld>
            <a:endParaRPr lang="en-US"/>
          </a:p>
        </p:txBody>
      </p:sp>
    </p:spTree>
    <p:extLst>
      <p:ext uri="{BB962C8B-B14F-4D97-AF65-F5344CB8AC3E}">
        <p14:creationId xmlns:p14="http://schemas.microsoft.com/office/powerpoint/2010/main" val="3037518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r>
              <a:rPr lang="en-US" sz="1800" b="1" u="sng" dirty="0">
                <a:effectLst/>
                <a:latin typeface="Times New Roman" panose="02020603050405020304" pitchFamily="18" charset="0"/>
              </a:rPr>
              <a:t>Redeemed, How I Love to Proclaim It!</a:t>
            </a:r>
          </a:p>
          <a:p>
            <a:pPr marL="0" marR="0">
              <a:spcBef>
                <a:spcPts val="0"/>
              </a:spcBef>
              <a:spcAft>
                <a:spcPts val="0"/>
              </a:spcAft>
            </a:pPr>
            <a:r>
              <a:rPr lang="en-US" sz="1800" dirty="0">
                <a:effectLst/>
                <a:latin typeface="Times New Roman" panose="02020603050405020304" pitchFamily="18" charset="0"/>
                <a:ea typeface="Times New Roman" panose="02020603050405020304" pitchFamily="18" charset="0"/>
              </a:rPr>
              <a:t>(Words: Fanny Crosby, Music: William Kirkpatrick)</a:t>
            </a:r>
          </a:p>
          <a:p>
            <a:pPr marL="0" marR="0">
              <a:spcBef>
                <a:spcPts val="0"/>
              </a:spcBef>
              <a:spcAft>
                <a:spcPts val="0"/>
              </a:spcAft>
            </a:pPr>
            <a:r>
              <a:rPr lang="en-US" sz="1800" dirty="0">
                <a:effectLst/>
                <a:latin typeface="Times New Roman" panose="02020603050405020304" pitchFamily="18" charset="0"/>
                <a:ea typeface="Times New Roman" panose="02020603050405020304" pitchFamily="18" charset="0"/>
              </a:rPr>
              <a:t> </a:t>
            </a:r>
          </a:p>
          <a:p>
            <a:pPr marL="0" marR="0">
              <a:spcBef>
                <a:spcPts val="0"/>
              </a:spcBef>
              <a:spcAft>
                <a:spcPts val="0"/>
              </a:spcAft>
            </a:pPr>
            <a:endParaRPr lang="en-US" sz="1800" b="1" i="1" dirty="0">
              <a:effectLst/>
              <a:latin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F02CA1EB-B427-4E05-97C7-BF0A56AD723F}" type="slidenum">
              <a:rPr lang="en-US" smtClean="0"/>
              <a:pPr/>
              <a:t>8</a:t>
            </a:fld>
            <a:endParaRPr lang="en-US" dirty="0"/>
          </a:p>
        </p:txBody>
      </p:sp>
    </p:spTree>
    <p:extLst>
      <p:ext uri="{BB962C8B-B14F-4D97-AF65-F5344CB8AC3E}">
        <p14:creationId xmlns:p14="http://schemas.microsoft.com/office/powerpoint/2010/main" val="16007850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r>
              <a:rPr lang="en-US" sz="1800" b="1" u="sng" dirty="0">
                <a:effectLst/>
                <a:latin typeface="Times New Roman" panose="02020603050405020304" pitchFamily="18" charset="0"/>
              </a:rPr>
              <a:t>Redeemed, How I Love to Proclaim It!</a:t>
            </a:r>
          </a:p>
          <a:p>
            <a:pPr marL="0" marR="0">
              <a:spcBef>
                <a:spcPts val="0"/>
              </a:spcBef>
              <a:spcAft>
                <a:spcPts val="0"/>
              </a:spcAft>
            </a:pPr>
            <a:r>
              <a:rPr lang="en-US" sz="1800" dirty="0">
                <a:effectLst/>
                <a:latin typeface="Times New Roman" panose="02020603050405020304" pitchFamily="18" charset="0"/>
                <a:ea typeface="Times New Roman" panose="02020603050405020304" pitchFamily="18" charset="0"/>
              </a:rPr>
              <a:t>(Words: Fanny Crosby, Music: William Kirkpatrick)</a:t>
            </a:r>
          </a:p>
          <a:p>
            <a:pPr marL="0" marR="0">
              <a:spcBef>
                <a:spcPts val="0"/>
              </a:spcBef>
              <a:spcAft>
                <a:spcPts val="0"/>
              </a:spcAft>
            </a:pPr>
            <a:r>
              <a:rPr lang="en-US" sz="1800" dirty="0">
                <a:effectLst/>
                <a:latin typeface="Times New Roman" panose="02020603050405020304" pitchFamily="18" charset="0"/>
                <a:ea typeface="Times New Roman" panose="02020603050405020304" pitchFamily="18" charset="0"/>
              </a:rPr>
              <a:t> </a:t>
            </a:r>
          </a:p>
          <a:p>
            <a:pPr marL="0" marR="0">
              <a:spcBef>
                <a:spcPts val="0"/>
              </a:spcBef>
              <a:spcAft>
                <a:spcPts val="0"/>
              </a:spcAft>
            </a:pPr>
            <a:endParaRPr lang="en-US" sz="1800" b="1" i="1" dirty="0">
              <a:effectLst/>
              <a:latin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F02CA1EB-B427-4E05-97C7-BF0A56AD723F}" type="slidenum">
              <a:rPr lang="en-US" smtClean="0"/>
              <a:pPr/>
              <a:t>9</a:t>
            </a:fld>
            <a:endParaRPr lang="en-US" dirty="0"/>
          </a:p>
        </p:txBody>
      </p:sp>
    </p:spTree>
    <p:extLst>
      <p:ext uri="{BB962C8B-B14F-4D97-AF65-F5344CB8AC3E}">
        <p14:creationId xmlns:p14="http://schemas.microsoft.com/office/powerpoint/2010/main" val="15716819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r>
              <a:rPr lang="en-US" sz="1800" b="1" u="sng" dirty="0">
                <a:effectLst/>
                <a:latin typeface="Times New Roman" panose="02020603050405020304" pitchFamily="18" charset="0"/>
              </a:rPr>
              <a:t>Redeemed, How I Love to Proclaim It!</a:t>
            </a:r>
          </a:p>
          <a:p>
            <a:pPr marL="0" marR="0">
              <a:spcBef>
                <a:spcPts val="0"/>
              </a:spcBef>
              <a:spcAft>
                <a:spcPts val="0"/>
              </a:spcAft>
            </a:pPr>
            <a:r>
              <a:rPr lang="en-US" sz="1800" dirty="0">
                <a:effectLst/>
                <a:latin typeface="Times New Roman" panose="02020603050405020304" pitchFamily="18" charset="0"/>
                <a:ea typeface="Times New Roman" panose="02020603050405020304" pitchFamily="18" charset="0"/>
              </a:rPr>
              <a:t>(Words: Fanny Crosby, Music: William Kirkpatrick)</a:t>
            </a:r>
          </a:p>
          <a:p>
            <a:pPr marL="0" marR="0">
              <a:spcBef>
                <a:spcPts val="0"/>
              </a:spcBef>
              <a:spcAft>
                <a:spcPts val="0"/>
              </a:spcAft>
            </a:pPr>
            <a:r>
              <a:rPr lang="en-US" sz="1800" dirty="0">
                <a:effectLst/>
                <a:latin typeface="Times New Roman" panose="02020603050405020304" pitchFamily="18" charset="0"/>
                <a:ea typeface="Times New Roman" panose="02020603050405020304" pitchFamily="18" charset="0"/>
              </a:rPr>
              <a:t> </a:t>
            </a:r>
          </a:p>
          <a:p>
            <a:pPr marL="0" marR="0">
              <a:spcBef>
                <a:spcPts val="0"/>
              </a:spcBef>
              <a:spcAft>
                <a:spcPts val="0"/>
              </a:spcAft>
            </a:pPr>
            <a:endParaRPr lang="en-US" sz="1800" b="1" i="1" dirty="0">
              <a:effectLst/>
              <a:latin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F02CA1EB-B427-4E05-97C7-BF0A56AD723F}" type="slidenum">
              <a:rPr lang="en-US" smtClean="0"/>
              <a:pPr/>
              <a:t>10</a:t>
            </a:fld>
            <a:endParaRPr lang="en-US" dirty="0"/>
          </a:p>
        </p:txBody>
      </p:sp>
    </p:spTree>
    <p:extLst>
      <p:ext uri="{BB962C8B-B14F-4D97-AF65-F5344CB8AC3E}">
        <p14:creationId xmlns:p14="http://schemas.microsoft.com/office/powerpoint/2010/main" val="1551522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D2B7343-4559-4655-B0BC-11E2F39BB687}" type="slidenum">
              <a:rPr lang="en-US" smtClean="0"/>
              <a:pPr/>
              <a:t>11</a:t>
            </a:fld>
            <a:endParaRPr lang="en-US"/>
          </a:p>
        </p:txBody>
      </p:sp>
    </p:spTree>
    <p:extLst>
      <p:ext uri="{BB962C8B-B14F-4D97-AF65-F5344CB8AC3E}">
        <p14:creationId xmlns:p14="http://schemas.microsoft.com/office/powerpoint/2010/main" val="31005815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242" name="Rectangle 2"/>
          <p:cNvSpPr>
            <a:spLocks noGrp="1" noChangeArrowheads="1"/>
          </p:cNvSpPr>
          <p:nvPr>
            <p:ph type="ctrTitle"/>
          </p:nvPr>
        </p:nvSpPr>
        <p:spPr>
          <a:xfrm>
            <a:off x="1300914" y="1625604"/>
            <a:ext cx="10841633" cy="1870075"/>
          </a:xfrm>
        </p:spPr>
        <p:txBody>
          <a:bodyPr/>
          <a:lstStyle>
            <a:lvl1pPr>
              <a:defRPr sz="5384">
                <a:solidFill>
                  <a:schemeClr val="accent4">
                    <a:lumMod val="95000"/>
                    <a:lumOff val="5000"/>
                  </a:schemeClr>
                </a:solidFill>
              </a:defRPr>
            </a:lvl1pPr>
          </a:lstStyle>
          <a:p>
            <a:r>
              <a:rPr lang="en-US" altLang="en-US" dirty="0"/>
              <a:t>Click to edit Master title style</a:t>
            </a:r>
          </a:p>
        </p:txBody>
      </p:sp>
      <p:sp>
        <p:nvSpPr>
          <p:cNvPr id="10243" name="Rectangle 3"/>
          <p:cNvSpPr>
            <a:spLocks noGrp="1" noChangeArrowheads="1"/>
          </p:cNvSpPr>
          <p:nvPr>
            <p:ph type="subTitle" idx="1"/>
          </p:nvPr>
        </p:nvSpPr>
        <p:spPr>
          <a:xfrm>
            <a:off x="2816847" y="4225929"/>
            <a:ext cx="9321397" cy="1870075"/>
          </a:xfrm>
        </p:spPr>
        <p:txBody>
          <a:bodyPr/>
          <a:lstStyle>
            <a:lvl1pPr marL="0" indent="0">
              <a:buFont typeface="Wingdings" pitchFamily="2" charset="2"/>
              <a:buNone/>
              <a:defRPr sz="3048"/>
            </a:lvl1pPr>
          </a:lstStyle>
          <a:p>
            <a:r>
              <a:rPr lang="en-US" altLang="en-US"/>
              <a:t>Click to edit Master subtitle style</a:t>
            </a:r>
          </a:p>
        </p:txBody>
      </p:sp>
      <p:sp>
        <p:nvSpPr>
          <p:cNvPr id="10244" name="Rectangle 4"/>
          <p:cNvSpPr>
            <a:spLocks noGrp="1" noChangeArrowheads="1"/>
          </p:cNvSpPr>
          <p:nvPr>
            <p:ph type="dt" sz="half" idx="2"/>
          </p:nvPr>
        </p:nvSpPr>
        <p:spPr/>
        <p:txBody>
          <a:bodyPr/>
          <a:lstStyle>
            <a:lvl1pPr>
              <a:defRPr/>
            </a:lvl1pPr>
          </a:lstStyle>
          <a:p>
            <a:endParaRPr lang="en-US" altLang="en-US"/>
          </a:p>
        </p:txBody>
      </p:sp>
      <p:sp>
        <p:nvSpPr>
          <p:cNvPr id="10245" name="Rectangle 5"/>
          <p:cNvSpPr>
            <a:spLocks noGrp="1" noChangeArrowheads="1"/>
          </p:cNvSpPr>
          <p:nvPr>
            <p:ph type="ftr" sz="quarter" idx="3"/>
          </p:nvPr>
        </p:nvSpPr>
        <p:spPr>
          <a:xfrm>
            <a:off x="4442448" y="6659563"/>
            <a:ext cx="4119907" cy="487362"/>
          </a:xfrm>
        </p:spPr>
        <p:txBody>
          <a:bodyPr/>
          <a:lstStyle>
            <a:lvl1pPr>
              <a:defRPr/>
            </a:lvl1pPr>
          </a:lstStyle>
          <a:p>
            <a:endParaRPr lang="en-US" altLang="en-US"/>
          </a:p>
        </p:txBody>
      </p:sp>
      <p:sp>
        <p:nvSpPr>
          <p:cNvPr id="10246" name="Rectangle 6"/>
          <p:cNvSpPr>
            <a:spLocks noGrp="1" noChangeArrowheads="1"/>
          </p:cNvSpPr>
          <p:nvPr>
            <p:ph type="sldNum" sz="quarter" idx="4"/>
          </p:nvPr>
        </p:nvSpPr>
        <p:spPr/>
        <p:txBody>
          <a:bodyPr/>
          <a:lstStyle>
            <a:lvl1pPr>
              <a:defRPr/>
            </a:lvl1pPr>
          </a:lstStyle>
          <a:p>
            <a:fld id="{39B8C130-83AE-45C9-96DC-9BAD79FDAF9F}" type="slidenum">
              <a:rPr lang="en-US" altLang="en-US"/>
              <a:pPr/>
              <a:t>‹#›</a:t>
            </a:fld>
            <a:endParaRPr lang="en-US" altLang="en-US"/>
          </a:p>
        </p:txBody>
      </p:sp>
      <p:sp>
        <p:nvSpPr>
          <p:cNvPr id="10247" name="Freeform 7"/>
          <p:cNvSpPr>
            <a:spLocks noChangeArrowheads="1"/>
          </p:cNvSpPr>
          <p:nvPr/>
        </p:nvSpPr>
        <p:spPr bwMode="auto">
          <a:xfrm>
            <a:off x="866561" y="1300163"/>
            <a:ext cx="11271687" cy="976312"/>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25400" cap="flat" cmpd="sng">
            <a:solidFill>
              <a:schemeClr val="bg1"/>
            </a:solidFill>
            <a:prstDash val="solid"/>
            <a:miter lim="800000"/>
            <a:headEnd/>
            <a:tailEnd/>
          </a:ln>
        </p:spPr>
        <p:txBody>
          <a:bodyPr/>
          <a:lstStyle/>
          <a:p>
            <a:endParaRPr lang="en-US"/>
          </a:p>
        </p:txBody>
      </p:sp>
      <p:sp>
        <p:nvSpPr>
          <p:cNvPr id="10248" name="Line 8"/>
          <p:cNvSpPr>
            <a:spLocks noChangeShapeType="1"/>
          </p:cNvSpPr>
          <p:nvPr/>
        </p:nvSpPr>
        <p:spPr bwMode="auto">
          <a:xfrm>
            <a:off x="2816849" y="4225925"/>
            <a:ext cx="9261191" cy="0"/>
          </a:xfrm>
          <a:prstGeom prst="line">
            <a:avLst/>
          </a:prstGeom>
          <a:noFill/>
          <a:ln w="19050">
            <a:solidFill>
              <a:schemeClr val="bg1"/>
            </a:solidFill>
            <a:round/>
            <a:headEnd/>
            <a:tailEnd/>
          </a:ln>
          <a:effectLst/>
        </p:spPr>
        <p:txBody>
          <a:bodyPr/>
          <a:lstStyle/>
          <a:p>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1_Title Slide">
    <p:spTree>
      <p:nvGrpSpPr>
        <p:cNvPr id="1" name=""/>
        <p:cNvGrpSpPr/>
        <p:nvPr/>
      </p:nvGrpSpPr>
      <p:grpSpPr>
        <a:xfrm>
          <a:off x="0" y="0"/>
          <a:ext cx="0" cy="0"/>
          <a:chOff x="0" y="0"/>
          <a:chExt cx="0" cy="0"/>
        </a:xfrm>
      </p:grpSpPr>
      <p:sp>
        <p:nvSpPr>
          <p:cNvPr id="10242" name="Rectangle 2"/>
          <p:cNvSpPr>
            <a:spLocks noGrp="1" noChangeArrowheads="1"/>
          </p:cNvSpPr>
          <p:nvPr>
            <p:ph type="ctrTitle"/>
          </p:nvPr>
        </p:nvSpPr>
        <p:spPr>
          <a:xfrm>
            <a:off x="1300914" y="1625604"/>
            <a:ext cx="10841633" cy="1870075"/>
          </a:xfrm>
        </p:spPr>
        <p:txBody>
          <a:bodyPr/>
          <a:lstStyle>
            <a:lvl1pPr>
              <a:defRPr sz="5384">
                <a:solidFill>
                  <a:schemeClr val="tx1"/>
                </a:solidFill>
              </a:defRPr>
            </a:lvl1pPr>
          </a:lstStyle>
          <a:p>
            <a:r>
              <a:rPr lang="en-US" altLang="en-US" dirty="0"/>
              <a:t>Click to edit Master title style</a:t>
            </a:r>
          </a:p>
        </p:txBody>
      </p:sp>
      <p:sp>
        <p:nvSpPr>
          <p:cNvPr id="10243" name="Rectangle 3"/>
          <p:cNvSpPr>
            <a:spLocks noGrp="1" noChangeArrowheads="1"/>
          </p:cNvSpPr>
          <p:nvPr>
            <p:ph type="subTitle" idx="1"/>
          </p:nvPr>
        </p:nvSpPr>
        <p:spPr>
          <a:xfrm>
            <a:off x="2816847" y="4225929"/>
            <a:ext cx="9321397" cy="1870075"/>
          </a:xfrm>
        </p:spPr>
        <p:txBody>
          <a:bodyPr/>
          <a:lstStyle>
            <a:lvl1pPr marL="0" indent="0">
              <a:buFont typeface="Wingdings" pitchFamily="2" charset="2"/>
              <a:buNone/>
              <a:defRPr sz="3048"/>
            </a:lvl1pPr>
          </a:lstStyle>
          <a:p>
            <a:r>
              <a:rPr lang="en-US" altLang="en-US"/>
              <a:t>Click to edit Master subtitle style</a:t>
            </a:r>
          </a:p>
        </p:txBody>
      </p:sp>
      <p:sp>
        <p:nvSpPr>
          <p:cNvPr id="10244" name="Rectangle 4"/>
          <p:cNvSpPr>
            <a:spLocks noGrp="1" noChangeArrowheads="1"/>
          </p:cNvSpPr>
          <p:nvPr>
            <p:ph type="dt" sz="half" idx="2"/>
          </p:nvPr>
        </p:nvSpPr>
        <p:spPr/>
        <p:txBody>
          <a:bodyPr/>
          <a:lstStyle>
            <a:lvl1pPr>
              <a:defRPr/>
            </a:lvl1pPr>
          </a:lstStyle>
          <a:p>
            <a:pPr marL="0" marR="0" lvl="0" indent="0" algn="l" defTabSz="982136" rtl="0" eaLnBrk="1" fontAlgn="base" latinLnBrk="0" hangingPunct="1">
              <a:lnSpc>
                <a:spcPct val="100000"/>
              </a:lnSpc>
              <a:spcBef>
                <a:spcPct val="0"/>
              </a:spcBef>
              <a:spcAft>
                <a:spcPct val="0"/>
              </a:spcAft>
              <a:buClrTx/>
              <a:buSzTx/>
              <a:buFontTx/>
              <a:buNone/>
              <a:tabLst/>
              <a:defRPr/>
            </a:pPr>
            <a:endParaRPr kumimoji="0" lang="en-US" altLang="en-US" sz="1321" b="0" i="0" u="none" strike="noStrike" kern="1200" cap="none" spc="0" normalizeH="0" baseline="0" noProof="0">
              <a:ln>
                <a:noFill/>
              </a:ln>
              <a:solidFill>
                <a:srgbClr val="FFFFFF"/>
              </a:solidFill>
              <a:effectLst/>
              <a:uLnTx/>
              <a:uFillTx/>
              <a:latin typeface="Garamond"/>
              <a:ea typeface="+mn-ea"/>
              <a:cs typeface="Arial" charset="0"/>
            </a:endParaRPr>
          </a:p>
        </p:txBody>
      </p:sp>
      <p:sp>
        <p:nvSpPr>
          <p:cNvPr id="10245" name="Rectangle 5"/>
          <p:cNvSpPr>
            <a:spLocks noGrp="1" noChangeArrowheads="1"/>
          </p:cNvSpPr>
          <p:nvPr>
            <p:ph type="ftr" sz="quarter" idx="3"/>
          </p:nvPr>
        </p:nvSpPr>
        <p:spPr>
          <a:xfrm>
            <a:off x="4442448" y="6659563"/>
            <a:ext cx="4119907" cy="487362"/>
          </a:xfrm>
        </p:spPr>
        <p:txBody>
          <a:bodyPr/>
          <a:lstStyle>
            <a:lvl1pPr>
              <a:defRPr/>
            </a:lvl1pPr>
          </a:lstStyle>
          <a:p>
            <a:pPr marL="0" marR="0" lvl="0" indent="0" algn="ctr" defTabSz="982136" rtl="0" eaLnBrk="1" fontAlgn="base" latinLnBrk="0" hangingPunct="1">
              <a:lnSpc>
                <a:spcPct val="100000"/>
              </a:lnSpc>
              <a:spcBef>
                <a:spcPct val="0"/>
              </a:spcBef>
              <a:spcAft>
                <a:spcPct val="0"/>
              </a:spcAft>
              <a:buClrTx/>
              <a:buSzTx/>
              <a:buFontTx/>
              <a:buNone/>
              <a:tabLst/>
              <a:defRPr/>
            </a:pPr>
            <a:endParaRPr kumimoji="0" lang="en-US" altLang="en-US" sz="1321" b="0" i="0" u="none" strike="noStrike" kern="1200" cap="none" spc="0" normalizeH="0" baseline="0" noProof="0">
              <a:ln>
                <a:noFill/>
              </a:ln>
              <a:solidFill>
                <a:srgbClr val="FFFFFF"/>
              </a:solidFill>
              <a:effectLst/>
              <a:uLnTx/>
              <a:uFillTx/>
              <a:latin typeface="Garamond"/>
              <a:ea typeface="+mn-ea"/>
              <a:cs typeface="Arial" charset="0"/>
            </a:endParaRPr>
          </a:p>
        </p:txBody>
      </p:sp>
      <p:sp>
        <p:nvSpPr>
          <p:cNvPr id="10246" name="Rectangle 6"/>
          <p:cNvSpPr>
            <a:spLocks noGrp="1" noChangeArrowheads="1"/>
          </p:cNvSpPr>
          <p:nvPr>
            <p:ph type="sldNum" sz="quarter" idx="4"/>
          </p:nvPr>
        </p:nvSpPr>
        <p:spPr/>
        <p:txBody>
          <a:bodyPr/>
          <a:lstStyle>
            <a:lvl1pPr>
              <a:defRPr/>
            </a:lvl1pPr>
          </a:lstStyle>
          <a:p>
            <a:pPr marL="0" marR="0" lvl="0" indent="0" algn="r" defTabSz="982136" rtl="0" eaLnBrk="1" fontAlgn="base" latinLnBrk="0" hangingPunct="1">
              <a:lnSpc>
                <a:spcPct val="100000"/>
              </a:lnSpc>
              <a:spcBef>
                <a:spcPct val="0"/>
              </a:spcBef>
              <a:spcAft>
                <a:spcPct val="0"/>
              </a:spcAft>
              <a:buClrTx/>
              <a:buSzTx/>
              <a:buFontTx/>
              <a:buNone/>
              <a:tabLst/>
              <a:defRPr/>
            </a:pPr>
            <a:fld id="{39B8C130-83AE-45C9-96DC-9BAD79FDAF9F}" type="slidenum">
              <a:rPr kumimoji="0" lang="en-US" altLang="en-US" sz="1321" b="0" i="0" u="none" strike="noStrike" kern="1200" cap="none" spc="0" normalizeH="0" baseline="0" noProof="0">
                <a:ln>
                  <a:noFill/>
                </a:ln>
                <a:solidFill>
                  <a:srgbClr val="FFFFFF"/>
                </a:solidFill>
                <a:effectLst/>
                <a:uLnTx/>
                <a:uFillTx/>
                <a:latin typeface="Garamond"/>
                <a:ea typeface="+mn-ea"/>
                <a:cs typeface="Arial" charset="0"/>
              </a:rPr>
              <a:pPr marL="0" marR="0" lvl="0" indent="0" algn="r" defTabSz="982136" rtl="0" eaLnBrk="1" fontAlgn="base" latinLnBrk="0" hangingPunct="1">
                <a:lnSpc>
                  <a:spcPct val="100000"/>
                </a:lnSpc>
                <a:spcBef>
                  <a:spcPct val="0"/>
                </a:spcBef>
                <a:spcAft>
                  <a:spcPct val="0"/>
                </a:spcAft>
                <a:buClrTx/>
                <a:buSzTx/>
                <a:buFontTx/>
                <a:buNone/>
                <a:tabLst/>
                <a:defRPr/>
              </a:pPr>
              <a:t>‹#›</a:t>
            </a:fld>
            <a:endParaRPr kumimoji="0" lang="en-US" altLang="en-US" sz="1321" b="0" i="0" u="none" strike="noStrike" kern="1200" cap="none" spc="0" normalizeH="0" baseline="0" noProof="0">
              <a:ln>
                <a:noFill/>
              </a:ln>
              <a:solidFill>
                <a:srgbClr val="FFFFFF"/>
              </a:solidFill>
              <a:effectLst/>
              <a:uLnTx/>
              <a:uFillTx/>
              <a:latin typeface="Garamond"/>
              <a:ea typeface="+mn-ea"/>
              <a:cs typeface="Arial" charset="0"/>
            </a:endParaRPr>
          </a:p>
        </p:txBody>
      </p:sp>
      <p:sp>
        <p:nvSpPr>
          <p:cNvPr id="10247" name="Freeform 7"/>
          <p:cNvSpPr>
            <a:spLocks noChangeArrowheads="1"/>
          </p:cNvSpPr>
          <p:nvPr/>
        </p:nvSpPr>
        <p:spPr bwMode="auto">
          <a:xfrm>
            <a:off x="866561" y="1300163"/>
            <a:ext cx="11271687" cy="976312"/>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25400" cap="flat" cmpd="sng">
            <a:solidFill>
              <a:schemeClr val="bg1"/>
            </a:solidFill>
            <a:prstDash val="solid"/>
            <a:miter lim="800000"/>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charset="0"/>
              <a:ea typeface="+mn-ea"/>
              <a:cs typeface="Arial" charset="0"/>
            </a:endParaRPr>
          </a:p>
        </p:txBody>
      </p:sp>
      <p:sp>
        <p:nvSpPr>
          <p:cNvPr id="10248" name="Line 8"/>
          <p:cNvSpPr>
            <a:spLocks noChangeShapeType="1"/>
          </p:cNvSpPr>
          <p:nvPr/>
        </p:nvSpPr>
        <p:spPr bwMode="auto">
          <a:xfrm>
            <a:off x="2816849" y="4225925"/>
            <a:ext cx="9261191" cy="0"/>
          </a:xfrm>
          <a:prstGeom prst="line">
            <a:avLst/>
          </a:prstGeom>
          <a:noFill/>
          <a:ln w="19050">
            <a:solidFill>
              <a:schemeClr val="bg1"/>
            </a:solidFill>
            <a:round/>
            <a:headEnd/>
            <a:tailEn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charset="0"/>
              <a:ea typeface="+mn-ea"/>
              <a:cs typeface="Arial" charset="0"/>
            </a:endParaRPr>
          </a:p>
        </p:txBody>
      </p:sp>
      <p:sp>
        <p:nvSpPr>
          <p:cNvPr id="9" name="Freeform 8"/>
          <p:cNvSpPr>
            <a:spLocks noChangeArrowheads="1"/>
          </p:cNvSpPr>
          <p:nvPr userDrawn="1"/>
        </p:nvSpPr>
        <p:spPr bwMode="auto">
          <a:xfrm>
            <a:off x="1063038" y="1383502"/>
            <a:ext cx="11077359" cy="650879"/>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38100" cap="flat" cmpd="sng">
            <a:solidFill>
              <a:schemeClr val="tx1"/>
            </a:solidFill>
            <a:prstDash val="solid"/>
            <a:miter lim="800000"/>
            <a:headEnd/>
            <a:tailEnd/>
          </a:ln>
        </p:spPr>
        <p:txBody>
          <a:bodyPr/>
          <a:lstStyle/>
          <a:p>
            <a:endParaRPr lang="en-US"/>
          </a:p>
        </p:txBody>
      </p:sp>
      <p:cxnSp>
        <p:nvCxnSpPr>
          <p:cNvPr id="3" name="Straight Connector 2"/>
          <p:cNvCxnSpPr>
            <a:stCxn id="10248" idx="0"/>
          </p:cNvCxnSpPr>
          <p:nvPr userDrawn="1"/>
        </p:nvCxnSpPr>
        <p:spPr>
          <a:xfrm>
            <a:off x="2816849" y="4225925"/>
            <a:ext cx="9321395" cy="0"/>
          </a:xfrm>
          <a:prstGeom prst="line">
            <a:avLst/>
          </a:prstGeom>
          <a:ln w="381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741720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30400" y="296867"/>
            <a:ext cx="10187953" cy="846137"/>
          </a:xfrm>
        </p:spPr>
        <p:txBody>
          <a:bodyPr/>
          <a:lstStyle>
            <a:lvl1pPr>
              <a:defRPr sz="4500">
                <a:solidFill>
                  <a:schemeClr val="accent4">
                    <a:lumMod val="95000"/>
                    <a:lumOff val="5000"/>
                  </a:schemeClr>
                </a:solidFill>
              </a:defRPr>
            </a:lvl1pPr>
          </a:lstStyle>
          <a:p>
            <a:r>
              <a:rPr lang="en-US" dirty="0"/>
              <a:t>Click to edit Master title style</a:t>
            </a:r>
          </a:p>
        </p:txBody>
      </p:sp>
      <p:sp>
        <p:nvSpPr>
          <p:cNvPr id="3" name="Content Placeholder 2"/>
          <p:cNvSpPr>
            <a:spLocks noGrp="1"/>
          </p:cNvSpPr>
          <p:nvPr>
            <p:ph idx="1"/>
          </p:nvPr>
        </p:nvSpPr>
        <p:spPr>
          <a:xfrm>
            <a:off x="619276" y="1676400"/>
            <a:ext cx="11706040" cy="4527550"/>
          </a:xfrm>
        </p:spPr>
        <p:txBody>
          <a:bodyPr/>
          <a:lstStyle>
            <a:lvl1pPr>
              <a:buClrTx/>
              <a:defRPr sz="4000">
                <a:solidFill>
                  <a:schemeClr val="accent4">
                    <a:lumMod val="95000"/>
                    <a:lumOff val="5000"/>
                  </a:schemeClr>
                </a:solidFill>
                <a:latin typeface="Cambria" panose="02040503050406030204" pitchFamily="18" charset="0"/>
                <a:ea typeface="Cambria" panose="02040503050406030204" pitchFamily="18" charset="0"/>
              </a:defRPr>
            </a:lvl1pPr>
            <a:lvl2pPr>
              <a:buClrTx/>
              <a:defRPr sz="3200">
                <a:solidFill>
                  <a:schemeClr val="accent4">
                    <a:lumMod val="95000"/>
                    <a:lumOff val="5000"/>
                  </a:schemeClr>
                </a:solidFill>
                <a:latin typeface="Cambria" panose="02040503050406030204" pitchFamily="18" charset="0"/>
                <a:ea typeface="Cambria" panose="02040503050406030204" pitchFamily="18" charset="0"/>
              </a:defRPr>
            </a:lvl2pPr>
            <a:lvl3pPr marL="1098250" indent="-377372">
              <a:buClrTx/>
              <a:buFont typeface="Courier New" panose="02070309020205020404" pitchFamily="49" charset="0"/>
              <a:buChar char="o"/>
              <a:defRPr sz="2800">
                <a:solidFill>
                  <a:schemeClr val="accent4">
                    <a:lumMod val="95000"/>
                    <a:lumOff val="5000"/>
                  </a:schemeClr>
                </a:solidFill>
                <a:latin typeface="Cambria" panose="02040503050406030204" pitchFamily="18" charset="0"/>
                <a:ea typeface="Cambria" panose="02040503050406030204" pitchFamily="18" charset="0"/>
              </a:defRPr>
            </a:lvl3pPr>
            <a:lvl4pPr marL="1438529" indent="-338668">
              <a:buClrTx/>
              <a:buFont typeface="Wingdings" panose="05000000000000000000" pitchFamily="2" charset="2"/>
              <a:buChar char="Ø"/>
              <a:defRPr sz="2800">
                <a:solidFill>
                  <a:schemeClr val="accent4">
                    <a:lumMod val="95000"/>
                    <a:lumOff val="5000"/>
                  </a:schemeClr>
                </a:solidFill>
                <a:latin typeface="Cambria" panose="02040503050406030204" pitchFamily="18" charset="0"/>
                <a:ea typeface="Cambria" panose="02040503050406030204" pitchFamily="18" charset="0"/>
              </a:defRPr>
            </a:lvl4pPr>
            <a:lvl5pPr>
              <a:defRPr sz="2800">
                <a:solidFill>
                  <a:schemeClr val="accent4">
                    <a:lumMod val="95000"/>
                    <a:lumOff val="5000"/>
                  </a:schemeClr>
                </a:solidFill>
                <a:latin typeface="Cambria" panose="02040503050406030204" pitchFamily="18" charset="0"/>
                <a:ea typeface="Cambria" panose="02040503050406030204" pitchFamily="18"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a:lvl1pPr>
          </a:lstStyle>
          <a:p>
            <a:r>
              <a:rPr lang="en-US" altLang="en-US" dirty="0"/>
              <a:t>February 14, 2023</a:t>
            </a:r>
          </a:p>
        </p:txBody>
      </p:sp>
      <p:sp>
        <p:nvSpPr>
          <p:cNvPr id="5" name="Footer Placeholder 4"/>
          <p:cNvSpPr>
            <a:spLocks noGrp="1"/>
          </p:cNvSpPr>
          <p:nvPr>
            <p:ph type="ftr" sz="quarter" idx="11"/>
          </p:nvPr>
        </p:nvSpPr>
        <p:spPr/>
        <p:txBody>
          <a:bodyPr/>
          <a:lstStyle>
            <a:lvl1pPr>
              <a:defRPr/>
            </a:lvl1pPr>
          </a:lstStyle>
          <a:p>
            <a:endParaRPr lang="en-US" altLang="en-US" dirty="0"/>
          </a:p>
        </p:txBody>
      </p:sp>
      <p:sp>
        <p:nvSpPr>
          <p:cNvPr id="6" name="Slide Number Placeholder 5"/>
          <p:cNvSpPr>
            <a:spLocks noGrp="1"/>
          </p:cNvSpPr>
          <p:nvPr>
            <p:ph type="sldNum" sz="quarter" idx="12"/>
          </p:nvPr>
        </p:nvSpPr>
        <p:spPr/>
        <p:txBody>
          <a:bodyPr/>
          <a:lstStyle>
            <a:lvl1pPr>
              <a:defRPr/>
            </a:lvl1pPr>
          </a:lstStyle>
          <a:p>
            <a:fld id="{E82D80B4-CD89-403B-BB19-E43D76EFD309}" type="slidenum">
              <a:rPr lang="en-US" altLang="en-US"/>
              <a:pPr/>
              <a:t>‹#›</a:t>
            </a:fld>
            <a:endParaRPr lang="en-US" altLang="en-US"/>
          </a:p>
        </p:txBody>
      </p:sp>
      <p:sp>
        <p:nvSpPr>
          <p:cNvPr id="10" name="Freeform 7"/>
          <p:cNvSpPr>
            <a:spLocks noChangeArrowheads="1"/>
          </p:cNvSpPr>
          <p:nvPr userDrawn="1"/>
        </p:nvSpPr>
        <p:spPr bwMode="auto">
          <a:xfrm>
            <a:off x="541868" y="244475"/>
            <a:ext cx="11703891" cy="649288"/>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19050" cap="flat" cmpd="sng">
            <a:solidFill>
              <a:schemeClr val="tx1"/>
            </a:solidFill>
            <a:prstDash val="solid"/>
            <a:miter lim="800000"/>
            <a:headEnd/>
            <a:tailEnd/>
          </a:ln>
        </p:spPr>
        <p:txBody>
          <a:bodyPr/>
          <a:lstStyle/>
          <a:p>
            <a:endParaRPr lang="en-US"/>
          </a:p>
        </p:txBody>
      </p:sp>
      <p:pic>
        <p:nvPicPr>
          <p:cNvPr id="14" name="Picture 2" descr="A picture containing icon&#10;&#10;Description automatically generated"/>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06400" y="228600"/>
            <a:ext cx="160020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829" y="4700588"/>
            <a:ext cx="11054511" cy="1452562"/>
          </a:xfrm>
        </p:spPr>
        <p:txBody>
          <a:bodyPr/>
          <a:lstStyle>
            <a:lvl1pPr algn="l">
              <a:defRPr sz="4064" b="1" cap="all">
                <a:solidFill>
                  <a:schemeClr val="accent4">
                    <a:lumMod val="95000"/>
                    <a:lumOff val="5000"/>
                  </a:schemeClr>
                </a:solidFill>
              </a:defRPr>
            </a:lvl1pPr>
          </a:lstStyle>
          <a:p>
            <a:r>
              <a:rPr lang="en-US" dirty="0"/>
              <a:t>Click to edit Master title style</a:t>
            </a:r>
          </a:p>
        </p:txBody>
      </p:sp>
      <p:sp>
        <p:nvSpPr>
          <p:cNvPr id="3" name="Text Placeholder 2"/>
          <p:cNvSpPr>
            <a:spLocks noGrp="1"/>
          </p:cNvSpPr>
          <p:nvPr>
            <p:ph type="body" idx="1"/>
          </p:nvPr>
        </p:nvSpPr>
        <p:spPr>
          <a:xfrm>
            <a:off x="1027829" y="3100388"/>
            <a:ext cx="11054511" cy="1600200"/>
          </a:xfrm>
        </p:spPr>
        <p:txBody>
          <a:bodyPr anchor="b"/>
          <a:lstStyle>
            <a:lvl1pPr marL="0" indent="0">
              <a:buNone/>
              <a:defRPr sz="2032"/>
            </a:lvl1pPr>
            <a:lvl2pPr marL="464458" indent="0">
              <a:buNone/>
              <a:defRPr sz="1829"/>
            </a:lvl2pPr>
            <a:lvl3pPr marL="928916" indent="0">
              <a:buNone/>
              <a:defRPr sz="1625"/>
            </a:lvl3pPr>
            <a:lvl4pPr marL="1393373" indent="0">
              <a:buNone/>
              <a:defRPr sz="1422"/>
            </a:lvl4pPr>
            <a:lvl5pPr marL="1857832" indent="0">
              <a:buNone/>
              <a:defRPr sz="1422"/>
            </a:lvl5pPr>
            <a:lvl6pPr marL="2322289" indent="0">
              <a:buNone/>
              <a:defRPr sz="1422"/>
            </a:lvl6pPr>
            <a:lvl7pPr marL="2786747" indent="0">
              <a:buNone/>
              <a:defRPr sz="1422"/>
            </a:lvl7pPr>
            <a:lvl8pPr marL="3251205" indent="0">
              <a:buNone/>
              <a:defRPr sz="1422"/>
            </a:lvl8pPr>
            <a:lvl9pPr marL="3715663" indent="0">
              <a:buNone/>
              <a:defRPr sz="1422"/>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BBC577CB-DC19-42DE-BF48-B80190C32E9B}" type="slidenum">
              <a:rPr lang="en-US" altLang="en-US"/>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953247" y="296867"/>
            <a:ext cx="10187953" cy="1216025"/>
          </a:xfrm>
        </p:spPr>
        <p:txBody>
          <a:bodyPr/>
          <a:lstStyle>
            <a:lvl1pPr>
              <a:defRPr>
                <a:solidFill>
                  <a:schemeClr val="accent4">
                    <a:lumMod val="95000"/>
                    <a:lumOff val="5000"/>
                  </a:schemeClr>
                </a:solidFill>
              </a:defRPr>
            </a:lvl1pPr>
          </a:lstStyle>
          <a:p>
            <a:r>
              <a:rPr lang="en-US" dirty="0"/>
              <a:t>Click to edit Master title style</a:t>
            </a:r>
          </a:p>
        </p:txBody>
      </p:sp>
      <p:sp>
        <p:nvSpPr>
          <p:cNvPr id="3" name="Content Placeholder 2"/>
          <p:cNvSpPr>
            <a:spLocks noGrp="1"/>
          </p:cNvSpPr>
          <p:nvPr>
            <p:ph sz="half" idx="1"/>
          </p:nvPr>
        </p:nvSpPr>
        <p:spPr>
          <a:xfrm>
            <a:off x="619276" y="1752600"/>
            <a:ext cx="5749808" cy="4832350"/>
          </a:xfrm>
        </p:spPr>
        <p:txBody>
          <a:bodyPr/>
          <a:lstStyle>
            <a:lvl1pPr>
              <a:defRPr sz="2845">
                <a:solidFill>
                  <a:schemeClr val="bg1"/>
                </a:solidFill>
              </a:defRPr>
            </a:lvl1pPr>
            <a:lvl2pPr>
              <a:defRPr sz="2438">
                <a:solidFill>
                  <a:schemeClr val="bg1"/>
                </a:solidFill>
              </a:defRPr>
            </a:lvl2pPr>
            <a:lvl3pPr>
              <a:defRPr sz="2032">
                <a:solidFill>
                  <a:schemeClr val="bg1"/>
                </a:solidFill>
              </a:defRPr>
            </a:lvl3pPr>
            <a:lvl4pPr>
              <a:defRPr sz="1829">
                <a:solidFill>
                  <a:schemeClr val="bg1"/>
                </a:solidFill>
              </a:defRPr>
            </a:lvl4pPr>
            <a:lvl5pPr>
              <a:defRPr sz="1829">
                <a:solidFill>
                  <a:schemeClr val="bg1"/>
                </a:solidFill>
              </a:defRPr>
            </a:lvl5pPr>
            <a:lvl6pPr>
              <a:defRPr sz="1829"/>
            </a:lvl6pPr>
            <a:lvl7pPr>
              <a:defRPr sz="1829"/>
            </a:lvl7pPr>
            <a:lvl8pPr>
              <a:defRPr sz="1829"/>
            </a:lvl8pPr>
            <a:lvl9pPr>
              <a:defRPr sz="1829"/>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575509" y="1752600"/>
            <a:ext cx="5749808" cy="4832350"/>
          </a:xfrm>
        </p:spPr>
        <p:txBody>
          <a:bodyPr/>
          <a:lstStyle>
            <a:lvl1pPr>
              <a:defRPr sz="2845">
                <a:solidFill>
                  <a:schemeClr val="bg1"/>
                </a:solidFill>
              </a:defRPr>
            </a:lvl1pPr>
            <a:lvl2pPr>
              <a:defRPr sz="2438">
                <a:solidFill>
                  <a:schemeClr val="bg1"/>
                </a:solidFill>
              </a:defRPr>
            </a:lvl2pPr>
            <a:lvl3pPr>
              <a:defRPr sz="2032">
                <a:solidFill>
                  <a:schemeClr val="bg1"/>
                </a:solidFill>
              </a:defRPr>
            </a:lvl3pPr>
            <a:lvl4pPr>
              <a:defRPr sz="1829">
                <a:solidFill>
                  <a:schemeClr val="bg1"/>
                </a:solidFill>
              </a:defRPr>
            </a:lvl4pPr>
            <a:lvl5pPr>
              <a:defRPr sz="1829">
                <a:solidFill>
                  <a:schemeClr val="bg1"/>
                </a:solidFill>
              </a:defRPr>
            </a:lvl5pPr>
            <a:lvl6pPr>
              <a:defRPr sz="1829"/>
            </a:lvl6pPr>
            <a:lvl7pPr>
              <a:defRPr sz="1829"/>
            </a:lvl7pPr>
            <a:lvl8pPr>
              <a:defRPr sz="1829"/>
            </a:lvl8pPr>
            <a:lvl9pPr>
              <a:defRPr sz="1829"/>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94BC33E0-110E-435F-9BD3-B0E65100DECC}" type="slidenum">
              <a:rPr lang="en-US" altLang="en-US"/>
              <a:pPr/>
              <a:t>‹#›</a:t>
            </a:fld>
            <a:endParaRPr lang="en-US" altLang="en-US"/>
          </a:p>
        </p:txBody>
      </p:sp>
      <p:sp>
        <p:nvSpPr>
          <p:cNvPr id="8" name="Freeform 7"/>
          <p:cNvSpPr>
            <a:spLocks noChangeArrowheads="1"/>
          </p:cNvSpPr>
          <p:nvPr userDrawn="1"/>
        </p:nvSpPr>
        <p:spPr bwMode="auto">
          <a:xfrm>
            <a:off x="541868" y="244475"/>
            <a:ext cx="11703891" cy="649288"/>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19050" cap="flat" cmpd="sng">
            <a:solidFill>
              <a:schemeClr val="tx1"/>
            </a:solidFill>
            <a:prstDash val="solid"/>
            <a:miter lim="800000"/>
            <a:headEnd/>
            <a:tailEnd/>
          </a:ln>
        </p:spPr>
        <p:txBody>
          <a:bodyPr/>
          <a:lstStyle/>
          <a:p>
            <a:endParaRPr lang="en-US"/>
          </a:p>
        </p:txBody>
      </p:sp>
      <p:pic>
        <p:nvPicPr>
          <p:cNvPr id="10" name="Picture 2" descr="A picture containing icon&#10;&#10;Description automatically generated"/>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06400" y="228600"/>
            <a:ext cx="160020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79B663FC-48E2-4696-831B-9C14E8FF4014}" type="slidenum">
              <a:rPr lang="en-US" altLang="en-US"/>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9381" y="1905000"/>
            <a:ext cx="4279027" cy="1239837"/>
          </a:xfrm>
        </p:spPr>
        <p:txBody>
          <a:bodyPr anchor="b"/>
          <a:lstStyle>
            <a:lvl1pPr algn="l">
              <a:defRPr sz="2032" b="1"/>
            </a:lvl1pPr>
          </a:lstStyle>
          <a:p>
            <a:r>
              <a:rPr lang="en-US" dirty="0"/>
              <a:t>Click to edit Master title style</a:t>
            </a:r>
          </a:p>
        </p:txBody>
      </p:sp>
      <p:sp>
        <p:nvSpPr>
          <p:cNvPr id="3" name="Content Placeholder 2"/>
          <p:cNvSpPr>
            <a:spLocks noGrp="1"/>
          </p:cNvSpPr>
          <p:nvPr>
            <p:ph idx="1"/>
          </p:nvPr>
        </p:nvSpPr>
        <p:spPr>
          <a:xfrm>
            <a:off x="5085379" y="1905000"/>
            <a:ext cx="7270044" cy="4629154"/>
          </a:xfrm>
        </p:spPr>
        <p:txBody>
          <a:bodyPr/>
          <a:lstStyle>
            <a:lvl1pPr>
              <a:defRPr sz="3251"/>
            </a:lvl1pPr>
            <a:lvl2pPr>
              <a:defRPr sz="2845"/>
            </a:lvl2pPr>
            <a:lvl3pPr>
              <a:defRPr sz="2438"/>
            </a:lvl3pPr>
            <a:lvl4pPr>
              <a:defRPr sz="2032"/>
            </a:lvl4pPr>
            <a:lvl5pPr>
              <a:defRPr sz="2032"/>
            </a:lvl5pPr>
            <a:lvl6pPr>
              <a:defRPr sz="2032"/>
            </a:lvl6pPr>
            <a:lvl7pPr>
              <a:defRPr sz="2032"/>
            </a:lvl7pPr>
            <a:lvl8pPr>
              <a:defRPr sz="2032"/>
            </a:lvl8pPr>
            <a:lvl9pPr>
              <a:defRPr sz="2032"/>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649381" y="3581400"/>
            <a:ext cx="4279027" cy="2952750"/>
          </a:xfrm>
        </p:spPr>
        <p:txBody>
          <a:bodyPr/>
          <a:lstStyle>
            <a:lvl1pPr marL="0" indent="0">
              <a:buNone/>
              <a:defRPr sz="1422"/>
            </a:lvl1pPr>
            <a:lvl2pPr marL="464458" indent="0">
              <a:buNone/>
              <a:defRPr sz="1219"/>
            </a:lvl2pPr>
            <a:lvl3pPr marL="928916" indent="0">
              <a:buNone/>
              <a:defRPr sz="1016"/>
            </a:lvl3pPr>
            <a:lvl4pPr marL="1393373" indent="0">
              <a:buNone/>
              <a:defRPr sz="914"/>
            </a:lvl4pPr>
            <a:lvl5pPr marL="1857832" indent="0">
              <a:buNone/>
              <a:defRPr sz="914"/>
            </a:lvl5pPr>
            <a:lvl6pPr marL="2322289" indent="0">
              <a:buNone/>
              <a:defRPr sz="914"/>
            </a:lvl6pPr>
            <a:lvl7pPr marL="2786747" indent="0">
              <a:buNone/>
              <a:defRPr sz="914"/>
            </a:lvl7pPr>
            <a:lvl8pPr marL="3251205" indent="0">
              <a:buNone/>
              <a:defRPr sz="914"/>
            </a:lvl8pPr>
            <a:lvl9pPr marL="3715663" indent="0">
              <a:buNone/>
              <a:defRPr sz="914"/>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C876AFA3-8D8B-4CDA-9312-832A97FC9108}" type="slidenum">
              <a:rPr lang="en-US" altLang="en-US"/>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cxnSp>
        <p:nvCxnSpPr>
          <p:cNvPr id="7" name="Straight Connector 6"/>
          <p:cNvCxnSpPr/>
          <p:nvPr userDrawn="1"/>
        </p:nvCxnSpPr>
        <p:spPr>
          <a:xfrm>
            <a:off x="1451699" y="6441913"/>
            <a:ext cx="10139207" cy="0"/>
          </a:xfrm>
          <a:prstGeom prst="line">
            <a:avLst/>
          </a:prstGeom>
          <a:ln w="31750">
            <a:solidFill>
              <a:srgbClr val="CC4F27"/>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770754" y="6192402"/>
            <a:ext cx="1463292" cy="1372307"/>
          </a:xfrm>
          <a:prstGeom prst="rect">
            <a:avLst/>
          </a:prstGeom>
        </p:spPr>
      </p:pic>
    </p:spTree>
    <p:extLst>
      <p:ext uri="{BB962C8B-B14F-4D97-AF65-F5344CB8AC3E}">
        <p14:creationId xmlns:p14="http://schemas.microsoft.com/office/powerpoint/2010/main" val="31861111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jpeg"/><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bwMode="auto">
          <a:xfrm>
            <a:off x="1948408" y="296867"/>
            <a:ext cx="10497592" cy="1216025"/>
          </a:xfrm>
          <a:prstGeom prst="rect">
            <a:avLst/>
          </a:prstGeom>
          <a:noFill/>
          <a:ln w="9525">
            <a:noFill/>
            <a:miter lim="800000"/>
            <a:headEnd/>
            <a:tailEnd/>
          </a:ln>
          <a:effectLst/>
        </p:spPr>
        <p:txBody>
          <a:bodyPr vert="horz" wrap="square" lIns="96653" tIns="48326" rIns="96653" bIns="48326" numCol="1" anchor="t" anchorCtr="0" compatLnSpc="1">
            <a:prstTxWarp prst="textNoShape">
              <a:avLst/>
            </a:prstTxWarp>
          </a:bodyPr>
          <a:lstStyle/>
          <a:p>
            <a:pPr lvl="0"/>
            <a:r>
              <a:rPr lang="en-US" altLang="en-US" dirty="0"/>
              <a:t>Click to edit Master title style</a:t>
            </a:r>
          </a:p>
        </p:txBody>
      </p:sp>
      <p:sp>
        <p:nvSpPr>
          <p:cNvPr id="9219" name="Rectangle 3"/>
          <p:cNvSpPr>
            <a:spLocks noGrp="1" noChangeArrowheads="1"/>
          </p:cNvSpPr>
          <p:nvPr>
            <p:ph type="body" idx="1"/>
          </p:nvPr>
        </p:nvSpPr>
        <p:spPr bwMode="auto">
          <a:xfrm>
            <a:off x="619276" y="1752600"/>
            <a:ext cx="11706040" cy="4832350"/>
          </a:xfrm>
          <a:prstGeom prst="rect">
            <a:avLst/>
          </a:prstGeom>
          <a:noFill/>
          <a:ln w="9525">
            <a:noFill/>
            <a:miter lim="800000"/>
            <a:headEnd/>
            <a:tailEnd/>
          </a:ln>
          <a:effectLst/>
        </p:spPr>
        <p:txBody>
          <a:bodyPr vert="horz" wrap="square" lIns="96653" tIns="48326" rIns="96653" bIns="48326"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9220" name="Rectangle 4"/>
          <p:cNvSpPr>
            <a:spLocks noGrp="1" noChangeArrowheads="1"/>
          </p:cNvSpPr>
          <p:nvPr>
            <p:ph type="dt" sz="half" idx="2"/>
          </p:nvPr>
        </p:nvSpPr>
        <p:spPr bwMode="auto">
          <a:xfrm>
            <a:off x="649380" y="6659563"/>
            <a:ext cx="3036173" cy="487362"/>
          </a:xfrm>
          <a:prstGeom prst="rect">
            <a:avLst/>
          </a:prstGeom>
          <a:noFill/>
          <a:ln w="9525">
            <a:noFill/>
            <a:miter lim="800000"/>
            <a:headEnd/>
            <a:tailEnd/>
          </a:ln>
          <a:effectLst/>
        </p:spPr>
        <p:txBody>
          <a:bodyPr vert="horz" wrap="square" lIns="96653" tIns="48326" rIns="96653" bIns="48326" numCol="1" anchor="b" anchorCtr="0" compatLnSpc="1">
            <a:prstTxWarp prst="textNoShape">
              <a:avLst/>
            </a:prstTxWarp>
          </a:bodyPr>
          <a:lstStyle>
            <a:lvl1pPr defTabSz="982136">
              <a:defRPr sz="1321">
                <a:latin typeface="+mj-lt"/>
              </a:defRPr>
            </a:lvl1pPr>
          </a:lstStyle>
          <a:p>
            <a:endParaRPr lang="en-US" altLang="en-US"/>
          </a:p>
        </p:txBody>
      </p:sp>
      <p:sp>
        <p:nvSpPr>
          <p:cNvPr id="9221" name="Rectangle 5"/>
          <p:cNvSpPr>
            <a:spLocks noGrp="1" noChangeArrowheads="1"/>
          </p:cNvSpPr>
          <p:nvPr>
            <p:ph type="ftr" sz="quarter" idx="3"/>
          </p:nvPr>
        </p:nvSpPr>
        <p:spPr bwMode="auto">
          <a:xfrm>
            <a:off x="4442448" y="6664325"/>
            <a:ext cx="4119907" cy="488950"/>
          </a:xfrm>
          <a:prstGeom prst="rect">
            <a:avLst/>
          </a:prstGeom>
          <a:noFill/>
          <a:ln w="9525">
            <a:noFill/>
            <a:miter lim="800000"/>
            <a:headEnd/>
            <a:tailEnd/>
          </a:ln>
          <a:effectLst/>
        </p:spPr>
        <p:txBody>
          <a:bodyPr vert="horz" wrap="square" lIns="96653" tIns="48326" rIns="96653" bIns="48326" numCol="1" anchor="b" anchorCtr="0" compatLnSpc="1">
            <a:prstTxWarp prst="textNoShape">
              <a:avLst/>
            </a:prstTxWarp>
          </a:bodyPr>
          <a:lstStyle>
            <a:lvl1pPr algn="ctr" defTabSz="982136">
              <a:defRPr sz="1321">
                <a:latin typeface="+mj-lt"/>
              </a:defRPr>
            </a:lvl1pPr>
          </a:lstStyle>
          <a:p>
            <a:endParaRPr lang="en-US" altLang="en-US"/>
          </a:p>
        </p:txBody>
      </p:sp>
      <p:sp>
        <p:nvSpPr>
          <p:cNvPr id="9222" name="Rectangle 6"/>
          <p:cNvSpPr>
            <a:spLocks noGrp="1" noChangeArrowheads="1"/>
          </p:cNvSpPr>
          <p:nvPr>
            <p:ph type="sldNum" sz="quarter" idx="4"/>
          </p:nvPr>
        </p:nvSpPr>
        <p:spPr bwMode="auto">
          <a:xfrm>
            <a:off x="9319248" y="6659563"/>
            <a:ext cx="3036173" cy="487362"/>
          </a:xfrm>
          <a:prstGeom prst="rect">
            <a:avLst/>
          </a:prstGeom>
          <a:noFill/>
          <a:ln w="9525">
            <a:noFill/>
            <a:miter lim="800000"/>
            <a:headEnd/>
            <a:tailEnd/>
          </a:ln>
          <a:effectLst/>
        </p:spPr>
        <p:txBody>
          <a:bodyPr vert="horz" wrap="square" lIns="96653" tIns="48326" rIns="96653" bIns="48326" numCol="1" anchor="b" anchorCtr="0" compatLnSpc="1">
            <a:prstTxWarp prst="textNoShape">
              <a:avLst/>
            </a:prstTxWarp>
          </a:bodyPr>
          <a:lstStyle>
            <a:lvl1pPr algn="r" defTabSz="982136">
              <a:defRPr sz="1321">
                <a:latin typeface="+mj-lt"/>
              </a:defRPr>
            </a:lvl1pPr>
          </a:lstStyle>
          <a:p>
            <a:fld id="{5ABA91E8-6EBE-4BF6-8E33-00CD92C22D18}" type="slidenum">
              <a:rPr lang="en-US" altLang="en-US"/>
              <a:pPr/>
              <a:t>‹#›</a:t>
            </a:fld>
            <a:endParaRPr lang="en-US" altLang="en-US"/>
          </a:p>
        </p:txBody>
      </p:sp>
      <p:sp>
        <p:nvSpPr>
          <p:cNvPr id="9224" name="Line 8"/>
          <p:cNvSpPr>
            <a:spLocks noChangeShapeType="1"/>
          </p:cNvSpPr>
          <p:nvPr/>
        </p:nvSpPr>
        <p:spPr bwMode="auto">
          <a:xfrm>
            <a:off x="649380" y="7162800"/>
            <a:ext cx="11706040" cy="0"/>
          </a:xfrm>
          <a:prstGeom prst="line">
            <a:avLst/>
          </a:prstGeom>
          <a:noFill/>
          <a:ln w="19050">
            <a:solidFill>
              <a:schemeClr val="tx1"/>
            </a:solidFill>
            <a:round/>
            <a:headEnd/>
            <a:tailEnd/>
          </a:ln>
          <a:effectLst/>
        </p:spPr>
        <p:txBody>
          <a:bodyPr/>
          <a:lstStyle/>
          <a:p>
            <a:endParaRPr lang="en-US"/>
          </a:p>
        </p:txBody>
      </p:sp>
      <p:sp>
        <p:nvSpPr>
          <p:cNvPr id="8" name="Freeform 7"/>
          <p:cNvSpPr>
            <a:spLocks noChangeArrowheads="1"/>
          </p:cNvSpPr>
          <p:nvPr userDrawn="1"/>
        </p:nvSpPr>
        <p:spPr bwMode="auto">
          <a:xfrm>
            <a:off x="541868" y="244475"/>
            <a:ext cx="11703891" cy="649288"/>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19050" cap="flat" cmpd="sng">
            <a:solidFill>
              <a:schemeClr val="tx1"/>
            </a:solidFill>
            <a:prstDash val="solid"/>
            <a:miter lim="800000"/>
            <a:headEnd/>
            <a:tailEnd/>
          </a:ln>
        </p:spPr>
        <p:txBody>
          <a:bodyPr/>
          <a:lstStyle/>
          <a:p>
            <a:endParaRPr lang="en-US"/>
          </a:p>
        </p:txBody>
      </p:sp>
      <p:pic>
        <p:nvPicPr>
          <p:cNvPr id="9" name="Picture 2" descr="A picture containing icon&#10;&#10;Description automatically generated"/>
          <p:cNvPicPr>
            <a:picLocks noChangeAspect="1" noChangeArrowheads="1"/>
          </p:cNvPicPr>
          <p:nvPr userDrawn="1"/>
        </p:nvPicPr>
        <p:blipFill>
          <a:blip r:embed="rId10">
            <a:extLst>
              <a:ext uri="{28A0092B-C50C-407E-A947-70E740481C1C}">
                <a14:useLocalDpi xmlns:a14="http://schemas.microsoft.com/office/drawing/2010/main" val="0"/>
              </a:ext>
            </a:extLst>
          </a:blip>
          <a:srcRect/>
          <a:stretch>
            <a:fillRect/>
          </a:stretch>
        </p:blipFill>
        <p:spPr bwMode="auto">
          <a:xfrm>
            <a:off x="406400" y="228600"/>
            <a:ext cx="160020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3" descr="MOB logo"/>
          <p:cNvPicPr>
            <a:picLocks noChangeAspect="1" noChangeArrowheads="1"/>
          </p:cNvPicPr>
          <p:nvPr userDrawn="1"/>
        </p:nvPicPr>
        <p:blipFill>
          <a:blip r:embed="rId11">
            <a:extLst>
              <a:ext uri="{28A0092B-C50C-407E-A947-70E740481C1C}">
                <a14:useLocalDpi xmlns:a14="http://schemas.microsoft.com/office/drawing/2010/main" val="0"/>
              </a:ext>
            </a:extLst>
          </a:blip>
          <a:srcRect/>
          <a:stretch>
            <a:fillRect/>
          </a:stretch>
        </p:blipFill>
        <p:spPr bwMode="auto">
          <a:xfrm>
            <a:off x="10426700" y="312742"/>
            <a:ext cx="2019300" cy="1274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50" r:id="rId1"/>
    <p:sldLayoutId id="2147483666" r:id="rId2"/>
    <p:sldLayoutId id="2147483651" r:id="rId3"/>
    <p:sldLayoutId id="2147483652" r:id="rId4"/>
    <p:sldLayoutId id="2147483653" r:id="rId5"/>
    <p:sldLayoutId id="2147483656" r:id="rId6"/>
    <p:sldLayoutId id="2147483657" r:id="rId7"/>
    <p:sldLayoutId id="2147483667" r:id="rId8"/>
  </p:sldLayoutIdLst>
  <p:txStyles>
    <p:titleStyle>
      <a:lvl1pPr algn="l" defTabSz="982136" rtl="0" fontAlgn="base">
        <a:spcBef>
          <a:spcPct val="0"/>
        </a:spcBef>
        <a:spcAft>
          <a:spcPct val="0"/>
        </a:spcAft>
        <a:defRPr sz="4500">
          <a:solidFill>
            <a:schemeClr val="accent4">
              <a:lumMod val="95000"/>
              <a:lumOff val="5000"/>
            </a:schemeClr>
          </a:solidFill>
          <a:latin typeface="+mj-lt"/>
          <a:ea typeface="+mj-ea"/>
          <a:cs typeface="+mj-cs"/>
        </a:defRPr>
      </a:lvl1pPr>
      <a:lvl2pPr algn="l" defTabSz="982136" rtl="0" fontAlgn="base">
        <a:spcBef>
          <a:spcPct val="0"/>
        </a:spcBef>
        <a:spcAft>
          <a:spcPct val="0"/>
        </a:spcAft>
        <a:defRPr sz="4470">
          <a:solidFill>
            <a:schemeClr val="tx2"/>
          </a:solidFill>
          <a:latin typeface="Garamond" pitchFamily="18" charset="0"/>
          <a:cs typeface="Arial" charset="0"/>
        </a:defRPr>
      </a:lvl2pPr>
      <a:lvl3pPr algn="l" defTabSz="982136" rtl="0" fontAlgn="base">
        <a:spcBef>
          <a:spcPct val="0"/>
        </a:spcBef>
        <a:spcAft>
          <a:spcPct val="0"/>
        </a:spcAft>
        <a:defRPr sz="4470">
          <a:solidFill>
            <a:schemeClr val="tx2"/>
          </a:solidFill>
          <a:latin typeface="Garamond" pitchFamily="18" charset="0"/>
          <a:cs typeface="Arial" charset="0"/>
        </a:defRPr>
      </a:lvl3pPr>
      <a:lvl4pPr algn="l" defTabSz="982136" rtl="0" fontAlgn="base">
        <a:spcBef>
          <a:spcPct val="0"/>
        </a:spcBef>
        <a:spcAft>
          <a:spcPct val="0"/>
        </a:spcAft>
        <a:defRPr sz="4470">
          <a:solidFill>
            <a:schemeClr val="tx2"/>
          </a:solidFill>
          <a:latin typeface="Garamond" pitchFamily="18" charset="0"/>
          <a:cs typeface="Arial" charset="0"/>
        </a:defRPr>
      </a:lvl4pPr>
      <a:lvl5pPr algn="l" defTabSz="982136" rtl="0" fontAlgn="base">
        <a:spcBef>
          <a:spcPct val="0"/>
        </a:spcBef>
        <a:spcAft>
          <a:spcPct val="0"/>
        </a:spcAft>
        <a:defRPr sz="4470">
          <a:solidFill>
            <a:schemeClr val="tx2"/>
          </a:solidFill>
          <a:latin typeface="Garamond" pitchFamily="18" charset="0"/>
          <a:cs typeface="Arial" charset="0"/>
        </a:defRPr>
      </a:lvl5pPr>
      <a:lvl6pPr marL="464458" algn="l" defTabSz="982136" rtl="0" fontAlgn="base">
        <a:spcBef>
          <a:spcPct val="0"/>
        </a:spcBef>
        <a:spcAft>
          <a:spcPct val="0"/>
        </a:spcAft>
        <a:defRPr sz="4470">
          <a:solidFill>
            <a:schemeClr val="tx2"/>
          </a:solidFill>
          <a:latin typeface="Garamond" pitchFamily="18" charset="0"/>
          <a:cs typeface="Arial" charset="0"/>
        </a:defRPr>
      </a:lvl6pPr>
      <a:lvl7pPr marL="928916" algn="l" defTabSz="982136" rtl="0" fontAlgn="base">
        <a:spcBef>
          <a:spcPct val="0"/>
        </a:spcBef>
        <a:spcAft>
          <a:spcPct val="0"/>
        </a:spcAft>
        <a:defRPr sz="4470">
          <a:solidFill>
            <a:schemeClr val="tx2"/>
          </a:solidFill>
          <a:latin typeface="Garamond" pitchFamily="18" charset="0"/>
          <a:cs typeface="Arial" charset="0"/>
        </a:defRPr>
      </a:lvl7pPr>
      <a:lvl8pPr marL="1393373" algn="l" defTabSz="982136" rtl="0" fontAlgn="base">
        <a:spcBef>
          <a:spcPct val="0"/>
        </a:spcBef>
        <a:spcAft>
          <a:spcPct val="0"/>
        </a:spcAft>
        <a:defRPr sz="4470">
          <a:solidFill>
            <a:schemeClr val="tx2"/>
          </a:solidFill>
          <a:latin typeface="Garamond" pitchFamily="18" charset="0"/>
          <a:cs typeface="Arial" charset="0"/>
        </a:defRPr>
      </a:lvl8pPr>
      <a:lvl9pPr marL="1857832" algn="l" defTabSz="982136" rtl="0" fontAlgn="base">
        <a:spcBef>
          <a:spcPct val="0"/>
        </a:spcBef>
        <a:spcAft>
          <a:spcPct val="0"/>
        </a:spcAft>
        <a:defRPr sz="4470">
          <a:solidFill>
            <a:schemeClr val="tx2"/>
          </a:solidFill>
          <a:latin typeface="Garamond" pitchFamily="18" charset="0"/>
          <a:cs typeface="Arial" charset="0"/>
        </a:defRPr>
      </a:lvl9pPr>
    </p:titleStyle>
    <p:bodyStyle>
      <a:lvl1pPr marL="367696" indent="-367696" algn="l" defTabSz="982136" rtl="0" fontAlgn="base">
        <a:spcBef>
          <a:spcPct val="20000"/>
        </a:spcBef>
        <a:spcAft>
          <a:spcPct val="0"/>
        </a:spcAft>
        <a:buClr>
          <a:schemeClr val="tx1"/>
        </a:buClr>
        <a:buSzPct val="65000"/>
        <a:buFont typeface="Wingdings" pitchFamily="2" charset="2"/>
        <a:buChar char="n"/>
        <a:defRPr sz="3251">
          <a:solidFill>
            <a:schemeClr val="tx1"/>
          </a:solidFill>
          <a:latin typeface="+mn-lt"/>
          <a:ea typeface="+mn-ea"/>
          <a:cs typeface="+mn-cs"/>
        </a:defRPr>
      </a:lvl1pPr>
      <a:lvl2pPr marL="719265" indent="-349956" algn="l" defTabSz="982136" rtl="0" fontAlgn="base">
        <a:spcBef>
          <a:spcPct val="20000"/>
        </a:spcBef>
        <a:spcAft>
          <a:spcPct val="0"/>
        </a:spcAft>
        <a:buClrTx/>
        <a:buSzPct val="60000"/>
        <a:buFont typeface="Wingdings" pitchFamily="2" charset="2"/>
        <a:buChar char="q"/>
        <a:defRPr sz="2743">
          <a:solidFill>
            <a:schemeClr val="tx1"/>
          </a:solidFill>
          <a:latin typeface="+mn-lt"/>
          <a:cs typeface="+mn-cs"/>
        </a:defRPr>
      </a:lvl2pPr>
      <a:lvl3pPr marL="1098250" indent="-377372" algn="l" defTabSz="982136" rtl="0" fontAlgn="base">
        <a:spcBef>
          <a:spcPct val="20000"/>
        </a:spcBef>
        <a:spcAft>
          <a:spcPct val="0"/>
        </a:spcAft>
        <a:buClrTx/>
        <a:buSzPct val="65000"/>
        <a:buFont typeface="Wingdings" pitchFamily="2" charset="2"/>
        <a:buChar char="n"/>
        <a:defRPr sz="2337">
          <a:solidFill>
            <a:schemeClr val="tx1"/>
          </a:solidFill>
          <a:latin typeface="+mn-lt"/>
          <a:cs typeface="+mn-cs"/>
        </a:defRPr>
      </a:lvl3pPr>
      <a:lvl4pPr marL="1438529" indent="-338668" algn="l" defTabSz="982136" rtl="0" fontAlgn="base">
        <a:spcBef>
          <a:spcPct val="20000"/>
        </a:spcBef>
        <a:spcAft>
          <a:spcPct val="0"/>
        </a:spcAft>
        <a:buClrTx/>
        <a:buSzPct val="70000"/>
        <a:buFont typeface="Wingdings" pitchFamily="2" charset="2"/>
        <a:buChar char="q"/>
        <a:defRPr sz="2133">
          <a:solidFill>
            <a:schemeClr val="tx1"/>
          </a:solidFill>
          <a:latin typeface="+mn-lt"/>
          <a:cs typeface="+mn-cs"/>
        </a:defRPr>
      </a:lvl4pPr>
      <a:lvl5pPr marL="1803000" indent="-362858" algn="l" defTabSz="982136" rtl="0" fontAlgn="base">
        <a:spcBef>
          <a:spcPct val="20000"/>
        </a:spcBef>
        <a:spcAft>
          <a:spcPct val="0"/>
        </a:spcAft>
        <a:buClrTx/>
        <a:buSzPct val="75000"/>
        <a:buFont typeface="Wingdings" pitchFamily="2" charset="2"/>
        <a:buChar char="§"/>
        <a:defRPr sz="2133">
          <a:solidFill>
            <a:schemeClr val="tx1"/>
          </a:solidFill>
          <a:latin typeface="+mn-lt"/>
          <a:cs typeface="+mn-cs"/>
        </a:defRPr>
      </a:lvl5pPr>
      <a:lvl6pPr marL="2267457" indent="-362858" algn="l" defTabSz="982136" rtl="0" fontAlgn="base">
        <a:spcBef>
          <a:spcPct val="20000"/>
        </a:spcBef>
        <a:spcAft>
          <a:spcPct val="0"/>
        </a:spcAft>
        <a:buClr>
          <a:schemeClr val="accent1"/>
        </a:buClr>
        <a:buSzPct val="75000"/>
        <a:buFont typeface="Wingdings" pitchFamily="2" charset="2"/>
        <a:buChar char="§"/>
        <a:defRPr sz="2133">
          <a:solidFill>
            <a:schemeClr val="tx1"/>
          </a:solidFill>
          <a:latin typeface="+mn-lt"/>
          <a:cs typeface="+mn-cs"/>
        </a:defRPr>
      </a:lvl6pPr>
      <a:lvl7pPr marL="2731916" indent="-362858" algn="l" defTabSz="982136" rtl="0" fontAlgn="base">
        <a:spcBef>
          <a:spcPct val="20000"/>
        </a:spcBef>
        <a:spcAft>
          <a:spcPct val="0"/>
        </a:spcAft>
        <a:buClr>
          <a:schemeClr val="accent1"/>
        </a:buClr>
        <a:buSzPct val="75000"/>
        <a:buFont typeface="Wingdings" pitchFamily="2" charset="2"/>
        <a:buChar char="§"/>
        <a:defRPr sz="2133">
          <a:solidFill>
            <a:schemeClr val="tx1"/>
          </a:solidFill>
          <a:latin typeface="+mn-lt"/>
          <a:cs typeface="+mn-cs"/>
        </a:defRPr>
      </a:lvl7pPr>
      <a:lvl8pPr marL="3196373" indent="-362858" algn="l" defTabSz="982136" rtl="0" fontAlgn="base">
        <a:spcBef>
          <a:spcPct val="20000"/>
        </a:spcBef>
        <a:spcAft>
          <a:spcPct val="0"/>
        </a:spcAft>
        <a:buClr>
          <a:schemeClr val="accent1"/>
        </a:buClr>
        <a:buSzPct val="75000"/>
        <a:buFont typeface="Wingdings" pitchFamily="2" charset="2"/>
        <a:buChar char="§"/>
        <a:defRPr sz="2133">
          <a:solidFill>
            <a:schemeClr val="tx1"/>
          </a:solidFill>
          <a:latin typeface="+mn-lt"/>
          <a:cs typeface="+mn-cs"/>
        </a:defRPr>
      </a:lvl8pPr>
      <a:lvl9pPr marL="3660832" indent="-362858" algn="l" defTabSz="982136" rtl="0" fontAlgn="base">
        <a:spcBef>
          <a:spcPct val="20000"/>
        </a:spcBef>
        <a:spcAft>
          <a:spcPct val="0"/>
        </a:spcAft>
        <a:buClr>
          <a:schemeClr val="accent1"/>
        </a:buClr>
        <a:buSzPct val="75000"/>
        <a:buFont typeface="Wingdings" pitchFamily="2" charset="2"/>
        <a:buChar char="§"/>
        <a:defRPr sz="2133">
          <a:solidFill>
            <a:schemeClr val="tx1"/>
          </a:solidFill>
          <a:latin typeface="+mn-lt"/>
          <a:cs typeface="+mn-cs"/>
        </a:defRPr>
      </a:lvl9pPr>
    </p:bodyStyle>
    <p:otherStyle>
      <a:defPPr>
        <a:defRPr lang="en-US"/>
      </a:defPPr>
      <a:lvl1pPr marL="0" algn="l" defTabSz="928916" rtl="0" eaLnBrk="1" latinLnBrk="0" hangingPunct="1">
        <a:defRPr sz="1829" kern="1200">
          <a:solidFill>
            <a:schemeClr val="tx1"/>
          </a:solidFill>
          <a:latin typeface="+mn-lt"/>
          <a:ea typeface="+mn-ea"/>
          <a:cs typeface="+mn-cs"/>
        </a:defRPr>
      </a:lvl1pPr>
      <a:lvl2pPr marL="464458" algn="l" defTabSz="928916" rtl="0" eaLnBrk="1" latinLnBrk="0" hangingPunct="1">
        <a:defRPr sz="1829" kern="1200">
          <a:solidFill>
            <a:schemeClr val="tx1"/>
          </a:solidFill>
          <a:latin typeface="+mn-lt"/>
          <a:ea typeface="+mn-ea"/>
          <a:cs typeface="+mn-cs"/>
        </a:defRPr>
      </a:lvl2pPr>
      <a:lvl3pPr marL="928916" algn="l" defTabSz="928916" rtl="0" eaLnBrk="1" latinLnBrk="0" hangingPunct="1">
        <a:defRPr sz="1829" kern="1200">
          <a:solidFill>
            <a:schemeClr val="tx1"/>
          </a:solidFill>
          <a:latin typeface="+mn-lt"/>
          <a:ea typeface="+mn-ea"/>
          <a:cs typeface="+mn-cs"/>
        </a:defRPr>
      </a:lvl3pPr>
      <a:lvl4pPr marL="1393373" algn="l" defTabSz="928916" rtl="0" eaLnBrk="1" latinLnBrk="0" hangingPunct="1">
        <a:defRPr sz="1829" kern="1200">
          <a:solidFill>
            <a:schemeClr val="tx1"/>
          </a:solidFill>
          <a:latin typeface="+mn-lt"/>
          <a:ea typeface="+mn-ea"/>
          <a:cs typeface="+mn-cs"/>
        </a:defRPr>
      </a:lvl4pPr>
      <a:lvl5pPr marL="1857832" algn="l" defTabSz="928916" rtl="0" eaLnBrk="1" latinLnBrk="0" hangingPunct="1">
        <a:defRPr sz="1829" kern="1200">
          <a:solidFill>
            <a:schemeClr val="tx1"/>
          </a:solidFill>
          <a:latin typeface="+mn-lt"/>
          <a:ea typeface="+mn-ea"/>
          <a:cs typeface="+mn-cs"/>
        </a:defRPr>
      </a:lvl5pPr>
      <a:lvl6pPr marL="2322289" algn="l" defTabSz="928916" rtl="0" eaLnBrk="1" latinLnBrk="0" hangingPunct="1">
        <a:defRPr sz="1829" kern="1200">
          <a:solidFill>
            <a:schemeClr val="tx1"/>
          </a:solidFill>
          <a:latin typeface="+mn-lt"/>
          <a:ea typeface="+mn-ea"/>
          <a:cs typeface="+mn-cs"/>
        </a:defRPr>
      </a:lvl6pPr>
      <a:lvl7pPr marL="2786747" algn="l" defTabSz="928916" rtl="0" eaLnBrk="1" latinLnBrk="0" hangingPunct="1">
        <a:defRPr sz="1829" kern="1200">
          <a:solidFill>
            <a:schemeClr val="tx1"/>
          </a:solidFill>
          <a:latin typeface="+mn-lt"/>
          <a:ea typeface="+mn-ea"/>
          <a:cs typeface="+mn-cs"/>
        </a:defRPr>
      </a:lvl7pPr>
      <a:lvl8pPr marL="3251205" algn="l" defTabSz="928916" rtl="0" eaLnBrk="1" latinLnBrk="0" hangingPunct="1">
        <a:defRPr sz="1829" kern="1200">
          <a:solidFill>
            <a:schemeClr val="tx1"/>
          </a:solidFill>
          <a:latin typeface="+mn-lt"/>
          <a:ea typeface="+mn-ea"/>
          <a:cs typeface="+mn-cs"/>
        </a:defRPr>
      </a:lvl8pPr>
      <a:lvl9pPr marL="3715663" algn="l" defTabSz="928916" rtl="0" eaLnBrk="1" latinLnBrk="0" hangingPunct="1">
        <a:defRPr sz="182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5.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ctrTitle"/>
          </p:nvPr>
        </p:nvSpPr>
        <p:spPr>
          <a:xfrm>
            <a:off x="975360" y="2032001"/>
            <a:ext cx="11054080" cy="1168400"/>
          </a:xfrm>
        </p:spPr>
        <p:txBody>
          <a:bodyPr/>
          <a:lstStyle/>
          <a:p>
            <a:r>
              <a:rPr lang="en-US" altLang="en-US" sz="6600" b="1" dirty="0">
                <a:solidFill>
                  <a:schemeClr val="tx1">
                    <a:lumMod val="75000"/>
                    <a:lumOff val="25000"/>
                  </a:schemeClr>
                </a:solidFill>
                <a:latin typeface="Arial" panose="020B0604020202020204" pitchFamily="34" charset="0"/>
                <a:ea typeface="MS PGothic" panose="020B0600070205080204" pitchFamily="34" charset="-128"/>
                <a:cs typeface="Arial" panose="020B0604020202020204" pitchFamily="34" charset="0"/>
              </a:rPr>
              <a:t>WELCOME  TO  THE  MOB!</a:t>
            </a:r>
            <a:endParaRPr lang="en-US" altLang="en-US" sz="4400"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1549400" y="3626224"/>
            <a:ext cx="9504680" cy="1869440"/>
          </a:xfrm>
        </p:spPr>
        <p:txBody>
          <a:bodyPr/>
          <a:lstStyle/>
          <a:p>
            <a:pPr>
              <a:defRPr/>
            </a:pPr>
            <a:r>
              <a:rPr lang="en-US" altLang="en-US" b="1" dirty="0">
                <a:solidFill>
                  <a:schemeClr val="tx1">
                    <a:lumMod val="75000"/>
                    <a:lumOff val="25000"/>
                  </a:schemeClr>
                </a:solidFill>
                <a:ea typeface="MS PGothic" panose="020B0600070205080204" pitchFamily="34" charset="-128"/>
              </a:rPr>
              <a:t>All Scripture is breathed out by God and profitable                for teaching, for reproof, for correction, and for training in righteousness, that the man of God may be complete, equipped for every good work. </a:t>
            </a:r>
          </a:p>
          <a:p>
            <a:pPr>
              <a:defRPr/>
            </a:pPr>
            <a:r>
              <a:rPr lang="en-US" altLang="en-US" b="1" dirty="0">
                <a:solidFill>
                  <a:schemeClr val="tx1">
                    <a:lumMod val="75000"/>
                    <a:lumOff val="25000"/>
                  </a:schemeClr>
                </a:solidFill>
                <a:ea typeface="MS PGothic" panose="020B0600070205080204" pitchFamily="34" charset="-128"/>
              </a:rPr>
              <a:t>2 Timothy 3:16-17 </a:t>
            </a:r>
            <a:r>
              <a:rPr lang="en-US" altLang="en-US" sz="2560" b="1" dirty="0">
                <a:solidFill>
                  <a:schemeClr val="tx1">
                    <a:lumMod val="75000"/>
                    <a:lumOff val="25000"/>
                  </a:schemeClr>
                </a:solidFill>
                <a:ea typeface="MS PGothic" panose="020B0600070205080204" pitchFamily="34" charset="-128"/>
              </a:rPr>
              <a:t>(ESV)</a:t>
            </a:r>
            <a:endParaRPr lang="en-US" b="1" dirty="0">
              <a:solidFill>
                <a:schemeClr val="tx1">
                  <a:lumMod val="75000"/>
                  <a:lumOff val="25000"/>
                </a:schemeClr>
              </a:solidFill>
            </a:endParaRPr>
          </a:p>
        </p:txBody>
      </p:sp>
      <p:sp>
        <p:nvSpPr>
          <p:cNvPr id="4" name="Date Placeholder 3"/>
          <p:cNvSpPr>
            <a:spLocks noGrp="1"/>
          </p:cNvSpPr>
          <p:nvPr>
            <p:ph type="dt" sz="quarter" idx="10"/>
          </p:nvPr>
        </p:nvSpPr>
        <p:spPr>
          <a:xfrm>
            <a:off x="182880" y="6781800"/>
            <a:ext cx="2230121" cy="389467"/>
          </a:xfrm>
          <a:prstGeom prst="rect">
            <a:avLst/>
          </a:prstGeom>
        </p:spPr>
        <p:txBody>
          <a:bodyPr vert="horz" lIns="91429" tIns="45714" rIns="91429" bIns="45714" rtlCol="0" anchor="ctr"/>
          <a:lstStyle>
            <a:defPPr>
              <a:defRPr lang="en-US"/>
            </a:defPPr>
            <a:lvl1pPr algn="l" defTabSz="975276" rtl="0" eaLnBrk="1" fontAlgn="auto" hangingPunct="1">
              <a:spcBef>
                <a:spcPts val="0"/>
              </a:spcBef>
              <a:spcAft>
                <a:spcPts val="0"/>
              </a:spcAft>
              <a:defRPr sz="1280" kern="1200" dirty="0">
                <a:solidFill>
                  <a:schemeClr val="tx1"/>
                </a:solidFill>
                <a:latin typeface="+mn-lt"/>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r>
              <a:rPr lang="en-US" dirty="0">
                <a:solidFill>
                  <a:prstClr val="black"/>
                </a:solidFill>
                <a:cs typeface="+mn-cs"/>
              </a:rPr>
              <a:t>April 11, 2023</a:t>
            </a:r>
            <a:endParaRPr lang="en-US" dirty="0">
              <a:solidFill>
                <a:prstClr val="black"/>
              </a:solidFill>
              <a:latin typeface="Calibri"/>
              <a:cs typeface="+mn-cs"/>
            </a:endParaRPr>
          </a:p>
        </p:txBody>
      </p:sp>
      <p:sp>
        <p:nvSpPr>
          <p:cNvPr id="20486" name="Slide Number Placeholder 5"/>
          <p:cNvSpPr>
            <a:spLocks noGrp="1" noChangeArrowheads="1"/>
          </p:cNvSpPr>
          <p:nvPr>
            <p:ph type="sldNum" sz="quarter" idx="12"/>
          </p:nvPr>
        </p:nvSpPr>
        <p:spPr bwMode="auto">
          <a:xfrm>
            <a:off x="11963401" y="6954521"/>
            <a:ext cx="975360" cy="38946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9" tIns="45714" rIns="91429" bIns="45714" numCol="1" anchor="ctr" anchorCtr="0" compatLnSpc="1">
            <a:prstTxWarp prst="textNoShape">
              <a:avLst/>
            </a:prstTxWarp>
          </a:bodyPr>
          <a:lstStyle>
            <a:defPPr>
              <a:defRPr lang="en-US"/>
            </a:defPPr>
            <a:lvl1pPr algn="r" rtl="0" eaLnBrk="1" fontAlgn="base" hangingPunct="1">
              <a:spcBef>
                <a:spcPct val="0"/>
              </a:spcBef>
              <a:spcAft>
                <a:spcPct val="0"/>
              </a:spcAft>
              <a:defRPr sz="128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defTabSz="973698"/>
            <a:fld id="{4C2CFBB3-495C-4C7C-A55D-D7673611F889}" type="slidenum">
              <a:rPr lang="en-US" altLang="en-US" smtClean="0">
                <a:solidFill>
                  <a:prstClr val="black"/>
                </a:solidFill>
                <a:latin typeface="Calibri" panose="020F0502020204030204" pitchFamily="34" charset="0"/>
                <a:cs typeface="+mn-cs"/>
              </a:rPr>
              <a:pPr defTabSz="973698"/>
              <a:t>1</a:t>
            </a:fld>
            <a:endParaRPr lang="en-US" altLang="en-US">
              <a:solidFill>
                <a:prstClr val="black"/>
              </a:solidFill>
              <a:latin typeface="Calibri" panose="020F0502020204030204" pitchFamily="34" charset="0"/>
              <a:cs typeface="+mn-cs"/>
            </a:endParaRPr>
          </a:p>
        </p:txBody>
      </p:sp>
    </p:spTree>
    <p:extLst>
      <p:ext uri="{BB962C8B-B14F-4D97-AF65-F5344CB8AC3E}">
        <p14:creationId xmlns:p14="http://schemas.microsoft.com/office/powerpoint/2010/main" val="40407606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7"/>
          <p:cNvSpPr>
            <a:spLocks noGrp="1"/>
          </p:cNvSpPr>
          <p:nvPr>
            <p:ph type="sldNum" sz="quarter" idx="12"/>
          </p:nvPr>
        </p:nvSpPr>
        <p:spPr/>
        <p:txBody>
          <a:bodyPr/>
          <a:lstStyle/>
          <a:p>
            <a:fld id="{5762F52A-C960-462B-8236-8A9481EACB9C}" type="slidenum">
              <a:rPr lang="en-US" smtClean="0"/>
              <a:pPr/>
              <a:t>10</a:t>
            </a:fld>
            <a:endParaRPr lang="en-US" dirty="0"/>
          </a:p>
        </p:txBody>
      </p:sp>
      <p:sp>
        <p:nvSpPr>
          <p:cNvPr id="2" name="TextBox 1">
            <a:extLst>
              <a:ext uri="{FF2B5EF4-FFF2-40B4-BE49-F238E27FC236}">
                <a16:creationId xmlns:a16="http://schemas.microsoft.com/office/drawing/2014/main" id="{6004F215-DFB5-7167-342B-3D434F9BB2B7}"/>
              </a:ext>
            </a:extLst>
          </p:cNvPr>
          <p:cNvSpPr txBox="1"/>
          <p:nvPr/>
        </p:nvSpPr>
        <p:spPr>
          <a:xfrm>
            <a:off x="4563689" y="1535668"/>
            <a:ext cx="3476208" cy="369332"/>
          </a:xfrm>
          <a:prstGeom prst="rect">
            <a:avLst/>
          </a:prstGeom>
          <a:noFill/>
        </p:spPr>
        <p:txBody>
          <a:bodyPr wrap="none" rtlCol="0">
            <a:spAutoFit/>
          </a:bodyPr>
          <a:lstStyle/>
          <a:p>
            <a:r>
              <a:rPr lang="en-US" b="1" i="0" u="none" strike="noStrike" dirty="0">
                <a:effectLst/>
                <a:latin typeface="+mn-lt"/>
              </a:rPr>
              <a:t>By </a:t>
            </a:r>
            <a:r>
              <a:rPr lang="en-US" b="1" dirty="0">
                <a:latin typeface="+mn-lt"/>
              </a:rPr>
              <a:t>Fanny Crosby</a:t>
            </a:r>
            <a:r>
              <a:rPr lang="en-US" b="1" i="0" u="none" strike="noStrike" dirty="0">
                <a:effectLst/>
                <a:latin typeface="+mn-lt"/>
              </a:rPr>
              <a:t>, Verse 3 of 3</a:t>
            </a:r>
          </a:p>
        </p:txBody>
      </p:sp>
      <p:sp>
        <p:nvSpPr>
          <p:cNvPr id="4" name="Rectangle 2">
            <a:extLst>
              <a:ext uri="{FF2B5EF4-FFF2-40B4-BE49-F238E27FC236}">
                <a16:creationId xmlns:a16="http://schemas.microsoft.com/office/drawing/2014/main" id="{D465FEDE-92C2-9436-70E8-33664930DFD0}"/>
              </a:ext>
            </a:extLst>
          </p:cNvPr>
          <p:cNvSpPr>
            <a:spLocks noChangeArrowheads="1"/>
          </p:cNvSpPr>
          <p:nvPr/>
        </p:nvSpPr>
        <p:spPr bwMode="auto">
          <a:xfrm>
            <a:off x="2387600" y="1905000"/>
            <a:ext cx="7597053" cy="5016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0" marR="0">
              <a:spcBef>
                <a:spcPts val="0"/>
              </a:spcBef>
              <a:spcAft>
                <a:spcPts val="0"/>
              </a:spcAft>
            </a:pPr>
            <a:r>
              <a:rPr lang="en-US" sz="3200" b="1" dirty="0">
                <a:effectLst/>
                <a:latin typeface="+mn-lt"/>
                <a:ea typeface="Times New Roman" panose="02020603050405020304" pitchFamily="18" charset="0"/>
              </a:rPr>
              <a:t>I think of my </a:t>
            </a:r>
            <a:r>
              <a:rPr lang="en-US" sz="3200" b="1" dirty="0" err="1">
                <a:effectLst/>
                <a:latin typeface="+mn-lt"/>
                <a:ea typeface="Times New Roman" panose="02020603050405020304" pitchFamily="18" charset="0"/>
              </a:rPr>
              <a:t>blessèd</a:t>
            </a:r>
            <a:r>
              <a:rPr lang="en-US" sz="3200" b="1" dirty="0">
                <a:effectLst/>
                <a:latin typeface="+mn-lt"/>
                <a:ea typeface="Times New Roman" panose="02020603050405020304" pitchFamily="18" charset="0"/>
              </a:rPr>
              <a:t> Redeemer,</a:t>
            </a:r>
            <a:br>
              <a:rPr lang="en-US" sz="3200" b="1" dirty="0">
                <a:effectLst/>
                <a:latin typeface="+mn-lt"/>
                <a:ea typeface="Times New Roman" panose="02020603050405020304" pitchFamily="18" charset="0"/>
              </a:rPr>
            </a:br>
            <a:r>
              <a:rPr lang="en-US" sz="3200" b="1" dirty="0">
                <a:effectLst/>
                <a:latin typeface="+mn-lt"/>
                <a:ea typeface="Times New Roman" panose="02020603050405020304" pitchFamily="18" charset="0"/>
              </a:rPr>
              <a:t>I think of Him all the day long:</a:t>
            </a:r>
            <a:br>
              <a:rPr lang="en-US" sz="3200" b="1" dirty="0">
                <a:effectLst/>
                <a:latin typeface="+mn-lt"/>
                <a:ea typeface="Times New Roman" panose="02020603050405020304" pitchFamily="18" charset="0"/>
              </a:rPr>
            </a:br>
            <a:r>
              <a:rPr lang="en-US" sz="3200" b="1" dirty="0">
                <a:effectLst/>
                <a:latin typeface="+mn-lt"/>
                <a:ea typeface="Times New Roman" panose="02020603050405020304" pitchFamily="18" charset="0"/>
              </a:rPr>
              <a:t>I sing, for I cannot be silent;</a:t>
            </a:r>
            <a:br>
              <a:rPr lang="en-US" sz="3200" b="1" dirty="0">
                <a:effectLst/>
                <a:latin typeface="+mn-lt"/>
                <a:ea typeface="Times New Roman" panose="02020603050405020304" pitchFamily="18" charset="0"/>
              </a:rPr>
            </a:br>
            <a:r>
              <a:rPr lang="en-US" sz="3200" b="1" dirty="0">
                <a:effectLst/>
                <a:latin typeface="+mn-lt"/>
                <a:ea typeface="Times New Roman" panose="02020603050405020304" pitchFamily="18" charset="0"/>
              </a:rPr>
              <a:t>His love is the theme of my song.</a:t>
            </a:r>
          </a:p>
          <a:p>
            <a:pPr marL="0" marR="0">
              <a:spcBef>
                <a:spcPts val="0"/>
              </a:spcBef>
              <a:spcAft>
                <a:spcPts val="0"/>
              </a:spcAft>
            </a:pPr>
            <a:r>
              <a:rPr lang="en-US" sz="3200" b="1" dirty="0">
                <a:effectLst/>
                <a:latin typeface="+mn-lt"/>
                <a:ea typeface="Times New Roman" panose="02020603050405020304" pitchFamily="18" charset="0"/>
              </a:rPr>
              <a:t> </a:t>
            </a:r>
          </a:p>
          <a:p>
            <a:pPr marL="0" marR="0">
              <a:spcBef>
                <a:spcPts val="0"/>
              </a:spcBef>
              <a:spcAft>
                <a:spcPts val="0"/>
              </a:spcAft>
            </a:pPr>
            <a:r>
              <a:rPr lang="en-US" sz="3200" i="1" dirty="0">
                <a:effectLst/>
                <a:latin typeface="+mn-lt"/>
                <a:ea typeface="Times New Roman" panose="02020603050405020304" pitchFamily="18" charset="0"/>
              </a:rPr>
              <a:t>Refrain</a:t>
            </a:r>
            <a:endParaRPr lang="en-US" sz="3200" dirty="0">
              <a:effectLst/>
              <a:latin typeface="+mn-lt"/>
              <a:ea typeface="Times New Roman" panose="02020603050405020304" pitchFamily="18" charset="0"/>
            </a:endParaRPr>
          </a:p>
          <a:p>
            <a:pPr marL="0" marR="0">
              <a:spcBef>
                <a:spcPts val="0"/>
              </a:spcBef>
              <a:spcAft>
                <a:spcPts val="0"/>
              </a:spcAft>
            </a:pPr>
            <a:r>
              <a:rPr lang="en-US" sz="3200" b="1" dirty="0">
                <a:effectLst/>
                <a:latin typeface="+mn-lt"/>
                <a:ea typeface="Times New Roman" panose="02020603050405020304" pitchFamily="18" charset="0"/>
              </a:rPr>
              <a:t>Redeemed, redeemed,</a:t>
            </a:r>
            <a:br>
              <a:rPr lang="en-US" sz="3200" b="1" dirty="0">
                <a:effectLst/>
                <a:latin typeface="+mn-lt"/>
                <a:ea typeface="Times New Roman" panose="02020603050405020304" pitchFamily="18" charset="0"/>
              </a:rPr>
            </a:br>
            <a:r>
              <a:rPr lang="en-US" sz="3200" b="1" dirty="0">
                <a:effectLst/>
                <a:latin typeface="+mn-lt"/>
                <a:ea typeface="Times New Roman" panose="02020603050405020304" pitchFamily="18" charset="0"/>
              </a:rPr>
              <a:t>Redeemed by the blood of the Lamb;</a:t>
            </a:r>
            <a:br>
              <a:rPr lang="en-US" sz="3200" b="1" dirty="0">
                <a:effectLst/>
                <a:latin typeface="+mn-lt"/>
                <a:ea typeface="Times New Roman" panose="02020603050405020304" pitchFamily="18" charset="0"/>
              </a:rPr>
            </a:br>
            <a:r>
              <a:rPr lang="en-US" sz="3200" b="1" dirty="0">
                <a:effectLst/>
                <a:latin typeface="+mn-lt"/>
                <a:ea typeface="Times New Roman" panose="02020603050405020304" pitchFamily="18" charset="0"/>
              </a:rPr>
              <a:t>Redeemed, redeemed,</a:t>
            </a:r>
            <a:br>
              <a:rPr lang="en-US" sz="3200" b="1" dirty="0">
                <a:effectLst/>
                <a:latin typeface="+mn-lt"/>
                <a:ea typeface="Times New Roman" panose="02020603050405020304" pitchFamily="18" charset="0"/>
              </a:rPr>
            </a:br>
            <a:r>
              <a:rPr lang="en-US" sz="3200" b="1" dirty="0">
                <a:effectLst/>
                <a:latin typeface="+mn-lt"/>
                <a:ea typeface="Times New Roman" panose="02020603050405020304" pitchFamily="18" charset="0"/>
              </a:rPr>
              <a:t>His child and forever I am.</a:t>
            </a:r>
            <a:endParaRPr lang="en-US" sz="3200" b="1" dirty="0">
              <a:solidFill>
                <a:srgbClr val="000000"/>
              </a:solidFill>
              <a:effectLst/>
              <a:latin typeface="+mn-lt"/>
              <a:ea typeface="Calibri" panose="020F0502020204030204" pitchFamily="34" charset="0"/>
            </a:endParaRPr>
          </a:p>
        </p:txBody>
      </p:sp>
      <p:sp>
        <p:nvSpPr>
          <p:cNvPr id="5" name="Rectangle 4">
            <a:extLst>
              <a:ext uri="{FF2B5EF4-FFF2-40B4-BE49-F238E27FC236}">
                <a16:creationId xmlns:a16="http://schemas.microsoft.com/office/drawing/2014/main" id="{C5031845-E226-B062-8E1F-FE94E2CB8559}"/>
              </a:ext>
            </a:extLst>
          </p:cNvPr>
          <p:cNvSpPr>
            <a:spLocks noChangeArrowheads="1"/>
          </p:cNvSpPr>
          <p:nvPr/>
        </p:nvSpPr>
        <p:spPr bwMode="auto">
          <a:xfrm>
            <a:off x="2815359" y="228600"/>
            <a:ext cx="6712094" cy="1323439"/>
          </a:xfrm>
          <a:prstGeom prst="rect">
            <a:avLst/>
          </a:prstGeom>
          <a:noFill/>
          <a:ln w="9525">
            <a:noFill/>
            <a:miter lim="800000"/>
            <a:headEnd/>
            <a:tailEnd/>
          </a:ln>
        </p:spPr>
        <p:txBody>
          <a:bodyPr wrap="none">
            <a:spAutoFit/>
          </a:bodyPr>
          <a:lstStyle/>
          <a:p>
            <a:pPr marL="0" indent="0" algn="ctr">
              <a:spcAft>
                <a:spcPts val="640"/>
              </a:spcAft>
              <a:buNone/>
              <a:defRPr/>
            </a:pPr>
            <a:r>
              <a:rPr lang="en-US" sz="4000" b="1" u="sng" dirty="0">
                <a:solidFill>
                  <a:schemeClr val="tx1"/>
                </a:solidFill>
                <a:effectLst/>
                <a:latin typeface="+mn-lt"/>
                <a:ea typeface="Times New Roman" panose="02020603050405020304" pitchFamily="18" charset="0"/>
              </a:rPr>
              <a:t>Redeemed, </a:t>
            </a:r>
            <a:br>
              <a:rPr lang="en-US" sz="4000" b="1" u="sng" dirty="0">
                <a:solidFill>
                  <a:schemeClr val="tx1"/>
                </a:solidFill>
                <a:effectLst/>
                <a:latin typeface="+mn-lt"/>
                <a:ea typeface="Times New Roman" panose="02020603050405020304" pitchFamily="18" charset="0"/>
              </a:rPr>
            </a:br>
            <a:r>
              <a:rPr lang="en-US" sz="4000" b="1" u="sng" dirty="0">
                <a:solidFill>
                  <a:schemeClr val="tx1"/>
                </a:solidFill>
                <a:effectLst/>
                <a:latin typeface="+mn-lt"/>
                <a:ea typeface="Times New Roman" panose="02020603050405020304" pitchFamily="18" charset="0"/>
              </a:rPr>
              <a:t>How I Love to Proclaim It!</a:t>
            </a:r>
            <a:r>
              <a:rPr lang="en-US" sz="4000" b="1" dirty="0">
                <a:solidFill>
                  <a:schemeClr val="tx1"/>
                </a:solidFill>
                <a:effectLst/>
                <a:latin typeface="+mn-lt"/>
                <a:ea typeface="Times New Roman" panose="02020603050405020304" pitchFamily="18" charset="0"/>
              </a:rPr>
              <a:t>”</a:t>
            </a:r>
          </a:p>
        </p:txBody>
      </p:sp>
    </p:spTree>
    <p:extLst>
      <p:ext uri="{BB962C8B-B14F-4D97-AF65-F5344CB8AC3E}">
        <p14:creationId xmlns:p14="http://schemas.microsoft.com/office/powerpoint/2010/main" val="37577693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en-US" b="1" dirty="0">
                <a:solidFill>
                  <a:schemeClr val="tx1">
                    <a:lumMod val="75000"/>
                    <a:lumOff val="25000"/>
                  </a:schemeClr>
                </a:solidFill>
                <a:latin typeface="+mn-lt"/>
              </a:rPr>
              <a:t>Our Study of Isaiah</a:t>
            </a:r>
          </a:p>
        </p:txBody>
      </p:sp>
      <p:sp>
        <p:nvSpPr>
          <p:cNvPr id="3" name="Content Placeholder 2"/>
          <p:cNvSpPr>
            <a:spLocks noGrp="1"/>
          </p:cNvSpPr>
          <p:nvPr>
            <p:ph idx="1"/>
          </p:nvPr>
        </p:nvSpPr>
        <p:spPr>
          <a:xfrm>
            <a:off x="1265794" y="1905000"/>
            <a:ext cx="11706040" cy="4800600"/>
          </a:xfrm>
        </p:spPr>
        <p:txBody>
          <a:bodyPr/>
          <a:lstStyle/>
          <a:p>
            <a:pPr>
              <a:spcBef>
                <a:spcPts val="0"/>
              </a:spcBef>
              <a:spcAft>
                <a:spcPts val="0"/>
              </a:spcAft>
              <a:defRPr/>
            </a:pPr>
            <a:r>
              <a:rPr lang="fr-FR" altLang="en-US" sz="3200" b="1" dirty="0">
                <a:solidFill>
                  <a:schemeClr val="tx1">
                    <a:lumMod val="75000"/>
                    <a:lumOff val="25000"/>
                  </a:schemeClr>
                </a:solidFill>
                <a:latin typeface="+mn-lt"/>
                <a:cs typeface="Arial" panose="020B0604020202020204" pitchFamily="34" charset="0"/>
              </a:rPr>
              <a:t>Last Meeting:</a:t>
            </a:r>
          </a:p>
          <a:p>
            <a:pPr marL="365771" indent="-365771">
              <a:spcBef>
                <a:spcPts val="0"/>
              </a:spcBef>
              <a:spcAft>
                <a:spcPts val="0"/>
              </a:spcAft>
              <a:defRPr/>
            </a:pPr>
            <a:r>
              <a:rPr lang="en-US" altLang="en-US" sz="2400" b="1" dirty="0">
                <a:solidFill>
                  <a:schemeClr val="tx1"/>
                </a:solidFill>
                <a:latin typeface="+mn-lt"/>
                <a:cs typeface="Arial" panose="020B0604020202020204" pitchFamily="34" charset="0"/>
              </a:rPr>
              <a:t>Isaiah 34, Judgment On The Nations</a:t>
            </a:r>
          </a:p>
          <a:p>
            <a:pPr marL="365771" indent="-365771">
              <a:spcBef>
                <a:spcPts val="0"/>
              </a:spcBef>
              <a:spcAft>
                <a:spcPts val="0"/>
              </a:spcAft>
              <a:defRPr/>
            </a:pPr>
            <a:r>
              <a:rPr lang="en-US" altLang="en-US" sz="2400" b="1" dirty="0">
                <a:solidFill>
                  <a:schemeClr val="tx1"/>
                </a:solidFill>
                <a:latin typeface="+mn-lt"/>
                <a:cs typeface="Arial" panose="020B0604020202020204" pitchFamily="34" charset="0"/>
              </a:rPr>
              <a:t>Memory Verse: Isaiah 34:16</a:t>
            </a:r>
          </a:p>
          <a:p>
            <a:pPr marL="365771" indent="-365771">
              <a:spcBef>
                <a:spcPts val="0"/>
              </a:spcBef>
              <a:spcAft>
                <a:spcPts val="0"/>
              </a:spcAft>
              <a:defRPr/>
            </a:pPr>
            <a:r>
              <a:rPr lang="en-US" altLang="en-US" sz="2400" b="1" i="1" dirty="0">
                <a:solidFill>
                  <a:schemeClr val="tx1"/>
                </a:solidFill>
                <a:latin typeface="+mn-lt"/>
                <a:cs typeface="Arial" panose="020B0604020202020204" pitchFamily="34" charset="0"/>
              </a:rPr>
              <a:t>Dr. Constable’s Notes, 2022 Ed., pp.218-223; </a:t>
            </a:r>
            <a:r>
              <a:rPr lang="en-US" altLang="en-US" sz="2400" b="1" i="1" dirty="0" err="1">
                <a:solidFill>
                  <a:schemeClr val="tx1"/>
                </a:solidFill>
                <a:latin typeface="+mn-lt"/>
                <a:cs typeface="Arial" panose="020B0604020202020204" pitchFamily="34" charset="0"/>
              </a:rPr>
              <a:t>Motyer</a:t>
            </a:r>
            <a:r>
              <a:rPr lang="en-US" altLang="en-US" sz="2400" b="1" i="1" dirty="0">
                <a:solidFill>
                  <a:schemeClr val="tx1"/>
                </a:solidFill>
                <a:latin typeface="+mn-lt"/>
                <a:cs typeface="Arial" panose="020B0604020202020204" pitchFamily="34" charset="0"/>
              </a:rPr>
              <a:t>, pp.268-272.</a:t>
            </a:r>
            <a:endParaRPr lang="fr-FR" altLang="en-US" sz="2400" b="1" dirty="0">
              <a:solidFill>
                <a:schemeClr val="tx1"/>
              </a:solidFill>
              <a:latin typeface="+mn-lt"/>
              <a:cs typeface="Arial" panose="020B0604020202020204" pitchFamily="34" charset="0"/>
            </a:endParaRPr>
          </a:p>
          <a:p>
            <a:pPr marL="365771" indent="-365771">
              <a:spcBef>
                <a:spcPts val="0"/>
              </a:spcBef>
              <a:spcAft>
                <a:spcPts val="0"/>
              </a:spcAft>
              <a:defRPr/>
            </a:pPr>
            <a:endParaRPr lang="fr-FR" altLang="en-US" sz="1600" b="1" dirty="0">
              <a:solidFill>
                <a:schemeClr val="tx1"/>
              </a:solidFill>
              <a:latin typeface="+mn-lt"/>
              <a:cs typeface="Arial" panose="020B0604020202020204" pitchFamily="34" charset="0"/>
            </a:endParaRPr>
          </a:p>
          <a:p>
            <a:pPr>
              <a:spcBef>
                <a:spcPts val="0"/>
              </a:spcBef>
              <a:spcAft>
                <a:spcPts val="0"/>
              </a:spcAft>
              <a:defRPr/>
            </a:pPr>
            <a:r>
              <a:rPr lang="fr-FR" altLang="en-US" sz="3200" b="1" dirty="0">
                <a:solidFill>
                  <a:schemeClr val="tx1">
                    <a:lumMod val="75000"/>
                    <a:lumOff val="25000"/>
                  </a:schemeClr>
                </a:solidFill>
                <a:latin typeface="+mn-lt"/>
                <a:cs typeface="Arial" panose="020B0604020202020204" pitchFamily="34" charset="0"/>
              </a:rPr>
              <a:t>This Meeting:</a:t>
            </a:r>
          </a:p>
          <a:p>
            <a:pPr marL="365771" indent="-365771">
              <a:spcBef>
                <a:spcPts val="0"/>
              </a:spcBef>
              <a:spcAft>
                <a:spcPts val="0"/>
              </a:spcAft>
              <a:defRPr/>
            </a:pPr>
            <a:r>
              <a:rPr lang="en-US" altLang="en-US" sz="2400" b="1" dirty="0">
                <a:solidFill>
                  <a:schemeClr val="tx1"/>
                </a:solidFill>
                <a:latin typeface="+mn-lt"/>
                <a:cs typeface="Arial" panose="020B0604020202020204" pitchFamily="34" charset="0"/>
              </a:rPr>
              <a:t>Isaiah 35, The Ransomed Shall Return</a:t>
            </a:r>
          </a:p>
          <a:p>
            <a:pPr marL="365771" indent="-365771">
              <a:spcBef>
                <a:spcPts val="0"/>
              </a:spcBef>
              <a:spcAft>
                <a:spcPts val="0"/>
              </a:spcAft>
              <a:defRPr/>
            </a:pPr>
            <a:r>
              <a:rPr lang="en-US" altLang="en-US" sz="2400" b="1" dirty="0">
                <a:solidFill>
                  <a:schemeClr val="tx1"/>
                </a:solidFill>
                <a:latin typeface="+mn-lt"/>
                <a:cs typeface="Arial" panose="020B0604020202020204" pitchFamily="34" charset="0"/>
              </a:rPr>
              <a:t>Memory Verse: Isaiah 35:8</a:t>
            </a:r>
          </a:p>
          <a:p>
            <a:pPr marL="365771" indent="-365771">
              <a:spcBef>
                <a:spcPts val="0"/>
              </a:spcBef>
              <a:spcAft>
                <a:spcPts val="0"/>
              </a:spcAft>
              <a:defRPr/>
            </a:pPr>
            <a:r>
              <a:rPr lang="en-US" altLang="en-US" sz="2400" b="1" i="1" dirty="0">
                <a:solidFill>
                  <a:schemeClr val="tx1"/>
                </a:solidFill>
                <a:latin typeface="+mn-lt"/>
                <a:cs typeface="Arial" panose="020B0604020202020204" pitchFamily="34" charset="0"/>
              </a:rPr>
              <a:t>Dr. Constable’s Notes, 2022 Ed., pp.223-227; </a:t>
            </a:r>
            <a:r>
              <a:rPr lang="en-US" altLang="en-US" sz="2400" b="1" i="1" dirty="0" err="1">
                <a:solidFill>
                  <a:schemeClr val="tx1"/>
                </a:solidFill>
                <a:latin typeface="+mn-lt"/>
                <a:cs typeface="Arial" panose="020B0604020202020204" pitchFamily="34" charset="0"/>
              </a:rPr>
              <a:t>Motyer</a:t>
            </a:r>
            <a:r>
              <a:rPr lang="en-US" altLang="en-US" sz="2400" b="1" i="1" dirty="0">
                <a:solidFill>
                  <a:schemeClr val="tx1"/>
                </a:solidFill>
                <a:latin typeface="+mn-lt"/>
                <a:cs typeface="Arial" panose="020B0604020202020204" pitchFamily="34" charset="0"/>
              </a:rPr>
              <a:t>, pp.272-275.</a:t>
            </a:r>
          </a:p>
          <a:p>
            <a:pPr marL="0" indent="0">
              <a:spcBef>
                <a:spcPts val="0"/>
              </a:spcBef>
              <a:spcAft>
                <a:spcPts val="0"/>
              </a:spcAft>
              <a:buNone/>
              <a:defRPr/>
            </a:pPr>
            <a:endParaRPr lang="en-US" altLang="en-US" sz="2400" b="1" i="1" dirty="0">
              <a:solidFill>
                <a:schemeClr val="tx1"/>
              </a:solidFill>
              <a:latin typeface="+mn-lt"/>
              <a:cs typeface="Arial" panose="020B0604020202020204" pitchFamily="34" charset="0"/>
            </a:endParaRPr>
          </a:p>
          <a:p>
            <a:pPr marL="365771" indent="-365771">
              <a:spcBef>
                <a:spcPts val="0"/>
              </a:spcBef>
              <a:spcAft>
                <a:spcPts val="0"/>
              </a:spcAft>
              <a:defRPr/>
            </a:pPr>
            <a:r>
              <a:rPr lang="en-US" altLang="en-US" sz="2400" b="1" dirty="0">
                <a:solidFill>
                  <a:schemeClr val="tx1"/>
                </a:solidFill>
                <a:latin typeface="+mn-lt"/>
                <a:cs typeface="Arial" panose="020B0604020202020204" pitchFamily="34" charset="0"/>
              </a:rPr>
              <a:t>Refreshment Host:  A</a:t>
            </a:r>
          </a:p>
        </p:txBody>
      </p:sp>
      <p:sp>
        <p:nvSpPr>
          <p:cNvPr id="27654" name="Slide Number Placeholder 5"/>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AB06994E-5FDD-4F8B-8F28-6054427B3D31}" type="slidenum">
              <a:rPr lang="en-US" altLang="en-US"/>
              <a:pPr/>
              <a:t>11</a:t>
            </a:fld>
            <a:endParaRPr lang="en-US" altLang="en-US"/>
          </a:p>
        </p:txBody>
      </p:sp>
    </p:spTree>
    <p:extLst>
      <p:ext uri="{BB962C8B-B14F-4D97-AF65-F5344CB8AC3E}">
        <p14:creationId xmlns:p14="http://schemas.microsoft.com/office/powerpoint/2010/main" val="4582189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1841979" y="481616"/>
            <a:ext cx="10187953" cy="846137"/>
          </a:xfrm>
        </p:spPr>
        <p:txBody>
          <a:bodyPr/>
          <a:lstStyle/>
          <a:p>
            <a:r>
              <a:rPr lang="en-US" altLang="en-US" b="1" dirty="0">
                <a:solidFill>
                  <a:schemeClr val="tx1">
                    <a:lumMod val="75000"/>
                    <a:lumOff val="25000"/>
                  </a:schemeClr>
                </a:solidFill>
                <a:latin typeface="+mn-lt"/>
              </a:rPr>
              <a:t>Isaiah Outline</a:t>
            </a:r>
          </a:p>
        </p:txBody>
      </p:sp>
      <p:sp>
        <p:nvSpPr>
          <p:cNvPr id="26630" name="Slide Number Placeholder 5"/>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A93C9297-CA8B-4A77-A6C9-BF4C1B74B826}" type="slidenum">
              <a:rPr lang="en-US" altLang="en-US"/>
              <a:pPr/>
              <a:t>12</a:t>
            </a:fld>
            <a:endParaRPr lang="en-US" altLang="en-US"/>
          </a:p>
        </p:txBody>
      </p:sp>
      <p:graphicFrame>
        <p:nvGraphicFramePr>
          <p:cNvPr id="9" name="Table 8"/>
          <p:cNvGraphicFramePr>
            <a:graphicFrameLocks noGrp="1"/>
          </p:cNvGraphicFramePr>
          <p:nvPr>
            <p:extLst>
              <p:ext uri="{D42A27DB-BD31-4B8C-83A1-F6EECF244321}">
                <p14:modId xmlns:p14="http://schemas.microsoft.com/office/powerpoint/2010/main" val="2034078808"/>
              </p:ext>
            </p:extLst>
          </p:nvPr>
        </p:nvGraphicFramePr>
        <p:xfrm>
          <a:off x="787400" y="1828800"/>
          <a:ext cx="11672564" cy="4999972"/>
        </p:xfrm>
        <a:graphic>
          <a:graphicData uri="http://schemas.openxmlformats.org/drawingml/2006/table">
            <a:tbl>
              <a:tblPr/>
              <a:tblGrid>
                <a:gridCol w="1091547">
                  <a:extLst>
                    <a:ext uri="{9D8B030D-6E8A-4147-A177-3AD203B41FA5}">
                      <a16:colId xmlns:a16="http://schemas.microsoft.com/office/drawing/2014/main" val="20000"/>
                    </a:ext>
                  </a:extLst>
                </a:gridCol>
                <a:gridCol w="554580">
                  <a:extLst>
                    <a:ext uri="{9D8B030D-6E8A-4147-A177-3AD203B41FA5}">
                      <a16:colId xmlns:a16="http://schemas.microsoft.com/office/drawing/2014/main" val="20001"/>
                    </a:ext>
                  </a:extLst>
                </a:gridCol>
                <a:gridCol w="554580">
                  <a:extLst>
                    <a:ext uri="{9D8B030D-6E8A-4147-A177-3AD203B41FA5}">
                      <a16:colId xmlns:a16="http://schemas.microsoft.com/office/drawing/2014/main" val="20002"/>
                    </a:ext>
                  </a:extLst>
                </a:gridCol>
                <a:gridCol w="554580">
                  <a:extLst>
                    <a:ext uri="{9D8B030D-6E8A-4147-A177-3AD203B41FA5}">
                      <a16:colId xmlns:a16="http://schemas.microsoft.com/office/drawing/2014/main" val="20003"/>
                    </a:ext>
                  </a:extLst>
                </a:gridCol>
                <a:gridCol w="554580">
                  <a:extLst>
                    <a:ext uri="{9D8B030D-6E8A-4147-A177-3AD203B41FA5}">
                      <a16:colId xmlns:a16="http://schemas.microsoft.com/office/drawing/2014/main" val="20004"/>
                    </a:ext>
                  </a:extLst>
                </a:gridCol>
                <a:gridCol w="554580">
                  <a:extLst>
                    <a:ext uri="{9D8B030D-6E8A-4147-A177-3AD203B41FA5}">
                      <a16:colId xmlns:a16="http://schemas.microsoft.com/office/drawing/2014/main" val="20005"/>
                    </a:ext>
                  </a:extLst>
                </a:gridCol>
                <a:gridCol w="554580">
                  <a:extLst>
                    <a:ext uri="{9D8B030D-6E8A-4147-A177-3AD203B41FA5}">
                      <a16:colId xmlns:a16="http://schemas.microsoft.com/office/drawing/2014/main" val="20006"/>
                    </a:ext>
                  </a:extLst>
                </a:gridCol>
                <a:gridCol w="554580">
                  <a:extLst>
                    <a:ext uri="{9D8B030D-6E8A-4147-A177-3AD203B41FA5}">
                      <a16:colId xmlns:a16="http://schemas.microsoft.com/office/drawing/2014/main" val="20007"/>
                    </a:ext>
                  </a:extLst>
                </a:gridCol>
                <a:gridCol w="554580">
                  <a:extLst>
                    <a:ext uri="{9D8B030D-6E8A-4147-A177-3AD203B41FA5}">
                      <a16:colId xmlns:a16="http://schemas.microsoft.com/office/drawing/2014/main" val="20008"/>
                    </a:ext>
                  </a:extLst>
                </a:gridCol>
                <a:gridCol w="1682086">
                  <a:extLst>
                    <a:ext uri="{9D8B030D-6E8A-4147-A177-3AD203B41FA5}">
                      <a16:colId xmlns:a16="http://schemas.microsoft.com/office/drawing/2014/main" val="20009"/>
                    </a:ext>
                  </a:extLst>
                </a:gridCol>
                <a:gridCol w="1261893">
                  <a:extLst>
                    <a:ext uri="{9D8B030D-6E8A-4147-A177-3AD203B41FA5}">
                      <a16:colId xmlns:a16="http://schemas.microsoft.com/office/drawing/2014/main" val="20010"/>
                    </a:ext>
                  </a:extLst>
                </a:gridCol>
                <a:gridCol w="457200">
                  <a:extLst>
                    <a:ext uri="{9D8B030D-6E8A-4147-A177-3AD203B41FA5}">
                      <a16:colId xmlns:a16="http://schemas.microsoft.com/office/drawing/2014/main" val="20011"/>
                    </a:ext>
                  </a:extLst>
                </a:gridCol>
                <a:gridCol w="152400">
                  <a:extLst>
                    <a:ext uri="{9D8B030D-6E8A-4147-A177-3AD203B41FA5}">
                      <a16:colId xmlns:a16="http://schemas.microsoft.com/office/drawing/2014/main" val="3696222143"/>
                    </a:ext>
                  </a:extLst>
                </a:gridCol>
                <a:gridCol w="372478">
                  <a:extLst>
                    <a:ext uri="{9D8B030D-6E8A-4147-A177-3AD203B41FA5}">
                      <a16:colId xmlns:a16="http://schemas.microsoft.com/office/drawing/2014/main" val="3693788791"/>
                    </a:ext>
                  </a:extLst>
                </a:gridCol>
                <a:gridCol w="554580">
                  <a:extLst>
                    <a:ext uri="{9D8B030D-6E8A-4147-A177-3AD203B41FA5}">
                      <a16:colId xmlns:a16="http://schemas.microsoft.com/office/drawing/2014/main" val="20013"/>
                    </a:ext>
                  </a:extLst>
                </a:gridCol>
                <a:gridCol w="554580">
                  <a:extLst>
                    <a:ext uri="{9D8B030D-6E8A-4147-A177-3AD203B41FA5}">
                      <a16:colId xmlns:a16="http://schemas.microsoft.com/office/drawing/2014/main" val="20014"/>
                    </a:ext>
                  </a:extLst>
                </a:gridCol>
                <a:gridCol w="554580">
                  <a:extLst>
                    <a:ext uri="{9D8B030D-6E8A-4147-A177-3AD203B41FA5}">
                      <a16:colId xmlns:a16="http://schemas.microsoft.com/office/drawing/2014/main" val="20015"/>
                    </a:ext>
                  </a:extLst>
                </a:gridCol>
                <a:gridCol w="554580">
                  <a:extLst>
                    <a:ext uri="{9D8B030D-6E8A-4147-A177-3AD203B41FA5}">
                      <a16:colId xmlns:a16="http://schemas.microsoft.com/office/drawing/2014/main" val="20016"/>
                    </a:ext>
                  </a:extLst>
                </a:gridCol>
              </a:tblGrid>
              <a:tr h="463553">
                <a:tc rowSpan="2">
                  <a:txBody>
                    <a:bodyPr/>
                    <a:lstStyle/>
                    <a:p>
                      <a:pPr algn="ctr" fontAlgn="ctr"/>
                      <a:r>
                        <a:rPr lang="en-US" sz="2300" b="1" i="0" u="none" strike="noStrike" dirty="0">
                          <a:solidFill>
                            <a:schemeClr val="tx1"/>
                          </a:solidFill>
                          <a:effectLst/>
                          <a:latin typeface="Calibri" panose="020F0502020204030204" pitchFamily="34" charset="0"/>
                        </a:rPr>
                        <a:t>Focus</a:t>
                      </a:r>
                    </a:p>
                  </a:txBody>
                  <a:tcPr marL="88669" marR="88669" marT="44335" marB="44335"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gridSpan="8">
                  <a:txBody>
                    <a:bodyPr/>
                    <a:lstStyle/>
                    <a:p>
                      <a:pPr algn="ctr" fontAlgn="ctr"/>
                      <a:r>
                        <a:rPr lang="en-US" sz="2300" b="1" i="0" u="none" strike="noStrike" dirty="0">
                          <a:solidFill>
                            <a:schemeClr val="tx1"/>
                          </a:solidFill>
                          <a:effectLst/>
                          <a:latin typeface="Calibri" panose="020F0502020204030204" pitchFamily="34" charset="0"/>
                        </a:rPr>
                        <a:t>Prophecies of Condemnation</a:t>
                      </a:r>
                    </a:p>
                  </a:txBody>
                  <a:tcPr marL="88669" marR="88669" marT="44335" marB="4433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2">
                  <a:txBody>
                    <a:bodyPr/>
                    <a:lstStyle/>
                    <a:p>
                      <a:pPr algn="ctr" fontAlgn="ctr"/>
                      <a:r>
                        <a:rPr lang="en-US" sz="2300" b="1" i="0" u="none" strike="noStrike" dirty="0">
                          <a:solidFill>
                            <a:schemeClr val="tx1"/>
                          </a:solidFill>
                          <a:effectLst/>
                          <a:latin typeface="Calibri" panose="020F0502020204030204" pitchFamily="34" charset="0"/>
                        </a:rPr>
                        <a:t>Historical Parenthesis</a:t>
                      </a:r>
                    </a:p>
                  </a:txBody>
                  <a:tcPr marL="88669" marR="88669" marT="44335" marB="4433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hMerge="1">
                  <a:txBody>
                    <a:bodyPr/>
                    <a:lstStyle/>
                    <a:p>
                      <a:endParaRPr lang="en-US"/>
                    </a:p>
                  </a:txBody>
                  <a:tcPr/>
                </a:tc>
                <a:tc gridSpan="7">
                  <a:txBody>
                    <a:bodyPr/>
                    <a:lstStyle/>
                    <a:p>
                      <a:pPr algn="ctr" fontAlgn="ctr"/>
                      <a:r>
                        <a:rPr lang="en-US" sz="2300" b="1" i="0" u="none" strike="noStrike" dirty="0">
                          <a:solidFill>
                            <a:schemeClr val="tx1"/>
                          </a:solidFill>
                          <a:effectLst/>
                          <a:latin typeface="Calibri" panose="020F0502020204030204" pitchFamily="34" charset="0"/>
                        </a:rPr>
                        <a:t>Prophecies of Comfort</a:t>
                      </a:r>
                    </a:p>
                  </a:txBody>
                  <a:tcPr marL="88669" marR="88669" marT="44335" marB="44335"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215947">
                <a:tc vMerge="1">
                  <a:txBody>
                    <a:bodyPr/>
                    <a:lstStyle/>
                    <a:p>
                      <a:endParaRPr lang="en-US"/>
                    </a:p>
                  </a:txBody>
                  <a:tcPr/>
                </a:tc>
                <a:tc>
                  <a:txBody>
                    <a:bodyPr/>
                    <a:lstStyle/>
                    <a:p>
                      <a:pPr algn="ctr" fontAlgn="b"/>
                      <a:r>
                        <a:rPr lang="en-US" sz="1400" b="1" i="0" u="none" strike="noStrike" dirty="0">
                          <a:solidFill>
                            <a:schemeClr val="tx1"/>
                          </a:solidFill>
                          <a:effectLst/>
                          <a:latin typeface="Calibri" panose="020F0502020204030204" pitchFamily="34" charset="0"/>
                        </a:rPr>
                        <a:t>1:1</a:t>
                      </a:r>
                    </a:p>
                  </a:txBody>
                  <a:tcPr marL="5588" marR="5588" marT="4619" marB="0" anchor="b">
                    <a:lnL w="12700" cap="flat" cmpd="sng" algn="ctr">
                      <a:solidFill>
                        <a:schemeClr val="tx1"/>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400" b="1" i="0" u="none" strike="noStrike" dirty="0">
                          <a:solidFill>
                            <a:schemeClr val="tx1"/>
                          </a:solidFill>
                          <a:effectLst/>
                          <a:latin typeface="Calibri" panose="020F0502020204030204" pitchFamily="34" charset="0"/>
                        </a:rPr>
                        <a:t> </a:t>
                      </a:r>
                    </a:p>
                  </a:txBody>
                  <a:tcPr marL="5588" marR="5588" marT="4619" marB="0" anchor="b">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400" b="1" i="0" u="none" strike="noStrike" dirty="0">
                          <a:solidFill>
                            <a:schemeClr val="tx1"/>
                          </a:solidFill>
                          <a:effectLst/>
                          <a:latin typeface="Calibri" panose="020F0502020204030204" pitchFamily="34" charset="0"/>
                        </a:rPr>
                        <a:t> </a:t>
                      </a:r>
                    </a:p>
                  </a:txBody>
                  <a:tcPr marL="5588" marR="5588" marT="4619" marB="0" anchor="b">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400" b="1" i="0" u="none" strike="noStrike" dirty="0">
                          <a:solidFill>
                            <a:schemeClr val="tx1"/>
                          </a:solidFill>
                          <a:effectLst/>
                          <a:latin typeface="Calibri" panose="020F0502020204030204" pitchFamily="34" charset="0"/>
                        </a:rPr>
                        <a:t> </a:t>
                      </a:r>
                    </a:p>
                  </a:txBody>
                  <a:tcPr marL="5588" marR="5588" marT="4619" marB="0" anchor="b">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400" b="1" i="0" u="none" strike="noStrike" dirty="0">
                          <a:solidFill>
                            <a:schemeClr val="tx1"/>
                          </a:solidFill>
                          <a:effectLst/>
                          <a:latin typeface="Calibri" panose="020F0502020204030204" pitchFamily="34" charset="0"/>
                        </a:rPr>
                        <a:t> </a:t>
                      </a:r>
                    </a:p>
                  </a:txBody>
                  <a:tcPr marL="5588" marR="5588" marT="4619" marB="0" anchor="b">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400" b="1" i="0" u="none" strike="noStrike" dirty="0">
                          <a:solidFill>
                            <a:schemeClr val="tx1"/>
                          </a:solidFill>
                          <a:effectLst/>
                          <a:latin typeface="Calibri" panose="020F0502020204030204" pitchFamily="34" charset="0"/>
                        </a:rPr>
                        <a:t> </a:t>
                      </a:r>
                    </a:p>
                  </a:txBody>
                  <a:tcPr marL="5588" marR="5588" marT="4619" marB="0" anchor="b">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endParaRPr lang="en-US" sz="1400" b="1" i="0" u="none" strike="noStrike" dirty="0">
                        <a:solidFill>
                          <a:schemeClr val="tx1"/>
                        </a:solidFill>
                        <a:effectLst/>
                        <a:latin typeface="Calibri" panose="020F0502020204030204" pitchFamily="34" charset="0"/>
                      </a:endParaRPr>
                    </a:p>
                  </a:txBody>
                  <a:tcPr marL="5588" marR="5588" marT="4619" marB="0" anchor="b">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marL="0" marR="0" indent="0" algn="ctr" defTabSz="928916" rtl="0" eaLnBrk="1" fontAlgn="b" latinLnBrk="0" hangingPunct="1">
                        <a:lnSpc>
                          <a:spcPct val="100000"/>
                        </a:lnSpc>
                        <a:spcBef>
                          <a:spcPts val="0"/>
                        </a:spcBef>
                        <a:spcAft>
                          <a:spcPts val="0"/>
                        </a:spcAft>
                        <a:buClrTx/>
                        <a:buSzTx/>
                        <a:buFontTx/>
                        <a:buNone/>
                        <a:tabLst/>
                        <a:defRPr/>
                      </a:pPr>
                      <a:r>
                        <a:rPr lang="en-US" sz="1400" b="1" i="0" u="none" strike="noStrike" dirty="0">
                          <a:solidFill>
                            <a:schemeClr val="tx1"/>
                          </a:solidFill>
                          <a:effectLst/>
                          <a:latin typeface="Calibri" panose="020F0502020204030204" pitchFamily="34" charset="0"/>
                        </a:rPr>
                        <a:t> 35:10</a:t>
                      </a:r>
                    </a:p>
                  </a:txBody>
                  <a:tcPr marL="5588" marR="5588" marT="4619" marB="0" anchor="b">
                    <a:lnL w="3175"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r>
                        <a:rPr lang="en-US" sz="1400" b="1" i="0" u="none" strike="noStrike" dirty="0">
                          <a:solidFill>
                            <a:schemeClr val="tx1"/>
                          </a:solidFill>
                          <a:effectLst/>
                          <a:latin typeface="Calibri" panose="020F0502020204030204" pitchFamily="34" charset="0"/>
                        </a:rPr>
                        <a:t>  36:1</a:t>
                      </a:r>
                    </a:p>
                  </a:txBody>
                  <a:tcPr marL="5588" marR="5588" marT="4619" marB="0" anchor="b">
                    <a:lnL w="12700" cap="flat" cmpd="sng" algn="ctr">
                      <a:solidFill>
                        <a:schemeClr val="tx1"/>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400" b="1" i="0" u="none" strike="noStrike" dirty="0">
                          <a:solidFill>
                            <a:schemeClr val="tx1"/>
                          </a:solidFill>
                          <a:effectLst/>
                          <a:latin typeface="Calibri" panose="020F0502020204030204" pitchFamily="34" charset="0"/>
                        </a:rPr>
                        <a:t>                   39:8</a:t>
                      </a:r>
                    </a:p>
                  </a:txBody>
                  <a:tcPr marL="5588" marR="5588" marT="4619" marB="0" anchor="b">
                    <a:lnL w="3175"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gridSpan="2">
                  <a:txBody>
                    <a:bodyPr/>
                    <a:lstStyle/>
                    <a:p>
                      <a:pPr algn="ctr" fontAlgn="b"/>
                      <a:r>
                        <a:rPr lang="en-US" sz="1400" b="1" i="0" u="none" strike="noStrike" dirty="0">
                          <a:solidFill>
                            <a:schemeClr val="tx1"/>
                          </a:solidFill>
                          <a:effectLst/>
                          <a:latin typeface="Calibri" panose="020F0502020204030204" pitchFamily="34" charset="0"/>
                        </a:rPr>
                        <a:t>40:1</a:t>
                      </a:r>
                    </a:p>
                  </a:txBody>
                  <a:tcPr marL="5588" marR="5588" marT="4619" marB="0" anchor="b">
                    <a:lnL w="12700" cap="flat" cmpd="sng" algn="ctr">
                      <a:solidFill>
                        <a:schemeClr val="tx1"/>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hMerge="1">
                  <a:txBody>
                    <a:bodyPr/>
                    <a:lstStyle/>
                    <a:p>
                      <a:endParaRPr lang="en-US"/>
                    </a:p>
                  </a:txBody>
                  <a:tcPr/>
                </a:tc>
                <a:tc>
                  <a:txBody>
                    <a:bodyPr/>
                    <a:lstStyle/>
                    <a:p>
                      <a:pPr algn="ctr" fontAlgn="b"/>
                      <a:r>
                        <a:rPr lang="en-US" sz="1400" b="1" i="0" u="none" strike="noStrike" dirty="0">
                          <a:solidFill>
                            <a:schemeClr val="tx1"/>
                          </a:solidFill>
                          <a:effectLst/>
                          <a:latin typeface="Calibri" panose="020F0502020204030204" pitchFamily="34" charset="0"/>
                        </a:rPr>
                        <a:t> </a:t>
                      </a:r>
                    </a:p>
                  </a:txBody>
                  <a:tcPr marL="5588" marR="5588" marT="4619" marB="0" anchor="b">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400" b="1" i="0" u="none" strike="noStrike" dirty="0">
                          <a:solidFill>
                            <a:schemeClr val="tx1"/>
                          </a:solidFill>
                          <a:effectLst/>
                          <a:latin typeface="Calibri" panose="020F0502020204030204" pitchFamily="34" charset="0"/>
                        </a:rPr>
                        <a:t> </a:t>
                      </a:r>
                    </a:p>
                  </a:txBody>
                  <a:tcPr marL="5588" marR="5588" marT="4619" marB="0" anchor="b">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400" b="1" i="0" u="none" strike="noStrike" dirty="0">
                          <a:solidFill>
                            <a:schemeClr val="tx1"/>
                          </a:solidFill>
                          <a:effectLst/>
                          <a:latin typeface="Calibri" panose="020F0502020204030204" pitchFamily="34" charset="0"/>
                        </a:rPr>
                        <a:t> </a:t>
                      </a:r>
                    </a:p>
                  </a:txBody>
                  <a:tcPr marL="5588" marR="5588" marT="4619" marB="0" anchor="b">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400" b="1" i="0" u="none" strike="noStrike" dirty="0">
                          <a:solidFill>
                            <a:schemeClr val="tx1"/>
                          </a:solidFill>
                          <a:effectLst/>
                          <a:latin typeface="Calibri" panose="020F0502020204030204" pitchFamily="34" charset="0"/>
                        </a:rPr>
                        <a:t> </a:t>
                      </a:r>
                    </a:p>
                  </a:txBody>
                  <a:tcPr marL="5588" marR="5588" marT="4619" marB="0" anchor="b">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400" b="1" i="0" u="none" strike="noStrike" dirty="0">
                          <a:solidFill>
                            <a:schemeClr val="tx1"/>
                          </a:solidFill>
                          <a:effectLst/>
                          <a:latin typeface="Calibri" panose="020F0502020204030204" pitchFamily="34" charset="0"/>
                        </a:rPr>
                        <a:t>66:24</a:t>
                      </a:r>
                    </a:p>
                  </a:txBody>
                  <a:tcPr marL="5588" marR="5588" marT="4619" marB="0" anchor="b">
                    <a:lnL w="3175" cap="flat" cmpd="sng" algn="ctr">
                      <a:solidFill>
                        <a:schemeClr val="bg1">
                          <a:lumMod val="85000"/>
                        </a:schemeClr>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01"/>
                  </a:ext>
                </a:extLst>
              </a:tr>
              <a:tr h="2318097">
                <a:tc>
                  <a:txBody>
                    <a:bodyPr/>
                    <a:lstStyle/>
                    <a:p>
                      <a:pPr algn="ctr" fontAlgn="ctr"/>
                      <a:r>
                        <a:rPr lang="en-US" sz="2700" b="1" i="0" u="none" strike="noStrike" dirty="0">
                          <a:solidFill>
                            <a:schemeClr val="tx1"/>
                          </a:solidFill>
                          <a:effectLst/>
                          <a:latin typeface="Calibri" panose="020F0502020204030204" pitchFamily="34" charset="0"/>
                        </a:rPr>
                        <a:t>Divisions</a:t>
                      </a:r>
                    </a:p>
                  </a:txBody>
                  <a:tcPr marL="5588" marR="5588" marT="4619" marB="0" vert="vert"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gridSpan="2">
                  <a:txBody>
                    <a:bodyPr/>
                    <a:lstStyle/>
                    <a:p>
                      <a:pPr algn="ctr" fontAlgn="ctr"/>
                      <a:r>
                        <a:rPr lang="en-US" sz="2100" b="1" i="0" u="none" strike="noStrike" dirty="0">
                          <a:solidFill>
                            <a:schemeClr val="tx1"/>
                          </a:solidFill>
                          <a:effectLst/>
                          <a:latin typeface="Calibri" panose="020F0502020204030204" pitchFamily="34" charset="0"/>
                        </a:rPr>
                        <a:t>Prophecies Against Judah</a:t>
                      </a:r>
                    </a:p>
                  </a:txBody>
                  <a:tcPr marL="88669" marR="88669" marT="44335" marB="44335" vert="vert"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gridSpan="2">
                  <a:txBody>
                    <a:bodyPr/>
                    <a:lstStyle/>
                    <a:p>
                      <a:pPr algn="ctr" fontAlgn="ctr"/>
                      <a:r>
                        <a:rPr lang="en-US" sz="2100" b="1" i="0" u="none" strike="noStrike" dirty="0">
                          <a:solidFill>
                            <a:schemeClr val="tx1"/>
                          </a:solidFill>
                          <a:effectLst/>
                          <a:latin typeface="Calibri" panose="020F0502020204030204" pitchFamily="34" charset="0"/>
                        </a:rPr>
                        <a:t>Prophecies Against the Nation</a:t>
                      </a:r>
                    </a:p>
                  </a:txBody>
                  <a:tcPr marL="88669" marR="88669" marT="44335" marB="44335" vert="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gridSpan="2">
                  <a:txBody>
                    <a:bodyPr/>
                    <a:lstStyle/>
                    <a:p>
                      <a:pPr algn="ctr" fontAlgn="ctr"/>
                      <a:r>
                        <a:rPr lang="en-US" sz="2100" b="1" i="0" u="none" strike="noStrike" dirty="0">
                          <a:solidFill>
                            <a:schemeClr val="tx1"/>
                          </a:solidFill>
                          <a:effectLst/>
                          <a:latin typeface="Calibri" panose="020F0502020204030204" pitchFamily="34" charset="0"/>
                        </a:rPr>
                        <a:t>Prophesies Against the Day of the Lord</a:t>
                      </a:r>
                    </a:p>
                  </a:txBody>
                  <a:tcPr marL="88669" marR="88669" marT="44335" marB="44335" vert="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gridSpan="2">
                  <a:txBody>
                    <a:bodyPr/>
                    <a:lstStyle/>
                    <a:p>
                      <a:pPr algn="ctr" fontAlgn="ctr"/>
                      <a:r>
                        <a:rPr lang="en-US" sz="2100" b="1" i="0" u="none" strike="noStrike" dirty="0">
                          <a:solidFill>
                            <a:schemeClr val="tx1"/>
                          </a:solidFill>
                          <a:effectLst/>
                          <a:latin typeface="Calibri" panose="020F0502020204030204" pitchFamily="34" charset="0"/>
                        </a:rPr>
                        <a:t>Prophesies of Judgement and Blessing</a:t>
                      </a:r>
                    </a:p>
                  </a:txBody>
                  <a:tcPr marL="88669" marR="88669" marT="44335" marB="44335" vert="vert"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a:txBody>
                    <a:bodyPr/>
                    <a:lstStyle/>
                    <a:p>
                      <a:pPr algn="ctr" fontAlgn="ctr"/>
                      <a:r>
                        <a:rPr lang="en-US" sz="2100" b="1" i="0" u="none" strike="noStrike" dirty="0">
                          <a:solidFill>
                            <a:schemeClr val="tx1"/>
                          </a:solidFill>
                          <a:effectLst/>
                          <a:latin typeface="Calibri" panose="020F0502020204030204" pitchFamily="34" charset="0"/>
                        </a:rPr>
                        <a:t>Sickness and Sin</a:t>
                      </a:r>
                    </a:p>
                  </a:txBody>
                  <a:tcPr marL="160934" marR="160934" marT="133004" marB="133004" vert="vert"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sz="2100" b="1" i="0" u="none" strike="noStrike" dirty="0">
                          <a:solidFill>
                            <a:schemeClr val="tx1"/>
                          </a:solidFill>
                          <a:effectLst/>
                          <a:latin typeface="Calibri" panose="020F0502020204030204" pitchFamily="34" charset="0"/>
                        </a:rPr>
                        <a:t>Hezekiah’s Salvation</a:t>
                      </a:r>
                    </a:p>
                  </a:txBody>
                  <a:tcPr marL="160934" marR="160934" marT="133004" marB="133004" vert="vert"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3">
                  <a:txBody>
                    <a:bodyPr/>
                    <a:lstStyle/>
                    <a:p>
                      <a:pPr algn="ctr" fontAlgn="ctr"/>
                      <a:r>
                        <a:rPr lang="en-US" sz="2100" b="1" i="0" u="none" strike="noStrike" dirty="0">
                          <a:solidFill>
                            <a:schemeClr val="tx1"/>
                          </a:solidFill>
                          <a:effectLst/>
                          <a:latin typeface="Calibri" panose="020F0502020204030204" pitchFamily="34" charset="0"/>
                        </a:rPr>
                        <a:t>Israel’s Deliverance</a:t>
                      </a:r>
                    </a:p>
                  </a:txBody>
                  <a:tcPr marL="88669" marR="88669" marT="44335" marB="44335" vert="vert"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gridSpan="2">
                  <a:txBody>
                    <a:bodyPr/>
                    <a:lstStyle/>
                    <a:p>
                      <a:pPr algn="ctr" fontAlgn="ctr"/>
                      <a:r>
                        <a:rPr lang="en-US" sz="2100" b="1" i="0" u="none" strike="noStrike" dirty="0">
                          <a:solidFill>
                            <a:schemeClr val="tx1"/>
                          </a:solidFill>
                          <a:effectLst/>
                          <a:latin typeface="Calibri" panose="020F0502020204030204" pitchFamily="34" charset="0"/>
                        </a:rPr>
                        <a:t>Israel’s Deliverer</a:t>
                      </a:r>
                    </a:p>
                  </a:txBody>
                  <a:tcPr marL="88669" marR="88669" marT="44335" marB="44335" vert="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gridSpan="2">
                  <a:txBody>
                    <a:bodyPr/>
                    <a:lstStyle/>
                    <a:p>
                      <a:pPr algn="ctr" fontAlgn="ctr"/>
                      <a:r>
                        <a:rPr lang="en-US" sz="2100" b="1" i="0" u="none" strike="noStrike" dirty="0">
                          <a:solidFill>
                            <a:schemeClr val="tx1"/>
                          </a:solidFill>
                          <a:effectLst/>
                          <a:latin typeface="Calibri" panose="020F0502020204030204" pitchFamily="34" charset="0"/>
                        </a:rPr>
                        <a:t>Israel’s Glorious Future</a:t>
                      </a:r>
                    </a:p>
                  </a:txBody>
                  <a:tcPr marL="88669" marR="88669" marT="44335" marB="44335" vert="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extLst>
                  <a:ext uri="{0D108BD9-81ED-4DB2-BD59-A6C34878D82A}">
                    <a16:rowId xmlns:a16="http://schemas.microsoft.com/office/drawing/2014/main" val="10002"/>
                  </a:ext>
                </a:extLst>
              </a:tr>
              <a:tr h="248459">
                <a:tc>
                  <a:txBody>
                    <a:bodyPr/>
                    <a:lstStyle/>
                    <a:p>
                      <a:pPr algn="l" fontAlgn="b"/>
                      <a:r>
                        <a:rPr lang="en-US" sz="1600" b="1" i="0" u="none" strike="noStrike" dirty="0">
                          <a:solidFill>
                            <a:schemeClr val="tx1"/>
                          </a:solidFill>
                          <a:effectLst/>
                          <a:latin typeface="Calibri" panose="020F0502020204030204" pitchFamily="34" charset="0"/>
                        </a:rPr>
                        <a:t> </a:t>
                      </a:r>
                    </a:p>
                  </a:txBody>
                  <a:tcPr marL="5588" marR="5588" marT="46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300" b="1" i="0" u="none" strike="noStrike" dirty="0">
                          <a:solidFill>
                            <a:schemeClr val="tx1"/>
                          </a:solidFill>
                          <a:effectLst/>
                          <a:latin typeface="Calibri" panose="020F0502020204030204" pitchFamily="34" charset="0"/>
                        </a:rPr>
                        <a:t>1:1</a:t>
                      </a:r>
                    </a:p>
                  </a:txBody>
                  <a:tcPr marL="5588" marR="5588" marT="46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300" b="1" i="0" u="none" strike="noStrike" dirty="0">
                          <a:solidFill>
                            <a:schemeClr val="tx1"/>
                          </a:solidFill>
                          <a:effectLst/>
                          <a:latin typeface="Calibri" panose="020F0502020204030204" pitchFamily="34" charset="0"/>
                        </a:rPr>
                        <a:t>12:6</a:t>
                      </a:r>
                    </a:p>
                  </a:txBody>
                  <a:tcPr marL="5588" marR="5588" marT="46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300" b="1" i="0" u="none" strike="noStrike" dirty="0">
                          <a:solidFill>
                            <a:schemeClr val="tx1"/>
                          </a:solidFill>
                          <a:effectLst/>
                          <a:latin typeface="Calibri" panose="020F0502020204030204" pitchFamily="34" charset="0"/>
                        </a:rPr>
                        <a:t>13:1</a:t>
                      </a:r>
                    </a:p>
                  </a:txBody>
                  <a:tcPr marL="5588" marR="5588" marT="46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300" b="1" i="0" u="none" strike="noStrike" dirty="0">
                          <a:solidFill>
                            <a:schemeClr val="tx1"/>
                          </a:solidFill>
                          <a:effectLst/>
                          <a:latin typeface="Calibri" panose="020F0502020204030204" pitchFamily="34" charset="0"/>
                        </a:rPr>
                        <a:t>23:18</a:t>
                      </a:r>
                    </a:p>
                  </a:txBody>
                  <a:tcPr marL="5588" marR="5588" marT="46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300" b="1" i="0" u="none" strike="noStrike" dirty="0">
                          <a:solidFill>
                            <a:schemeClr val="tx1"/>
                          </a:solidFill>
                          <a:effectLst/>
                          <a:latin typeface="Calibri" panose="020F0502020204030204" pitchFamily="34" charset="0"/>
                        </a:rPr>
                        <a:t>24:1</a:t>
                      </a:r>
                    </a:p>
                  </a:txBody>
                  <a:tcPr marL="5588" marR="5588" marT="46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300" b="1" i="0" u="none" strike="noStrike" dirty="0">
                          <a:solidFill>
                            <a:schemeClr val="tx1"/>
                          </a:solidFill>
                          <a:effectLst/>
                          <a:latin typeface="Calibri" panose="020F0502020204030204" pitchFamily="34" charset="0"/>
                        </a:rPr>
                        <a:t>27:13</a:t>
                      </a:r>
                    </a:p>
                  </a:txBody>
                  <a:tcPr marL="5588" marR="5588" marT="46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300" b="1" i="0" u="none" strike="noStrike" dirty="0">
                          <a:solidFill>
                            <a:schemeClr val="tx1"/>
                          </a:solidFill>
                          <a:effectLst/>
                          <a:latin typeface="Calibri" panose="020F0502020204030204" pitchFamily="34" charset="0"/>
                        </a:rPr>
                        <a:t>28:1</a:t>
                      </a:r>
                    </a:p>
                  </a:txBody>
                  <a:tcPr marL="5588" marR="5588" marT="46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300" b="1" i="0" u="none" strike="noStrike" dirty="0">
                          <a:solidFill>
                            <a:schemeClr val="tx1"/>
                          </a:solidFill>
                          <a:effectLst/>
                          <a:latin typeface="Calibri" panose="020F0502020204030204" pitchFamily="34" charset="0"/>
                        </a:rPr>
                        <a:t>35:10</a:t>
                      </a:r>
                    </a:p>
                  </a:txBody>
                  <a:tcPr marL="5588" marR="5588" marT="4619"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300" b="1" i="0" u="none" strike="noStrike" dirty="0">
                          <a:solidFill>
                            <a:schemeClr val="tx1"/>
                          </a:solidFill>
                          <a:effectLst/>
                          <a:latin typeface="Calibri" panose="020F0502020204030204" pitchFamily="34" charset="0"/>
                        </a:rPr>
                        <a:t>36:1</a:t>
                      </a:r>
                    </a:p>
                  </a:txBody>
                  <a:tcPr marL="5588" marR="5588" marT="4619"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300" b="1" i="0" u="none" strike="noStrike" dirty="0">
                          <a:solidFill>
                            <a:schemeClr val="tx1"/>
                          </a:solidFill>
                          <a:effectLst/>
                          <a:latin typeface="Calibri" panose="020F0502020204030204" pitchFamily="34" charset="0"/>
                        </a:rPr>
                        <a:t>39:8</a:t>
                      </a:r>
                    </a:p>
                  </a:txBody>
                  <a:tcPr marL="5588" marR="5588" marT="4619"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300" b="1" i="0" u="none" strike="noStrike" dirty="0">
                          <a:solidFill>
                            <a:schemeClr val="tx1"/>
                          </a:solidFill>
                          <a:effectLst/>
                          <a:latin typeface="Calibri" panose="020F0502020204030204" pitchFamily="34" charset="0"/>
                        </a:rPr>
                        <a:t>40:1</a:t>
                      </a:r>
                    </a:p>
                  </a:txBody>
                  <a:tcPr marL="5588" marR="5588" marT="4619"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2">
                  <a:txBody>
                    <a:bodyPr/>
                    <a:lstStyle/>
                    <a:p>
                      <a:pPr algn="ctr" fontAlgn="b"/>
                      <a:r>
                        <a:rPr lang="en-US" sz="1300" b="1" i="0" u="none" strike="noStrike" dirty="0">
                          <a:solidFill>
                            <a:schemeClr val="tx1"/>
                          </a:solidFill>
                          <a:effectLst/>
                          <a:latin typeface="Calibri" panose="020F0502020204030204" pitchFamily="34" charset="0"/>
                        </a:rPr>
                        <a:t>48:22</a:t>
                      </a:r>
                    </a:p>
                  </a:txBody>
                  <a:tcPr marL="5588" marR="5588" marT="46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pPr algn="ctr" fontAlgn="b"/>
                      <a:endParaRPr lang="en-US" sz="1300" b="1" i="0" u="none" strike="noStrike" dirty="0">
                        <a:solidFill>
                          <a:schemeClr val="tx1"/>
                        </a:solidFill>
                        <a:effectLst/>
                        <a:latin typeface="Calibri" panose="020F0502020204030204" pitchFamily="34" charset="0"/>
                      </a:endParaRPr>
                    </a:p>
                  </a:txBody>
                  <a:tcPr marL="5588" marR="5588" marT="46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300" b="1" i="0" u="none" strike="noStrike" dirty="0">
                          <a:solidFill>
                            <a:schemeClr val="tx1"/>
                          </a:solidFill>
                          <a:effectLst/>
                          <a:latin typeface="Calibri" panose="020F0502020204030204" pitchFamily="34" charset="0"/>
                        </a:rPr>
                        <a:t>49:1</a:t>
                      </a:r>
                    </a:p>
                  </a:txBody>
                  <a:tcPr marL="5588" marR="5588" marT="46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300" b="1" i="0" u="none" strike="noStrike" dirty="0">
                          <a:solidFill>
                            <a:schemeClr val="tx1"/>
                          </a:solidFill>
                          <a:effectLst/>
                          <a:latin typeface="Calibri" panose="020F0502020204030204" pitchFamily="34" charset="0"/>
                        </a:rPr>
                        <a:t>57:21</a:t>
                      </a:r>
                    </a:p>
                  </a:txBody>
                  <a:tcPr marL="5588" marR="5588" marT="46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300" b="1" i="0" u="none" strike="noStrike" dirty="0">
                          <a:solidFill>
                            <a:schemeClr val="tx1"/>
                          </a:solidFill>
                          <a:effectLst/>
                          <a:latin typeface="Calibri" panose="020F0502020204030204" pitchFamily="34" charset="0"/>
                        </a:rPr>
                        <a:t>58:1</a:t>
                      </a:r>
                    </a:p>
                  </a:txBody>
                  <a:tcPr marL="5588" marR="5588" marT="46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300" b="1" i="0" u="none" strike="noStrike" dirty="0">
                          <a:solidFill>
                            <a:schemeClr val="tx1"/>
                          </a:solidFill>
                          <a:effectLst/>
                          <a:latin typeface="Calibri" panose="020F0502020204030204" pitchFamily="34" charset="0"/>
                        </a:rPr>
                        <a:t>66:24</a:t>
                      </a:r>
                    </a:p>
                  </a:txBody>
                  <a:tcPr marL="5588" marR="5588" marT="46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437971">
                <a:tc rowSpan="2">
                  <a:txBody>
                    <a:bodyPr/>
                    <a:lstStyle/>
                    <a:p>
                      <a:pPr algn="ctr" fontAlgn="b"/>
                      <a:r>
                        <a:rPr lang="en-US" sz="2300" b="1" i="0" u="none" strike="noStrike" dirty="0">
                          <a:solidFill>
                            <a:schemeClr val="tx1"/>
                          </a:solidFill>
                          <a:effectLst/>
                          <a:latin typeface="Calibri" panose="020F0502020204030204" pitchFamily="34" charset="0"/>
                        </a:rPr>
                        <a:t>Topics</a:t>
                      </a:r>
                    </a:p>
                  </a:txBody>
                  <a:tcPr marL="88669" marR="88669" marT="44335" marB="44335"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gridSpan="8">
                  <a:txBody>
                    <a:bodyPr/>
                    <a:lstStyle/>
                    <a:p>
                      <a:pPr algn="ctr" fontAlgn="b"/>
                      <a:r>
                        <a:rPr lang="en-US" sz="2100" b="1" i="0" u="none" strike="noStrike" dirty="0">
                          <a:solidFill>
                            <a:schemeClr val="tx1"/>
                          </a:solidFill>
                          <a:effectLst/>
                          <a:latin typeface="Calibri" panose="020F0502020204030204" pitchFamily="34" charset="0"/>
                        </a:rPr>
                        <a:t>Prophetic</a:t>
                      </a:r>
                    </a:p>
                  </a:txBody>
                  <a:tcPr marL="88669" marR="88669" marT="44335" marB="44335"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2">
                  <a:txBody>
                    <a:bodyPr/>
                    <a:lstStyle/>
                    <a:p>
                      <a:pPr algn="ctr" fontAlgn="b"/>
                      <a:r>
                        <a:rPr lang="en-US" sz="2100" b="1" i="0" u="none" strike="noStrike" dirty="0">
                          <a:solidFill>
                            <a:schemeClr val="tx1"/>
                          </a:solidFill>
                          <a:effectLst/>
                          <a:latin typeface="Calibri" panose="020F0502020204030204" pitchFamily="34" charset="0"/>
                        </a:rPr>
                        <a:t>Historic</a:t>
                      </a:r>
                    </a:p>
                  </a:txBody>
                  <a:tcPr marL="88669" marR="88669" marT="44335" marB="4433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gridSpan="7">
                  <a:txBody>
                    <a:bodyPr/>
                    <a:lstStyle/>
                    <a:p>
                      <a:pPr algn="ctr" fontAlgn="b"/>
                      <a:r>
                        <a:rPr lang="en-US" sz="2100" b="1" i="0" u="none" strike="noStrike" dirty="0">
                          <a:solidFill>
                            <a:schemeClr val="tx1"/>
                          </a:solidFill>
                          <a:effectLst/>
                          <a:latin typeface="Calibri" panose="020F0502020204030204" pitchFamily="34" charset="0"/>
                        </a:rPr>
                        <a:t>Messianic</a:t>
                      </a:r>
                    </a:p>
                  </a:txBody>
                  <a:tcPr marL="88669" marR="88669" marT="44335" marB="44335"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4"/>
                  </a:ext>
                </a:extLst>
              </a:tr>
              <a:tr h="437971">
                <a:tc vMerge="1">
                  <a:txBody>
                    <a:bodyPr/>
                    <a:lstStyle/>
                    <a:p>
                      <a:endParaRPr lang="en-US"/>
                    </a:p>
                  </a:txBody>
                  <a:tcPr/>
                </a:tc>
                <a:tc gridSpan="8">
                  <a:txBody>
                    <a:bodyPr/>
                    <a:lstStyle/>
                    <a:p>
                      <a:pPr algn="ctr" fontAlgn="b"/>
                      <a:r>
                        <a:rPr lang="en-US" sz="2100" b="1" i="0" u="none" strike="noStrike" dirty="0">
                          <a:solidFill>
                            <a:schemeClr val="tx1"/>
                          </a:solidFill>
                          <a:effectLst/>
                          <a:latin typeface="Calibri" panose="020F0502020204030204" pitchFamily="34" charset="0"/>
                        </a:rPr>
                        <a:t>Judgment</a:t>
                      </a:r>
                    </a:p>
                  </a:txBody>
                  <a:tcPr marL="88669" marR="88669" marT="44335" marB="44335"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2">
                  <a:txBody>
                    <a:bodyPr/>
                    <a:lstStyle/>
                    <a:p>
                      <a:pPr algn="ctr" fontAlgn="b"/>
                      <a:r>
                        <a:rPr lang="en-US" sz="2100" b="1" i="0" u="none" strike="noStrike" dirty="0">
                          <a:solidFill>
                            <a:schemeClr val="tx1"/>
                          </a:solidFill>
                          <a:effectLst/>
                          <a:latin typeface="Calibri" panose="020F0502020204030204" pitchFamily="34" charset="0"/>
                        </a:rPr>
                        <a:t>Transition</a:t>
                      </a:r>
                    </a:p>
                  </a:txBody>
                  <a:tcPr marL="88669" marR="88669" marT="44335" marB="4433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gridSpan="7">
                  <a:txBody>
                    <a:bodyPr/>
                    <a:lstStyle/>
                    <a:p>
                      <a:pPr algn="ctr" fontAlgn="b"/>
                      <a:r>
                        <a:rPr lang="en-US" sz="2100" b="1" i="0" u="none" strike="noStrike" dirty="0">
                          <a:solidFill>
                            <a:schemeClr val="tx1"/>
                          </a:solidFill>
                          <a:effectLst/>
                          <a:latin typeface="Calibri" panose="020F0502020204030204" pitchFamily="34" charset="0"/>
                        </a:rPr>
                        <a:t>Hope</a:t>
                      </a:r>
                    </a:p>
                  </a:txBody>
                  <a:tcPr marL="88669" marR="88669" marT="44335" marB="44335"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5"/>
                  </a:ext>
                </a:extLst>
              </a:tr>
              <a:tr h="437971">
                <a:tc>
                  <a:txBody>
                    <a:bodyPr/>
                    <a:lstStyle/>
                    <a:p>
                      <a:pPr algn="ctr" fontAlgn="b"/>
                      <a:r>
                        <a:rPr lang="en-US" sz="2300" b="1" i="0" u="none" strike="noStrike" dirty="0">
                          <a:solidFill>
                            <a:schemeClr val="tx1"/>
                          </a:solidFill>
                          <a:effectLst/>
                          <a:latin typeface="Calibri" panose="020F0502020204030204" pitchFamily="34" charset="0"/>
                        </a:rPr>
                        <a:t>Place</a:t>
                      </a:r>
                    </a:p>
                  </a:txBody>
                  <a:tcPr marL="5588" marR="5588" marT="46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gridSpan="17">
                  <a:txBody>
                    <a:bodyPr/>
                    <a:lstStyle/>
                    <a:p>
                      <a:pPr algn="ctr" fontAlgn="b"/>
                      <a:r>
                        <a:rPr lang="en-US" sz="2100" b="1" i="0" u="none" strike="noStrike" dirty="0">
                          <a:solidFill>
                            <a:schemeClr val="tx1"/>
                          </a:solidFill>
                          <a:effectLst/>
                          <a:latin typeface="Calibri" panose="020F0502020204030204" pitchFamily="34" charset="0"/>
                        </a:rPr>
                        <a:t>Israel &amp; Judah</a:t>
                      </a:r>
                    </a:p>
                  </a:txBody>
                  <a:tcPr marL="88669" marR="88669" marT="44335" marB="44335"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6"/>
                  </a:ext>
                </a:extLst>
              </a:tr>
              <a:tr h="437971">
                <a:tc>
                  <a:txBody>
                    <a:bodyPr/>
                    <a:lstStyle/>
                    <a:p>
                      <a:pPr algn="ctr" fontAlgn="b"/>
                      <a:r>
                        <a:rPr lang="en-US" sz="2300" b="1" i="0" u="none" strike="noStrike" dirty="0">
                          <a:solidFill>
                            <a:schemeClr val="tx1"/>
                          </a:solidFill>
                          <a:effectLst/>
                          <a:latin typeface="Calibri" panose="020F0502020204030204" pitchFamily="34" charset="0"/>
                        </a:rPr>
                        <a:t>Time</a:t>
                      </a:r>
                    </a:p>
                  </a:txBody>
                  <a:tcPr marL="5588" marR="5588" marT="46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gridSpan="17">
                  <a:txBody>
                    <a:bodyPr/>
                    <a:lstStyle/>
                    <a:p>
                      <a:pPr algn="ctr" fontAlgn="b"/>
                      <a:r>
                        <a:rPr lang="en-US" sz="2100" b="1" i="0" u="none" strike="noStrike" dirty="0">
                          <a:solidFill>
                            <a:schemeClr val="tx1"/>
                          </a:solidFill>
                          <a:effectLst/>
                          <a:latin typeface="Calibri" panose="020F0502020204030204" pitchFamily="34" charset="0"/>
                        </a:rPr>
                        <a:t>740 - 680 B.C.</a:t>
                      </a:r>
                    </a:p>
                  </a:txBody>
                  <a:tcPr marL="88669" marR="88669" marT="44335" marB="44335"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7"/>
                  </a:ext>
                </a:extLst>
              </a:tr>
            </a:tbl>
          </a:graphicData>
        </a:graphic>
      </p:graphicFrame>
      <p:sp>
        <p:nvSpPr>
          <p:cNvPr id="2" name="TextBox 1"/>
          <p:cNvSpPr txBox="1"/>
          <p:nvPr/>
        </p:nvSpPr>
        <p:spPr>
          <a:xfrm>
            <a:off x="711200" y="6810828"/>
            <a:ext cx="5187639" cy="246221"/>
          </a:xfrm>
          <a:prstGeom prst="rect">
            <a:avLst/>
          </a:prstGeom>
          <a:noFill/>
        </p:spPr>
        <p:txBody>
          <a:bodyPr wrap="none" rtlCol="0">
            <a:spAutoFit/>
          </a:bodyPr>
          <a:lstStyle/>
          <a:p>
            <a:pPr marL="0" lvl="1"/>
            <a:r>
              <a:rPr lang="en-US" sz="1000" dirty="0"/>
              <a:t>Bruce Wilkinson and Kenneth Boa, Talk Thru the Bible (Nashville: T. Nelson, 1983), 189.</a:t>
            </a:r>
            <a:endParaRPr lang="en-US" sz="1400" dirty="0"/>
          </a:p>
        </p:txBody>
      </p:sp>
      <p:cxnSp>
        <p:nvCxnSpPr>
          <p:cNvPr id="4" name="Straight Arrow Connector 3">
            <a:extLst>
              <a:ext uri="{FF2B5EF4-FFF2-40B4-BE49-F238E27FC236}">
                <a16:creationId xmlns:a16="http://schemas.microsoft.com/office/drawing/2014/main" id="{7E0CB721-6A58-6300-A251-31AF04A63E7F}"/>
              </a:ext>
            </a:extLst>
          </p:cNvPr>
          <p:cNvCxnSpPr>
            <a:cxnSpLocks/>
          </p:cNvCxnSpPr>
          <p:nvPr/>
        </p:nvCxnSpPr>
        <p:spPr>
          <a:xfrm flipH="1" flipV="1">
            <a:off x="6159501" y="4953000"/>
            <a:ext cx="381000" cy="685800"/>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3" name="Rectangle 2">
            <a:extLst>
              <a:ext uri="{FF2B5EF4-FFF2-40B4-BE49-F238E27FC236}">
                <a16:creationId xmlns:a16="http://schemas.microsoft.com/office/drawing/2014/main" id="{14D4847A-DDA8-D89D-FDDF-EC1A6006F032}"/>
              </a:ext>
            </a:extLst>
          </p:cNvPr>
          <p:cNvSpPr/>
          <p:nvPr/>
        </p:nvSpPr>
        <p:spPr>
          <a:xfrm>
            <a:off x="5207001" y="2560320"/>
            <a:ext cx="1051560" cy="2240280"/>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Rectangle 4">
            <a:extLst>
              <a:ext uri="{FF2B5EF4-FFF2-40B4-BE49-F238E27FC236}">
                <a16:creationId xmlns:a16="http://schemas.microsoft.com/office/drawing/2014/main" id="{7C124AB1-E427-7B2D-464B-BDBEB359B851}"/>
              </a:ext>
            </a:extLst>
          </p:cNvPr>
          <p:cNvSpPr/>
          <p:nvPr/>
        </p:nvSpPr>
        <p:spPr>
          <a:xfrm>
            <a:off x="6349999" y="1789857"/>
            <a:ext cx="2926080" cy="4153743"/>
          </a:xfrm>
          <a:prstGeom prst="rect">
            <a:avLst/>
          </a:prstGeom>
          <a:no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ectangle 5">
            <a:extLst>
              <a:ext uri="{FF2B5EF4-FFF2-40B4-BE49-F238E27FC236}">
                <a16:creationId xmlns:a16="http://schemas.microsoft.com/office/drawing/2014/main" id="{6979FDF1-C3E0-5355-D04B-4305342DDE0C}"/>
              </a:ext>
            </a:extLst>
          </p:cNvPr>
          <p:cNvSpPr/>
          <p:nvPr/>
        </p:nvSpPr>
        <p:spPr>
          <a:xfrm>
            <a:off x="1841979" y="1797046"/>
            <a:ext cx="4508020" cy="4146554"/>
          </a:xfrm>
          <a:prstGeom prst="rect">
            <a:avLst/>
          </a:prstGeom>
          <a:noFill/>
          <a:ln w="571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extLst>
      <p:ext uri="{BB962C8B-B14F-4D97-AF65-F5344CB8AC3E}">
        <p14:creationId xmlns:p14="http://schemas.microsoft.com/office/powerpoint/2010/main" val="22174175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P spid="5" grpId="1" animBg="1"/>
      <p:bldP spid="6" grpId="0" animBg="1"/>
      <p:bldP spid="6" grpId="1"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1366AF-9180-3C94-DE43-EBA79885B9D9}"/>
              </a:ext>
            </a:extLst>
          </p:cNvPr>
          <p:cNvSpPr>
            <a:spLocks noGrp="1"/>
          </p:cNvSpPr>
          <p:nvPr>
            <p:ph type="title"/>
          </p:nvPr>
        </p:nvSpPr>
        <p:spPr>
          <a:xfrm>
            <a:off x="2082800" y="491331"/>
            <a:ext cx="7696200" cy="804069"/>
          </a:xfrm>
          <a:solidFill>
            <a:schemeClr val="accent2">
              <a:lumMod val="60000"/>
              <a:lumOff val="40000"/>
            </a:schemeClr>
          </a:solidFill>
        </p:spPr>
        <p:txBody>
          <a:bodyPr/>
          <a:lstStyle/>
          <a:p>
            <a:pPr algn="ctr"/>
            <a:r>
              <a:rPr lang="en-US" sz="4000" b="1" dirty="0">
                <a:solidFill>
                  <a:schemeClr val="tx1"/>
                </a:solidFill>
                <a:latin typeface="+mn-lt"/>
              </a:rPr>
              <a:t>Context – Isaiah 34</a:t>
            </a:r>
          </a:p>
        </p:txBody>
      </p:sp>
      <p:sp>
        <p:nvSpPr>
          <p:cNvPr id="7" name="Content Placeholder 2">
            <a:extLst>
              <a:ext uri="{FF2B5EF4-FFF2-40B4-BE49-F238E27FC236}">
                <a16:creationId xmlns:a16="http://schemas.microsoft.com/office/drawing/2014/main" id="{8BD62D07-8C77-A194-4EB6-526214BC82BE}"/>
              </a:ext>
            </a:extLst>
          </p:cNvPr>
          <p:cNvSpPr>
            <a:spLocks noGrp="1"/>
          </p:cNvSpPr>
          <p:nvPr>
            <p:ph idx="1"/>
          </p:nvPr>
        </p:nvSpPr>
        <p:spPr>
          <a:xfrm>
            <a:off x="1120474" y="914400"/>
            <a:ext cx="11096925" cy="4527550"/>
          </a:xfrm>
        </p:spPr>
        <p:txBody>
          <a:bodyPr/>
          <a:lstStyle/>
          <a:p>
            <a:pPr marL="0" indent="0" algn="ctr">
              <a:lnSpc>
                <a:spcPct val="200000"/>
              </a:lnSpc>
              <a:buNone/>
              <a:defRPr/>
            </a:pPr>
            <a:endParaRPr lang="en-US" sz="2800" b="1" dirty="0">
              <a:solidFill>
                <a:schemeClr val="tx1"/>
              </a:solidFill>
              <a:latin typeface="+mn-lt"/>
            </a:endParaRPr>
          </a:p>
          <a:p>
            <a:pPr>
              <a:lnSpc>
                <a:spcPct val="200000"/>
              </a:lnSpc>
            </a:pPr>
            <a:r>
              <a:rPr lang="en-US" sz="2800" b="1" dirty="0">
                <a:solidFill>
                  <a:schemeClr val="tx1"/>
                </a:solidFill>
                <a:latin typeface="+mn-lt"/>
              </a:rPr>
              <a:t>YHWH’s </a:t>
            </a:r>
            <a:r>
              <a:rPr lang="en-US" sz="2800" b="1" dirty="0">
                <a:solidFill>
                  <a:schemeClr val="accent1"/>
                </a:solidFill>
                <a:latin typeface="+mn-lt"/>
              </a:rPr>
              <a:t>indignation</a:t>
            </a:r>
            <a:r>
              <a:rPr lang="en-US" sz="2800" b="1" dirty="0">
                <a:solidFill>
                  <a:schemeClr val="tx1"/>
                </a:solidFill>
                <a:latin typeface="+mn-lt"/>
              </a:rPr>
              <a:t> is against all the nations   vv.1-4</a:t>
            </a:r>
          </a:p>
          <a:p>
            <a:pPr>
              <a:lnSpc>
                <a:spcPct val="200000"/>
              </a:lnSpc>
            </a:pPr>
            <a:r>
              <a:rPr lang="en-US" sz="2800" b="1" dirty="0">
                <a:solidFill>
                  <a:schemeClr val="tx1"/>
                </a:solidFill>
                <a:latin typeface="+mn-lt"/>
              </a:rPr>
              <a:t>The sword of the Lord </a:t>
            </a:r>
            <a:r>
              <a:rPr lang="en-US" sz="2800" b="1" dirty="0">
                <a:solidFill>
                  <a:schemeClr val="accent1"/>
                </a:solidFill>
                <a:latin typeface="+mn-lt"/>
              </a:rPr>
              <a:t>will judge Edom </a:t>
            </a:r>
            <a:r>
              <a:rPr lang="en-US" sz="2800" b="1" dirty="0">
                <a:solidFill>
                  <a:schemeClr val="tx1"/>
                </a:solidFill>
                <a:latin typeface="+mn-lt"/>
              </a:rPr>
              <a:t>and others   vv.5-7</a:t>
            </a:r>
          </a:p>
          <a:p>
            <a:pPr>
              <a:lnSpc>
                <a:spcPct val="200000"/>
              </a:lnSpc>
            </a:pPr>
            <a:r>
              <a:rPr lang="en-US" sz="2800" b="1" dirty="0">
                <a:solidFill>
                  <a:schemeClr val="tx1"/>
                </a:solidFill>
                <a:latin typeface="+mn-lt"/>
              </a:rPr>
              <a:t>YHWH has a </a:t>
            </a:r>
            <a:r>
              <a:rPr lang="en-US" sz="2800" b="1" dirty="0">
                <a:solidFill>
                  <a:schemeClr val="accent1"/>
                </a:solidFill>
                <a:latin typeface="+mn-lt"/>
              </a:rPr>
              <a:t>day of vengeance </a:t>
            </a:r>
            <a:r>
              <a:rPr lang="en-US" sz="2800" b="1" dirty="0">
                <a:solidFill>
                  <a:schemeClr val="tx1"/>
                </a:solidFill>
                <a:latin typeface="+mn-lt"/>
              </a:rPr>
              <a:t>on behalf of Zion   vv.8-15</a:t>
            </a:r>
          </a:p>
          <a:p>
            <a:pPr>
              <a:lnSpc>
                <a:spcPct val="200000"/>
              </a:lnSpc>
            </a:pPr>
            <a:r>
              <a:rPr lang="en-US" sz="2800" b="1" dirty="0">
                <a:solidFill>
                  <a:schemeClr val="tx1"/>
                </a:solidFill>
                <a:latin typeface="+mn-lt"/>
              </a:rPr>
              <a:t>YHWH Himself authenticates this coming </a:t>
            </a:r>
            <a:r>
              <a:rPr lang="en-US" sz="2800" b="1" dirty="0">
                <a:solidFill>
                  <a:schemeClr val="accent1"/>
                </a:solidFill>
                <a:latin typeface="+mn-lt"/>
              </a:rPr>
              <a:t>judgment</a:t>
            </a:r>
            <a:r>
              <a:rPr lang="en-US" sz="2800" b="1" dirty="0">
                <a:solidFill>
                  <a:schemeClr val="tx1"/>
                </a:solidFill>
                <a:latin typeface="+mn-lt"/>
              </a:rPr>
              <a:t>   vv.16-17</a:t>
            </a:r>
          </a:p>
          <a:p>
            <a:pPr lvl="1">
              <a:lnSpc>
                <a:spcPct val="200000"/>
              </a:lnSpc>
              <a:buFont typeface="Arial" panose="020B0604020202020204" pitchFamily="34" charset="0"/>
              <a:buChar char="•"/>
              <a:defRPr/>
            </a:pPr>
            <a:endParaRPr lang="en-US" sz="2800" b="1" dirty="0">
              <a:solidFill>
                <a:schemeClr val="tx1"/>
              </a:solidFill>
              <a:latin typeface="+mn-lt"/>
            </a:endParaRPr>
          </a:p>
        </p:txBody>
      </p:sp>
    </p:spTree>
    <p:extLst>
      <p:ext uri="{BB962C8B-B14F-4D97-AF65-F5344CB8AC3E}">
        <p14:creationId xmlns:p14="http://schemas.microsoft.com/office/powerpoint/2010/main" val="4703969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1366AF-9180-3C94-DE43-EBA79885B9D9}"/>
              </a:ext>
            </a:extLst>
          </p:cNvPr>
          <p:cNvSpPr>
            <a:spLocks noGrp="1"/>
          </p:cNvSpPr>
          <p:nvPr>
            <p:ph type="title"/>
          </p:nvPr>
        </p:nvSpPr>
        <p:spPr>
          <a:xfrm>
            <a:off x="2082800" y="491331"/>
            <a:ext cx="7696200" cy="804069"/>
          </a:xfrm>
          <a:solidFill>
            <a:schemeClr val="accent2">
              <a:lumMod val="60000"/>
              <a:lumOff val="40000"/>
            </a:schemeClr>
          </a:solidFill>
        </p:spPr>
        <p:txBody>
          <a:bodyPr/>
          <a:lstStyle/>
          <a:p>
            <a:pPr algn="ctr"/>
            <a:r>
              <a:rPr lang="en-US" sz="4000" b="1" dirty="0">
                <a:solidFill>
                  <a:schemeClr val="tx1"/>
                </a:solidFill>
                <a:latin typeface="+mn-lt"/>
              </a:rPr>
              <a:t>Drilling Down – Isaiah 34</a:t>
            </a:r>
          </a:p>
        </p:txBody>
      </p:sp>
      <p:sp>
        <p:nvSpPr>
          <p:cNvPr id="7" name="Content Placeholder 2">
            <a:extLst>
              <a:ext uri="{FF2B5EF4-FFF2-40B4-BE49-F238E27FC236}">
                <a16:creationId xmlns:a16="http://schemas.microsoft.com/office/drawing/2014/main" id="{8BD62D07-8C77-A194-4EB6-526214BC82BE}"/>
              </a:ext>
            </a:extLst>
          </p:cNvPr>
          <p:cNvSpPr>
            <a:spLocks noGrp="1"/>
          </p:cNvSpPr>
          <p:nvPr>
            <p:ph idx="1"/>
          </p:nvPr>
        </p:nvSpPr>
        <p:spPr>
          <a:xfrm>
            <a:off x="1120474" y="914400"/>
            <a:ext cx="11096925" cy="4527550"/>
          </a:xfrm>
        </p:spPr>
        <p:txBody>
          <a:bodyPr/>
          <a:lstStyle/>
          <a:p>
            <a:pPr marL="0" indent="0" algn="ctr">
              <a:lnSpc>
                <a:spcPct val="200000"/>
              </a:lnSpc>
              <a:buNone/>
              <a:defRPr/>
            </a:pPr>
            <a:endParaRPr lang="en-US" sz="3200" b="1" dirty="0">
              <a:solidFill>
                <a:schemeClr val="tx1"/>
              </a:solidFill>
              <a:latin typeface="+mn-lt"/>
            </a:endParaRPr>
          </a:p>
          <a:p>
            <a:pPr marL="0" indent="0">
              <a:spcBef>
                <a:spcPts val="0"/>
              </a:spcBef>
              <a:buNone/>
            </a:pPr>
            <a:r>
              <a:rPr lang="en-US" sz="3200" b="1" baseline="30000" dirty="0">
                <a:solidFill>
                  <a:schemeClr val="tx1"/>
                </a:solidFill>
                <a:latin typeface="+mn-lt"/>
              </a:rPr>
              <a:t>9</a:t>
            </a:r>
            <a:r>
              <a:rPr lang="en-US" sz="3200" b="1" dirty="0">
                <a:solidFill>
                  <a:schemeClr val="tx1"/>
                </a:solidFill>
                <a:latin typeface="+mn-lt"/>
              </a:rPr>
              <a:t> Its streams will be turned into pitch, </a:t>
            </a:r>
          </a:p>
          <a:p>
            <a:pPr marL="0" indent="0">
              <a:spcBef>
                <a:spcPts val="0"/>
              </a:spcBef>
              <a:buNone/>
            </a:pPr>
            <a:r>
              <a:rPr lang="en-US" sz="3200" b="1" dirty="0">
                <a:solidFill>
                  <a:schemeClr val="tx1"/>
                </a:solidFill>
                <a:latin typeface="+mn-lt"/>
              </a:rPr>
              <a:t>	And its loose earth into brimstone, </a:t>
            </a:r>
          </a:p>
          <a:p>
            <a:pPr marL="0" indent="0">
              <a:spcBef>
                <a:spcPts val="0"/>
              </a:spcBef>
              <a:buNone/>
            </a:pPr>
            <a:r>
              <a:rPr lang="en-US" sz="3200" b="1" dirty="0">
                <a:solidFill>
                  <a:schemeClr val="tx1"/>
                </a:solidFill>
                <a:latin typeface="+mn-lt"/>
              </a:rPr>
              <a:t>	And its land will become burning pitch.</a:t>
            </a:r>
          </a:p>
          <a:p>
            <a:pPr marL="0" indent="0">
              <a:spcBef>
                <a:spcPts val="0"/>
              </a:spcBef>
              <a:buNone/>
            </a:pPr>
            <a:r>
              <a:rPr lang="en-US" sz="3200" b="1" dirty="0">
                <a:solidFill>
                  <a:schemeClr val="tx1"/>
                </a:solidFill>
                <a:latin typeface="+mn-lt"/>
              </a:rPr>
              <a:t> </a:t>
            </a:r>
          </a:p>
          <a:p>
            <a:pPr marL="0" indent="0">
              <a:spcBef>
                <a:spcPts val="0"/>
              </a:spcBef>
              <a:buNone/>
            </a:pPr>
            <a:r>
              <a:rPr lang="en-US" sz="3200" b="1" baseline="30000" dirty="0">
                <a:solidFill>
                  <a:schemeClr val="tx1"/>
                </a:solidFill>
                <a:latin typeface="+mn-lt"/>
              </a:rPr>
              <a:t>10</a:t>
            </a:r>
            <a:r>
              <a:rPr lang="en-US" sz="3200" b="1" dirty="0">
                <a:solidFill>
                  <a:schemeClr val="tx1"/>
                </a:solidFill>
                <a:latin typeface="+mn-lt"/>
              </a:rPr>
              <a:t> It will not be quenched night or day; </a:t>
            </a:r>
          </a:p>
          <a:p>
            <a:pPr marL="0" indent="0">
              <a:spcBef>
                <a:spcPts val="0"/>
              </a:spcBef>
              <a:buNone/>
            </a:pPr>
            <a:r>
              <a:rPr lang="en-US" sz="3200" b="1" dirty="0">
                <a:solidFill>
                  <a:schemeClr val="tx1"/>
                </a:solidFill>
                <a:latin typeface="+mn-lt"/>
              </a:rPr>
              <a:t>	Its smoke will go up forever. </a:t>
            </a:r>
          </a:p>
          <a:p>
            <a:pPr marL="0" indent="0">
              <a:spcBef>
                <a:spcPts val="0"/>
              </a:spcBef>
              <a:buNone/>
            </a:pPr>
            <a:r>
              <a:rPr lang="en-US" sz="3200" b="1" dirty="0">
                <a:solidFill>
                  <a:schemeClr val="tx1"/>
                </a:solidFill>
                <a:latin typeface="+mn-lt"/>
              </a:rPr>
              <a:t>	From generation to generation it will be desolate; </a:t>
            </a:r>
          </a:p>
          <a:p>
            <a:pPr marL="0" indent="0">
              <a:spcBef>
                <a:spcPts val="0"/>
              </a:spcBef>
              <a:buNone/>
            </a:pPr>
            <a:r>
              <a:rPr lang="en-US" sz="3200" b="1" dirty="0">
                <a:solidFill>
                  <a:schemeClr val="tx1"/>
                </a:solidFill>
                <a:latin typeface="+mn-lt"/>
              </a:rPr>
              <a:t>	None will pass through it forever and ever. </a:t>
            </a:r>
          </a:p>
        </p:txBody>
      </p:sp>
      <p:sp>
        <p:nvSpPr>
          <p:cNvPr id="9" name="TextBox 8">
            <a:extLst>
              <a:ext uri="{FF2B5EF4-FFF2-40B4-BE49-F238E27FC236}">
                <a16:creationId xmlns:a16="http://schemas.microsoft.com/office/drawing/2014/main" id="{E338F0FB-A7C2-F592-9283-270ED84C5D00}"/>
              </a:ext>
            </a:extLst>
          </p:cNvPr>
          <p:cNvSpPr txBox="1"/>
          <p:nvPr/>
        </p:nvSpPr>
        <p:spPr>
          <a:xfrm>
            <a:off x="4755671" y="6287869"/>
            <a:ext cx="3493457" cy="646331"/>
          </a:xfrm>
          <a:prstGeom prst="rect">
            <a:avLst/>
          </a:prstGeom>
          <a:noFill/>
        </p:spPr>
        <p:txBody>
          <a:bodyPr wrap="none" rtlCol="0">
            <a:spAutoFit/>
          </a:bodyPr>
          <a:lstStyle/>
          <a:p>
            <a:r>
              <a:rPr lang="en-US" sz="3600" b="1" u="sng" dirty="0">
                <a:solidFill>
                  <a:srgbClr val="FF0000"/>
                </a:solidFill>
              </a:rPr>
              <a:t>The Tribulation</a:t>
            </a:r>
          </a:p>
        </p:txBody>
      </p:sp>
    </p:spTree>
    <p:extLst>
      <p:ext uri="{BB962C8B-B14F-4D97-AF65-F5344CB8AC3E}">
        <p14:creationId xmlns:p14="http://schemas.microsoft.com/office/powerpoint/2010/main" val="9752794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1366AF-9180-3C94-DE43-EBA79885B9D9}"/>
              </a:ext>
            </a:extLst>
          </p:cNvPr>
          <p:cNvSpPr>
            <a:spLocks noGrp="1"/>
          </p:cNvSpPr>
          <p:nvPr>
            <p:ph type="title"/>
          </p:nvPr>
        </p:nvSpPr>
        <p:spPr>
          <a:xfrm>
            <a:off x="3454400" y="491331"/>
            <a:ext cx="5410200" cy="846137"/>
          </a:xfrm>
          <a:solidFill>
            <a:schemeClr val="accent2">
              <a:lumMod val="60000"/>
              <a:lumOff val="40000"/>
            </a:schemeClr>
          </a:solidFill>
        </p:spPr>
        <p:txBody>
          <a:bodyPr/>
          <a:lstStyle/>
          <a:p>
            <a:pPr algn="ctr"/>
            <a:r>
              <a:rPr lang="en-US" sz="4000" b="1" dirty="0">
                <a:solidFill>
                  <a:schemeClr val="tx1"/>
                </a:solidFill>
                <a:latin typeface="+mn-lt"/>
              </a:rPr>
              <a:t>Isaiah 35 Outline</a:t>
            </a:r>
          </a:p>
        </p:txBody>
      </p:sp>
      <p:sp>
        <p:nvSpPr>
          <p:cNvPr id="6" name="Oval 5">
            <a:extLst>
              <a:ext uri="{FF2B5EF4-FFF2-40B4-BE49-F238E27FC236}">
                <a16:creationId xmlns:a16="http://schemas.microsoft.com/office/drawing/2014/main" id="{D67C915C-F507-4203-9849-A28F28EB9401}"/>
              </a:ext>
            </a:extLst>
          </p:cNvPr>
          <p:cNvSpPr/>
          <p:nvPr/>
        </p:nvSpPr>
        <p:spPr>
          <a:xfrm>
            <a:off x="1092200" y="2141537"/>
            <a:ext cx="4267200" cy="2286000"/>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Oval 6">
            <a:extLst>
              <a:ext uri="{FF2B5EF4-FFF2-40B4-BE49-F238E27FC236}">
                <a16:creationId xmlns:a16="http://schemas.microsoft.com/office/drawing/2014/main" id="{A9A16E6C-1320-8E31-D5E4-F8CDE0CC705A}"/>
              </a:ext>
            </a:extLst>
          </p:cNvPr>
          <p:cNvSpPr/>
          <p:nvPr/>
        </p:nvSpPr>
        <p:spPr>
          <a:xfrm>
            <a:off x="4140200" y="4800600"/>
            <a:ext cx="4267200" cy="2286000"/>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Oval 7">
            <a:extLst>
              <a:ext uri="{FF2B5EF4-FFF2-40B4-BE49-F238E27FC236}">
                <a16:creationId xmlns:a16="http://schemas.microsoft.com/office/drawing/2014/main" id="{0E14E710-626A-F361-A0E1-29EE1103580A}"/>
              </a:ext>
            </a:extLst>
          </p:cNvPr>
          <p:cNvSpPr/>
          <p:nvPr/>
        </p:nvSpPr>
        <p:spPr>
          <a:xfrm>
            <a:off x="7035800" y="2141537"/>
            <a:ext cx="4267200" cy="2286000"/>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FBC4D501-18DC-7FBA-E025-CF2BD05305CE}"/>
              </a:ext>
            </a:extLst>
          </p:cNvPr>
          <p:cNvSpPr txBox="1"/>
          <p:nvPr/>
        </p:nvSpPr>
        <p:spPr>
          <a:xfrm>
            <a:off x="1940833" y="2684372"/>
            <a:ext cx="2757486" cy="1077218"/>
          </a:xfrm>
          <a:prstGeom prst="rect">
            <a:avLst/>
          </a:prstGeom>
          <a:noFill/>
        </p:spPr>
        <p:txBody>
          <a:bodyPr wrap="none" rtlCol="0">
            <a:spAutoFit/>
          </a:bodyPr>
          <a:lstStyle/>
          <a:p>
            <a:pPr algn="ctr"/>
            <a:r>
              <a:rPr lang="en-US" sz="3200" b="1" dirty="0"/>
              <a:t>1. The Desert</a:t>
            </a:r>
            <a:br>
              <a:rPr lang="en-US" sz="3200" b="1" dirty="0"/>
            </a:br>
            <a:r>
              <a:rPr lang="en-US" sz="3200" b="1" dirty="0"/>
              <a:t>Will Bloom</a:t>
            </a:r>
          </a:p>
        </p:txBody>
      </p:sp>
      <p:sp>
        <p:nvSpPr>
          <p:cNvPr id="10" name="TextBox 9">
            <a:extLst>
              <a:ext uri="{FF2B5EF4-FFF2-40B4-BE49-F238E27FC236}">
                <a16:creationId xmlns:a16="http://schemas.microsoft.com/office/drawing/2014/main" id="{23D70221-568E-A80B-4B9F-EBB0DBB057A6}"/>
              </a:ext>
            </a:extLst>
          </p:cNvPr>
          <p:cNvSpPr txBox="1"/>
          <p:nvPr/>
        </p:nvSpPr>
        <p:spPr>
          <a:xfrm>
            <a:off x="7874000" y="2667000"/>
            <a:ext cx="2666114" cy="1077218"/>
          </a:xfrm>
          <a:prstGeom prst="rect">
            <a:avLst/>
          </a:prstGeom>
          <a:noFill/>
        </p:spPr>
        <p:txBody>
          <a:bodyPr wrap="none" rtlCol="0">
            <a:spAutoFit/>
          </a:bodyPr>
          <a:lstStyle/>
          <a:p>
            <a:pPr algn="ctr"/>
            <a:r>
              <a:rPr lang="en-US" sz="3200" b="1" dirty="0">
                <a:effectLst/>
                <a:latin typeface="+mn-lt"/>
                <a:ea typeface="Times New Roman" panose="02020603050405020304" pitchFamily="18" charset="0"/>
              </a:rPr>
              <a:t>2. Be strong,</a:t>
            </a:r>
            <a:br>
              <a:rPr lang="en-US" sz="3200" b="1" dirty="0">
                <a:effectLst/>
                <a:latin typeface="+mn-lt"/>
                <a:ea typeface="Times New Roman" panose="02020603050405020304" pitchFamily="18" charset="0"/>
              </a:rPr>
            </a:br>
            <a:r>
              <a:rPr lang="en-US" sz="3200" b="1" dirty="0">
                <a:effectLst/>
                <a:latin typeface="+mn-lt"/>
                <a:ea typeface="Times New Roman" panose="02020603050405020304" pitchFamily="18" charset="0"/>
              </a:rPr>
              <a:t>do not fear</a:t>
            </a:r>
            <a:endParaRPr lang="en-US" sz="3200" b="1" dirty="0">
              <a:latin typeface="+mn-lt"/>
            </a:endParaRPr>
          </a:p>
        </p:txBody>
      </p:sp>
      <p:sp>
        <p:nvSpPr>
          <p:cNvPr id="11" name="TextBox 10">
            <a:extLst>
              <a:ext uri="{FF2B5EF4-FFF2-40B4-BE49-F238E27FC236}">
                <a16:creationId xmlns:a16="http://schemas.microsoft.com/office/drawing/2014/main" id="{E28D87C1-091A-5C81-AB8A-8C913E272AE8}"/>
              </a:ext>
            </a:extLst>
          </p:cNvPr>
          <p:cNvSpPr txBox="1"/>
          <p:nvPr/>
        </p:nvSpPr>
        <p:spPr>
          <a:xfrm>
            <a:off x="4368800" y="5410200"/>
            <a:ext cx="3916457" cy="923330"/>
          </a:xfrm>
          <a:prstGeom prst="rect">
            <a:avLst/>
          </a:prstGeom>
          <a:noFill/>
        </p:spPr>
        <p:txBody>
          <a:bodyPr wrap="none" rtlCol="0">
            <a:spAutoFit/>
          </a:bodyPr>
          <a:lstStyle/>
          <a:p>
            <a:r>
              <a:rPr lang="en-US" sz="5400" b="1" dirty="0">
                <a:solidFill>
                  <a:schemeClr val="accent1"/>
                </a:solidFill>
              </a:rPr>
              <a:t>Redeemed!</a:t>
            </a:r>
          </a:p>
        </p:txBody>
      </p:sp>
      <p:sp>
        <p:nvSpPr>
          <p:cNvPr id="12" name="TextBox 11">
            <a:extLst>
              <a:ext uri="{FF2B5EF4-FFF2-40B4-BE49-F238E27FC236}">
                <a16:creationId xmlns:a16="http://schemas.microsoft.com/office/drawing/2014/main" id="{0CFB639B-8540-341E-5474-B17D0154CF06}"/>
              </a:ext>
            </a:extLst>
          </p:cNvPr>
          <p:cNvSpPr txBox="1"/>
          <p:nvPr/>
        </p:nvSpPr>
        <p:spPr>
          <a:xfrm>
            <a:off x="330200" y="4321681"/>
            <a:ext cx="1520737" cy="1077218"/>
          </a:xfrm>
          <a:prstGeom prst="rect">
            <a:avLst/>
          </a:prstGeom>
          <a:noFill/>
        </p:spPr>
        <p:txBody>
          <a:bodyPr wrap="none" rtlCol="0">
            <a:spAutoFit/>
          </a:bodyPr>
          <a:lstStyle/>
          <a:p>
            <a:r>
              <a:rPr lang="en-US" sz="3200" b="1" dirty="0">
                <a:solidFill>
                  <a:schemeClr val="accent1"/>
                </a:solidFill>
              </a:rPr>
              <a:t>Nature</a:t>
            </a:r>
          </a:p>
          <a:p>
            <a:pPr algn="ctr"/>
            <a:r>
              <a:rPr lang="en-US" sz="3200" b="1" dirty="0">
                <a:solidFill>
                  <a:schemeClr val="accent1"/>
                </a:solidFill>
              </a:rPr>
              <a:t>vv.1-2</a:t>
            </a:r>
          </a:p>
        </p:txBody>
      </p:sp>
      <p:sp>
        <p:nvSpPr>
          <p:cNvPr id="14" name="TextBox 13">
            <a:extLst>
              <a:ext uri="{FF2B5EF4-FFF2-40B4-BE49-F238E27FC236}">
                <a16:creationId xmlns:a16="http://schemas.microsoft.com/office/drawing/2014/main" id="{2B8945BA-56F5-E79C-4DEE-94059BBDE383}"/>
              </a:ext>
            </a:extLst>
          </p:cNvPr>
          <p:cNvSpPr txBox="1"/>
          <p:nvPr/>
        </p:nvSpPr>
        <p:spPr>
          <a:xfrm>
            <a:off x="11132190" y="4135149"/>
            <a:ext cx="1542410" cy="1077218"/>
          </a:xfrm>
          <a:prstGeom prst="rect">
            <a:avLst/>
          </a:prstGeom>
          <a:noFill/>
        </p:spPr>
        <p:txBody>
          <a:bodyPr wrap="none" rtlCol="0">
            <a:spAutoFit/>
          </a:bodyPr>
          <a:lstStyle/>
          <a:p>
            <a:r>
              <a:rPr lang="en-US" sz="3200" b="1" dirty="0">
                <a:solidFill>
                  <a:schemeClr val="accent1"/>
                </a:solidFill>
              </a:rPr>
              <a:t>People</a:t>
            </a:r>
            <a:br>
              <a:rPr lang="en-US" sz="3200" b="1" dirty="0">
                <a:solidFill>
                  <a:schemeClr val="accent1"/>
                </a:solidFill>
              </a:rPr>
            </a:br>
            <a:r>
              <a:rPr lang="en-US" sz="3200" b="1" dirty="0">
                <a:solidFill>
                  <a:schemeClr val="accent1"/>
                </a:solidFill>
              </a:rPr>
              <a:t>vv.3-6a</a:t>
            </a:r>
          </a:p>
        </p:txBody>
      </p:sp>
      <p:cxnSp>
        <p:nvCxnSpPr>
          <p:cNvPr id="16" name="Straight Arrow Connector 15">
            <a:extLst>
              <a:ext uri="{FF2B5EF4-FFF2-40B4-BE49-F238E27FC236}">
                <a16:creationId xmlns:a16="http://schemas.microsoft.com/office/drawing/2014/main" id="{EB5C9250-DC87-8017-B9A7-F18302B4B5D7}"/>
              </a:ext>
            </a:extLst>
          </p:cNvPr>
          <p:cNvCxnSpPr/>
          <p:nvPr/>
        </p:nvCxnSpPr>
        <p:spPr>
          <a:xfrm>
            <a:off x="3487387" y="4572000"/>
            <a:ext cx="609600" cy="838200"/>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2E5E1820-65B7-4069-4477-9334992F43B2}"/>
              </a:ext>
            </a:extLst>
          </p:cNvPr>
          <p:cNvCxnSpPr>
            <a:cxnSpLocks/>
          </p:cNvCxnSpPr>
          <p:nvPr/>
        </p:nvCxnSpPr>
        <p:spPr>
          <a:xfrm flipH="1">
            <a:off x="8493826" y="4572000"/>
            <a:ext cx="609600" cy="838200"/>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11CD6135-42BA-5E0E-EC25-6B904397C59E}"/>
              </a:ext>
            </a:extLst>
          </p:cNvPr>
          <p:cNvSpPr txBox="1"/>
          <p:nvPr/>
        </p:nvSpPr>
        <p:spPr>
          <a:xfrm>
            <a:off x="7968361" y="6501825"/>
            <a:ext cx="1792478" cy="584775"/>
          </a:xfrm>
          <a:prstGeom prst="rect">
            <a:avLst/>
          </a:prstGeom>
          <a:noFill/>
        </p:spPr>
        <p:txBody>
          <a:bodyPr wrap="none" rtlCol="0">
            <a:spAutoFit/>
          </a:bodyPr>
          <a:lstStyle/>
          <a:p>
            <a:r>
              <a:rPr lang="en-US" sz="3200" b="1" dirty="0">
                <a:solidFill>
                  <a:schemeClr val="accent1"/>
                </a:solidFill>
              </a:rPr>
              <a:t>vv.6b-10</a:t>
            </a:r>
          </a:p>
        </p:txBody>
      </p:sp>
      <p:sp>
        <p:nvSpPr>
          <p:cNvPr id="20" name="TextBox 19">
            <a:extLst>
              <a:ext uri="{FF2B5EF4-FFF2-40B4-BE49-F238E27FC236}">
                <a16:creationId xmlns:a16="http://schemas.microsoft.com/office/drawing/2014/main" id="{6E445D96-C958-B62A-1EDB-EFA64BA72657}"/>
              </a:ext>
            </a:extLst>
          </p:cNvPr>
          <p:cNvSpPr txBox="1"/>
          <p:nvPr/>
        </p:nvSpPr>
        <p:spPr>
          <a:xfrm>
            <a:off x="9282440" y="5865019"/>
            <a:ext cx="3544560" cy="646331"/>
          </a:xfrm>
          <a:prstGeom prst="rect">
            <a:avLst/>
          </a:prstGeom>
          <a:noFill/>
        </p:spPr>
        <p:txBody>
          <a:bodyPr wrap="none" rtlCol="0">
            <a:spAutoFit/>
          </a:bodyPr>
          <a:lstStyle/>
          <a:p>
            <a:r>
              <a:rPr lang="en-US" sz="3600" b="1" u="sng" dirty="0">
                <a:solidFill>
                  <a:srgbClr val="FF0000"/>
                </a:solidFill>
              </a:rPr>
              <a:t>The Millennium</a:t>
            </a:r>
          </a:p>
        </p:txBody>
      </p:sp>
      <p:sp>
        <p:nvSpPr>
          <p:cNvPr id="3" name="TextBox 2">
            <a:extLst>
              <a:ext uri="{FF2B5EF4-FFF2-40B4-BE49-F238E27FC236}">
                <a16:creationId xmlns:a16="http://schemas.microsoft.com/office/drawing/2014/main" id="{9DDCDC7E-BBC0-E9FA-2C93-2E87A773B194}"/>
              </a:ext>
            </a:extLst>
          </p:cNvPr>
          <p:cNvSpPr txBox="1"/>
          <p:nvPr/>
        </p:nvSpPr>
        <p:spPr>
          <a:xfrm>
            <a:off x="5969001" y="5029200"/>
            <a:ext cx="526106" cy="584775"/>
          </a:xfrm>
          <a:prstGeom prst="rect">
            <a:avLst/>
          </a:prstGeom>
          <a:noFill/>
        </p:spPr>
        <p:txBody>
          <a:bodyPr wrap="none" rtlCol="0">
            <a:spAutoFit/>
          </a:bodyPr>
          <a:lstStyle/>
          <a:p>
            <a:r>
              <a:rPr lang="en-US" sz="3200" b="1" dirty="0"/>
              <a:t>3.</a:t>
            </a:r>
          </a:p>
        </p:txBody>
      </p:sp>
    </p:spTree>
    <p:extLst>
      <p:ext uri="{BB962C8B-B14F-4D97-AF65-F5344CB8AC3E}">
        <p14:creationId xmlns:p14="http://schemas.microsoft.com/office/powerpoint/2010/main" val="22564760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1"/>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8"/>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9"/>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10" grpId="0"/>
      <p:bldP spid="11" grpId="0"/>
      <p:bldP spid="14" grpId="0"/>
      <p:bldP spid="19" grpId="0"/>
      <p:bldP spid="20" grpId="0"/>
      <p:bldP spid="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A9D4DC5F-C6E2-6C42-8951-133BD6A1F671}"/>
              </a:ext>
            </a:extLst>
          </p:cNvPr>
          <p:cNvSpPr/>
          <p:nvPr/>
        </p:nvSpPr>
        <p:spPr>
          <a:xfrm>
            <a:off x="0" y="5838613"/>
            <a:ext cx="13004800" cy="1476587"/>
          </a:xfrm>
          <a:prstGeom prst="rect">
            <a:avLst/>
          </a:prstGeom>
          <a:solidFill>
            <a:schemeClr val="bg1"/>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a:latin typeface="Arial" panose="020B0604020202020204" pitchFamily="34" charset="0"/>
              <a:cs typeface="Arial" panose="020B0604020202020204" pitchFamily="34" charset="0"/>
            </a:endParaRPr>
          </a:p>
        </p:txBody>
      </p:sp>
      <p:pic>
        <p:nvPicPr>
          <p:cNvPr id="21" name="Picture 20">
            <a:extLst>
              <a:ext uri="{FF2B5EF4-FFF2-40B4-BE49-F238E27FC236}">
                <a16:creationId xmlns:a16="http://schemas.microsoft.com/office/drawing/2014/main" id="{50CFC2B7-75AE-6F09-BB25-714DC7699AF6}"/>
              </a:ext>
            </a:extLst>
          </p:cNvPr>
          <p:cNvPicPr>
            <a:picLocks noChangeAspect="1"/>
          </p:cNvPicPr>
          <p:nvPr/>
        </p:nvPicPr>
        <p:blipFill>
          <a:blip r:embed="rId3"/>
          <a:stretch>
            <a:fillRect/>
          </a:stretch>
        </p:blipFill>
        <p:spPr>
          <a:xfrm>
            <a:off x="0" y="-1"/>
            <a:ext cx="13006838" cy="7306056"/>
          </a:xfrm>
          <a:prstGeom prst="rect">
            <a:avLst/>
          </a:prstGeom>
        </p:spPr>
      </p:pic>
      <p:sp>
        <p:nvSpPr>
          <p:cNvPr id="22" name="TextBox 21">
            <a:extLst>
              <a:ext uri="{FF2B5EF4-FFF2-40B4-BE49-F238E27FC236}">
                <a16:creationId xmlns:a16="http://schemas.microsoft.com/office/drawing/2014/main" id="{2075D80D-A35F-41BE-E6DB-853E855158C3}"/>
              </a:ext>
            </a:extLst>
          </p:cNvPr>
          <p:cNvSpPr txBox="1"/>
          <p:nvPr/>
        </p:nvSpPr>
        <p:spPr>
          <a:xfrm>
            <a:off x="2646355" y="6333069"/>
            <a:ext cx="659155" cy="486287"/>
          </a:xfrm>
          <a:prstGeom prst="rect">
            <a:avLst/>
          </a:prstGeom>
          <a:noFill/>
        </p:spPr>
        <p:txBody>
          <a:bodyPr wrap="none" rtlCol="0">
            <a:spAutoFit/>
          </a:bodyPr>
          <a:lstStyle/>
          <a:p>
            <a:r>
              <a:rPr lang="en-US" sz="2560" b="1" dirty="0">
                <a:solidFill>
                  <a:srgbClr val="FF0000"/>
                </a:solidFill>
                <a:latin typeface="Arial" panose="020B0604020202020204" pitchFamily="34" charset="0"/>
                <a:cs typeface="Arial" panose="020B0604020202020204" pitchFamily="34" charset="0"/>
              </a:rPr>
              <a:t>2-3</a:t>
            </a:r>
          </a:p>
        </p:txBody>
      </p:sp>
      <p:sp>
        <p:nvSpPr>
          <p:cNvPr id="23" name="TextBox 22">
            <a:extLst>
              <a:ext uri="{FF2B5EF4-FFF2-40B4-BE49-F238E27FC236}">
                <a16:creationId xmlns:a16="http://schemas.microsoft.com/office/drawing/2014/main" id="{1F974827-EF53-12B8-5391-8573A03148A1}"/>
              </a:ext>
            </a:extLst>
          </p:cNvPr>
          <p:cNvSpPr txBox="1"/>
          <p:nvPr/>
        </p:nvSpPr>
        <p:spPr>
          <a:xfrm>
            <a:off x="5014959" y="6333069"/>
            <a:ext cx="841897" cy="486287"/>
          </a:xfrm>
          <a:prstGeom prst="rect">
            <a:avLst/>
          </a:prstGeom>
          <a:noFill/>
        </p:spPr>
        <p:txBody>
          <a:bodyPr wrap="none" rtlCol="0">
            <a:spAutoFit/>
          </a:bodyPr>
          <a:lstStyle/>
          <a:p>
            <a:r>
              <a:rPr lang="en-US" sz="2560" b="1" dirty="0">
                <a:solidFill>
                  <a:srgbClr val="FF0000"/>
                </a:solidFill>
                <a:latin typeface="Arial" panose="020B0604020202020204" pitchFamily="34" charset="0"/>
                <a:cs typeface="Arial" panose="020B0604020202020204" pitchFamily="34" charset="0"/>
              </a:rPr>
              <a:t>6-19</a:t>
            </a:r>
          </a:p>
        </p:txBody>
      </p:sp>
      <p:sp>
        <p:nvSpPr>
          <p:cNvPr id="24" name="TextBox 23">
            <a:extLst>
              <a:ext uri="{FF2B5EF4-FFF2-40B4-BE49-F238E27FC236}">
                <a16:creationId xmlns:a16="http://schemas.microsoft.com/office/drawing/2014/main" id="{FEEBA04D-46B9-1E54-716C-67EB882C951C}"/>
              </a:ext>
            </a:extLst>
          </p:cNvPr>
          <p:cNvSpPr txBox="1"/>
          <p:nvPr/>
        </p:nvSpPr>
        <p:spPr>
          <a:xfrm>
            <a:off x="7726686" y="6333069"/>
            <a:ext cx="550151" cy="486287"/>
          </a:xfrm>
          <a:prstGeom prst="rect">
            <a:avLst/>
          </a:prstGeom>
          <a:noFill/>
        </p:spPr>
        <p:txBody>
          <a:bodyPr wrap="none" rtlCol="0">
            <a:spAutoFit/>
          </a:bodyPr>
          <a:lstStyle/>
          <a:p>
            <a:r>
              <a:rPr lang="en-US" sz="2560" b="1" dirty="0">
                <a:solidFill>
                  <a:srgbClr val="FF0000"/>
                </a:solidFill>
                <a:latin typeface="Arial" panose="020B0604020202020204" pitchFamily="34" charset="0"/>
                <a:cs typeface="Arial" panose="020B0604020202020204" pitchFamily="34" charset="0"/>
              </a:rPr>
              <a:t>20</a:t>
            </a:r>
          </a:p>
        </p:txBody>
      </p:sp>
      <p:sp>
        <p:nvSpPr>
          <p:cNvPr id="25" name="TextBox 24">
            <a:extLst>
              <a:ext uri="{FF2B5EF4-FFF2-40B4-BE49-F238E27FC236}">
                <a16:creationId xmlns:a16="http://schemas.microsoft.com/office/drawing/2014/main" id="{216D435C-4C4A-F5A7-CB62-FD7EA5EACBF9}"/>
              </a:ext>
            </a:extLst>
          </p:cNvPr>
          <p:cNvSpPr txBox="1"/>
          <p:nvPr/>
        </p:nvSpPr>
        <p:spPr>
          <a:xfrm>
            <a:off x="10506220" y="6333069"/>
            <a:ext cx="1024639" cy="486287"/>
          </a:xfrm>
          <a:prstGeom prst="rect">
            <a:avLst/>
          </a:prstGeom>
          <a:noFill/>
        </p:spPr>
        <p:txBody>
          <a:bodyPr wrap="none" rtlCol="0">
            <a:spAutoFit/>
          </a:bodyPr>
          <a:lstStyle/>
          <a:p>
            <a:r>
              <a:rPr lang="en-US" sz="2560" b="1" dirty="0">
                <a:solidFill>
                  <a:srgbClr val="FF0000"/>
                </a:solidFill>
                <a:latin typeface="Arial" panose="020B0604020202020204" pitchFamily="34" charset="0"/>
                <a:cs typeface="Arial" panose="020B0604020202020204" pitchFamily="34" charset="0"/>
              </a:rPr>
              <a:t>21-22</a:t>
            </a:r>
          </a:p>
        </p:txBody>
      </p:sp>
      <p:sp>
        <p:nvSpPr>
          <p:cNvPr id="26" name="Right Brace 25">
            <a:extLst>
              <a:ext uri="{FF2B5EF4-FFF2-40B4-BE49-F238E27FC236}">
                <a16:creationId xmlns:a16="http://schemas.microsoft.com/office/drawing/2014/main" id="{A8033445-0292-727B-FB28-0947A5DC396D}"/>
              </a:ext>
            </a:extLst>
          </p:cNvPr>
          <p:cNvSpPr/>
          <p:nvPr/>
        </p:nvSpPr>
        <p:spPr>
          <a:xfrm rot="5400000">
            <a:off x="7801564" y="5347926"/>
            <a:ext cx="393953" cy="1650838"/>
          </a:xfrm>
          <a:prstGeom prst="rightBrace">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 name="Right Brace 26">
            <a:extLst>
              <a:ext uri="{FF2B5EF4-FFF2-40B4-BE49-F238E27FC236}">
                <a16:creationId xmlns:a16="http://schemas.microsoft.com/office/drawing/2014/main" id="{123E5783-4EFB-F66D-12C2-4E4DC5376F8C}"/>
              </a:ext>
            </a:extLst>
          </p:cNvPr>
          <p:cNvSpPr/>
          <p:nvPr/>
        </p:nvSpPr>
        <p:spPr>
          <a:xfrm rot="5400000">
            <a:off x="5204948" y="4744744"/>
            <a:ext cx="393953" cy="2843653"/>
          </a:xfrm>
          <a:prstGeom prst="rightBrace">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 name="Rectangle 27">
            <a:extLst>
              <a:ext uri="{FF2B5EF4-FFF2-40B4-BE49-F238E27FC236}">
                <a16:creationId xmlns:a16="http://schemas.microsoft.com/office/drawing/2014/main" id="{EA65EA03-015F-077B-2670-6914D8DAA23F}"/>
              </a:ext>
            </a:extLst>
          </p:cNvPr>
          <p:cNvSpPr/>
          <p:nvPr/>
        </p:nvSpPr>
        <p:spPr>
          <a:xfrm>
            <a:off x="3318676" y="1903526"/>
            <a:ext cx="4970900" cy="1636087"/>
          </a:xfrm>
          <a:prstGeom prst="rect">
            <a:avLst/>
          </a:prstGeom>
          <a:no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92E7F8BE-80D6-2414-D2E5-FBBE0FDEDBF4}"/>
              </a:ext>
            </a:extLst>
          </p:cNvPr>
          <p:cNvSpPr txBox="1"/>
          <p:nvPr/>
        </p:nvSpPr>
        <p:spPr>
          <a:xfrm>
            <a:off x="499800" y="6347917"/>
            <a:ext cx="1845377" cy="486287"/>
          </a:xfrm>
          <a:prstGeom prst="rect">
            <a:avLst/>
          </a:prstGeom>
          <a:noFill/>
        </p:spPr>
        <p:txBody>
          <a:bodyPr wrap="none" rtlCol="0">
            <a:spAutoFit/>
          </a:bodyPr>
          <a:lstStyle/>
          <a:p>
            <a:r>
              <a:rPr lang="en-US" sz="2560" b="1" dirty="0">
                <a:solidFill>
                  <a:srgbClr val="FF0000"/>
                </a:solidFill>
                <a:latin typeface="Arial" panose="020B0604020202020204" pitchFamily="34" charset="0"/>
                <a:cs typeface="Arial" panose="020B0604020202020204" pitchFamily="34" charset="0"/>
              </a:rPr>
              <a:t>Revelation</a:t>
            </a:r>
          </a:p>
        </p:txBody>
      </p:sp>
      <p:sp>
        <p:nvSpPr>
          <p:cNvPr id="3" name="TextBox 2">
            <a:extLst>
              <a:ext uri="{FF2B5EF4-FFF2-40B4-BE49-F238E27FC236}">
                <a16:creationId xmlns:a16="http://schemas.microsoft.com/office/drawing/2014/main" id="{C3B41D9A-3AE1-5424-ECDE-14DC7CC57A22}"/>
              </a:ext>
            </a:extLst>
          </p:cNvPr>
          <p:cNvSpPr txBox="1"/>
          <p:nvPr/>
        </p:nvSpPr>
        <p:spPr>
          <a:xfrm>
            <a:off x="482600" y="6752713"/>
            <a:ext cx="3012363" cy="486287"/>
          </a:xfrm>
          <a:prstGeom prst="rect">
            <a:avLst/>
          </a:prstGeom>
          <a:noFill/>
        </p:spPr>
        <p:txBody>
          <a:bodyPr wrap="none" rtlCol="0">
            <a:spAutoFit/>
          </a:bodyPr>
          <a:lstStyle/>
          <a:p>
            <a:r>
              <a:rPr lang="en-US" sz="2560" b="1" dirty="0">
                <a:solidFill>
                  <a:schemeClr val="accent3">
                    <a:lumMod val="75000"/>
                  </a:schemeClr>
                </a:solidFill>
                <a:latin typeface="Arial" panose="020B0604020202020204" pitchFamily="34" charset="0"/>
                <a:cs typeface="Arial" panose="020B0604020202020204" pitchFamily="34" charset="0"/>
              </a:rPr>
              <a:t>Isaiah – Rough Fit</a:t>
            </a:r>
          </a:p>
        </p:txBody>
      </p:sp>
      <p:sp>
        <p:nvSpPr>
          <p:cNvPr id="4" name="TextBox 3">
            <a:extLst>
              <a:ext uri="{FF2B5EF4-FFF2-40B4-BE49-F238E27FC236}">
                <a16:creationId xmlns:a16="http://schemas.microsoft.com/office/drawing/2014/main" id="{1A42E0FC-08A9-D8FE-CC00-34462D887B66}"/>
              </a:ext>
            </a:extLst>
          </p:cNvPr>
          <p:cNvSpPr txBox="1"/>
          <p:nvPr/>
        </p:nvSpPr>
        <p:spPr>
          <a:xfrm>
            <a:off x="5190249" y="6752713"/>
            <a:ext cx="1098378" cy="486287"/>
          </a:xfrm>
          <a:prstGeom prst="rect">
            <a:avLst/>
          </a:prstGeom>
          <a:noFill/>
        </p:spPr>
        <p:txBody>
          <a:bodyPr wrap="none" rtlCol="0">
            <a:spAutoFit/>
          </a:bodyPr>
          <a:lstStyle/>
          <a:p>
            <a:r>
              <a:rPr lang="en-US" sz="2560" b="1" dirty="0">
                <a:solidFill>
                  <a:schemeClr val="accent3">
                    <a:lumMod val="75000"/>
                  </a:schemeClr>
                </a:solidFill>
                <a:latin typeface="Arial" panose="020B0604020202020204" pitchFamily="34" charset="0"/>
                <a:cs typeface="Arial" panose="020B0604020202020204" pitchFamily="34" charset="0"/>
              </a:rPr>
              <a:t>24, </a:t>
            </a:r>
            <a:r>
              <a:rPr lang="en-US" sz="2560" b="1" u="sng" dirty="0">
                <a:solidFill>
                  <a:schemeClr val="accent3">
                    <a:lumMod val="75000"/>
                  </a:schemeClr>
                </a:solidFill>
                <a:latin typeface="Arial" panose="020B0604020202020204" pitchFamily="34" charset="0"/>
                <a:cs typeface="Arial" panose="020B0604020202020204" pitchFamily="34" charset="0"/>
              </a:rPr>
              <a:t>34</a:t>
            </a:r>
          </a:p>
        </p:txBody>
      </p:sp>
      <p:sp>
        <p:nvSpPr>
          <p:cNvPr id="6" name="TextBox 5">
            <a:extLst>
              <a:ext uri="{FF2B5EF4-FFF2-40B4-BE49-F238E27FC236}">
                <a16:creationId xmlns:a16="http://schemas.microsoft.com/office/drawing/2014/main" id="{A4C69AB8-FDA9-AA6F-2E3C-965E2B6F3AE2}"/>
              </a:ext>
            </a:extLst>
          </p:cNvPr>
          <p:cNvSpPr txBox="1"/>
          <p:nvPr/>
        </p:nvSpPr>
        <p:spPr>
          <a:xfrm>
            <a:off x="7486220" y="6752713"/>
            <a:ext cx="1572866" cy="486287"/>
          </a:xfrm>
          <a:prstGeom prst="rect">
            <a:avLst/>
          </a:prstGeom>
          <a:noFill/>
        </p:spPr>
        <p:txBody>
          <a:bodyPr wrap="none" rtlCol="0">
            <a:spAutoFit/>
          </a:bodyPr>
          <a:lstStyle/>
          <a:p>
            <a:r>
              <a:rPr lang="en-US" sz="2560" b="1" dirty="0">
                <a:solidFill>
                  <a:schemeClr val="accent3">
                    <a:lumMod val="75000"/>
                  </a:schemeClr>
                </a:solidFill>
                <a:latin typeface="Arial" panose="020B0604020202020204" pitchFamily="34" charset="0"/>
                <a:cs typeface="Arial" panose="020B0604020202020204" pitchFamily="34" charset="0"/>
              </a:rPr>
              <a:t>25-27, </a:t>
            </a:r>
            <a:r>
              <a:rPr lang="en-US" sz="2560" b="1" u="sng" dirty="0">
                <a:solidFill>
                  <a:schemeClr val="accent3">
                    <a:lumMod val="75000"/>
                  </a:schemeClr>
                </a:solidFill>
                <a:latin typeface="Arial" panose="020B0604020202020204" pitchFamily="34" charset="0"/>
                <a:cs typeface="Arial" panose="020B0604020202020204" pitchFamily="34" charset="0"/>
              </a:rPr>
              <a:t>35</a:t>
            </a:r>
          </a:p>
        </p:txBody>
      </p:sp>
      <p:sp>
        <p:nvSpPr>
          <p:cNvPr id="8" name="TextBox 7">
            <a:extLst>
              <a:ext uri="{FF2B5EF4-FFF2-40B4-BE49-F238E27FC236}">
                <a16:creationId xmlns:a16="http://schemas.microsoft.com/office/drawing/2014/main" id="{00F69B73-4E4D-BF68-9532-083F85D26380}"/>
              </a:ext>
            </a:extLst>
          </p:cNvPr>
          <p:cNvSpPr txBox="1"/>
          <p:nvPr/>
        </p:nvSpPr>
        <p:spPr>
          <a:xfrm>
            <a:off x="1096170" y="4943718"/>
            <a:ext cx="2101281" cy="461665"/>
          </a:xfrm>
          <a:prstGeom prst="rect">
            <a:avLst/>
          </a:prstGeom>
          <a:noFill/>
        </p:spPr>
        <p:txBody>
          <a:bodyPr wrap="none" rtlCol="0">
            <a:spAutoFit/>
          </a:bodyPr>
          <a:lstStyle/>
          <a:p>
            <a:r>
              <a:rPr lang="en-US" sz="2400" b="1" dirty="0">
                <a:solidFill>
                  <a:schemeClr val="accent1"/>
                </a:solidFill>
              </a:rPr>
              <a:t>You Are Here</a:t>
            </a:r>
          </a:p>
        </p:txBody>
      </p:sp>
      <p:cxnSp>
        <p:nvCxnSpPr>
          <p:cNvPr id="10" name="Straight Arrow Connector 9">
            <a:extLst>
              <a:ext uri="{FF2B5EF4-FFF2-40B4-BE49-F238E27FC236}">
                <a16:creationId xmlns:a16="http://schemas.microsoft.com/office/drawing/2014/main" id="{515905C9-CAC8-37E1-A6D2-9F378EC7FCFF}"/>
              </a:ext>
            </a:extLst>
          </p:cNvPr>
          <p:cNvCxnSpPr/>
          <p:nvPr/>
        </p:nvCxnSpPr>
        <p:spPr>
          <a:xfrm flipV="1">
            <a:off x="3023845" y="4507848"/>
            <a:ext cx="364324" cy="509304"/>
          </a:xfrm>
          <a:prstGeom prst="straightConnector1">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11" name="Rectangle 10">
            <a:extLst>
              <a:ext uri="{FF2B5EF4-FFF2-40B4-BE49-F238E27FC236}">
                <a16:creationId xmlns:a16="http://schemas.microsoft.com/office/drawing/2014/main" id="{0014155E-9D02-819D-51CF-F557FF7F71C6}"/>
              </a:ext>
            </a:extLst>
          </p:cNvPr>
          <p:cNvSpPr/>
          <p:nvPr/>
        </p:nvSpPr>
        <p:spPr>
          <a:xfrm>
            <a:off x="199980" y="3627861"/>
            <a:ext cx="11484020" cy="791739"/>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3970A262-AED3-B5F5-168A-86ABAE964E54}"/>
              </a:ext>
            </a:extLst>
          </p:cNvPr>
          <p:cNvSpPr/>
          <p:nvPr/>
        </p:nvSpPr>
        <p:spPr>
          <a:xfrm>
            <a:off x="3353422" y="4114800"/>
            <a:ext cx="329578" cy="304800"/>
          </a:xfrm>
          <a:prstGeom prst="ellips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543B5087-F553-3D27-CFEF-DB4580374080}"/>
              </a:ext>
            </a:extLst>
          </p:cNvPr>
          <p:cNvSpPr txBox="1"/>
          <p:nvPr/>
        </p:nvSpPr>
        <p:spPr>
          <a:xfrm>
            <a:off x="199980" y="3572470"/>
            <a:ext cx="1120820" cy="923330"/>
          </a:xfrm>
          <a:prstGeom prst="rect">
            <a:avLst/>
          </a:prstGeom>
          <a:noFill/>
        </p:spPr>
        <p:txBody>
          <a:bodyPr wrap="none" rtlCol="0">
            <a:spAutoFit/>
          </a:bodyPr>
          <a:lstStyle/>
          <a:p>
            <a:r>
              <a:rPr lang="en-US" dirty="0"/>
              <a:t>Abraham</a:t>
            </a:r>
            <a:br>
              <a:rPr lang="en-US" dirty="0"/>
            </a:br>
            <a:r>
              <a:rPr lang="en-US" dirty="0"/>
              <a:t>  Moses</a:t>
            </a:r>
            <a:br>
              <a:rPr lang="en-US" dirty="0"/>
            </a:br>
            <a:r>
              <a:rPr lang="en-US" dirty="0"/>
              <a:t>    David</a:t>
            </a:r>
          </a:p>
        </p:txBody>
      </p:sp>
      <p:sp>
        <p:nvSpPr>
          <p:cNvPr id="12" name="TextBox 11">
            <a:extLst>
              <a:ext uri="{FF2B5EF4-FFF2-40B4-BE49-F238E27FC236}">
                <a16:creationId xmlns:a16="http://schemas.microsoft.com/office/drawing/2014/main" id="{264510E0-EF58-8347-E06D-4DA0CF54E3F3}"/>
              </a:ext>
            </a:extLst>
          </p:cNvPr>
          <p:cNvSpPr txBox="1"/>
          <p:nvPr/>
        </p:nvSpPr>
        <p:spPr>
          <a:xfrm>
            <a:off x="60874" y="3200400"/>
            <a:ext cx="1668085" cy="369332"/>
          </a:xfrm>
          <a:prstGeom prst="rect">
            <a:avLst/>
          </a:prstGeom>
          <a:noFill/>
        </p:spPr>
        <p:txBody>
          <a:bodyPr wrap="none" rtlCol="0">
            <a:spAutoFit/>
          </a:bodyPr>
          <a:lstStyle/>
          <a:p>
            <a:r>
              <a:rPr lang="en-US" dirty="0"/>
              <a:t>OT Covenants</a:t>
            </a:r>
          </a:p>
        </p:txBody>
      </p:sp>
    </p:spTree>
    <p:extLst>
      <p:ext uri="{BB962C8B-B14F-4D97-AF65-F5344CB8AC3E}">
        <p14:creationId xmlns:p14="http://schemas.microsoft.com/office/powerpoint/2010/main" val="34527330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2"/>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3"/>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4"/>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5"/>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6"/>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7"/>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4"/>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23" grpId="0"/>
      <p:bldP spid="24" grpId="0"/>
      <p:bldP spid="25" grpId="0"/>
      <p:bldP spid="26" grpId="0" animBg="1"/>
      <p:bldP spid="27" grpId="0" animBg="1"/>
      <p:bldP spid="28" grpId="0" animBg="1"/>
      <p:bldP spid="2" grpId="0"/>
      <p:bldP spid="3" grpId="0"/>
      <p:bldP spid="4" grpId="0"/>
      <p:bldP spid="6" grpId="0"/>
      <p:bldP spid="8" grpId="0"/>
      <p:bldP spid="7"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15607" y="6103970"/>
            <a:ext cx="11347326" cy="1211231"/>
          </a:xfrm>
          <a:prstGeom prst="rect">
            <a:avLst/>
          </a:prstGeom>
          <a:solidFill>
            <a:srgbClr val="FFFFFF"/>
          </a:solidFill>
          <a:ln>
            <a:solidFill>
              <a:srgbClr val="FFFFF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a:latin typeface="Arial" panose="020B0604020202020204" pitchFamily="34" charset="0"/>
              <a:cs typeface="Arial" panose="020B0604020202020204" pitchFamily="34" charset="0"/>
            </a:endParaRPr>
          </a:p>
        </p:txBody>
      </p:sp>
      <p:pic>
        <p:nvPicPr>
          <p:cNvPr id="10" name="Picture 9">
            <a:extLst>
              <a:ext uri="{FF2B5EF4-FFF2-40B4-BE49-F238E27FC236}">
                <a16:creationId xmlns:a16="http://schemas.microsoft.com/office/drawing/2014/main" id="{9B04A547-8BAD-F87C-DE1E-CEDE129E80C6}"/>
              </a:ext>
            </a:extLst>
          </p:cNvPr>
          <p:cNvPicPr>
            <a:picLocks noChangeAspect="1"/>
          </p:cNvPicPr>
          <p:nvPr/>
        </p:nvPicPr>
        <p:blipFill>
          <a:blip r:embed="rId3"/>
          <a:stretch>
            <a:fillRect/>
          </a:stretch>
        </p:blipFill>
        <p:spPr>
          <a:xfrm>
            <a:off x="2560320" y="1925320"/>
            <a:ext cx="7884160" cy="5161280"/>
          </a:xfrm>
          <a:prstGeom prst="rect">
            <a:avLst/>
          </a:prstGeom>
        </p:spPr>
      </p:pic>
      <p:sp>
        <p:nvSpPr>
          <p:cNvPr id="3" name="Title 2">
            <a:extLst>
              <a:ext uri="{FF2B5EF4-FFF2-40B4-BE49-F238E27FC236}">
                <a16:creationId xmlns:a16="http://schemas.microsoft.com/office/drawing/2014/main" id="{097497C2-4C36-386B-267F-7C9802A817E3}"/>
              </a:ext>
            </a:extLst>
          </p:cNvPr>
          <p:cNvSpPr>
            <a:spLocks noGrp="1"/>
          </p:cNvSpPr>
          <p:nvPr>
            <p:ph type="title"/>
          </p:nvPr>
        </p:nvSpPr>
        <p:spPr>
          <a:xfrm>
            <a:off x="2311400" y="525467"/>
            <a:ext cx="7884160" cy="922333"/>
          </a:xfrm>
          <a:solidFill>
            <a:schemeClr val="accent2">
              <a:lumMod val="60000"/>
              <a:lumOff val="40000"/>
            </a:schemeClr>
          </a:solidFill>
        </p:spPr>
        <p:txBody>
          <a:bodyPr/>
          <a:lstStyle/>
          <a:p>
            <a:pPr algn="ctr"/>
            <a:r>
              <a:rPr lang="en-US" b="1" dirty="0">
                <a:solidFill>
                  <a:schemeClr val="tx1"/>
                </a:solidFill>
                <a:latin typeface="+mn-lt"/>
              </a:rPr>
              <a:t>Wilderness/Arabah Now</a:t>
            </a:r>
          </a:p>
        </p:txBody>
      </p:sp>
      <p:sp>
        <p:nvSpPr>
          <p:cNvPr id="2" name="Rectangle 1">
            <a:extLst>
              <a:ext uri="{FF2B5EF4-FFF2-40B4-BE49-F238E27FC236}">
                <a16:creationId xmlns:a16="http://schemas.microsoft.com/office/drawing/2014/main" id="{7409E2BF-CEFB-7FDD-C1B3-84BC8E716657}"/>
              </a:ext>
            </a:extLst>
          </p:cNvPr>
          <p:cNvSpPr/>
          <p:nvPr/>
        </p:nvSpPr>
        <p:spPr>
          <a:xfrm>
            <a:off x="482600" y="5486400"/>
            <a:ext cx="1143000" cy="18288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22218F36-6557-976A-039D-AF5DDF550B3B}"/>
              </a:ext>
            </a:extLst>
          </p:cNvPr>
          <p:cNvSpPr/>
          <p:nvPr/>
        </p:nvSpPr>
        <p:spPr>
          <a:xfrm>
            <a:off x="11757659" y="5486400"/>
            <a:ext cx="1143000" cy="18288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619372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1366AF-9180-3C94-DE43-EBA79885B9D9}"/>
              </a:ext>
            </a:extLst>
          </p:cNvPr>
          <p:cNvSpPr>
            <a:spLocks noGrp="1"/>
          </p:cNvSpPr>
          <p:nvPr>
            <p:ph type="title"/>
          </p:nvPr>
        </p:nvSpPr>
        <p:spPr>
          <a:xfrm>
            <a:off x="3454400" y="491331"/>
            <a:ext cx="5410200" cy="1337469"/>
          </a:xfrm>
          <a:solidFill>
            <a:schemeClr val="accent2">
              <a:lumMod val="60000"/>
              <a:lumOff val="40000"/>
            </a:schemeClr>
          </a:solidFill>
        </p:spPr>
        <p:txBody>
          <a:bodyPr/>
          <a:lstStyle/>
          <a:p>
            <a:pPr algn="ctr"/>
            <a:r>
              <a:rPr lang="en-US" sz="4000" b="1" dirty="0">
                <a:solidFill>
                  <a:schemeClr val="tx1"/>
                </a:solidFill>
                <a:latin typeface="+mn-lt"/>
              </a:rPr>
              <a:t>1. Desert Will Bloom</a:t>
            </a:r>
            <a:br>
              <a:rPr lang="en-US" sz="4000" b="1" dirty="0">
                <a:solidFill>
                  <a:schemeClr val="tx1"/>
                </a:solidFill>
                <a:latin typeface="+mn-lt"/>
              </a:rPr>
            </a:br>
            <a:r>
              <a:rPr lang="en-US" sz="4000" b="1" dirty="0">
                <a:solidFill>
                  <a:schemeClr val="tx1"/>
                </a:solidFill>
                <a:latin typeface="+mn-lt"/>
              </a:rPr>
              <a:t>(Changes to Nature)</a:t>
            </a:r>
          </a:p>
        </p:txBody>
      </p:sp>
      <p:sp>
        <p:nvSpPr>
          <p:cNvPr id="3" name="Content Placeholder 2">
            <a:extLst>
              <a:ext uri="{FF2B5EF4-FFF2-40B4-BE49-F238E27FC236}">
                <a16:creationId xmlns:a16="http://schemas.microsoft.com/office/drawing/2014/main" id="{0FED6276-76ED-375D-A924-97732ABD05C1}"/>
              </a:ext>
            </a:extLst>
          </p:cNvPr>
          <p:cNvSpPr>
            <a:spLocks noGrp="1"/>
          </p:cNvSpPr>
          <p:nvPr>
            <p:ph idx="1"/>
          </p:nvPr>
        </p:nvSpPr>
        <p:spPr>
          <a:xfrm>
            <a:off x="1016000" y="1981200"/>
            <a:ext cx="10896600" cy="4690269"/>
          </a:xfrm>
        </p:spPr>
        <p:txBody>
          <a:bodyPr/>
          <a:lstStyle/>
          <a:p>
            <a:r>
              <a:rPr lang="en-US" sz="3200" b="1" baseline="30000" dirty="0">
                <a:solidFill>
                  <a:schemeClr val="tx1"/>
                </a:solidFill>
                <a:latin typeface="+mn-lt"/>
              </a:rPr>
              <a:t>1</a:t>
            </a:r>
            <a:r>
              <a:rPr lang="en-US" sz="3200" b="1" dirty="0">
                <a:solidFill>
                  <a:schemeClr val="tx1"/>
                </a:solidFill>
                <a:latin typeface="+mn-lt"/>
              </a:rPr>
              <a:t> The wilderness and the desert will be </a:t>
            </a:r>
            <a:r>
              <a:rPr lang="en-US" sz="3200" b="1" dirty="0">
                <a:solidFill>
                  <a:schemeClr val="accent1"/>
                </a:solidFill>
                <a:latin typeface="+mn-lt"/>
              </a:rPr>
              <a:t>glad</a:t>
            </a:r>
            <a:r>
              <a:rPr lang="en-US" sz="3200" b="1" dirty="0">
                <a:solidFill>
                  <a:schemeClr val="tx1"/>
                </a:solidFill>
                <a:latin typeface="+mn-lt"/>
              </a:rPr>
              <a:t>, </a:t>
            </a:r>
            <a:br>
              <a:rPr lang="en-US" sz="3200" b="1" dirty="0">
                <a:solidFill>
                  <a:schemeClr val="tx1"/>
                </a:solidFill>
                <a:latin typeface="+mn-lt"/>
              </a:rPr>
            </a:br>
            <a:r>
              <a:rPr lang="en-US" sz="3200" b="1" dirty="0">
                <a:solidFill>
                  <a:schemeClr val="tx1"/>
                </a:solidFill>
                <a:latin typeface="+mn-lt"/>
              </a:rPr>
              <a:t>	And the Arabah will </a:t>
            </a:r>
            <a:r>
              <a:rPr lang="en-US" sz="3200" b="1" dirty="0">
                <a:solidFill>
                  <a:schemeClr val="accent1"/>
                </a:solidFill>
                <a:latin typeface="+mn-lt"/>
              </a:rPr>
              <a:t>rejoice</a:t>
            </a:r>
            <a:r>
              <a:rPr lang="en-US" sz="3200" b="1" dirty="0">
                <a:solidFill>
                  <a:schemeClr val="tx1"/>
                </a:solidFill>
                <a:latin typeface="+mn-lt"/>
              </a:rPr>
              <a:t> and blossom; </a:t>
            </a:r>
            <a:br>
              <a:rPr lang="en-US" sz="3200" b="1" dirty="0">
                <a:solidFill>
                  <a:schemeClr val="tx1"/>
                </a:solidFill>
                <a:latin typeface="+mn-lt"/>
              </a:rPr>
            </a:br>
            <a:r>
              <a:rPr lang="en-US" sz="3200" b="1" dirty="0">
                <a:solidFill>
                  <a:schemeClr val="tx1"/>
                </a:solidFill>
                <a:latin typeface="+mn-lt"/>
              </a:rPr>
              <a:t>Like the crocus </a:t>
            </a:r>
            <a:r>
              <a:rPr lang="en-US" sz="3200" b="1" baseline="30000" dirty="0">
                <a:solidFill>
                  <a:schemeClr val="tx1"/>
                </a:solidFill>
                <a:latin typeface="+mn-lt"/>
              </a:rPr>
              <a:t>2</a:t>
            </a:r>
            <a:r>
              <a:rPr lang="en-US" sz="3200" b="1" dirty="0">
                <a:solidFill>
                  <a:schemeClr val="tx1"/>
                </a:solidFill>
                <a:latin typeface="+mn-lt"/>
              </a:rPr>
              <a:t> It will blossom profusely </a:t>
            </a:r>
            <a:br>
              <a:rPr lang="en-US" sz="3200" b="1" dirty="0">
                <a:solidFill>
                  <a:schemeClr val="tx1"/>
                </a:solidFill>
                <a:latin typeface="+mn-lt"/>
              </a:rPr>
            </a:br>
            <a:r>
              <a:rPr lang="en-US" sz="3200" b="1" dirty="0">
                <a:solidFill>
                  <a:schemeClr val="tx1"/>
                </a:solidFill>
                <a:latin typeface="+mn-lt"/>
              </a:rPr>
              <a:t>	And </a:t>
            </a:r>
            <a:r>
              <a:rPr lang="en-US" sz="3200" b="1" dirty="0">
                <a:solidFill>
                  <a:schemeClr val="accent1"/>
                </a:solidFill>
                <a:latin typeface="+mn-lt"/>
              </a:rPr>
              <a:t>rejoice</a:t>
            </a:r>
            <a:r>
              <a:rPr lang="en-US" sz="3200" b="1" dirty="0">
                <a:solidFill>
                  <a:schemeClr val="tx1"/>
                </a:solidFill>
                <a:latin typeface="+mn-lt"/>
              </a:rPr>
              <a:t> with </a:t>
            </a:r>
            <a:r>
              <a:rPr lang="en-US" sz="3200" b="1" dirty="0">
                <a:solidFill>
                  <a:schemeClr val="accent1"/>
                </a:solidFill>
                <a:latin typeface="+mn-lt"/>
              </a:rPr>
              <a:t>rejoicing</a:t>
            </a:r>
            <a:r>
              <a:rPr lang="en-US" sz="3200" b="1" dirty="0">
                <a:solidFill>
                  <a:schemeClr val="tx1"/>
                </a:solidFill>
                <a:latin typeface="+mn-lt"/>
              </a:rPr>
              <a:t> and shout of </a:t>
            </a:r>
            <a:r>
              <a:rPr lang="en-US" sz="3200" b="1" dirty="0">
                <a:solidFill>
                  <a:schemeClr val="accent1"/>
                </a:solidFill>
                <a:latin typeface="+mn-lt"/>
              </a:rPr>
              <a:t>joy</a:t>
            </a:r>
            <a:r>
              <a:rPr lang="en-US" sz="3200" b="1" dirty="0">
                <a:solidFill>
                  <a:schemeClr val="tx1"/>
                </a:solidFill>
                <a:latin typeface="+mn-lt"/>
              </a:rPr>
              <a:t>. </a:t>
            </a:r>
          </a:p>
          <a:p>
            <a:endParaRPr lang="en-US" sz="3200" b="1" dirty="0">
              <a:solidFill>
                <a:schemeClr val="tx1"/>
              </a:solidFill>
              <a:latin typeface="+mn-lt"/>
            </a:endParaRPr>
          </a:p>
          <a:p>
            <a:r>
              <a:rPr lang="en-US" sz="3200" b="1" dirty="0">
                <a:solidFill>
                  <a:schemeClr val="tx1"/>
                </a:solidFill>
                <a:latin typeface="+mn-lt"/>
              </a:rPr>
              <a:t>The </a:t>
            </a:r>
            <a:r>
              <a:rPr lang="en-US" sz="3200" b="1" dirty="0">
                <a:solidFill>
                  <a:schemeClr val="accent1"/>
                </a:solidFill>
                <a:latin typeface="+mn-lt"/>
              </a:rPr>
              <a:t>glory</a:t>
            </a:r>
            <a:r>
              <a:rPr lang="en-US" sz="3200" b="1" dirty="0">
                <a:solidFill>
                  <a:schemeClr val="tx1"/>
                </a:solidFill>
                <a:latin typeface="+mn-lt"/>
              </a:rPr>
              <a:t> of Lebanon will be given to it, </a:t>
            </a:r>
            <a:br>
              <a:rPr lang="en-US" sz="3200" b="1" dirty="0">
                <a:solidFill>
                  <a:schemeClr val="tx1"/>
                </a:solidFill>
                <a:latin typeface="+mn-lt"/>
              </a:rPr>
            </a:br>
            <a:r>
              <a:rPr lang="en-US" sz="3200" b="1" dirty="0">
                <a:solidFill>
                  <a:schemeClr val="tx1"/>
                </a:solidFill>
                <a:latin typeface="+mn-lt"/>
              </a:rPr>
              <a:t>	The </a:t>
            </a:r>
            <a:r>
              <a:rPr lang="en-US" sz="3200" b="1" dirty="0">
                <a:solidFill>
                  <a:schemeClr val="accent1"/>
                </a:solidFill>
                <a:latin typeface="+mn-lt"/>
              </a:rPr>
              <a:t>majesty</a:t>
            </a:r>
            <a:r>
              <a:rPr lang="en-US" sz="3200" b="1" dirty="0">
                <a:solidFill>
                  <a:schemeClr val="tx1"/>
                </a:solidFill>
                <a:latin typeface="+mn-lt"/>
              </a:rPr>
              <a:t> of Carmel and Sharon.</a:t>
            </a:r>
          </a:p>
          <a:p>
            <a:r>
              <a:rPr lang="en-US" sz="3200" b="1" dirty="0">
                <a:solidFill>
                  <a:schemeClr val="tx1"/>
                </a:solidFill>
                <a:latin typeface="+mn-lt"/>
              </a:rPr>
              <a:t> They will see the </a:t>
            </a:r>
            <a:r>
              <a:rPr lang="en-US" sz="3200" b="1" dirty="0">
                <a:solidFill>
                  <a:schemeClr val="accent1"/>
                </a:solidFill>
                <a:latin typeface="+mn-lt"/>
              </a:rPr>
              <a:t>glory</a:t>
            </a:r>
            <a:r>
              <a:rPr lang="en-US" sz="3200" b="1" dirty="0">
                <a:solidFill>
                  <a:schemeClr val="tx1"/>
                </a:solidFill>
                <a:latin typeface="+mn-lt"/>
              </a:rPr>
              <a:t> of the </a:t>
            </a:r>
            <a:r>
              <a:rPr lang="en-US" sz="3200" b="1" cap="small" dirty="0">
                <a:solidFill>
                  <a:schemeClr val="tx1"/>
                </a:solidFill>
                <a:latin typeface="+mn-lt"/>
              </a:rPr>
              <a:t>Lord</a:t>
            </a:r>
            <a:r>
              <a:rPr lang="en-US" sz="3200" b="1" dirty="0">
                <a:solidFill>
                  <a:schemeClr val="tx1"/>
                </a:solidFill>
                <a:latin typeface="+mn-lt"/>
              </a:rPr>
              <a:t>, </a:t>
            </a:r>
            <a:br>
              <a:rPr lang="en-US" sz="3200" b="1" dirty="0">
                <a:solidFill>
                  <a:schemeClr val="tx1"/>
                </a:solidFill>
                <a:latin typeface="+mn-lt"/>
              </a:rPr>
            </a:br>
            <a:r>
              <a:rPr lang="en-US" sz="3200" b="1" dirty="0">
                <a:solidFill>
                  <a:schemeClr val="tx1"/>
                </a:solidFill>
                <a:latin typeface="+mn-lt"/>
              </a:rPr>
              <a:t>	The </a:t>
            </a:r>
            <a:r>
              <a:rPr lang="en-US" sz="3200" b="1" dirty="0">
                <a:solidFill>
                  <a:schemeClr val="accent1"/>
                </a:solidFill>
                <a:latin typeface="+mn-lt"/>
              </a:rPr>
              <a:t>majesty</a:t>
            </a:r>
            <a:r>
              <a:rPr lang="en-US" sz="3200" b="1" dirty="0">
                <a:solidFill>
                  <a:schemeClr val="tx1"/>
                </a:solidFill>
                <a:latin typeface="+mn-lt"/>
              </a:rPr>
              <a:t> of our God. </a:t>
            </a:r>
          </a:p>
        </p:txBody>
      </p:sp>
    </p:spTree>
    <p:extLst>
      <p:ext uri="{BB962C8B-B14F-4D97-AF65-F5344CB8AC3E}">
        <p14:creationId xmlns:p14="http://schemas.microsoft.com/office/powerpoint/2010/main" val="7308717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1366AF-9180-3C94-DE43-EBA79885B9D9}"/>
              </a:ext>
            </a:extLst>
          </p:cNvPr>
          <p:cNvSpPr>
            <a:spLocks noGrp="1"/>
          </p:cNvSpPr>
          <p:nvPr>
            <p:ph type="title"/>
          </p:nvPr>
        </p:nvSpPr>
        <p:spPr>
          <a:xfrm>
            <a:off x="3225800" y="381000"/>
            <a:ext cx="6019800" cy="1489869"/>
          </a:xfrm>
          <a:solidFill>
            <a:schemeClr val="accent2">
              <a:lumMod val="60000"/>
              <a:lumOff val="40000"/>
            </a:schemeClr>
          </a:solidFill>
        </p:spPr>
        <p:txBody>
          <a:bodyPr/>
          <a:lstStyle/>
          <a:p>
            <a:pPr algn="ctr"/>
            <a:r>
              <a:rPr lang="en-US" sz="4000" b="1" dirty="0">
                <a:solidFill>
                  <a:schemeClr val="tx1"/>
                </a:solidFill>
                <a:latin typeface="+mn-lt"/>
              </a:rPr>
              <a:t>Why does the Arabah even exist?</a:t>
            </a:r>
          </a:p>
        </p:txBody>
      </p:sp>
      <p:sp>
        <p:nvSpPr>
          <p:cNvPr id="3" name="Content Placeholder 2">
            <a:extLst>
              <a:ext uri="{FF2B5EF4-FFF2-40B4-BE49-F238E27FC236}">
                <a16:creationId xmlns:a16="http://schemas.microsoft.com/office/drawing/2014/main" id="{0FED6276-76ED-375D-A924-97732ABD05C1}"/>
              </a:ext>
            </a:extLst>
          </p:cNvPr>
          <p:cNvSpPr>
            <a:spLocks noGrp="1"/>
          </p:cNvSpPr>
          <p:nvPr>
            <p:ph idx="1"/>
          </p:nvPr>
        </p:nvSpPr>
        <p:spPr>
          <a:xfrm>
            <a:off x="1054100" y="2133600"/>
            <a:ext cx="10896600" cy="4690269"/>
          </a:xfrm>
          <a:ln>
            <a:noFill/>
          </a:ln>
        </p:spPr>
        <p:txBody>
          <a:bodyPr/>
          <a:lstStyle/>
          <a:p>
            <a:r>
              <a:rPr lang="en-US" sz="2800" b="1" dirty="0">
                <a:solidFill>
                  <a:schemeClr val="tx1"/>
                </a:solidFill>
                <a:effectLst/>
                <a:latin typeface="+mn-lt"/>
                <a:ea typeface="Times New Roman" panose="02020603050405020304" pitchFamily="18" charset="0"/>
              </a:rPr>
              <a:t>Then to Adam He said, “Because you have listened to the voice of your wife, and have eaten from the tree about which I commanded you, saying, ‘You shall not eat from it’; </a:t>
            </a:r>
            <a:r>
              <a:rPr lang="en-US" sz="2800" b="1" dirty="0">
                <a:solidFill>
                  <a:schemeClr val="accent1"/>
                </a:solidFill>
                <a:effectLst/>
                <a:latin typeface="+mn-lt"/>
                <a:ea typeface="Times New Roman" panose="02020603050405020304" pitchFamily="18" charset="0"/>
              </a:rPr>
              <a:t>Cursed is the ground because of you; </a:t>
            </a:r>
            <a:r>
              <a:rPr lang="en-US" sz="2800" b="1" dirty="0">
                <a:solidFill>
                  <a:schemeClr val="tx1"/>
                </a:solidFill>
                <a:effectLst/>
                <a:latin typeface="+mn-lt"/>
                <a:ea typeface="Times New Roman" panose="02020603050405020304" pitchFamily="18" charset="0"/>
              </a:rPr>
              <a:t>In toil you will eat of it All the days of your life. (Genesis 3:17) </a:t>
            </a:r>
          </a:p>
          <a:p>
            <a:endParaRPr lang="en-US" sz="2800" b="1" dirty="0">
              <a:solidFill>
                <a:schemeClr val="tx1"/>
              </a:solidFill>
              <a:effectLst/>
              <a:latin typeface="+mn-lt"/>
              <a:ea typeface="Times New Roman" panose="02020603050405020304" pitchFamily="18" charset="0"/>
            </a:endParaRPr>
          </a:p>
          <a:p>
            <a:r>
              <a:rPr lang="en-US" sz="2800" b="1" baseline="30000" dirty="0">
                <a:solidFill>
                  <a:schemeClr val="tx1"/>
                </a:solidFill>
                <a:effectLst/>
                <a:latin typeface="+mn-lt"/>
                <a:ea typeface="Times New Roman" panose="02020603050405020304" pitchFamily="18" charset="0"/>
              </a:rPr>
              <a:t>20</a:t>
            </a:r>
            <a:r>
              <a:rPr lang="en-US" sz="2800" b="1" dirty="0">
                <a:solidFill>
                  <a:schemeClr val="tx1"/>
                </a:solidFill>
                <a:effectLst/>
                <a:latin typeface="+mn-lt"/>
                <a:ea typeface="Times New Roman" panose="02020603050405020304" pitchFamily="18" charset="0"/>
              </a:rPr>
              <a:t> For the creation was subjected to futility, … </a:t>
            </a:r>
            <a:r>
              <a:rPr lang="en-US" sz="2800" b="1" baseline="30000" dirty="0">
                <a:solidFill>
                  <a:schemeClr val="tx1"/>
                </a:solidFill>
                <a:effectLst/>
                <a:latin typeface="+mn-lt"/>
                <a:ea typeface="Times New Roman" panose="02020603050405020304" pitchFamily="18" charset="0"/>
              </a:rPr>
              <a:t>22</a:t>
            </a:r>
            <a:r>
              <a:rPr lang="en-US" sz="2800" b="1" dirty="0">
                <a:solidFill>
                  <a:schemeClr val="tx1"/>
                </a:solidFill>
                <a:effectLst/>
                <a:latin typeface="+mn-lt"/>
                <a:ea typeface="Times New Roman" panose="02020603050405020304" pitchFamily="18" charset="0"/>
              </a:rPr>
              <a:t> For we know that </a:t>
            </a:r>
            <a:r>
              <a:rPr lang="en-US" sz="2800" b="1" dirty="0">
                <a:solidFill>
                  <a:schemeClr val="accent1"/>
                </a:solidFill>
                <a:effectLst/>
                <a:latin typeface="+mn-lt"/>
                <a:ea typeface="Times New Roman" panose="02020603050405020304" pitchFamily="18" charset="0"/>
              </a:rPr>
              <a:t>the whole creation groans </a:t>
            </a:r>
            <a:r>
              <a:rPr lang="en-US" sz="2800" b="1" dirty="0">
                <a:solidFill>
                  <a:schemeClr val="tx1"/>
                </a:solidFill>
                <a:effectLst/>
                <a:latin typeface="+mn-lt"/>
                <a:ea typeface="Times New Roman" panose="02020603050405020304" pitchFamily="18" charset="0"/>
              </a:rPr>
              <a:t>and suffers the pains </a:t>
            </a:r>
            <a:br>
              <a:rPr lang="en-US" sz="2800" b="1" dirty="0">
                <a:solidFill>
                  <a:schemeClr val="tx1"/>
                </a:solidFill>
                <a:effectLst/>
                <a:latin typeface="+mn-lt"/>
                <a:ea typeface="Times New Roman" panose="02020603050405020304" pitchFamily="18" charset="0"/>
              </a:rPr>
            </a:br>
            <a:r>
              <a:rPr lang="en-US" sz="2800" b="1" dirty="0">
                <a:solidFill>
                  <a:schemeClr val="tx1"/>
                </a:solidFill>
                <a:effectLst/>
                <a:latin typeface="+mn-lt"/>
                <a:ea typeface="Times New Roman" panose="02020603050405020304" pitchFamily="18" charset="0"/>
              </a:rPr>
              <a:t>of childbirth together until now. (Romans 8:20a, 22) </a:t>
            </a:r>
            <a:endParaRPr lang="en-US" sz="5400" b="1" dirty="0">
              <a:solidFill>
                <a:schemeClr val="tx1"/>
              </a:solidFill>
              <a:latin typeface="+mn-lt"/>
            </a:endParaRPr>
          </a:p>
        </p:txBody>
      </p:sp>
    </p:spTree>
    <p:extLst>
      <p:ext uri="{BB962C8B-B14F-4D97-AF65-F5344CB8AC3E}">
        <p14:creationId xmlns:p14="http://schemas.microsoft.com/office/powerpoint/2010/main" val="42113873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a:extLst>
              <a:ext uri="{FF2B5EF4-FFF2-40B4-BE49-F238E27FC236}">
                <a16:creationId xmlns:a16="http://schemas.microsoft.com/office/drawing/2014/main" id="{5E98410F-8EA1-1644-A582-96F58F046172}"/>
              </a:ext>
            </a:extLst>
          </p:cNvPr>
          <p:cNvSpPr>
            <a:spLocks noGrp="1"/>
          </p:cNvSpPr>
          <p:nvPr>
            <p:ph type="title"/>
          </p:nvPr>
        </p:nvSpPr>
        <p:spPr/>
        <p:txBody>
          <a:bodyPr/>
          <a:lstStyle/>
          <a:p>
            <a:r>
              <a:rPr lang="en-US" altLang="en-US" b="1" dirty="0">
                <a:solidFill>
                  <a:schemeClr val="tx1"/>
                </a:solidFill>
                <a:latin typeface="+mn-lt"/>
              </a:rPr>
              <a:t>Announcements</a:t>
            </a:r>
          </a:p>
        </p:txBody>
      </p:sp>
      <p:sp>
        <p:nvSpPr>
          <p:cNvPr id="21507" name="Content Placeholder 2">
            <a:extLst>
              <a:ext uri="{FF2B5EF4-FFF2-40B4-BE49-F238E27FC236}">
                <a16:creationId xmlns:a16="http://schemas.microsoft.com/office/drawing/2014/main" id="{4BD4C925-9559-300C-DD9B-36D3DFD54091}"/>
              </a:ext>
            </a:extLst>
          </p:cNvPr>
          <p:cNvSpPr>
            <a:spLocks noGrp="1"/>
          </p:cNvSpPr>
          <p:nvPr>
            <p:ph idx="1"/>
          </p:nvPr>
        </p:nvSpPr>
        <p:spPr/>
        <p:txBody>
          <a:bodyPr anchor="ctr"/>
          <a:lstStyle/>
          <a:p>
            <a:pPr>
              <a:spcAft>
                <a:spcPts val="640"/>
              </a:spcAft>
            </a:pPr>
            <a:endParaRPr lang="en-US" altLang="en-US" sz="3840" b="1" dirty="0">
              <a:solidFill>
                <a:schemeClr val="tx1"/>
              </a:solidFill>
              <a:latin typeface="+mn-lt"/>
            </a:endParaRPr>
          </a:p>
          <a:p>
            <a:pPr>
              <a:spcAft>
                <a:spcPts val="640"/>
              </a:spcAft>
            </a:pPr>
            <a:r>
              <a:rPr lang="en-US" altLang="en-US" sz="3840" b="1" dirty="0">
                <a:solidFill>
                  <a:schemeClr val="tx1"/>
                </a:solidFill>
                <a:latin typeface="+mn-lt"/>
              </a:rPr>
              <a:t>Welcome to the MOB!</a:t>
            </a:r>
          </a:p>
          <a:p>
            <a:pPr marL="0" indent="0">
              <a:spcAft>
                <a:spcPts val="640"/>
              </a:spcAft>
              <a:buNone/>
            </a:pPr>
            <a:endParaRPr lang="en-US" altLang="en-US" sz="1920" b="1" dirty="0">
              <a:solidFill>
                <a:schemeClr val="tx1"/>
              </a:solidFill>
              <a:latin typeface="+mn-lt"/>
            </a:endParaRPr>
          </a:p>
          <a:p>
            <a:pPr eaLnBrk="1" hangingPunct="1">
              <a:spcAft>
                <a:spcPts val="600"/>
              </a:spcAft>
              <a:defRPr/>
            </a:pPr>
            <a:r>
              <a:rPr lang="en-US" altLang="en-US" sz="3600" b="1" dirty="0">
                <a:solidFill>
                  <a:schemeClr val="tx1"/>
                </a:solidFill>
                <a:latin typeface="+mn-lt"/>
              </a:rPr>
              <a:t>Assist Pregnancy Center Walk/Run/Ride – Saturday, May 13, sign up at:</a:t>
            </a:r>
          </a:p>
          <a:p>
            <a:pPr marL="457200" lvl="1" indent="0" eaLnBrk="1" hangingPunct="1">
              <a:spcAft>
                <a:spcPts val="600"/>
              </a:spcAft>
              <a:buNone/>
              <a:defRPr/>
            </a:pPr>
            <a:r>
              <a:rPr lang="en-US" altLang="en-US" sz="3200" b="1" dirty="0">
                <a:solidFill>
                  <a:schemeClr val="tx1"/>
                </a:solidFill>
                <a:latin typeface="+mn-lt"/>
              </a:rPr>
              <a:t> --   https://</a:t>
            </a:r>
            <a:r>
              <a:rPr lang="en-US" altLang="en-US" sz="3200" b="1" dirty="0" err="1">
                <a:solidFill>
                  <a:schemeClr val="tx1"/>
                </a:solidFill>
                <a:latin typeface="+mn-lt"/>
              </a:rPr>
              <a:t>runsignup.com</a:t>
            </a:r>
            <a:r>
              <a:rPr lang="en-US" altLang="en-US" sz="3200" b="1" dirty="0">
                <a:solidFill>
                  <a:schemeClr val="tx1"/>
                </a:solidFill>
                <a:latin typeface="+mn-lt"/>
              </a:rPr>
              <a:t>/</a:t>
            </a:r>
            <a:r>
              <a:rPr lang="en-US" altLang="en-US" sz="3200" b="1" dirty="0" err="1">
                <a:solidFill>
                  <a:schemeClr val="tx1"/>
                </a:solidFill>
                <a:latin typeface="+mn-lt"/>
              </a:rPr>
              <a:t>WRRforLife</a:t>
            </a:r>
            <a:endParaRPr lang="en-US" altLang="en-US" sz="3200" b="1" dirty="0">
              <a:solidFill>
                <a:schemeClr val="tx1"/>
              </a:solidFill>
              <a:latin typeface="+mn-lt"/>
            </a:endParaRPr>
          </a:p>
          <a:p>
            <a:pPr marL="0" indent="0">
              <a:spcAft>
                <a:spcPts val="640"/>
              </a:spcAft>
              <a:buNone/>
            </a:pPr>
            <a:endParaRPr lang="en-US" altLang="en-US" sz="1920" b="1" dirty="0">
              <a:solidFill>
                <a:schemeClr val="tx1"/>
              </a:solidFill>
              <a:latin typeface="+mn-lt"/>
            </a:endParaRPr>
          </a:p>
        </p:txBody>
      </p:sp>
      <p:sp>
        <p:nvSpPr>
          <p:cNvPr id="4" name="Date Placeholder 3">
            <a:extLst>
              <a:ext uri="{FF2B5EF4-FFF2-40B4-BE49-F238E27FC236}">
                <a16:creationId xmlns:a16="http://schemas.microsoft.com/office/drawing/2014/main" id="{0D90E2CC-83E1-05D2-AA16-F097974329AD}"/>
              </a:ext>
            </a:extLst>
          </p:cNvPr>
          <p:cNvSpPr>
            <a:spLocks noGrp="1"/>
          </p:cNvSpPr>
          <p:nvPr>
            <p:ph type="dt" sz="half" idx="10"/>
          </p:nvPr>
        </p:nvSpPr>
        <p:spPr/>
        <p:txBody>
          <a:bodyPr/>
          <a:lstStyle/>
          <a:p>
            <a:pPr>
              <a:defRPr/>
            </a:pPr>
            <a:r>
              <a:rPr lang="en-US" dirty="0">
                <a:latin typeface="+mn-lt"/>
              </a:rPr>
              <a:t>April 11, 2023</a:t>
            </a:r>
          </a:p>
        </p:txBody>
      </p:sp>
      <p:sp>
        <p:nvSpPr>
          <p:cNvPr id="21510" name="Slide Number Placeholder 5">
            <a:extLst>
              <a:ext uri="{FF2B5EF4-FFF2-40B4-BE49-F238E27FC236}">
                <a16:creationId xmlns:a16="http://schemas.microsoft.com/office/drawing/2014/main" id="{A3AB223C-82F8-D1D6-192B-E69444DB3475}"/>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F1772A2A-916C-9D4C-AAFE-AB37B647B92A}" type="slidenum">
              <a:rPr lang="en-US" altLang="en-US" smtClean="0"/>
              <a:pPr/>
              <a:t>2</a:t>
            </a:fld>
            <a:endParaRPr lang="en-US" alt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FED6276-76ED-375D-A924-97732ABD05C1}"/>
              </a:ext>
            </a:extLst>
          </p:cNvPr>
          <p:cNvSpPr>
            <a:spLocks noGrp="1"/>
          </p:cNvSpPr>
          <p:nvPr>
            <p:ph idx="1"/>
          </p:nvPr>
        </p:nvSpPr>
        <p:spPr>
          <a:xfrm>
            <a:off x="1016000" y="1981200"/>
            <a:ext cx="10896600" cy="4690269"/>
          </a:xfrm>
        </p:spPr>
        <p:txBody>
          <a:bodyPr/>
          <a:lstStyle/>
          <a:p>
            <a:pPr marL="0" lvl="0" indent="0">
              <a:buNone/>
            </a:pPr>
            <a:r>
              <a:rPr lang="en-US" sz="3600" b="1" dirty="0">
                <a:solidFill>
                  <a:schemeClr val="tx1"/>
                </a:solidFill>
                <a:latin typeface="+mn-lt"/>
              </a:rPr>
              <a:t>The Arabah illustrates </a:t>
            </a:r>
          </a:p>
          <a:p>
            <a:r>
              <a:rPr lang="en-US" sz="3600" b="1" dirty="0">
                <a:solidFill>
                  <a:schemeClr val="tx1"/>
                </a:solidFill>
                <a:latin typeface="+mn-lt"/>
              </a:rPr>
              <a:t>the effect and seriousness of the </a:t>
            </a:r>
            <a:r>
              <a:rPr lang="en-US" sz="3600" b="1" dirty="0">
                <a:solidFill>
                  <a:schemeClr val="accent1"/>
                </a:solidFill>
                <a:latin typeface="+mn-lt"/>
              </a:rPr>
              <a:t>curse</a:t>
            </a:r>
            <a:r>
              <a:rPr lang="en-US" sz="3600" b="1" dirty="0">
                <a:solidFill>
                  <a:schemeClr val="tx1"/>
                </a:solidFill>
                <a:latin typeface="+mn-lt"/>
              </a:rPr>
              <a:t> </a:t>
            </a:r>
            <a:br>
              <a:rPr lang="en-US" sz="3600" b="1" dirty="0">
                <a:solidFill>
                  <a:schemeClr val="tx1"/>
                </a:solidFill>
                <a:latin typeface="+mn-lt"/>
              </a:rPr>
            </a:br>
            <a:r>
              <a:rPr lang="en-US" sz="3600" b="1" dirty="0">
                <a:solidFill>
                  <a:schemeClr val="tx1"/>
                </a:solidFill>
                <a:latin typeface="+mn-lt"/>
              </a:rPr>
              <a:t>on the land. </a:t>
            </a:r>
          </a:p>
          <a:p>
            <a:r>
              <a:rPr lang="en-US" sz="3600" b="1" dirty="0">
                <a:solidFill>
                  <a:schemeClr val="tx1"/>
                </a:solidFill>
                <a:latin typeface="+mn-lt"/>
              </a:rPr>
              <a:t>but also the effect and seriousness of </a:t>
            </a:r>
            <a:r>
              <a:rPr lang="en-US" sz="3600" b="1" dirty="0">
                <a:solidFill>
                  <a:schemeClr val="accent1"/>
                </a:solidFill>
                <a:latin typeface="+mn-lt"/>
              </a:rPr>
              <a:t>sin</a:t>
            </a:r>
            <a:r>
              <a:rPr lang="en-US" sz="3600" b="1" dirty="0">
                <a:solidFill>
                  <a:schemeClr val="tx1"/>
                </a:solidFill>
                <a:latin typeface="+mn-lt"/>
              </a:rPr>
              <a:t> </a:t>
            </a:r>
            <a:br>
              <a:rPr lang="en-US" sz="3600" b="1" dirty="0">
                <a:solidFill>
                  <a:schemeClr val="tx1"/>
                </a:solidFill>
                <a:latin typeface="+mn-lt"/>
              </a:rPr>
            </a:br>
            <a:r>
              <a:rPr lang="en-US" sz="3600" b="1" dirty="0">
                <a:solidFill>
                  <a:schemeClr val="tx1"/>
                </a:solidFill>
                <a:latin typeface="+mn-lt"/>
              </a:rPr>
              <a:t>on believers. </a:t>
            </a:r>
          </a:p>
          <a:p>
            <a:pPr marL="0" lvl="0" indent="0">
              <a:buNone/>
            </a:pPr>
            <a:r>
              <a:rPr lang="en-US" sz="3600" b="1" dirty="0">
                <a:solidFill>
                  <a:schemeClr val="tx1"/>
                </a:solidFill>
                <a:latin typeface="+mn-lt"/>
              </a:rPr>
              <a:t>Contrast that to what the land and the people could be. We need to depend on God and live for Him – not for ourselves.</a:t>
            </a:r>
          </a:p>
        </p:txBody>
      </p:sp>
      <p:sp>
        <p:nvSpPr>
          <p:cNvPr id="6" name="Title 1">
            <a:extLst>
              <a:ext uri="{FF2B5EF4-FFF2-40B4-BE49-F238E27FC236}">
                <a16:creationId xmlns:a16="http://schemas.microsoft.com/office/drawing/2014/main" id="{540B5EA5-7FA2-CD6E-006D-19F135923430}"/>
              </a:ext>
            </a:extLst>
          </p:cNvPr>
          <p:cNvSpPr txBox="1">
            <a:spLocks/>
          </p:cNvSpPr>
          <p:nvPr/>
        </p:nvSpPr>
        <p:spPr bwMode="auto">
          <a:xfrm>
            <a:off x="2181847" y="296867"/>
            <a:ext cx="7673353" cy="892957"/>
          </a:xfrm>
          <a:prstGeom prst="rect">
            <a:avLst/>
          </a:prstGeom>
          <a:solidFill>
            <a:schemeClr val="accent6"/>
          </a:solidFill>
          <a:ln w="9525">
            <a:noFill/>
            <a:miter lim="800000"/>
            <a:headEnd/>
            <a:tailEnd/>
          </a:ln>
          <a:effectLst/>
        </p:spPr>
        <p:txBody>
          <a:bodyPr vert="horz" wrap="square" lIns="96653" tIns="48326" rIns="96653" bIns="48326" numCol="1" anchor="t" anchorCtr="0" compatLnSpc="1">
            <a:prstTxWarp prst="textNoShape">
              <a:avLst/>
            </a:prstTxWarp>
          </a:bodyPr>
          <a:lstStyle>
            <a:lvl1pPr algn="l" defTabSz="982136" rtl="0" fontAlgn="base">
              <a:spcBef>
                <a:spcPct val="0"/>
              </a:spcBef>
              <a:spcAft>
                <a:spcPct val="0"/>
              </a:spcAft>
              <a:defRPr sz="4500">
                <a:solidFill>
                  <a:schemeClr val="accent4">
                    <a:lumMod val="95000"/>
                    <a:lumOff val="5000"/>
                  </a:schemeClr>
                </a:solidFill>
                <a:latin typeface="+mj-lt"/>
                <a:ea typeface="+mj-ea"/>
                <a:cs typeface="+mj-cs"/>
              </a:defRPr>
            </a:lvl1pPr>
            <a:lvl2pPr algn="l" defTabSz="982136" rtl="0" fontAlgn="base">
              <a:spcBef>
                <a:spcPct val="0"/>
              </a:spcBef>
              <a:spcAft>
                <a:spcPct val="0"/>
              </a:spcAft>
              <a:defRPr sz="4470">
                <a:solidFill>
                  <a:schemeClr val="tx2"/>
                </a:solidFill>
                <a:latin typeface="Garamond" pitchFamily="18" charset="0"/>
                <a:cs typeface="Arial" charset="0"/>
              </a:defRPr>
            </a:lvl2pPr>
            <a:lvl3pPr algn="l" defTabSz="982136" rtl="0" fontAlgn="base">
              <a:spcBef>
                <a:spcPct val="0"/>
              </a:spcBef>
              <a:spcAft>
                <a:spcPct val="0"/>
              </a:spcAft>
              <a:defRPr sz="4470">
                <a:solidFill>
                  <a:schemeClr val="tx2"/>
                </a:solidFill>
                <a:latin typeface="Garamond" pitchFamily="18" charset="0"/>
                <a:cs typeface="Arial" charset="0"/>
              </a:defRPr>
            </a:lvl3pPr>
            <a:lvl4pPr algn="l" defTabSz="982136" rtl="0" fontAlgn="base">
              <a:spcBef>
                <a:spcPct val="0"/>
              </a:spcBef>
              <a:spcAft>
                <a:spcPct val="0"/>
              </a:spcAft>
              <a:defRPr sz="4470">
                <a:solidFill>
                  <a:schemeClr val="tx2"/>
                </a:solidFill>
                <a:latin typeface="Garamond" pitchFamily="18" charset="0"/>
                <a:cs typeface="Arial" charset="0"/>
              </a:defRPr>
            </a:lvl4pPr>
            <a:lvl5pPr algn="l" defTabSz="982136" rtl="0" fontAlgn="base">
              <a:spcBef>
                <a:spcPct val="0"/>
              </a:spcBef>
              <a:spcAft>
                <a:spcPct val="0"/>
              </a:spcAft>
              <a:defRPr sz="4470">
                <a:solidFill>
                  <a:schemeClr val="tx2"/>
                </a:solidFill>
                <a:latin typeface="Garamond" pitchFamily="18" charset="0"/>
                <a:cs typeface="Arial" charset="0"/>
              </a:defRPr>
            </a:lvl5pPr>
            <a:lvl6pPr marL="464458" algn="l" defTabSz="982136" rtl="0" fontAlgn="base">
              <a:spcBef>
                <a:spcPct val="0"/>
              </a:spcBef>
              <a:spcAft>
                <a:spcPct val="0"/>
              </a:spcAft>
              <a:defRPr sz="4470">
                <a:solidFill>
                  <a:schemeClr val="tx2"/>
                </a:solidFill>
                <a:latin typeface="Garamond" pitchFamily="18" charset="0"/>
                <a:cs typeface="Arial" charset="0"/>
              </a:defRPr>
            </a:lvl6pPr>
            <a:lvl7pPr marL="928916" algn="l" defTabSz="982136" rtl="0" fontAlgn="base">
              <a:spcBef>
                <a:spcPct val="0"/>
              </a:spcBef>
              <a:spcAft>
                <a:spcPct val="0"/>
              </a:spcAft>
              <a:defRPr sz="4470">
                <a:solidFill>
                  <a:schemeClr val="tx2"/>
                </a:solidFill>
                <a:latin typeface="Garamond" pitchFamily="18" charset="0"/>
                <a:cs typeface="Arial" charset="0"/>
              </a:defRPr>
            </a:lvl7pPr>
            <a:lvl8pPr marL="1393373" algn="l" defTabSz="982136" rtl="0" fontAlgn="base">
              <a:spcBef>
                <a:spcPct val="0"/>
              </a:spcBef>
              <a:spcAft>
                <a:spcPct val="0"/>
              </a:spcAft>
              <a:defRPr sz="4470">
                <a:solidFill>
                  <a:schemeClr val="tx2"/>
                </a:solidFill>
                <a:latin typeface="Garamond" pitchFamily="18" charset="0"/>
                <a:cs typeface="Arial" charset="0"/>
              </a:defRPr>
            </a:lvl8pPr>
            <a:lvl9pPr marL="1857832" algn="l" defTabSz="982136" rtl="0" fontAlgn="base">
              <a:spcBef>
                <a:spcPct val="0"/>
              </a:spcBef>
              <a:spcAft>
                <a:spcPct val="0"/>
              </a:spcAft>
              <a:defRPr sz="4470">
                <a:solidFill>
                  <a:schemeClr val="tx2"/>
                </a:solidFill>
                <a:latin typeface="Garamond" pitchFamily="18" charset="0"/>
                <a:cs typeface="Arial" charset="0"/>
              </a:defRPr>
            </a:lvl9pPr>
          </a:lstStyle>
          <a:p>
            <a:pPr algn="ctr"/>
            <a:r>
              <a:rPr lang="en-US" sz="4000" b="1" kern="0">
                <a:solidFill>
                  <a:schemeClr val="bg1"/>
                </a:solidFill>
                <a:latin typeface="Arial" panose="020B0604020202020204" pitchFamily="34" charset="0"/>
                <a:cs typeface="Arial" panose="020B0604020202020204" pitchFamily="34" charset="0"/>
              </a:rPr>
              <a:t>A Lesson</a:t>
            </a:r>
            <a:endParaRPr lang="en-US" kern="0" dirty="0">
              <a:solidFill>
                <a:schemeClr val="bg1"/>
              </a:solidFill>
            </a:endParaRPr>
          </a:p>
        </p:txBody>
      </p:sp>
    </p:spTree>
    <p:extLst>
      <p:ext uri="{BB962C8B-B14F-4D97-AF65-F5344CB8AC3E}">
        <p14:creationId xmlns:p14="http://schemas.microsoft.com/office/powerpoint/2010/main" val="17946681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1366AF-9180-3C94-DE43-EBA79885B9D9}"/>
              </a:ext>
            </a:extLst>
          </p:cNvPr>
          <p:cNvSpPr>
            <a:spLocks noGrp="1"/>
          </p:cNvSpPr>
          <p:nvPr>
            <p:ph type="title"/>
          </p:nvPr>
        </p:nvSpPr>
        <p:spPr>
          <a:xfrm>
            <a:off x="2540000" y="491331"/>
            <a:ext cx="7162800" cy="1337469"/>
          </a:xfrm>
          <a:solidFill>
            <a:schemeClr val="accent2">
              <a:lumMod val="60000"/>
              <a:lumOff val="40000"/>
            </a:schemeClr>
          </a:solidFill>
        </p:spPr>
        <p:txBody>
          <a:bodyPr/>
          <a:lstStyle/>
          <a:p>
            <a:pPr algn="ctr"/>
            <a:r>
              <a:rPr lang="en-US" sz="4000" b="1" dirty="0">
                <a:solidFill>
                  <a:schemeClr val="tx1"/>
                </a:solidFill>
                <a:latin typeface="+mn-lt"/>
              </a:rPr>
              <a:t>2. Be Strong, Do Not Fear</a:t>
            </a:r>
            <a:br>
              <a:rPr lang="en-US" sz="4000" b="1" dirty="0">
                <a:solidFill>
                  <a:schemeClr val="tx1"/>
                </a:solidFill>
                <a:latin typeface="+mn-lt"/>
              </a:rPr>
            </a:br>
            <a:r>
              <a:rPr lang="en-US" sz="4000" b="1" dirty="0">
                <a:solidFill>
                  <a:schemeClr val="tx1"/>
                </a:solidFill>
                <a:latin typeface="+mn-lt"/>
              </a:rPr>
              <a:t>(Condition of the People)</a:t>
            </a:r>
          </a:p>
        </p:txBody>
      </p:sp>
      <p:sp>
        <p:nvSpPr>
          <p:cNvPr id="3" name="Content Placeholder 2">
            <a:extLst>
              <a:ext uri="{FF2B5EF4-FFF2-40B4-BE49-F238E27FC236}">
                <a16:creationId xmlns:a16="http://schemas.microsoft.com/office/drawing/2014/main" id="{0FED6276-76ED-375D-A924-97732ABD05C1}"/>
              </a:ext>
            </a:extLst>
          </p:cNvPr>
          <p:cNvSpPr>
            <a:spLocks noGrp="1"/>
          </p:cNvSpPr>
          <p:nvPr>
            <p:ph idx="1"/>
          </p:nvPr>
        </p:nvSpPr>
        <p:spPr>
          <a:xfrm>
            <a:off x="1016000" y="1981200"/>
            <a:ext cx="10896600" cy="4690269"/>
          </a:xfrm>
        </p:spPr>
        <p:txBody>
          <a:bodyPr/>
          <a:lstStyle/>
          <a:p>
            <a:r>
              <a:rPr lang="en-US" sz="3200" b="1" baseline="30000" dirty="0">
                <a:solidFill>
                  <a:schemeClr val="tx1"/>
                </a:solidFill>
                <a:latin typeface="+mn-lt"/>
              </a:rPr>
              <a:t>3</a:t>
            </a:r>
            <a:r>
              <a:rPr lang="en-US" sz="3200" b="1" dirty="0">
                <a:solidFill>
                  <a:schemeClr val="tx1"/>
                </a:solidFill>
                <a:latin typeface="+mn-lt"/>
              </a:rPr>
              <a:t> Encourage the </a:t>
            </a:r>
            <a:r>
              <a:rPr lang="en-US" sz="3200" b="1" dirty="0">
                <a:solidFill>
                  <a:schemeClr val="accent1"/>
                </a:solidFill>
                <a:latin typeface="+mn-lt"/>
              </a:rPr>
              <a:t>exhausted</a:t>
            </a:r>
            <a:r>
              <a:rPr lang="en-US" sz="3200" b="1" dirty="0">
                <a:solidFill>
                  <a:schemeClr val="tx1"/>
                </a:solidFill>
                <a:latin typeface="+mn-lt"/>
              </a:rPr>
              <a:t>, and strengthen the </a:t>
            </a:r>
            <a:r>
              <a:rPr lang="en-US" sz="3200" b="1" dirty="0">
                <a:solidFill>
                  <a:schemeClr val="accent1"/>
                </a:solidFill>
                <a:latin typeface="+mn-lt"/>
              </a:rPr>
              <a:t>feeble</a:t>
            </a:r>
            <a:r>
              <a:rPr lang="en-US" sz="3200" b="1" dirty="0">
                <a:solidFill>
                  <a:schemeClr val="tx1"/>
                </a:solidFill>
                <a:latin typeface="+mn-lt"/>
              </a:rPr>
              <a:t>. </a:t>
            </a:r>
            <a:r>
              <a:rPr lang="en-US" sz="3200" b="1" baseline="30000" dirty="0">
                <a:solidFill>
                  <a:schemeClr val="tx1"/>
                </a:solidFill>
                <a:latin typeface="+mn-lt"/>
              </a:rPr>
              <a:t>4</a:t>
            </a:r>
            <a:r>
              <a:rPr lang="en-US" sz="3200" b="1" dirty="0">
                <a:solidFill>
                  <a:schemeClr val="tx1"/>
                </a:solidFill>
                <a:latin typeface="+mn-lt"/>
              </a:rPr>
              <a:t> Say to those with </a:t>
            </a:r>
            <a:r>
              <a:rPr lang="en-US" sz="3200" b="1" dirty="0">
                <a:solidFill>
                  <a:schemeClr val="accent1"/>
                </a:solidFill>
                <a:latin typeface="+mn-lt"/>
              </a:rPr>
              <a:t>anxious heart</a:t>
            </a:r>
            <a:r>
              <a:rPr lang="en-US" sz="3200" b="1" dirty="0">
                <a:solidFill>
                  <a:schemeClr val="tx1"/>
                </a:solidFill>
                <a:latin typeface="+mn-lt"/>
              </a:rPr>
              <a:t>, “Take courage, </a:t>
            </a:r>
            <a:r>
              <a:rPr lang="en-US" sz="3200" b="1" dirty="0">
                <a:solidFill>
                  <a:schemeClr val="accent1"/>
                </a:solidFill>
                <a:latin typeface="+mn-lt"/>
              </a:rPr>
              <a:t>fear</a:t>
            </a:r>
            <a:r>
              <a:rPr lang="en-US" sz="3200" b="1" dirty="0">
                <a:solidFill>
                  <a:schemeClr val="tx1"/>
                </a:solidFill>
                <a:latin typeface="+mn-lt"/>
              </a:rPr>
              <a:t> not.” </a:t>
            </a:r>
          </a:p>
          <a:p>
            <a:endParaRPr lang="en-US" sz="3200" b="1" dirty="0">
              <a:solidFill>
                <a:schemeClr val="tx1"/>
              </a:solidFill>
              <a:latin typeface="+mn-lt"/>
            </a:endParaRPr>
          </a:p>
          <a:p>
            <a:endParaRPr lang="en-US" sz="3200" b="1" dirty="0">
              <a:solidFill>
                <a:schemeClr val="tx1"/>
              </a:solidFill>
              <a:latin typeface="+mn-lt"/>
            </a:endParaRPr>
          </a:p>
          <a:p>
            <a:endParaRPr lang="en-US" sz="3200" b="1" dirty="0">
              <a:solidFill>
                <a:schemeClr val="tx1"/>
              </a:solidFill>
              <a:latin typeface="+mn-lt"/>
            </a:endParaRPr>
          </a:p>
          <a:p>
            <a:r>
              <a:rPr lang="en-US" sz="3200" b="1" dirty="0">
                <a:solidFill>
                  <a:schemeClr val="tx1"/>
                </a:solidFill>
                <a:latin typeface="+mn-lt"/>
              </a:rPr>
              <a:t>“Behold, your </a:t>
            </a:r>
            <a:r>
              <a:rPr lang="en-US" sz="3200" b="1" dirty="0">
                <a:solidFill>
                  <a:schemeClr val="accent1"/>
                </a:solidFill>
                <a:latin typeface="+mn-lt"/>
              </a:rPr>
              <a:t>God</a:t>
            </a:r>
            <a:r>
              <a:rPr lang="en-US" sz="3200" b="1" dirty="0">
                <a:solidFill>
                  <a:schemeClr val="tx1"/>
                </a:solidFill>
                <a:latin typeface="+mn-lt"/>
              </a:rPr>
              <a:t> will come </a:t>
            </a:r>
            <a:r>
              <a:rPr lang="en-US" sz="3200" b="1" i="1" dirty="0">
                <a:solidFill>
                  <a:schemeClr val="tx1"/>
                </a:solidFill>
                <a:latin typeface="+mn-lt"/>
              </a:rPr>
              <a:t>with</a:t>
            </a:r>
            <a:r>
              <a:rPr lang="en-US" sz="3200" b="1" dirty="0">
                <a:solidFill>
                  <a:schemeClr val="tx1"/>
                </a:solidFill>
                <a:latin typeface="+mn-lt"/>
              </a:rPr>
              <a:t> vengeance; The recompense of </a:t>
            </a:r>
            <a:r>
              <a:rPr lang="en-US" sz="3200" b="1" dirty="0">
                <a:solidFill>
                  <a:schemeClr val="accent1"/>
                </a:solidFill>
                <a:latin typeface="+mn-lt"/>
              </a:rPr>
              <a:t>God</a:t>
            </a:r>
            <a:r>
              <a:rPr lang="en-US" sz="3200" b="1" dirty="0">
                <a:solidFill>
                  <a:schemeClr val="tx1"/>
                </a:solidFill>
                <a:latin typeface="+mn-lt"/>
              </a:rPr>
              <a:t> will come, But He will save you.” </a:t>
            </a:r>
          </a:p>
        </p:txBody>
      </p:sp>
      <p:sp>
        <p:nvSpPr>
          <p:cNvPr id="4" name="Title 1">
            <a:extLst>
              <a:ext uri="{FF2B5EF4-FFF2-40B4-BE49-F238E27FC236}">
                <a16:creationId xmlns:a16="http://schemas.microsoft.com/office/drawing/2014/main" id="{F61CBAAB-3700-C64B-332D-62F489E975A8}"/>
              </a:ext>
            </a:extLst>
          </p:cNvPr>
          <p:cNvSpPr txBox="1">
            <a:spLocks/>
          </p:cNvSpPr>
          <p:nvPr/>
        </p:nvSpPr>
        <p:spPr bwMode="auto">
          <a:xfrm>
            <a:off x="3073400" y="4183063"/>
            <a:ext cx="6324600" cy="846137"/>
          </a:xfrm>
          <a:prstGeom prst="rect">
            <a:avLst/>
          </a:prstGeom>
          <a:solidFill>
            <a:schemeClr val="accent2">
              <a:lumMod val="60000"/>
              <a:lumOff val="40000"/>
            </a:schemeClr>
          </a:solidFill>
          <a:ln w="9525">
            <a:noFill/>
            <a:miter lim="800000"/>
            <a:headEnd/>
            <a:tailEnd/>
          </a:ln>
          <a:effectLst/>
        </p:spPr>
        <p:txBody>
          <a:bodyPr vert="horz" wrap="square" lIns="96653" tIns="48326" rIns="96653" bIns="48326" numCol="1" anchor="t" anchorCtr="0" compatLnSpc="1">
            <a:prstTxWarp prst="textNoShape">
              <a:avLst/>
            </a:prstTxWarp>
          </a:bodyPr>
          <a:lstStyle>
            <a:lvl1pPr algn="l" defTabSz="982136" rtl="0" fontAlgn="base">
              <a:spcBef>
                <a:spcPct val="0"/>
              </a:spcBef>
              <a:spcAft>
                <a:spcPct val="0"/>
              </a:spcAft>
              <a:defRPr sz="4500">
                <a:solidFill>
                  <a:schemeClr val="accent4">
                    <a:lumMod val="95000"/>
                    <a:lumOff val="5000"/>
                  </a:schemeClr>
                </a:solidFill>
                <a:latin typeface="+mj-lt"/>
                <a:ea typeface="+mj-ea"/>
                <a:cs typeface="+mj-cs"/>
              </a:defRPr>
            </a:lvl1pPr>
            <a:lvl2pPr algn="l" defTabSz="982136" rtl="0" fontAlgn="base">
              <a:spcBef>
                <a:spcPct val="0"/>
              </a:spcBef>
              <a:spcAft>
                <a:spcPct val="0"/>
              </a:spcAft>
              <a:defRPr sz="4470">
                <a:solidFill>
                  <a:schemeClr val="tx2"/>
                </a:solidFill>
                <a:latin typeface="Garamond" pitchFamily="18" charset="0"/>
                <a:cs typeface="Arial" charset="0"/>
              </a:defRPr>
            </a:lvl2pPr>
            <a:lvl3pPr algn="l" defTabSz="982136" rtl="0" fontAlgn="base">
              <a:spcBef>
                <a:spcPct val="0"/>
              </a:spcBef>
              <a:spcAft>
                <a:spcPct val="0"/>
              </a:spcAft>
              <a:defRPr sz="4470">
                <a:solidFill>
                  <a:schemeClr val="tx2"/>
                </a:solidFill>
                <a:latin typeface="Garamond" pitchFamily="18" charset="0"/>
                <a:cs typeface="Arial" charset="0"/>
              </a:defRPr>
            </a:lvl3pPr>
            <a:lvl4pPr algn="l" defTabSz="982136" rtl="0" fontAlgn="base">
              <a:spcBef>
                <a:spcPct val="0"/>
              </a:spcBef>
              <a:spcAft>
                <a:spcPct val="0"/>
              </a:spcAft>
              <a:defRPr sz="4470">
                <a:solidFill>
                  <a:schemeClr val="tx2"/>
                </a:solidFill>
                <a:latin typeface="Garamond" pitchFamily="18" charset="0"/>
                <a:cs typeface="Arial" charset="0"/>
              </a:defRPr>
            </a:lvl4pPr>
            <a:lvl5pPr algn="l" defTabSz="982136" rtl="0" fontAlgn="base">
              <a:spcBef>
                <a:spcPct val="0"/>
              </a:spcBef>
              <a:spcAft>
                <a:spcPct val="0"/>
              </a:spcAft>
              <a:defRPr sz="4470">
                <a:solidFill>
                  <a:schemeClr val="tx2"/>
                </a:solidFill>
                <a:latin typeface="Garamond" pitchFamily="18" charset="0"/>
                <a:cs typeface="Arial" charset="0"/>
              </a:defRPr>
            </a:lvl5pPr>
            <a:lvl6pPr marL="464458" algn="l" defTabSz="982136" rtl="0" fontAlgn="base">
              <a:spcBef>
                <a:spcPct val="0"/>
              </a:spcBef>
              <a:spcAft>
                <a:spcPct val="0"/>
              </a:spcAft>
              <a:defRPr sz="4470">
                <a:solidFill>
                  <a:schemeClr val="tx2"/>
                </a:solidFill>
                <a:latin typeface="Garamond" pitchFamily="18" charset="0"/>
                <a:cs typeface="Arial" charset="0"/>
              </a:defRPr>
            </a:lvl6pPr>
            <a:lvl7pPr marL="928916" algn="l" defTabSz="982136" rtl="0" fontAlgn="base">
              <a:spcBef>
                <a:spcPct val="0"/>
              </a:spcBef>
              <a:spcAft>
                <a:spcPct val="0"/>
              </a:spcAft>
              <a:defRPr sz="4470">
                <a:solidFill>
                  <a:schemeClr val="tx2"/>
                </a:solidFill>
                <a:latin typeface="Garamond" pitchFamily="18" charset="0"/>
                <a:cs typeface="Arial" charset="0"/>
              </a:defRPr>
            </a:lvl7pPr>
            <a:lvl8pPr marL="1393373" algn="l" defTabSz="982136" rtl="0" fontAlgn="base">
              <a:spcBef>
                <a:spcPct val="0"/>
              </a:spcBef>
              <a:spcAft>
                <a:spcPct val="0"/>
              </a:spcAft>
              <a:defRPr sz="4470">
                <a:solidFill>
                  <a:schemeClr val="tx2"/>
                </a:solidFill>
                <a:latin typeface="Garamond" pitchFamily="18" charset="0"/>
                <a:cs typeface="Arial" charset="0"/>
              </a:defRPr>
            </a:lvl8pPr>
            <a:lvl9pPr marL="1857832" algn="l" defTabSz="982136" rtl="0" fontAlgn="base">
              <a:spcBef>
                <a:spcPct val="0"/>
              </a:spcBef>
              <a:spcAft>
                <a:spcPct val="0"/>
              </a:spcAft>
              <a:defRPr sz="4470">
                <a:solidFill>
                  <a:schemeClr val="tx2"/>
                </a:solidFill>
                <a:latin typeface="Garamond" pitchFamily="18" charset="0"/>
                <a:cs typeface="Arial" charset="0"/>
              </a:defRPr>
            </a:lvl9pPr>
          </a:lstStyle>
          <a:p>
            <a:pPr algn="ctr"/>
            <a:r>
              <a:rPr lang="en-US" sz="4000" b="1" kern="0" dirty="0">
                <a:solidFill>
                  <a:schemeClr val="tx1"/>
                </a:solidFill>
                <a:latin typeface="+mn-lt"/>
              </a:rPr>
              <a:t>(Because God …)</a:t>
            </a:r>
          </a:p>
        </p:txBody>
      </p:sp>
    </p:spTree>
    <p:extLst>
      <p:ext uri="{BB962C8B-B14F-4D97-AF65-F5344CB8AC3E}">
        <p14:creationId xmlns:p14="http://schemas.microsoft.com/office/powerpoint/2010/main" val="22002349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1366AF-9180-3C94-DE43-EBA79885B9D9}"/>
              </a:ext>
            </a:extLst>
          </p:cNvPr>
          <p:cNvSpPr>
            <a:spLocks noGrp="1"/>
          </p:cNvSpPr>
          <p:nvPr>
            <p:ph type="title"/>
          </p:nvPr>
        </p:nvSpPr>
        <p:spPr>
          <a:xfrm>
            <a:off x="2540000" y="491331"/>
            <a:ext cx="7162800" cy="846137"/>
          </a:xfrm>
          <a:solidFill>
            <a:schemeClr val="accent2">
              <a:lumMod val="60000"/>
              <a:lumOff val="40000"/>
            </a:schemeClr>
          </a:solidFill>
        </p:spPr>
        <p:txBody>
          <a:bodyPr/>
          <a:lstStyle/>
          <a:p>
            <a:pPr algn="ctr"/>
            <a:r>
              <a:rPr lang="en-US" sz="4000" b="1" dirty="0">
                <a:solidFill>
                  <a:schemeClr val="tx1"/>
                </a:solidFill>
                <a:latin typeface="+mn-lt"/>
              </a:rPr>
              <a:t>Take Our Own Vengeance?</a:t>
            </a:r>
          </a:p>
        </p:txBody>
      </p:sp>
      <p:sp>
        <p:nvSpPr>
          <p:cNvPr id="3" name="Content Placeholder 2">
            <a:extLst>
              <a:ext uri="{FF2B5EF4-FFF2-40B4-BE49-F238E27FC236}">
                <a16:creationId xmlns:a16="http://schemas.microsoft.com/office/drawing/2014/main" id="{0FED6276-76ED-375D-A924-97732ABD05C1}"/>
              </a:ext>
            </a:extLst>
          </p:cNvPr>
          <p:cNvSpPr>
            <a:spLocks noGrp="1"/>
          </p:cNvSpPr>
          <p:nvPr>
            <p:ph idx="1"/>
          </p:nvPr>
        </p:nvSpPr>
        <p:spPr>
          <a:xfrm>
            <a:off x="1054100" y="2209800"/>
            <a:ext cx="10896600" cy="2362200"/>
          </a:xfrm>
        </p:spPr>
        <p:txBody>
          <a:bodyPr/>
          <a:lstStyle/>
          <a:p>
            <a:r>
              <a:rPr lang="en-US" sz="3200" b="1" dirty="0">
                <a:solidFill>
                  <a:schemeClr val="tx1"/>
                </a:solidFill>
                <a:latin typeface="Arial" panose="020B0604020202020204" pitchFamily="34" charset="0"/>
                <a:ea typeface="Times New Roman" panose="02020603050405020304" pitchFamily="18" charset="0"/>
              </a:rPr>
              <a:t>‘</a:t>
            </a:r>
            <a:r>
              <a:rPr lang="en-US" sz="3200" b="1" dirty="0">
                <a:solidFill>
                  <a:schemeClr val="accent1"/>
                </a:solidFill>
                <a:latin typeface="Arial" panose="020B0604020202020204" pitchFamily="34" charset="0"/>
                <a:ea typeface="Times New Roman" panose="02020603050405020304" pitchFamily="18" charset="0"/>
              </a:rPr>
              <a:t>Vengeance is Mine, and retribution, </a:t>
            </a:r>
            <a:r>
              <a:rPr lang="en-US" sz="3200" b="1" dirty="0">
                <a:solidFill>
                  <a:schemeClr val="tx1"/>
                </a:solidFill>
                <a:latin typeface="Arial" panose="020B0604020202020204" pitchFamily="34" charset="0"/>
                <a:ea typeface="Times New Roman" panose="02020603050405020304" pitchFamily="18" charset="0"/>
              </a:rPr>
              <a:t>In due time their foot will slip; For the day of their calamity is near, And the impending things are hastening upon them.’ (Deuteronomy 32:35) </a:t>
            </a:r>
          </a:p>
          <a:p>
            <a:endParaRPr lang="en-US" sz="1800" b="1" dirty="0">
              <a:solidFill>
                <a:schemeClr val="tx1"/>
              </a:solidFill>
              <a:latin typeface="Arial" panose="020B0604020202020204" pitchFamily="34" charset="0"/>
            </a:endParaRPr>
          </a:p>
          <a:p>
            <a:r>
              <a:rPr lang="en-US" sz="3200" b="1" dirty="0">
                <a:solidFill>
                  <a:schemeClr val="tx1"/>
                </a:solidFill>
                <a:latin typeface="Arial" panose="020B0604020202020204" pitchFamily="34" charset="0"/>
                <a:ea typeface="Times New Roman" panose="02020603050405020304" pitchFamily="18" charset="0"/>
              </a:rPr>
              <a:t>Never take your own revenge, beloved, but leave room for the wrath </a:t>
            </a:r>
            <a:r>
              <a:rPr lang="en-US" sz="3200" b="1" i="1" dirty="0">
                <a:solidFill>
                  <a:schemeClr val="tx1"/>
                </a:solidFill>
                <a:latin typeface="Arial" panose="020B0604020202020204" pitchFamily="34" charset="0"/>
                <a:ea typeface="Times New Roman" panose="02020603050405020304" pitchFamily="18" charset="0"/>
              </a:rPr>
              <a:t>of God,</a:t>
            </a:r>
            <a:r>
              <a:rPr lang="en-US" sz="3200" b="1" dirty="0">
                <a:solidFill>
                  <a:schemeClr val="tx1"/>
                </a:solidFill>
                <a:latin typeface="Arial" panose="020B0604020202020204" pitchFamily="34" charset="0"/>
                <a:ea typeface="Times New Roman" panose="02020603050405020304" pitchFamily="18" charset="0"/>
              </a:rPr>
              <a:t> for it is written, </a:t>
            </a:r>
            <a:r>
              <a:rPr lang="en-US" sz="3200" b="1" dirty="0">
                <a:solidFill>
                  <a:schemeClr val="accent1"/>
                </a:solidFill>
                <a:latin typeface="Arial" panose="020B0604020202020204" pitchFamily="34" charset="0"/>
                <a:ea typeface="Times New Roman" panose="02020603050405020304" pitchFamily="18" charset="0"/>
              </a:rPr>
              <a:t>“</a:t>
            </a:r>
            <a:r>
              <a:rPr lang="en-US" sz="3200" b="1" cap="small" dirty="0">
                <a:solidFill>
                  <a:schemeClr val="accent1"/>
                </a:solidFill>
                <a:latin typeface="Arial" panose="020B0604020202020204" pitchFamily="34" charset="0"/>
                <a:ea typeface="Times New Roman" panose="02020603050405020304" pitchFamily="18" charset="0"/>
              </a:rPr>
              <a:t>Vengeance is Mine</a:t>
            </a:r>
            <a:r>
              <a:rPr lang="en-US" sz="3200" b="1" dirty="0">
                <a:solidFill>
                  <a:schemeClr val="accent1"/>
                </a:solidFill>
                <a:latin typeface="Arial" panose="020B0604020202020204" pitchFamily="34" charset="0"/>
                <a:ea typeface="Times New Roman" panose="02020603050405020304" pitchFamily="18" charset="0"/>
              </a:rPr>
              <a:t>, I </a:t>
            </a:r>
            <a:r>
              <a:rPr lang="en-US" sz="3200" b="1" cap="small" dirty="0">
                <a:solidFill>
                  <a:schemeClr val="accent1"/>
                </a:solidFill>
                <a:latin typeface="Arial" panose="020B0604020202020204" pitchFamily="34" charset="0"/>
                <a:ea typeface="Times New Roman" panose="02020603050405020304" pitchFamily="18" charset="0"/>
              </a:rPr>
              <a:t>will repay</a:t>
            </a:r>
            <a:r>
              <a:rPr lang="en-US" sz="3200" b="1" dirty="0">
                <a:solidFill>
                  <a:schemeClr val="accent1"/>
                </a:solidFill>
                <a:latin typeface="Arial" panose="020B0604020202020204" pitchFamily="34" charset="0"/>
                <a:ea typeface="Times New Roman" panose="02020603050405020304" pitchFamily="18" charset="0"/>
              </a:rPr>
              <a:t>,” </a:t>
            </a:r>
            <a:r>
              <a:rPr lang="en-US" sz="3200" b="1" dirty="0">
                <a:solidFill>
                  <a:schemeClr val="tx1"/>
                </a:solidFill>
                <a:latin typeface="Arial" panose="020B0604020202020204" pitchFamily="34" charset="0"/>
                <a:ea typeface="Times New Roman" panose="02020603050405020304" pitchFamily="18" charset="0"/>
              </a:rPr>
              <a:t>says the Lord. (Romans 12:19)</a:t>
            </a:r>
            <a:endParaRPr lang="en-US" sz="3200" b="1" dirty="0">
              <a:solidFill>
                <a:schemeClr val="tx1"/>
              </a:solidFill>
              <a:latin typeface="+mn-lt"/>
            </a:endParaRPr>
          </a:p>
        </p:txBody>
      </p:sp>
    </p:spTree>
    <p:extLst>
      <p:ext uri="{BB962C8B-B14F-4D97-AF65-F5344CB8AC3E}">
        <p14:creationId xmlns:p14="http://schemas.microsoft.com/office/powerpoint/2010/main" val="33184820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FED6276-76ED-375D-A924-97732ABD05C1}"/>
              </a:ext>
            </a:extLst>
          </p:cNvPr>
          <p:cNvSpPr>
            <a:spLocks noGrp="1"/>
          </p:cNvSpPr>
          <p:nvPr>
            <p:ph idx="1"/>
          </p:nvPr>
        </p:nvSpPr>
        <p:spPr>
          <a:xfrm>
            <a:off x="1016000" y="1981200"/>
            <a:ext cx="11201400" cy="4690269"/>
          </a:xfrm>
        </p:spPr>
        <p:txBody>
          <a:bodyPr/>
          <a:lstStyle/>
          <a:p>
            <a:pPr lvl="0"/>
            <a:r>
              <a:rPr lang="en-US" sz="3600" b="1" dirty="0">
                <a:solidFill>
                  <a:schemeClr val="tx1"/>
                </a:solidFill>
                <a:latin typeface="+mn-lt"/>
              </a:rPr>
              <a:t>Be sensitive that many around us are exhausted, feeble, anxious of heart. Then encourage them. Do not fear, knowing that God will ultimately deal with His enemies.</a:t>
            </a:r>
          </a:p>
          <a:p>
            <a:pPr lvl="0"/>
            <a:endParaRPr lang="en-US" sz="3600" b="1" dirty="0">
              <a:solidFill>
                <a:schemeClr val="tx1"/>
              </a:solidFill>
              <a:latin typeface="+mn-lt"/>
            </a:endParaRPr>
          </a:p>
          <a:p>
            <a:pPr lvl="0"/>
            <a:r>
              <a:rPr lang="en-US" sz="3600" b="1" dirty="0">
                <a:solidFill>
                  <a:schemeClr val="tx1"/>
                </a:solidFill>
                <a:latin typeface="+mn-lt"/>
              </a:rPr>
              <a:t>Our strength and courage can only come from the Lord</a:t>
            </a:r>
          </a:p>
        </p:txBody>
      </p:sp>
      <p:sp>
        <p:nvSpPr>
          <p:cNvPr id="6" name="Title 1">
            <a:extLst>
              <a:ext uri="{FF2B5EF4-FFF2-40B4-BE49-F238E27FC236}">
                <a16:creationId xmlns:a16="http://schemas.microsoft.com/office/drawing/2014/main" id="{09A8F0E5-7044-1DF5-0CAD-63EDCFDF339C}"/>
              </a:ext>
            </a:extLst>
          </p:cNvPr>
          <p:cNvSpPr txBox="1">
            <a:spLocks/>
          </p:cNvSpPr>
          <p:nvPr/>
        </p:nvSpPr>
        <p:spPr bwMode="auto">
          <a:xfrm>
            <a:off x="2181847" y="296867"/>
            <a:ext cx="7673353" cy="892957"/>
          </a:xfrm>
          <a:prstGeom prst="rect">
            <a:avLst/>
          </a:prstGeom>
          <a:solidFill>
            <a:schemeClr val="accent6"/>
          </a:solidFill>
          <a:ln w="9525">
            <a:noFill/>
            <a:miter lim="800000"/>
            <a:headEnd/>
            <a:tailEnd/>
          </a:ln>
          <a:effectLst/>
        </p:spPr>
        <p:txBody>
          <a:bodyPr vert="horz" wrap="square" lIns="96653" tIns="48326" rIns="96653" bIns="48326" numCol="1" anchor="t" anchorCtr="0" compatLnSpc="1">
            <a:prstTxWarp prst="textNoShape">
              <a:avLst/>
            </a:prstTxWarp>
          </a:bodyPr>
          <a:lstStyle>
            <a:lvl1pPr algn="l" defTabSz="982136" rtl="0" fontAlgn="base">
              <a:spcBef>
                <a:spcPct val="0"/>
              </a:spcBef>
              <a:spcAft>
                <a:spcPct val="0"/>
              </a:spcAft>
              <a:defRPr sz="4500">
                <a:solidFill>
                  <a:schemeClr val="accent4">
                    <a:lumMod val="95000"/>
                    <a:lumOff val="5000"/>
                  </a:schemeClr>
                </a:solidFill>
                <a:latin typeface="+mj-lt"/>
                <a:ea typeface="+mj-ea"/>
                <a:cs typeface="+mj-cs"/>
              </a:defRPr>
            </a:lvl1pPr>
            <a:lvl2pPr algn="l" defTabSz="982136" rtl="0" fontAlgn="base">
              <a:spcBef>
                <a:spcPct val="0"/>
              </a:spcBef>
              <a:spcAft>
                <a:spcPct val="0"/>
              </a:spcAft>
              <a:defRPr sz="4470">
                <a:solidFill>
                  <a:schemeClr val="tx2"/>
                </a:solidFill>
                <a:latin typeface="Garamond" pitchFamily="18" charset="0"/>
                <a:cs typeface="Arial" charset="0"/>
              </a:defRPr>
            </a:lvl2pPr>
            <a:lvl3pPr algn="l" defTabSz="982136" rtl="0" fontAlgn="base">
              <a:spcBef>
                <a:spcPct val="0"/>
              </a:spcBef>
              <a:spcAft>
                <a:spcPct val="0"/>
              </a:spcAft>
              <a:defRPr sz="4470">
                <a:solidFill>
                  <a:schemeClr val="tx2"/>
                </a:solidFill>
                <a:latin typeface="Garamond" pitchFamily="18" charset="0"/>
                <a:cs typeface="Arial" charset="0"/>
              </a:defRPr>
            </a:lvl3pPr>
            <a:lvl4pPr algn="l" defTabSz="982136" rtl="0" fontAlgn="base">
              <a:spcBef>
                <a:spcPct val="0"/>
              </a:spcBef>
              <a:spcAft>
                <a:spcPct val="0"/>
              </a:spcAft>
              <a:defRPr sz="4470">
                <a:solidFill>
                  <a:schemeClr val="tx2"/>
                </a:solidFill>
                <a:latin typeface="Garamond" pitchFamily="18" charset="0"/>
                <a:cs typeface="Arial" charset="0"/>
              </a:defRPr>
            </a:lvl4pPr>
            <a:lvl5pPr algn="l" defTabSz="982136" rtl="0" fontAlgn="base">
              <a:spcBef>
                <a:spcPct val="0"/>
              </a:spcBef>
              <a:spcAft>
                <a:spcPct val="0"/>
              </a:spcAft>
              <a:defRPr sz="4470">
                <a:solidFill>
                  <a:schemeClr val="tx2"/>
                </a:solidFill>
                <a:latin typeface="Garamond" pitchFamily="18" charset="0"/>
                <a:cs typeface="Arial" charset="0"/>
              </a:defRPr>
            </a:lvl5pPr>
            <a:lvl6pPr marL="464458" algn="l" defTabSz="982136" rtl="0" fontAlgn="base">
              <a:spcBef>
                <a:spcPct val="0"/>
              </a:spcBef>
              <a:spcAft>
                <a:spcPct val="0"/>
              </a:spcAft>
              <a:defRPr sz="4470">
                <a:solidFill>
                  <a:schemeClr val="tx2"/>
                </a:solidFill>
                <a:latin typeface="Garamond" pitchFamily="18" charset="0"/>
                <a:cs typeface="Arial" charset="0"/>
              </a:defRPr>
            </a:lvl6pPr>
            <a:lvl7pPr marL="928916" algn="l" defTabSz="982136" rtl="0" fontAlgn="base">
              <a:spcBef>
                <a:spcPct val="0"/>
              </a:spcBef>
              <a:spcAft>
                <a:spcPct val="0"/>
              </a:spcAft>
              <a:defRPr sz="4470">
                <a:solidFill>
                  <a:schemeClr val="tx2"/>
                </a:solidFill>
                <a:latin typeface="Garamond" pitchFamily="18" charset="0"/>
                <a:cs typeface="Arial" charset="0"/>
              </a:defRPr>
            </a:lvl7pPr>
            <a:lvl8pPr marL="1393373" algn="l" defTabSz="982136" rtl="0" fontAlgn="base">
              <a:spcBef>
                <a:spcPct val="0"/>
              </a:spcBef>
              <a:spcAft>
                <a:spcPct val="0"/>
              </a:spcAft>
              <a:defRPr sz="4470">
                <a:solidFill>
                  <a:schemeClr val="tx2"/>
                </a:solidFill>
                <a:latin typeface="Garamond" pitchFamily="18" charset="0"/>
                <a:cs typeface="Arial" charset="0"/>
              </a:defRPr>
            </a:lvl8pPr>
            <a:lvl9pPr marL="1857832" algn="l" defTabSz="982136" rtl="0" fontAlgn="base">
              <a:spcBef>
                <a:spcPct val="0"/>
              </a:spcBef>
              <a:spcAft>
                <a:spcPct val="0"/>
              </a:spcAft>
              <a:defRPr sz="4470">
                <a:solidFill>
                  <a:schemeClr val="tx2"/>
                </a:solidFill>
                <a:latin typeface="Garamond" pitchFamily="18" charset="0"/>
                <a:cs typeface="Arial" charset="0"/>
              </a:defRPr>
            </a:lvl9pPr>
          </a:lstStyle>
          <a:p>
            <a:pPr algn="ctr"/>
            <a:r>
              <a:rPr lang="en-US" sz="4000" b="1" kern="0">
                <a:solidFill>
                  <a:schemeClr val="bg1"/>
                </a:solidFill>
                <a:latin typeface="Arial" panose="020B0604020202020204" pitchFamily="34" charset="0"/>
                <a:cs typeface="Arial" panose="020B0604020202020204" pitchFamily="34" charset="0"/>
              </a:rPr>
              <a:t>A Lesson</a:t>
            </a:r>
            <a:endParaRPr lang="en-US" kern="0" dirty="0">
              <a:solidFill>
                <a:schemeClr val="bg1"/>
              </a:solidFill>
            </a:endParaRPr>
          </a:p>
        </p:txBody>
      </p:sp>
    </p:spTree>
    <p:extLst>
      <p:ext uri="{BB962C8B-B14F-4D97-AF65-F5344CB8AC3E}">
        <p14:creationId xmlns:p14="http://schemas.microsoft.com/office/powerpoint/2010/main" val="18730251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1366AF-9180-3C94-DE43-EBA79885B9D9}"/>
              </a:ext>
            </a:extLst>
          </p:cNvPr>
          <p:cNvSpPr>
            <a:spLocks noGrp="1"/>
          </p:cNvSpPr>
          <p:nvPr>
            <p:ph type="title"/>
          </p:nvPr>
        </p:nvSpPr>
        <p:spPr>
          <a:xfrm>
            <a:off x="2311400" y="491331"/>
            <a:ext cx="8001000" cy="846137"/>
          </a:xfrm>
          <a:solidFill>
            <a:schemeClr val="accent2">
              <a:lumMod val="60000"/>
              <a:lumOff val="40000"/>
            </a:schemeClr>
          </a:solidFill>
        </p:spPr>
        <p:txBody>
          <a:bodyPr/>
          <a:lstStyle/>
          <a:p>
            <a:pPr algn="ctr"/>
            <a:r>
              <a:rPr lang="en-US" sz="4000" b="1" dirty="0">
                <a:solidFill>
                  <a:schemeClr val="tx1"/>
                </a:solidFill>
                <a:latin typeface="+mn-lt"/>
              </a:rPr>
              <a:t>Condition of the People – cont’d</a:t>
            </a:r>
          </a:p>
        </p:txBody>
      </p:sp>
      <p:sp>
        <p:nvSpPr>
          <p:cNvPr id="3" name="Content Placeholder 2">
            <a:extLst>
              <a:ext uri="{FF2B5EF4-FFF2-40B4-BE49-F238E27FC236}">
                <a16:creationId xmlns:a16="http://schemas.microsoft.com/office/drawing/2014/main" id="{0FED6276-76ED-375D-A924-97732ABD05C1}"/>
              </a:ext>
            </a:extLst>
          </p:cNvPr>
          <p:cNvSpPr>
            <a:spLocks noGrp="1"/>
          </p:cNvSpPr>
          <p:nvPr>
            <p:ph idx="1"/>
          </p:nvPr>
        </p:nvSpPr>
        <p:spPr>
          <a:xfrm>
            <a:off x="1016000" y="1981200"/>
            <a:ext cx="10363200" cy="4690269"/>
          </a:xfrm>
        </p:spPr>
        <p:txBody>
          <a:bodyPr/>
          <a:lstStyle/>
          <a:p>
            <a:r>
              <a:rPr lang="en-US" sz="3200" b="1" baseline="30000" dirty="0">
                <a:solidFill>
                  <a:schemeClr val="tx1"/>
                </a:solidFill>
                <a:latin typeface="+mn-lt"/>
              </a:rPr>
              <a:t>5</a:t>
            </a:r>
            <a:r>
              <a:rPr lang="en-US" sz="3200" b="1" dirty="0">
                <a:solidFill>
                  <a:schemeClr val="tx1"/>
                </a:solidFill>
                <a:latin typeface="+mn-lt"/>
              </a:rPr>
              <a:t> Then </a:t>
            </a:r>
          </a:p>
          <a:p>
            <a:r>
              <a:rPr lang="en-US" sz="3200" b="1" dirty="0">
                <a:solidFill>
                  <a:schemeClr val="tx1"/>
                </a:solidFill>
                <a:latin typeface="+mn-lt"/>
              </a:rPr>
              <a:t>[after God’s intervention]</a:t>
            </a:r>
          </a:p>
          <a:p>
            <a:r>
              <a:rPr lang="en-US" sz="3200" b="1" dirty="0">
                <a:solidFill>
                  <a:schemeClr val="tx1"/>
                </a:solidFill>
                <a:latin typeface="+mn-lt"/>
              </a:rPr>
              <a:t>the eyes of the blind will be </a:t>
            </a:r>
            <a:r>
              <a:rPr lang="en-US" sz="3200" b="1" dirty="0">
                <a:solidFill>
                  <a:schemeClr val="accent1"/>
                </a:solidFill>
                <a:latin typeface="+mn-lt"/>
              </a:rPr>
              <a:t>opened</a:t>
            </a:r>
            <a:r>
              <a:rPr lang="en-US" sz="3200" b="1" dirty="0">
                <a:solidFill>
                  <a:schemeClr val="tx1"/>
                </a:solidFill>
                <a:latin typeface="+mn-lt"/>
              </a:rPr>
              <a:t> And the ears of the deaf will be </a:t>
            </a:r>
            <a:r>
              <a:rPr lang="en-US" sz="3200" b="1" dirty="0">
                <a:solidFill>
                  <a:schemeClr val="accent1"/>
                </a:solidFill>
                <a:latin typeface="+mn-lt"/>
              </a:rPr>
              <a:t>unstopped</a:t>
            </a:r>
            <a:r>
              <a:rPr lang="en-US" sz="3200" b="1" dirty="0">
                <a:solidFill>
                  <a:schemeClr val="tx1"/>
                </a:solidFill>
                <a:latin typeface="+mn-lt"/>
              </a:rPr>
              <a:t>. </a:t>
            </a:r>
            <a:r>
              <a:rPr lang="en-US" sz="3200" b="1" baseline="30000" dirty="0">
                <a:solidFill>
                  <a:schemeClr val="tx1"/>
                </a:solidFill>
                <a:latin typeface="+mn-lt"/>
              </a:rPr>
              <a:t>6</a:t>
            </a:r>
            <a:r>
              <a:rPr lang="en-US" sz="3200" b="1" dirty="0">
                <a:solidFill>
                  <a:schemeClr val="tx1"/>
                </a:solidFill>
                <a:latin typeface="+mn-lt"/>
              </a:rPr>
              <a:t> Then the lame will </a:t>
            </a:r>
            <a:r>
              <a:rPr lang="en-US" sz="3200" b="1" dirty="0">
                <a:solidFill>
                  <a:schemeClr val="accent1"/>
                </a:solidFill>
                <a:latin typeface="+mn-lt"/>
              </a:rPr>
              <a:t>leap</a:t>
            </a:r>
            <a:r>
              <a:rPr lang="en-US" sz="3200" b="1" dirty="0">
                <a:solidFill>
                  <a:schemeClr val="tx1"/>
                </a:solidFill>
                <a:latin typeface="+mn-lt"/>
              </a:rPr>
              <a:t> like a deer, And the tongue of the mute will </a:t>
            </a:r>
            <a:r>
              <a:rPr lang="en-US" sz="3200" b="1" dirty="0">
                <a:solidFill>
                  <a:schemeClr val="accent1"/>
                </a:solidFill>
                <a:latin typeface="+mn-lt"/>
              </a:rPr>
              <a:t>shout</a:t>
            </a:r>
            <a:r>
              <a:rPr lang="en-US" sz="3200" b="1" dirty="0">
                <a:solidFill>
                  <a:schemeClr val="tx1"/>
                </a:solidFill>
                <a:latin typeface="+mn-lt"/>
              </a:rPr>
              <a:t> for joy. </a:t>
            </a:r>
          </a:p>
          <a:p>
            <a:endParaRPr lang="en-US" sz="3200" b="1" dirty="0">
              <a:solidFill>
                <a:schemeClr val="tx1"/>
              </a:solidFill>
              <a:latin typeface="+mn-lt"/>
            </a:endParaRPr>
          </a:p>
        </p:txBody>
      </p:sp>
    </p:spTree>
    <p:extLst>
      <p:ext uri="{BB962C8B-B14F-4D97-AF65-F5344CB8AC3E}">
        <p14:creationId xmlns:p14="http://schemas.microsoft.com/office/powerpoint/2010/main" val="31097078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FED6276-76ED-375D-A924-97732ABD05C1}"/>
              </a:ext>
            </a:extLst>
          </p:cNvPr>
          <p:cNvSpPr>
            <a:spLocks noGrp="1"/>
          </p:cNvSpPr>
          <p:nvPr>
            <p:ph idx="1"/>
          </p:nvPr>
        </p:nvSpPr>
        <p:spPr>
          <a:xfrm>
            <a:off x="1016000" y="1981200"/>
            <a:ext cx="10896600" cy="4690269"/>
          </a:xfrm>
        </p:spPr>
        <p:txBody>
          <a:bodyPr/>
          <a:lstStyle/>
          <a:p>
            <a:pPr marL="0" marR="0" lvl="0" indent="0">
              <a:spcBef>
                <a:spcPts val="0"/>
              </a:spcBef>
              <a:spcAft>
                <a:spcPts val="0"/>
              </a:spcAft>
              <a:buNone/>
            </a:pPr>
            <a:r>
              <a:rPr lang="en-US" sz="3600" b="1" dirty="0">
                <a:solidFill>
                  <a:schemeClr val="tx1"/>
                </a:solidFill>
                <a:effectLst/>
                <a:latin typeface="Arial" panose="020B0604020202020204" pitchFamily="34" charset="0"/>
                <a:ea typeface="Times New Roman" panose="02020603050405020304" pitchFamily="18" charset="0"/>
              </a:rPr>
              <a:t>It’s not over until it’s over. (Yogi Berra)</a:t>
            </a:r>
          </a:p>
          <a:p>
            <a:pPr marL="0" marR="0" lvl="0" indent="0">
              <a:spcBef>
                <a:spcPts val="0"/>
              </a:spcBef>
              <a:spcAft>
                <a:spcPts val="0"/>
              </a:spcAft>
              <a:buNone/>
            </a:pPr>
            <a:endParaRPr lang="en-US" sz="3600" b="1" dirty="0">
              <a:solidFill>
                <a:schemeClr val="tx1"/>
              </a:solidFill>
              <a:effectLst/>
              <a:latin typeface="Arial" panose="020B0604020202020204" pitchFamily="34" charset="0"/>
              <a:ea typeface="Times New Roman" panose="02020603050405020304" pitchFamily="18" charset="0"/>
            </a:endParaRPr>
          </a:p>
          <a:p>
            <a:pPr marR="0" lvl="0">
              <a:spcBef>
                <a:spcPts val="0"/>
              </a:spcBef>
              <a:spcAft>
                <a:spcPts val="0"/>
              </a:spcAft>
              <a:buSzPct val="100000"/>
              <a:buFont typeface="Wingdings" pitchFamily="2" charset="2"/>
              <a:buChar char="§"/>
            </a:pPr>
            <a:r>
              <a:rPr lang="en-US" sz="3600" b="1" dirty="0">
                <a:solidFill>
                  <a:schemeClr val="tx1"/>
                </a:solidFill>
                <a:latin typeface="Arial" panose="020B0604020202020204" pitchFamily="34" charset="0"/>
                <a:ea typeface="Times New Roman" panose="02020603050405020304" pitchFamily="18" charset="0"/>
              </a:rPr>
              <a:t>D</a:t>
            </a:r>
            <a:r>
              <a:rPr lang="en-US" sz="3600" b="1" dirty="0">
                <a:solidFill>
                  <a:schemeClr val="tx1"/>
                </a:solidFill>
                <a:effectLst/>
                <a:latin typeface="Arial" panose="020B0604020202020204" pitchFamily="34" charset="0"/>
                <a:ea typeface="Times New Roman" panose="02020603050405020304" pitchFamily="18" charset="0"/>
              </a:rPr>
              <a:t>on’t expect God’s vengeance to be complete until the Final Judgment. </a:t>
            </a:r>
          </a:p>
          <a:p>
            <a:pPr marR="0" lvl="0">
              <a:spcBef>
                <a:spcPts val="0"/>
              </a:spcBef>
              <a:spcAft>
                <a:spcPts val="0"/>
              </a:spcAft>
              <a:buSzPct val="100000"/>
              <a:buFont typeface="Wingdings" pitchFamily="2" charset="2"/>
              <a:buChar char="§"/>
            </a:pPr>
            <a:endParaRPr lang="en-US" sz="3600" b="1" dirty="0">
              <a:solidFill>
                <a:schemeClr val="tx1"/>
              </a:solidFill>
              <a:effectLst/>
              <a:latin typeface="Arial" panose="020B0604020202020204" pitchFamily="34" charset="0"/>
              <a:ea typeface="Times New Roman" panose="02020603050405020304" pitchFamily="18" charset="0"/>
            </a:endParaRPr>
          </a:p>
          <a:p>
            <a:pPr marR="0" lvl="0">
              <a:spcBef>
                <a:spcPts val="0"/>
              </a:spcBef>
              <a:spcAft>
                <a:spcPts val="0"/>
              </a:spcAft>
              <a:buSzPct val="100000"/>
              <a:buFont typeface="Wingdings" pitchFamily="2" charset="2"/>
              <a:buChar char="§"/>
            </a:pPr>
            <a:r>
              <a:rPr lang="en-US" sz="3600" b="1" dirty="0">
                <a:solidFill>
                  <a:schemeClr val="tx1"/>
                </a:solidFill>
                <a:effectLst/>
                <a:latin typeface="Arial" panose="020B0604020202020204" pitchFamily="34" charset="0"/>
                <a:ea typeface="Times New Roman" panose="02020603050405020304" pitchFamily="18" charset="0"/>
              </a:rPr>
              <a:t>Even in the midst of the storm, we can rejoice because God is sovereign and He will save us. He will make all things right.</a:t>
            </a:r>
          </a:p>
        </p:txBody>
      </p:sp>
      <p:sp>
        <p:nvSpPr>
          <p:cNvPr id="8" name="Title 1">
            <a:extLst>
              <a:ext uri="{FF2B5EF4-FFF2-40B4-BE49-F238E27FC236}">
                <a16:creationId xmlns:a16="http://schemas.microsoft.com/office/drawing/2014/main" id="{3BE6E0A8-D9D3-90E8-C645-76200203BC39}"/>
              </a:ext>
            </a:extLst>
          </p:cNvPr>
          <p:cNvSpPr txBox="1">
            <a:spLocks/>
          </p:cNvSpPr>
          <p:nvPr/>
        </p:nvSpPr>
        <p:spPr bwMode="auto">
          <a:xfrm>
            <a:off x="2181847" y="296867"/>
            <a:ext cx="7673353" cy="892957"/>
          </a:xfrm>
          <a:prstGeom prst="rect">
            <a:avLst/>
          </a:prstGeom>
          <a:solidFill>
            <a:schemeClr val="accent6"/>
          </a:solidFill>
          <a:ln w="9525">
            <a:noFill/>
            <a:miter lim="800000"/>
            <a:headEnd/>
            <a:tailEnd/>
          </a:ln>
          <a:effectLst/>
        </p:spPr>
        <p:txBody>
          <a:bodyPr vert="horz" wrap="square" lIns="96653" tIns="48326" rIns="96653" bIns="48326" numCol="1" anchor="t" anchorCtr="0" compatLnSpc="1">
            <a:prstTxWarp prst="textNoShape">
              <a:avLst/>
            </a:prstTxWarp>
          </a:bodyPr>
          <a:lstStyle>
            <a:lvl1pPr algn="l" defTabSz="982136" rtl="0" fontAlgn="base">
              <a:spcBef>
                <a:spcPct val="0"/>
              </a:spcBef>
              <a:spcAft>
                <a:spcPct val="0"/>
              </a:spcAft>
              <a:defRPr sz="4500">
                <a:solidFill>
                  <a:schemeClr val="accent4">
                    <a:lumMod val="95000"/>
                    <a:lumOff val="5000"/>
                  </a:schemeClr>
                </a:solidFill>
                <a:latin typeface="+mj-lt"/>
                <a:ea typeface="+mj-ea"/>
                <a:cs typeface="+mj-cs"/>
              </a:defRPr>
            </a:lvl1pPr>
            <a:lvl2pPr algn="l" defTabSz="982136" rtl="0" fontAlgn="base">
              <a:spcBef>
                <a:spcPct val="0"/>
              </a:spcBef>
              <a:spcAft>
                <a:spcPct val="0"/>
              </a:spcAft>
              <a:defRPr sz="4470">
                <a:solidFill>
                  <a:schemeClr val="tx2"/>
                </a:solidFill>
                <a:latin typeface="Garamond" pitchFamily="18" charset="0"/>
                <a:cs typeface="Arial" charset="0"/>
              </a:defRPr>
            </a:lvl2pPr>
            <a:lvl3pPr algn="l" defTabSz="982136" rtl="0" fontAlgn="base">
              <a:spcBef>
                <a:spcPct val="0"/>
              </a:spcBef>
              <a:spcAft>
                <a:spcPct val="0"/>
              </a:spcAft>
              <a:defRPr sz="4470">
                <a:solidFill>
                  <a:schemeClr val="tx2"/>
                </a:solidFill>
                <a:latin typeface="Garamond" pitchFamily="18" charset="0"/>
                <a:cs typeface="Arial" charset="0"/>
              </a:defRPr>
            </a:lvl3pPr>
            <a:lvl4pPr algn="l" defTabSz="982136" rtl="0" fontAlgn="base">
              <a:spcBef>
                <a:spcPct val="0"/>
              </a:spcBef>
              <a:spcAft>
                <a:spcPct val="0"/>
              </a:spcAft>
              <a:defRPr sz="4470">
                <a:solidFill>
                  <a:schemeClr val="tx2"/>
                </a:solidFill>
                <a:latin typeface="Garamond" pitchFamily="18" charset="0"/>
                <a:cs typeface="Arial" charset="0"/>
              </a:defRPr>
            </a:lvl4pPr>
            <a:lvl5pPr algn="l" defTabSz="982136" rtl="0" fontAlgn="base">
              <a:spcBef>
                <a:spcPct val="0"/>
              </a:spcBef>
              <a:spcAft>
                <a:spcPct val="0"/>
              </a:spcAft>
              <a:defRPr sz="4470">
                <a:solidFill>
                  <a:schemeClr val="tx2"/>
                </a:solidFill>
                <a:latin typeface="Garamond" pitchFamily="18" charset="0"/>
                <a:cs typeface="Arial" charset="0"/>
              </a:defRPr>
            </a:lvl5pPr>
            <a:lvl6pPr marL="464458" algn="l" defTabSz="982136" rtl="0" fontAlgn="base">
              <a:spcBef>
                <a:spcPct val="0"/>
              </a:spcBef>
              <a:spcAft>
                <a:spcPct val="0"/>
              </a:spcAft>
              <a:defRPr sz="4470">
                <a:solidFill>
                  <a:schemeClr val="tx2"/>
                </a:solidFill>
                <a:latin typeface="Garamond" pitchFamily="18" charset="0"/>
                <a:cs typeface="Arial" charset="0"/>
              </a:defRPr>
            </a:lvl6pPr>
            <a:lvl7pPr marL="928916" algn="l" defTabSz="982136" rtl="0" fontAlgn="base">
              <a:spcBef>
                <a:spcPct val="0"/>
              </a:spcBef>
              <a:spcAft>
                <a:spcPct val="0"/>
              </a:spcAft>
              <a:defRPr sz="4470">
                <a:solidFill>
                  <a:schemeClr val="tx2"/>
                </a:solidFill>
                <a:latin typeface="Garamond" pitchFamily="18" charset="0"/>
                <a:cs typeface="Arial" charset="0"/>
              </a:defRPr>
            </a:lvl7pPr>
            <a:lvl8pPr marL="1393373" algn="l" defTabSz="982136" rtl="0" fontAlgn="base">
              <a:spcBef>
                <a:spcPct val="0"/>
              </a:spcBef>
              <a:spcAft>
                <a:spcPct val="0"/>
              </a:spcAft>
              <a:defRPr sz="4470">
                <a:solidFill>
                  <a:schemeClr val="tx2"/>
                </a:solidFill>
                <a:latin typeface="Garamond" pitchFamily="18" charset="0"/>
                <a:cs typeface="Arial" charset="0"/>
              </a:defRPr>
            </a:lvl8pPr>
            <a:lvl9pPr marL="1857832" algn="l" defTabSz="982136" rtl="0" fontAlgn="base">
              <a:spcBef>
                <a:spcPct val="0"/>
              </a:spcBef>
              <a:spcAft>
                <a:spcPct val="0"/>
              </a:spcAft>
              <a:defRPr sz="4470">
                <a:solidFill>
                  <a:schemeClr val="tx2"/>
                </a:solidFill>
                <a:latin typeface="Garamond" pitchFamily="18" charset="0"/>
                <a:cs typeface="Arial" charset="0"/>
              </a:defRPr>
            </a:lvl9pPr>
          </a:lstStyle>
          <a:p>
            <a:pPr algn="ctr"/>
            <a:r>
              <a:rPr lang="en-US" sz="4000" b="1" kern="0">
                <a:solidFill>
                  <a:schemeClr val="bg1"/>
                </a:solidFill>
                <a:latin typeface="Arial" panose="020B0604020202020204" pitchFamily="34" charset="0"/>
                <a:cs typeface="Arial" panose="020B0604020202020204" pitchFamily="34" charset="0"/>
              </a:rPr>
              <a:t>A Lesson</a:t>
            </a:r>
            <a:endParaRPr lang="en-US" kern="0" dirty="0">
              <a:solidFill>
                <a:schemeClr val="bg1"/>
              </a:solidFill>
            </a:endParaRPr>
          </a:p>
        </p:txBody>
      </p:sp>
    </p:spTree>
    <p:extLst>
      <p:ext uri="{BB962C8B-B14F-4D97-AF65-F5344CB8AC3E}">
        <p14:creationId xmlns:p14="http://schemas.microsoft.com/office/powerpoint/2010/main" val="19670686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1366AF-9180-3C94-DE43-EBA79885B9D9}"/>
              </a:ext>
            </a:extLst>
          </p:cNvPr>
          <p:cNvSpPr>
            <a:spLocks noGrp="1"/>
          </p:cNvSpPr>
          <p:nvPr>
            <p:ph type="title"/>
          </p:nvPr>
        </p:nvSpPr>
        <p:spPr>
          <a:xfrm>
            <a:off x="2616200" y="491331"/>
            <a:ext cx="7239000" cy="846137"/>
          </a:xfrm>
          <a:solidFill>
            <a:schemeClr val="accent2">
              <a:lumMod val="60000"/>
              <a:lumOff val="40000"/>
            </a:schemeClr>
          </a:solidFill>
        </p:spPr>
        <p:txBody>
          <a:bodyPr/>
          <a:lstStyle/>
          <a:p>
            <a:pPr algn="ctr"/>
            <a:r>
              <a:rPr lang="en-US" sz="4000" b="1" dirty="0">
                <a:solidFill>
                  <a:schemeClr val="tx1"/>
                </a:solidFill>
                <a:latin typeface="+mn-lt"/>
              </a:rPr>
              <a:t>3. Redeemed</a:t>
            </a:r>
            <a:br>
              <a:rPr lang="en-US" sz="4000" b="1" dirty="0">
                <a:solidFill>
                  <a:schemeClr val="tx1"/>
                </a:solidFill>
                <a:latin typeface="+mn-lt"/>
              </a:rPr>
            </a:br>
            <a:endParaRPr lang="en-US" sz="4000" b="1" dirty="0">
              <a:solidFill>
                <a:schemeClr val="tx1"/>
              </a:solidFill>
              <a:latin typeface="+mn-lt"/>
            </a:endParaRPr>
          </a:p>
        </p:txBody>
      </p:sp>
      <p:sp>
        <p:nvSpPr>
          <p:cNvPr id="3" name="Content Placeholder 2">
            <a:extLst>
              <a:ext uri="{FF2B5EF4-FFF2-40B4-BE49-F238E27FC236}">
                <a16:creationId xmlns:a16="http://schemas.microsoft.com/office/drawing/2014/main" id="{0FED6276-76ED-375D-A924-97732ABD05C1}"/>
              </a:ext>
            </a:extLst>
          </p:cNvPr>
          <p:cNvSpPr>
            <a:spLocks noGrp="1"/>
          </p:cNvSpPr>
          <p:nvPr>
            <p:ph idx="1"/>
          </p:nvPr>
        </p:nvSpPr>
        <p:spPr>
          <a:xfrm>
            <a:off x="3378200" y="2286000"/>
            <a:ext cx="6705600" cy="2332036"/>
          </a:xfrm>
        </p:spPr>
        <p:txBody>
          <a:bodyPr/>
          <a:lstStyle/>
          <a:p>
            <a:pPr marL="0" marR="0" indent="0">
              <a:lnSpc>
                <a:spcPct val="115000"/>
              </a:lnSpc>
              <a:spcBef>
                <a:spcPts val="0"/>
              </a:spcBef>
              <a:spcAft>
                <a:spcPts val="1000"/>
              </a:spcAft>
              <a:buNone/>
            </a:pPr>
            <a:r>
              <a:rPr lang="en-US" sz="3600" b="1" dirty="0">
                <a:solidFill>
                  <a:schemeClr val="tx1"/>
                </a:solidFill>
                <a:latin typeface="+mn-lt"/>
                <a:ea typeface="Times New Roman" panose="02020603050405020304" pitchFamily="18" charset="0"/>
              </a:rPr>
              <a:t>3a. Nature (vv.6b-7)</a:t>
            </a:r>
          </a:p>
          <a:p>
            <a:pPr marL="0" marR="0" indent="0">
              <a:lnSpc>
                <a:spcPct val="115000"/>
              </a:lnSpc>
              <a:spcBef>
                <a:spcPts val="0"/>
              </a:spcBef>
              <a:spcAft>
                <a:spcPts val="1000"/>
              </a:spcAft>
              <a:buNone/>
            </a:pPr>
            <a:r>
              <a:rPr lang="en-US" sz="3600" b="1" dirty="0">
                <a:solidFill>
                  <a:schemeClr val="tx1"/>
                </a:solidFill>
                <a:effectLst/>
                <a:latin typeface="+mn-lt"/>
                <a:ea typeface="Times New Roman" panose="02020603050405020304" pitchFamily="18" charset="0"/>
              </a:rPr>
              <a:t>3b. The Way to God (vv.8-9a)</a:t>
            </a:r>
          </a:p>
          <a:p>
            <a:pPr marL="0" marR="0" indent="0">
              <a:lnSpc>
                <a:spcPct val="115000"/>
              </a:lnSpc>
              <a:spcBef>
                <a:spcPts val="0"/>
              </a:spcBef>
              <a:spcAft>
                <a:spcPts val="1000"/>
              </a:spcAft>
              <a:buNone/>
            </a:pPr>
            <a:r>
              <a:rPr lang="en-US" sz="3600" b="1" dirty="0">
                <a:solidFill>
                  <a:schemeClr val="tx1"/>
                </a:solidFill>
                <a:latin typeface="+mn-lt"/>
                <a:ea typeface="Times New Roman" panose="02020603050405020304" pitchFamily="18" charset="0"/>
              </a:rPr>
              <a:t>3c. The People (vv.9b-10)</a:t>
            </a:r>
          </a:p>
          <a:p>
            <a:pPr marL="0" marR="0" indent="0">
              <a:lnSpc>
                <a:spcPct val="115000"/>
              </a:lnSpc>
              <a:spcBef>
                <a:spcPts val="0"/>
              </a:spcBef>
              <a:spcAft>
                <a:spcPts val="1000"/>
              </a:spcAft>
              <a:buNone/>
            </a:pPr>
            <a:endParaRPr lang="en-US" sz="3600" b="1" dirty="0">
              <a:solidFill>
                <a:schemeClr val="tx1"/>
              </a:solidFill>
              <a:effectLst/>
              <a:latin typeface="+mn-lt"/>
              <a:ea typeface="Times New Roman" panose="02020603050405020304" pitchFamily="18" charset="0"/>
            </a:endParaRPr>
          </a:p>
          <a:p>
            <a:pPr marL="0" marR="0" indent="0">
              <a:lnSpc>
                <a:spcPct val="115000"/>
              </a:lnSpc>
              <a:spcBef>
                <a:spcPts val="0"/>
              </a:spcBef>
              <a:spcAft>
                <a:spcPts val="1000"/>
              </a:spcAft>
              <a:buNone/>
            </a:pPr>
            <a:r>
              <a:rPr lang="en-US" sz="3600" b="1" dirty="0">
                <a:solidFill>
                  <a:schemeClr val="tx1"/>
                </a:solidFill>
                <a:latin typeface="+mn-lt"/>
                <a:ea typeface="Times New Roman" panose="02020603050405020304" pitchFamily="18" charset="0"/>
              </a:rPr>
              <a:t>	Everything!</a:t>
            </a:r>
            <a:endParaRPr lang="en-US" sz="3600" b="1" dirty="0">
              <a:solidFill>
                <a:schemeClr val="tx1"/>
              </a:solidFill>
              <a:effectLst/>
              <a:latin typeface="+mn-lt"/>
              <a:ea typeface="Times New Roman" panose="02020603050405020304" pitchFamily="18" charset="0"/>
            </a:endParaRPr>
          </a:p>
        </p:txBody>
      </p:sp>
    </p:spTree>
    <p:extLst>
      <p:ext uri="{BB962C8B-B14F-4D97-AF65-F5344CB8AC3E}">
        <p14:creationId xmlns:p14="http://schemas.microsoft.com/office/powerpoint/2010/main" val="1802097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1366AF-9180-3C94-DE43-EBA79885B9D9}"/>
              </a:ext>
            </a:extLst>
          </p:cNvPr>
          <p:cNvSpPr>
            <a:spLocks noGrp="1"/>
          </p:cNvSpPr>
          <p:nvPr>
            <p:ph type="title"/>
          </p:nvPr>
        </p:nvSpPr>
        <p:spPr>
          <a:xfrm>
            <a:off x="2616200" y="491331"/>
            <a:ext cx="7239000" cy="846137"/>
          </a:xfrm>
          <a:solidFill>
            <a:schemeClr val="accent2">
              <a:lumMod val="60000"/>
              <a:lumOff val="40000"/>
            </a:schemeClr>
          </a:solidFill>
        </p:spPr>
        <p:txBody>
          <a:bodyPr/>
          <a:lstStyle/>
          <a:p>
            <a:pPr algn="ctr"/>
            <a:r>
              <a:rPr lang="en-US" sz="4000" b="1" dirty="0">
                <a:solidFill>
                  <a:schemeClr val="tx1"/>
                </a:solidFill>
                <a:latin typeface="+mn-lt"/>
              </a:rPr>
              <a:t>3a. Redeemed – Nature</a:t>
            </a:r>
            <a:br>
              <a:rPr lang="en-US" sz="4000" b="1" dirty="0">
                <a:solidFill>
                  <a:schemeClr val="tx1"/>
                </a:solidFill>
                <a:latin typeface="+mn-lt"/>
              </a:rPr>
            </a:br>
            <a:endParaRPr lang="en-US" sz="4000" b="1" dirty="0">
              <a:solidFill>
                <a:schemeClr val="tx1"/>
              </a:solidFill>
              <a:latin typeface="+mn-lt"/>
            </a:endParaRPr>
          </a:p>
        </p:txBody>
      </p:sp>
      <p:sp>
        <p:nvSpPr>
          <p:cNvPr id="3" name="Content Placeholder 2">
            <a:extLst>
              <a:ext uri="{FF2B5EF4-FFF2-40B4-BE49-F238E27FC236}">
                <a16:creationId xmlns:a16="http://schemas.microsoft.com/office/drawing/2014/main" id="{0FED6276-76ED-375D-A924-97732ABD05C1}"/>
              </a:ext>
            </a:extLst>
          </p:cNvPr>
          <p:cNvSpPr>
            <a:spLocks noGrp="1"/>
          </p:cNvSpPr>
          <p:nvPr>
            <p:ph idx="1"/>
          </p:nvPr>
        </p:nvSpPr>
        <p:spPr>
          <a:xfrm>
            <a:off x="1016000" y="1981200"/>
            <a:ext cx="10896600" cy="4690269"/>
          </a:xfrm>
        </p:spPr>
        <p:txBody>
          <a:bodyPr/>
          <a:lstStyle/>
          <a:p>
            <a:pPr marL="0" marR="0" indent="0">
              <a:lnSpc>
                <a:spcPct val="115000"/>
              </a:lnSpc>
              <a:spcBef>
                <a:spcPts val="0"/>
              </a:spcBef>
              <a:spcAft>
                <a:spcPts val="1000"/>
              </a:spcAft>
              <a:buNone/>
            </a:pPr>
            <a:r>
              <a:rPr lang="en-US" sz="2800" b="1" dirty="0">
                <a:solidFill>
                  <a:schemeClr val="tx1"/>
                </a:solidFill>
                <a:effectLst/>
                <a:latin typeface="+mn-lt"/>
                <a:ea typeface="Times New Roman" panose="02020603050405020304" pitchFamily="18" charset="0"/>
              </a:rPr>
              <a:t>For waters will break forth in the wilderness And streams in the Arabah. </a:t>
            </a:r>
            <a:r>
              <a:rPr lang="en-US" sz="2800" b="1" baseline="30000" dirty="0">
                <a:solidFill>
                  <a:schemeClr val="tx1"/>
                </a:solidFill>
                <a:effectLst/>
                <a:latin typeface="+mn-lt"/>
                <a:ea typeface="Times New Roman" panose="02020603050405020304" pitchFamily="18" charset="0"/>
              </a:rPr>
              <a:t>7</a:t>
            </a:r>
            <a:r>
              <a:rPr lang="en-US" sz="2800" b="1" dirty="0">
                <a:solidFill>
                  <a:schemeClr val="tx1"/>
                </a:solidFill>
                <a:effectLst/>
                <a:latin typeface="+mn-lt"/>
                <a:ea typeface="Times New Roman" panose="02020603050405020304" pitchFamily="18" charset="0"/>
              </a:rPr>
              <a:t> The scorched land will become a pool And the thirsty ground springs of water; In the haunt of jackals, its resting place, Grass </a:t>
            </a:r>
            <a:r>
              <a:rPr lang="en-US" sz="2800" b="1" i="1" dirty="0">
                <a:solidFill>
                  <a:schemeClr val="tx1"/>
                </a:solidFill>
                <a:effectLst/>
                <a:latin typeface="+mn-lt"/>
                <a:ea typeface="Times New Roman" panose="02020603050405020304" pitchFamily="18" charset="0"/>
              </a:rPr>
              <a:t>becomes</a:t>
            </a:r>
            <a:r>
              <a:rPr lang="en-US" sz="2800" b="1" dirty="0">
                <a:solidFill>
                  <a:schemeClr val="tx1"/>
                </a:solidFill>
                <a:effectLst/>
                <a:latin typeface="+mn-lt"/>
                <a:ea typeface="Times New Roman" panose="02020603050405020304" pitchFamily="18" charset="0"/>
              </a:rPr>
              <a:t> reeds and rushes. </a:t>
            </a:r>
          </a:p>
        </p:txBody>
      </p:sp>
      <p:sp>
        <p:nvSpPr>
          <p:cNvPr id="4" name="TextBox 3">
            <a:extLst>
              <a:ext uri="{FF2B5EF4-FFF2-40B4-BE49-F238E27FC236}">
                <a16:creationId xmlns:a16="http://schemas.microsoft.com/office/drawing/2014/main" id="{7DD53C9F-4EF2-9611-4BF4-2D1816A30682}"/>
              </a:ext>
            </a:extLst>
          </p:cNvPr>
          <p:cNvSpPr txBox="1"/>
          <p:nvPr/>
        </p:nvSpPr>
        <p:spPr>
          <a:xfrm>
            <a:off x="1854200" y="4800600"/>
            <a:ext cx="9727343" cy="954107"/>
          </a:xfrm>
          <a:prstGeom prst="rect">
            <a:avLst/>
          </a:prstGeom>
          <a:noFill/>
        </p:spPr>
        <p:txBody>
          <a:bodyPr wrap="none" rtlCol="0">
            <a:spAutoFit/>
          </a:bodyPr>
          <a:lstStyle/>
          <a:p>
            <a:r>
              <a:rPr lang="en-US" sz="2800" b="1" dirty="0">
                <a:solidFill>
                  <a:schemeClr val="accent1"/>
                </a:solidFill>
              </a:rPr>
              <a:t>God will do this to redeem nature. This is also a picture </a:t>
            </a:r>
            <a:br>
              <a:rPr lang="en-US" sz="2800" b="1" dirty="0">
                <a:solidFill>
                  <a:schemeClr val="accent1"/>
                </a:solidFill>
              </a:rPr>
            </a:br>
            <a:r>
              <a:rPr lang="en-US" sz="2800" b="1" dirty="0">
                <a:solidFill>
                  <a:schemeClr val="accent1"/>
                </a:solidFill>
              </a:rPr>
              <a:t>of what He will do for us.</a:t>
            </a:r>
            <a:endParaRPr lang="en-US" sz="2800" dirty="0">
              <a:solidFill>
                <a:schemeClr val="accent1"/>
              </a:solidFill>
            </a:endParaRPr>
          </a:p>
        </p:txBody>
      </p:sp>
    </p:spTree>
    <p:extLst>
      <p:ext uri="{BB962C8B-B14F-4D97-AF65-F5344CB8AC3E}">
        <p14:creationId xmlns:p14="http://schemas.microsoft.com/office/powerpoint/2010/main" val="36521659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1366AF-9180-3C94-DE43-EBA79885B9D9}"/>
              </a:ext>
            </a:extLst>
          </p:cNvPr>
          <p:cNvSpPr>
            <a:spLocks noGrp="1"/>
          </p:cNvSpPr>
          <p:nvPr>
            <p:ph type="title"/>
          </p:nvPr>
        </p:nvSpPr>
        <p:spPr>
          <a:xfrm>
            <a:off x="2616200" y="491331"/>
            <a:ext cx="7239000" cy="1413669"/>
          </a:xfrm>
          <a:solidFill>
            <a:schemeClr val="accent2">
              <a:lumMod val="60000"/>
              <a:lumOff val="40000"/>
            </a:schemeClr>
          </a:solidFill>
        </p:spPr>
        <p:txBody>
          <a:bodyPr/>
          <a:lstStyle/>
          <a:p>
            <a:pPr algn="ctr"/>
            <a:r>
              <a:rPr lang="en-US" sz="4000" b="1" dirty="0">
                <a:solidFill>
                  <a:schemeClr val="tx1"/>
                </a:solidFill>
                <a:latin typeface="+mn-lt"/>
              </a:rPr>
              <a:t>3b. Redeemed – </a:t>
            </a:r>
            <a:br>
              <a:rPr lang="en-US" sz="4000" b="1" dirty="0">
                <a:solidFill>
                  <a:schemeClr val="tx1"/>
                </a:solidFill>
                <a:latin typeface="+mn-lt"/>
              </a:rPr>
            </a:br>
            <a:r>
              <a:rPr lang="en-US" sz="4000" b="1" dirty="0">
                <a:solidFill>
                  <a:schemeClr val="tx1"/>
                </a:solidFill>
                <a:latin typeface="+mn-lt"/>
              </a:rPr>
              <a:t>The Way to God</a:t>
            </a:r>
          </a:p>
        </p:txBody>
      </p:sp>
      <p:sp>
        <p:nvSpPr>
          <p:cNvPr id="3" name="Content Placeholder 2">
            <a:extLst>
              <a:ext uri="{FF2B5EF4-FFF2-40B4-BE49-F238E27FC236}">
                <a16:creationId xmlns:a16="http://schemas.microsoft.com/office/drawing/2014/main" id="{0FED6276-76ED-375D-A924-97732ABD05C1}"/>
              </a:ext>
            </a:extLst>
          </p:cNvPr>
          <p:cNvSpPr>
            <a:spLocks noGrp="1"/>
          </p:cNvSpPr>
          <p:nvPr>
            <p:ph idx="1"/>
          </p:nvPr>
        </p:nvSpPr>
        <p:spPr>
          <a:xfrm>
            <a:off x="1054100" y="2438400"/>
            <a:ext cx="10896600" cy="2743200"/>
          </a:xfrm>
        </p:spPr>
        <p:txBody>
          <a:bodyPr/>
          <a:lstStyle/>
          <a:p>
            <a:pPr marL="0" marR="0" indent="0">
              <a:lnSpc>
                <a:spcPct val="115000"/>
              </a:lnSpc>
              <a:spcBef>
                <a:spcPts val="0"/>
              </a:spcBef>
              <a:spcAft>
                <a:spcPts val="1000"/>
              </a:spcAft>
              <a:buNone/>
            </a:pPr>
            <a:r>
              <a:rPr lang="en-US" sz="2800" b="1" baseline="30000" dirty="0">
                <a:solidFill>
                  <a:schemeClr val="tx1"/>
                </a:solidFill>
                <a:effectLst/>
                <a:latin typeface="+mn-lt"/>
                <a:ea typeface="Times New Roman" panose="02020603050405020304" pitchFamily="18" charset="0"/>
              </a:rPr>
              <a:t>8</a:t>
            </a:r>
            <a:r>
              <a:rPr lang="en-US" sz="2800" b="1" dirty="0">
                <a:solidFill>
                  <a:schemeClr val="tx1"/>
                </a:solidFill>
                <a:effectLst/>
                <a:latin typeface="+mn-lt"/>
                <a:ea typeface="Times New Roman" panose="02020603050405020304" pitchFamily="18" charset="0"/>
              </a:rPr>
              <a:t> A highway will be there, a roadway, And it will be called the </a:t>
            </a:r>
            <a:r>
              <a:rPr lang="en-US" sz="2800" b="1" dirty="0">
                <a:solidFill>
                  <a:schemeClr val="accent1"/>
                </a:solidFill>
                <a:effectLst/>
                <a:latin typeface="+mn-lt"/>
                <a:ea typeface="Times New Roman" panose="02020603050405020304" pitchFamily="18" charset="0"/>
              </a:rPr>
              <a:t>Highway of Holiness. </a:t>
            </a:r>
            <a:r>
              <a:rPr lang="en-US" sz="2800" b="1" dirty="0">
                <a:solidFill>
                  <a:schemeClr val="tx1"/>
                </a:solidFill>
                <a:effectLst/>
                <a:latin typeface="+mn-lt"/>
                <a:ea typeface="Times New Roman" panose="02020603050405020304" pitchFamily="18" charset="0"/>
              </a:rPr>
              <a:t>The unclean will not travel on it, But it </a:t>
            </a:r>
            <a:r>
              <a:rPr lang="en-US" sz="2800" b="1" i="1" dirty="0">
                <a:solidFill>
                  <a:schemeClr val="tx1"/>
                </a:solidFill>
                <a:effectLst/>
                <a:latin typeface="+mn-lt"/>
                <a:ea typeface="Times New Roman" panose="02020603050405020304" pitchFamily="18" charset="0"/>
              </a:rPr>
              <a:t>will</a:t>
            </a:r>
            <a:r>
              <a:rPr lang="en-US" sz="2800" b="1" dirty="0">
                <a:solidFill>
                  <a:schemeClr val="tx1"/>
                </a:solidFill>
                <a:effectLst/>
                <a:latin typeface="+mn-lt"/>
                <a:ea typeface="Times New Roman" panose="02020603050405020304" pitchFamily="18" charset="0"/>
              </a:rPr>
              <a:t> be for him who walks </a:t>
            </a:r>
            <a:r>
              <a:rPr lang="en-US" sz="2800" b="1" i="1" dirty="0">
                <a:solidFill>
                  <a:schemeClr val="tx1"/>
                </a:solidFill>
                <a:effectLst/>
                <a:latin typeface="+mn-lt"/>
                <a:ea typeface="Times New Roman" panose="02020603050405020304" pitchFamily="18" charset="0"/>
              </a:rPr>
              <a:t>that</a:t>
            </a:r>
            <a:r>
              <a:rPr lang="en-US" sz="2800" b="1" dirty="0">
                <a:solidFill>
                  <a:schemeClr val="tx1"/>
                </a:solidFill>
                <a:effectLst/>
                <a:latin typeface="+mn-lt"/>
                <a:ea typeface="Times New Roman" panose="02020603050405020304" pitchFamily="18" charset="0"/>
              </a:rPr>
              <a:t> way, And fools will not wander </a:t>
            </a:r>
            <a:r>
              <a:rPr lang="en-US" sz="2800" b="1" i="1" dirty="0">
                <a:solidFill>
                  <a:schemeClr val="tx1"/>
                </a:solidFill>
                <a:effectLst/>
                <a:latin typeface="+mn-lt"/>
                <a:ea typeface="Times New Roman" panose="02020603050405020304" pitchFamily="18" charset="0"/>
              </a:rPr>
              <a:t>on it.</a:t>
            </a:r>
            <a:r>
              <a:rPr lang="en-US" sz="2800" b="1" dirty="0">
                <a:solidFill>
                  <a:schemeClr val="tx1"/>
                </a:solidFill>
                <a:effectLst/>
                <a:latin typeface="+mn-lt"/>
                <a:ea typeface="Times New Roman" panose="02020603050405020304" pitchFamily="18" charset="0"/>
              </a:rPr>
              <a:t> </a:t>
            </a:r>
            <a:r>
              <a:rPr lang="en-US" sz="2800" b="1" baseline="30000" dirty="0">
                <a:solidFill>
                  <a:schemeClr val="tx1"/>
                </a:solidFill>
                <a:effectLst/>
                <a:latin typeface="+mn-lt"/>
                <a:ea typeface="Times New Roman" panose="02020603050405020304" pitchFamily="18" charset="0"/>
              </a:rPr>
              <a:t>9</a:t>
            </a:r>
            <a:r>
              <a:rPr lang="en-US" sz="2800" b="1" dirty="0">
                <a:solidFill>
                  <a:schemeClr val="tx1"/>
                </a:solidFill>
                <a:effectLst/>
                <a:latin typeface="+mn-lt"/>
                <a:ea typeface="Times New Roman" panose="02020603050405020304" pitchFamily="18" charset="0"/>
              </a:rPr>
              <a:t> No lion will be there, Nor will any vicious beast go up on it; These will not be found there. </a:t>
            </a:r>
          </a:p>
          <a:p>
            <a:pPr marL="0" marR="0" indent="0">
              <a:lnSpc>
                <a:spcPct val="115000"/>
              </a:lnSpc>
              <a:spcBef>
                <a:spcPts val="0"/>
              </a:spcBef>
              <a:spcAft>
                <a:spcPts val="1000"/>
              </a:spcAft>
              <a:buNone/>
            </a:pPr>
            <a:endParaRPr lang="en-US" sz="2800" b="1" dirty="0">
              <a:solidFill>
                <a:schemeClr val="tx1"/>
              </a:solidFill>
              <a:latin typeface="+mn-lt"/>
              <a:ea typeface="Times New Roman" panose="02020603050405020304" pitchFamily="18" charset="0"/>
            </a:endParaRPr>
          </a:p>
        </p:txBody>
      </p:sp>
      <p:sp>
        <p:nvSpPr>
          <p:cNvPr id="4" name="TextBox 3">
            <a:extLst>
              <a:ext uri="{FF2B5EF4-FFF2-40B4-BE49-F238E27FC236}">
                <a16:creationId xmlns:a16="http://schemas.microsoft.com/office/drawing/2014/main" id="{8671A544-0EC5-FD45-FA52-4DAAA6C01222}"/>
              </a:ext>
            </a:extLst>
          </p:cNvPr>
          <p:cNvSpPr txBox="1"/>
          <p:nvPr/>
        </p:nvSpPr>
        <p:spPr>
          <a:xfrm>
            <a:off x="1930400" y="5416659"/>
            <a:ext cx="9729373" cy="1815882"/>
          </a:xfrm>
          <a:prstGeom prst="rect">
            <a:avLst/>
          </a:prstGeom>
          <a:noFill/>
        </p:spPr>
        <p:txBody>
          <a:bodyPr wrap="square" rtlCol="0">
            <a:spAutoFit/>
          </a:bodyPr>
          <a:lstStyle/>
          <a:p>
            <a:r>
              <a:rPr lang="en-US" sz="2800" b="1" i="1" dirty="0">
                <a:solidFill>
                  <a:schemeClr val="tx1"/>
                </a:solidFill>
                <a:latin typeface="+mn-lt"/>
                <a:ea typeface="Times New Roman" panose="02020603050405020304" pitchFamily="18" charset="0"/>
              </a:rPr>
              <a:t>Highway of Holiness. </a:t>
            </a:r>
            <a:r>
              <a:rPr lang="en-US" sz="2800" b="1" dirty="0">
                <a:solidFill>
                  <a:schemeClr val="tx1"/>
                </a:solidFill>
                <a:latin typeface="+mn-lt"/>
                <a:ea typeface="Times New Roman" panose="02020603050405020304" pitchFamily="18" charset="0"/>
              </a:rPr>
              <a:t>This refers to the way leading </a:t>
            </a:r>
            <a:br>
              <a:rPr lang="en-US" sz="2800" b="1" dirty="0">
                <a:solidFill>
                  <a:schemeClr val="tx1"/>
                </a:solidFill>
                <a:latin typeface="+mn-lt"/>
                <a:ea typeface="Times New Roman" panose="02020603050405020304" pitchFamily="18" charset="0"/>
              </a:rPr>
            </a:br>
            <a:r>
              <a:rPr lang="en-US" sz="2800" b="1" dirty="0">
                <a:solidFill>
                  <a:schemeClr val="tx1"/>
                </a:solidFill>
                <a:latin typeface="+mn-lt"/>
                <a:ea typeface="Times New Roman" panose="02020603050405020304" pitchFamily="18" charset="0"/>
              </a:rPr>
              <a:t>the redeemed back to Jerusalem, the throne of Messiah 				MacArthur Study Bible</a:t>
            </a:r>
            <a:endParaRPr lang="en-US" sz="2800" b="1" dirty="0">
              <a:solidFill>
                <a:schemeClr val="tx1"/>
              </a:solidFill>
              <a:effectLst/>
              <a:latin typeface="+mn-lt"/>
              <a:ea typeface="Times New Roman" panose="02020603050405020304" pitchFamily="18" charset="0"/>
            </a:endParaRPr>
          </a:p>
          <a:p>
            <a:endParaRPr lang="en-US" sz="2800" b="1" dirty="0">
              <a:latin typeface="+mn-lt"/>
            </a:endParaRPr>
          </a:p>
        </p:txBody>
      </p:sp>
    </p:spTree>
    <p:extLst>
      <p:ext uri="{BB962C8B-B14F-4D97-AF65-F5344CB8AC3E}">
        <p14:creationId xmlns:p14="http://schemas.microsoft.com/office/powerpoint/2010/main" val="28239587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1366AF-9180-3C94-DE43-EBA79885B9D9}"/>
              </a:ext>
            </a:extLst>
          </p:cNvPr>
          <p:cNvSpPr>
            <a:spLocks noGrp="1"/>
          </p:cNvSpPr>
          <p:nvPr>
            <p:ph type="title"/>
          </p:nvPr>
        </p:nvSpPr>
        <p:spPr>
          <a:xfrm>
            <a:off x="2616200" y="491331"/>
            <a:ext cx="7239000" cy="1337469"/>
          </a:xfrm>
          <a:solidFill>
            <a:schemeClr val="accent2">
              <a:lumMod val="60000"/>
              <a:lumOff val="40000"/>
            </a:schemeClr>
          </a:solidFill>
        </p:spPr>
        <p:txBody>
          <a:bodyPr/>
          <a:lstStyle/>
          <a:p>
            <a:pPr algn="ctr"/>
            <a:r>
              <a:rPr lang="en-US" sz="4000" b="1" dirty="0">
                <a:solidFill>
                  <a:schemeClr val="tx1"/>
                </a:solidFill>
                <a:latin typeface="+mn-lt"/>
              </a:rPr>
              <a:t>3b. Redeemed – The Way</a:t>
            </a:r>
            <a:br>
              <a:rPr lang="en-US" sz="4000" b="1" dirty="0">
                <a:solidFill>
                  <a:schemeClr val="tx1"/>
                </a:solidFill>
                <a:latin typeface="+mn-lt"/>
              </a:rPr>
            </a:br>
            <a:r>
              <a:rPr lang="en-US" sz="4000" b="1" dirty="0">
                <a:solidFill>
                  <a:schemeClr val="tx1"/>
                </a:solidFill>
                <a:latin typeface="+mn-lt"/>
              </a:rPr>
              <a:t>cont’d</a:t>
            </a:r>
          </a:p>
        </p:txBody>
      </p:sp>
      <p:sp>
        <p:nvSpPr>
          <p:cNvPr id="3" name="Content Placeholder 2">
            <a:extLst>
              <a:ext uri="{FF2B5EF4-FFF2-40B4-BE49-F238E27FC236}">
                <a16:creationId xmlns:a16="http://schemas.microsoft.com/office/drawing/2014/main" id="{0FED6276-76ED-375D-A924-97732ABD05C1}"/>
              </a:ext>
            </a:extLst>
          </p:cNvPr>
          <p:cNvSpPr>
            <a:spLocks noGrp="1"/>
          </p:cNvSpPr>
          <p:nvPr>
            <p:ph idx="1"/>
          </p:nvPr>
        </p:nvSpPr>
        <p:spPr>
          <a:xfrm>
            <a:off x="1054100" y="2438400"/>
            <a:ext cx="11087100" cy="2743200"/>
          </a:xfrm>
        </p:spPr>
        <p:txBody>
          <a:bodyPr/>
          <a:lstStyle/>
          <a:p>
            <a:pPr marL="0" marR="0" indent="0">
              <a:spcBef>
                <a:spcPts val="0"/>
              </a:spcBef>
              <a:spcAft>
                <a:spcPts val="1800"/>
              </a:spcAft>
              <a:buNone/>
            </a:pPr>
            <a:r>
              <a:rPr lang="en-US" sz="2800" b="1" dirty="0">
                <a:solidFill>
                  <a:schemeClr val="tx1"/>
                </a:solidFill>
                <a:latin typeface="+mn-lt"/>
                <a:ea typeface="Times New Roman" panose="02020603050405020304" pitchFamily="18" charset="0"/>
              </a:rPr>
              <a:t>A voice is calling, “Clear </a:t>
            </a:r>
            <a:r>
              <a:rPr lang="en-US" sz="2800" b="1" dirty="0">
                <a:solidFill>
                  <a:schemeClr val="accent1"/>
                </a:solidFill>
                <a:latin typeface="+mn-lt"/>
                <a:ea typeface="Times New Roman" panose="02020603050405020304" pitchFamily="18" charset="0"/>
              </a:rPr>
              <a:t>the way </a:t>
            </a:r>
            <a:r>
              <a:rPr lang="en-US" sz="2800" b="1" dirty="0">
                <a:solidFill>
                  <a:schemeClr val="tx1"/>
                </a:solidFill>
                <a:latin typeface="+mn-lt"/>
                <a:ea typeface="Times New Roman" panose="02020603050405020304" pitchFamily="18" charset="0"/>
              </a:rPr>
              <a:t>for the </a:t>
            </a:r>
            <a:r>
              <a:rPr lang="en-US" sz="2800" b="1" cap="small" dirty="0">
                <a:solidFill>
                  <a:schemeClr val="tx1"/>
                </a:solidFill>
                <a:latin typeface="+mn-lt"/>
                <a:ea typeface="Times New Roman" panose="02020603050405020304" pitchFamily="18" charset="0"/>
              </a:rPr>
              <a:t>Lord</a:t>
            </a:r>
            <a:r>
              <a:rPr lang="en-US" sz="2800" b="1" dirty="0">
                <a:solidFill>
                  <a:schemeClr val="tx1"/>
                </a:solidFill>
                <a:latin typeface="+mn-lt"/>
                <a:ea typeface="Times New Roman" panose="02020603050405020304" pitchFamily="18" charset="0"/>
              </a:rPr>
              <a:t> in the wilderness; Make smooth in the desert a highway for our God. (Isaiah 40:3) </a:t>
            </a:r>
          </a:p>
          <a:p>
            <a:pPr marL="0" indent="0">
              <a:spcBef>
                <a:spcPts val="0"/>
              </a:spcBef>
              <a:spcAft>
                <a:spcPts val="1800"/>
              </a:spcAft>
              <a:buNone/>
            </a:pPr>
            <a:r>
              <a:rPr lang="en-US" sz="2800" b="1" dirty="0">
                <a:solidFill>
                  <a:schemeClr val="tx1"/>
                </a:solidFill>
                <a:latin typeface="+mn-lt"/>
                <a:ea typeface="Times New Roman" panose="02020603050405020304" pitchFamily="18" charset="0"/>
              </a:rPr>
              <a:t>He [John the Baptist] said, “I am the voice of one crying out in the wilderness, ‘Make straight </a:t>
            </a:r>
            <a:r>
              <a:rPr lang="en-US" sz="2800" b="1" dirty="0">
                <a:solidFill>
                  <a:schemeClr val="accent1"/>
                </a:solidFill>
                <a:latin typeface="+mn-lt"/>
                <a:ea typeface="Times New Roman" panose="02020603050405020304" pitchFamily="18" charset="0"/>
              </a:rPr>
              <a:t>the way </a:t>
            </a:r>
            <a:r>
              <a:rPr lang="en-US" sz="2800" b="1" dirty="0">
                <a:solidFill>
                  <a:schemeClr val="tx1"/>
                </a:solidFill>
                <a:latin typeface="+mn-lt"/>
                <a:ea typeface="Times New Roman" panose="02020603050405020304" pitchFamily="18" charset="0"/>
              </a:rPr>
              <a:t>of the Lord,’ as the prophet Isaiah said.” (John 1:23)</a:t>
            </a:r>
            <a:endParaRPr lang="en-US" sz="900" b="1" dirty="0">
              <a:solidFill>
                <a:schemeClr val="tx1"/>
              </a:solidFill>
              <a:latin typeface="+mn-lt"/>
              <a:ea typeface="Times New Roman" panose="02020603050405020304" pitchFamily="18" charset="0"/>
            </a:endParaRPr>
          </a:p>
          <a:p>
            <a:pPr marL="0" indent="0">
              <a:spcBef>
                <a:spcPts val="0"/>
              </a:spcBef>
              <a:spcAft>
                <a:spcPts val="1800"/>
              </a:spcAft>
              <a:buNone/>
            </a:pPr>
            <a:r>
              <a:rPr lang="en-US" sz="2800" b="1" dirty="0">
                <a:solidFill>
                  <a:schemeClr val="tx1"/>
                </a:solidFill>
                <a:effectLst/>
                <a:latin typeface="+mn-lt"/>
              </a:rPr>
              <a:t>Jesus said to him, “</a:t>
            </a:r>
            <a:r>
              <a:rPr lang="en-US" sz="2800" b="1" dirty="0">
                <a:solidFill>
                  <a:schemeClr val="accent1"/>
                </a:solidFill>
                <a:effectLst/>
                <a:latin typeface="+mn-lt"/>
              </a:rPr>
              <a:t>I am the way</a:t>
            </a:r>
            <a:r>
              <a:rPr lang="en-US" sz="2800" b="1" dirty="0">
                <a:solidFill>
                  <a:schemeClr val="tx1"/>
                </a:solidFill>
                <a:effectLst/>
                <a:latin typeface="+mn-lt"/>
              </a:rPr>
              <a:t>, and the truth, and the life; no one comes to the Father but through Me. (John 14:6) </a:t>
            </a:r>
          </a:p>
          <a:p>
            <a:pPr marL="0" marR="0" indent="0">
              <a:lnSpc>
                <a:spcPct val="115000"/>
              </a:lnSpc>
              <a:spcBef>
                <a:spcPts val="0"/>
              </a:spcBef>
              <a:spcAft>
                <a:spcPts val="1000"/>
              </a:spcAft>
              <a:buNone/>
            </a:pPr>
            <a:endParaRPr lang="en-US" sz="2800" b="1" dirty="0">
              <a:solidFill>
                <a:schemeClr val="tx1"/>
              </a:solidFill>
              <a:effectLst/>
              <a:latin typeface="+mn-lt"/>
              <a:ea typeface="Times New Roman" panose="02020603050405020304" pitchFamily="18" charset="0"/>
            </a:endParaRPr>
          </a:p>
        </p:txBody>
      </p:sp>
    </p:spTree>
    <p:extLst>
      <p:ext uri="{BB962C8B-B14F-4D97-AF65-F5344CB8AC3E}">
        <p14:creationId xmlns:p14="http://schemas.microsoft.com/office/powerpoint/2010/main" val="2592138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Content Placeholder 2">
            <a:extLst>
              <a:ext uri="{FF2B5EF4-FFF2-40B4-BE49-F238E27FC236}">
                <a16:creationId xmlns:a16="http://schemas.microsoft.com/office/drawing/2014/main" id="{4BD4C925-9559-300C-DD9B-36D3DFD54091}"/>
              </a:ext>
            </a:extLst>
          </p:cNvPr>
          <p:cNvSpPr>
            <a:spLocks noGrp="1"/>
          </p:cNvSpPr>
          <p:nvPr>
            <p:ph idx="1"/>
          </p:nvPr>
        </p:nvSpPr>
        <p:spPr>
          <a:xfrm>
            <a:off x="482600" y="2743200"/>
            <a:ext cx="11706040" cy="1479550"/>
          </a:xfrm>
        </p:spPr>
        <p:txBody>
          <a:bodyPr anchor="ctr"/>
          <a:lstStyle/>
          <a:p>
            <a:pPr marL="0" indent="0">
              <a:spcAft>
                <a:spcPts val="640"/>
              </a:spcAft>
              <a:buNone/>
            </a:pPr>
            <a:endParaRPr lang="en-US" altLang="en-US" sz="1920" b="1" dirty="0">
              <a:solidFill>
                <a:schemeClr val="tx1"/>
              </a:solidFill>
              <a:latin typeface="+mn-lt"/>
            </a:endParaRPr>
          </a:p>
          <a:p>
            <a:pPr>
              <a:spcAft>
                <a:spcPts val="640"/>
              </a:spcAft>
              <a:defRPr/>
            </a:pPr>
            <a:r>
              <a:rPr lang="en-US" altLang="en-US" sz="4000" b="1" dirty="0">
                <a:solidFill>
                  <a:schemeClr val="tx1">
                    <a:lumMod val="75000"/>
                    <a:lumOff val="25000"/>
                  </a:schemeClr>
                </a:solidFill>
                <a:latin typeface="+mn-lt"/>
              </a:rPr>
              <a:t>Invocation/Prayer</a:t>
            </a:r>
          </a:p>
        </p:txBody>
      </p:sp>
      <p:sp>
        <p:nvSpPr>
          <p:cNvPr id="4" name="Date Placeholder 3">
            <a:extLst>
              <a:ext uri="{FF2B5EF4-FFF2-40B4-BE49-F238E27FC236}">
                <a16:creationId xmlns:a16="http://schemas.microsoft.com/office/drawing/2014/main" id="{0D90E2CC-83E1-05D2-AA16-F097974329AD}"/>
              </a:ext>
            </a:extLst>
          </p:cNvPr>
          <p:cNvSpPr>
            <a:spLocks noGrp="1"/>
          </p:cNvSpPr>
          <p:nvPr>
            <p:ph type="dt" sz="half" idx="10"/>
          </p:nvPr>
        </p:nvSpPr>
        <p:spPr/>
        <p:txBody>
          <a:bodyPr/>
          <a:lstStyle/>
          <a:p>
            <a:pPr>
              <a:defRPr/>
            </a:pPr>
            <a:r>
              <a:rPr lang="en-US" dirty="0">
                <a:latin typeface="+mn-lt"/>
              </a:rPr>
              <a:t>April 11, 2023</a:t>
            </a:r>
          </a:p>
        </p:txBody>
      </p:sp>
      <p:sp>
        <p:nvSpPr>
          <p:cNvPr id="21510" name="Slide Number Placeholder 5">
            <a:extLst>
              <a:ext uri="{FF2B5EF4-FFF2-40B4-BE49-F238E27FC236}">
                <a16:creationId xmlns:a16="http://schemas.microsoft.com/office/drawing/2014/main" id="{A3AB223C-82F8-D1D6-192B-E69444DB3475}"/>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F1772A2A-916C-9D4C-AAFE-AB37B647B92A}" type="slidenum">
              <a:rPr lang="en-US" altLang="en-US" smtClean="0"/>
              <a:pPr/>
              <a:t>3</a:t>
            </a:fld>
            <a:endParaRPr lang="en-US" altLang="en-US"/>
          </a:p>
        </p:txBody>
      </p:sp>
    </p:spTree>
    <p:extLst>
      <p:ext uri="{BB962C8B-B14F-4D97-AF65-F5344CB8AC3E}">
        <p14:creationId xmlns:p14="http://schemas.microsoft.com/office/powerpoint/2010/main" val="344660720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1366AF-9180-3C94-DE43-EBA79885B9D9}"/>
              </a:ext>
            </a:extLst>
          </p:cNvPr>
          <p:cNvSpPr>
            <a:spLocks noGrp="1"/>
          </p:cNvSpPr>
          <p:nvPr>
            <p:ph type="title"/>
          </p:nvPr>
        </p:nvSpPr>
        <p:spPr>
          <a:xfrm>
            <a:off x="2616200" y="491331"/>
            <a:ext cx="7239000" cy="846137"/>
          </a:xfrm>
          <a:solidFill>
            <a:schemeClr val="accent2">
              <a:lumMod val="60000"/>
              <a:lumOff val="40000"/>
            </a:schemeClr>
          </a:solidFill>
        </p:spPr>
        <p:txBody>
          <a:bodyPr/>
          <a:lstStyle/>
          <a:p>
            <a:pPr algn="ctr"/>
            <a:r>
              <a:rPr lang="en-US" sz="4000" b="1" dirty="0">
                <a:solidFill>
                  <a:schemeClr val="tx1"/>
                </a:solidFill>
                <a:latin typeface="+mn-lt"/>
              </a:rPr>
              <a:t>3c. Redeemed People!</a:t>
            </a:r>
          </a:p>
        </p:txBody>
      </p:sp>
      <p:sp>
        <p:nvSpPr>
          <p:cNvPr id="3" name="Content Placeholder 2">
            <a:extLst>
              <a:ext uri="{FF2B5EF4-FFF2-40B4-BE49-F238E27FC236}">
                <a16:creationId xmlns:a16="http://schemas.microsoft.com/office/drawing/2014/main" id="{0FED6276-76ED-375D-A924-97732ABD05C1}"/>
              </a:ext>
            </a:extLst>
          </p:cNvPr>
          <p:cNvSpPr>
            <a:spLocks noGrp="1"/>
          </p:cNvSpPr>
          <p:nvPr>
            <p:ph idx="1"/>
          </p:nvPr>
        </p:nvSpPr>
        <p:spPr>
          <a:xfrm>
            <a:off x="1016000" y="1981200"/>
            <a:ext cx="10896600" cy="4690269"/>
          </a:xfrm>
        </p:spPr>
        <p:txBody>
          <a:bodyPr/>
          <a:lstStyle/>
          <a:p>
            <a:pPr marL="0" marR="0">
              <a:lnSpc>
                <a:spcPct val="115000"/>
              </a:lnSpc>
              <a:spcBef>
                <a:spcPts val="0"/>
              </a:spcBef>
              <a:spcAft>
                <a:spcPts val="1000"/>
              </a:spcAft>
            </a:pPr>
            <a:r>
              <a:rPr lang="en-US" sz="2800" b="1" dirty="0">
                <a:solidFill>
                  <a:schemeClr val="tx1"/>
                </a:solidFill>
                <a:effectLst/>
                <a:latin typeface="+mn-lt"/>
                <a:ea typeface="Times New Roman" panose="02020603050405020304" pitchFamily="18" charset="0"/>
              </a:rPr>
              <a:t>But the </a:t>
            </a:r>
            <a:r>
              <a:rPr lang="en-US" sz="2800" b="1" dirty="0">
                <a:solidFill>
                  <a:srgbClr val="FF0000"/>
                </a:solidFill>
                <a:effectLst/>
                <a:latin typeface="+mn-lt"/>
                <a:ea typeface="Times New Roman" panose="02020603050405020304" pitchFamily="18" charset="0"/>
              </a:rPr>
              <a:t>redeemed</a:t>
            </a:r>
            <a:r>
              <a:rPr lang="en-US" sz="2800" b="1" dirty="0">
                <a:solidFill>
                  <a:schemeClr val="tx1"/>
                </a:solidFill>
                <a:effectLst/>
                <a:latin typeface="+mn-lt"/>
                <a:ea typeface="Times New Roman" panose="02020603050405020304" pitchFamily="18" charset="0"/>
              </a:rPr>
              <a:t> will walk </a:t>
            </a:r>
            <a:r>
              <a:rPr lang="en-US" sz="2800" b="1" i="1" dirty="0">
                <a:solidFill>
                  <a:schemeClr val="tx1"/>
                </a:solidFill>
                <a:effectLst/>
                <a:latin typeface="+mn-lt"/>
                <a:ea typeface="Times New Roman" panose="02020603050405020304" pitchFamily="18" charset="0"/>
              </a:rPr>
              <a:t>there,</a:t>
            </a:r>
            <a:r>
              <a:rPr lang="en-US" sz="2800" b="1" dirty="0">
                <a:solidFill>
                  <a:schemeClr val="tx1"/>
                </a:solidFill>
                <a:effectLst/>
                <a:latin typeface="+mn-lt"/>
                <a:ea typeface="Times New Roman" panose="02020603050405020304" pitchFamily="18" charset="0"/>
              </a:rPr>
              <a:t> </a:t>
            </a:r>
            <a:r>
              <a:rPr lang="en-US" sz="2800" b="1" baseline="30000" dirty="0">
                <a:solidFill>
                  <a:schemeClr val="tx1"/>
                </a:solidFill>
                <a:effectLst/>
                <a:latin typeface="+mn-lt"/>
                <a:ea typeface="Times New Roman" panose="02020603050405020304" pitchFamily="18" charset="0"/>
              </a:rPr>
              <a:t>10</a:t>
            </a:r>
            <a:r>
              <a:rPr lang="en-US" sz="2800" b="1" dirty="0">
                <a:solidFill>
                  <a:schemeClr val="tx1"/>
                </a:solidFill>
                <a:effectLst/>
                <a:latin typeface="+mn-lt"/>
                <a:ea typeface="Times New Roman" panose="02020603050405020304" pitchFamily="18" charset="0"/>
              </a:rPr>
              <a:t> And the </a:t>
            </a:r>
            <a:r>
              <a:rPr lang="en-US" sz="2800" b="1" dirty="0">
                <a:solidFill>
                  <a:srgbClr val="FF0000"/>
                </a:solidFill>
                <a:effectLst/>
                <a:latin typeface="+mn-lt"/>
                <a:ea typeface="Times New Roman" panose="02020603050405020304" pitchFamily="18" charset="0"/>
              </a:rPr>
              <a:t>ransomed</a:t>
            </a:r>
            <a:r>
              <a:rPr lang="en-US" sz="2800" b="1" dirty="0">
                <a:solidFill>
                  <a:schemeClr val="tx1"/>
                </a:solidFill>
                <a:effectLst/>
                <a:latin typeface="+mn-lt"/>
                <a:ea typeface="Times New Roman" panose="02020603050405020304" pitchFamily="18" charset="0"/>
              </a:rPr>
              <a:t> of the </a:t>
            </a:r>
            <a:r>
              <a:rPr lang="en-US" sz="2800" b="1" cap="small" dirty="0">
                <a:solidFill>
                  <a:schemeClr val="tx1"/>
                </a:solidFill>
                <a:effectLst/>
                <a:latin typeface="+mn-lt"/>
                <a:ea typeface="Times New Roman" panose="02020603050405020304" pitchFamily="18" charset="0"/>
              </a:rPr>
              <a:t>Lord</a:t>
            </a:r>
            <a:r>
              <a:rPr lang="en-US" sz="2800" b="1" dirty="0">
                <a:solidFill>
                  <a:schemeClr val="tx1"/>
                </a:solidFill>
                <a:effectLst/>
                <a:latin typeface="+mn-lt"/>
                <a:ea typeface="Times New Roman" panose="02020603050405020304" pitchFamily="18" charset="0"/>
              </a:rPr>
              <a:t> will return And come with </a:t>
            </a:r>
            <a:r>
              <a:rPr lang="en-US" sz="2800" b="1" dirty="0">
                <a:solidFill>
                  <a:schemeClr val="accent1"/>
                </a:solidFill>
                <a:effectLst/>
                <a:latin typeface="+mn-lt"/>
                <a:ea typeface="Times New Roman" panose="02020603050405020304" pitchFamily="18" charset="0"/>
              </a:rPr>
              <a:t>joyful</a:t>
            </a:r>
            <a:r>
              <a:rPr lang="en-US" sz="2800" b="1" dirty="0">
                <a:solidFill>
                  <a:schemeClr val="tx1"/>
                </a:solidFill>
                <a:effectLst/>
                <a:latin typeface="+mn-lt"/>
                <a:ea typeface="Times New Roman" panose="02020603050405020304" pitchFamily="18" charset="0"/>
              </a:rPr>
              <a:t> shouting to Zion, With everlasting </a:t>
            </a:r>
            <a:r>
              <a:rPr lang="en-US" sz="2800" b="1" dirty="0">
                <a:solidFill>
                  <a:schemeClr val="accent1"/>
                </a:solidFill>
                <a:effectLst/>
                <a:latin typeface="+mn-lt"/>
                <a:ea typeface="Times New Roman" panose="02020603050405020304" pitchFamily="18" charset="0"/>
              </a:rPr>
              <a:t>joy</a:t>
            </a:r>
            <a:r>
              <a:rPr lang="en-US" sz="2800" b="1" dirty="0">
                <a:solidFill>
                  <a:schemeClr val="tx1"/>
                </a:solidFill>
                <a:effectLst/>
                <a:latin typeface="+mn-lt"/>
                <a:ea typeface="Times New Roman" panose="02020603050405020304" pitchFamily="18" charset="0"/>
              </a:rPr>
              <a:t> upon their heads. They will find </a:t>
            </a:r>
            <a:r>
              <a:rPr lang="en-US" sz="2800" b="1" dirty="0">
                <a:solidFill>
                  <a:schemeClr val="accent1"/>
                </a:solidFill>
                <a:effectLst/>
                <a:latin typeface="+mn-lt"/>
                <a:ea typeface="Times New Roman" panose="02020603050405020304" pitchFamily="18" charset="0"/>
              </a:rPr>
              <a:t>gladness</a:t>
            </a:r>
            <a:r>
              <a:rPr lang="en-US" sz="2800" b="1" dirty="0">
                <a:solidFill>
                  <a:schemeClr val="tx1"/>
                </a:solidFill>
                <a:effectLst/>
                <a:latin typeface="+mn-lt"/>
                <a:ea typeface="Times New Roman" panose="02020603050405020304" pitchFamily="18" charset="0"/>
              </a:rPr>
              <a:t> and </a:t>
            </a:r>
            <a:r>
              <a:rPr lang="en-US" sz="2800" b="1" dirty="0">
                <a:solidFill>
                  <a:schemeClr val="accent1"/>
                </a:solidFill>
                <a:effectLst/>
                <a:latin typeface="+mn-lt"/>
                <a:ea typeface="Times New Roman" panose="02020603050405020304" pitchFamily="18" charset="0"/>
              </a:rPr>
              <a:t>joy</a:t>
            </a:r>
            <a:r>
              <a:rPr lang="en-US" sz="2800" b="1" dirty="0">
                <a:solidFill>
                  <a:schemeClr val="tx1"/>
                </a:solidFill>
                <a:effectLst/>
                <a:latin typeface="+mn-lt"/>
                <a:ea typeface="Times New Roman" panose="02020603050405020304" pitchFamily="18" charset="0"/>
              </a:rPr>
              <a:t>, </a:t>
            </a:r>
          </a:p>
          <a:p>
            <a:pPr marL="0" marR="0">
              <a:lnSpc>
                <a:spcPct val="115000"/>
              </a:lnSpc>
              <a:spcBef>
                <a:spcPts val="0"/>
              </a:spcBef>
              <a:spcAft>
                <a:spcPts val="1000"/>
              </a:spcAft>
            </a:pPr>
            <a:r>
              <a:rPr lang="en-US" sz="2800" b="1" dirty="0">
                <a:solidFill>
                  <a:schemeClr val="tx1"/>
                </a:solidFill>
                <a:effectLst/>
                <a:latin typeface="+mn-lt"/>
                <a:ea typeface="Times New Roman" panose="02020603050405020304" pitchFamily="18" charset="0"/>
              </a:rPr>
              <a:t>And sorrow and sighing will flee away.  </a:t>
            </a:r>
          </a:p>
        </p:txBody>
      </p:sp>
    </p:spTree>
    <p:extLst>
      <p:ext uri="{BB962C8B-B14F-4D97-AF65-F5344CB8AC3E}">
        <p14:creationId xmlns:p14="http://schemas.microsoft.com/office/powerpoint/2010/main" val="2874966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1366AF-9180-3C94-DE43-EBA79885B9D9}"/>
              </a:ext>
            </a:extLst>
          </p:cNvPr>
          <p:cNvSpPr>
            <a:spLocks noGrp="1"/>
          </p:cNvSpPr>
          <p:nvPr>
            <p:ph type="title"/>
          </p:nvPr>
        </p:nvSpPr>
        <p:spPr>
          <a:xfrm>
            <a:off x="2616200" y="491331"/>
            <a:ext cx="7239000" cy="846137"/>
          </a:xfrm>
          <a:solidFill>
            <a:schemeClr val="accent2">
              <a:lumMod val="60000"/>
              <a:lumOff val="40000"/>
            </a:schemeClr>
          </a:solidFill>
        </p:spPr>
        <p:txBody>
          <a:bodyPr/>
          <a:lstStyle/>
          <a:p>
            <a:pPr algn="ctr"/>
            <a:r>
              <a:rPr lang="en-US" sz="4000" b="1" dirty="0">
                <a:solidFill>
                  <a:schemeClr val="tx1"/>
                </a:solidFill>
                <a:latin typeface="+mn-lt"/>
              </a:rPr>
              <a:t>Meaning of ‘Redeemed’</a:t>
            </a:r>
          </a:p>
        </p:txBody>
      </p:sp>
      <p:sp>
        <p:nvSpPr>
          <p:cNvPr id="3" name="Content Placeholder 2">
            <a:extLst>
              <a:ext uri="{FF2B5EF4-FFF2-40B4-BE49-F238E27FC236}">
                <a16:creationId xmlns:a16="http://schemas.microsoft.com/office/drawing/2014/main" id="{0FED6276-76ED-375D-A924-97732ABD05C1}"/>
              </a:ext>
            </a:extLst>
          </p:cNvPr>
          <p:cNvSpPr>
            <a:spLocks noGrp="1"/>
          </p:cNvSpPr>
          <p:nvPr>
            <p:ph idx="1"/>
          </p:nvPr>
        </p:nvSpPr>
        <p:spPr>
          <a:xfrm>
            <a:off x="1016000" y="1981200"/>
            <a:ext cx="10896600" cy="4690269"/>
          </a:xfrm>
        </p:spPr>
        <p:txBody>
          <a:bodyPr/>
          <a:lstStyle/>
          <a:p>
            <a:pPr marL="0" marR="0" lvl="0" indent="0">
              <a:spcBef>
                <a:spcPts val="0"/>
              </a:spcBef>
              <a:spcAft>
                <a:spcPts val="0"/>
              </a:spcAft>
              <a:buNone/>
              <a:tabLst>
                <a:tab pos="228600" algn="l"/>
                <a:tab pos="457200" algn="l"/>
              </a:tabLst>
            </a:pPr>
            <a:r>
              <a:rPr lang="en-US" sz="2800" b="1" dirty="0">
                <a:solidFill>
                  <a:schemeClr val="tx1"/>
                </a:solidFill>
                <a:effectLst/>
                <a:latin typeface="+mn-lt"/>
                <a:ea typeface="Calibri" panose="020F0502020204030204" pitchFamily="34" charset="0"/>
              </a:rPr>
              <a:t>Three different Hebrew words are translated “</a:t>
            </a:r>
            <a:r>
              <a:rPr lang="en-US" sz="2800" b="1" dirty="0">
                <a:solidFill>
                  <a:srgbClr val="FF0000"/>
                </a:solidFill>
                <a:effectLst/>
                <a:latin typeface="+mn-lt"/>
                <a:ea typeface="Calibri" panose="020F0502020204030204" pitchFamily="34" charset="0"/>
              </a:rPr>
              <a:t>redeem</a:t>
            </a:r>
            <a:r>
              <a:rPr lang="en-US" sz="2800" b="1" dirty="0">
                <a:solidFill>
                  <a:schemeClr val="tx1"/>
                </a:solidFill>
                <a:effectLst/>
                <a:latin typeface="+mn-lt"/>
                <a:ea typeface="Calibri" panose="020F0502020204030204" pitchFamily="34" charset="0"/>
              </a:rPr>
              <a:t>” or “</a:t>
            </a:r>
            <a:r>
              <a:rPr lang="en-US" sz="2800" b="1" dirty="0">
                <a:solidFill>
                  <a:srgbClr val="FF0000"/>
                </a:solidFill>
                <a:effectLst/>
                <a:latin typeface="+mn-lt"/>
                <a:ea typeface="Calibri" panose="020F0502020204030204" pitchFamily="34" charset="0"/>
              </a:rPr>
              <a:t>ransom</a:t>
            </a:r>
            <a:r>
              <a:rPr lang="en-US" sz="2800" b="1" dirty="0">
                <a:solidFill>
                  <a:schemeClr val="tx1"/>
                </a:solidFill>
                <a:effectLst/>
                <a:latin typeface="+mn-lt"/>
                <a:ea typeface="Calibri" panose="020F0502020204030204" pitchFamily="34" charset="0"/>
              </a:rPr>
              <a:t>.” Each presents and emphasizes a particular aspect of God’s great concern for humanity.</a:t>
            </a:r>
          </a:p>
          <a:p>
            <a:pPr marL="0" marR="0" lvl="0" indent="0">
              <a:spcBef>
                <a:spcPts val="0"/>
              </a:spcBef>
              <a:spcAft>
                <a:spcPts val="0"/>
              </a:spcAft>
              <a:buNone/>
              <a:tabLst>
                <a:tab pos="228600" algn="l"/>
                <a:tab pos="457200" algn="l"/>
              </a:tabLst>
            </a:pPr>
            <a:endParaRPr lang="en-US" sz="2800" b="1" dirty="0">
              <a:solidFill>
                <a:schemeClr val="tx1"/>
              </a:solidFill>
              <a:latin typeface="+mn-lt"/>
              <a:ea typeface="Calibri" panose="020F0502020204030204" pitchFamily="34" charset="0"/>
            </a:endParaRPr>
          </a:p>
          <a:p>
            <a:pPr marL="0" marR="0" lvl="0" indent="0">
              <a:spcBef>
                <a:spcPts val="0"/>
              </a:spcBef>
              <a:spcAft>
                <a:spcPts val="0"/>
              </a:spcAft>
              <a:buNone/>
              <a:tabLst>
                <a:tab pos="228600" algn="l"/>
                <a:tab pos="457200" algn="l"/>
              </a:tabLst>
            </a:pPr>
            <a:r>
              <a:rPr lang="en-US" sz="2800" b="1" dirty="0">
                <a:solidFill>
                  <a:schemeClr val="tx1"/>
                </a:solidFill>
                <a:effectLst/>
                <a:latin typeface="+mn-lt"/>
                <a:ea typeface="Calibri" panose="020F0502020204030204" pitchFamily="34" charset="0"/>
              </a:rPr>
              <a:t>Each word is cast against the background of </a:t>
            </a:r>
            <a:r>
              <a:rPr lang="en-US" sz="2800" b="1" dirty="0">
                <a:solidFill>
                  <a:schemeClr val="accent1"/>
                </a:solidFill>
                <a:effectLst/>
                <a:latin typeface="+mn-lt"/>
                <a:ea typeface="Calibri" panose="020F0502020204030204" pitchFamily="34" charset="0"/>
              </a:rPr>
              <a:t>helplessness</a:t>
            </a:r>
            <a:r>
              <a:rPr lang="en-US" sz="2800" b="1" dirty="0">
                <a:solidFill>
                  <a:schemeClr val="tx1"/>
                </a:solidFill>
                <a:effectLst/>
                <a:latin typeface="+mn-lt"/>
                <a:ea typeface="Calibri" panose="020F0502020204030204" pitchFamily="34" charset="0"/>
              </a:rPr>
              <a:t>. Each finds human beings </a:t>
            </a:r>
            <a:r>
              <a:rPr lang="en-US" sz="2800" b="1" dirty="0">
                <a:solidFill>
                  <a:schemeClr val="accent1"/>
                </a:solidFill>
                <a:effectLst/>
                <a:latin typeface="+mn-lt"/>
                <a:ea typeface="Calibri" panose="020F0502020204030204" pitchFamily="34" charset="0"/>
              </a:rPr>
              <a:t>captured</a:t>
            </a:r>
            <a:r>
              <a:rPr lang="en-US" sz="2800" b="1" dirty="0">
                <a:solidFill>
                  <a:schemeClr val="tx1"/>
                </a:solidFill>
                <a:effectLst/>
                <a:latin typeface="+mn-lt"/>
                <a:ea typeface="Calibri" panose="020F0502020204030204" pitchFamily="34" charset="0"/>
              </a:rPr>
              <a:t>, held captive by the power of forces they cannot overcome. Only by the </a:t>
            </a:r>
            <a:r>
              <a:rPr lang="en-US" sz="2800" b="1" dirty="0">
                <a:solidFill>
                  <a:schemeClr val="accent1"/>
                </a:solidFill>
                <a:effectLst/>
                <a:latin typeface="+mn-lt"/>
                <a:ea typeface="Calibri" panose="020F0502020204030204" pitchFamily="34" charset="0"/>
              </a:rPr>
              <a:t>intervention</a:t>
            </a:r>
            <a:r>
              <a:rPr lang="en-US" sz="2800" b="1" dirty="0">
                <a:solidFill>
                  <a:schemeClr val="tx1"/>
                </a:solidFill>
                <a:effectLst/>
                <a:latin typeface="+mn-lt"/>
                <a:ea typeface="Calibri" panose="020F0502020204030204" pitchFamily="34" charset="0"/>
              </a:rPr>
              <a:t> of a third party can bondage be broken and the person freed.</a:t>
            </a:r>
          </a:p>
          <a:p>
            <a:pPr marL="0" marR="0" lvl="0" indent="0">
              <a:spcBef>
                <a:spcPts val="0"/>
              </a:spcBef>
              <a:spcAft>
                <a:spcPts val="0"/>
              </a:spcAft>
              <a:buNone/>
              <a:tabLst>
                <a:tab pos="228600" algn="l"/>
                <a:tab pos="457200" algn="l"/>
              </a:tabLst>
            </a:pPr>
            <a:r>
              <a:rPr lang="en-US" sz="2800" b="1" dirty="0">
                <a:solidFill>
                  <a:schemeClr val="tx1"/>
                </a:solidFill>
                <a:effectLst/>
                <a:latin typeface="+mn-lt"/>
                <a:ea typeface="Calibri" panose="020F0502020204030204" pitchFamily="34" charset="0"/>
              </a:rPr>
              <a:t> </a:t>
            </a:r>
            <a:endParaRPr lang="en-US" sz="2800" b="1" dirty="0">
              <a:solidFill>
                <a:schemeClr val="tx1"/>
              </a:solidFill>
              <a:latin typeface="+mn-lt"/>
              <a:ea typeface="Calibri" panose="020F0502020204030204" pitchFamily="34" charset="0"/>
            </a:endParaRPr>
          </a:p>
          <a:p>
            <a:pPr marL="0" marR="0" lvl="0" indent="0">
              <a:spcBef>
                <a:spcPts val="0"/>
              </a:spcBef>
              <a:spcAft>
                <a:spcPts val="0"/>
              </a:spcAft>
              <a:buNone/>
              <a:tabLst>
                <a:tab pos="228600" algn="l"/>
                <a:tab pos="457200" algn="l"/>
              </a:tabLst>
            </a:pPr>
            <a:r>
              <a:rPr lang="en-US" sz="2800" b="1" dirty="0">
                <a:solidFill>
                  <a:schemeClr val="tx1"/>
                </a:solidFill>
                <a:effectLst/>
                <a:latin typeface="+mn-lt"/>
              </a:rPr>
              <a:t>							Lawrence O. Richards </a:t>
            </a:r>
            <a:endParaRPr lang="en-US" sz="2800" b="1" dirty="0">
              <a:solidFill>
                <a:schemeClr val="tx1"/>
              </a:solidFill>
              <a:effectLst/>
              <a:latin typeface="+mn-lt"/>
              <a:ea typeface="Times New Roman" panose="02020603050405020304" pitchFamily="18" charset="0"/>
            </a:endParaRPr>
          </a:p>
        </p:txBody>
      </p:sp>
      <p:sp>
        <p:nvSpPr>
          <p:cNvPr id="4" name="TextBox 3">
            <a:extLst>
              <a:ext uri="{FF2B5EF4-FFF2-40B4-BE49-F238E27FC236}">
                <a16:creationId xmlns:a16="http://schemas.microsoft.com/office/drawing/2014/main" id="{9CA083CB-CAB3-5EA6-0503-3BE9719FBD40}"/>
              </a:ext>
            </a:extLst>
          </p:cNvPr>
          <p:cNvSpPr txBox="1"/>
          <p:nvPr/>
        </p:nvSpPr>
        <p:spPr>
          <a:xfrm>
            <a:off x="8229600" y="7789333"/>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79063014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1366AF-9180-3C94-DE43-EBA79885B9D9}"/>
              </a:ext>
            </a:extLst>
          </p:cNvPr>
          <p:cNvSpPr>
            <a:spLocks noGrp="1"/>
          </p:cNvSpPr>
          <p:nvPr>
            <p:ph type="title"/>
          </p:nvPr>
        </p:nvSpPr>
        <p:spPr>
          <a:xfrm>
            <a:off x="2616200" y="491331"/>
            <a:ext cx="7239000" cy="846137"/>
          </a:xfrm>
          <a:solidFill>
            <a:schemeClr val="accent2">
              <a:lumMod val="60000"/>
              <a:lumOff val="40000"/>
            </a:schemeClr>
          </a:solidFill>
        </p:spPr>
        <p:txBody>
          <a:bodyPr/>
          <a:lstStyle/>
          <a:p>
            <a:pPr algn="ctr"/>
            <a:r>
              <a:rPr lang="en-US" sz="4000" b="1" dirty="0">
                <a:solidFill>
                  <a:schemeClr val="tx1"/>
                </a:solidFill>
                <a:latin typeface="+mn-lt"/>
              </a:rPr>
              <a:t>Meaning of ‘Redeemed’</a:t>
            </a:r>
          </a:p>
        </p:txBody>
      </p:sp>
      <p:sp>
        <p:nvSpPr>
          <p:cNvPr id="3" name="Content Placeholder 2">
            <a:extLst>
              <a:ext uri="{FF2B5EF4-FFF2-40B4-BE49-F238E27FC236}">
                <a16:creationId xmlns:a16="http://schemas.microsoft.com/office/drawing/2014/main" id="{0FED6276-76ED-375D-A924-97732ABD05C1}"/>
              </a:ext>
            </a:extLst>
          </p:cNvPr>
          <p:cNvSpPr>
            <a:spLocks noGrp="1"/>
          </p:cNvSpPr>
          <p:nvPr>
            <p:ph idx="1"/>
          </p:nvPr>
        </p:nvSpPr>
        <p:spPr>
          <a:xfrm>
            <a:off x="1016000" y="1981200"/>
            <a:ext cx="10896600" cy="4690269"/>
          </a:xfrm>
        </p:spPr>
        <p:txBody>
          <a:bodyPr/>
          <a:lstStyle/>
          <a:p>
            <a:pPr marL="0" indent="0">
              <a:spcBef>
                <a:spcPts val="0"/>
              </a:spcBef>
              <a:spcAft>
                <a:spcPts val="0"/>
              </a:spcAft>
              <a:buNone/>
              <a:tabLst>
                <a:tab pos="228600" algn="l"/>
                <a:tab pos="457200" algn="l"/>
              </a:tabLst>
            </a:pPr>
            <a:r>
              <a:rPr lang="en-US" sz="2800" b="1" dirty="0">
                <a:solidFill>
                  <a:schemeClr val="tx1"/>
                </a:solidFill>
                <a:effectLst/>
                <a:latin typeface="+mn-lt"/>
                <a:ea typeface="Times New Roman" panose="02020603050405020304" pitchFamily="18" charset="0"/>
              </a:rPr>
              <a:t>Hebrew </a:t>
            </a:r>
            <a:r>
              <a:rPr lang="en-US" sz="2800" b="1" dirty="0" err="1">
                <a:solidFill>
                  <a:schemeClr val="accent1"/>
                </a:solidFill>
                <a:effectLst/>
                <a:latin typeface="+mn-lt"/>
                <a:ea typeface="Calibri" panose="020F0502020204030204" pitchFamily="34" charset="0"/>
              </a:rPr>
              <a:t>gā’al</a:t>
            </a:r>
            <a:r>
              <a:rPr lang="en-US" sz="2800" b="1" dirty="0">
                <a:solidFill>
                  <a:schemeClr val="tx1"/>
                </a:solidFill>
                <a:effectLst/>
                <a:latin typeface="+mn-lt"/>
                <a:ea typeface="Calibri" panose="020F0502020204030204" pitchFamily="34" charset="0"/>
              </a:rPr>
              <a:t>, here translated </a:t>
            </a:r>
            <a:r>
              <a:rPr lang="en-US" sz="2800" b="1" dirty="0">
                <a:solidFill>
                  <a:srgbClr val="FF0000"/>
                </a:solidFill>
                <a:effectLst/>
                <a:latin typeface="+mn-lt"/>
                <a:ea typeface="Times New Roman" panose="02020603050405020304" pitchFamily="18" charset="0"/>
              </a:rPr>
              <a:t>"redeemed” </a:t>
            </a:r>
          </a:p>
          <a:p>
            <a:pPr marL="0" indent="0">
              <a:spcBef>
                <a:spcPts val="0"/>
              </a:spcBef>
              <a:spcAft>
                <a:spcPts val="0"/>
              </a:spcAft>
              <a:buNone/>
              <a:tabLst>
                <a:tab pos="228600" algn="l"/>
                <a:tab pos="457200" algn="l"/>
              </a:tabLst>
            </a:pPr>
            <a:r>
              <a:rPr lang="en-US" sz="2800" b="1" kern="100" dirty="0">
                <a:solidFill>
                  <a:schemeClr val="tx1"/>
                </a:solidFill>
                <a:effectLst/>
                <a:latin typeface="+mn-lt"/>
                <a:ea typeface="Calibri" panose="020F0502020204030204" pitchFamily="34" charset="0"/>
              </a:rPr>
              <a:t>stresses </a:t>
            </a:r>
            <a:r>
              <a:rPr lang="en-US" sz="2800" b="1" kern="100" dirty="0">
                <a:solidFill>
                  <a:schemeClr val="accent1"/>
                </a:solidFill>
                <a:effectLst/>
                <a:latin typeface="+mn-lt"/>
                <a:ea typeface="Calibri" panose="020F0502020204030204" pitchFamily="34" charset="0"/>
              </a:rPr>
              <a:t>[1] the person of the redeemer, [2] his relationship to the redeemed and [3] his intervention on their behalf</a:t>
            </a:r>
            <a:r>
              <a:rPr lang="en-US" sz="2800" b="1" kern="100" dirty="0">
                <a:solidFill>
                  <a:schemeClr val="tx1"/>
                </a:solidFill>
                <a:effectLst/>
                <a:latin typeface="+mn-lt"/>
                <a:ea typeface="Calibri" panose="020F0502020204030204" pitchFamily="34" charset="0"/>
              </a:rPr>
              <a:t>.… It speaks here, therefore, of the Lord as the only one who can redeem his people, identifying with them as their next-of-kin, willingly shouldering, on their helpless behalf and in their place, all and every one of their needs, paying their price</a:t>
            </a:r>
          </a:p>
          <a:p>
            <a:pPr marL="0" marR="0" indent="0">
              <a:spcBef>
                <a:spcPts val="0"/>
              </a:spcBef>
              <a:spcAft>
                <a:spcPts val="0"/>
              </a:spcAft>
              <a:buNone/>
            </a:pPr>
            <a:r>
              <a:rPr lang="en-US" sz="2800" b="1" kern="100" dirty="0">
                <a:solidFill>
                  <a:schemeClr val="tx1"/>
                </a:solidFill>
                <a:effectLst/>
                <a:latin typeface="+mn-lt"/>
                <a:ea typeface="Calibri" panose="020F0502020204030204" pitchFamily="34" charset="0"/>
              </a:rPr>
              <a:t>								</a:t>
            </a:r>
            <a:r>
              <a:rPr lang="en-US" sz="2800" b="1" kern="100" dirty="0" err="1">
                <a:solidFill>
                  <a:schemeClr val="tx1"/>
                </a:solidFill>
                <a:effectLst/>
                <a:latin typeface="+mn-lt"/>
                <a:ea typeface="Calibri" panose="020F0502020204030204" pitchFamily="34" charset="0"/>
              </a:rPr>
              <a:t>Motyer</a:t>
            </a:r>
            <a:endParaRPr lang="en-US" sz="2800" b="1" kern="100" dirty="0">
              <a:solidFill>
                <a:schemeClr val="tx1"/>
              </a:solidFill>
              <a:effectLst/>
              <a:latin typeface="+mn-lt"/>
              <a:ea typeface="Calibri" panose="020F0502020204030204" pitchFamily="34" charset="0"/>
            </a:endParaRPr>
          </a:p>
          <a:p>
            <a:pPr marL="0" marR="0" indent="0">
              <a:spcBef>
                <a:spcPts val="0"/>
              </a:spcBef>
              <a:spcAft>
                <a:spcPts val="0"/>
              </a:spcAft>
              <a:buNone/>
            </a:pPr>
            <a:endParaRPr lang="en-US" sz="2800" b="1" kern="100" dirty="0">
              <a:solidFill>
                <a:schemeClr val="tx1"/>
              </a:solidFill>
              <a:latin typeface="+mn-lt"/>
              <a:ea typeface="Calibri" panose="020F0502020204030204" pitchFamily="34" charset="0"/>
            </a:endParaRPr>
          </a:p>
          <a:p>
            <a:pPr marL="0" indent="0">
              <a:spcBef>
                <a:spcPts val="0"/>
              </a:spcBef>
              <a:spcAft>
                <a:spcPts val="0"/>
              </a:spcAft>
              <a:buNone/>
            </a:pPr>
            <a:r>
              <a:rPr lang="en-US" sz="2800" b="1" dirty="0">
                <a:solidFill>
                  <a:schemeClr val="tx1"/>
                </a:solidFill>
                <a:effectLst/>
                <a:latin typeface="+mn-lt"/>
                <a:ea typeface="Calibri" panose="020F0502020204030204" pitchFamily="34" charset="0"/>
              </a:rPr>
              <a:t>Hebrew </a:t>
            </a:r>
            <a:r>
              <a:rPr lang="en-US" sz="2800" b="1" dirty="0" err="1">
                <a:solidFill>
                  <a:schemeClr val="accent1"/>
                </a:solidFill>
                <a:effectLst/>
                <a:latin typeface="+mn-lt"/>
                <a:ea typeface="Calibri" panose="020F0502020204030204" pitchFamily="34" charset="0"/>
              </a:rPr>
              <a:t>pāḏâ</a:t>
            </a:r>
            <a:r>
              <a:rPr lang="en-US" sz="2800" b="1" dirty="0">
                <a:solidFill>
                  <a:schemeClr val="tx1"/>
                </a:solidFill>
                <a:effectLst/>
                <a:latin typeface="+mn-lt"/>
                <a:ea typeface="Calibri" panose="020F0502020204030204" pitchFamily="34" charset="0"/>
              </a:rPr>
              <a:t>, here translated </a:t>
            </a:r>
            <a:r>
              <a:rPr lang="en-US" sz="2800" b="1" dirty="0">
                <a:solidFill>
                  <a:srgbClr val="FF0000"/>
                </a:solidFill>
                <a:effectLst/>
                <a:latin typeface="+mn-lt"/>
                <a:ea typeface="Times New Roman" panose="02020603050405020304" pitchFamily="18" charset="0"/>
              </a:rPr>
              <a:t>“ransomed”</a:t>
            </a:r>
          </a:p>
          <a:p>
            <a:pPr marL="0" indent="0">
              <a:spcBef>
                <a:spcPts val="0"/>
              </a:spcBef>
              <a:spcAft>
                <a:spcPts val="0"/>
              </a:spcAft>
              <a:buNone/>
            </a:pPr>
            <a:r>
              <a:rPr lang="en-US" sz="2800" b="1" dirty="0">
                <a:solidFill>
                  <a:schemeClr val="tx1"/>
                </a:solidFill>
                <a:effectLst/>
                <a:latin typeface="+mn-lt"/>
                <a:ea typeface="Calibri" panose="020F0502020204030204" pitchFamily="34" charset="0"/>
              </a:rPr>
              <a:t>means specifically </a:t>
            </a:r>
            <a:r>
              <a:rPr lang="en-US" sz="2800" b="1" dirty="0">
                <a:solidFill>
                  <a:schemeClr val="accent1"/>
                </a:solidFill>
                <a:effectLst/>
                <a:latin typeface="+mn-lt"/>
                <a:ea typeface="Calibri" panose="020F0502020204030204" pitchFamily="34" charset="0"/>
              </a:rPr>
              <a:t>‘to pay the ransom price’</a:t>
            </a:r>
            <a:r>
              <a:rPr lang="en-US" sz="2800" b="1" dirty="0">
                <a:solidFill>
                  <a:schemeClr val="accent1"/>
                </a:solidFill>
                <a:effectLst/>
                <a:latin typeface="+mn-lt"/>
              </a:rPr>
              <a:t> </a:t>
            </a:r>
            <a:r>
              <a:rPr lang="en-US" sz="2800" b="1" dirty="0">
                <a:solidFill>
                  <a:schemeClr val="tx1"/>
                </a:solidFill>
                <a:effectLst/>
                <a:latin typeface="+mn-lt"/>
              </a:rPr>
              <a:t>[for their sins]</a:t>
            </a:r>
            <a:endParaRPr lang="en-US" sz="2800" b="1" dirty="0">
              <a:solidFill>
                <a:schemeClr val="tx1"/>
              </a:solidFill>
              <a:effectLst/>
              <a:latin typeface="+mn-lt"/>
              <a:ea typeface="Times New Roman" panose="02020603050405020304" pitchFamily="18" charset="0"/>
            </a:endParaRPr>
          </a:p>
          <a:p>
            <a:pPr marL="0" indent="0">
              <a:spcBef>
                <a:spcPts val="0"/>
              </a:spcBef>
              <a:spcAft>
                <a:spcPts val="0"/>
              </a:spcAft>
              <a:buNone/>
            </a:pPr>
            <a:r>
              <a:rPr lang="en-US" sz="2800" b="1" kern="100" dirty="0">
                <a:solidFill>
                  <a:schemeClr val="tx1"/>
                </a:solidFill>
                <a:effectLst/>
                <a:latin typeface="+mn-lt"/>
                <a:ea typeface="Calibri" panose="020F0502020204030204" pitchFamily="34" charset="0"/>
              </a:rPr>
              <a:t>								</a:t>
            </a:r>
            <a:r>
              <a:rPr lang="en-US" sz="2800" b="1" kern="100" dirty="0" err="1">
                <a:solidFill>
                  <a:schemeClr val="tx1"/>
                </a:solidFill>
                <a:effectLst/>
                <a:latin typeface="+mn-lt"/>
                <a:ea typeface="Calibri" panose="020F0502020204030204" pitchFamily="34" charset="0"/>
              </a:rPr>
              <a:t>Motyer</a:t>
            </a:r>
            <a:endParaRPr lang="en-US" sz="2800" b="1" kern="100" dirty="0">
              <a:solidFill>
                <a:schemeClr val="tx1"/>
              </a:solidFill>
              <a:effectLst/>
              <a:latin typeface="+mn-lt"/>
              <a:ea typeface="Calibri" panose="020F0502020204030204" pitchFamily="34" charset="0"/>
            </a:endParaRPr>
          </a:p>
          <a:p>
            <a:pPr marL="0" marR="0" indent="0">
              <a:spcBef>
                <a:spcPts val="0"/>
              </a:spcBef>
              <a:spcAft>
                <a:spcPts val="0"/>
              </a:spcAft>
              <a:buNone/>
            </a:pPr>
            <a:endParaRPr lang="en-US" sz="2800" b="1" kern="100" dirty="0">
              <a:solidFill>
                <a:schemeClr val="tx1"/>
              </a:solidFill>
              <a:effectLst/>
              <a:latin typeface="+mn-lt"/>
              <a:ea typeface="Calibri" panose="020F0502020204030204" pitchFamily="34" charset="0"/>
            </a:endParaRPr>
          </a:p>
          <a:p>
            <a:pPr marL="0" marR="0" lvl="0" indent="0">
              <a:spcBef>
                <a:spcPts val="0"/>
              </a:spcBef>
              <a:spcAft>
                <a:spcPts val="0"/>
              </a:spcAft>
              <a:buNone/>
              <a:tabLst>
                <a:tab pos="228600" algn="l"/>
                <a:tab pos="457200" algn="l"/>
              </a:tabLst>
            </a:pPr>
            <a:endParaRPr lang="en-US" sz="2800" b="1" dirty="0">
              <a:solidFill>
                <a:schemeClr val="tx1"/>
              </a:solidFill>
              <a:effectLst/>
              <a:latin typeface="+mn-lt"/>
              <a:ea typeface="Times New Roman" panose="02020603050405020304" pitchFamily="18" charset="0"/>
            </a:endParaRPr>
          </a:p>
        </p:txBody>
      </p:sp>
    </p:spTree>
    <p:extLst>
      <p:ext uri="{BB962C8B-B14F-4D97-AF65-F5344CB8AC3E}">
        <p14:creationId xmlns:p14="http://schemas.microsoft.com/office/powerpoint/2010/main" val="20143643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1366AF-9180-3C94-DE43-EBA79885B9D9}"/>
              </a:ext>
            </a:extLst>
          </p:cNvPr>
          <p:cNvSpPr>
            <a:spLocks noGrp="1"/>
          </p:cNvSpPr>
          <p:nvPr>
            <p:ph type="title"/>
          </p:nvPr>
        </p:nvSpPr>
        <p:spPr>
          <a:xfrm>
            <a:off x="2616200" y="491331"/>
            <a:ext cx="7239000" cy="846137"/>
          </a:xfrm>
          <a:solidFill>
            <a:schemeClr val="accent2">
              <a:lumMod val="60000"/>
              <a:lumOff val="40000"/>
            </a:schemeClr>
          </a:solidFill>
        </p:spPr>
        <p:txBody>
          <a:bodyPr/>
          <a:lstStyle/>
          <a:p>
            <a:pPr algn="ctr"/>
            <a:r>
              <a:rPr lang="en-US" sz="4000" b="1" dirty="0">
                <a:solidFill>
                  <a:schemeClr val="tx1"/>
                </a:solidFill>
                <a:latin typeface="+mn-lt"/>
              </a:rPr>
              <a:t>Redeemed - NT</a:t>
            </a:r>
          </a:p>
        </p:txBody>
      </p:sp>
      <p:sp>
        <p:nvSpPr>
          <p:cNvPr id="3" name="Content Placeholder 2">
            <a:extLst>
              <a:ext uri="{FF2B5EF4-FFF2-40B4-BE49-F238E27FC236}">
                <a16:creationId xmlns:a16="http://schemas.microsoft.com/office/drawing/2014/main" id="{0FED6276-76ED-375D-A924-97732ABD05C1}"/>
              </a:ext>
            </a:extLst>
          </p:cNvPr>
          <p:cNvSpPr>
            <a:spLocks noGrp="1"/>
          </p:cNvSpPr>
          <p:nvPr>
            <p:ph idx="1"/>
          </p:nvPr>
        </p:nvSpPr>
        <p:spPr>
          <a:xfrm>
            <a:off x="1016000" y="1981200"/>
            <a:ext cx="10896600" cy="4690269"/>
          </a:xfrm>
        </p:spPr>
        <p:txBody>
          <a:bodyPr/>
          <a:lstStyle/>
          <a:p>
            <a:pPr marL="0" marR="0" lvl="0" indent="0">
              <a:spcBef>
                <a:spcPts val="0"/>
              </a:spcBef>
              <a:spcAft>
                <a:spcPts val="0"/>
              </a:spcAft>
              <a:buNone/>
              <a:tabLst>
                <a:tab pos="228600" algn="l"/>
                <a:tab pos="457200" algn="l"/>
              </a:tabLst>
            </a:pPr>
            <a:r>
              <a:rPr lang="en-US" sz="2800" b="1" dirty="0">
                <a:solidFill>
                  <a:schemeClr val="tx1"/>
                </a:solidFill>
                <a:effectLst/>
                <a:latin typeface="Arial" panose="020B0604020202020204" pitchFamily="34" charset="0"/>
                <a:ea typeface="Times New Roman" panose="02020603050405020304" pitchFamily="18" charset="0"/>
              </a:rPr>
              <a:t>Redemption may be summarized around three basic ideas.</a:t>
            </a:r>
            <a:br>
              <a:rPr lang="en-US" sz="2800" b="1" dirty="0">
                <a:solidFill>
                  <a:schemeClr val="tx1"/>
                </a:solidFill>
                <a:effectLst/>
                <a:latin typeface="Arial" panose="020B0604020202020204" pitchFamily="34" charset="0"/>
                <a:ea typeface="Times New Roman" panose="02020603050405020304" pitchFamily="18" charset="0"/>
              </a:rPr>
            </a:br>
            <a:r>
              <a:rPr lang="en-US" sz="2800" b="1" dirty="0">
                <a:solidFill>
                  <a:schemeClr val="tx1"/>
                </a:solidFill>
                <a:effectLst/>
                <a:latin typeface="Arial" panose="020B0604020202020204" pitchFamily="34" charset="0"/>
                <a:ea typeface="Times New Roman" panose="02020603050405020304" pitchFamily="18" charset="0"/>
              </a:rPr>
              <a:t>(1) People are </a:t>
            </a:r>
            <a:r>
              <a:rPr lang="en-US" sz="2800" b="1" dirty="0">
                <a:solidFill>
                  <a:schemeClr val="accent1"/>
                </a:solidFill>
                <a:effectLst/>
                <a:latin typeface="Arial" panose="020B0604020202020204" pitchFamily="34" charset="0"/>
                <a:ea typeface="Times New Roman" panose="02020603050405020304" pitchFamily="18" charset="0"/>
              </a:rPr>
              <a:t>redeemed from something</a:t>
            </a:r>
            <a:r>
              <a:rPr lang="en-US" sz="2800" b="1" dirty="0">
                <a:solidFill>
                  <a:schemeClr val="tx1"/>
                </a:solidFill>
                <a:effectLst/>
                <a:latin typeface="Arial" panose="020B0604020202020204" pitchFamily="34" charset="0"/>
                <a:ea typeface="Times New Roman" panose="02020603050405020304" pitchFamily="18" charset="0"/>
              </a:rPr>
              <a:t>; namely, from the marketplace or slavery of sin</a:t>
            </a:r>
            <a:br>
              <a:rPr lang="en-US" sz="2800" b="1" dirty="0">
                <a:solidFill>
                  <a:schemeClr val="tx1"/>
                </a:solidFill>
                <a:effectLst/>
                <a:latin typeface="Arial" panose="020B0604020202020204" pitchFamily="34" charset="0"/>
                <a:ea typeface="Times New Roman" panose="02020603050405020304" pitchFamily="18" charset="0"/>
              </a:rPr>
            </a:br>
            <a:r>
              <a:rPr lang="en-US" sz="2800" b="1" dirty="0">
                <a:solidFill>
                  <a:schemeClr val="tx1"/>
                </a:solidFill>
                <a:effectLst/>
                <a:latin typeface="Arial" panose="020B0604020202020204" pitchFamily="34" charset="0"/>
                <a:ea typeface="Times New Roman" panose="02020603050405020304" pitchFamily="18" charset="0"/>
              </a:rPr>
              <a:t>(2) People are </a:t>
            </a:r>
            <a:r>
              <a:rPr lang="en-US" sz="2800" b="1" dirty="0">
                <a:solidFill>
                  <a:schemeClr val="accent1"/>
                </a:solidFill>
                <a:effectLst/>
                <a:latin typeface="Arial" panose="020B0604020202020204" pitchFamily="34" charset="0"/>
                <a:ea typeface="Times New Roman" panose="02020603050405020304" pitchFamily="18" charset="0"/>
              </a:rPr>
              <a:t>redeemed by something</a:t>
            </a:r>
            <a:r>
              <a:rPr lang="en-US" sz="2800" b="1" dirty="0">
                <a:solidFill>
                  <a:schemeClr val="tx1"/>
                </a:solidFill>
                <a:effectLst/>
                <a:latin typeface="Arial" panose="020B0604020202020204" pitchFamily="34" charset="0"/>
                <a:ea typeface="Times New Roman" panose="02020603050405020304" pitchFamily="18" charset="0"/>
              </a:rPr>
              <a:t>; namely by the payment of a price, the blood of Christ.</a:t>
            </a:r>
            <a:br>
              <a:rPr lang="en-US" sz="2800" b="1" dirty="0">
                <a:solidFill>
                  <a:schemeClr val="tx1"/>
                </a:solidFill>
                <a:effectLst/>
                <a:latin typeface="Arial" panose="020B0604020202020204" pitchFamily="34" charset="0"/>
                <a:ea typeface="Times New Roman" panose="02020603050405020304" pitchFamily="18" charset="0"/>
              </a:rPr>
            </a:br>
            <a:r>
              <a:rPr lang="en-US" sz="2800" b="1" dirty="0">
                <a:solidFill>
                  <a:schemeClr val="tx1"/>
                </a:solidFill>
                <a:effectLst/>
                <a:latin typeface="Arial" panose="020B0604020202020204" pitchFamily="34" charset="0"/>
                <a:ea typeface="Times New Roman" panose="02020603050405020304" pitchFamily="18" charset="0"/>
              </a:rPr>
              <a:t>(3) People are </a:t>
            </a:r>
            <a:r>
              <a:rPr lang="en-US" sz="2800" b="1" dirty="0">
                <a:solidFill>
                  <a:schemeClr val="accent1"/>
                </a:solidFill>
                <a:effectLst/>
                <a:latin typeface="Arial" panose="020B0604020202020204" pitchFamily="34" charset="0"/>
                <a:ea typeface="Times New Roman" panose="02020603050405020304" pitchFamily="18" charset="0"/>
              </a:rPr>
              <a:t>redeemed to something</a:t>
            </a:r>
            <a:r>
              <a:rPr lang="en-US" sz="2800" b="1" dirty="0">
                <a:solidFill>
                  <a:schemeClr val="tx1"/>
                </a:solidFill>
                <a:effectLst/>
                <a:latin typeface="Arial" panose="020B0604020202020204" pitchFamily="34" charset="0"/>
                <a:ea typeface="Times New Roman" panose="02020603050405020304" pitchFamily="18" charset="0"/>
              </a:rPr>
              <a:t>; namely, to a state of freedom; and then they are called to renounce that freedom for slavery to the Lord who redeemed them. </a:t>
            </a:r>
            <a:endParaRPr lang="en-US" sz="2800" b="1" dirty="0">
              <a:solidFill>
                <a:schemeClr val="tx1"/>
              </a:solidFill>
              <a:latin typeface="Arial" panose="020B0604020202020204" pitchFamily="34" charset="0"/>
              <a:ea typeface="Times New Roman" panose="02020603050405020304" pitchFamily="18" charset="0"/>
            </a:endParaRPr>
          </a:p>
          <a:p>
            <a:pPr marL="0" marR="0" lvl="0" indent="0">
              <a:spcBef>
                <a:spcPts val="0"/>
              </a:spcBef>
              <a:spcAft>
                <a:spcPts val="0"/>
              </a:spcAft>
              <a:buNone/>
              <a:tabLst>
                <a:tab pos="228600" algn="l"/>
                <a:tab pos="457200" algn="l"/>
              </a:tabLst>
            </a:pPr>
            <a:r>
              <a:rPr lang="en-US" sz="2800" b="1" dirty="0">
                <a:solidFill>
                  <a:schemeClr val="tx1"/>
                </a:solidFill>
                <a:effectLst/>
                <a:latin typeface="Arial" panose="020B0604020202020204" pitchFamily="34" charset="0"/>
                <a:ea typeface="Times New Roman" panose="02020603050405020304" pitchFamily="18" charset="0"/>
              </a:rPr>
              <a:t>								Charles Ryrie</a:t>
            </a:r>
          </a:p>
          <a:p>
            <a:pPr marL="342900" marR="0" lvl="0" indent="-342900">
              <a:spcBef>
                <a:spcPts val="0"/>
              </a:spcBef>
              <a:spcAft>
                <a:spcPts val="0"/>
              </a:spcAft>
              <a:buFont typeface="Symbol" pitchFamily="2" charset="2"/>
              <a:buChar char=""/>
              <a:tabLst>
                <a:tab pos="228600" algn="l"/>
                <a:tab pos="457200" algn="l"/>
              </a:tabLst>
            </a:pPr>
            <a:endParaRPr lang="en-US" sz="5400" b="1" dirty="0">
              <a:solidFill>
                <a:schemeClr val="tx1"/>
              </a:solidFill>
              <a:effectLst/>
              <a:latin typeface="Arial" panose="020B0604020202020204" pitchFamily="34" charset="0"/>
              <a:ea typeface="Times New Roman" panose="02020603050405020304" pitchFamily="18" charset="0"/>
            </a:endParaRPr>
          </a:p>
        </p:txBody>
      </p:sp>
      <p:sp>
        <p:nvSpPr>
          <p:cNvPr id="4" name="TextBox 3">
            <a:extLst>
              <a:ext uri="{FF2B5EF4-FFF2-40B4-BE49-F238E27FC236}">
                <a16:creationId xmlns:a16="http://schemas.microsoft.com/office/drawing/2014/main" id="{D88343AC-41D0-63E9-38A7-3DB1D37521F3}"/>
              </a:ext>
            </a:extLst>
          </p:cNvPr>
          <p:cNvSpPr txBox="1"/>
          <p:nvPr/>
        </p:nvSpPr>
        <p:spPr>
          <a:xfrm>
            <a:off x="711200" y="6096000"/>
            <a:ext cx="6610079" cy="523220"/>
          </a:xfrm>
          <a:prstGeom prst="rect">
            <a:avLst/>
          </a:prstGeom>
          <a:noFill/>
        </p:spPr>
        <p:txBody>
          <a:bodyPr wrap="none" rtlCol="0">
            <a:spAutoFit/>
          </a:bodyPr>
          <a:lstStyle/>
          <a:p>
            <a:r>
              <a:rPr lang="en-US" sz="2800" b="1" dirty="0"/>
              <a:t>What is added in the New Testament?</a:t>
            </a:r>
          </a:p>
        </p:txBody>
      </p:sp>
      <p:sp>
        <p:nvSpPr>
          <p:cNvPr id="5" name="TextBox 4">
            <a:extLst>
              <a:ext uri="{FF2B5EF4-FFF2-40B4-BE49-F238E27FC236}">
                <a16:creationId xmlns:a16="http://schemas.microsoft.com/office/drawing/2014/main" id="{164E0009-61E7-8508-3875-7ED4315509A5}"/>
              </a:ext>
            </a:extLst>
          </p:cNvPr>
          <p:cNvSpPr txBox="1"/>
          <p:nvPr/>
        </p:nvSpPr>
        <p:spPr>
          <a:xfrm>
            <a:off x="7478089" y="6096000"/>
            <a:ext cx="5336717" cy="954107"/>
          </a:xfrm>
          <a:prstGeom prst="rect">
            <a:avLst/>
          </a:prstGeom>
          <a:noFill/>
        </p:spPr>
        <p:txBody>
          <a:bodyPr wrap="none" rtlCol="0">
            <a:spAutoFit/>
          </a:bodyPr>
          <a:lstStyle/>
          <a:p>
            <a:r>
              <a:rPr lang="en-US" sz="2800" b="1" dirty="0">
                <a:solidFill>
                  <a:srgbClr val="FF0000"/>
                </a:solidFill>
              </a:rPr>
              <a:t>The blood of Christ.</a:t>
            </a:r>
          </a:p>
          <a:p>
            <a:r>
              <a:rPr lang="en-US" sz="2800" b="1" dirty="0"/>
              <a:t>The means of our redemption.</a:t>
            </a:r>
          </a:p>
        </p:txBody>
      </p:sp>
    </p:spTree>
    <p:extLst>
      <p:ext uri="{BB962C8B-B14F-4D97-AF65-F5344CB8AC3E}">
        <p14:creationId xmlns:p14="http://schemas.microsoft.com/office/powerpoint/2010/main" val="35262045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1366AF-9180-3C94-DE43-EBA79885B9D9}"/>
              </a:ext>
            </a:extLst>
          </p:cNvPr>
          <p:cNvSpPr>
            <a:spLocks noGrp="1"/>
          </p:cNvSpPr>
          <p:nvPr>
            <p:ph type="title"/>
          </p:nvPr>
        </p:nvSpPr>
        <p:spPr>
          <a:xfrm>
            <a:off x="2616200" y="491331"/>
            <a:ext cx="7239000" cy="846137"/>
          </a:xfrm>
          <a:solidFill>
            <a:schemeClr val="accent2">
              <a:lumMod val="60000"/>
              <a:lumOff val="40000"/>
            </a:schemeClr>
          </a:solidFill>
        </p:spPr>
        <p:txBody>
          <a:bodyPr/>
          <a:lstStyle/>
          <a:p>
            <a:pPr algn="ctr"/>
            <a:r>
              <a:rPr lang="en-US" sz="4000" b="1" dirty="0">
                <a:solidFill>
                  <a:schemeClr val="tx1"/>
                </a:solidFill>
                <a:latin typeface="+mn-lt"/>
              </a:rPr>
              <a:t>3c. Redeemed People!</a:t>
            </a:r>
          </a:p>
        </p:txBody>
      </p:sp>
      <p:sp>
        <p:nvSpPr>
          <p:cNvPr id="3" name="Content Placeholder 2">
            <a:extLst>
              <a:ext uri="{FF2B5EF4-FFF2-40B4-BE49-F238E27FC236}">
                <a16:creationId xmlns:a16="http://schemas.microsoft.com/office/drawing/2014/main" id="{0FED6276-76ED-375D-A924-97732ABD05C1}"/>
              </a:ext>
            </a:extLst>
          </p:cNvPr>
          <p:cNvSpPr>
            <a:spLocks noGrp="1"/>
          </p:cNvSpPr>
          <p:nvPr>
            <p:ph idx="1"/>
          </p:nvPr>
        </p:nvSpPr>
        <p:spPr>
          <a:xfrm>
            <a:off x="1016000" y="1981200"/>
            <a:ext cx="10896600" cy="4690269"/>
          </a:xfrm>
        </p:spPr>
        <p:txBody>
          <a:bodyPr/>
          <a:lstStyle/>
          <a:p>
            <a:pPr marL="0" marR="0">
              <a:lnSpc>
                <a:spcPct val="115000"/>
              </a:lnSpc>
              <a:spcBef>
                <a:spcPts val="0"/>
              </a:spcBef>
              <a:spcAft>
                <a:spcPts val="1000"/>
              </a:spcAft>
            </a:pPr>
            <a:r>
              <a:rPr lang="en-US" sz="2800" b="1" dirty="0">
                <a:solidFill>
                  <a:schemeClr val="tx1"/>
                </a:solidFill>
                <a:effectLst/>
                <a:latin typeface="+mn-lt"/>
                <a:ea typeface="Times New Roman" panose="02020603050405020304" pitchFamily="18" charset="0"/>
              </a:rPr>
              <a:t>But the </a:t>
            </a:r>
            <a:r>
              <a:rPr lang="en-US" sz="2800" b="1" dirty="0">
                <a:solidFill>
                  <a:srgbClr val="FF0000"/>
                </a:solidFill>
                <a:effectLst/>
                <a:latin typeface="+mn-lt"/>
                <a:ea typeface="Times New Roman" panose="02020603050405020304" pitchFamily="18" charset="0"/>
              </a:rPr>
              <a:t>redeemed</a:t>
            </a:r>
            <a:r>
              <a:rPr lang="en-US" sz="2800" b="1" dirty="0">
                <a:solidFill>
                  <a:schemeClr val="tx1"/>
                </a:solidFill>
                <a:effectLst/>
                <a:latin typeface="+mn-lt"/>
                <a:ea typeface="Times New Roman" panose="02020603050405020304" pitchFamily="18" charset="0"/>
              </a:rPr>
              <a:t> will walk </a:t>
            </a:r>
            <a:r>
              <a:rPr lang="en-US" sz="2800" b="1" i="1" dirty="0">
                <a:solidFill>
                  <a:schemeClr val="tx1"/>
                </a:solidFill>
                <a:effectLst/>
                <a:latin typeface="+mn-lt"/>
                <a:ea typeface="Times New Roman" panose="02020603050405020304" pitchFamily="18" charset="0"/>
              </a:rPr>
              <a:t>there,</a:t>
            </a:r>
            <a:r>
              <a:rPr lang="en-US" sz="2800" b="1" dirty="0">
                <a:solidFill>
                  <a:schemeClr val="tx1"/>
                </a:solidFill>
                <a:effectLst/>
                <a:latin typeface="+mn-lt"/>
                <a:ea typeface="Times New Roman" panose="02020603050405020304" pitchFamily="18" charset="0"/>
              </a:rPr>
              <a:t> </a:t>
            </a:r>
            <a:r>
              <a:rPr lang="en-US" sz="2800" b="1" baseline="30000" dirty="0">
                <a:solidFill>
                  <a:schemeClr val="tx1"/>
                </a:solidFill>
                <a:effectLst/>
                <a:latin typeface="+mn-lt"/>
                <a:ea typeface="Times New Roman" panose="02020603050405020304" pitchFamily="18" charset="0"/>
              </a:rPr>
              <a:t>10</a:t>
            </a:r>
            <a:r>
              <a:rPr lang="en-US" sz="2800" b="1" dirty="0">
                <a:solidFill>
                  <a:schemeClr val="tx1"/>
                </a:solidFill>
                <a:effectLst/>
                <a:latin typeface="+mn-lt"/>
                <a:ea typeface="Times New Roman" panose="02020603050405020304" pitchFamily="18" charset="0"/>
              </a:rPr>
              <a:t> And the </a:t>
            </a:r>
            <a:r>
              <a:rPr lang="en-US" sz="2800" b="1" dirty="0">
                <a:solidFill>
                  <a:srgbClr val="FF0000"/>
                </a:solidFill>
                <a:effectLst/>
                <a:latin typeface="+mn-lt"/>
                <a:ea typeface="Times New Roman" panose="02020603050405020304" pitchFamily="18" charset="0"/>
              </a:rPr>
              <a:t>ransomed</a:t>
            </a:r>
            <a:r>
              <a:rPr lang="en-US" sz="2800" b="1" dirty="0">
                <a:solidFill>
                  <a:schemeClr val="tx1"/>
                </a:solidFill>
                <a:effectLst/>
                <a:latin typeface="+mn-lt"/>
                <a:ea typeface="Times New Roman" panose="02020603050405020304" pitchFamily="18" charset="0"/>
              </a:rPr>
              <a:t> of the </a:t>
            </a:r>
            <a:r>
              <a:rPr lang="en-US" sz="2800" b="1" cap="small" dirty="0">
                <a:solidFill>
                  <a:schemeClr val="tx1"/>
                </a:solidFill>
                <a:effectLst/>
                <a:latin typeface="+mn-lt"/>
                <a:ea typeface="Times New Roman" panose="02020603050405020304" pitchFamily="18" charset="0"/>
              </a:rPr>
              <a:t>Lord</a:t>
            </a:r>
            <a:r>
              <a:rPr lang="en-US" sz="2800" b="1" dirty="0">
                <a:solidFill>
                  <a:schemeClr val="tx1"/>
                </a:solidFill>
                <a:effectLst/>
                <a:latin typeface="+mn-lt"/>
                <a:ea typeface="Times New Roman" panose="02020603050405020304" pitchFamily="18" charset="0"/>
              </a:rPr>
              <a:t> will return And come with </a:t>
            </a:r>
            <a:r>
              <a:rPr lang="en-US" sz="2800" b="1" dirty="0">
                <a:solidFill>
                  <a:schemeClr val="accent1"/>
                </a:solidFill>
                <a:effectLst/>
                <a:latin typeface="+mn-lt"/>
                <a:ea typeface="Times New Roman" panose="02020603050405020304" pitchFamily="18" charset="0"/>
              </a:rPr>
              <a:t>joyful</a:t>
            </a:r>
            <a:r>
              <a:rPr lang="en-US" sz="2800" b="1" dirty="0">
                <a:solidFill>
                  <a:schemeClr val="tx1"/>
                </a:solidFill>
                <a:effectLst/>
                <a:latin typeface="+mn-lt"/>
                <a:ea typeface="Times New Roman" panose="02020603050405020304" pitchFamily="18" charset="0"/>
              </a:rPr>
              <a:t> shouting to Zion, With everlasting </a:t>
            </a:r>
            <a:r>
              <a:rPr lang="en-US" sz="2800" b="1" dirty="0">
                <a:solidFill>
                  <a:schemeClr val="accent1"/>
                </a:solidFill>
                <a:effectLst/>
                <a:latin typeface="+mn-lt"/>
                <a:ea typeface="Times New Roman" panose="02020603050405020304" pitchFamily="18" charset="0"/>
              </a:rPr>
              <a:t>joy</a:t>
            </a:r>
            <a:r>
              <a:rPr lang="en-US" sz="2800" b="1" dirty="0">
                <a:solidFill>
                  <a:schemeClr val="tx1"/>
                </a:solidFill>
                <a:effectLst/>
                <a:latin typeface="+mn-lt"/>
                <a:ea typeface="Times New Roman" panose="02020603050405020304" pitchFamily="18" charset="0"/>
              </a:rPr>
              <a:t> upon their heads. They will find </a:t>
            </a:r>
            <a:r>
              <a:rPr lang="en-US" sz="2800" b="1" dirty="0">
                <a:solidFill>
                  <a:schemeClr val="accent1"/>
                </a:solidFill>
                <a:effectLst/>
                <a:latin typeface="+mn-lt"/>
                <a:ea typeface="Times New Roman" panose="02020603050405020304" pitchFamily="18" charset="0"/>
              </a:rPr>
              <a:t>gladness</a:t>
            </a:r>
            <a:r>
              <a:rPr lang="en-US" sz="2800" b="1" dirty="0">
                <a:solidFill>
                  <a:schemeClr val="tx1"/>
                </a:solidFill>
                <a:effectLst/>
                <a:latin typeface="+mn-lt"/>
                <a:ea typeface="Times New Roman" panose="02020603050405020304" pitchFamily="18" charset="0"/>
              </a:rPr>
              <a:t> and </a:t>
            </a:r>
            <a:r>
              <a:rPr lang="en-US" sz="2800" b="1" dirty="0">
                <a:solidFill>
                  <a:schemeClr val="accent1"/>
                </a:solidFill>
                <a:effectLst/>
                <a:latin typeface="+mn-lt"/>
                <a:ea typeface="Times New Roman" panose="02020603050405020304" pitchFamily="18" charset="0"/>
              </a:rPr>
              <a:t>joy</a:t>
            </a:r>
            <a:r>
              <a:rPr lang="en-US" sz="2800" b="1" dirty="0">
                <a:solidFill>
                  <a:schemeClr val="tx1"/>
                </a:solidFill>
                <a:effectLst/>
                <a:latin typeface="+mn-lt"/>
                <a:ea typeface="Times New Roman" panose="02020603050405020304" pitchFamily="18" charset="0"/>
              </a:rPr>
              <a:t>, And sorrow and sighing will flee away. </a:t>
            </a:r>
          </a:p>
          <a:p>
            <a:pPr marL="0" marR="0">
              <a:lnSpc>
                <a:spcPct val="115000"/>
              </a:lnSpc>
              <a:spcBef>
                <a:spcPts val="0"/>
              </a:spcBef>
              <a:spcAft>
                <a:spcPts val="1000"/>
              </a:spcAft>
            </a:pPr>
            <a:endParaRPr lang="en-US" sz="2800" b="1" dirty="0">
              <a:solidFill>
                <a:schemeClr val="tx1"/>
              </a:solidFill>
              <a:latin typeface="+mn-lt"/>
              <a:ea typeface="Times New Roman" panose="02020603050405020304" pitchFamily="18" charset="0"/>
            </a:endParaRPr>
          </a:p>
          <a:p>
            <a:pPr marL="0" marR="0">
              <a:lnSpc>
                <a:spcPct val="115000"/>
              </a:lnSpc>
              <a:spcBef>
                <a:spcPts val="0"/>
              </a:spcBef>
              <a:spcAft>
                <a:spcPts val="1000"/>
              </a:spcAft>
            </a:pPr>
            <a:endParaRPr lang="en-US" sz="2800" b="1" dirty="0">
              <a:solidFill>
                <a:schemeClr val="tx1"/>
              </a:solidFill>
              <a:effectLst/>
              <a:latin typeface="+mn-lt"/>
              <a:ea typeface="Times New Roman" panose="02020603050405020304" pitchFamily="18" charset="0"/>
            </a:endParaRPr>
          </a:p>
          <a:p>
            <a:pPr marL="0" marR="0">
              <a:lnSpc>
                <a:spcPct val="115000"/>
              </a:lnSpc>
              <a:spcBef>
                <a:spcPts val="0"/>
              </a:spcBef>
              <a:spcAft>
                <a:spcPts val="1000"/>
              </a:spcAft>
            </a:pPr>
            <a:r>
              <a:rPr lang="en-US" sz="2800" b="1" dirty="0">
                <a:solidFill>
                  <a:schemeClr val="tx1"/>
                </a:solidFill>
                <a:latin typeface="+mn-lt"/>
                <a:ea typeface="Times New Roman" panose="02020603050405020304" pitchFamily="18" charset="0"/>
              </a:rPr>
              <a:t>“Redeemed” and “Ransomed” are near synonyms.</a:t>
            </a:r>
            <a:r>
              <a:rPr lang="en-US" sz="2800" b="1" dirty="0">
                <a:solidFill>
                  <a:schemeClr val="tx1"/>
                </a:solidFill>
                <a:effectLst/>
                <a:latin typeface="+mn-lt"/>
                <a:ea typeface="Times New Roman" panose="02020603050405020304" pitchFamily="18" charset="0"/>
              </a:rPr>
              <a:t> </a:t>
            </a:r>
          </a:p>
        </p:txBody>
      </p:sp>
    </p:spTree>
    <p:extLst>
      <p:ext uri="{BB962C8B-B14F-4D97-AF65-F5344CB8AC3E}">
        <p14:creationId xmlns:p14="http://schemas.microsoft.com/office/powerpoint/2010/main" val="29963553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FED6276-76ED-375D-A924-97732ABD05C1}"/>
              </a:ext>
            </a:extLst>
          </p:cNvPr>
          <p:cNvSpPr>
            <a:spLocks noGrp="1"/>
          </p:cNvSpPr>
          <p:nvPr>
            <p:ph idx="1"/>
          </p:nvPr>
        </p:nvSpPr>
        <p:spPr>
          <a:xfrm>
            <a:off x="1016000" y="1981200"/>
            <a:ext cx="10896600" cy="4690269"/>
          </a:xfrm>
        </p:spPr>
        <p:txBody>
          <a:bodyPr/>
          <a:lstStyle/>
          <a:p>
            <a:pPr lvl="0"/>
            <a:r>
              <a:rPr lang="en-US" sz="3200" b="1" dirty="0">
                <a:solidFill>
                  <a:schemeClr val="tx2"/>
                </a:solidFill>
                <a:latin typeface="+mn-lt"/>
              </a:rPr>
              <a:t>If you have trusted Christ as Savior, you are already redeemed. Jesus died on the cross to pay our ransom price. Praise the Lord!</a:t>
            </a:r>
          </a:p>
          <a:p>
            <a:pPr lvl="0"/>
            <a:endParaRPr lang="en-US" sz="1000" b="1" dirty="0">
              <a:solidFill>
                <a:schemeClr val="tx2"/>
              </a:solidFill>
              <a:latin typeface="+mn-lt"/>
            </a:endParaRPr>
          </a:p>
          <a:p>
            <a:pPr lvl="0"/>
            <a:r>
              <a:rPr lang="en-US" sz="3200" b="1" dirty="0">
                <a:solidFill>
                  <a:schemeClr val="tx2"/>
                </a:solidFill>
                <a:latin typeface="+mn-lt"/>
              </a:rPr>
              <a:t>But in the Millennium, there will be more!</a:t>
            </a:r>
          </a:p>
          <a:p>
            <a:pPr lvl="0"/>
            <a:endParaRPr lang="en-US" sz="1000" b="1" dirty="0">
              <a:solidFill>
                <a:schemeClr val="tx2"/>
              </a:solidFill>
              <a:latin typeface="+mn-lt"/>
            </a:endParaRPr>
          </a:p>
          <a:p>
            <a:pPr lvl="0"/>
            <a:r>
              <a:rPr lang="en-US" sz="3200" b="1" dirty="0">
                <a:solidFill>
                  <a:schemeClr val="tx2"/>
                </a:solidFill>
                <a:latin typeface="+mn-lt"/>
              </a:rPr>
              <a:t>We can look forward to amazing gladness and </a:t>
            </a:r>
            <a:br>
              <a:rPr lang="en-US" sz="3200" b="1" dirty="0">
                <a:solidFill>
                  <a:schemeClr val="tx2"/>
                </a:solidFill>
                <a:latin typeface="+mn-lt"/>
              </a:rPr>
            </a:br>
            <a:r>
              <a:rPr lang="en-US" sz="3200" b="1" dirty="0">
                <a:solidFill>
                  <a:schemeClr val="tx2"/>
                </a:solidFill>
                <a:latin typeface="+mn-lt"/>
              </a:rPr>
              <a:t>joy in Zion with our King! </a:t>
            </a:r>
            <a:r>
              <a:rPr lang="en-US" sz="3200" b="1" dirty="0">
                <a:solidFill>
                  <a:schemeClr val="accent1"/>
                </a:solidFill>
                <a:latin typeface="+mn-lt"/>
              </a:rPr>
              <a:t>As we struggle with life’s challenges now, remember this great future.</a:t>
            </a:r>
          </a:p>
        </p:txBody>
      </p:sp>
      <p:sp>
        <p:nvSpPr>
          <p:cNvPr id="6" name="Title 1">
            <a:extLst>
              <a:ext uri="{FF2B5EF4-FFF2-40B4-BE49-F238E27FC236}">
                <a16:creationId xmlns:a16="http://schemas.microsoft.com/office/drawing/2014/main" id="{6BCD890E-4BF1-27C9-7FF5-6CE5775B9AAA}"/>
              </a:ext>
            </a:extLst>
          </p:cNvPr>
          <p:cNvSpPr txBox="1">
            <a:spLocks/>
          </p:cNvSpPr>
          <p:nvPr/>
        </p:nvSpPr>
        <p:spPr bwMode="auto">
          <a:xfrm>
            <a:off x="2181847" y="296867"/>
            <a:ext cx="7673353" cy="892957"/>
          </a:xfrm>
          <a:prstGeom prst="rect">
            <a:avLst/>
          </a:prstGeom>
          <a:solidFill>
            <a:schemeClr val="accent6"/>
          </a:solidFill>
          <a:ln w="9525">
            <a:noFill/>
            <a:miter lim="800000"/>
            <a:headEnd/>
            <a:tailEnd/>
          </a:ln>
          <a:effectLst/>
        </p:spPr>
        <p:txBody>
          <a:bodyPr vert="horz" wrap="square" lIns="96653" tIns="48326" rIns="96653" bIns="48326" numCol="1" anchor="t" anchorCtr="0" compatLnSpc="1">
            <a:prstTxWarp prst="textNoShape">
              <a:avLst/>
            </a:prstTxWarp>
          </a:bodyPr>
          <a:lstStyle>
            <a:lvl1pPr algn="l" defTabSz="982136" rtl="0" fontAlgn="base">
              <a:spcBef>
                <a:spcPct val="0"/>
              </a:spcBef>
              <a:spcAft>
                <a:spcPct val="0"/>
              </a:spcAft>
              <a:defRPr sz="4500">
                <a:solidFill>
                  <a:schemeClr val="accent4">
                    <a:lumMod val="95000"/>
                    <a:lumOff val="5000"/>
                  </a:schemeClr>
                </a:solidFill>
                <a:latin typeface="+mj-lt"/>
                <a:ea typeface="+mj-ea"/>
                <a:cs typeface="+mj-cs"/>
              </a:defRPr>
            </a:lvl1pPr>
            <a:lvl2pPr algn="l" defTabSz="982136" rtl="0" fontAlgn="base">
              <a:spcBef>
                <a:spcPct val="0"/>
              </a:spcBef>
              <a:spcAft>
                <a:spcPct val="0"/>
              </a:spcAft>
              <a:defRPr sz="4470">
                <a:solidFill>
                  <a:schemeClr val="tx2"/>
                </a:solidFill>
                <a:latin typeface="Garamond" pitchFamily="18" charset="0"/>
                <a:cs typeface="Arial" charset="0"/>
              </a:defRPr>
            </a:lvl2pPr>
            <a:lvl3pPr algn="l" defTabSz="982136" rtl="0" fontAlgn="base">
              <a:spcBef>
                <a:spcPct val="0"/>
              </a:spcBef>
              <a:spcAft>
                <a:spcPct val="0"/>
              </a:spcAft>
              <a:defRPr sz="4470">
                <a:solidFill>
                  <a:schemeClr val="tx2"/>
                </a:solidFill>
                <a:latin typeface="Garamond" pitchFamily="18" charset="0"/>
                <a:cs typeface="Arial" charset="0"/>
              </a:defRPr>
            </a:lvl3pPr>
            <a:lvl4pPr algn="l" defTabSz="982136" rtl="0" fontAlgn="base">
              <a:spcBef>
                <a:spcPct val="0"/>
              </a:spcBef>
              <a:spcAft>
                <a:spcPct val="0"/>
              </a:spcAft>
              <a:defRPr sz="4470">
                <a:solidFill>
                  <a:schemeClr val="tx2"/>
                </a:solidFill>
                <a:latin typeface="Garamond" pitchFamily="18" charset="0"/>
                <a:cs typeface="Arial" charset="0"/>
              </a:defRPr>
            </a:lvl4pPr>
            <a:lvl5pPr algn="l" defTabSz="982136" rtl="0" fontAlgn="base">
              <a:spcBef>
                <a:spcPct val="0"/>
              </a:spcBef>
              <a:spcAft>
                <a:spcPct val="0"/>
              </a:spcAft>
              <a:defRPr sz="4470">
                <a:solidFill>
                  <a:schemeClr val="tx2"/>
                </a:solidFill>
                <a:latin typeface="Garamond" pitchFamily="18" charset="0"/>
                <a:cs typeface="Arial" charset="0"/>
              </a:defRPr>
            </a:lvl5pPr>
            <a:lvl6pPr marL="464458" algn="l" defTabSz="982136" rtl="0" fontAlgn="base">
              <a:spcBef>
                <a:spcPct val="0"/>
              </a:spcBef>
              <a:spcAft>
                <a:spcPct val="0"/>
              </a:spcAft>
              <a:defRPr sz="4470">
                <a:solidFill>
                  <a:schemeClr val="tx2"/>
                </a:solidFill>
                <a:latin typeface="Garamond" pitchFamily="18" charset="0"/>
                <a:cs typeface="Arial" charset="0"/>
              </a:defRPr>
            </a:lvl6pPr>
            <a:lvl7pPr marL="928916" algn="l" defTabSz="982136" rtl="0" fontAlgn="base">
              <a:spcBef>
                <a:spcPct val="0"/>
              </a:spcBef>
              <a:spcAft>
                <a:spcPct val="0"/>
              </a:spcAft>
              <a:defRPr sz="4470">
                <a:solidFill>
                  <a:schemeClr val="tx2"/>
                </a:solidFill>
                <a:latin typeface="Garamond" pitchFamily="18" charset="0"/>
                <a:cs typeface="Arial" charset="0"/>
              </a:defRPr>
            </a:lvl7pPr>
            <a:lvl8pPr marL="1393373" algn="l" defTabSz="982136" rtl="0" fontAlgn="base">
              <a:spcBef>
                <a:spcPct val="0"/>
              </a:spcBef>
              <a:spcAft>
                <a:spcPct val="0"/>
              </a:spcAft>
              <a:defRPr sz="4470">
                <a:solidFill>
                  <a:schemeClr val="tx2"/>
                </a:solidFill>
                <a:latin typeface="Garamond" pitchFamily="18" charset="0"/>
                <a:cs typeface="Arial" charset="0"/>
              </a:defRPr>
            </a:lvl8pPr>
            <a:lvl9pPr marL="1857832" algn="l" defTabSz="982136" rtl="0" fontAlgn="base">
              <a:spcBef>
                <a:spcPct val="0"/>
              </a:spcBef>
              <a:spcAft>
                <a:spcPct val="0"/>
              </a:spcAft>
              <a:defRPr sz="4470">
                <a:solidFill>
                  <a:schemeClr val="tx2"/>
                </a:solidFill>
                <a:latin typeface="Garamond" pitchFamily="18" charset="0"/>
                <a:cs typeface="Arial" charset="0"/>
              </a:defRPr>
            </a:lvl9pPr>
          </a:lstStyle>
          <a:p>
            <a:pPr algn="ctr"/>
            <a:r>
              <a:rPr lang="en-US" sz="4000" b="1" kern="0">
                <a:solidFill>
                  <a:schemeClr val="bg1"/>
                </a:solidFill>
                <a:latin typeface="Arial" panose="020B0604020202020204" pitchFamily="34" charset="0"/>
                <a:cs typeface="Arial" panose="020B0604020202020204" pitchFamily="34" charset="0"/>
              </a:rPr>
              <a:t>A Lesson</a:t>
            </a:r>
            <a:endParaRPr lang="en-US" kern="0" dirty="0">
              <a:solidFill>
                <a:schemeClr val="bg1"/>
              </a:solidFill>
            </a:endParaRPr>
          </a:p>
        </p:txBody>
      </p:sp>
    </p:spTree>
    <p:extLst>
      <p:ext uri="{BB962C8B-B14F-4D97-AF65-F5344CB8AC3E}">
        <p14:creationId xmlns:p14="http://schemas.microsoft.com/office/powerpoint/2010/main" val="3656904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1366AF-9180-3C94-DE43-EBA79885B9D9}"/>
              </a:ext>
            </a:extLst>
          </p:cNvPr>
          <p:cNvSpPr>
            <a:spLocks noGrp="1"/>
          </p:cNvSpPr>
          <p:nvPr>
            <p:ph type="title"/>
          </p:nvPr>
        </p:nvSpPr>
        <p:spPr>
          <a:xfrm>
            <a:off x="2616200" y="491331"/>
            <a:ext cx="7239000" cy="846137"/>
          </a:xfrm>
          <a:solidFill>
            <a:schemeClr val="accent2">
              <a:lumMod val="60000"/>
              <a:lumOff val="40000"/>
            </a:schemeClr>
          </a:solidFill>
        </p:spPr>
        <p:txBody>
          <a:bodyPr/>
          <a:lstStyle/>
          <a:p>
            <a:pPr algn="ctr"/>
            <a:r>
              <a:rPr lang="en-US" sz="4000" b="1" dirty="0">
                <a:solidFill>
                  <a:schemeClr val="tx1"/>
                </a:solidFill>
                <a:latin typeface="+mn-lt"/>
              </a:rPr>
              <a:t>Summary – Isaiah 1-35</a:t>
            </a:r>
          </a:p>
        </p:txBody>
      </p:sp>
      <p:sp>
        <p:nvSpPr>
          <p:cNvPr id="3" name="Content Placeholder 2">
            <a:extLst>
              <a:ext uri="{FF2B5EF4-FFF2-40B4-BE49-F238E27FC236}">
                <a16:creationId xmlns:a16="http://schemas.microsoft.com/office/drawing/2014/main" id="{0FED6276-76ED-375D-A924-97732ABD05C1}"/>
              </a:ext>
            </a:extLst>
          </p:cNvPr>
          <p:cNvSpPr>
            <a:spLocks noGrp="1"/>
          </p:cNvSpPr>
          <p:nvPr>
            <p:ph idx="1"/>
          </p:nvPr>
        </p:nvSpPr>
        <p:spPr>
          <a:xfrm>
            <a:off x="1016000" y="1981200"/>
            <a:ext cx="11201400" cy="4690269"/>
          </a:xfrm>
        </p:spPr>
        <p:txBody>
          <a:bodyPr/>
          <a:lstStyle/>
          <a:p>
            <a:pPr>
              <a:spcBef>
                <a:spcPts val="0"/>
              </a:spcBef>
              <a:spcAft>
                <a:spcPts val="0"/>
              </a:spcAft>
              <a:tabLst>
                <a:tab pos="228600" algn="l"/>
                <a:tab pos="457200" algn="l"/>
              </a:tabLst>
            </a:pPr>
            <a:r>
              <a:rPr lang="en-US" sz="2800" b="1" dirty="0" err="1">
                <a:solidFill>
                  <a:schemeClr val="tx2"/>
                </a:solidFill>
                <a:effectLst/>
                <a:latin typeface="Arial" panose="020B0604020202020204" pitchFamily="34" charset="0"/>
                <a:ea typeface="Times New Roman" panose="02020603050405020304" pitchFamily="18" charset="0"/>
              </a:rPr>
              <a:t>Chs</a:t>
            </a:r>
            <a:r>
              <a:rPr lang="en-US" sz="2800" b="1" dirty="0">
                <a:solidFill>
                  <a:schemeClr val="tx2"/>
                </a:solidFill>
                <a:effectLst/>
                <a:latin typeface="Arial" panose="020B0604020202020204" pitchFamily="34" charset="0"/>
                <a:ea typeface="Times New Roman" panose="02020603050405020304" pitchFamily="18" charset="0"/>
              </a:rPr>
              <a:t>. </a:t>
            </a:r>
            <a:r>
              <a:rPr lang="en-US" sz="2800" b="1" dirty="0">
                <a:solidFill>
                  <a:schemeClr val="accent1"/>
                </a:solidFill>
                <a:effectLst/>
                <a:latin typeface="Arial" panose="020B0604020202020204" pitchFamily="34" charset="0"/>
                <a:ea typeface="Times New Roman" panose="02020603050405020304" pitchFamily="18" charset="0"/>
              </a:rPr>
              <a:t>7—12 </a:t>
            </a:r>
            <a:r>
              <a:rPr lang="en-US" sz="2800" b="1" dirty="0">
                <a:solidFill>
                  <a:schemeClr val="tx2"/>
                </a:solidFill>
                <a:effectLst/>
                <a:latin typeface="Arial" panose="020B0604020202020204" pitchFamily="34" charset="0"/>
                <a:ea typeface="Times New Roman" panose="02020603050405020304" pitchFamily="18" charset="0"/>
              </a:rPr>
              <a:t>posed a question: </a:t>
            </a:r>
            <a:r>
              <a:rPr lang="en-US" sz="2800" b="1" dirty="0">
                <a:solidFill>
                  <a:schemeClr val="accent1"/>
                </a:solidFill>
                <a:effectLst/>
                <a:latin typeface="Arial" panose="020B0604020202020204" pitchFamily="34" charset="0"/>
                <a:ea typeface="Times New Roman" panose="02020603050405020304" pitchFamily="18" charset="0"/>
              </a:rPr>
              <a:t>'Is God Sovereign of the nations?' </a:t>
            </a:r>
            <a:r>
              <a:rPr lang="en-US" sz="2800" b="1" dirty="0">
                <a:solidFill>
                  <a:schemeClr val="tx2"/>
                </a:solidFill>
                <a:effectLst/>
                <a:latin typeface="Arial" panose="020B0604020202020204" pitchFamily="34" charset="0"/>
                <a:ea typeface="Times New Roman" panose="02020603050405020304" pitchFamily="18" charset="0"/>
              </a:rPr>
              <a:t>Can God deliver from an Assyria? Or is he just one more of the gods, waiting to be gobbled up by a bigger god? In short, </a:t>
            </a:r>
            <a:r>
              <a:rPr lang="en-US" sz="2800" b="1" dirty="0">
                <a:solidFill>
                  <a:schemeClr val="accent1"/>
                </a:solidFill>
                <a:effectLst/>
                <a:latin typeface="Arial" panose="020B0604020202020204" pitchFamily="34" charset="0"/>
                <a:ea typeface="Times New Roman" panose="02020603050405020304" pitchFamily="18" charset="0"/>
              </a:rPr>
              <a:t>can God be trusted? </a:t>
            </a:r>
          </a:p>
          <a:p>
            <a:pPr>
              <a:spcBef>
                <a:spcPts val="0"/>
              </a:spcBef>
              <a:spcAft>
                <a:spcPts val="0"/>
              </a:spcAft>
              <a:tabLst>
                <a:tab pos="228600" algn="l"/>
                <a:tab pos="457200" algn="l"/>
              </a:tabLst>
            </a:pPr>
            <a:endParaRPr lang="en-US" sz="2800" b="1" dirty="0">
              <a:solidFill>
                <a:schemeClr val="accent1"/>
              </a:solidFill>
              <a:effectLst/>
              <a:latin typeface="Arial" panose="020B0604020202020204" pitchFamily="34" charset="0"/>
              <a:ea typeface="Times New Roman" panose="02020603050405020304" pitchFamily="18" charset="0"/>
            </a:endParaRPr>
          </a:p>
          <a:p>
            <a:pPr>
              <a:spcBef>
                <a:spcPts val="0"/>
              </a:spcBef>
              <a:spcAft>
                <a:spcPts val="0"/>
              </a:spcAft>
              <a:tabLst>
                <a:tab pos="228600" algn="l"/>
                <a:tab pos="457200" algn="l"/>
              </a:tabLst>
            </a:pPr>
            <a:r>
              <a:rPr lang="en-US" sz="2800" b="1" dirty="0" err="1">
                <a:solidFill>
                  <a:schemeClr val="tx2"/>
                </a:solidFill>
                <a:effectLst/>
                <a:latin typeface="Arial" panose="020B0604020202020204" pitchFamily="34" charset="0"/>
                <a:ea typeface="Times New Roman" panose="02020603050405020304" pitchFamily="18" charset="0"/>
              </a:rPr>
              <a:t>Chs</a:t>
            </a:r>
            <a:r>
              <a:rPr lang="en-US" sz="2800" b="1" dirty="0">
                <a:solidFill>
                  <a:schemeClr val="tx2"/>
                </a:solidFill>
                <a:effectLst/>
                <a:latin typeface="Arial" panose="020B0604020202020204" pitchFamily="34" charset="0"/>
                <a:ea typeface="Times New Roman" panose="02020603050405020304" pitchFamily="18" charset="0"/>
              </a:rPr>
              <a:t>. 13—35 have sought to answer that question in four main sections: In the first </a:t>
            </a:r>
            <a:r>
              <a:rPr lang="en-US" sz="2800" b="1" dirty="0">
                <a:solidFill>
                  <a:schemeClr val="accent1"/>
                </a:solidFill>
                <a:effectLst/>
                <a:latin typeface="Arial" panose="020B0604020202020204" pitchFamily="34" charset="0"/>
                <a:ea typeface="Times New Roman" panose="02020603050405020304" pitchFamily="18" charset="0"/>
              </a:rPr>
              <a:t>(13-23), God's lordship </a:t>
            </a:r>
            <a:r>
              <a:rPr lang="en-US" sz="2800" b="1" dirty="0">
                <a:solidFill>
                  <a:schemeClr val="tx2"/>
                </a:solidFill>
                <a:effectLst/>
                <a:latin typeface="Arial" panose="020B0604020202020204" pitchFamily="34" charset="0"/>
                <a:ea typeface="Times New Roman" panose="02020603050405020304" pitchFamily="18" charset="0"/>
              </a:rPr>
              <a:t>over each of the nations is asserted. </a:t>
            </a:r>
          </a:p>
          <a:p>
            <a:pPr>
              <a:spcBef>
                <a:spcPts val="0"/>
              </a:spcBef>
              <a:spcAft>
                <a:spcPts val="0"/>
              </a:spcAft>
              <a:tabLst>
                <a:tab pos="228600" algn="l"/>
                <a:tab pos="457200" algn="l"/>
              </a:tabLst>
            </a:pPr>
            <a:r>
              <a:rPr lang="en-US" sz="2800" b="1" dirty="0">
                <a:solidFill>
                  <a:schemeClr val="tx2"/>
                </a:solidFill>
                <a:effectLst/>
                <a:latin typeface="Arial" panose="020B0604020202020204" pitchFamily="34" charset="0"/>
                <a:ea typeface="Times New Roman" panose="02020603050405020304" pitchFamily="18" charset="0"/>
              </a:rPr>
              <a:t>In the second </a:t>
            </a:r>
            <a:r>
              <a:rPr lang="en-US" sz="2800" b="1" dirty="0">
                <a:solidFill>
                  <a:schemeClr val="accent1"/>
                </a:solidFill>
                <a:effectLst/>
                <a:latin typeface="Arial" panose="020B0604020202020204" pitchFamily="34" charset="0"/>
                <a:ea typeface="Times New Roman" panose="02020603050405020304" pitchFamily="18" charset="0"/>
              </a:rPr>
              <a:t>(24-27), </a:t>
            </a:r>
            <a:r>
              <a:rPr lang="en-US" sz="2800" b="1" dirty="0">
                <a:solidFill>
                  <a:schemeClr val="tx2"/>
                </a:solidFill>
                <a:effectLst/>
                <a:latin typeface="Arial" panose="020B0604020202020204" pitchFamily="34" charset="0"/>
                <a:ea typeface="Times New Roman" panose="02020603050405020304" pitchFamily="18" charset="0"/>
              </a:rPr>
              <a:t>it is shown that God is not merely the reactor to the nations, but is in fact the </a:t>
            </a:r>
            <a:r>
              <a:rPr lang="en-US" sz="2800" b="1" dirty="0">
                <a:solidFill>
                  <a:schemeClr val="accent1"/>
                </a:solidFill>
                <a:effectLst/>
                <a:latin typeface="Arial" panose="020B0604020202020204" pitchFamily="34" charset="0"/>
                <a:ea typeface="Times New Roman" panose="02020603050405020304" pitchFamily="18" charset="0"/>
              </a:rPr>
              <a:t>sovereign Actor </a:t>
            </a:r>
            <a:r>
              <a:rPr lang="en-US" sz="2800" b="1" dirty="0">
                <a:solidFill>
                  <a:schemeClr val="tx2"/>
                </a:solidFill>
                <a:effectLst/>
                <a:latin typeface="Arial" panose="020B0604020202020204" pitchFamily="34" charset="0"/>
                <a:ea typeface="Times New Roman" panose="02020603050405020304" pitchFamily="18" charset="0"/>
              </a:rPr>
              <a:t>on the world's stage. </a:t>
            </a:r>
          </a:p>
        </p:txBody>
      </p:sp>
    </p:spTree>
    <p:extLst>
      <p:ext uri="{BB962C8B-B14F-4D97-AF65-F5344CB8AC3E}">
        <p14:creationId xmlns:p14="http://schemas.microsoft.com/office/powerpoint/2010/main" val="25687748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1366AF-9180-3C94-DE43-EBA79885B9D9}"/>
              </a:ext>
            </a:extLst>
          </p:cNvPr>
          <p:cNvSpPr>
            <a:spLocks noGrp="1"/>
          </p:cNvSpPr>
          <p:nvPr>
            <p:ph type="title"/>
          </p:nvPr>
        </p:nvSpPr>
        <p:spPr>
          <a:xfrm>
            <a:off x="2616200" y="491331"/>
            <a:ext cx="7620000" cy="846137"/>
          </a:xfrm>
          <a:solidFill>
            <a:schemeClr val="accent2">
              <a:lumMod val="60000"/>
              <a:lumOff val="40000"/>
            </a:schemeClr>
          </a:solidFill>
        </p:spPr>
        <p:txBody>
          <a:bodyPr/>
          <a:lstStyle/>
          <a:p>
            <a:pPr algn="ctr"/>
            <a:r>
              <a:rPr lang="en-US" sz="4000" b="1" dirty="0">
                <a:solidFill>
                  <a:schemeClr val="tx1"/>
                </a:solidFill>
                <a:latin typeface="+mn-lt"/>
              </a:rPr>
              <a:t>Summary – Isaiah 1-35 cont’d</a:t>
            </a:r>
          </a:p>
        </p:txBody>
      </p:sp>
      <p:sp>
        <p:nvSpPr>
          <p:cNvPr id="3" name="Content Placeholder 2">
            <a:extLst>
              <a:ext uri="{FF2B5EF4-FFF2-40B4-BE49-F238E27FC236}">
                <a16:creationId xmlns:a16="http://schemas.microsoft.com/office/drawing/2014/main" id="{0FED6276-76ED-375D-A924-97732ABD05C1}"/>
              </a:ext>
            </a:extLst>
          </p:cNvPr>
          <p:cNvSpPr>
            <a:spLocks noGrp="1"/>
          </p:cNvSpPr>
          <p:nvPr>
            <p:ph idx="1"/>
          </p:nvPr>
        </p:nvSpPr>
        <p:spPr>
          <a:xfrm>
            <a:off x="1016000" y="1981200"/>
            <a:ext cx="11201400" cy="4690269"/>
          </a:xfrm>
        </p:spPr>
        <p:txBody>
          <a:bodyPr/>
          <a:lstStyle/>
          <a:p>
            <a:pPr>
              <a:spcBef>
                <a:spcPts val="0"/>
              </a:spcBef>
              <a:spcAft>
                <a:spcPts val="0"/>
              </a:spcAft>
              <a:tabLst>
                <a:tab pos="228600" algn="l"/>
                <a:tab pos="457200" algn="l"/>
              </a:tabLst>
            </a:pPr>
            <a:r>
              <a:rPr lang="en-US" sz="2800" b="1" dirty="0">
                <a:solidFill>
                  <a:schemeClr val="tx2"/>
                </a:solidFill>
                <a:latin typeface="Arial" panose="020B0604020202020204" pitchFamily="34" charset="0"/>
                <a:ea typeface="Times New Roman" panose="02020603050405020304" pitchFamily="18" charset="0"/>
              </a:rPr>
              <a:t>In the third </a:t>
            </a:r>
            <a:r>
              <a:rPr lang="en-US" sz="2800" b="1" dirty="0">
                <a:solidFill>
                  <a:schemeClr val="accent1"/>
                </a:solidFill>
                <a:latin typeface="Arial" panose="020B0604020202020204" pitchFamily="34" charset="0"/>
                <a:ea typeface="Times New Roman" panose="02020603050405020304" pitchFamily="18" charset="0"/>
              </a:rPr>
              <a:t>(28-33), </a:t>
            </a:r>
            <a:r>
              <a:rPr lang="en-US" sz="2800" b="1" dirty="0">
                <a:solidFill>
                  <a:schemeClr val="tx2"/>
                </a:solidFill>
                <a:latin typeface="Arial" panose="020B0604020202020204" pitchFamily="34" charset="0"/>
                <a:ea typeface="Times New Roman" panose="02020603050405020304" pitchFamily="18" charset="0"/>
              </a:rPr>
              <a:t>the </a:t>
            </a:r>
            <a:r>
              <a:rPr lang="en-US" sz="2800" b="1" dirty="0">
                <a:solidFill>
                  <a:schemeClr val="accent1"/>
                </a:solidFill>
                <a:latin typeface="Arial" panose="020B0604020202020204" pitchFamily="34" charset="0"/>
                <a:ea typeface="Times New Roman" panose="02020603050405020304" pitchFamily="18" charset="0"/>
              </a:rPr>
              <a:t>superiority of God's counsel </a:t>
            </a:r>
            <a:r>
              <a:rPr lang="en-US" sz="2800" b="1" dirty="0">
                <a:solidFill>
                  <a:schemeClr val="tx2"/>
                </a:solidFill>
                <a:latin typeface="Arial" panose="020B0604020202020204" pitchFamily="34" charset="0"/>
                <a:ea typeface="Times New Roman" panose="02020603050405020304" pitchFamily="18" charset="0"/>
              </a:rPr>
              <a:t>over that of the merely human leaders is shown. </a:t>
            </a:r>
          </a:p>
          <a:p>
            <a:pPr>
              <a:spcBef>
                <a:spcPts val="0"/>
              </a:spcBef>
              <a:spcAft>
                <a:spcPts val="0"/>
              </a:spcAft>
              <a:tabLst>
                <a:tab pos="228600" algn="l"/>
                <a:tab pos="457200" algn="l"/>
              </a:tabLst>
            </a:pPr>
            <a:r>
              <a:rPr lang="en-US" sz="2800" b="1" dirty="0">
                <a:solidFill>
                  <a:schemeClr val="tx2"/>
                </a:solidFill>
                <a:effectLst/>
                <a:latin typeface="Arial" panose="020B0604020202020204" pitchFamily="34" charset="0"/>
                <a:ea typeface="Times New Roman" panose="02020603050405020304" pitchFamily="18" charset="0"/>
              </a:rPr>
              <a:t>Finally, the last two chapters </a:t>
            </a:r>
            <a:r>
              <a:rPr lang="en-US" sz="2800" b="1" dirty="0">
                <a:solidFill>
                  <a:schemeClr val="accent1"/>
                </a:solidFill>
                <a:effectLst/>
                <a:latin typeface="Arial" panose="020B0604020202020204" pitchFamily="34" charset="0"/>
                <a:ea typeface="Times New Roman" panose="02020603050405020304" pitchFamily="18" charset="0"/>
              </a:rPr>
              <a:t>(34-35) </a:t>
            </a:r>
            <a:r>
              <a:rPr lang="en-US" sz="2800" b="1" dirty="0">
                <a:solidFill>
                  <a:schemeClr val="tx2"/>
                </a:solidFill>
                <a:effectLst/>
                <a:latin typeface="Arial" panose="020B0604020202020204" pitchFamily="34" charset="0"/>
                <a:ea typeface="Times New Roman" panose="02020603050405020304" pitchFamily="18" charset="0"/>
              </a:rPr>
              <a:t>show the ultimate results of the two courses of action, with </a:t>
            </a:r>
            <a:r>
              <a:rPr lang="en-US" sz="2800" b="1" dirty="0" err="1">
                <a:solidFill>
                  <a:schemeClr val="tx2"/>
                </a:solidFill>
                <a:effectLst/>
                <a:latin typeface="Arial" panose="020B0604020202020204" pitchFamily="34" charset="0"/>
                <a:ea typeface="Times New Roman" panose="02020603050405020304" pitchFamily="18" charset="0"/>
              </a:rPr>
              <a:t>ch.</a:t>
            </a:r>
            <a:r>
              <a:rPr lang="en-US" sz="2800" b="1" dirty="0">
                <a:solidFill>
                  <a:schemeClr val="tx2"/>
                </a:solidFill>
                <a:effectLst/>
                <a:latin typeface="Arial" panose="020B0604020202020204" pitchFamily="34" charset="0"/>
                <a:ea typeface="Times New Roman" panose="02020603050405020304" pitchFamily="18" charset="0"/>
              </a:rPr>
              <a:t> 35 ending at exactly the same point as </a:t>
            </a:r>
            <a:r>
              <a:rPr lang="en-US" sz="2800" b="1" dirty="0" err="1">
                <a:solidFill>
                  <a:schemeClr val="tx2"/>
                </a:solidFill>
                <a:effectLst/>
                <a:latin typeface="Arial" panose="020B0604020202020204" pitchFamily="34" charset="0"/>
                <a:ea typeface="Times New Roman" panose="02020603050405020304" pitchFamily="18" charset="0"/>
              </a:rPr>
              <a:t>chs</a:t>
            </a:r>
            <a:r>
              <a:rPr lang="en-US" sz="2800" b="1" dirty="0">
                <a:solidFill>
                  <a:schemeClr val="tx2"/>
                </a:solidFill>
                <a:effectLst/>
                <a:latin typeface="Arial" panose="020B0604020202020204" pitchFamily="34" charset="0"/>
                <a:ea typeface="Times New Roman" panose="02020603050405020304" pitchFamily="18" charset="0"/>
              </a:rPr>
              <a:t>. 11—12, with the promise that </a:t>
            </a:r>
            <a:br>
              <a:rPr lang="en-US" sz="2800" b="1" dirty="0">
                <a:solidFill>
                  <a:schemeClr val="tx2"/>
                </a:solidFill>
                <a:effectLst/>
                <a:latin typeface="Arial" panose="020B0604020202020204" pitchFamily="34" charset="0"/>
                <a:ea typeface="Times New Roman" panose="02020603050405020304" pitchFamily="18" charset="0"/>
              </a:rPr>
            </a:br>
            <a:r>
              <a:rPr lang="en-US" sz="2800" b="1" dirty="0">
                <a:solidFill>
                  <a:schemeClr val="accent1"/>
                </a:solidFill>
                <a:effectLst/>
                <a:latin typeface="Arial" panose="020B0604020202020204" pitchFamily="34" charset="0"/>
                <a:ea typeface="Times New Roman" panose="02020603050405020304" pitchFamily="18" charset="0"/>
              </a:rPr>
              <a:t>God can, and will, </a:t>
            </a:r>
            <a:r>
              <a:rPr lang="en-US" sz="2800" b="1" dirty="0">
                <a:solidFill>
                  <a:srgbClr val="FF0000"/>
                </a:solidFill>
                <a:effectLst/>
                <a:latin typeface="Arial" panose="020B0604020202020204" pitchFamily="34" charset="0"/>
                <a:ea typeface="Times New Roman" panose="02020603050405020304" pitchFamily="18" charset="0"/>
              </a:rPr>
              <a:t>redeem</a:t>
            </a:r>
            <a:r>
              <a:rPr lang="en-US" sz="2800" b="1" dirty="0">
                <a:solidFill>
                  <a:schemeClr val="accent1"/>
                </a:solidFill>
                <a:effectLst/>
                <a:latin typeface="Arial" panose="020B0604020202020204" pitchFamily="34" charset="0"/>
                <a:ea typeface="Times New Roman" panose="02020603050405020304" pitchFamily="18" charset="0"/>
              </a:rPr>
              <a:t>. He may be trusted.</a:t>
            </a:r>
          </a:p>
          <a:p>
            <a:pPr>
              <a:spcBef>
                <a:spcPts val="0"/>
              </a:spcBef>
              <a:spcAft>
                <a:spcPts val="0"/>
              </a:spcAft>
              <a:tabLst>
                <a:tab pos="228600" algn="l"/>
                <a:tab pos="457200" algn="l"/>
              </a:tabLst>
            </a:pPr>
            <a:endParaRPr lang="en-US" sz="2800" b="1" dirty="0">
              <a:solidFill>
                <a:schemeClr val="accent1"/>
              </a:solidFill>
              <a:effectLst/>
              <a:latin typeface="Arial" panose="020B0604020202020204" pitchFamily="34" charset="0"/>
              <a:ea typeface="Times New Roman" panose="02020603050405020304" pitchFamily="18" charset="0"/>
            </a:endParaRPr>
          </a:p>
          <a:p>
            <a:pPr marL="0" indent="0">
              <a:spcBef>
                <a:spcPts val="0"/>
              </a:spcBef>
              <a:spcAft>
                <a:spcPts val="0"/>
              </a:spcAft>
              <a:buNone/>
              <a:tabLst>
                <a:tab pos="228600" algn="l"/>
                <a:tab pos="457200" algn="l"/>
              </a:tabLst>
            </a:pPr>
            <a:r>
              <a:rPr lang="en-US" sz="2800" b="1" dirty="0">
                <a:solidFill>
                  <a:schemeClr val="accent1"/>
                </a:solidFill>
                <a:latin typeface="Arial" panose="020B0604020202020204" pitchFamily="34" charset="0"/>
                <a:ea typeface="Times New Roman" panose="02020603050405020304" pitchFamily="18" charset="0"/>
              </a:rPr>
              <a:t>			</a:t>
            </a:r>
            <a:r>
              <a:rPr lang="en-US" sz="2800" b="1" dirty="0">
                <a:solidFill>
                  <a:schemeClr val="tx2"/>
                </a:solidFill>
                <a:effectLst/>
                <a:latin typeface="Arial" panose="020B0604020202020204" pitchFamily="34" charset="0"/>
                <a:ea typeface="Times New Roman" panose="02020603050405020304" pitchFamily="18" charset="0"/>
              </a:rPr>
              <a:t> 			(Oswalt quoted </a:t>
            </a:r>
            <a:r>
              <a:rPr lang="en-US" sz="2800" b="1" dirty="0">
                <a:solidFill>
                  <a:schemeClr val="tx2"/>
                </a:solidFill>
                <a:latin typeface="Arial" panose="020B0604020202020204" pitchFamily="34" charset="0"/>
                <a:ea typeface="Times New Roman" panose="02020603050405020304" pitchFamily="18" charset="0"/>
              </a:rPr>
              <a:t>by Constable</a:t>
            </a:r>
            <a:r>
              <a:rPr lang="en-US" sz="2800" b="1" dirty="0">
                <a:solidFill>
                  <a:schemeClr val="tx2"/>
                </a:solidFill>
                <a:effectLst/>
                <a:latin typeface="Arial" panose="020B0604020202020204" pitchFamily="34" charset="0"/>
                <a:ea typeface="Times New Roman" panose="02020603050405020304" pitchFamily="18" charset="0"/>
              </a:rPr>
              <a:t>)</a:t>
            </a:r>
          </a:p>
          <a:p>
            <a:pPr marL="342900" marR="0" lvl="0" indent="-342900">
              <a:spcBef>
                <a:spcPts val="0"/>
              </a:spcBef>
              <a:spcAft>
                <a:spcPts val="0"/>
              </a:spcAft>
              <a:buFont typeface="Symbol" pitchFamily="2" charset="2"/>
              <a:buChar char=""/>
              <a:tabLst>
                <a:tab pos="228600" algn="l"/>
                <a:tab pos="457200" algn="l"/>
              </a:tabLst>
            </a:pPr>
            <a:endParaRPr lang="en-US" sz="7200" b="1" dirty="0">
              <a:solidFill>
                <a:schemeClr val="tx2"/>
              </a:solidFill>
              <a:effectLst/>
              <a:latin typeface="Arial" panose="020B0604020202020204" pitchFamily="34" charset="0"/>
              <a:ea typeface="Times New Roman" panose="02020603050405020304" pitchFamily="18" charset="0"/>
            </a:endParaRPr>
          </a:p>
        </p:txBody>
      </p:sp>
    </p:spTree>
    <p:extLst>
      <p:ext uri="{BB962C8B-B14F-4D97-AF65-F5344CB8AC3E}">
        <p14:creationId xmlns:p14="http://schemas.microsoft.com/office/powerpoint/2010/main" val="5210173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7"/>
          <p:cNvSpPr>
            <a:spLocks noGrp="1"/>
          </p:cNvSpPr>
          <p:nvPr>
            <p:ph type="sldNum" sz="quarter" idx="12"/>
          </p:nvPr>
        </p:nvSpPr>
        <p:spPr/>
        <p:txBody>
          <a:bodyPr/>
          <a:lstStyle/>
          <a:p>
            <a:fld id="{5762F52A-C960-462B-8236-8A9481EACB9C}" type="slidenum">
              <a:rPr lang="en-US" smtClean="0"/>
              <a:pPr/>
              <a:t>38</a:t>
            </a:fld>
            <a:endParaRPr lang="en-US" dirty="0"/>
          </a:p>
        </p:txBody>
      </p:sp>
      <p:sp>
        <p:nvSpPr>
          <p:cNvPr id="2" name="TextBox 1">
            <a:extLst>
              <a:ext uri="{FF2B5EF4-FFF2-40B4-BE49-F238E27FC236}">
                <a16:creationId xmlns:a16="http://schemas.microsoft.com/office/drawing/2014/main" id="{6004F215-DFB5-7167-342B-3D434F9BB2B7}"/>
              </a:ext>
            </a:extLst>
          </p:cNvPr>
          <p:cNvSpPr txBox="1"/>
          <p:nvPr/>
        </p:nvSpPr>
        <p:spPr>
          <a:xfrm>
            <a:off x="4563689" y="1535668"/>
            <a:ext cx="3476208" cy="369332"/>
          </a:xfrm>
          <a:prstGeom prst="rect">
            <a:avLst/>
          </a:prstGeom>
          <a:noFill/>
        </p:spPr>
        <p:txBody>
          <a:bodyPr wrap="none" rtlCol="0">
            <a:spAutoFit/>
          </a:bodyPr>
          <a:lstStyle/>
          <a:p>
            <a:r>
              <a:rPr lang="en-US" b="1" i="0" u="none" strike="noStrike" dirty="0">
                <a:effectLst/>
                <a:latin typeface="+mn-lt"/>
              </a:rPr>
              <a:t>By </a:t>
            </a:r>
            <a:r>
              <a:rPr lang="en-US" b="1" dirty="0">
                <a:latin typeface="+mn-lt"/>
              </a:rPr>
              <a:t>Fanny Crosby</a:t>
            </a:r>
            <a:r>
              <a:rPr lang="en-US" b="1" i="0" u="none" strike="noStrike" dirty="0">
                <a:effectLst/>
                <a:latin typeface="+mn-lt"/>
              </a:rPr>
              <a:t>, Verse 1 of 3</a:t>
            </a:r>
          </a:p>
        </p:txBody>
      </p:sp>
      <p:sp>
        <p:nvSpPr>
          <p:cNvPr id="4" name="Rectangle 2">
            <a:extLst>
              <a:ext uri="{FF2B5EF4-FFF2-40B4-BE49-F238E27FC236}">
                <a16:creationId xmlns:a16="http://schemas.microsoft.com/office/drawing/2014/main" id="{D465FEDE-92C2-9436-70E8-33664930DFD0}"/>
              </a:ext>
            </a:extLst>
          </p:cNvPr>
          <p:cNvSpPr>
            <a:spLocks noChangeArrowheads="1"/>
          </p:cNvSpPr>
          <p:nvPr/>
        </p:nvSpPr>
        <p:spPr bwMode="auto">
          <a:xfrm>
            <a:off x="2410547" y="2738497"/>
            <a:ext cx="7597053" cy="2062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0" marR="0">
              <a:spcBef>
                <a:spcPts val="0"/>
              </a:spcBef>
              <a:spcAft>
                <a:spcPts val="0"/>
              </a:spcAft>
            </a:pPr>
            <a:r>
              <a:rPr lang="en-US" sz="3200" b="1" dirty="0">
                <a:effectLst/>
                <a:latin typeface="+mn-lt"/>
                <a:ea typeface="Times New Roman" panose="02020603050405020304" pitchFamily="18" charset="0"/>
              </a:rPr>
              <a:t>Redeemed, how I love to proclaim it!</a:t>
            </a:r>
            <a:br>
              <a:rPr lang="en-US" sz="3200" b="1" dirty="0">
                <a:effectLst/>
                <a:latin typeface="+mn-lt"/>
                <a:ea typeface="Times New Roman" panose="02020603050405020304" pitchFamily="18" charset="0"/>
              </a:rPr>
            </a:br>
            <a:r>
              <a:rPr lang="en-US" sz="3200" b="1" dirty="0">
                <a:effectLst/>
                <a:latin typeface="+mn-lt"/>
                <a:ea typeface="Times New Roman" panose="02020603050405020304" pitchFamily="18" charset="0"/>
              </a:rPr>
              <a:t>Redeemed by the blood of the Lamb;</a:t>
            </a:r>
            <a:br>
              <a:rPr lang="en-US" sz="3200" b="1" dirty="0">
                <a:effectLst/>
                <a:latin typeface="+mn-lt"/>
                <a:ea typeface="Times New Roman" panose="02020603050405020304" pitchFamily="18" charset="0"/>
              </a:rPr>
            </a:br>
            <a:r>
              <a:rPr lang="en-US" sz="3200" b="1" dirty="0">
                <a:effectLst/>
                <a:latin typeface="+mn-lt"/>
                <a:ea typeface="Times New Roman" panose="02020603050405020304" pitchFamily="18" charset="0"/>
              </a:rPr>
              <a:t>Redeemed through His infinite mercy,</a:t>
            </a:r>
            <a:br>
              <a:rPr lang="en-US" sz="3200" b="1" dirty="0">
                <a:effectLst/>
                <a:latin typeface="+mn-lt"/>
                <a:ea typeface="Times New Roman" panose="02020603050405020304" pitchFamily="18" charset="0"/>
              </a:rPr>
            </a:br>
            <a:r>
              <a:rPr lang="en-US" sz="3200" b="1" dirty="0">
                <a:effectLst/>
                <a:latin typeface="+mn-lt"/>
                <a:ea typeface="Times New Roman" panose="02020603050405020304" pitchFamily="18" charset="0"/>
              </a:rPr>
              <a:t>His child and forever I am.</a:t>
            </a:r>
          </a:p>
        </p:txBody>
      </p:sp>
      <p:sp>
        <p:nvSpPr>
          <p:cNvPr id="5" name="Rectangle 4">
            <a:extLst>
              <a:ext uri="{FF2B5EF4-FFF2-40B4-BE49-F238E27FC236}">
                <a16:creationId xmlns:a16="http://schemas.microsoft.com/office/drawing/2014/main" id="{C5031845-E226-B062-8E1F-FE94E2CB8559}"/>
              </a:ext>
            </a:extLst>
          </p:cNvPr>
          <p:cNvSpPr>
            <a:spLocks noChangeArrowheads="1"/>
          </p:cNvSpPr>
          <p:nvPr/>
        </p:nvSpPr>
        <p:spPr bwMode="auto">
          <a:xfrm>
            <a:off x="2815359" y="228600"/>
            <a:ext cx="6712094" cy="1323439"/>
          </a:xfrm>
          <a:prstGeom prst="rect">
            <a:avLst/>
          </a:prstGeom>
          <a:noFill/>
          <a:ln w="9525">
            <a:noFill/>
            <a:miter lim="800000"/>
            <a:headEnd/>
            <a:tailEnd/>
          </a:ln>
        </p:spPr>
        <p:txBody>
          <a:bodyPr wrap="none">
            <a:spAutoFit/>
          </a:bodyPr>
          <a:lstStyle/>
          <a:p>
            <a:pPr marL="0" indent="0" algn="ctr">
              <a:spcAft>
                <a:spcPts val="640"/>
              </a:spcAft>
              <a:buNone/>
              <a:defRPr/>
            </a:pPr>
            <a:r>
              <a:rPr lang="en-US" sz="4000" b="1" u="sng" dirty="0">
                <a:solidFill>
                  <a:schemeClr val="tx1"/>
                </a:solidFill>
                <a:effectLst/>
                <a:latin typeface="+mn-lt"/>
                <a:ea typeface="Times New Roman" panose="02020603050405020304" pitchFamily="18" charset="0"/>
              </a:rPr>
              <a:t>Redeemed, </a:t>
            </a:r>
            <a:br>
              <a:rPr lang="en-US" sz="4000" b="1" u="sng" dirty="0">
                <a:solidFill>
                  <a:schemeClr val="tx1"/>
                </a:solidFill>
                <a:effectLst/>
                <a:latin typeface="+mn-lt"/>
                <a:ea typeface="Times New Roman" panose="02020603050405020304" pitchFamily="18" charset="0"/>
              </a:rPr>
            </a:br>
            <a:r>
              <a:rPr lang="en-US" sz="4000" b="1" u="sng" dirty="0">
                <a:solidFill>
                  <a:schemeClr val="tx1"/>
                </a:solidFill>
                <a:effectLst/>
                <a:latin typeface="+mn-lt"/>
                <a:ea typeface="Times New Roman" panose="02020603050405020304" pitchFamily="18" charset="0"/>
              </a:rPr>
              <a:t>How I Love to Proclaim It!</a:t>
            </a:r>
            <a:r>
              <a:rPr lang="en-US" sz="4000" b="1" dirty="0">
                <a:solidFill>
                  <a:schemeClr val="tx1"/>
                </a:solidFill>
                <a:effectLst/>
                <a:latin typeface="+mn-lt"/>
                <a:ea typeface="Times New Roman" panose="02020603050405020304" pitchFamily="18" charset="0"/>
              </a:rPr>
              <a:t>”</a:t>
            </a:r>
          </a:p>
        </p:txBody>
      </p:sp>
    </p:spTree>
    <p:extLst>
      <p:ext uri="{BB962C8B-B14F-4D97-AF65-F5344CB8AC3E}">
        <p14:creationId xmlns:p14="http://schemas.microsoft.com/office/powerpoint/2010/main" val="227110809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DA5404-FD4B-A8DD-B7C9-85BDF1B92D84}"/>
              </a:ext>
            </a:extLst>
          </p:cNvPr>
          <p:cNvSpPr>
            <a:spLocks noGrp="1"/>
          </p:cNvSpPr>
          <p:nvPr>
            <p:ph type="title"/>
          </p:nvPr>
        </p:nvSpPr>
        <p:spPr>
          <a:xfrm>
            <a:off x="1953248" y="296867"/>
            <a:ext cx="7952069" cy="846133"/>
          </a:xfrm>
          <a:solidFill>
            <a:schemeClr val="accent2">
              <a:lumMod val="60000"/>
              <a:lumOff val="40000"/>
            </a:schemeClr>
          </a:solidFill>
        </p:spPr>
        <p:txBody>
          <a:bodyPr/>
          <a:lstStyle/>
          <a:p>
            <a:pPr algn="ctr"/>
            <a:r>
              <a:rPr lang="en-US" sz="4000" b="1" dirty="0">
                <a:solidFill>
                  <a:schemeClr val="tx1">
                    <a:lumMod val="75000"/>
                    <a:lumOff val="25000"/>
                  </a:schemeClr>
                </a:solidFill>
                <a:latin typeface="Arial" panose="020B0604020202020204" pitchFamily="34" charset="0"/>
                <a:cs typeface="Arial" panose="020B0604020202020204" pitchFamily="34" charset="0"/>
              </a:rPr>
              <a:t>For Discussion and Application</a:t>
            </a:r>
            <a:endParaRPr lang="en-US" sz="4000" dirty="0"/>
          </a:p>
        </p:txBody>
      </p:sp>
      <p:sp>
        <p:nvSpPr>
          <p:cNvPr id="5" name="Rectangle 4">
            <a:extLst>
              <a:ext uri="{FF2B5EF4-FFF2-40B4-BE49-F238E27FC236}">
                <a16:creationId xmlns:a16="http://schemas.microsoft.com/office/drawing/2014/main" id="{56F0FE5D-5320-D884-6243-04D5DD53CF87}"/>
              </a:ext>
            </a:extLst>
          </p:cNvPr>
          <p:cNvSpPr/>
          <p:nvPr/>
        </p:nvSpPr>
        <p:spPr>
          <a:xfrm>
            <a:off x="-9662" y="6151780"/>
            <a:ext cx="13014463" cy="1163420"/>
          </a:xfrm>
          <a:prstGeom prst="rect">
            <a:avLst/>
          </a:prstGeom>
          <a:solidFill>
            <a:srgbClr val="FFFFFF"/>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a:latin typeface="Arial" panose="020B0604020202020204" pitchFamily="34" charset="0"/>
              <a:cs typeface="Arial" panose="020B0604020202020204" pitchFamily="34" charset="0"/>
            </a:endParaRPr>
          </a:p>
        </p:txBody>
      </p:sp>
      <p:sp>
        <p:nvSpPr>
          <p:cNvPr id="11" name="TextBox 10">
            <a:extLst>
              <a:ext uri="{FF2B5EF4-FFF2-40B4-BE49-F238E27FC236}">
                <a16:creationId xmlns:a16="http://schemas.microsoft.com/office/drawing/2014/main" id="{5F10991E-2AE7-D978-468A-CEA8B24C122B}"/>
              </a:ext>
            </a:extLst>
          </p:cNvPr>
          <p:cNvSpPr txBox="1"/>
          <p:nvPr/>
        </p:nvSpPr>
        <p:spPr>
          <a:xfrm>
            <a:off x="704913" y="1899821"/>
            <a:ext cx="11741087" cy="3416320"/>
          </a:xfrm>
          <a:prstGeom prst="rect">
            <a:avLst/>
          </a:prstGeom>
          <a:noFill/>
        </p:spPr>
        <p:txBody>
          <a:bodyPr wrap="square" rtlCol="0">
            <a:spAutoFit/>
          </a:bodyPr>
          <a:lstStyle/>
          <a:p>
            <a:pPr marL="342900" marR="0" lvl="0" indent="-342900">
              <a:spcBef>
                <a:spcPts val="0"/>
              </a:spcBef>
              <a:spcAft>
                <a:spcPts val="0"/>
              </a:spcAft>
              <a:buFont typeface="+mj-lt"/>
              <a:buAutoNum type="arabicPeriod"/>
            </a:pPr>
            <a:r>
              <a:rPr lang="en-US" sz="2400" b="1" kern="100" dirty="0">
                <a:solidFill>
                  <a:srgbClr val="000000"/>
                </a:solidFill>
                <a:effectLst/>
                <a:latin typeface="+mn-lt"/>
                <a:ea typeface="Calibri" panose="020F0502020204030204" pitchFamily="34" charset="0"/>
              </a:rPr>
              <a:t>How would you contrast this chapter (35) with the context of the previous chapter (34)? Where do the two fit in Bible prophecy?</a:t>
            </a:r>
          </a:p>
          <a:p>
            <a:pPr marL="0" marR="0">
              <a:spcBef>
                <a:spcPts val="0"/>
              </a:spcBef>
              <a:spcAft>
                <a:spcPts val="0"/>
              </a:spcAft>
            </a:pPr>
            <a:r>
              <a:rPr lang="en-US" sz="2400" b="1" kern="100" dirty="0">
                <a:solidFill>
                  <a:srgbClr val="000000"/>
                </a:solidFill>
                <a:effectLst/>
                <a:latin typeface="+mn-lt"/>
                <a:ea typeface="Calibri" panose="020F0502020204030204" pitchFamily="34" charset="0"/>
              </a:rPr>
              <a:t> </a:t>
            </a:r>
          </a:p>
          <a:p>
            <a:pPr marR="0" lvl="0">
              <a:spcBef>
                <a:spcPts val="0"/>
              </a:spcBef>
              <a:spcAft>
                <a:spcPts val="0"/>
              </a:spcAft>
            </a:pPr>
            <a:r>
              <a:rPr lang="en-US" sz="2400" b="1" kern="100" dirty="0">
                <a:solidFill>
                  <a:srgbClr val="000000"/>
                </a:solidFill>
                <a:effectLst/>
                <a:latin typeface="+mn-lt"/>
                <a:ea typeface="Calibri" panose="020F0502020204030204" pitchFamily="34" charset="0"/>
              </a:rPr>
              <a:t>2. How can the wilderness and the desert be glad (v.1)? What is going on here?</a:t>
            </a:r>
          </a:p>
          <a:p>
            <a:pPr marL="0" marR="0">
              <a:spcBef>
                <a:spcPts val="0"/>
              </a:spcBef>
              <a:spcAft>
                <a:spcPts val="0"/>
              </a:spcAft>
            </a:pPr>
            <a:r>
              <a:rPr lang="en-US" sz="2400" b="1" kern="100" dirty="0">
                <a:solidFill>
                  <a:srgbClr val="000000"/>
                </a:solidFill>
                <a:effectLst/>
                <a:latin typeface="+mn-lt"/>
                <a:ea typeface="Calibri" panose="020F0502020204030204" pitchFamily="34" charset="0"/>
              </a:rPr>
              <a:t> </a:t>
            </a:r>
          </a:p>
          <a:p>
            <a:pPr marR="0" lvl="0">
              <a:spcBef>
                <a:spcPts val="0"/>
              </a:spcBef>
              <a:spcAft>
                <a:spcPts val="0"/>
              </a:spcAft>
            </a:pPr>
            <a:r>
              <a:rPr lang="en-US" sz="2400" b="1" kern="100" dirty="0">
                <a:solidFill>
                  <a:srgbClr val="000000"/>
                </a:solidFill>
                <a:effectLst/>
                <a:latin typeface="+mn-lt"/>
                <a:ea typeface="Calibri" panose="020F0502020204030204" pitchFamily="34" charset="0"/>
              </a:rPr>
              <a:t>3. How does Isaiah elaborate on the gladness?</a:t>
            </a:r>
          </a:p>
          <a:p>
            <a:pPr marL="0" marR="0">
              <a:spcBef>
                <a:spcPts val="0"/>
              </a:spcBef>
              <a:spcAft>
                <a:spcPts val="0"/>
              </a:spcAft>
            </a:pPr>
            <a:r>
              <a:rPr lang="en-US" sz="2400" b="1" kern="100" dirty="0">
                <a:solidFill>
                  <a:srgbClr val="000000"/>
                </a:solidFill>
                <a:effectLst/>
                <a:latin typeface="+mn-lt"/>
                <a:ea typeface="Calibri" panose="020F0502020204030204" pitchFamily="34" charset="0"/>
              </a:rPr>
              <a:t> </a:t>
            </a:r>
          </a:p>
          <a:p>
            <a:pPr marR="0" lvl="0">
              <a:spcBef>
                <a:spcPts val="0"/>
              </a:spcBef>
              <a:spcAft>
                <a:spcPts val="0"/>
              </a:spcAft>
            </a:pPr>
            <a:r>
              <a:rPr lang="en-US" sz="2400" b="1" kern="100" dirty="0">
                <a:solidFill>
                  <a:srgbClr val="000000"/>
                </a:solidFill>
                <a:effectLst/>
                <a:latin typeface="+mn-lt"/>
                <a:ea typeface="Calibri" panose="020F0502020204030204" pitchFamily="34" charset="0"/>
              </a:rPr>
              <a:t>4. God’s people were in a bad way, based on what Isaiah says about them in verses 3-5. What problems did they have and what was the solution?</a:t>
            </a:r>
          </a:p>
        </p:txBody>
      </p:sp>
    </p:spTree>
    <p:extLst>
      <p:ext uri="{BB962C8B-B14F-4D97-AF65-F5344CB8AC3E}">
        <p14:creationId xmlns:p14="http://schemas.microsoft.com/office/powerpoint/2010/main" val="16864076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altLang="en-US" sz="5120" b="1" dirty="0">
                <a:solidFill>
                  <a:schemeClr val="tx1"/>
                </a:solidFill>
                <a:latin typeface="+mn-lt"/>
              </a:rPr>
              <a:t>Memory Verse</a:t>
            </a:r>
          </a:p>
        </p:txBody>
      </p:sp>
      <p:sp>
        <p:nvSpPr>
          <p:cNvPr id="3" name="Content Placeholder 2"/>
          <p:cNvSpPr>
            <a:spLocks noGrp="1"/>
          </p:cNvSpPr>
          <p:nvPr>
            <p:ph idx="1"/>
          </p:nvPr>
        </p:nvSpPr>
        <p:spPr>
          <a:xfrm>
            <a:off x="649380" y="2209800"/>
            <a:ext cx="12025220" cy="3505200"/>
          </a:xfrm>
        </p:spPr>
        <p:txBody>
          <a:bodyPr/>
          <a:lstStyle/>
          <a:p>
            <a:pPr marL="0" indent="0" eaLnBrk="1" hangingPunct="1">
              <a:spcAft>
                <a:spcPts val="600"/>
              </a:spcAft>
              <a:buFont typeface="Arial" panose="020B0604020202020204" pitchFamily="34" charset="0"/>
              <a:buNone/>
              <a:defRPr/>
            </a:pPr>
            <a:r>
              <a:rPr lang="en-US" altLang="en-US" b="1" dirty="0">
                <a:solidFill>
                  <a:schemeClr val="tx1"/>
                </a:solidFill>
                <a:latin typeface="+mn-lt"/>
              </a:rPr>
              <a:t>Isaiah 35:8 (NASB)</a:t>
            </a:r>
          </a:p>
          <a:p>
            <a:pPr marL="0" indent="0">
              <a:spcBef>
                <a:spcPts val="0"/>
              </a:spcBef>
              <a:buNone/>
            </a:pPr>
            <a:r>
              <a:rPr lang="en-US" b="1" dirty="0">
                <a:solidFill>
                  <a:schemeClr val="accent1"/>
                </a:solidFill>
                <a:latin typeface="+mn-lt"/>
              </a:rPr>
              <a:t>A highway will be there, a roadway, </a:t>
            </a:r>
          </a:p>
          <a:p>
            <a:pPr marL="0" indent="0">
              <a:spcBef>
                <a:spcPts val="0"/>
              </a:spcBef>
              <a:buNone/>
            </a:pPr>
            <a:r>
              <a:rPr lang="en-US" b="1" dirty="0">
                <a:solidFill>
                  <a:schemeClr val="accent1"/>
                </a:solidFill>
                <a:latin typeface="+mn-lt"/>
              </a:rPr>
              <a:t>And it will be called the Highway of Holiness. 	The unclean will not travel on it, </a:t>
            </a:r>
          </a:p>
          <a:p>
            <a:pPr marL="0" indent="0">
              <a:spcBef>
                <a:spcPts val="0"/>
              </a:spcBef>
              <a:buNone/>
            </a:pPr>
            <a:r>
              <a:rPr lang="en-US" b="1" dirty="0">
                <a:solidFill>
                  <a:schemeClr val="accent1"/>
                </a:solidFill>
                <a:latin typeface="+mn-lt"/>
              </a:rPr>
              <a:t>	But it </a:t>
            </a:r>
            <a:r>
              <a:rPr lang="en-US" b="1" i="1" dirty="0">
                <a:solidFill>
                  <a:schemeClr val="accent1"/>
                </a:solidFill>
                <a:latin typeface="+mn-lt"/>
              </a:rPr>
              <a:t>will</a:t>
            </a:r>
            <a:r>
              <a:rPr lang="en-US" b="1" dirty="0">
                <a:solidFill>
                  <a:schemeClr val="accent1"/>
                </a:solidFill>
                <a:latin typeface="+mn-lt"/>
              </a:rPr>
              <a:t> be for him who walks </a:t>
            </a:r>
            <a:r>
              <a:rPr lang="en-US" b="1" i="1" dirty="0">
                <a:solidFill>
                  <a:schemeClr val="accent1"/>
                </a:solidFill>
                <a:latin typeface="+mn-lt"/>
              </a:rPr>
              <a:t>that</a:t>
            </a:r>
            <a:r>
              <a:rPr lang="en-US" b="1" dirty="0">
                <a:solidFill>
                  <a:schemeClr val="accent1"/>
                </a:solidFill>
                <a:latin typeface="+mn-lt"/>
              </a:rPr>
              <a:t> way, </a:t>
            </a:r>
          </a:p>
          <a:p>
            <a:pPr marL="0" indent="0">
              <a:spcBef>
                <a:spcPts val="0"/>
              </a:spcBef>
              <a:buNone/>
            </a:pPr>
            <a:r>
              <a:rPr lang="en-US" b="1" dirty="0">
                <a:solidFill>
                  <a:schemeClr val="accent1"/>
                </a:solidFill>
                <a:latin typeface="+mn-lt"/>
              </a:rPr>
              <a:t>	And fools will not wander </a:t>
            </a:r>
            <a:r>
              <a:rPr lang="en-US" b="1" i="1" dirty="0">
                <a:solidFill>
                  <a:schemeClr val="accent1"/>
                </a:solidFill>
                <a:latin typeface="+mn-lt"/>
              </a:rPr>
              <a:t>on it.</a:t>
            </a:r>
            <a:r>
              <a:rPr lang="en-US" b="1" dirty="0">
                <a:solidFill>
                  <a:schemeClr val="accent1"/>
                </a:solidFill>
                <a:latin typeface="+mn-lt"/>
              </a:rPr>
              <a:t> </a:t>
            </a:r>
          </a:p>
          <a:p>
            <a:pPr marL="0" indent="0" algn="ctr">
              <a:spcAft>
                <a:spcPts val="640"/>
              </a:spcAft>
              <a:buNone/>
              <a:defRPr/>
            </a:pPr>
            <a:endParaRPr lang="en-US" altLang="en-US" sz="3840" b="1" dirty="0">
              <a:solidFill>
                <a:schemeClr val="tx1"/>
              </a:solidFill>
            </a:endParaRPr>
          </a:p>
          <a:p>
            <a:pPr>
              <a:defRPr/>
            </a:pPr>
            <a:endParaRPr lang="en-US" sz="3840" dirty="0">
              <a:solidFill>
                <a:schemeClr val="tx1"/>
              </a:solidFill>
            </a:endParaRPr>
          </a:p>
        </p:txBody>
      </p:sp>
      <p:sp>
        <p:nvSpPr>
          <p:cNvPr id="4" name="Date Placeholder 3"/>
          <p:cNvSpPr>
            <a:spLocks noGrp="1"/>
          </p:cNvSpPr>
          <p:nvPr>
            <p:ph type="dt" sz="quarter" idx="10"/>
          </p:nvPr>
        </p:nvSpPr>
        <p:spPr/>
        <p:txBody>
          <a:bodyPr/>
          <a:lstStyle/>
          <a:p>
            <a:pPr>
              <a:defRPr/>
            </a:pPr>
            <a:r>
              <a:rPr lang="en-US" dirty="0">
                <a:latin typeface="+mn-lt"/>
              </a:rPr>
              <a:t>April 11, 2023</a:t>
            </a:r>
          </a:p>
        </p:txBody>
      </p:sp>
      <p:sp>
        <p:nvSpPr>
          <p:cNvPr id="24582" name="Slide Number Placeholder 5"/>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3A24ABF4-061B-4220-AA0E-1415D11888CE}" type="slidenum">
              <a:rPr lang="en-US" altLang="en-US"/>
              <a:pPr/>
              <a:t>4</a:t>
            </a:fld>
            <a:endParaRPr lang="en-US" altLang="en-US"/>
          </a:p>
        </p:txBody>
      </p:sp>
      <p:sp>
        <p:nvSpPr>
          <p:cNvPr id="2" name="TextBox 1">
            <a:extLst>
              <a:ext uri="{FF2B5EF4-FFF2-40B4-BE49-F238E27FC236}">
                <a16:creationId xmlns:a16="http://schemas.microsoft.com/office/drawing/2014/main" id="{122669A2-B5D7-96D7-0462-998DE2D3C35B}"/>
              </a:ext>
            </a:extLst>
          </p:cNvPr>
          <p:cNvSpPr txBox="1"/>
          <p:nvPr/>
        </p:nvSpPr>
        <p:spPr>
          <a:xfrm>
            <a:off x="3073400" y="6651013"/>
            <a:ext cx="7378943" cy="369332"/>
          </a:xfrm>
          <a:prstGeom prst="rect">
            <a:avLst/>
          </a:prstGeom>
          <a:noFill/>
        </p:spPr>
        <p:txBody>
          <a:bodyPr wrap="none" rtlCol="0">
            <a:spAutoFit/>
          </a:bodyPr>
          <a:lstStyle/>
          <a:p>
            <a:r>
              <a:rPr lang="en-US" b="1" dirty="0">
                <a:solidFill>
                  <a:schemeClr val="tx1">
                    <a:lumMod val="65000"/>
                    <a:lumOff val="35000"/>
                  </a:schemeClr>
                </a:solidFill>
                <a:latin typeface="Arial" panose="020B0604020202020204" pitchFamily="34" charset="0"/>
                <a:cs typeface="Arial" panose="020B0604020202020204" pitchFamily="34" charset="0"/>
              </a:rPr>
              <a:t>Unless otherwise noted, all Scripture quotations are from NASB95</a:t>
            </a:r>
          </a:p>
        </p:txBody>
      </p:sp>
    </p:spTree>
    <p:extLst>
      <p:ext uri="{BB962C8B-B14F-4D97-AF65-F5344CB8AC3E}">
        <p14:creationId xmlns:p14="http://schemas.microsoft.com/office/powerpoint/2010/main" val="30967245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DA5404-FD4B-A8DD-B7C9-85BDF1B92D84}"/>
              </a:ext>
            </a:extLst>
          </p:cNvPr>
          <p:cNvSpPr>
            <a:spLocks noGrp="1"/>
          </p:cNvSpPr>
          <p:nvPr>
            <p:ph type="title"/>
          </p:nvPr>
        </p:nvSpPr>
        <p:spPr>
          <a:xfrm>
            <a:off x="1953248" y="296867"/>
            <a:ext cx="7952069" cy="846133"/>
          </a:xfrm>
          <a:solidFill>
            <a:schemeClr val="accent2">
              <a:lumMod val="60000"/>
              <a:lumOff val="40000"/>
            </a:schemeClr>
          </a:solidFill>
        </p:spPr>
        <p:txBody>
          <a:bodyPr/>
          <a:lstStyle/>
          <a:p>
            <a:pPr algn="ctr"/>
            <a:r>
              <a:rPr lang="en-US" sz="4000" b="1" dirty="0">
                <a:solidFill>
                  <a:schemeClr val="tx1">
                    <a:lumMod val="75000"/>
                    <a:lumOff val="25000"/>
                  </a:schemeClr>
                </a:solidFill>
                <a:latin typeface="Arial" panose="020B0604020202020204" pitchFamily="34" charset="0"/>
                <a:cs typeface="Arial" panose="020B0604020202020204" pitchFamily="34" charset="0"/>
              </a:rPr>
              <a:t>For Discussion and Application</a:t>
            </a:r>
            <a:endParaRPr lang="en-US" sz="4000" dirty="0"/>
          </a:p>
        </p:txBody>
      </p:sp>
      <p:sp>
        <p:nvSpPr>
          <p:cNvPr id="5" name="Rectangle 4">
            <a:extLst>
              <a:ext uri="{FF2B5EF4-FFF2-40B4-BE49-F238E27FC236}">
                <a16:creationId xmlns:a16="http://schemas.microsoft.com/office/drawing/2014/main" id="{56F0FE5D-5320-D884-6243-04D5DD53CF87}"/>
              </a:ext>
            </a:extLst>
          </p:cNvPr>
          <p:cNvSpPr/>
          <p:nvPr/>
        </p:nvSpPr>
        <p:spPr>
          <a:xfrm>
            <a:off x="-9662" y="6151780"/>
            <a:ext cx="13014463" cy="1163420"/>
          </a:xfrm>
          <a:prstGeom prst="rect">
            <a:avLst/>
          </a:prstGeom>
          <a:solidFill>
            <a:srgbClr val="FFFFFF"/>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a:latin typeface="Arial" panose="020B0604020202020204" pitchFamily="34" charset="0"/>
              <a:cs typeface="Arial" panose="020B0604020202020204" pitchFamily="34" charset="0"/>
            </a:endParaRPr>
          </a:p>
        </p:txBody>
      </p:sp>
      <p:sp>
        <p:nvSpPr>
          <p:cNvPr id="11" name="TextBox 10">
            <a:extLst>
              <a:ext uri="{FF2B5EF4-FFF2-40B4-BE49-F238E27FC236}">
                <a16:creationId xmlns:a16="http://schemas.microsoft.com/office/drawing/2014/main" id="{5F10991E-2AE7-D978-468A-CEA8B24C122B}"/>
              </a:ext>
            </a:extLst>
          </p:cNvPr>
          <p:cNvSpPr txBox="1"/>
          <p:nvPr/>
        </p:nvSpPr>
        <p:spPr>
          <a:xfrm>
            <a:off x="704913" y="1899821"/>
            <a:ext cx="11741087" cy="4893647"/>
          </a:xfrm>
          <a:prstGeom prst="rect">
            <a:avLst/>
          </a:prstGeom>
          <a:noFill/>
        </p:spPr>
        <p:txBody>
          <a:bodyPr wrap="square" rtlCol="0">
            <a:spAutoFit/>
          </a:bodyPr>
          <a:lstStyle/>
          <a:p>
            <a:pPr marR="0" lvl="0">
              <a:spcBef>
                <a:spcPts val="0"/>
              </a:spcBef>
              <a:spcAft>
                <a:spcPts val="0"/>
              </a:spcAft>
            </a:pPr>
            <a:r>
              <a:rPr lang="en-US" sz="2400" b="1" kern="100" dirty="0">
                <a:solidFill>
                  <a:srgbClr val="000000"/>
                </a:solidFill>
                <a:effectLst/>
                <a:latin typeface="+mn-lt"/>
                <a:ea typeface="Calibri" panose="020F0502020204030204" pitchFamily="34" charset="0"/>
              </a:rPr>
              <a:t>5. What other changes will occur?</a:t>
            </a:r>
          </a:p>
          <a:p>
            <a:pPr marL="0" marR="0">
              <a:spcBef>
                <a:spcPts val="0"/>
              </a:spcBef>
              <a:spcAft>
                <a:spcPts val="0"/>
              </a:spcAft>
            </a:pPr>
            <a:r>
              <a:rPr lang="en-US" sz="2400" b="1" kern="100" dirty="0">
                <a:solidFill>
                  <a:srgbClr val="000000"/>
                </a:solidFill>
                <a:effectLst/>
                <a:latin typeface="+mn-lt"/>
                <a:ea typeface="Calibri" panose="020F0502020204030204" pitchFamily="34" charset="0"/>
              </a:rPr>
              <a:t> </a:t>
            </a:r>
          </a:p>
          <a:p>
            <a:pPr marR="0" lvl="0">
              <a:spcBef>
                <a:spcPts val="0"/>
              </a:spcBef>
              <a:spcAft>
                <a:spcPts val="0"/>
              </a:spcAft>
            </a:pPr>
            <a:r>
              <a:rPr lang="en-US" sz="2400" b="1" kern="100" dirty="0">
                <a:solidFill>
                  <a:srgbClr val="000000"/>
                </a:solidFill>
                <a:effectLst/>
                <a:latin typeface="+mn-lt"/>
                <a:ea typeface="Calibri" panose="020F0502020204030204" pitchFamily="34" charset="0"/>
              </a:rPr>
              <a:t>6. Consider the Highway of Holiness. Who/what does Isaiah say is there? Who/what does Isaiah say is </a:t>
            </a:r>
            <a:r>
              <a:rPr lang="en-US" sz="2400" b="1" i="1" kern="100" dirty="0">
                <a:solidFill>
                  <a:srgbClr val="000000"/>
                </a:solidFill>
                <a:effectLst/>
                <a:latin typeface="+mn-lt"/>
                <a:ea typeface="Calibri" panose="020F0502020204030204" pitchFamily="34" charset="0"/>
              </a:rPr>
              <a:t>not</a:t>
            </a:r>
            <a:r>
              <a:rPr lang="en-US" sz="2400" b="1" kern="100" dirty="0">
                <a:solidFill>
                  <a:srgbClr val="000000"/>
                </a:solidFill>
                <a:effectLst/>
                <a:latin typeface="+mn-lt"/>
                <a:ea typeface="Calibri" panose="020F0502020204030204" pitchFamily="34" charset="0"/>
              </a:rPr>
              <a:t> there?</a:t>
            </a:r>
          </a:p>
          <a:p>
            <a:pPr marL="1143000" marR="0">
              <a:spcBef>
                <a:spcPts val="0"/>
              </a:spcBef>
              <a:spcAft>
                <a:spcPts val="0"/>
              </a:spcAft>
            </a:pPr>
            <a:r>
              <a:rPr lang="en-US" sz="2400" b="1" kern="100" dirty="0">
                <a:solidFill>
                  <a:srgbClr val="000000"/>
                </a:solidFill>
                <a:effectLst/>
                <a:latin typeface="+mn-lt"/>
                <a:ea typeface="Calibri" panose="020F0502020204030204" pitchFamily="34" charset="0"/>
              </a:rPr>
              <a:t> </a:t>
            </a:r>
          </a:p>
          <a:p>
            <a:pPr marR="0" lvl="0">
              <a:spcBef>
                <a:spcPts val="0"/>
              </a:spcBef>
              <a:spcAft>
                <a:spcPts val="0"/>
              </a:spcAft>
            </a:pPr>
            <a:r>
              <a:rPr lang="en-US" sz="2400" b="1" kern="100" dirty="0">
                <a:solidFill>
                  <a:srgbClr val="000000"/>
                </a:solidFill>
                <a:effectLst/>
                <a:latin typeface="+mn-lt"/>
                <a:ea typeface="Calibri" panose="020F0502020204030204" pitchFamily="34" charset="0"/>
              </a:rPr>
              <a:t>7. The term “redeemed” was used in verse 9 while “ransomed” was used in verse 10. Compare and contrast the terms “redeemed” and “ransomed.”</a:t>
            </a:r>
          </a:p>
          <a:p>
            <a:pPr marL="685800" marR="0">
              <a:spcBef>
                <a:spcPts val="0"/>
              </a:spcBef>
              <a:spcAft>
                <a:spcPts val="0"/>
              </a:spcAft>
            </a:pPr>
            <a:r>
              <a:rPr lang="en-US" sz="2400" b="1" kern="100" dirty="0">
                <a:solidFill>
                  <a:srgbClr val="000000"/>
                </a:solidFill>
                <a:effectLst/>
                <a:latin typeface="+mn-lt"/>
                <a:ea typeface="Calibri" panose="020F0502020204030204" pitchFamily="34" charset="0"/>
              </a:rPr>
              <a:t> </a:t>
            </a:r>
          </a:p>
          <a:p>
            <a:r>
              <a:rPr lang="en-US" sz="2400" b="1" dirty="0">
                <a:effectLst/>
                <a:latin typeface="+mn-lt"/>
                <a:ea typeface="Calibri" panose="020F0502020204030204" pitchFamily="34" charset="0"/>
              </a:rPr>
              <a:t>8. Chapter 35 began with the gladness and joy seen in nature. </a:t>
            </a:r>
            <a:r>
              <a:rPr lang="en-US" sz="2400" b="1" dirty="0">
                <a:latin typeface="+mn-lt"/>
                <a:ea typeface="Calibri" panose="020F0502020204030204" pitchFamily="34" charset="0"/>
              </a:rPr>
              <a:t>I</a:t>
            </a:r>
            <a:r>
              <a:rPr lang="en-US" sz="2400" b="1" dirty="0">
                <a:effectLst/>
                <a:latin typeface="+mn-lt"/>
                <a:ea typeface="Calibri" panose="020F0502020204030204" pitchFamily="34" charset="0"/>
              </a:rPr>
              <a:t>t concludes with the gladness and joy of people. Compare and contrast the nature aspect of gladness and joy with the people aspect.</a:t>
            </a:r>
            <a:r>
              <a:rPr lang="en-US" sz="2400" b="1" dirty="0">
                <a:effectLst/>
                <a:latin typeface="+mn-lt"/>
              </a:rPr>
              <a:t> </a:t>
            </a:r>
          </a:p>
          <a:p>
            <a:endParaRPr lang="en-US" sz="2400" b="1" dirty="0">
              <a:solidFill>
                <a:srgbClr val="000000"/>
              </a:solidFill>
              <a:latin typeface="+mn-lt"/>
              <a:ea typeface="Calibri" panose="020F0502020204030204" pitchFamily="34" charset="0"/>
            </a:endParaRPr>
          </a:p>
          <a:p>
            <a:r>
              <a:rPr lang="en-US" sz="2400" b="1" dirty="0">
                <a:solidFill>
                  <a:schemeClr val="accent1"/>
                </a:solidFill>
                <a:effectLst/>
                <a:latin typeface="+mn-lt"/>
                <a:ea typeface="Calibri" panose="020F0502020204030204" pitchFamily="34" charset="0"/>
              </a:rPr>
              <a:t>9. As one of the redeemed, what specifically encourages you in chapter 35?</a:t>
            </a:r>
          </a:p>
        </p:txBody>
      </p:sp>
    </p:spTree>
    <p:extLst>
      <p:ext uri="{BB962C8B-B14F-4D97-AF65-F5344CB8AC3E}">
        <p14:creationId xmlns:p14="http://schemas.microsoft.com/office/powerpoint/2010/main" val="299766423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en-US" b="1" dirty="0">
                <a:solidFill>
                  <a:schemeClr val="tx1">
                    <a:lumMod val="75000"/>
                    <a:lumOff val="25000"/>
                  </a:schemeClr>
                </a:solidFill>
                <a:latin typeface="+mn-lt"/>
              </a:rPr>
              <a:t>Next Meeting</a:t>
            </a:r>
          </a:p>
        </p:txBody>
      </p:sp>
      <p:sp>
        <p:nvSpPr>
          <p:cNvPr id="3" name="Content Placeholder 2"/>
          <p:cNvSpPr>
            <a:spLocks noGrp="1"/>
          </p:cNvSpPr>
          <p:nvPr>
            <p:ph idx="1"/>
          </p:nvPr>
        </p:nvSpPr>
        <p:spPr>
          <a:xfrm>
            <a:off x="1265794" y="1905000"/>
            <a:ext cx="11706040" cy="4800600"/>
          </a:xfrm>
        </p:spPr>
        <p:txBody>
          <a:bodyPr/>
          <a:lstStyle/>
          <a:p>
            <a:pPr>
              <a:spcBef>
                <a:spcPts val="0"/>
              </a:spcBef>
              <a:spcAft>
                <a:spcPts val="0"/>
              </a:spcAft>
              <a:defRPr/>
            </a:pPr>
            <a:r>
              <a:rPr lang="fr-FR" altLang="en-US" sz="3200" b="1" dirty="0" err="1">
                <a:solidFill>
                  <a:schemeClr val="tx1">
                    <a:lumMod val="75000"/>
                    <a:lumOff val="25000"/>
                  </a:schemeClr>
                </a:solidFill>
                <a:latin typeface="+mn-lt"/>
                <a:cs typeface="Arial" panose="020B0604020202020204" pitchFamily="34" charset="0"/>
              </a:rPr>
              <a:t>Review</a:t>
            </a:r>
            <a:r>
              <a:rPr lang="fr-FR" altLang="en-US" sz="3200" b="1" dirty="0">
                <a:solidFill>
                  <a:schemeClr val="tx1">
                    <a:lumMod val="75000"/>
                    <a:lumOff val="25000"/>
                  </a:schemeClr>
                </a:solidFill>
                <a:latin typeface="+mn-lt"/>
                <a:cs typeface="Arial" panose="020B0604020202020204" pitchFamily="34" charset="0"/>
              </a:rPr>
              <a:t>:</a:t>
            </a:r>
          </a:p>
          <a:p>
            <a:pPr marL="365771" indent="-365771">
              <a:spcBef>
                <a:spcPts val="0"/>
              </a:spcBef>
              <a:spcAft>
                <a:spcPts val="0"/>
              </a:spcAft>
              <a:defRPr/>
            </a:pPr>
            <a:r>
              <a:rPr lang="en-US" altLang="en-US" sz="2400" b="1" dirty="0">
                <a:solidFill>
                  <a:schemeClr val="tx1"/>
                </a:solidFill>
                <a:latin typeface="+mn-lt"/>
                <a:cs typeface="Arial" panose="020B0604020202020204" pitchFamily="34" charset="0"/>
              </a:rPr>
              <a:t>Isaiah 35, The Ransomed Shall Return</a:t>
            </a:r>
          </a:p>
          <a:p>
            <a:pPr marL="365771" indent="-365771">
              <a:spcBef>
                <a:spcPts val="0"/>
              </a:spcBef>
              <a:spcAft>
                <a:spcPts val="0"/>
              </a:spcAft>
              <a:defRPr/>
            </a:pPr>
            <a:r>
              <a:rPr lang="en-US" altLang="en-US" sz="2400" b="1" dirty="0">
                <a:solidFill>
                  <a:schemeClr val="tx1"/>
                </a:solidFill>
                <a:latin typeface="+mn-lt"/>
                <a:cs typeface="Arial" panose="020B0604020202020204" pitchFamily="34" charset="0"/>
              </a:rPr>
              <a:t>Memory Verse: Isaiah 35:8</a:t>
            </a:r>
          </a:p>
          <a:p>
            <a:pPr marL="365771" indent="-365771">
              <a:spcBef>
                <a:spcPts val="0"/>
              </a:spcBef>
              <a:spcAft>
                <a:spcPts val="0"/>
              </a:spcAft>
              <a:defRPr/>
            </a:pPr>
            <a:r>
              <a:rPr lang="en-US" altLang="en-US" sz="2400" b="1" i="1" dirty="0">
                <a:solidFill>
                  <a:schemeClr val="tx1"/>
                </a:solidFill>
                <a:latin typeface="+mn-lt"/>
                <a:cs typeface="Arial" panose="020B0604020202020204" pitchFamily="34" charset="0"/>
              </a:rPr>
              <a:t>Dr. Constable’s Notes, 2022 Ed., pp.223-227; </a:t>
            </a:r>
            <a:r>
              <a:rPr lang="en-US" altLang="en-US" sz="2400" b="1" i="1" dirty="0" err="1">
                <a:solidFill>
                  <a:schemeClr val="tx1"/>
                </a:solidFill>
                <a:latin typeface="+mn-lt"/>
                <a:cs typeface="Arial" panose="020B0604020202020204" pitchFamily="34" charset="0"/>
              </a:rPr>
              <a:t>Motyer</a:t>
            </a:r>
            <a:r>
              <a:rPr lang="en-US" altLang="en-US" sz="2400" b="1" i="1" dirty="0">
                <a:solidFill>
                  <a:schemeClr val="tx1"/>
                </a:solidFill>
                <a:latin typeface="+mn-lt"/>
                <a:cs typeface="Arial" panose="020B0604020202020204" pitchFamily="34" charset="0"/>
              </a:rPr>
              <a:t>, pp.272-275.</a:t>
            </a:r>
          </a:p>
          <a:p>
            <a:pPr marL="365771" indent="-365771">
              <a:spcBef>
                <a:spcPts val="0"/>
              </a:spcBef>
              <a:spcAft>
                <a:spcPts val="0"/>
              </a:spcAft>
              <a:defRPr/>
            </a:pPr>
            <a:endParaRPr lang="fr-FR" altLang="en-US" sz="1600" b="1" dirty="0">
              <a:solidFill>
                <a:schemeClr val="tx1"/>
              </a:solidFill>
              <a:latin typeface="+mn-lt"/>
              <a:cs typeface="Arial" panose="020B0604020202020204" pitchFamily="34" charset="0"/>
            </a:endParaRPr>
          </a:p>
          <a:p>
            <a:pPr>
              <a:spcBef>
                <a:spcPts val="0"/>
              </a:spcBef>
              <a:spcAft>
                <a:spcPts val="0"/>
              </a:spcAft>
              <a:defRPr/>
            </a:pPr>
            <a:r>
              <a:rPr lang="fr-FR" altLang="en-US" sz="3200" b="1" dirty="0" err="1">
                <a:solidFill>
                  <a:schemeClr val="tx1">
                    <a:lumMod val="75000"/>
                    <a:lumOff val="25000"/>
                  </a:schemeClr>
                </a:solidFill>
                <a:latin typeface="+mn-lt"/>
                <a:cs typeface="Arial" panose="020B0604020202020204" pitchFamily="34" charset="0"/>
              </a:rPr>
              <a:t>Study</a:t>
            </a:r>
            <a:r>
              <a:rPr lang="fr-FR" altLang="en-US" sz="3200" b="1" dirty="0">
                <a:solidFill>
                  <a:schemeClr val="tx1">
                    <a:lumMod val="75000"/>
                    <a:lumOff val="25000"/>
                  </a:schemeClr>
                </a:solidFill>
                <a:latin typeface="+mn-lt"/>
                <a:cs typeface="Arial" panose="020B0604020202020204" pitchFamily="34" charset="0"/>
              </a:rPr>
              <a:t>:</a:t>
            </a:r>
          </a:p>
          <a:p>
            <a:pPr marL="365771" indent="-365771">
              <a:spcBef>
                <a:spcPts val="0"/>
              </a:spcBef>
              <a:spcAft>
                <a:spcPts val="0"/>
              </a:spcAft>
              <a:defRPr/>
            </a:pPr>
            <a:r>
              <a:rPr lang="en-US" altLang="en-US" sz="2400" b="1" dirty="0">
                <a:solidFill>
                  <a:schemeClr val="tx1"/>
                </a:solidFill>
                <a:latin typeface="+mn-lt"/>
                <a:cs typeface="Arial" panose="020B0604020202020204" pitchFamily="34" charset="0"/>
              </a:rPr>
              <a:t>Isaiah 36, Sennacherib Invades Judah</a:t>
            </a:r>
          </a:p>
          <a:p>
            <a:pPr marL="365771" indent="-365771">
              <a:spcBef>
                <a:spcPts val="0"/>
              </a:spcBef>
              <a:spcAft>
                <a:spcPts val="0"/>
              </a:spcAft>
              <a:defRPr/>
            </a:pPr>
            <a:r>
              <a:rPr lang="en-US" altLang="en-US" sz="2400" b="1" dirty="0">
                <a:solidFill>
                  <a:schemeClr val="tx1"/>
                </a:solidFill>
                <a:latin typeface="+mn-lt"/>
                <a:cs typeface="Arial" panose="020B0604020202020204" pitchFamily="34" charset="0"/>
              </a:rPr>
              <a:t>Memory Verse: Proverbs 21:1</a:t>
            </a:r>
          </a:p>
          <a:p>
            <a:pPr marL="365771" indent="-365771">
              <a:spcBef>
                <a:spcPts val="0"/>
              </a:spcBef>
              <a:spcAft>
                <a:spcPts val="0"/>
              </a:spcAft>
              <a:defRPr/>
            </a:pPr>
            <a:r>
              <a:rPr lang="en-US" altLang="en-US" sz="2400" b="1" i="1" dirty="0">
                <a:solidFill>
                  <a:schemeClr val="tx1"/>
                </a:solidFill>
                <a:latin typeface="+mn-lt"/>
                <a:cs typeface="Arial" panose="020B0604020202020204" pitchFamily="34" charset="0"/>
              </a:rPr>
              <a:t>Dr. Constable’s Notes, 2022 Ed., pp.227-233; </a:t>
            </a:r>
            <a:r>
              <a:rPr lang="en-US" altLang="en-US" sz="2400" b="1" i="1" dirty="0" err="1">
                <a:solidFill>
                  <a:schemeClr val="tx1"/>
                </a:solidFill>
                <a:latin typeface="+mn-lt"/>
                <a:cs typeface="Arial" panose="020B0604020202020204" pitchFamily="34" charset="0"/>
              </a:rPr>
              <a:t>Motyer</a:t>
            </a:r>
            <a:r>
              <a:rPr lang="en-US" altLang="en-US" sz="2400" b="1" i="1" dirty="0">
                <a:solidFill>
                  <a:schemeClr val="tx1"/>
                </a:solidFill>
                <a:latin typeface="+mn-lt"/>
                <a:cs typeface="Arial" panose="020B0604020202020204" pitchFamily="34" charset="0"/>
              </a:rPr>
              <a:t>, pp.276-279.</a:t>
            </a:r>
          </a:p>
          <a:p>
            <a:pPr marL="0" indent="0">
              <a:spcBef>
                <a:spcPts val="0"/>
              </a:spcBef>
              <a:spcAft>
                <a:spcPts val="0"/>
              </a:spcAft>
              <a:buNone/>
              <a:defRPr/>
            </a:pPr>
            <a:endParaRPr lang="en-US" altLang="en-US" sz="2400" b="1" i="1" dirty="0">
              <a:solidFill>
                <a:schemeClr val="tx1"/>
              </a:solidFill>
              <a:latin typeface="+mn-lt"/>
              <a:cs typeface="Arial" panose="020B0604020202020204" pitchFamily="34" charset="0"/>
            </a:endParaRPr>
          </a:p>
          <a:p>
            <a:pPr marL="365771" indent="-365771">
              <a:spcBef>
                <a:spcPts val="0"/>
              </a:spcBef>
              <a:spcAft>
                <a:spcPts val="0"/>
              </a:spcAft>
              <a:defRPr/>
            </a:pPr>
            <a:r>
              <a:rPr lang="en-US" altLang="en-US" sz="2400" b="1" dirty="0">
                <a:solidFill>
                  <a:schemeClr val="tx1"/>
                </a:solidFill>
                <a:latin typeface="+mn-lt"/>
                <a:cs typeface="Arial" panose="020B0604020202020204" pitchFamily="34" charset="0"/>
              </a:rPr>
              <a:t>Refreshment Host:  B</a:t>
            </a:r>
          </a:p>
        </p:txBody>
      </p:sp>
      <p:sp>
        <p:nvSpPr>
          <p:cNvPr id="27654" name="Slide Number Placeholder 5"/>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AB06994E-5FDD-4F8B-8F28-6054427B3D31}" type="slidenum">
              <a:rPr lang="en-US" altLang="en-US"/>
              <a:pPr/>
              <a:t>41</a:t>
            </a:fld>
            <a:endParaRPr lang="en-US" altLang="en-US"/>
          </a:p>
        </p:txBody>
      </p:sp>
    </p:spTree>
    <p:extLst>
      <p:ext uri="{BB962C8B-B14F-4D97-AF65-F5344CB8AC3E}">
        <p14:creationId xmlns:p14="http://schemas.microsoft.com/office/powerpoint/2010/main" val="92199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9276" y="2362200"/>
            <a:ext cx="11706040" cy="3581400"/>
          </a:xfrm>
        </p:spPr>
        <p:txBody>
          <a:bodyPr/>
          <a:lstStyle/>
          <a:p>
            <a:pPr>
              <a:spcAft>
                <a:spcPts val="640"/>
              </a:spcAft>
              <a:defRPr/>
            </a:pPr>
            <a:endParaRPr lang="en-US" altLang="en-US" sz="3200" b="1" dirty="0">
              <a:solidFill>
                <a:schemeClr val="tx1">
                  <a:lumMod val="75000"/>
                  <a:lumOff val="25000"/>
                </a:schemeClr>
              </a:solidFill>
              <a:latin typeface="+mn-lt"/>
            </a:endParaRPr>
          </a:p>
          <a:p>
            <a:pPr>
              <a:spcAft>
                <a:spcPts val="640"/>
              </a:spcAft>
              <a:defRPr/>
            </a:pPr>
            <a:r>
              <a:rPr lang="en-US" altLang="en-US" sz="4800" b="1" dirty="0">
                <a:solidFill>
                  <a:schemeClr val="tx1">
                    <a:lumMod val="75000"/>
                    <a:lumOff val="25000"/>
                  </a:schemeClr>
                </a:solidFill>
                <a:latin typeface="+mn-lt"/>
              </a:rPr>
              <a:t>Hymn:</a:t>
            </a:r>
          </a:p>
          <a:p>
            <a:pPr>
              <a:spcAft>
                <a:spcPts val="640"/>
              </a:spcAft>
              <a:defRPr/>
            </a:pPr>
            <a:endParaRPr lang="en-US" altLang="en-US" sz="500" b="1" dirty="0">
              <a:latin typeface="+mn-lt"/>
            </a:endParaRPr>
          </a:p>
          <a:p>
            <a:pPr marL="0" indent="0" algn="ctr">
              <a:spcAft>
                <a:spcPts val="640"/>
              </a:spcAft>
              <a:buNone/>
              <a:defRPr/>
            </a:pPr>
            <a:r>
              <a:rPr lang="en-US" b="1" dirty="0">
                <a:solidFill>
                  <a:schemeClr val="tx1"/>
                </a:solidFill>
                <a:latin typeface="+mn-lt"/>
              </a:rPr>
              <a:t>“</a:t>
            </a:r>
            <a:r>
              <a:rPr lang="en-US" b="1" u="sng" dirty="0">
                <a:solidFill>
                  <a:schemeClr val="tx1"/>
                </a:solidFill>
                <a:effectLst/>
                <a:latin typeface="+mn-lt"/>
                <a:ea typeface="Times New Roman" panose="02020603050405020304" pitchFamily="18" charset="0"/>
              </a:rPr>
              <a:t>Redeemed, How I Love to Proclaim It!</a:t>
            </a:r>
            <a:r>
              <a:rPr lang="en-US" b="1" dirty="0">
                <a:solidFill>
                  <a:schemeClr val="tx1"/>
                </a:solidFill>
                <a:effectLst/>
                <a:latin typeface="+mn-lt"/>
                <a:ea typeface="Times New Roman" panose="02020603050405020304" pitchFamily="18" charset="0"/>
              </a:rPr>
              <a:t>”</a:t>
            </a:r>
          </a:p>
          <a:p>
            <a:pPr marL="0" indent="0" algn="ctr">
              <a:spcAft>
                <a:spcPts val="640"/>
              </a:spcAft>
              <a:buNone/>
              <a:defRPr/>
            </a:pPr>
            <a:endParaRPr lang="en-US" altLang="en-US" sz="4000" b="1" dirty="0">
              <a:solidFill>
                <a:prstClr val="black"/>
              </a:solidFill>
              <a:latin typeface="+mn-lt"/>
            </a:endParaRPr>
          </a:p>
        </p:txBody>
      </p:sp>
      <p:sp>
        <p:nvSpPr>
          <p:cNvPr id="22534" name="Slide Number Placeholder 5"/>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23B97DB6-B669-40D3-ADAE-5E4EAA179F76}" type="slidenum">
              <a:rPr lang="en-US" altLang="en-US"/>
              <a:pPr/>
              <a:t>5</a:t>
            </a:fld>
            <a:endParaRPr lang="en-US" altLang="en-US"/>
          </a:p>
        </p:txBody>
      </p:sp>
      <p:sp>
        <p:nvSpPr>
          <p:cNvPr id="4" name="Title 3">
            <a:extLst>
              <a:ext uri="{FF2B5EF4-FFF2-40B4-BE49-F238E27FC236}">
                <a16:creationId xmlns:a16="http://schemas.microsoft.com/office/drawing/2014/main" id="{E8E4146C-0FD9-419C-0145-9430CD9736A4}"/>
              </a:ext>
            </a:extLst>
          </p:cNvPr>
          <p:cNvSpPr>
            <a:spLocks noGrp="1"/>
          </p:cNvSpPr>
          <p:nvPr>
            <p:ph type="title"/>
          </p:nvPr>
        </p:nvSpPr>
        <p:spPr/>
        <p:txBody>
          <a:bodyPr/>
          <a:lstStyle/>
          <a:p>
            <a:endParaRPr lang="en-US"/>
          </a:p>
        </p:txBody>
      </p:sp>
    </p:spTree>
    <p:extLst>
      <p:ext uri="{BB962C8B-B14F-4D97-AF65-F5344CB8AC3E}">
        <p14:creationId xmlns:p14="http://schemas.microsoft.com/office/powerpoint/2010/main" val="18767414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5296EE-7BB4-0B6F-F233-2A97C8DDA960}"/>
              </a:ext>
            </a:extLst>
          </p:cNvPr>
          <p:cNvSpPr>
            <a:spLocks noGrp="1"/>
          </p:cNvSpPr>
          <p:nvPr>
            <p:ph type="title"/>
          </p:nvPr>
        </p:nvSpPr>
        <p:spPr>
          <a:xfrm>
            <a:off x="3378200" y="267999"/>
            <a:ext cx="5638800" cy="846137"/>
          </a:xfrm>
        </p:spPr>
        <p:txBody>
          <a:bodyPr/>
          <a:lstStyle/>
          <a:p>
            <a:r>
              <a:rPr lang="en-US" b="1" dirty="0">
                <a:solidFill>
                  <a:schemeClr val="tx1"/>
                </a:solidFill>
                <a:latin typeface="+mn-lt"/>
              </a:rPr>
              <a:t>Why “Redeemed!”</a:t>
            </a:r>
          </a:p>
        </p:txBody>
      </p:sp>
      <p:sp>
        <p:nvSpPr>
          <p:cNvPr id="3" name="Content Placeholder 2">
            <a:extLst>
              <a:ext uri="{FF2B5EF4-FFF2-40B4-BE49-F238E27FC236}">
                <a16:creationId xmlns:a16="http://schemas.microsoft.com/office/drawing/2014/main" id="{73FA113F-E369-A7FD-7B61-5E0E4EE437F7}"/>
              </a:ext>
            </a:extLst>
          </p:cNvPr>
          <p:cNvSpPr>
            <a:spLocks noGrp="1"/>
          </p:cNvSpPr>
          <p:nvPr>
            <p:ph idx="1"/>
          </p:nvPr>
        </p:nvSpPr>
        <p:spPr>
          <a:xfrm>
            <a:off x="619276" y="2101850"/>
            <a:ext cx="11706040" cy="4527550"/>
          </a:xfrm>
        </p:spPr>
        <p:txBody>
          <a:bodyPr/>
          <a:lstStyle/>
          <a:p>
            <a:r>
              <a:rPr lang="en-US" b="1" dirty="0">
                <a:solidFill>
                  <a:schemeClr val="tx1"/>
                </a:solidFill>
                <a:latin typeface="+mn-lt"/>
              </a:rPr>
              <a:t>“</a:t>
            </a:r>
            <a:r>
              <a:rPr lang="en-US" b="1" dirty="0">
                <a:solidFill>
                  <a:srgbClr val="FF0000"/>
                </a:solidFill>
                <a:latin typeface="+mn-lt"/>
              </a:rPr>
              <a:t>Redeemed</a:t>
            </a:r>
            <a:r>
              <a:rPr lang="en-US" b="1" dirty="0">
                <a:solidFill>
                  <a:schemeClr val="tx1"/>
                </a:solidFill>
                <a:latin typeface="+mn-lt"/>
              </a:rPr>
              <a:t>” seems so New Testament – </a:t>
            </a:r>
            <a:br>
              <a:rPr lang="en-US" b="1" dirty="0">
                <a:solidFill>
                  <a:schemeClr val="tx1"/>
                </a:solidFill>
                <a:latin typeface="+mn-lt"/>
              </a:rPr>
            </a:br>
            <a:r>
              <a:rPr lang="en-US" b="1" dirty="0">
                <a:solidFill>
                  <a:schemeClr val="tx1"/>
                </a:solidFill>
                <a:latin typeface="+mn-lt"/>
              </a:rPr>
              <a:t>and it is. (More on that later.)</a:t>
            </a:r>
          </a:p>
          <a:p>
            <a:endParaRPr lang="en-US" sz="2000" b="1" dirty="0">
              <a:solidFill>
                <a:schemeClr val="tx1"/>
              </a:solidFill>
              <a:latin typeface="+mn-lt"/>
            </a:endParaRPr>
          </a:p>
          <a:p>
            <a:r>
              <a:rPr lang="en-US" b="1" dirty="0">
                <a:solidFill>
                  <a:schemeClr val="tx1"/>
                </a:solidFill>
                <a:latin typeface="+mn-lt"/>
              </a:rPr>
              <a:t>Yet “</a:t>
            </a:r>
            <a:r>
              <a:rPr lang="en-US" b="1" dirty="0">
                <a:solidFill>
                  <a:srgbClr val="FF0000"/>
                </a:solidFill>
                <a:latin typeface="+mn-lt"/>
              </a:rPr>
              <a:t>redeemed</a:t>
            </a:r>
            <a:r>
              <a:rPr lang="en-US" b="1" dirty="0">
                <a:solidFill>
                  <a:schemeClr val="tx1"/>
                </a:solidFill>
                <a:latin typeface="+mn-lt"/>
              </a:rPr>
              <a:t>” is what God has been about in the whole Old Testament since Genesis 3</a:t>
            </a:r>
          </a:p>
          <a:p>
            <a:r>
              <a:rPr lang="en-US" b="1" dirty="0">
                <a:solidFill>
                  <a:schemeClr val="tx1"/>
                </a:solidFill>
                <a:latin typeface="+mn-lt"/>
              </a:rPr>
              <a:t>Isaiah 35:9-10, </a:t>
            </a:r>
            <a:r>
              <a:rPr lang="en-US" b="1" dirty="0">
                <a:solidFill>
                  <a:srgbClr val="FF0000"/>
                </a:solidFill>
                <a:latin typeface="+mn-lt"/>
              </a:rPr>
              <a:t>redeemed</a:t>
            </a:r>
            <a:r>
              <a:rPr lang="en-US" b="1" dirty="0">
                <a:solidFill>
                  <a:schemeClr val="tx1"/>
                </a:solidFill>
                <a:latin typeface="+mn-lt"/>
              </a:rPr>
              <a:t>, is the climax of  Chapters 1-35</a:t>
            </a:r>
          </a:p>
          <a:p>
            <a:endParaRPr lang="en-US" b="1" dirty="0">
              <a:solidFill>
                <a:schemeClr val="tx1"/>
              </a:solidFill>
              <a:latin typeface="+mn-lt"/>
            </a:endParaRPr>
          </a:p>
          <a:p>
            <a:pPr marL="0" indent="0">
              <a:buNone/>
            </a:pPr>
            <a:endParaRPr lang="en-US" b="1" dirty="0">
              <a:solidFill>
                <a:schemeClr val="tx1"/>
              </a:solidFill>
              <a:latin typeface="+mn-lt"/>
            </a:endParaRPr>
          </a:p>
        </p:txBody>
      </p:sp>
    </p:spTree>
    <p:extLst>
      <p:ext uri="{BB962C8B-B14F-4D97-AF65-F5344CB8AC3E}">
        <p14:creationId xmlns:p14="http://schemas.microsoft.com/office/powerpoint/2010/main" val="3150443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1366AF-9180-3C94-DE43-EBA79885B9D9}"/>
              </a:ext>
            </a:extLst>
          </p:cNvPr>
          <p:cNvSpPr>
            <a:spLocks noGrp="1"/>
          </p:cNvSpPr>
          <p:nvPr>
            <p:ph type="title"/>
          </p:nvPr>
        </p:nvSpPr>
        <p:spPr>
          <a:xfrm>
            <a:off x="2616200" y="491331"/>
            <a:ext cx="7239000" cy="846137"/>
          </a:xfrm>
          <a:solidFill>
            <a:schemeClr val="accent2">
              <a:lumMod val="60000"/>
              <a:lumOff val="40000"/>
            </a:schemeClr>
          </a:solidFill>
        </p:spPr>
        <p:txBody>
          <a:bodyPr/>
          <a:lstStyle/>
          <a:p>
            <a:pPr algn="ctr"/>
            <a:r>
              <a:rPr lang="en-US" sz="4000" b="1" dirty="0">
                <a:solidFill>
                  <a:schemeClr val="tx1"/>
                </a:solidFill>
                <a:latin typeface="+mn-lt"/>
              </a:rPr>
              <a:t>Redeemed People!</a:t>
            </a:r>
          </a:p>
        </p:txBody>
      </p:sp>
      <p:sp>
        <p:nvSpPr>
          <p:cNvPr id="3" name="Content Placeholder 2">
            <a:extLst>
              <a:ext uri="{FF2B5EF4-FFF2-40B4-BE49-F238E27FC236}">
                <a16:creationId xmlns:a16="http://schemas.microsoft.com/office/drawing/2014/main" id="{0FED6276-76ED-375D-A924-97732ABD05C1}"/>
              </a:ext>
            </a:extLst>
          </p:cNvPr>
          <p:cNvSpPr>
            <a:spLocks noGrp="1"/>
          </p:cNvSpPr>
          <p:nvPr>
            <p:ph idx="1"/>
          </p:nvPr>
        </p:nvSpPr>
        <p:spPr>
          <a:xfrm>
            <a:off x="1054100" y="2582864"/>
            <a:ext cx="10896600" cy="2895600"/>
          </a:xfrm>
        </p:spPr>
        <p:txBody>
          <a:bodyPr/>
          <a:lstStyle/>
          <a:p>
            <a:pPr marL="0" marR="0" indent="0">
              <a:lnSpc>
                <a:spcPct val="115000"/>
              </a:lnSpc>
              <a:spcBef>
                <a:spcPts val="0"/>
              </a:spcBef>
              <a:spcAft>
                <a:spcPts val="1000"/>
              </a:spcAft>
              <a:buNone/>
            </a:pPr>
            <a:r>
              <a:rPr lang="en-US" sz="2800" b="1" dirty="0">
                <a:solidFill>
                  <a:schemeClr val="tx1"/>
                </a:solidFill>
                <a:latin typeface="+mn-lt"/>
                <a:ea typeface="Times New Roman" panose="02020603050405020304" pitchFamily="18" charset="0"/>
              </a:rPr>
              <a:t>Isaiah 35:9b-10</a:t>
            </a:r>
          </a:p>
          <a:p>
            <a:pPr marL="0" indent="0">
              <a:lnSpc>
                <a:spcPct val="115000"/>
              </a:lnSpc>
              <a:spcBef>
                <a:spcPts val="0"/>
              </a:spcBef>
              <a:spcAft>
                <a:spcPts val="1000"/>
              </a:spcAft>
              <a:buNone/>
            </a:pPr>
            <a:r>
              <a:rPr lang="en-US" sz="2800" b="1" dirty="0">
                <a:solidFill>
                  <a:schemeClr val="tx1"/>
                </a:solidFill>
                <a:effectLst/>
                <a:latin typeface="+mn-lt"/>
                <a:ea typeface="Times New Roman" panose="02020603050405020304" pitchFamily="18" charset="0"/>
              </a:rPr>
              <a:t>But the </a:t>
            </a:r>
            <a:r>
              <a:rPr lang="en-US" sz="2800" b="1" dirty="0">
                <a:solidFill>
                  <a:srgbClr val="FF0000"/>
                </a:solidFill>
                <a:effectLst/>
                <a:latin typeface="+mn-lt"/>
                <a:ea typeface="Times New Roman" panose="02020603050405020304" pitchFamily="18" charset="0"/>
              </a:rPr>
              <a:t>redeemed</a:t>
            </a:r>
            <a:r>
              <a:rPr lang="en-US" sz="2800" b="1" dirty="0">
                <a:solidFill>
                  <a:schemeClr val="tx1"/>
                </a:solidFill>
                <a:effectLst/>
                <a:latin typeface="+mn-lt"/>
                <a:ea typeface="Times New Roman" panose="02020603050405020304" pitchFamily="18" charset="0"/>
              </a:rPr>
              <a:t> will walk </a:t>
            </a:r>
            <a:r>
              <a:rPr lang="en-US" sz="2800" b="1" i="1" dirty="0">
                <a:solidFill>
                  <a:schemeClr val="tx1"/>
                </a:solidFill>
                <a:effectLst/>
                <a:latin typeface="+mn-lt"/>
                <a:ea typeface="Times New Roman" panose="02020603050405020304" pitchFamily="18" charset="0"/>
              </a:rPr>
              <a:t>there,</a:t>
            </a:r>
            <a:r>
              <a:rPr lang="en-US" sz="2800" b="1" dirty="0">
                <a:solidFill>
                  <a:schemeClr val="tx1"/>
                </a:solidFill>
                <a:effectLst/>
                <a:latin typeface="+mn-lt"/>
                <a:ea typeface="Times New Roman" panose="02020603050405020304" pitchFamily="18" charset="0"/>
              </a:rPr>
              <a:t> </a:t>
            </a:r>
            <a:r>
              <a:rPr lang="en-US" sz="2800" b="1" baseline="30000" dirty="0">
                <a:solidFill>
                  <a:schemeClr val="tx1"/>
                </a:solidFill>
                <a:effectLst/>
                <a:latin typeface="+mn-lt"/>
                <a:ea typeface="Times New Roman" panose="02020603050405020304" pitchFamily="18" charset="0"/>
              </a:rPr>
              <a:t>10</a:t>
            </a:r>
            <a:r>
              <a:rPr lang="en-US" sz="2800" b="1" dirty="0">
                <a:solidFill>
                  <a:schemeClr val="tx1"/>
                </a:solidFill>
                <a:effectLst/>
                <a:latin typeface="+mn-lt"/>
                <a:ea typeface="Times New Roman" panose="02020603050405020304" pitchFamily="18" charset="0"/>
              </a:rPr>
              <a:t> And the </a:t>
            </a:r>
            <a:r>
              <a:rPr lang="en-US" sz="2800" b="1" dirty="0">
                <a:solidFill>
                  <a:srgbClr val="FF0000"/>
                </a:solidFill>
                <a:effectLst/>
                <a:latin typeface="+mn-lt"/>
                <a:ea typeface="Times New Roman" panose="02020603050405020304" pitchFamily="18" charset="0"/>
              </a:rPr>
              <a:t>ransomed</a:t>
            </a:r>
            <a:r>
              <a:rPr lang="en-US" sz="2800" b="1" dirty="0">
                <a:solidFill>
                  <a:schemeClr val="tx1"/>
                </a:solidFill>
                <a:effectLst/>
                <a:latin typeface="+mn-lt"/>
                <a:ea typeface="Times New Roman" panose="02020603050405020304" pitchFamily="18" charset="0"/>
              </a:rPr>
              <a:t> of the </a:t>
            </a:r>
            <a:r>
              <a:rPr lang="en-US" sz="2800" b="1" cap="small" dirty="0">
                <a:solidFill>
                  <a:schemeClr val="tx1"/>
                </a:solidFill>
                <a:effectLst/>
                <a:latin typeface="+mn-lt"/>
                <a:ea typeface="Times New Roman" panose="02020603050405020304" pitchFamily="18" charset="0"/>
              </a:rPr>
              <a:t>Lord</a:t>
            </a:r>
            <a:r>
              <a:rPr lang="en-US" sz="2800" b="1" dirty="0">
                <a:solidFill>
                  <a:schemeClr val="tx1"/>
                </a:solidFill>
                <a:effectLst/>
                <a:latin typeface="+mn-lt"/>
                <a:ea typeface="Times New Roman" panose="02020603050405020304" pitchFamily="18" charset="0"/>
              </a:rPr>
              <a:t> will return And come with </a:t>
            </a:r>
            <a:r>
              <a:rPr lang="en-US" sz="2800" b="1" dirty="0">
                <a:solidFill>
                  <a:schemeClr val="accent1"/>
                </a:solidFill>
                <a:effectLst/>
                <a:latin typeface="+mn-lt"/>
                <a:ea typeface="Times New Roman" panose="02020603050405020304" pitchFamily="18" charset="0"/>
              </a:rPr>
              <a:t>joyful</a:t>
            </a:r>
            <a:r>
              <a:rPr lang="en-US" sz="2800" b="1" dirty="0">
                <a:solidFill>
                  <a:schemeClr val="tx1"/>
                </a:solidFill>
                <a:effectLst/>
                <a:latin typeface="+mn-lt"/>
                <a:ea typeface="Times New Roman" panose="02020603050405020304" pitchFamily="18" charset="0"/>
              </a:rPr>
              <a:t> shouting to Zion, With everlasting </a:t>
            </a:r>
            <a:r>
              <a:rPr lang="en-US" sz="2800" b="1" dirty="0">
                <a:solidFill>
                  <a:schemeClr val="accent1"/>
                </a:solidFill>
                <a:effectLst/>
                <a:latin typeface="+mn-lt"/>
                <a:ea typeface="Times New Roman" panose="02020603050405020304" pitchFamily="18" charset="0"/>
              </a:rPr>
              <a:t>joy</a:t>
            </a:r>
            <a:r>
              <a:rPr lang="en-US" sz="2800" b="1" dirty="0">
                <a:solidFill>
                  <a:schemeClr val="tx1"/>
                </a:solidFill>
                <a:effectLst/>
                <a:latin typeface="+mn-lt"/>
                <a:ea typeface="Times New Roman" panose="02020603050405020304" pitchFamily="18" charset="0"/>
              </a:rPr>
              <a:t> upon their heads. They will find </a:t>
            </a:r>
            <a:r>
              <a:rPr lang="en-US" sz="2800" b="1" dirty="0">
                <a:solidFill>
                  <a:schemeClr val="accent1"/>
                </a:solidFill>
                <a:effectLst/>
                <a:latin typeface="+mn-lt"/>
                <a:ea typeface="Times New Roman" panose="02020603050405020304" pitchFamily="18" charset="0"/>
              </a:rPr>
              <a:t>gladness</a:t>
            </a:r>
            <a:r>
              <a:rPr lang="en-US" sz="2800" b="1" dirty="0">
                <a:solidFill>
                  <a:schemeClr val="tx1"/>
                </a:solidFill>
                <a:effectLst/>
                <a:latin typeface="+mn-lt"/>
                <a:ea typeface="Times New Roman" panose="02020603050405020304" pitchFamily="18" charset="0"/>
              </a:rPr>
              <a:t> and </a:t>
            </a:r>
            <a:r>
              <a:rPr lang="en-US" sz="2800" b="1" dirty="0">
                <a:solidFill>
                  <a:schemeClr val="accent1"/>
                </a:solidFill>
                <a:effectLst/>
                <a:latin typeface="+mn-lt"/>
                <a:ea typeface="Times New Roman" panose="02020603050405020304" pitchFamily="18" charset="0"/>
              </a:rPr>
              <a:t>joy</a:t>
            </a:r>
            <a:r>
              <a:rPr lang="en-US" sz="2800" b="1" dirty="0">
                <a:solidFill>
                  <a:schemeClr val="tx1"/>
                </a:solidFill>
                <a:effectLst/>
                <a:latin typeface="+mn-lt"/>
                <a:ea typeface="Times New Roman" panose="02020603050405020304" pitchFamily="18" charset="0"/>
              </a:rPr>
              <a:t>, </a:t>
            </a:r>
            <a:r>
              <a:rPr lang="en-US" sz="2800" b="1" dirty="0">
                <a:solidFill>
                  <a:schemeClr val="tx1"/>
                </a:solidFill>
                <a:latin typeface="+mn-lt"/>
                <a:ea typeface="Times New Roman" panose="02020603050405020304" pitchFamily="18" charset="0"/>
              </a:rPr>
              <a:t>And sorrow and sighing will flee away.  </a:t>
            </a:r>
          </a:p>
          <a:p>
            <a:pPr marL="0" marR="0" indent="0">
              <a:lnSpc>
                <a:spcPct val="115000"/>
              </a:lnSpc>
              <a:spcBef>
                <a:spcPts val="0"/>
              </a:spcBef>
              <a:spcAft>
                <a:spcPts val="1000"/>
              </a:spcAft>
              <a:buNone/>
            </a:pPr>
            <a:endParaRPr lang="en-US" sz="2800" b="1" dirty="0">
              <a:solidFill>
                <a:schemeClr val="tx1"/>
              </a:solidFill>
              <a:effectLst/>
              <a:latin typeface="+mn-lt"/>
              <a:ea typeface="Times New Roman" panose="02020603050405020304" pitchFamily="18" charset="0"/>
            </a:endParaRPr>
          </a:p>
        </p:txBody>
      </p:sp>
    </p:spTree>
    <p:extLst>
      <p:ext uri="{BB962C8B-B14F-4D97-AF65-F5344CB8AC3E}">
        <p14:creationId xmlns:p14="http://schemas.microsoft.com/office/powerpoint/2010/main" val="673784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7"/>
          <p:cNvSpPr>
            <a:spLocks noGrp="1"/>
          </p:cNvSpPr>
          <p:nvPr>
            <p:ph type="sldNum" sz="quarter" idx="12"/>
          </p:nvPr>
        </p:nvSpPr>
        <p:spPr/>
        <p:txBody>
          <a:bodyPr/>
          <a:lstStyle/>
          <a:p>
            <a:fld id="{5762F52A-C960-462B-8236-8A9481EACB9C}" type="slidenum">
              <a:rPr lang="en-US" smtClean="0"/>
              <a:pPr/>
              <a:t>8</a:t>
            </a:fld>
            <a:endParaRPr lang="en-US" dirty="0"/>
          </a:p>
        </p:txBody>
      </p:sp>
      <p:sp>
        <p:nvSpPr>
          <p:cNvPr id="2" name="TextBox 1">
            <a:extLst>
              <a:ext uri="{FF2B5EF4-FFF2-40B4-BE49-F238E27FC236}">
                <a16:creationId xmlns:a16="http://schemas.microsoft.com/office/drawing/2014/main" id="{6004F215-DFB5-7167-342B-3D434F9BB2B7}"/>
              </a:ext>
            </a:extLst>
          </p:cNvPr>
          <p:cNvSpPr txBox="1"/>
          <p:nvPr/>
        </p:nvSpPr>
        <p:spPr>
          <a:xfrm>
            <a:off x="4563689" y="1535668"/>
            <a:ext cx="3476208" cy="369332"/>
          </a:xfrm>
          <a:prstGeom prst="rect">
            <a:avLst/>
          </a:prstGeom>
          <a:noFill/>
        </p:spPr>
        <p:txBody>
          <a:bodyPr wrap="none" rtlCol="0">
            <a:spAutoFit/>
          </a:bodyPr>
          <a:lstStyle/>
          <a:p>
            <a:r>
              <a:rPr lang="en-US" b="1" i="0" u="none" strike="noStrike" dirty="0">
                <a:effectLst/>
                <a:latin typeface="+mn-lt"/>
              </a:rPr>
              <a:t>By </a:t>
            </a:r>
            <a:r>
              <a:rPr lang="en-US" b="1" dirty="0">
                <a:latin typeface="+mn-lt"/>
              </a:rPr>
              <a:t>Fanny Crosby</a:t>
            </a:r>
            <a:r>
              <a:rPr lang="en-US" b="1" i="0" u="none" strike="noStrike" dirty="0">
                <a:effectLst/>
                <a:latin typeface="+mn-lt"/>
              </a:rPr>
              <a:t>, Verse 1 of 3</a:t>
            </a:r>
          </a:p>
        </p:txBody>
      </p:sp>
      <p:sp>
        <p:nvSpPr>
          <p:cNvPr id="4" name="Rectangle 2">
            <a:extLst>
              <a:ext uri="{FF2B5EF4-FFF2-40B4-BE49-F238E27FC236}">
                <a16:creationId xmlns:a16="http://schemas.microsoft.com/office/drawing/2014/main" id="{D465FEDE-92C2-9436-70E8-33664930DFD0}"/>
              </a:ext>
            </a:extLst>
          </p:cNvPr>
          <p:cNvSpPr>
            <a:spLocks noChangeArrowheads="1"/>
          </p:cNvSpPr>
          <p:nvPr/>
        </p:nvSpPr>
        <p:spPr bwMode="auto">
          <a:xfrm>
            <a:off x="2387600" y="1905000"/>
            <a:ext cx="7772400" cy="5016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0" marR="0">
              <a:spcBef>
                <a:spcPts val="0"/>
              </a:spcBef>
              <a:spcAft>
                <a:spcPts val="0"/>
              </a:spcAft>
            </a:pPr>
            <a:r>
              <a:rPr lang="en-US" sz="3200" b="1" dirty="0">
                <a:effectLst/>
                <a:latin typeface="+mn-lt"/>
                <a:ea typeface="Times New Roman" panose="02020603050405020304" pitchFamily="18" charset="0"/>
              </a:rPr>
              <a:t>Redeemed, how I love to proclaim it!</a:t>
            </a:r>
            <a:br>
              <a:rPr lang="en-US" sz="3200" b="1" dirty="0">
                <a:effectLst/>
                <a:latin typeface="+mn-lt"/>
                <a:ea typeface="Times New Roman" panose="02020603050405020304" pitchFamily="18" charset="0"/>
              </a:rPr>
            </a:br>
            <a:r>
              <a:rPr lang="en-US" sz="3200" b="1" dirty="0">
                <a:effectLst/>
                <a:latin typeface="+mn-lt"/>
                <a:ea typeface="Times New Roman" panose="02020603050405020304" pitchFamily="18" charset="0"/>
              </a:rPr>
              <a:t>Redeemed by the blood of the Lamb;</a:t>
            </a:r>
            <a:br>
              <a:rPr lang="en-US" sz="3200" b="1" dirty="0">
                <a:effectLst/>
                <a:latin typeface="+mn-lt"/>
                <a:ea typeface="Times New Roman" panose="02020603050405020304" pitchFamily="18" charset="0"/>
              </a:rPr>
            </a:br>
            <a:r>
              <a:rPr lang="en-US" sz="3200" b="1" dirty="0">
                <a:effectLst/>
                <a:latin typeface="+mn-lt"/>
                <a:ea typeface="Times New Roman" panose="02020603050405020304" pitchFamily="18" charset="0"/>
              </a:rPr>
              <a:t>Redeemed through His infinite mercy,</a:t>
            </a:r>
            <a:br>
              <a:rPr lang="en-US" sz="3200" b="1" dirty="0">
                <a:effectLst/>
                <a:latin typeface="+mn-lt"/>
                <a:ea typeface="Times New Roman" panose="02020603050405020304" pitchFamily="18" charset="0"/>
              </a:rPr>
            </a:br>
            <a:r>
              <a:rPr lang="en-US" sz="3200" b="1" dirty="0">
                <a:effectLst/>
                <a:latin typeface="+mn-lt"/>
                <a:ea typeface="Times New Roman" panose="02020603050405020304" pitchFamily="18" charset="0"/>
              </a:rPr>
              <a:t>His child and forever I am.</a:t>
            </a:r>
          </a:p>
          <a:p>
            <a:pPr marL="0" marR="0">
              <a:spcBef>
                <a:spcPts val="0"/>
              </a:spcBef>
              <a:spcAft>
                <a:spcPts val="0"/>
              </a:spcAft>
            </a:pPr>
            <a:r>
              <a:rPr lang="en-US" sz="3200" b="1" dirty="0">
                <a:effectLst/>
                <a:latin typeface="+mn-lt"/>
                <a:ea typeface="Times New Roman" panose="02020603050405020304" pitchFamily="18" charset="0"/>
              </a:rPr>
              <a:t> </a:t>
            </a:r>
          </a:p>
          <a:p>
            <a:pPr marL="0" marR="0">
              <a:spcBef>
                <a:spcPts val="0"/>
              </a:spcBef>
              <a:spcAft>
                <a:spcPts val="0"/>
              </a:spcAft>
            </a:pPr>
            <a:r>
              <a:rPr lang="en-US" sz="3200" i="1" dirty="0">
                <a:effectLst/>
                <a:latin typeface="+mn-lt"/>
                <a:ea typeface="Times New Roman" panose="02020603050405020304" pitchFamily="18" charset="0"/>
              </a:rPr>
              <a:t>Refrain</a:t>
            </a:r>
            <a:endParaRPr lang="en-US" sz="3200" dirty="0">
              <a:effectLst/>
              <a:latin typeface="+mn-lt"/>
              <a:ea typeface="Times New Roman" panose="02020603050405020304" pitchFamily="18" charset="0"/>
            </a:endParaRPr>
          </a:p>
          <a:p>
            <a:pPr marL="0" marR="0">
              <a:spcBef>
                <a:spcPts val="0"/>
              </a:spcBef>
              <a:spcAft>
                <a:spcPts val="0"/>
              </a:spcAft>
            </a:pPr>
            <a:r>
              <a:rPr lang="en-US" sz="3200" b="1" dirty="0">
                <a:effectLst/>
                <a:latin typeface="+mn-lt"/>
                <a:ea typeface="Times New Roman" panose="02020603050405020304" pitchFamily="18" charset="0"/>
              </a:rPr>
              <a:t>Redeemed, redeemed,</a:t>
            </a:r>
            <a:br>
              <a:rPr lang="en-US" sz="3200" b="1" dirty="0">
                <a:effectLst/>
                <a:latin typeface="+mn-lt"/>
                <a:ea typeface="Times New Roman" panose="02020603050405020304" pitchFamily="18" charset="0"/>
              </a:rPr>
            </a:br>
            <a:r>
              <a:rPr lang="en-US" sz="3200" b="1" dirty="0">
                <a:effectLst/>
                <a:latin typeface="+mn-lt"/>
                <a:ea typeface="Times New Roman" panose="02020603050405020304" pitchFamily="18" charset="0"/>
              </a:rPr>
              <a:t>Redeemed by the blood of the Lamb;</a:t>
            </a:r>
            <a:br>
              <a:rPr lang="en-US" sz="3200" b="1" dirty="0">
                <a:effectLst/>
                <a:latin typeface="+mn-lt"/>
                <a:ea typeface="Times New Roman" panose="02020603050405020304" pitchFamily="18" charset="0"/>
              </a:rPr>
            </a:br>
            <a:r>
              <a:rPr lang="en-US" sz="3200" b="1" dirty="0">
                <a:effectLst/>
                <a:latin typeface="+mn-lt"/>
                <a:ea typeface="Times New Roman" panose="02020603050405020304" pitchFamily="18" charset="0"/>
              </a:rPr>
              <a:t>Redeemed, redeemed,</a:t>
            </a:r>
            <a:br>
              <a:rPr lang="en-US" sz="3200" b="1" dirty="0">
                <a:effectLst/>
                <a:latin typeface="+mn-lt"/>
                <a:ea typeface="Times New Roman" panose="02020603050405020304" pitchFamily="18" charset="0"/>
              </a:rPr>
            </a:br>
            <a:r>
              <a:rPr lang="en-US" sz="3200" b="1" dirty="0">
                <a:effectLst/>
                <a:latin typeface="+mn-lt"/>
                <a:ea typeface="Times New Roman" panose="02020603050405020304" pitchFamily="18" charset="0"/>
              </a:rPr>
              <a:t>His child and forever I am.</a:t>
            </a:r>
            <a:endParaRPr lang="en-US" sz="3200" b="1" dirty="0">
              <a:solidFill>
                <a:srgbClr val="000000"/>
              </a:solidFill>
              <a:effectLst/>
              <a:latin typeface="+mn-lt"/>
              <a:ea typeface="Calibri" panose="020F0502020204030204" pitchFamily="34" charset="0"/>
            </a:endParaRPr>
          </a:p>
        </p:txBody>
      </p:sp>
      <p:sp>
        <p:nvSpPr>
          <p:cNvPr id="5" name="Rectangle 4">
            <a:extLst>
              <a:ext uri="{FF2B5EF4-FFF2-40B4-BE49-F238E27FC236}">
                <a16:creationId xmlns:a16="http://schemas.microsoft.com/office/drawing/2014/main" id="{C5031845-E226-B062-8E1F-FE94E2CB8559}"/>
              </a:ext>
            </a:extLst>
          </p:cNvPr>
          <p:cNvSpPr>
            <a:spLocks noChangeArrowheads="1"/>
          </p:cNvSpPr>
          <p:nvPr/>
        </p:nvSpPr>
        <p:spPr bwMode="auto">
          <a:xfrm>
            <a:off x="2815359" y="228600"/>
            <a:ext cx="6712094" cy="1323439"/>
          </a:xfrm>
          <a:prstGeom prst="rect">
            <a:avLst/>
          </a:prstGeom>
          <a:noFill/>
          <a:ln w="9525">
            <a:noFill/>
            <a:miter lim="800000"/>
            <a:headEnd/>
            <a:tailEnd/>
          </a:ln>
        </p:spPr>
        <p:txBody>
          <a:bodyPr wrap="none">
            <a:spAutoFit/>
          </a:bodyPr>
          <a:lstStyle/>
          <a:p>
            <a:pPr marL="0" indent="0" algn="ctr">
              <a:spcAft>
                <a:spcPts val="640"/>
              </a:spcAft>
              <a:buNone/>
              <a:defRPr/>
            </a:pPr>
            <a:r>
              <a:rPr lang="en-US" sz="4000" b="1" u="sng" dirty="0">
                <a:solidFill>
                  <a:schemeClr val="tx1"/>
                </a:solidFill>
                <a:effectLst/>
                <a:latin typeface="+mn-lt"/>
                <a:ea typeface="Times New Roman" panose="02020603050405020304" pitchFamily="18" charset="0"/>
              </a:rPr>
              <a:t>Redeemed, </a:t>
            </a:r>
            <a:br>
              <a:rPr lang="en-US" sz="4000" b="1" u="sng" dirty="0">
                <a:solidFill>
                  <a:schemeClr val="tx1"/>
                </a:solidFill>
                <a:effectLst/>
                <a:latin typeface="+mn-lt"/>
                <a:ea typeface="Times New Roman" panose="02020603050405020304" pitchFamily="18" charset="0"/>
              </a:rPr>
            </a:br>
            <a:r>
              <a:rPr lang="en-US" sz="4000" b="1" u="sng" dirty="0">
                <a:solidFill>
                  <a:schemeClr val="tx1"/>
                </a:solidFill>
                <a:effectLst/>
                <a:latin typeface="+mn-lt"/>
                <a:ea typeface="Times New Roman" panose="02020603050405020304" pitchFamily="18" charset="0"/>
              </a:rPr>
              <a:t>How I Love to Proclaim It!</a:t>
            </a:r>
            <a:r>
              <a:rPr lang="en-US" sz="4000" b="1" dirty="0">
                <a:solidFill>
                  <a:schemeClr val="tx1"/>
                </a:solidFill>
                <a:effectLst/>
                <a:latin typeface="+mn-lt"/>
                <a:ea typeface="Times New Roman" panose="02020603050405020304" pitchFamily="18" charset="0"/>
              </a:rPr>
              <a:t>”</a:t>
            </a:r>
          </a:p>
        </p:txBody>
      </p:sp>
    </p:spTree>
    <p:extLst>
      <p:ext uri="{BB962C8B-B14F-4D97-AF65-F5344CB8AC3E}">
        <p14:creationId xmlns:p14="http://schemas.microsoft.com/office/powerpoint/2010/main" val="35232329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7"/>
          <p:cNvSpPr>
            <a:spLocks noGrp="1"/>
          </p:cNvSpPr>
          <p:nvPr>
            <p:ph type="sldNum" sz="quarter" idx="12"/>
          </p:nvPr>
        </p:nvSpPr>
        <p:spPr/>
        <p:txBody>
          <a:bodyPr/>
          <a:lstStyle/>
          <a:p>
            <a:fld id="{5762F52A-C960-462B-8236-8A9481EACB9C}" type="slidenum">
              <a:rPr lang="en-US" smtClean="0"/>
              <a:pPr/>
              <a:t>9</a:t>
            </a:fld>
            <a:endParaRPr lang="en-US" dirty="0"/>
          </a:p>
        </p:txBody>
      </p:sp>
      <p:sp>
        <p:nvSpPr>
          <p:cNvPr id="2" name="TextBox 1">
            <a:extLst>
              <a:ext uri="{FF2B5EF4-FFF2-40B4-BE49-F238E27FC236}">
                <a16:creationId xmlns:a16="http://schemas.microsoft.com/office/drawing/2014/main" id="{6004F215-DFB5-7167-342B-3D434F9BB2B7}"/>
              </a:ext>
            </a:extLst>
          </p:cNvPr>
          <p:cNvSpPr txBox="1"/>
          <p:nvPr/>
        </p:nvSpPr>
        <p:spPr>
          <a:xfrm>
            <a:off x="4563689" y="1535668"/>
            <a:ext cx="3476208" cy="369332"/>
          </a:xfrm>
          <a:prstGeom prst="rect">
            <a:avLst/>
          </a:prstGeom>
          <a:noFill/>
        </p:spPr>
        <p:txBody>
          <a:bodyPr wrap="none" rtlCol="0">
            <a:spAutoFit/>
          </a:bodyPr>
          <a:lstStyle/>
          <a:p>
            <a:r>
              <a:rPr lang="en-US" b="1" i="0" u="none" strike="noStrike" dirty="0">
                <a:effectLst/>
                <a:latin typeface="+mn-lt"/>
              </a:rPr>
              <a:t>By </a:t>
            </a:r>
            <a:r>
              <a:rPr lang="en-US" b="1" dirty="0">
                <a:latin typeface="+mn-lt"/>
              </a:rPr>
              <a:t>Fanny Crosby</a:t>
            </a:r>
            <a:r>
              <a:rPr lang="en-US" b="1" i="0" u="none" strike="noStrike" dirty="0">
                <a:effectLst/>
                <a:latin typeface="+mn-lt"/>
              </a:rPr>
              <a:t>, Verse 2 of 3</a:t>
            </a:r>
          </a:p>
        </p:txBody>
      </p:sp>
      <p:sp>
        <p:nvSpPr>
          <p:cNvPr id="4" name="Rectangle 2">
            <a:extLst>
              <a:ext uri="{FF2B5EF4-FFF2-40B4-BE49-F238E27FC236}">
                <a16:creationId xmlns:a16="http://schemas.microsoft.com/office/drawing/2014/main" id="{D465FEDE-92C2-9436-70E8-33664930DFD0}"/>
              </a:ext>
            </a:extLst>
          </p:cNvPr>
          <p:cNvSpPr>
            <a:spLocks noChangeArrowheads="1"/>
          </p:cNvSpPr>
          <p:nvPr/>
        </p:nvSpPr>
        <p:spPr bwMode="auto">
          <a:xfrm>
            <a:off x="2390152" y="1905000"/>
            <a:ext cx="7388848" cy="5016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0" marR="0">
              <a:spcBef>
                <a:spcPts val="0"/>
              </a:spcBef>
              <a:spcAft>
                <a:spcPts val="0"/>
              </a:spcAft>
            </a:pPr>
            <a:r>
              <a:rPr lang="en-US" sz="3200" b="1" dirty="0">
                <a:effectLst/>
                <a:latin typeface="+mn-lt"/>
                <a:ea typeface="Times New Roman" panose="02020603050405020304" pitchFamily="18" charset="0"/>
              </a:rPr>
              <a:t>Redeemed, and so happy in Jesus,</a:t>
            </a:r>
            <a:br>
              <a:rPr lang="en-US" sz="3200" b="1" dirty="0">
                <a:effectLst/>
                <a:latin typeface="+mn-lt"/>
                <a:ea typeface="Times New Roman" panose="02020603050405020304" pitchFamily="18" charset="0"/>
              </a:rPr>
            </a:br>
            <a:r>
              <a:rPr lang="en-US" sz="3200" b="1" dirty="0">
                <a:effectLst/>
                <a:latin typeface="+mn-lt"/>
                <a:ea typeface="Times New Roman" panose="02020603050405020304" pitchFamily="18" charset="0"/>
              </a:rPr>
              <a:t>No language my rapture can tell;</a:t>
            </a:r>
            <a:br>
              <a:rPr lang="en-US" sz="3200" b="1" dirty="0">
                <a:effectLst/>
                <a:latin typeface="+mn-lt"/>
                <a:ea typeface="Times New Roman" panose="02020603050405020304" pitchFamily="18" charset="0"/>
              </a:rPr>
            </a:br>
            <a:r>
              <a:rPr lang="en-US" sz="3200" b="1" dirty="0">
                <a:effectLst/>
                <a:latin typeface="+mn-lt"/>
                <a:ea typeface="Times New Roman" panose="02020603050405020304" pitchFamily="18" charset="0"/>
              </a:rPr>
              <a:t>I know that the light of His presence</a:t>
            </a:r>
            <a:br>
              <a:rPr lang="en-US" sz="3200" b="1" dirty="0">
                <a:effectLst/>
                <a:latin typeface="+mn-lt"/>
                <a:ea typeface="Times New Roman" panose="02020603050405020304" pitchFamily="18" charset="0"/>
              </a:rPr>
            </a:br>
            <a:r>
              <a:rPr lang="en-US" sz="3200" b="1" dirty="0">
                <a:effectLst/>
                <a:latin typeface="+mn-lt"/>
                <a:ea typeface="Times New Roman" panose="02020603050405020304" pitchFamily="18" charset="0"/>
              </a:rPr>
              <a:t>With me doth continually dwell.</a:t>
            </a:r>
          </a:p>
          <a:p>
            <a:pPr marL="0" marR="0">
              <a:spcBef>
                <a:spcPts val="0"/>
              </a:spcBef>
              <a:spcAft>
                <a:spcPts val="0"/>
              </a:spcAft>
            </a:pPr>
            <a:r>
              <a:rPr lang="en-US" sz="3200" b="1" dirty="0">
                <a:effectLst/>
                <a:latin typeface="+mn-lt"/>
                <a:ea typeface="Times New Roman" panose="02020603050405020304" pitchFamily="18" charset="0"/>
              </a:rPr>
              <a:t> </a:t>
            </a:r>
          </a:p>
          <a:p>
            <a:pPr marL="0" marR="0">
              <a:spcBef>
                <a:spcPts val="0"/>
              </a:spcBef>
              <a:spcAft>
                <a:spcPts val="0"/>
              </a:spcAft>
            </a:pPr>
            <a:r>
              <a:rPr lang="en-US" sz="3200" i="1" dirty="0">
                <a:effectLst/>
                <a:latin typeface="+mn-lt"/>
                <a:ea typeface="Times New Roman" panose="02020603050405020304" pitchFamily="18" charset="0"/>
              </a:rPr>
              <a:t>Refrain</a:t>
            </a:r>
            <a:endParaRPr lang="en-US" sz="3200" dirty="0">
              <a:effectLst/>
              <a:latin typeface="+mn-lt"/>
              <a:ea typeface="Times New Roman" panose="02020603050405020304" pitchFamily="18" charset="0"/>
            </a:endParaRPr>
          </a:p>
          <a:p>
            <a:pPr marL="0" marR="0">
              <a:spcBef>
                <a:spcPts val="0"/>
              </a:spcBef>
              <a:spcAft>
                <a:spcPts val="0"/>
              </a:spcAft>
            </a:pPr>
            <a:r>
              <a:rPr lang="en-US" sz="3200" b="1" dirty="0">
                <a:effectLst/>
                <a:latin typeface="+mn-lt"/>
                <a:ea typeface="Times New Roman" panose="02020603050405020304" pitchFamily="18" charset="0"/>
              </a:rPr>
              <a:t>Redeemed, redeemed,</a:t>
            </a:r>
            <a:br>
              <a:rPr lang="en-US" sz="3200" b="1" dirty="0">
                <a:effectLst/>
                <a:latin typeface="+mn-lt"/>
                <a:ea typeface="Times New Roman" panose="02020603050405020304" pitchFamily="18" charset="0"/>
              </a:rPr>
            </a:br>
            <a:r>
              <a:rPr lang="en-US" sz="3200" b="1" dirty="0">
                <a:effectLst/>
                <a:latin typeface="+mn-lt"/>
                <a:ea typeface="Times New Roman" panose="02020603050405020304" pitchFamily="18" charset="0"/>
              </a:rPr>
              <a:t>Redeemed by the blood of the Lamb;</a:t>
            </a:r>
            <a:br>
              <a:rPr lang="en-US" sz="3200" b="1" dirty="0">
                <a:effectLst/>
                <a:latin typeface="+mn-lt"/>
                <a:ea typeface="Times New Roman" panose="02020603050405020304" pitchFamily="18" charset="0"/>
              </a:rPr>
            </a:br>
            <a:r>
              <a:rPr lang="en-US" sz="3200" b="1" dirty="0">
                <a:effectLst/>
                <a:latin typeface="+mn-lt"/>
                <a:ea typeface="Times New Roman" panose="02020603050405020304" pitchFamily="18" charset="0"/>
              </a:rPr>
              <a:t>Redeemed, redeemed,</a:t>
            </a:r>
            <a:br>
              <a:rPr lang="en-US" sz="3200" b="1" dirty="0">
                <a:effectLst/>
                <a:latin typeface="+mn-lt"/>
                <a:ea typeface="Times New Roman" panose="02020603050405020304" pitchFamily="18" charset="0"/>
              </a:rPr>
            </a:br>
            <a:r>
              <a:rPr lang="en-US" sz="3200" b="1" dirty="0">
                <a:effectLst/>
                <a:latin typeface="+mn-lt"/>
                <a:ea typeface="Times New Roman" panose="02020603050405020304" pitchFamily="18" charset="0"/>
              </a:rPr>
              <a:t>His child and forever I am.</a:t>
            </a:r>
            <a:endParaRPr lang="en-US" sz="3200" b="1" dirty="0">
              <a:solidFill>
                <a:srgbClr val="000000"/>
              </a:solidFill>
              <a:effectLst/>
              <a:latin typeface="+mn-lt"/>
              <a:ea typeface="Calibri" panose="020F0502020204030204" pitchFamily="34" charset="0"/>
            </a:endParaRPr>
          </a:p>
        </p:txBody>
      </p:sp>
      <p:sp>
        <p:nvSpPr>
          <p:cNvPr id="5" name="Rectangle 4">
            <a:extLst>
              <a:ext uri="{FF2B5EF4-FFF2-40B4-BE49-F238E27FC236}">
                <a16:creationId xmlns:a16="http://schemas.microsoft.com/office/drawing/2014/main" id="{C5031845-E226-B062-8E1F-FE94E2CB8559}"/>
              </a:ext>
            </a:extLst>
          </p:cNvPr>
          <p:cNvSpPr>
            <a:spLocks noChangeArrowheads="1"/>
          </p:cNvSpPr>
          <p:nvPr/>
        </p:nvSpPr>
        <p:spPr bwMode="auto">
          <a:xfrm>
            <a:off x="2815359" y="228600"/>
            <a:ext cx="6712094" cy="1323439"/>
          </a:xfrm>
          <a:prstGeom prst="rect">
            <a:avLst/>
          </a:prstGeom>
          <a:noFill/>
          <a:ln w="9525">
            <a:noFill/>
            <a:miter lim="800000"/>
            <a:headEnd/>
            <a:tailEnd/>
          </a:ln>
        </p:spPr>
        <p:txBody>
          <a:bodyPr wrap="none">
            <a:spAutoFit/>
          </a:bodyPr>
          <a:lstStyle/>
          <a:p>
            <a:pPr marL="0" indent="0" algn="ctr">
              <a:spcAft>
                <a:spcPts val="640"/>
              </a:spcAft>
              <a:buNone/>
              <a:defRPr/>
            </a:pPr>
            <a:r>
              <a:rPr lang="en-US" sz="4000" b="1" u="sng" dirty="0">
                <a:solidFill>
                  <a:schemeClr val="tx1"/>
                </a:solidFill>
                <a:effectLst/>
                <a:latin typeface="+mn-lt"/>
                <a:ea typeface="Times New Roman" panose="02020603050405020304" pitchFamily="18" charset="0"/>
              </a:rPr>
              <a:t>Redeemed, </a:t>
            </a:r>
            <a:br>
              <a:rPr lang="en-US" sz="4000" b="1" u="sng" dirty="0">
                <a:solidFill>
                  <a:schemeClr val="tx1"/>
                </a:solidFill>
                <a:effectLst/>
                <a:latin typeface="+mn-lt"/>
                <a:ea typeface="Times New Roman" panose="02020603050405020304" pitchFamily="18" charset="0"/>
              </a:rPr>
            </a:br>
            <a:r>
              <a:rPr lang="en-US" sz="4000" b="1" u="sng" dirty="0">
                <a:solidFill>
                  <a:schemeClr val="tx1"/>
                </a:solidFill>
                <a:effectLst/>
                <a:latin typeface="+mn-lt"/>
                <a:ea typeface="Times New Roman" panose="02020603050405020304" pitchFamily="18" charset="0"/>
              </a:rPr>
              <a:t>How I Love to Proclaim It!</a:t>
            </a:r>
            <a:r>
              <a:rPr lang="en-US" sz="4000" b="1" dirty="0">
                <a:solidFill>
                  <a:schemeClr val="tx1"/>
                </a:solidFill>
                <a:effectLst/>
                <a:latin typeface="+mn-lt"/>
                <a:ea typeface="Times New Roman" panose="02020603050405020304" pitchFamily="18" charset="0"/>
              </a:rPr>
              <a:t>”</a:t>
            </a:r>
          </a:p>
        </p:txBody>
      </p:sp>
    </p:spTree>
    <p:extLst>
      <p:ext uri="{BB962C8B-B14F-4D97-AF65-F5344CB8AC3E}">
        <p14:creationId xmlns:p14="http://schemas.microsoft.com/office/powerpoint/2010/main" val="263743337"/>
      </p:ext>
    </p:extLst>
  </p:cSld>
  <p:clrMapOvr>
    <a:masterClrMapping/>
  </p:clrMapOvr>
</p:sld>
</file>

<file path=ppt/theme/theme1.xml><?xml version="1.0" encoding="utf-8"?>
<a:theme xmlns:a="http://schemas.openxmlformats.org/drawingml/2006/main" name="Edge">
  <a:themeElements>
    <a:clrScheme name="Blue Green">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Edge">
      <a:majorFont>
        <a:latin typeface="Garamond"/>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a:solidFill>
            <a:schemeClr val="tx1"/>
          </a:solidFill>
          <a:tailEnd type="triangle"/>
        </a:ln>
      </a:spPr>
      <a:bodyPr/>
      <a:lstStyle/>
      <a:style>
        <a:lnRef idx="1">
          <a:schemeClr val="accent1"/>
        </a:lnRef>
        <a:fillRef idx="0">
          <a:schemeClr val="accent1"/>
        </a:fillRef>
        <a:effectRef idx="0">
          <a:schemeClr val="accent1"/>
        </a:effectRef>
        <a:fontRef idx="minor">
          <a:schemeClr val="tx1"/>
        </a:fontRef>
      </a:style>
    </a:lnDef>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{15660BC4-3229-0A40-A332-FA237BDCE996}tf10001120</Template>
  <TotalTime>34625</TotalTime>
  <Words>4657</Words>
  <Application>Microsoft Macintosh PowerPoint</Application>
  <PresentationFormat>Custom</PresentationFormat>
  <Paragraphs>517</Paragraphs>
  <Slides>41</Slides>
  <Notes>39</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41</vt:i4>
      </vt:variant>
    </vt:vector>
  </HeadingPairs>
  <TitlesOfParts>
    <vt:vector size="50" baseType="lpstr">
      <vt:lpstr>Arial</vt:lpstr>
      <vt:lpstr>Calibri</vt:lpstr>
      <vt:lpstr>Cambria</vt:lpstr>
      <vt:lpstr>Courier New</vt:lpstr>
      <vt:lpstr>Garamond</vt:lpstr>
      <vt:lpstr>Symbol</vt:lpstr>
      <vt:lpstr>Times New Roman</vt:lpstr>
      <vt:lpstr>Wingdings</vt:lpstr>
      <vt:lpstr>Edge</vt:lpstr>
      <vt:lpstr>WELCOME  TO  THE  MOB!</vt:lpstr>
      <vt:lpstr>Announcements</vt:lpstr>
      <vt:lpstr>PowerPoint Presentation</vt:lpstr>
      <vt:lpstr>Memory Verse</vt:lpstr>
      <vt:lpstr>PowerPoint Presentation</vt:lpstr>
      <vt:lpstr>Why “Redeemed!”</vt:lpstr>
      <vt:lpstr>Redeemed People!</vt:lpstr>
      <vt:lpstr>PowerPoint Presentation</vt:lpstr>
      <vt:lpstr>PowerPoint Presentation</vt:lpstr>
      <vt:lpstr>PowerPoint Presentation</vt:lpstr>
      <vt:lpstr>Our Study of Isaiah</vt:lpstr>
      <vt:lpstr>Isaiah Outline</vt:lpstr>
      <vt:lpstr>Context – Isaiah 34</vt:lpstr>
      <vt:lpstr>Drilling Down – Isaiah 34</vt:lpstr>
      <vt:lpstr>Isaiah 35 Outline</vt:lpstr>
      <vt:lpstr>PowerPoint Presentation</vt:lpstr>
      <vt:lpstr>Wilderness/Arabah Now</vt:lpstr>
      <vt:lpstr>1. Desert Will Bloom (Changes to Nature)</vt:lpstr>
      <vt:lpstr>Why does the Arabah even exist?</vt:lpstr>
      <vt:lpstr>PowerPoint Presentation</vt:lpstr>
      <vt:lpstr>2. Be Strong, Do Not Fear (Condition of the People)</vt:lpstr>
      <vt:lpstr>Take Our Own Vengeance?</vt:lpstr>
      <vt:lpstr>PowerPoint Presentation</vt:lpstr>
      <vt:lpstr>Condition of the People – cont’d</vt:lpstr>
      <vt:lpstr>PowerPoint Presentation</vt:lpstr>
      <vt:lpstr>3. Redeemed </vt:lpstr>
      <vt:lpstr>3a. Redeemed – Nature </vt:lpstr>
      <vt:lpstr>3b. Redeemed –  The Way to God</vt:lpstr>
      <vt:lpstr>3b. Redeemed – The Way cont’d</vt:lpstr>
      <vt:lpstr>3c. Redeemed People!</vt:lpstr>
      <vt:lpstr>Meaning of ‘Redeemed’</vt:lpstr>
      <vt:lpstr>Meaning of ‘Redeemed’</vt:lpstr>
      <vt:lpstr>Redeemed - NT</vt:lpstr>
      <vt:lpstr>3c. Redeemed People!</vt:lpstr>
      <vt:lpstr>PowerPoint Presentation</vt:lpstr>
      <vt:lpstr>Summary – Isaiah 1-35</vt:lpstr>
      <vt:lpstr>Summary – Isaiah 1-35 cont’d</vt:lpstr>
      <vt:lpstr>PowerPoint Presentation</vt:lpstr>
      <vt:lpstr>For Discussion and Application</vt:lpstr>
      <vt:lpstr>For Discussion and Application</vt:lpstr>
      <vt:lpstr>Next Meeting</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Kirk Streitmater</dc:creator>
  <cp:lastModifiedBy>Jim Battle</cp:lastModifiedBy>
  <cp:revision>1056</cp:revision>
  <cp:lastPrinted>2022-06-26T02:09:40Z</cp:lastPrinted>
  <dcterms:created xsi:type="dcterms:W3CDTF">2006-08-27T02:03:17Z</dcterms:created>
  <dcterms:modified xsi:type="dcterms:W3CDTF">2023-04-10T14:31:45Z</dcterms:modified>
</cp:coreProperties>
</file>