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43"/>
  </p:notesMasterIdLst>
  <p:handoutMasterIdLst>
    <p:handoutMasterId r:id="rId44"/>
  </p:handoutMasterIdLst>
  <p:sldIdLst>
    <p:sldId id="1310" r:id="rId2"/>
    <p:sldId id="1311" r:id="rId3"/>
    <p:sldId id="1312" r:id="rId4"/>
    <p:sldId id="1572" r:id="rId5"/>
    <p:sldId id="1523" r:id="rId6"/>
    <p:sldId id="1537" r:id="rId7"/>
    <p:sldId id="1536" r:id="rId8"/>
    <p:sldId id="1538" r:id="rId9"/>
    <p:sldId id="1539" r:id="rId10"/>
    <p:sldId id="1540" r:id="rId11"/>
    <p:sldId id="1542" r:id="rId12"/>
    <p:sldId id="1541" r:id="rId13"/>
    <p:sldId id="1341" r:id="rId14"/>
    <p:sldId id="1580" r:id="rId15"/>
    <p:sldId id="1581" r:id="rId16"/>
    <p:sldId id="1339" r:id="rId17"/>
    <p:sldId id="1604" r:id="rId18"/>
    <p:sldId id="1603" r:id="rId19"/>
    <p:sldId id="1435" r:id="rId20"/>
    <p:sldId id="1557" r:id="rId21"/>
    <p:sldId id="1597" r:id="rId22"/>
    <p:sldId id="1590" r:id="rId23"/>
    <p:sldId id="1598" r:id="rId24"/>
    <p:sldId id="1594" r:id="rId25"/>
    <p:sldId id="1599" r:id="rId26"/>
    <p:sldId id="1591" r:id="rId27"/>
    <p:sldId id="1600" r:id="rId28"/>
    <p:sldId id="1592" r:id="rId29"/>
    <p:sldId id="1601" r:id="rId30"/>
    <p:sldId id="1593" r:id="rId31"/>
    <p:sldId id="1602" r:id="rId32"/>
    <p:sldId id="1585" r:id="rId33"/>
    <p:sldId id="1330" r:id="rId34"/>
    <p:sldId id="1332" r:id="rId35"/>
    <p:sldId id="1468" r:id="rId36"/>
    <p:sldId id="1331" r:id="rId37"/>
    <p:sldId id="1189" r:id="rId38"/>
    <p:sldId id="1483" r:id="rId39"/>
    <p:sldId id="1595" r:id="rId40"/>
    <p:sldId id="1596" r:id="rId41"/>
    <p:sldId id="1334" r:id="rId42"/>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FF85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603" autoAdjust="0"/>
    <p:restoredTop sz="94061" autoAdjust="0"/>
  </p:normalViewPr>
  <p:slideViewPr>
    <p:cSldViewPr showGuides="1">
      <p:cViewPr>
        <p:scale>
          <a:sx n="50" d="100"/>
          <a:sy n="50" d="100"/>
        </p:scale>
        <p:origin x="3576" y="1194"/>
      </p:cViewPr>
      <p:guideLst>
        <p:guide orient="horz" pos="1920"/>
        <p:guide pos="3840"/>
      </p:guideLst>
    </p:cSldViewPr>
  </p:slideViewPr>
  <p:outlineViewPr>
    <p:cViewPr>
      <p:scale>
        <a:sx n="33" d="100"/>
        <a:sy n="33" d="100"/>
      </p:scale>
      <p:origin x="0" y="-27648"/>
    </p:cViewPr>
  </p:outlineViewPr>
  <p:notesTextViewPr>
    <p:cViewPr>
      <p:scale>
        <a:sx n="3" d="2"/>
        <a:sy n="3" d="2"/>
      </p:scale>
      <p:origin x="0" y="0"/>
    </p:cViewPr>
  </p:notesTextViewPr>
  <p:sorterViewPr>
    <p:cViewPr>
      <p:scale>
        <a:sx n="90" d="100"/>
        <a:sy n="90" d="100"/>
      </p:scale>
      <p:origin x="0" y="0"/>
    </p:cViewPr>
  </p:sorterViewPr>
  <p:notesViewPr>
    <p:cSldViewPr showGuides="1">
      <p:cViewPr varScale="1">
        <p:scale>
          <a:sx n="50" d="100"/>
          <a:sy n="50" d="100"/>
        </p:scale>
        <p:origin x="2862" y="3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23A8BD-5C58-09D3-5A99-FD69860B6A8F}"/>
              </a:ext>
            </a:extLst>
          </p:cNvPr>
          <p:cNvSpPr>
            <a:spLocks noGrp="1"/>
          </p:cNvSpPr>
          <p:nvPr>
            <p:ph type="hdr" sz="quarter"/>
          </p:nvPr>
        </p:nvSpPr>
        <p:spPr>
          <a:xfrm>
            <a:off x="0" y="0"/>
            <a:ext cx="3038475" cy="463550"/>
          </a:xfrm>
          <a:prstGeom prst="rect">
            <a:avLst/>
          </a:prstGeom>
        </p:spPr>
        <p:txBody>
          <a:bodyPr vert="horz" lIns="91650" tIns="45825" rIns="91650" bIns="45825" rtlCol="0"/>
          <a:lstStyle>
            <a:lvl1pPr algn="l" defTabSz="916396"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63DF2CF-C0F7-5D98-9D1B-D5A2CE98FA7E}"/>
              </a:ext>
            </a:extLst>
          </p:cNvPr>
          <p:cNvSpPr>
            <a:spLocks noGrp="1"/>
          </p:cNvSpPr>
          <p:nvPr>
            <p:ph type="dt" idx="1"/>
          </p:nvPr>
        </p:nvSpPr>
        <p:spPr>
          <a:xfrm>
            <a:off x="3970338" y="0"/>
            <a:ext cx="3038475" cy="463550"/>
          </a:xfrm>
          <a:prstGeom prst="rect">
            <a:avLst/>
          </a:prstGeom>
        </p:spPr>
        <p:txBody>
          <a:bodyPr vert="horz" lIns="91650" tIns="45825" rIns="91650" bIns="45825" rtlCol="0"/>
          <a:lstStyle>
            <a:lvl1pPr algn="r" defTabSz="916396"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75941B52-5D69-32DD-C6F8-305019A48515}"/>
              </a:ext>
            </a:extLst>
          </p:cNvPr>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1650" tIns="45825" rIns="91650" bIns="45825" rtlCol="0" anchor="ctr"/>
          <a:lstStyle/>
          <a:p>
            <a:pPr lvl="0"/>
            <a:endParaRPr lang="en-US" noProof="0" dirty="0"/>
          </a:p>
        </p:txBody>
      </p:sp>
      <p:sp>
        <p:nvSpPr>
          <p:cNvPr id="5" name="Notes Placeholder 4">
            <a:extLst>
              <a:ext uri="{FF2B5EF4-FFF2-40B4-BE49-F238E27FC236}">
                <a16:creationId xmlns:a16="http://schemas.microsoft.com/office/drawing/2014/main" id="{70C980DD-5C78-DF4A-C5B5-CDB97441F10F}"/>
              </a:ext>
            </a:extLst>
          </p:cNvPr>
          <p:cNvSpPr>
            <a:spLocks noGrp="1"/>
          </p:cNvSpPr>
          <p:nvPr>
            <p:ph type="body" sz="quarter" idx="3"/>
          </p:nvPr>
        </p:nvSpPr>
        <p:spPr>
          <a:xfrm>
            <a:off x="701675" y="4416425"/>
            <a:ext cx="5607050" cy="4181475"/>
          </a:xfrm>
          <a:prstGeom prst="rect">
            <a:avLst/>
          </a:prstGeom>
        </p:spPr>
        <p:txBody>
          <a:bodyPr vert="horz" lIns="91650" tIns="45825" rIns="91650" bIns="458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EE6F200-F5B7-3034-74DC-026A42557FE2}"/>
              </a:ext>
            </a:extLst>
          </p:cNvPr>
          <p:cNvSpPr>
            <a:spLocks noGrp="1"/>
          </p:cNvSpPr>
          <p:nvPr>
            <p:ph type="ftr" sz="quarter" idx="4"/>
          </p:nvPr>
        </p:nvSpPr>
        <p:spPr>
          <a:xfrm>
            <a:off x="0" y="8831263"/>
            <a:ext cx="3038475" cy="463550"/>
          </a:xfrm>
          <a:prstGeom prst="rect">
            <a:avLst/>
          </a:prstGeom>
        </p:spPr>
        <p:txBody>
          <a:bodyPr vert="horz" lIns="91650" tIns="45825" rIns="91650" bIns="45825" rtlCol="0" anchor="b"/>
          <a:lstStyle>
            <a:lvl1pPr algn="l" defTabSz="916396"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47FB824-6805-762C-F7B6-F6CB134FD7D7}"/>
              </a:ext>
            </a:extLst>
          </p:cNvPr>
          <p:cNvSpPr>
            <a:spLocks noGrp="1"/>
          </p:cNvSpPr>
          <p:nvPr>
            <p:ph type="sldNum" sz="quarter" idx="5"/>
          </p:nvPr>
        </p:nvSpPr>
        <p:spPr>
          <a:xfrm>
            <a:off x="3970338" y="8831263"/>
            <a:ext cx="3038475" cy="463550"/>
          </a:xfrm>
          <a:prstGeom prst="rect">
            <a:avLst/>
          </a:prstGeom>
        </p:spPr>
        <p:txBody>
          <a:bodyPr vert="horz" wrap="square" lIns="91650" tIns="45825" rIns="91650" bIns="45825" numCol="1" anchor="b" anchorCtr="0" compatLnSpc="1">
            <a:prstTxWarp prst="textNoShape">
              <a:avLst/>
            </a:prstTxWarp>
          </a:bodyPr>
          <a:lstStyle>
            <a:lvl1pPr algn="r" eaLnBrk="1" hangingPunct="1">
              <a:defRPr sz="1200"/>
            </a:lvl1pPr>
          </a:lstStyle>
          <a:p>
            <a:pPr>
              <a:defRPr/>
            </a:pPr>
            <a:fld id="{6598DB63-8FF4-46BC-88F3-5AAF188DB5C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14CBBF1-FBA4-74D0-22C4-978B60F59C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B6BE20A-3DBA-F6BA-067D-FD7050F671F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A690E548-F8DA-D132-C8BE-B46BCCD6DDE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4ACAC8-91C1-4D4D-95B2-D845BAB46E8F}" type="slidenum">
              <a:rPr lang="en-US" altLang="en-US" smtClean="0"/>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D8C8F25-EF2A-8BD1-1B6D-30728E3ADF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8FC5401-D6B5-043C-2DE4-2105C1F3E2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F1EC4EB5-AA46-CB54-86E1-AD9A46B51A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79FC4E4-10BA-4811-A993-3F1020B21CB8}" type="slidenum">
              <a:rPr lang="en-US" altLang="en-US" smtClean="0"/>
              <a:pPr/>
              <a:t>24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2EF99DE-B968-CEE0-AEB4-814D2F041687}"/>
              </a:ext>
            </a:extLst>
          </p:cNvPr>
          <p:cNvSpPr>
            <a:spLocks noGrp="1"/>
          </p:cNvSpPr>
          <p:nvPr>
            <p:ph type="dt" sz="half" idx="10"/>
          </p:nvPr>
        </p:nvSpPr>
        <p:spPr/>
        <p:txBody>
          <a:bodyPr/>
          <a:lstStyle>
            <a:lvl1pPr>
              <a:defRPr/>
            </a:lvl1pPr>
          </a:lstStyle>
          <a:p>
            <a:pPr>
              <a:defRPr/>
            </a:pPr>
            <a:r>
              <a:rPr lang="en-US"/>
              <a:t>April 23, 2024</a:t>
            </a:r>
          </a:p>
        </p:txBody>
      </p:sp>
      <p:sp>
        <p:nvSpPr>
          <p:cNvPr id="5" name="Footer Placeholder 4">
            <a:extLst>
              <a:ext uri="{FF2B5EF4-FFF2-40B4-BE49-F238E27FC236}">
                <a16:creationId xmlns:a16="http://schemas.microsoft.com/office/drawing/2014/main" id="{9886A219-CF74-C2B4-E46E-E6F0B9C13458}"/>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6" name="Slide Number Placeholder 5">
            <a:extLst>
              <a:ext uri="{FF2B5EF4-FFF2-40B4-BE49-F238E27FC236}">
                <a16:creationId xmlns:a16="http://schemas.microsoft.com/office/drawing/2014/main" id="{327104FD-A40D-4F56-3125-7883769ACF37}"/>
              </a:ext>
            </a:extLst>
          </p:cNvPr>
          <p:cNvSpPr>
            <a:spLocks noGrp="1"/>
          </p:cNvSpPr>
          <p:nvPr>
            <p:ph type="sldNum" sz="quarter" idx="12"/>
          </p:nvPr>
        </p:nvSpPr>
        <p:spPr/>
        <p:txBody>
          <a:bodyPr/>
          <a:lstStyle>
            <a:lvl1pPr>
              <a:defRPr/>
            </a:lvl1pPr>
          </a:lstStyle>
          <a:p>
            <a:pPr>
              <a:defRPr/>
            </a:pPr>
            <a:fld id="{D1B522C6-F27B-40B9-A4FE-5B2BECB53294}" type="slidenum">
              <a:rPr lang="en-US" altLang="en-US"/>
              <a:pPr>
                <a:defRPr/>
              </a:pPr>
              <a:t>‹#›</a:t>
            </a:fld>
            <a:endParaRPr lang="en-US" altLang="en-US"/>
          </a:p>
        </p:txBody>
      </p:sp>
    </p:spTree>
    <p:extLst>
      <p:ext uri="{BB962C8B-B14F-4D97-AF65-F5344CB8AC3E}">
        <p14:creationId xmlns:p14="http://schemas.microsoft.com/office/powerpoint/2010/main" val="357380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72DDF-3CEE-F3E1-0A2E-F09A7E6433D5}"/>
              </a:ext>
            </a:extLst>
          </p:cNvPr>
          <p:cNvSpPr>
            <a:spLocks noGrp="1"/>
          </p:cNvSpPr>
          <p:nvPr>
            <p:ph type="dt" sz="half" idx="10"/>
          </p:nvPr>
        </p:nvSpPr>
        <p:spPr/>
        <p:txBody>
          <a:bodyPr/>
          <a:lstStyle>
            <a:lvl1pPr>
              <a:defRPr/>
            </a:lvl1pPr>
          </a:lstStyle>
          <a:p>
            <a:pPr>
              <a:defRPr/>
            </a:pPr>
            <a:r>
              <a:rPr lang="en-US"/>
              <a:t>April 23, 2024</a:t>
            </a:r>
          </a:p>
        </p:txBody>
      </p:sp>
      <p:sp>
        <p:nvSpPr>
          <p:cNvPr id="5" name="Footer Placeholder 4">
            <a:extLst>
              <a:ext uri="{FF2B5EF4-FFF2-40B4-BE49-F238E27FC236}">
                <a16:creationId xmlns:a16="http://schemas.microsoft.com/office/drawing/2014/main" id="{4DBC67F5-8B75-0164-4829-2AC34306434A}"/>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6" name="Slide Number Placeholder 5">
            <a:extLst>
              <a:ext uri="{FF2B5EF4-FFF2-40B4-BE49-F238E27FC236}">
                <a16:creationId xmlns:a16="http://schemas.microsoft.com/office/drawing/2014/main" id="{BB7BF6A9-1FB7-8DAB-780E-5E85BD7C5E37}"/>
              </a:ext>
            </a:extLst>
          </p:cNvPr>
          <p:cNvSpPr>
            <a:spLocks noGrp="1"/>
          </p:cNvSpPr>
          <p:nvPr>
            <p:ph type="sldNum" sz="quarter" idx="12"/>
          </p:nvPr>
        </p:nvSpPr>
        <p:spPr/>
        <p:txBody>
          <a:bodyPr/>
          <a:lstStyle>
            <a:lvl1pPr>
              <a:defRPr/>
            </a:lvl1pPr>
          </a:lstStyle>
          <a:p>
            <a:pPr>
              <a:defRPr/>
            </a:pPr>
            <a:fld id="{7AD36FC9-E9D5-47E3-A204-FC4DAE5BE274}" type="slidenum">
              <a:rPr lang="en-US" altLang="en-US"/>
              <a:pPr>
                <a:defRPr/>
              </a:pPr>
              <a:t>‹#›</a:t>
            </a:fld>
            <a:endParaRPr lang="en-US" altLang="en-US"/>
          </a:p>
        </p:txBody>
      </p:sp>
    </p:spTree>
    <p:extLst>
      <p:ext uri="{BB962C8B-B14F-4D97-AF65-F5344CB8AC3E}">
        <p14:creationId xmlns:p14="http://schemas.microsoft.com/office/powerpoint/2010/main" val="29138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07E5B-09AF-6480-7CE1-407BDC6BB887}"/>
              </a:ext>
            </a:extLst>
          </p:cNvPr>
          <p:cNvSpPr>
            <a:spLocks noGrp="1"/>
          </p:cNvSpPr>
          <p:nvPr>
            <p:ph type="dt" sz="half" idx="10"/>
          </p:nvPr>
        </p:nvSpPr>
        <p:spPr/>
        <p:txBody>
          <a:bodyPr/>
          <a:lstStyle>
            <a:lvl1pPr>
              <a:defRPr/>
            </a:lvl1pPr>
          </a:lstStyle>
          <a:p>
            <a:pPr>
              <a:defRPr/>
            </a:pPr>
            <a:r>
              <a:rPr lang="en-US"/>
              <a:t>April 23, 2024</a:t>
            </a:r>
          </a:p>
        </p:txBody>
      </p:sp>
      <p:sp>
        <p:nvSpPr>
          <p:cNvPr id="5" name="Footer Placeholder 4">
            <a:extLst>
              <a:ext uri="{FF2B5EF4-FFF2-40B4-BE49-F238E27FC236}">
                <a16:creationId xmlns:a16="http://schemas.microsoft.com/office/drawing/2014/main" id="{FA31BCCC-96AB-AFCB-EA9A-43176EA3E5AD}"/>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6" name="Slide Number Placeholder 5">
            <a:extLst>
              <a:ext uri="{FF2B5EF4-FFF2-40B4-BE49-F238E27FC236}">
                <a16:creationId xmlns:a16="http://schemas.microsoft.com/office/drawing/2014/main" id="{FC200782-FCDA-1532-C5BB-C6C02BB77239}"/>
              </a:ext>
            </a:extLst>
          </p:cNvPr>
          <p:cNvSpPr>
            <a:spLocks noGrp="1"/>
          </p:cNvSpPr>
          <p:nvPr>
            <p:ph type="sldNum" sz="quarter" idx="12"/>
          </p:nvPr>
        </p:nvSpPr>
        <p:spPr/>
        <p:txBody>
          <a:bodyPr/>
          <a:lstStyle>
            <a:lvl1pPr>
              <a:defRPr/>
            </a:lvl1pPr>
          </a:lstStyle>
          <a:p>
            <a:pPr>
              <a:defRPr/>
            </a:pPr>
            <a:fld id="{E475E122-8430-476A-87CE-CB52E4D482BC}" type="slidenum">
              <a:rPr lang="en-US" altLang="en-US"/>
              <a:pPr>
                <a:defRPr/>
              </a:pPr>
              <a:t>‹#›</a:t>
            </a:fld>
            <a:endParaRPr lang="en-US" altLang="en-US"/>
          </a:p>
        </p:txBody>
      </p:sp>
    </p:spTree>
    <p:extLst>
      <p:ext uri="{BB962C8B-B14F-4D97-AF65-F5344CB8AC3E}">
        <p14:creationId xmlns:p14="http://schemas.microsoft.com/office/powerpoint/2010/main" val="251261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03F28-D2C2-39B0-966D-79B0E12DAE58}"/>
              </a:ext>
            </a:extLst>
          </p:cNvPr>
          <p:cNvSpPr>
            <a:spLocks noGrp="1"/>
          </p:cNvSpPr>
          <p:nvPr>
            <p:ph type="dt" sz="half" idx="10"/>
          </p:nvPr>
        </p:nvSpPr>
        <p:spPr/>
        <p:txBody>
          <a:bodyPr/>
          <a:lstStyle>
            <a:lvl1pPr>
              <a:defRPr/>
            </a:lvl1pPr>
          </a:lstStyle>
          <a:p>
            <a:pPr>
              <a:defRPr/>
            </a:pPr>
            <a:r>
              <a:rPr lang="en-US"/>
              <a:t>April 23, 2024</a:t>
            </a:r>
          </a:p>
        </p:txBody>
      </p:sp>
      <p:sp>
        <p:nvSpPr>
          <p:cNvPr id="5" name="Footer Placeholder 4">
            <a:extLst>
              <a:ext uri="{FF2B5EF4-FFF2-40B4-BE49-F238E27FC236}">
                <a16:creationId xmlns:a16="http://schemas.microsoft.com/office/drawing/2014/main" id="{06D22059-FBAD-9DB8-4F53-3B75258AE107}"/>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6" name="Slide Number Placeholder 5">
            <a:extLst>
              <a:ext uri="{FF2B5EF4-FFF2-40B4-BE49-F238E27FC236}">
                <a16:creationId xmlns:a16="http://schemas.microsoft.com/office/drawing/2014/main" id="{86EEE854-5755-42F5-8A6F-E80BEB23A196}"/>
              </a:ext>
            </a:extLst>
          </p:cNvPr>
          <p:cNvSpPr>
            <a:spLocks noGrp="1"/>
          </p:cNvSpPr>
          <p:nvPr>
            <p:ph type="sldNum" sz="quarter" idx="12"/>
          </p:nvPr>
        </p:nvSpPr>
        <p:spPr/>
        <p:txBody>
          <a:bodyPr/>
          <a:lstStyle>
            <a:lvl1pPr>
              <a:defRPr/>
            </a:lvl1pPr>
          </a:lstStyle>
          <a:p>
            <a:pPr>
              <a:defRPr/>
            </a:pPr>
            <a:fld id="{AC005C64-3227-4499-BC08-08D61D0DB1B1}" type="slidenum">
              <a:rPr lang="en-US" altLang="en-US"/>
              <a:pPr>
                <a:defRPr/>
              </a:pPr>
              <a:t>‹#›</a:t>
            </a:fld>
            <a:endParaRPr lang="en-US" altLang="en-US"/>
          </a:p>
        </p:txBody>
      </p:sp>
    </p:spTree>
    <p:extLst>
      <p:ext uri="{BB962C8B-B14F-4D97-AF65-F5344CB8AC3E}">
        <p14:creationId xmlns:p14="http://schemas.microsoft.com/office/powerpoint/2010/main" val="3472319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A8B1-A38E-3196-BF3F-BF610A4933FA}"/>
              </a:ext>
            </a:extLst>
          </p:cNvPr>
          <p:cNvSpPr>
            <a:spLocks noGrp="1"/>
          </p:cNvSpPr>
          <p:nvPr>
            <p:ph type="dt" sz="half" idx="10"/>
          </p:nvPr>
        </p:nvSpPr>
        <p:spPr/>
        <p:txBody>
          <a:bodyPr/>
          <a:lstStyle>
            <a:lvl1pPr>
              <a:defRPr/>
            </a:lvl1pPr>
          </a:lstStyle>
          <a:p>
            <a:pPr>
              <a:defRPr/>
            </a:pPr>
            <a:r>
              <a:rPr lang="en-US"/>
              <a:t>April 23, 2024</a:t>
            </a:r>
          </a:p>
        </p:txBody>
      </p:sp>
      <p:sp>
        <p:nvSpPr>
          <p:cNvPr id="5" name="Footer Placeholder 4">
            <a:extLst>
              <a:ext uri="{FF2B5EF4-FFF2-40B4-BE49-F238E27FC236}">
                <a16:creationId xmlns:a16="http://schemas.microsoft.com/office/drawing/2014/main" id="{93779BD3-A80C-ABBA-E9F8-D9FEAD2C94D4}"/>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6" name="Slide Number Placeholder 5">
            <a:extLst>
              <a:ext uri="{FF2B5EF4-FFF2-40B4-BE49-F238E27FC236}">
                <a16:creationId xmlns:a16="http://schemas.microsoft.com/office/drawing/2014/main" id="{8DBF5CD7-A3F4-9A5C-65F5-61EC5A422242}"/>
              </a:ext>
            </a:extLst>
          </p:cNvPr>
          <p:cNvSpPr>
            <a:spLocks noGrp="1"/>
          </p:cNvSpPr>
          <p:nvPr>
            <p:ph type="sldNum" sz="quarter" idx="12"/>
          </p:nvPr>
        </p:nvSpPr>
        <p:spPr/>
        <p:txBody>
          <a:bodyPr/>
          <a:lstStyle>
            <a:lvl1pPr>
              <a:defRPr/>
            </a:lvl1pPr>
          </a:lstStyle>
          <a:p>
            <a:pPr>
              <a:defRPr/>
            </a:pPr>
            <a:fld id="{72021D2E-45DE-46B8-9C75-78B493D25172}" type="slidenum">
              <a:rPr lang="en-US" altLang="en-US"/>
              <a:pPr>
                <a:defRPr/>
              </a:pPr>
              <a:t>‹#›</a:t>
            </a:fld>
            <a:endParaRPr lang="en-US" altLang="en-US"/>
          </a:p>
        </p:txBody>
      </p:sp>
    </p:spTree>
    <p:extLst>
      <p:ext uri="{BB962C8B-B14F-4D97-AF65-F5344CB8AC3E}">
        <p14:creationId xmlns:p14="http://schemas.microsoft.com/office/powerpoint/2010/main" val="222708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3B07009-9C43-E291-C4C3-EDE9107FEE69}"/>
              </a:ext>
            </a:extLst>
          </p:cNvPr>
          <p:cNvSpPr>
            <a:spLocks noGrp="1"/>
          </p:cNvSpPr>
          <p:nvPr>
            <p:ph type="dt" sz="half" idx="10"/>
          </p:nvPr>
        </p:nvSpPr>
        <p:spPr/>
        <p:txBody>
          <a:bodyPr/>
          <a:lstStyle>
            <a:lvl1pPr>
              <a:defRPr/>
            </a:lvl1pPr>
          </a:lstStyle>
          <a:p>
            <a:pPr>
              <a:defRPr/>
            </a:pPr>
            <a:r>
              <a:rPr lang="en-US"/>
              <a:t>April 23, 2024</a:t>
            </a:r>
          </a:p>
        </p:txBody>
      </p:sp>
      <p:sp>
        <p:nvSpPr>
          <p:cNvPr id="6" name="Footer Placeholder 4">
            <a:extLst>
              <a:ext uri="{FF2B5EF4-FFF2-40B4-BE49-F238E27FC236}">
                <a16:creationId xmlns:a16="http://schemas.microsoft.com/office/drawing/2014/main" id="{F1A2356A-0063-29A9-846B-8F7B7D493154}"/>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7" name="Slide Number Placeholder 5">
            <a:extLst>
              <a:ext uri="{FF2B5EF4-FFF2-40B4-BE49-F238E27FC236}">
                <a16:creationId xmlns:a16="http://schemas.microsoft.com/office/drawing/2014/main" id="{C63C1BE3-BA4B-779F-3A86-DE6E47121350}"/>
              </a:ext>
            </a:extLst>
          </p:cNvPr>
          <p:cNvSpPr>
            <a:spLocks noGrp="1"/>
          </p:cNvSpPr>
          <p:nvPr>
            <p:ph type="sldNum" sz="quarter" idx="12"/>
          </p:nvPr>
        </p:nvSpPr>
        <p:spPr/>
        <p:txBody>
          <a:bodyPr/>
          <a:lstStyle>
            <a:lvl1pPr>
              <a:defRPr/>
            </a:lvl1pPr>
          </a:lstStyle>
          <a:p>
            <a:pPr>
              <a:defRPr/>
            </a:pPr>
            <a:fld id="{09A6A8C5-6F9A-428B-84EC-2C8BB8EC5961}" type="slidenum">
              <a:rPr lang="en-US" altLang="en-US"/>
              <a:pPr>
                <a:defRPr/>
              </a:pPr>
              <a:t>‹#›</a:t>
            </a:fld>
            <a:endParaRPr lang="en-US" altLang="en-US"/>
          </a:p>
        </p:txBody>
      </p:sp>
    </p:spTree>
    <p:extLst>
      <p:ext uri="{BB962C8B-B14F-4D97-AF65-F5344CB8AC3E}">
        <p14:creationId xmlns:p14="http://schemas.microsoft.com/office/powerpoint/2010/main" val="101796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33CAC02-AA75-3B81-C82F-A3C622C54BC1}"/>
              </a:ext>
            </a:extLst>
          </p:cNvPr>
          <p:cNvSpPr>
            <a:spLocks noGrp="1"/>
          </p:cNvSpPr>
          <p:nvPr>
            <p:ph type="dt" sz="half" idx="10"/>
          </p:nvPr>
        </p:nvSpPr>
        <p:spPr/>
        <p:txBody>
          <a:bodyPr/>
          <a:lstStyle>
            <a:lvl1pPr>
              <a:defRPr/>
            </a:lvl1pPr>
          </a:lstStyle>
          <a:p>
            <a:pPr>
              <a:defRPr/>
            </a:pPr>
            <a:r>
              <a:rPr lang="en-US"/>
              <a:t>April 23, 2024</a:t>
            </a:r>
          </a:p>
        </p:txBody>
      </p:sp>
      <p:sp>
        <p:nvSpPr>
          <p:cNvPr id="8" name="Footer Placeholder 4">
            <a:extLst>
              <a:ext uri="{FF2B5EF4-FFF2-40B4-BE49-F238E27FC236}">
                <a16:creationId xmlns:a16="http://schemas.microsoft.com/office/drawing/2014/main" id="{5E201CD2-C909-F23C-0EF8-5A244F6FE5F3}"/>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9" name="Slide Number Placeholder 5">
            <a:extLst>
              <a:ext uri="{FF2B5EF4-FFF2-40B4-BE49-F238E27FC236}">
                <a16:creationId xmlns:a16="http://schemas.microsoft.com/office/drawing/2014/main" id="{87415BD0-BC77-B6FE-932C-82C214726C3C}"/>
              </a:ext>
            </a:extLst>
          </p:cNvPr>
          <p:cNvSpPr>
            <a:spLocks noGrp="1"/>
          </p:cNvSpPr>
          <p:nvPr>
            <p:ph type="sldNum" sz="quarter" idx="12"/>
          </p:nvPr>
        </p:nvSpPr>
        <p:spPr/>
        <p:txBody>
          <a:bodyPr/>
          <a:lstStyle>
            <a:lvl1pPr>
              <a:defRPr/>
            </a:lvl1pPr>
          </a:lstStyle>
          <a:p>
            <a:pPr>
              <a:defRPr/>
            </a:pPr>
            <a:fld id="{6765A8C3-987E-4D4A-8BE6-78646A13AF2B}" type="slidenum">
              <a:rPr lang="en-US" altLang="en-US"/>
              <a:pPr>
                <a:defRPr/>
              </a:pPr>
              <a:t>‹#›</a:t>
            </a:fld>
            <a:endParaRPr lang="en-US" altLang="en-US"/>
          </a:p>
        </p:txBody>
      </p:sp>
    </p:spTree>
    <p:extLst>
      <p:ext uri="{BB962C8B-B14F-4D97-AF65-F5344CB8AC3E}">
        <p14:creationId xmlns:p14="http://schemas.microsoft.com/office/powerpoint/2010/main" val="336687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C3B108C-1956-5021-261C-23907BFD7DA7}"/>
              </a:ext>
            </a:extLst>
          </p:cNvPr>
          <p:cNvSpPr>
            <a:spLocks noGrp="1"/>
          </p:cNvSpPr>
          <p:nvPr>
            <p:ph type="dt" sz="half" idx="10"/>
          </p:nvPr>
        </p:nvSpPr>
        <p:spPr/>
        <p:txBody>
          <a:bodyPr/>
          <a:lstStyle>
            <a:lvl1pPr>
              <a:defRPr/>
            </a:lvl1pPr>
          </a:lstStyle>
          <a:p>
            <a:pPr>
              <a:defRPr/>
            </a:pPr>
            <a:r>
              <a:rPr lang="en-US"/>
              <a:t>April 23, 2024</a:t>
            </a:r>
          </a:p>
        </p:txBody>
      </p:sp>
      <p:sp>
        <p:nvSpPr>
          <p:cNvPr id="4" name="Footer Placeholder 4">
            <a:extLst>
              <a:ext uri="{FF2B5EF4-FFF2-40B4-BE49-F238E27FC236}">
                <a16:creationId xmlns:a16="http://schemas.microsoft.com/office/drawing/2014/main" id="{DD568ED1-1235-8142-A865-35D3103B7986}"/>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5" name="Slide Number Placeholder 5">
            <a:extLst>
              <a:ext uri="{FF2B5EF4-FFF2-40B4-BE49-F238E27FC236}">
                <a16:creationId xmlns:a16="http://schemas.microsoft.com/office/drawing/2014/main" id="{8E032775-009D-21AC-7EC2-16D86661DDF8}"/>
              </a:ext>
            </a:extLst>
          </p:cNvPr>
          <p:cNvSpPr>
            <a:spLocks noGrp="1"/>
          </p:cNvSpPr>
          <p:nvPr>
            <p:ph type="sldNum" sz="quarter" idx="12"/>
          </p:nvPr>
        </p:nvSpPr>
        <p:spPr/>
        <p:txBody>
          <a:bodyPr/>
          <a:lstStyle>
            <a:lvl1pPr>
              <a:defRPr/>
            </a:lvl1pPr>
          </a:lstStyle>
          <a:p>
            <a:pPr>
              <a:defRPr/>
            </a:pPr>
            <a:fld id="{7167BC39-4FF5-4909-9C95-DFCA64C5AD39}" type="slidenum">
              <a:rPr lang="en-US" altLang="en-US"/>
              <a:pPr>
                <a:defRPr/>
              </a:pPr>
              <a:t>‹#›</a:t>
            </a:fld>
            <a:endParaRPr lang="en-US" altLang="en-US"/>
          </a:p>
        </p:txBody>
      </p:sp>
    </p:spTree>
    <p:extLst>
      <p:ext uri="{BB962C8B-B14F-4D97-AF65-F5344CB8AC3E}">
        <p14:creationId xmlns:p14="http://schemas.microsoft.com/office/powerpoint/2010/main" val="9132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854B57-C6C6-DD4A-9E53-3D9F981F12A6}"/>
              </a:ext>
            </a:extLst>
          </p:cNvPr>
          <p:cNvSpPr>
            <a:spLocks noGrp="1"/>
          </p:cNvSpPr>
          <p:nvPr>
            <p:ph type="dt" sz="half" idx="10"/>
          </p:nvPr>
        </p:nvSpPr>
        <p:spPr>
          <a:xfrm>
            <a:off x="169863" y="6548438"/>
            <a:ext cx="1930400" cy="365125"/>
          </a:xfrm>
        </p:spPr>
        <p:txBody>
          <a:bodyPr/>
          <a:lstStyle>
            <a:lvl1pPr>
              <a:defRPr/>
            </a:lvl1pPr>
          </a:lstStyle>
          <a:p>
            <a:pPr>
              <a:defRPr/>
            </a:pPr>
            <a:r>
              <a:rPr lang="en-US"/>
              <a:t>April 23, 2024</a:t>
            </a:r>
          </a:p>
        </p:txBody>
      </p:sp>
      <p:sp>
        <p:nvSpPr>
          <p:cNvPr id="3" name="Footer Placeholder 2">
            <a:extLst>
              <a:ext uri="{FF2B5EF4-FFF2-40B4-BE49-F238E27FC236}">
                <a16:creationId xmlns:a16="http://schemas.microsoft.com/office/drawing/2014/main" id="{93C32AE8-3637-2563-E52A-BB68CF905226}"/>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63 - The LORD's Vengeance Revealed and Mercy Recalled</a:t>
            </a:r>
          </a:p>
        </p:txBody>
      </p:sp>
      <p:sp>
        <p:nvSpPr>
          <p:cNvPr id="4" name="Slide Number Placeholder 3">
            <a:extLst>
              <a:ext uri="{FF2B5EF4-FFF2-40B4-BE49-F238E27FC236}">
                <a16:creationId xmlns:a16="http://schemas.microsoft.com/office/drawing/2014/main" id="{A9AC33CC-93B4-8F00-0B8D-B76F151E91CB}"/>
              </a:ext>
            </a:extLst>
          </p:cNvPr>
          <p:cNvSpPr>
            <a:spLocks noGrp="1"/>
          </p:cNvSpPr>
          <p:nvPr>
            <p:ph type="sldNum" sz="quarter" idx="12"/>
          </p:nvPr>
        </p:nvSpPr>
        <p:spPr>
          <a:xfrm>
            <a:off x="11215688" y="6518275"/>
            <a:ext cx="914400" cy="365125"/>
          </a:xfrm>
        </p:spPr>
        <p:txBody>
          <a:bodyPr/>
          <a:lstStyle>
            <a:lvl1pPr>
              <a:defRPr/>
            </a:lvl1pPr>
          </a:lstStyle>
          <a:p>
            <a:pPr>
              <a:defRPr/>
            </a:pPr>
            <a:fld id="{0E8B7768-798E-4851-B1AD-81A96C3A8DD4}" type="slidenum">
              <a:rPr lang="en-US" altLang="en-US"/>
              <a:pPr>
                <a:defRPr/>
              </a:pPr>
              <a:t>‹#›</a:t>
            </a:fld>
            <a:endParaRPr lang="en-US" altLang="en-US"/>
          </a:p>
        </p:txBody>
      </p:sp>
    </p:spTree>
    <p:extLst>
      <p:ext uri="{BB962C8B-B14F-4D97-AF65-F5344CB8AC3E}">
        <p14:creationId xmlns:p14="http://schemas.microsoft.com/office/powerpoint/2010/main" val="99659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790BDE9-80DE-B1F3-D839-6A4B4FCD2307}"/>
              </a:ext>
            </a:extLst>
          </p:cNvPr>
          <p:cNvSpPr>
            <a:spLocks noGrp="1"/>
          </p:cNvSpPr>
          <p:nvPr>
            <p:ph type="dt" sz="half" idx="10"/>
          </p:nvPr>
        </p:nvSpPr>
        <p:spPr/>
        <p:txBody>
          <a:bodyPr/>
          <a:lstStyle>
            <a:lvl1pPr>
              <a:defRPr/>
            </a:lvl1pPr>
          </a:lstStyle>
          <a:p>
            <a:pPr>
              <a:defRPr/>
            </a:pPr>
            <a:r>
              <a:rPr lang="en-US"/>
              <a:t>April 23, 2024</a:t>
            </a:r>
          </a:p>
        </p:txBody>
      </p:sp>
      <p:sp>
        <p:nvSpPr>
          <p:cNvPr id="6" name="Footer Placeholder 4">
            <a:extLst>
              <a:ext uri="{FF2B5EF4-FFF2-40B4-BE49-F238E27FC236}">
                <a16:creationId xmlns:a16="http://schemas.microsoft.com/office/drawing/2014/main" id="{E1F7D1B1-C45A-9851-90D9-5F50F3159EF9}"/>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7" name="Slide Number Placeholder 5">
            <a:extLst>
              <a:ext uri="{FF2B5EF4-FFF2-40B4-BE49-F238E27FC236}">
                <a16:creationId xmlns:a16="http://schemas.microsoft.com/office/drawing/2014/main" id="{40347AEF-652D-817F-FFEF-3956544A6140}"/>
              </a:ext>
            </a:extLst>
          </p:cNvPr>
          <p:cNvSpPr>
            <a:spLocks noGrp="1"/>
          </p:cNvSpPr>
          <p:nvPr>
            <p:ph type="sldNum" sz="quarter" idx="12"/>
          </p:nvPr>
        </p:nvSpPr>
        <p:spPr/>
        <p:txBody>
          <a:bodyPr/>
          <a:lstStyle>
            <a:lvl1pPr>
              <a:defRPr/>
            </a:lvl1pPr>
          </a:lstStyle>
          <a:p>
            <a:pPr>
              <a:defRPr/>
            </a:pPr>
            <a:fld id="{51F55A32-79AA-4D2A-A93A-DD793EE14DBF}" type="slidenum">
              <a:rPr lang="en-US" altLang="en-US"/>
              <a:pPr>
                <a:defRPr/>
              </a:pPr>
              <a:t>‹#›</a:t>
            </a:fld>
            <a:endParaRPr lang="en-US" altLang="en-US"/>
          </a:p>
        </p:txBody>
      </p:sp>
    </p:spTree>
    <p:extLst>
      <p:ext uri="{BB962C8B-B14F-4D97-AF65-F5344CB8AC3E}">
        <p14:creationId xmlns:p14="http://schemas.microsoft.com/office/powerpoint/2010/main" val="7610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0E3CCCF-67E9-5EF7-4E53-CC7F82740A50}"/>
              </a:ext>
            </a:extLst>
          </p:cNvPr>
          <p:cNvSpPr>
            <a:spLocks noGrp="1"/>
          </p:cNvSpPr>
          <p:nvPr>
            <p:ph type="dt" sz="half" idx="10"/>
          </p:nvPr>
        </p:nvSpPr>
        <p:spPr/>
        <p:txBody>
          <a:bodyPr/>
          <a:lstStyle>
            <a:lvl1pPr>
              <a:defRPr/>
            </a:lvl1pPr>
          </a:lstStyle>
          <a:p>
            <a:pPr>
              <a:defRPr/>
            </a:pPr>
            <a:r>
              <a:rPr lang="en-US"/>
              <a:t>April 23, 2024</a:t>
            </a:r>
          </a:p>
        </p:txBody>
      </p:sp>
      <p:sp>
        <p:nvSpPr>
          <p:cNvPr id="6" name="Footer Placeholder 4">
            <a:extLst>
              <a:ext uri="{FF2B5EF4-FFF2-40B4-BE49-F238E27FC236}">
                <a16:creationId xmlns:a16="http://schemas.microsoft.com/office/drawing/2014/main" id="{3163DDB6-F60A-B993-5777-E5383430FC96}"/>
              </a:ext>
            </a:extLst>
          </p:cNvPr>
          <p:cNvSpPr>
            <a:spLocks noGrp="1"/>
          </p:cNvSpPr>
          <p:nvPr>
            <p:ph type="ftr" sz="quarter" idx="11"/>
          </p:nvPr>
        </p:nvSpPr>
        <p:spPr/>
        <p:txBody>
          <a:bodyPr/>
          <a:lstStyle>
            <a:lvl1pPr>
              <a:defRPr/>
            </a:lvl1pPr>
          </a:lstStyle>
          <a:p>
            <a:pPr>
              <a:defRPr/>
            </a:pPr>
            <a:r>
              <a:rPr lang="en-US"/>
              <a:t>Isaiah 63 - The LORD's Vengeance Revealed and Mercy Recalled</a:t>
            </a:r>
          </a:p>
        </p:txBody>
      </p:sp>
      <p:sp>
        <p:nvSpPr>
          <p:cNvPr id="7" name="Slide Number Placeholder 5">
            <a:extLst>
              <a:ext uri="{FF2B5EF4-FFF2-40B4-BE49-F238E27FC236}">
                <a16:creationId xmlns:a16="http://schemas.microsoft.com/office/drawing/2014/main" id="{C63DB5F9-3630-F7E5-8108-8A626A326774}"/>
              </a:ext>
            </a:extLst>
          </p:cNvPr>
          <p:cNvSpPr>
            <a:spLocks noGrp="1"/>
          </p:cNvSpPr>
          <p:nvPr>
            <p:ph type="sldNum" sz="quarter" idx="12"/>
          </p:nvPr>
        </p:nvSpPr>
        <p:spPr/>
        <p:txBody>
          <a:bodyPr/>
          <a:lstStyle>
            <a:lvl1pPr>
              <a:defRPr/>
            </a:lvl1pPr>
          </a:lstStyle>
          <a:p>
            <a:pPr>
              <a:defRPr/>
            </a:pPr>
            <a:fld id="{9456C7E4-A3EC-4523-A12C-9F84BA047039}" type="slidenum">
              <a:rPr lang="en-US" altLang="en-US"/>
              <a:pPr>
                <a:defRPr/>
              </a:pPr>
              <a:t>‹#›</a:t>
            </a:fld>
            <a:endParaRPr lang="en-US" altLang="en-US"/>
          </a:p>
        </p:txBody>
      </p:sp>
    </p:spTree>
    <p:extLst>
      <p:ext uri="{BB962C8B-B14F-4D97-AF65-F5344CB8AC3E}">
        <p14:creationId xmlns:p14="http://schemas.microsoft.com/office/powerpoint/2010/main" val="397600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B20E1D-9617-4BD2-FA0D-303D7CE4FCB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71279BB-28D5-6296-928F-27CE80906670}"/>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F6EB206-B065-9EF1-DDA5-913D973DCC67}"/>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April 23, 2024</a:t>
            </a:r>
          </a:p>
        </p:txBody>
      </p:sp>
      <p:sp>
        <p:nvSpPr>
          <p:cNvPr id="5" name="Footer Placeholder 4">
            <a:extLst>
              <a:ext uri="{FF2B5EF4-FFF2-40B4-BE49-F238E27FC236}">
                <a16:creationId xmlns:a16="http://schemas.microsoft.com/office/drawing/2014/main" id="{9DCEEFC3-77B3-B4FB-9073-DCEAABCD22F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 Welcome &amp; Introduction</a:t>
            </a:r>
          </a:p>
        </p:txBody>
      </p:sp>
      <p:sp>
        <p:nvSpPr>
          <p:cNvPr id="6" name="Slide Number Placeholder 5">
            <a:extLst>
              <a:ext uri="{FF2B5EF4-FFF2-40B4-BE49-F238E27FC236}">
                <a16:creationId xmlns:a16="http://schemas.microsoft.com/office/drawing/2014/main" id="{D9E607FE-8E12-E53B-4BAF-7C268A5FC6B2}"/>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6027E1FB-ADED-4EB6-A5C9-2558E41AE558}"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C8BD5D6F-AD06-5E5D-D907-30CB3ED03A56}"/>
              </a:ext>
            </a:extLst>
          </p:cNvPr>
          <p:cNvPicPr>
            <a:picLocks noChangeAspect="1" noChangeArrowheads="1"/>
          </p:cNvPicPr>
          <p:nvPr userDrawn="1"/>
        </p:nvPicPr>
        <p:blipFill>
          <a:blip r:embed="rId13">
            <a:extLst>
              <a:ext uri="{28A0092B-C50C-407E-A947-70E740481C1C}">
                <a14:useLocalDpi xmlns:a14="http://schemas.microsoft.com/office/drawing/2010/main"/>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7038A5D2-EFF8-3BA0-A99A-58CFF54EA6D3}"/>
              </a:ext>
            </a:extLst>
          </p:cNvPr>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852" r:id="rId1"/>
    <p:sldLayoutId id="2147488853" r:id="rId2"/>
    <p:sldLayoutId id="2147488854" r:id="rId3"/>
    <p:sldLayoutId id="2147488855" r:id="rId4"/>
    <p:sldLayoutId id="2147488856" r:id="rId5"/>
    <p:sldLayoutId id="2147488857" r:id="rId6"/>
    <p:sldLayoutId id="2147488858" r:id="rId7"/>
    <p:sldLayoutId id="2147488859" r:id="rId8"/>
    <p:sldLayoutId id="2147488860" r:id="rId9"/>
    <p:sldLayoutId id="2147488861" r:id="rId10"/>
    <p:sldLayoutId id="2147488862"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bcmo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2E4971E-1F22-9C3B-F83C-95F796E26A75}"/>
              </a:ext>
            </a:extLst>
          </p:cNvPr>
          <p:cNvSpPr>
            <a:spLocks noGrp="1"/>
          </p:cNvSpPr>
          <p:nvPr>
            <p:ph type="ctrTitle"/>
          </p:nvPr>
        </p:nvSpPr>
        <p:spPr>
          <a:xfrm>
            <a:off x="914400" y="1905000"/>
            <a:ext cx="10363200" cy="1470025"/>
          </a:xfrm>
        </p:spPr>
        <p:txBody>
          <a:bodyPr/>
          <a:lstStyle/>
          <a:p>
            <a:r>
              <a:rPr lang="en-US" altLang="en-US" sz="7200" b="1">
                <a:ea typeface="MS PGothic" panose="020B0600070205080204" pitchFamily="34" charset="-128"/>
              </a:rPr>
              <a:t>WELCOME  TO  THE  MOB!</a:t>
            </a:r>
            <a:endParaRPr lang="en-US" altLang="en-US"/>
          </a:p>
        </p:txBody>
      </p:sp>
      <p:sp>
        <p:nvSpPr>
          <p:cNvPr id="3" name="Subtitle 2">
            <a:extLst>
              <a:ext uri="{FF2B5EF4-FFF2-40B4-BE49-F238E27FC236}">
                <a16:creationId xmlns:a16="http://schemas.microsoft.com/office/drawing/2014/main" id="{4AA8B1EB-464C-B3BA-DBA7-646018F708CD}"/>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
        <p:nvSpPr>
          <p:cNvPr id="4" name="Date Placeholder 3">
            <a:extLst>
              <a:ext uri="{FF2B5EF4-FFF2-40B4-BE49-F238E27FC236}">
                <a16:creationId xmlns:a16="http://schemas.microsoft.com/office/drawing/2014/main" id="{6369D894-58A8-6AE2-4BEA-4FFE7C30DEF7}"/>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B195EC62-FA08-98D0-40C3-3A0F33D5FB3B}"/>
              </a:ext>
            </a:extLst>
          </p:cNvPr>
          <p:cNvSpPr>
            <a:spLocks noGrp="1"/>
          </p:cNvSpPr>
          <p:nvPr>
            <p:ph type="ftr" sz="quarter" idx="11"/>
          </p:nvPr>
        </p:nvSpPr>
        <p:spPr/>
        <p:txBody>
          <a:bodyPr/>
          <a:lstStyle/>
          <a:p>
            <a:pPr>
              <a:defRPr/>
            </a:pPr>
            <a:r>
              <a:rPr lang="en-US"/>
              <a:t>Isaiah 63 - The LORD's Vengeance Revealed and Mercy Recalled</a:t>
            </a:r>
          </a:p>
        </p:txBody>
      </p:sp>
      <p:sp>
        <p:nvSpPr>
          <p:cNvPr id="14342" name="Slide Number Placeholder 5">
            <a:extLst>
              <a:ext uri="{FF2B5EF4-FFF2-40B4-BE49-F238E27FC236}">
                <a16:creationId xmlns:a16="http://schemas.microsoft.com/office/drawing/2014/main" id="{4BC886C2-0BF2-BD26-8226-59816A7543C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63426D-4685-4638-ACAF-4060264B55C3}" type="slidenum">
              <a:rPr lang="en-US" altLang="en-US" smtClean="0"/>
              <a:pPr/>
              <a:t>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F6A13BE-CA1D-0459-26A6-9B6E400E502C}"/>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7.1</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3C68423A-640E-E99F-0DEF-EF880456CB0D}"/>
              </a:ext>
            </a:extLst>
          </p:cNvPr>
          <p:cNvSpPr>
            <a:spLocks noGrp="1"/>
          </p:cNvSpPr>
          <p:nvPr>
            <p:ph idx="1"/>
          </p:nvPr>
        </p:nvSpPr>
        <p:spPr/>
        <p:txBody>
          <a:bodyPr/>
          <a:lstStyle/>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 </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 </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a:t>
            </a:r>
            <a:endParaRPr lang="en-US" altLang="en-US" sz="3600" b="1"/>
          </a:p>
        </p:txBody>
      </p:sp>
      <p:sp>
        <p:nvSpPr>
          <p:cNvPr id="4" name="Date Placeholder 3">
            <a:extLst>
              <a:ext uri="{FF2B5EF4-FFF2-40B4-BE49-F238E27FC236}">
                <a16:creationId xmlns:a16="http://schemas.microsoft.com/office/drawing/2014/main" id="{1622FA3B-1CB3-EC0D-C711-BEF20B03DEB7}"/>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F1F446AE-4993-912E-D6E9-2D6376CB037A}"/>
              </a:ext>
            </a:extLst>
          </p:cNvPr>
          <p:cNvSpPr>
            <a:spLocks noGrp="1"/>
          </p:cNvSpPr>
          <p:nvPr>
            <p:ph type="ftr" sz="quarter" idx="11"/>
          </p:nvPr>
        </p:nvSpPr>
        <p:spPr/>
        <p:txBody>
          <a:bodyPr/>
          <a:lstStyle/>
          <a:p>
            <a:pPr>
              <a:defRPr/>
            </a:pPr>
            <a:r>
              <a:rPr lang="en-US"/>
              <a:t>Isaiah 63 - The LORD's Vengeance Revealed and Mercy Recalled</a:t>
            </a:r>
          </a:p>
        </p:txBody>
      </p:sp>
      <p:sp>
        <p:nvSpPr>
          <p:cNvPr id="23558" name="Slide Number Placeholder 5">
            <a:extLst>
              <a:ext uri="{FF2B5EF4-FFF2-40B4-BE49-F238E27FC236}">
                <a16:creationId xmlns:a16="http://schemas.microsoft.com/office/drawing/2014/main" id="{3B63B043-194E-AB3B-F3E0-0B0535E4444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F91B924-7F68-49D7-88D3-5283961DED27}" type="slidenum">
              <a:rPr lang="en-US" altLang="en-US" smtClean="0"/>
              <a:pPr/>
              <a:t>10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fade">
                                      <p:cBhvr>
                                        <p:cTn id="22" dur="500"/>
                                        <p:tgtEl>
                                          <p:spTgt spid="2355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555">
                                            <p:txEl>
                                              <p:pRg st="5" end="5"/>
                                            </p:txEl>
                                          </p:spTgt>
                                        </p:tgtEl>
                                        <p:attrNameLst>
                                          <p:attrName>style.visibility</p:attrName>
                                        </p:attrNameLst>
                                      </p:cBhvr>
                                      <p:to>
                                        <p:strVal val="visible"/>
                                      </p:to>
                                    </p:set>
                                    <p:animEffect transition="in" filter="fade">
                                      <p:cBhvr>
                                        <p:cTn id="25" dur="500"/>
                                        <p:tgtEl>
                                          <p:spTgt spid="2355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3555">
                                            <p:txEl>
                                              <p:pRg st="6" end="6"/>
                                            </p:txEl>
                                          </p:spTgt>
                                        </p:tgtEl>
                                        <p:attrNameLst>
                                          <p:attrName>style.visibility</p:attrName>
                                        </p:attrNameLst>
                                      </p:cBhvr>
                                      <p:to>
                                        <p:strVal val="visible"/>
                                      </p:to>
                                    </p:set>
                                    <p:animEffect transition="in" filter="fade">
                                      <p:cBhvr>
                                        <p:cTn id="28" dur="500"/>
                                        <p:tgtEl>
                                          <p:spTgt spid="2355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3555">
                                            <p:txEl>
                                              <p:pRg st="7" end="7"/>
                                            </p:txEl>
                                          </p:spTgt>
                                        </p:tgtEl>
                                        <p:attrNameLst>
                                          <p:attrName>style.visibility</p:attrName>
                                        </p:attrNameLst>
                                      </p:cBhvr>
                                      <p:to>
                                        <p:strVal val="visible"/>
                                      </p:to>
                                    </p:set>
                                    <p:animEffect transition="in" filter="fade">
                                      <p:cBhvr>
                                        <p:cTn id="31"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600A91C-A553-8285-249F-7249BBF62821}"/>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7.2</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CE64D3FB-6F16-6F80-9037-114E3E6172A3}"/>
              </a:ext>
            </a:extLst>
          </p:cNvPr>
          <p:cNvSpPr>
            <a:spLocks noGrp="1"/>
          </p:cNvSpPr>
          <p:nvPr>
            <p:ph idx="1"/>
          </p:nvPr>
        </p:nvSpPr>
        <p:spPr/>
        <p:txBody>
          <a:bodyPr/>
          <a:lstStyle/>
          <a:p>
            <a:pPr marL="0" indent="0">
              <a:spcBef>
                <a:spcPct val="0"/>
              </a:spcBef>
              <a:buFont typeface="Arial" panose="020B0604020202020204" pitchFamily="34" charset="0"/>
              <a:buNone/>
            </a:pPr>
            <a:r>
              <a:rPr lang="en-US" altLang="en-US" sz="3600" b="1"/>
              <a:t>You are the Lord  (Groups A, B, C, D) </a:t>
            </a:r>
          </a:p>
          <a:p>
            <a:pPr marL="0" indent="0">
              <a:spcBef>
                <a:spcPct val="0"/>
              </a:spcBef>
              <a:buFont typeface="Arial" panose="020B0604020202020204" pitchFamily="34" charset="0"/>
              <a:buNone/>
            </a:pPr>
            <a:r>
              <a:rPr lang="en-US" altLang="en-US" sz="3600" b="1" i="1">
                <a:solidFill>
                  <a:srgbClr val="0000FF"/>
                </a:solidFill>
              </a:rPr>
              <a:t>      I’ll not fear      (Groups E, F, G, H)</a:t>
            </a:r>
          </a:p>
          <a:p>
            <a:pPr marL="0" indent="0">
              <a:spcBef>
                <a:spcPct val="0"/>
              </a:spcBef>
              <a:buFont typeface="Arial" panose="020B0604020202020204" pitchFamily="34" charset="0"/>
              <a:buNone/>
            </a:pPr>
            <a:r>
              <a:rPr lang="en-US" altLang="en-US" sz="3600" b="1"/>
              <a:t>You are the Lord  (Groups A, B, C, D) </a:t>
            </a:r>
          </a:p>
          <a:p>
            <a:pPr marL="0" indent="0">
              <a:spcBef>
                <a:spcPct val="0"/>
              </a:spcBef>
              <a:buFont typeface="Arial" panose="020B0604020202020204" pitchFamily="34" charset="0"/>
              <a:buNone/>
            </a:pPr>
            <a:r>
              <a:rPr lang="en-US" altLang="en-US" sz="3600" b="1" i="1">
                <a:solidFill>
                  <a:srgbClr val="0000FF"/>
                </a:solidFill>
              </a:rPr>
              <a:t>      I’ll not fear      (Groups E, F, G, H) </a:t>
            </a:r>
          </a:p>
          <a:p>
            <a:pPr marL="0" indent="0">
              <a:spcBef>
                <a:spcPct val="0"/>
              </a:spcBef>
              <a:buFont typeface="Arial" panose="020B0604020202020204" pitchFamily="34" charset="0"/>
              <a:buNone/>
            </a:pPr>
            <a:r>
              <a:rPr lang="en-US" altLang="en-US" sz="3600" b="1"/>
              <a:t>You are the Lord  (Groups A, B, C, D) </a:t>
            </a:r>
          </a:p>
          <a:p>
            <a:pPr marL="0" indent="0">
              <a:spcBef>
                <a:spcPct val="0"/>
              </a:spcBef>
              <a:buFont typeface="Arial" panose="020B0604020202020204" pitchFamily="34" charset="0"/>
              <a:buNone/>
            </a:pPr>
            <a:r>
              <a:rPr lang="en-US" altLang="en-US" sz="3600" b="1" i="1">
                <a:solidFill>
                  <a:srgbClr val="0000FF"/>
                </a:solidFill>
              </a:rPr>
              <a:t>      I’ll not fear      (Groups E, F, G, H) </a:t>
            </a:r>
          </a:p>
          <a:p>
            <a:pPr marL="0" indent="0">
              <a:spcBef>
                <a:spcPct val="0"/>
              </a:spcBef>
              <a:buFont typeface="Arial" panose="020B0604020202020204" pitchFamily="34" charset="0"/>
              <a:buNone/>
            </a:pPr>
            <a:r>
              <a:rPr lang="en-US" altLang="en-US" sz="3600" b="1"/>
              <a:t>You are the Lord  (Groups A, B, C, D) </a:t>
            </a:r>
          </a:p>
          <a:p>
            <a:pPr marL="0" indent="0">
              <a:spcBef>
                <a:spcPct val="0"/>
              </a:spcBef>
              <a:buFont typeface="Arial" panose="020B0604020202020204" pitchFamily="34" charset="0"/>
              <a:buNone/>
            </a:pPr>
            <a:r>
              <a:rPr lang="en-US" altLang="en-US" sz="3600" b="1" i="1">
                <a:solidFill>
                  <a:srgbClr val="0000FF"/>
                </a:solidFill>
              </a:rPr>
              <a:t>      I’ll not fear      (Groups E, F, G, H)</a:t>
            </a:r>
            <a:endParaRPr lang="en-US" altLang="en-US" sz="3600" b="1"/>
          </a:p>
        </p:txBody>
      </p:sp>
      <p:sp>
        <p:nvSpPr>
          <p:cNvPr id="4" name="Date Placeholder 3">
            <a:extLst>
              <a:ext uri="{FF2B5EF4-FFF2-40B4-BE49-F238E27FC236}">
                <a16:creationId xmlns:a16="http://schemas.microsoft.com/office/drawing/2014/main" id="{FF14A92D-4AC0-9B88-7348-DD5D34117682}"/>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74C4CD72-F1B0-AFAA-D888-69190E05B23C}"/>
              </a:ext>
            </a:extLst>
          </p:cNvPr>
          <p:cNvSpPr>
            <a:spLocks noGrp="1"/>
          </p:cNvSpPr>
          <p:nvPr>
            <p:ph type="ftr" sz="quarter" idx="11"/>
          </p:nvPr>
        </p:nvSpPr>
        <p:spPr/>
        <p:txBody>
          <a:bodyPr/>
          <a:lstStyle/>
          <a:p>
            <a:pPr>
              <a:defRPr/>
            </a:pPr>
            <a:r>
              <a:rPr lang="en-US"/>
              <a:t>Isaiah 63 - The LORD's Vengeance Revealed and Mercy Recalled</a:t>
            </a:r>
          </a:p>
        </p:txBody>
      </p:sp>
      <p:sp>
        <p:nvSpPr>
          <p:cNvPr id="24582" name="Slide Number Placeholder 5">
            <a:extLst>
              <a:ext uri="{FF2B5EF4-FFF2-40B4-BE49-F238E27FC236}">
                <a16:creationId xmlns:a16="http://schemas.microsoft.com/office/drawing/2014/main" id="{27C125A2-F833-8BCA-5842-A1E65C59883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90FBE6B-78EA-4033-8B68-B29373BEA972}" type="slidenum">
              <a:rPr lang="en-US" altLang="en-US" smtClean="0"/>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fade">
                                      <p:cBhvr>
                                        <p:cTn id="22" dur="500"/>
                                        <p:tgtEl>
                                          <p:spTgt spid="2355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555">
                                            <p:txEl>
                                              <p:pRg st="5" end="5"/>
                                            </p:txEl>
                                          </p:spTgt>
                                        </p:tgtEl>
                                        <p:attrNameLst>
                                          <p:attrName>style.visibility</p:attrName>
                                        </p:attrNameLst>
                                      </p:cBhvr>
                                      <p:to>
                                        <p:strVal val="visible"/>
                                      </p:to>
                                    </p:set>
                                    <p:animEffect transition="in" filter="fade">
                                      <p:cBhvr>
                                        <p:cTn id="25" dur="500"/>
                                        <p:tgtEl>
                                          <p:spTgt spid="2355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3555">
                                            <p:txEl>
                                              <p:pRg st="6" end="6"/>
                                            </p:txEl>
                                          </p:spTgt>
                                        </p:tgtEl>
                                        <p:attrNameLst>
                                          <p:attrName>style.visibility</p:attrName>
                                        </p:attrNameLst>
                                      </p:cBhvr>
                                      <p:to>
                                        <p:strVal val="visible"/>
                                      </p:to>
                                    </p:set>
                                    <p:animEffect transition="in" filter="fade">
                                      <p:cBhvr>
                                        <p:cTn id="28" dur="500"/>
                                        <p:tgtEl>
                                          <p:spTgt spid="2355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3555">
                                            <p:txEl>
                                              <p:pRg st="7" end="7"/>
                                            </p:txEl>
                                          </p:spTgt>
                                        </p:tgtEl>
                                        <p:attrNameLst>
                                          <p:attrName>style.visibility</p:attrName>
                                        </p:attrNameLst>
                                      </p:cBhvr>
                                      <p:to>
                                        <p:strVal val="visible"/>
                                      </p:to>
                                    </p:set>
                                    <p:animEffect transition="in" filter="fade">
                                      <p:cBhvr>
                                        <p:cTn id="31"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789DA3A-CABD-CE94-B42E-8BFD5B3DDCA3}"/>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8</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11324E5A-00BF-77EB-5859-A0DC42836ECE}"/>
              </a:ext>
            </a:extLst>
          </p:cNvPr>
          <p:cNvSpPr>
            <a:spLocks noGrp="1"/>
          </p:cNvSpPr>
          <p:nvPr>
            <p:ph idx="1"/>
          </p:nvPr>
        </p:nvSpPr>
        <p:spPr/>
        <p:txBody>
          <a:bodyPr/>
          <a:lstStyle/>
          <a:p>
            <a:pPr marL="0" indent="0">
              <a:spcBef>
                <a:spcPct val="0"/>
              </a:spcBef>
              <a:buFont typeface="Arial" panose="020B0604020202020204" pitchFamily="34" charset="0"/>
              <a:buNone/>
            </a:pPr>
            <a:endParaRPr lang="en-US" altLang="en-US" sz="4400" b="1"/>
          </a:p>
          <a:p>
            <a:pPr marL="0" indent="0">
              <a:spcBef>
                <a:spcPct val="0"/>
              </a:spcBef>
              <a:buFont typeface="Arial" panose="020B0604020202020204" pitchFamily="34" charset="0"/>
              <a:buNone/>
            </a:pPr>
            <a:r>
              <a:rPr lang="en-US" altLang="en-US" sz="4400" b="1" i="1">
                <a:solidFill>
                  <a:srgbClr val="0000FF"/>
                </a:solidFill>
              </a:rPr>
              <a:t>All</a:t>
            </a:r>
          </a:p>
          <a:p>
            <a:pPr marL="0" indent="0">
              <a:spcBef>
                <a:spcPct val="0"/>
              </a:spcBef>
              <a:buFont typeface="Arial" panose="020B0604020202020204" pitchFamily="34" charset="0"/>
              <a:buNone/>
            </a:pPr>
            <a:endParaRPr lang="en-US" altLang="en-US" sz="2400" b="1"/>
          </a:p>
          <a:p>
            <a:pPr marL="0" indent="0">
              <a:spcBef>
                <a:spcPct val="0"/>
              </a:spcBef>
              <a:buFont typeface="Arial" panose="020B0604020202020204" pitchFamily="34" charset="0"/>
              <a:buNone/>
            </a:pPr>
            <a:r>
              <a:rPr lang="en-US" altLang="en-US" sz="4400" b="1"/>
              <a:t>YOU ARE THE LORD!</a:t>
            </a:r>
          </a:p>
        </p:txBody>
      </p:sp>
      <p:sp>
        <p:nvSpPr>
          <p:cNvPr id="4" name="Date Placeholder 3">
            <a:extLst>
              <a:ext uri="{FF2B5EF4-FFF2-40B4-BE49-F238E27FC236}">
                <a16:creationId xmlns:a16="http://schemas.microsoft.com/office/drawing/2014/main" id="{96D894EE-298E-B95D-D287-2515FA279127}"/>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457A2AEC-25EA-EDB9-BA65-0DD0ACC923E7}"/>
              </a:ext>
            </a:extLst>
          </p:cNvPr>
          <p:cNvSpPr>
            <a:spLocks noGrp="1"/>
          </p:cNvSpPr>
          <p:nvPr>
            <p:ph type="ftr" sz="quarter" idx="11"/>
          </p:nvPr>
        </p:nvSpPr>
        <p:spPr/>
        <p:txBody>
          <a:bodyPr/>
          <a:lstStyle/>
          <a:p>
            <a:pPr>
              <a:defRPr/>
            </a:pPr>
            <a:r>
              <a:rPr lang="en-US"/>
              <a:t>Isaiah 63 - The LORD's Vengeance Revealed and Mercy Recalled</a:t>
            </a:r>
          </a:p>
        </p:txBody>
      </p:sp>
      <p:sp>
        <p:nvSpPr>
          <p:cNvPr id="25606" name="Slide Number Placeholder 5">
            <a:extLst>
              <a:ext uri="{FF2B5EF4-FFF2-40B4-BE49-F238E27FC236}">
                <a16:creationId xmlns:a16="http://schemas.microsoft.com/office/drawing/2014/main" id="{1ACF5688-1F33-B4C1-2238-FA559600E89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31BDE7B-34B9-4175-950F-CCE223B6DABB}" type="slidenum">
              <a:rPr lang="en-US" altLang="en-US" smtClean="0"/>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fade">
                                      <p:cBhvr>
                                        <p:cTn id="10" dur="500"/>
                                        <p:tgtEl>
                                          <p:spTgt spid="2355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Effect transition="in" filter="fade">
                                      <p:cBhvr>
                                        <p:cTn id="13"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5BDE9BA-3973-5B1E-97E3-F7D883A5A58A}"/>
              </a:ext>
            </a:extLst>
          </p:cNvPr>
          <p:cNvSpPr>
            <a:spLocks noGrp="1"/>
          </p:cNvSpPr>
          <p:nvPr>
            <p:ph type="title"/>
          </p:nvPr>
        </p:nvSpPr>
        <p:spPr/>
        <p:txBody>
          <a:bodyPr/>
          <a:lstStyle/>
          <a:p>
            <a:r>
              <a:rPr lang="en-US" altLang="en-US" sz="4800" b="1"/>
              <a:t>Memory Verse</a:t>
            </a:r>
          </a:p>
        </p:txBody>
      </p:sp>
      <p:sp>
        <p:nvSpPr>
          <p:cNvPr id="3" name="Content Placeholder 2">
            <a:extLst>
              <a:ext uri="{FF2B5EF4-FFF2-40B4-BE49-F238E27FC236}">
                <a16:creationId xmlns:a16="http://schemas.microsoft.com/office/drawing/2014/main" id="{B935EEF7-59AC-3A84-41F7-C2F120A38A04}"/>
              </a:ext>
            </a:extLst>
          </p:cNvPr>
          <p:cNvSpPr>
            <a:spLocks noGrp="1"/>
          </p:cNvSpPr>
          <p:nvPr>
            <p:ph idx="1"/>
          </p:nvPr>
        </p:nvSpPr>
        <p:spPr/>
        <p:txBody>
          <a:bodyPr/>
          <a:lstStyle/>
          <a:p>
            <a:pPr marL="0" indent="0" eaLnBrk="1" hangingPunct="1">
              <a:spcAft>
                <a:spcPts val="600"/>
              </a:spcAft>
              <a:buFont typeface="Arial" panose="020B0604020202020204" pitchFamily="34" charset="0"/>
              <a:buNone/>
              <a:defRPr/>
            </a:pPr>
            <a:endParaRPr lang="en-US" altLang="en-US" sz="800" b="1" dirty="0"/>
          </a:p>
          <a:p>
            <a:pPr marL="0" indent="0" eaLnBrk="1" hangingPunct="1">
              <a:spcAft>
                <a:spcPts val="600"/>
              </a:spcAft>
              <a:buFont typeface="Arial" panose="020B0604020202020204" pitchFamily="34" charset="0"/>
              <a:buNone/>
              <a:defRPr/>
            </a:pPr>
            <a:r>
              <a:rPr lang="en-US" altLang="en-US" b="1" dirty="0"/>
              <a:t>Isaiah 63:7 (ESV)</a:t>
            </a:r>
          </a:p>
          <a:p>
            <a:pPr marL="0" indent="0" eaLnBrk="1" hangingPunct="1">
              <a:spcAft>
                <a:spcPts val="600"/>
              </a:spcAft>
              <a:buFont typeface="Arial" panose="020B0604020202020204" pitchFamily="34" charset="0"/>
              <a:buNone/>
              <a:defRPr/>
            </a:pPr>
            <a:endParaRPr lang="en-US" altLang="en-US" sz="800" b="1" dirty="0"/>
          </a:p>
          <a:p>
            <a:pPr marL="0" indent="0" algn="ctr" eaLnBrk="1" hangingPunct="1">
              <a:spcAft>
                <a:spcPts val="600"/>
              </a:spcAft>
              <a:buFont typeface="Arial" panose="020B0604020202020204" pitchFamily="34" charset="0"/>
              <a:buNone/>
              <a:defRPr/>
            </a:pPr>
            <a:r>
              <a:rPr lang="en-US" altLang="en-US" b="1" dirty="0"/>
              <a:t>“</a:t>
            </a:r>
            <a:r>
              <a:rPr lang="en-US" altLang="en-US" b="1" i="1" dirty="0">
                <a:solidFill>
                  <a:srgbClr val="0000FF"/>
                </a:solidFill>
              </a:rPr>
              <a:t>I will recount the steadfast love of the LORD, the praises of the LORD, according to all that the LORD has granted us, and the great goodness to the house of Israel that he has granted them according to his compassion, according to the abundance of his steadfast love</a:t>
            </a:r>
            <a:r>
              <a:rPr lang="en-US" altLang="en-US" b="1" dirty="0"/>
              <a:t>.”</a:t>
            </a:r>
          </a:p>
          <a:p>
            <a:pPr marL="0" indent="0" eaLnBrk="1" hangingPunct="1">
              <a:spcAft>
                <a:spcPts val="600"/>
              </a:spcAft>
              <a:buFont typeface="Arial" panose="020B0604020202020204" pitchFamily="34" charset="0"/>
              <a:buNone/>
              <a:defRPr/>
            </a:pPr>
            <a:endParaRPr lang="en-US" altLang="en-US" sz="800" b="1" dirty="0"/>
          </a:p>
          <a:p>
            <a:pPr marL="0" indent="0" algn="r" eaLnBrk="1" hangingPunct="1">
              <a:spcAft>
                <a:spcPts val="600"/>
              </a:spcAft>
              <a:buFont typeface="Arial" panose="020B0604020202020204" pitchFamily="34" charset="0"/>
              <a:buNone/>
              <a:defRPr/>
            </a:pPr>
            <a:r>
              <a:rPr lang="en-US" altLang="en-US" b="1" dirty="0"/>
              <a:t>Isaiah 63:7 (ESV)</a:t>
            </a:r>
          </a:p>
          <a:p>
            <a:pPr>
              <a:defRPr/>
            </a:pPr>
            <a:endParaRPr lang="en-US" dirty="0"/>
          </a:p>
        </p:txBody>
      </p:sp>
      <p:sp>
        <p:nvSpPr>
          <p:cNvPr id="4" name="Date Placeholder 3">
            <a:extLst>
              <a:ext uri="{FF2B5EF4-FFF2-40B4-BE49-F238E27FC236}">
                <a16:creationId xmlns:a16="http://schemas.microsoft.com/office/drawing/2014/main" id="{BEF02A99-D792-F2B0-912F-2558D1FFAE1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4FA5FAE2-31B2-A01A-D979-334316757AFF}"/>
              </a:ext>
            </a:extLst>
          </p:cNvPr>
          <p:cNvSpPr>
            <a:spLocks noGrp="1"/>
          </p:cNvSpPr>
          <p:nvPr>
            <p:ph type="ftr" sz="quarter" idx="11"/>
          </p:nvPr>
        </p:nvSpPr>
        <p:spPr/>
        <p:txBody>
          <a:bodyPr/>
          <a:lstStyle/>
          <a:p>
            <a:pPr>
              <a:defRPr/>
            </a:pPr>
            <a:r>
              <a:rPr lang="en-US"/>
              <a:t>Isaiah 63 - The LORD's Vengeance Revealed and Mercy Recalled</a:t>
            </a:r>
          </a:p>
        </p:txBody>
      </p:sp>
      <p:sp>
        <p:nvSpPr>
          <p:cNvPr id="26630" name="Slide Number Placeholder 5">
            <a:extLst>
              <a:ext uri="{FF2B5EF4-FFF2-40B4-BE49-F238E27FC236}">
                <a16:creationId xmlns:a16="http://schemas.microsoft.com/office/drawing/2014/main" id="{A621B942-22E3-14FD-1398-791BE17700F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1509D7-3A0B-46CA-9918-06C4B59B196D}" type="slidenum">
              <a:rPr lang="en-US" altLang="en-US" smtClean="0"/>
              <a:pPr/>
              <a:t>13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F109B6FC-7F21-BBA7-9A7D-0DD811681EEA}"/>
              </a:ext>
            </a:extLst>
          </p:cNvPr>
          <p:cNvSpPr>
            <a:spLocks noGrp="1"/>
          </p:cNvSpPr>
          <p:nvPr>
            <p:ph type="title"/>
          </p:nvPr>
        </p:nvSpPr>
        <p:spPr/>
        <p:txBody>
          <a:bodyPr/>
          <a:lstStyle/>
          <a:p>
            <a:r>
              <a:rPr lang="en-US" altLang="en-US" b="1"/>
              <a:t>Book of Isaiah</a:t>
            </a:r>
            <a:endParaRPr lang="en-US" altLang="en-US"/>
          </a:p>
        </p:txBody>
      </p:sp>
      <p:sp>
        <p:nvSpPr>
          <p:cNvPr id="3" name="Content Placeholder 2">
            <a:extLst>
              <a:ext uri="{FF2B5EF4-FFF2-40B4-BE49-F238E27FC236}">
                <a16:creationId xmlns:a16="http://schemas.microsoft.com/office/drawing/2014/main" id="{1F728BBE-36EB-7062-9342-08297683A889}"/>
              </a:ext>
            </a:extLst>
          </p:cNvPr>
          <p:cNvSpPr>
            <a:spLocks noGrp="1"/>
          </p:cNvSpPr>
          <p:nvPr>
            <p:ph sz="half" idx="1"/>
          </p:nvPr>
        </p:nvSpPr>
        <p:spPr>
          <a:xfrm>
            <a:off x="457200" y="1600200"/>
            <a:ext cx="5537200" cy="4724400"/>
          </a:xfrm>
          <a:solidFill>
            <a:schemeClr val="accent5">
              <a:lumMod val="40000"/>
              <a:lumOff val="60000"/>
            </a:schemeClr>
          </a:solidFill>
          <a:ln w="38100">
            <a:solidFill>
              <a:schemeClr val="accent1">
                <a:lumMod val="50000"/>
              </a:schemeClr>
            </a:solidFill>
          </a:ln>
        </p:spPr>
        <p:txBody>
          <a:bodyPr/>
          <a:lstStyle/>
          <a:p>
            <a:pPr marL="0" indent="0" algn="ctr">
              <a:buFont typeface="Arial" panose="020B0604020202020204" pitchFamily="34" charset="0"/>
              <a:buNone/>
              <a:defRPr/>
            </a:pPr>
            <a:r>
              <a:rPr lang="en-US" b="1" u="sng" dirty="0">
                <a:effectLst>
                  <a:outerShdw blurRad="38100" dist="38100" dir="2700000" algn="tl">
                    <a:srgbClr val="000000">
                      <a:alpha val="43137"/>
                    </a:srgbClr>
                  </a:outerShdw>
                </a:effectLst>
              </a:rPr>
              <a:t>Book of Judgment (Chap. 1-39)</a:t>
            </a:r>
            <a:r>
              <a:rPr lang="en-US" b="1" dirty="0">
                <a:effectLst>
                  <a:outerShdw blurRad="38100" dist="38100" dir="2700000" algn="tl">
                    <a:srgbClr val="000000">
                      <a:alpha val="43137"/>
                    </a:srgbClr>
                  </a:outerShdw>
                </a:effectLst>
              </a:rPr>
              <a:t>:</a:t>
            </a:r>
          </a:p>
          <a:p>
            <a:pPr marL="0" indent="0">
              <a:buFont typeface="Arial" panose="020B0604020202020204" pitchFamily="34" charset="0"/>
              <a:buNone/>
              <a:defRPr/>
            </a:pPr>
            <a:endParaRPr lang="en-US" sz="900" b="1" dirty="0">
              <a:effectLst>
                <a:outerShdw blurRad="38100" dist="38100" dir="2700000" algn="tl">
                  <a:srgbClr val="000000">
                    <a:alpha val="43137"/>
                  </a:srgbClr>
                </a:outerShdw>
              </a:effectLst>
            </a:endParaRPr>
          </a:p>
          <a:p>
            <a:pPr marL="228600" indent="-228600">
              <a:defRPr/>
            </a:pPr>
            <a:r>
              <a:rPr lang="en-US" b="1" dirty="0">
                <a:effectLst>
                  <a:outerShdw blurRad="38100" dist="38100" dir="2700000" algn="tl">
                    <a:srgbClr val="000000">
                      <a:alpha val="43137"/>
                    </a:srgbClr>
                  </a:outerShdw>
                </a:effectLst>
              </a:rPr>
              <a:t>Ch. 1-6:	Judah’s Sin, Isaiah’s Call</a:t>
            </a:r>
          </a:p>
          <a:p>
            <a:pPr marL="228600" indent="-228600">
              <a:defRPr/>
            </a:pPr>
            <a:r>
              <a:rPr lang="en-US" b="1" dirty="0">
                <a:effectLst>
                  <a:outerShdw blurRad="38100" dist="38100" dir="2700000" algn="tl">
                    <a:srgbClr val="000000">
                      <a:alpha val="43137"/>
                    </a:srgbClr>
                  </a:outerShdw>
                </a:effectLst>
              </a:rPr>
              <a:t>Ch. 7-12:	Sign of Immanuel</a:t>
            </a:r>
          </a:p>
          <a:p>
            <a:pPr marL="228600" indent="-228600">
              <a:defRPr/>
            </a:pPr>
            <a:r>
              <a:rPr lang="en-US" b="1" dirty="0">
                <a:effectLst>
                  <a:outerShdw blurRad="38100" dist="38100" dir="2700000" algn="tl">
                    <a:srgbClr val="000000">
                      <a:alpha val="43137"/>
                    </a:srgbClr>
                  </a:outerShdw>
                </a:effectLst>
              </a:rPr>
              <a:t>Ch. 13-23:	Oracles About Nations</a:t>
            </a:r>
          </a:p>
          <a:p>
            <a:pPr marL="228600" indent="-228600">
              <a:defRPr/>
            </a:pPr>
            <a:r>
              <a:rPr lang="en-US" b="1" dirty="0">
                <a:effectLst>
                  <a:outerShdw blurRad="38100" dist="38100" dir="2700000" algn="tl">
                    <a:srgbClr val="000000">
                      <a:alpha val="43137"/>
                    </a:srgbClr>
                  </a:outerShdw>
                </a:effectLst>
              </a:rPr>
              <a:t>Ch. 24-27:	World Redemption</a:t>
            </a:r>
          </a:p>
          <a:p>
            <a:pPr marL="228600" indent="-228600">
              <a:defRPr/>
            </a:pPr>
            <a:r>
              <a:rPr lang="en-US" b="1" dirty="0">
                <a:effectLst>
                  <a:outerShdw blurRad="38100" dist="38100" dir="2700000" algn="tl">
                    <a:srgbClr val="000000">
                      <a:alpha val="43137"/>
                    </a:srgbClr>
                  </a:outerShdw>
                </a:effectLst>
              </a:rPr>
              <a:t>Ch. 28-35:	Six Woes</a:t>
            </a:r>
          </a:p>
          <a:p>
            <a:pPr marL="228600" indent="-228600">
              <a:defRPr/>
            </a:pPr>
            <a:r>
              <a:rPr lang="en-US" b="1" dirty="0">
                <a:effectLst>
                  <a:outerShdw blurRad="38100" dist="38100" dir="2700000" algn="tl">
                    <a:srgbClr val="000000">
                      <a:alpha val="43137"/>
                    </a:srgbClr>
                  </a:outerShdw>
                </a:effectLst>
              </a:rPr>
              <a:t>Ch. 36-39:	Historical Interlude</a:t>
            </a:r>
          </a:p>
        </p:txBody>
      </p:sp>
      <p:sp>
        <p:nvSpPr>
          <p:cNvPr id="4" name="Content Placeholder 3">
            <a:extLst>
              <a:ext uri="{FF2B5EF4-FFF2-40B4-BE49-F238E27FC236}">
                <a16:creationId xmlns:a16="http://schemas.microsoft.com/office/drawing/2014/main" id="{F0271A96-1576-7B0A-73AC-621FA0135537}"/>
              </a:ext>
            </a:extLst>
          </p:cNvPr>
          <p:cNvSpPr>
            <a:spLocks noGrp="1"/>
          </p:cNvSpPr>
          <p:nvPr>
            <p:ph sz="half" idx="2"/>
          </p:nvPr>
        </p:nvSpPr>
        <p:spPr>
          <a:xfrm>
            <a:off x="6197600" y="1600200"/>
            <a:ext cx="5537200" cy="4724400"/>
          </a:xfrm>
          <a:solidFill>
            <a:schemeClr val="accent6">
              <a:lumMod val="40000"/>
              <a:lumOff val="60000"/>
            </a:schemeClr>
          </a:solidFill>
          <a:ln w="38100">
            <a:solidFill>
              <a:schemeClr val="accent6">
                <a:lumMod val="50000"/>
              </a:schemeClr>
            </a:solidFill>
          </a:ln>
        </p:spPr>
        <p:txBody>
          <a:bodyPr/>
          <a:lstStyle/>
          <a:p>
            <a:pPr marL="0" indent="0" algn="ctr">
              <a:buFont typeface="Arial" panose="020B0604020202020204" pitchFamily="34" charset="0"/>
              <a:buNone/>
              <a:defRPr/>
            </a:pPr>
            <a:r>
              <a:rPr lang="en-US" b="1" u="sng" dirty="0">
                <a:solidFill>
                  <a:schemeClr val="accent2">
                    <a:lumMod val="50000"/>
                  </a:schemeClr>
                </a:solidFill>
                <a:effectLst>
                  <a:outerShdw blurRad="38100" dist="38100" dir="2700000" algn="tl">
                    <a:srgbClr val="000000">
                      <a:alpha val="43137"/>
                    </a:srgbClr>
                  </a:outerShdw>
                </a:effectLst>
              </a:rPr>
              <a:t>Book of Salvation (Chap. 40-66)</a:t>
            </a:r>
            <a:r>
              <a:rPr lang="en-US" b="1" dirty="0">
                <a:solidFill>
                  <a:schemeClr val="accent2">
                    <a:lumMod val="50000"/>
                  </a:schemeClr>
                </a:solidFill>
                <a:effectLst>
                  <a:outerShdw blurRad="38100" dist="38100" dir="2700000" algn="tl">
                    <a:srgbClr val="000000">
                      <a:alpha val="43137"/>
                    </a:srgbClr>
                  </a:outerShdw>
                </a:effectLst>
              </a:rPr>
              <a:t>:</a:t>
            </a:r>
          </a:p>
          <a:p>
            <a:pPr marL="0" indent="0">
              <a:buFont typeface="Arial" panose="020B0604020202020204" pitchFamily="34" charset="0"/>
              <a:buNone/>
              <a:defRPr/>
            </a:pPr>
            <a:endParaRPr lang="en-US" sz="900" b="1" dirty="0">
              <a:effectLst>
                <a:outerShdw blurRad="38100" dist="38100" dir="2700000" algn="tl">
                  <a:srgbClr val="000000">
                    <a:alpha val="43137"/>
                  </a:srgbClr>
                </a:outerShdw>
              </a:effectLst>
            </a:endParaRP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40-48: God’s Grace To Israel </a:t>
            </a:r>
          </a:p>
          <a:p>
            <a:pPr marL="628650" lvl="1" indent="-228600">
              <a:defRPr/>
            </a:pPr>
            <a:r>
              <a:rPr lang="en-US" b="1" dirty="0">
                <a:effectLst>
                  <a:outerShdw blurRad="38100" dist="38100" dir="2700000" algn="tl">
                    <a:srgbClr val="000000">
                      <a:alpha val="43137"/>
                    </a:srgbClr>
                  </a:outerShdw>
                </a:effectLst>
              </a:rPr>
              <a:t>King Cyrus delivers Israel from Babylonian captivity in Babylon. </a:t>
            </a: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49-55: God’s Atonement</a:t>
            </a:r>
          </a:p>
          <a:p>
            <a:pPr marL="628650" lvl="1" indent="-228600">
              <a:defRPr/>
            </a:pPr>
            <a:r>
              <a:rPr lang="en-US" b="1" dirty="0">
                <a:effectLst>
                  <a:outerShdw blurRad="38100" dist="38100" dir="2700000" algn="tl">
                    <a:srgbClr val="000000">
                      <a:alpha val="43137"/>
                    </a:srgbClr>
                  </a:outerShdw>
                </a:effectLst>
              </a:rPr>
              <a:t>The rejection and restoration of the Suffering Servant, the deliverer.</a:t>
            </a:r>
          </a:p>
          <a:p>
            <a:pPr marL="228600" indent="-228600">
              <a:defRPr/>
            </a:pPr>
            <a:r>
              <a:rPr lang="en-US" b="1" dirty="0">
                <a:solidFill>
                  <a:schemeClr val="bg1"/>
                </a:solidFill>
                <a:effectLst>
                  <a:outerShdw blurRad="38100" dist="38100" dir="2700000" algn="tl">
                    <a:srgbClr val="000000">
                      <a:alpha val="43137"/>
                    </a:srgbClr>
                  </a:outerShdw>
                </a:effectLst>
                <a:highlight>
                  <a:srgbClr val="800000"/>
                </a:highlight>
              </a:rPr>
              <a:t>Ch. 56-66: A Glorious Future</a:t>
            </a:r>
          </a:p>
          <a:p>
            <a:pPr marL="628650" lvl="1" indent="-228600">
              <a:defRPr/>
            </a:pPr>
            <a:r>
              <a:rPr lang="en-US" b="1" dirty="0">
                <a:effectLst>
                  <a:outerShdw blurRad="38100" dist="38100" dir="2700000" algn="tl">
                    <a:srgbClr val="000000">
                      <a:alpha val="43137"/>
                    </a:srgbClr>
                  </a:outerShdw>
                </a:effectLst>
              </a:rPr>
              <a:t>God’s restoration and transformation of Israel and the world.</a:t>
            </a:r>
          </a:p>
          <a:p>
            <a:pPr marL="228600" indent="-228600">
              <a:defRPr/>
            </a:pPr>
            <a:endParaRPr lang="en-US" b="1" i="1" dirty="0">
              <a:solidFill>
                <a:srgbClr val="FF0000"/>
              </a:solidFill>
              <a:effectLst>
                <a:outerShdw blurRad="38100" dist="38100" dir="2700000" algn="tl">
                  <a:srgbClr val="000000">
                    <a:alpha val="43137"/>
                  </a:srgbClr>
                </a:outerShdw>
              </a:effectLst>
            </a:endParaRPr>
          </a:p>
          <a:p>
            <a:pPr marL="0" indent="0">
              <a:buFont typeface="Arial" panose="020B0604020202020204" pitchFamily="34" charset="0"/>
              <a:buNone/>
              <a:defRPr/>
            </a:pPr>
            <a:endParaRPr lang="en-US" b="1" i="1" dirty="0">
              <a:solidFill>
                <a:srgbClr val="FF0000"/>
              </a:solidFill>
              <a:effectLst>
                <a:outerShdw blurRad="38100" dist="38100" dir="2700000" algn="tl">
                  <a:srgbClr val="000000">
                    <a:alpha val="43137"/>
                  </a:srgbClr>
                </a:outerShdw>
              </a:effectLst>
            </a:endParaRPr>
          </a:p>
        </p:txBody>
      </p:sp>
      <p:sp>
        <p:nvSpPr>
          <p:cNvPr id="5" name="Date Placeholder 4">
            <a:extLst>
              <a:ext uri="{FF2B5EF4-FFF2-40B4-BE49-F238E27FC236}">
                <a16:creationId xmlns:a16="http://schemas.microsoft.com/office/drawing/2014/main" id="{A4C6D5FD-0E90-8A28-5EA7-932D0642CF70}"/>
              </a:ext>
            </a:extLst>
          </p:cNvPr>
          <p:cNvSpPr>
            <a:spLocks noGrp="1"/>
          </p:cNvSpPr>
          <p:nvPr>
            <p:ph type="dt" sz="quarter" idx="10"/>
          </p:nvPr>
        </p:nvSpPr>
        <p:spPr/>
        <p:txBody>
          <a:bodyPr/>
          <a:lstStyle/>
          <a:p>
            <a:pPr>
              <a:defRPr/>
            </a:pPr>
            <a:r>
              <a:rPr lang="en-US"/>
              <a:t>April 23, 2024</a:t>
            </a:r>
          </a:p>
        </p:txBody>
      </p:sp>
      <p:sp>
        <p:nvSpPr>
          <p:cNvPr id="6" name="Footer Placeholder 5">
            <a:extLst>
              <a:ext uri="{FF2B5EF4-FFF2-40B4-BE49-F238E27FC236}">
                <a16:creationId xmlns:a16="http://schemas.microsoft.com/office/drawing/2014/main" id="{0D4D0ED6-121C-729C-81C6-17C2EB87EAEC}"/>
              </a:ext>
            </a:extLst>
          </p:cNvPr>
          <p:cNvSpPr>
            <a:spLocks noGrp="1"/>
          </p:cNvSpPr>
          <p:nvPr>
            <p:ph type="ftr" sz="quarter" idx="11"/>
          </p:nvPr>
        </p:nvSpPr>
        <p:spPr/>
        <p:txBody>
          <a:bodyPr/>
          <a:lstStyle/>
          <a:p>
            <a:pPr>
              <a:defRPr/>
            </a:pPr>
            <a:r>
              <a:rPr lang="en-US"/>
              <a:t>Isaiah 63 - The LORD's Vengeance Revealed and Mercy Recalled</a:t>
            </a:r>
          </a:p>
        </p:txBody>
      </p:sp>
      <p:sp>
        <p:nvSpPr>
          <p:cNvPr id="27655" name="Slide Number Placeholder 6">
            <a:extLst>
              <a:ext uri="{FF2B5EF4-FFF2-40B4-BE49-F238E27FC236}">
                <a16:creationId xmlns:a16="http://schemas.microsoft.com/office/drawing/2014/main" id="{B0BE2934-DFE5-BF3A-D10F-E4F4B47FA83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99D0CEE-DE89-4C78-BDD2-33A48186B742}" type="slidenum">
              <a:rPr lang="en-US" altLang="en-US" smtClean="0"/>
              <a:pPr/>
              <a:t>14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bg/>
                                          </p:spTgt>
                                        </p:tgtEl>
                                        <p:attrNameLst>
                                          <p:attrName>style.visibility</p:attrName>
                                        </p:attrNameLst>
                                      </p:cBhvr>
                                      <p:to>
                                        <p:strVal val="visible"/>
                                      </p:to>
                                    </p:set>
                                    <p:animEffect transition="in" filter="fade">
                                      <p:cBhvr>
                                        <p:cTn id="31" dur="500"/>
                                        <p:tgtEl>
                                          <p:spTgt spid="4">
                                            <p:bg/>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500"/>
                                        <p:tgtEl>
                                          <p:spTgt spid="4">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500"/>
                                        <p:tgtEl>
                                          <p:spTgt spid="4">
                                            <p:txEl>
                                              <p:pRg st="4" end="4"/>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500"/>
                                        <p:tgtEl>
                                          <p:spTgt spid="4">
                                            <p:txEl>
                                              <p:pRg st="5" end="5"/>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animEffect transition="in" filter="fade">
                                      <p:cBhvr>
                                        <p:cTn id="46" dur="500"/>
                                        <p:tgtEl>
                                          <p:spTgt spid="4">
                                            <p:txEl>
                                              <p:pRg st="3" end="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500"/>
                                        <p:tgtEl>
                                          <p:spTgt spid="4">
                                            <p:txEl>
                                              <p:pRg st="6" end="6"/>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500"/>
                                        <p:tgtEl>
                                          <p:spTgt spid="4">
                                            <p:txEl>
                                              <p:pRg st="7" end="7"/>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4818"/>
                                        </p:tgtEl>
                                        <p:attrNameLst>
                                          <p:attrName>style.visibility</p:attrName>
                                        </p:attrNameLst>
                                      </p:cBhvr>
                                      <p:to>
                                        <p:strVal val="visible"/>
                                      </p:to>
                                    </p:set>
                                    <p:animEffect transition="in" filter="fade">
                                      <p:cBhvr>
                                        <p:cTn id="55"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 grpId="0" build="p" animBg="1"/>
      <p:bldP spid="4"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a:extLst>
              <a:ext uri="{FF2B5EF4-FFF2-40B4-BE49-F238E27FC236}">
                <a16:creationId xmlns:a16="http://schemas.microsoft.com/office/drawing/2014/main" id="{21D254F6-642F-354F-8A17-322100A2050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B44C4E1-2A80-4BF6-827B-9302E58B3B5D}" type="slidenum">
              <a:rPr lang="en-US" altLang="en-US" smtClean="0"/>
              <a:pPr/>
              <a:t>15</a:t>
            </a:fld>
            <a:endParaRPr lang="en-US" altLang="en-US"/>
          </a:p>
        </p:txBody>
      </p:sp>
      <p:sp>
        <p:nvSpPr>
          <p:cNvPr id="36871" name="Title 1">
            <a:extLst>
              <a:ext uri="{FF2B5EF4-FFF2-40B4-BE49-F238E27FC236}">
                <a16:creationId xmlns:a16="http://schemas.microsoft.com/office/drawing/2014/main" id="{B7EE70D6-6BE9-CE67-8A7C-5D40E9C62683}"/>
              </a:ext>
            </a:extLst>
          </p:cNvPr>
          <p:cNvSpPr>
            <a:spLocks noGrp="1"/>
          </p:cNvSpPr>
          <p:nvPr>
            <p:ph type="title"/>
          </p:nvPr>
        </p:nvSpPr>
        <p:spPr>
          <a:xfrm>
            <a:off x="1952625" y="206375"/>
            <a:ext cx="7408863" cy="1722438"/>
          </a:xfrm>
        </p:spPr>
        <p:txBody>
          <a:bodyPr/>
          <a:lstStyle/>
          <a:p>
            <a:pPr>
              <a:defRPr/>
            </a:pPr>
            <a:r>
              <a:rPr lang="en-US" altLang="en-US" sz="4125" b="1" dirty="0">
                <a:latin typeface="Times New Roman" panose="02020603050405020304" pitchFamily="18" charset="0"/>
                <a:cs typeface="Calibri" panose="020F0502020204030204" pitchFamily="34" charset="0"/>
              </a:rPr>
              <a:t>Isaiah Bible Study Schedule </a:t>
            </a:r>
            <a:br>
              <a:rPr lang="en-US" altLang="en-US" sz="4125" b="1" dirty="0">
                <a:latin typeface="Times New Roman" panose="02020603050405020304" pitchFamily="18" charset="0"/>
                <a:cs typeface="Calibri" panose="020F0502020204030204" pitchFamily="34" charset="0"/>
              </a:rPr>
            </a:br>
            <a:r>
              <a:rPr lang="en-US" altLang="en-US" sz="4125" b="1" dirty="0">
                <a:latin typeface="Times New Roman" panose="02020603050405020304" pitchFamily="18" charset="0"/>
                <a:cs typeface="Calibri" panose="020F0502020204030204" pitchFamily="34" charset="0"/>
              </a:rPr>
              <a:t>for Fall 2023 – Spring 2024</a:t>
            </a:r>
            <a:br>
              <a:rPr lang="en-US" altLang="en-US" sz="4125" b="1" dirty="0">
                <a:latin typeface="Times New Roman" panose="02020603050405020304" pitchFamily="18" charset="0"/>
                <a:cs typeface="Calibri" panose="020F0502020204030204" pitchFamily="34" charset="0"/>
              </a:rPr>
            </a:br>
            <a:r>
              <a:rPr lang="en-US" altLang="en-US" sz="1500" b="1" i="1" dirty="0">
                <a:solidFill>
                  <a:srgbClr val="0000FF"/>
                </a:solidFill>
                <a:latin typeface="Times New Roman" panose="02020603050405020304" pitchFamily="18" charset="0"/>
                <a:cs typeface="Calibri" panose="020F0502020204030204" pitchFamily="34" charset="0"/>
              </a:rPr>
              <a:t>as of April 23, 2024</a:t>
            </a:r>
            <a:endParaRPr lang="en-US" altLang="en-US" sz="1031" i="1" dirty="0">
              <a:solidFill>
                <a:srgbClr val="0000FF"/>
              </a:solidFill>
            </a:endParaRPr>
          </a:p>
        </p:txBody>
      </p:sp>
      <p:grpSp>
        <p:nvGrpSpPr>
          <p:cNvPr id="28676" name="Group 4">
            <a:extLst>
              <a:ext uri="{FF2B5EF4-FFF2-40B4-BE49-F238E27FC236}">
                <a16:creationId xmlns:a16="http://schemas.microsoft.com/office/drawing/2014/main" id="{BF74C31C-A1A2-C96F-1F9B-20C33833C5B9}"/>
              </a:ext>
            </a:extLst>
          </p:cNvPr>
          <p:cNvGrpSpPr>
            <a:grpSpLocks/>
          </p:cNvGrpSpPr>
          <p:nvPr/>
        </p:nvGrpSpPr>
        <p:grpSpPr bwMode="auto">
          <a:xfrm>
            <a:off x="509588" y="2368550"/>
            <a:ext cx="11214100" cy="3346450"/>
            <a:chOff x="509588" y="1987550"/>
            <a:chExt cx="11214100" cy="3346450"/>
          </a:xfrm>
        </p:grpSpPr>
        <p:pic>
          <p:nvPicPr>
            <p:cNvPr id="28680" name="Picture 5">
              <a:extLst>
                <a:ext uri="{FF2B5EF4-FFF2-40B4-BE49-F238E27FC236}">
                  <a16:creationId xmlns:a16="http://schemas.microsoft.com/office/drawing/2014/main" id="{EFBDED1F-61CB-585C-6E4A-3DF0C80F9AF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3875" y="1987550"/>
              <a:ext cx="111998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1" name="Picture 1">
              <a:extLst>
                <a:ext uri="{FF2B5EF4-FFF2-40B4-BE49-F238E27FC236}">
                  <a16:creationId xmlns:a16="http://schemas.microsoft.com/office/drawing/2014/main" id="{959CF5ED-5A8F-F9FF-5382-60209189093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09588" y="2347913"/>
              <a:ext cx="11172825"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Date Placeholder 3">
            <a:extLst>
              <a:ext uri="{FF2B5EF4-FFF2-40B4-BE49-F238E27FC236}">
                <a16:creationId xmlns:a16="http://schemas.microsoft.com/office/drawing/2014/main" id="{632F91E0-EBDB-7074-9383-E10D5736DA43}"/>
              </a:ext>
            </a:extLst>
          </p:cNvPr>
          <p:cNvSpPr>
            <a:spLocks noGrp="1"/>
          </p:cNvSpPr>
          <p:nvPr>
            <p:ph type="dt" sz="quarter" idx="10"/>
          </p:nvPr>
        </p:nvSpPr>
        <p:spPr/>
        <p:txBody>
          <a:bodyPr/>
          <a:lstStyle/>
          <a:p>
            <a:pPr>
              <a:defRPr/>
            </a:pPr>
            <a:r>
              <a:rPr lang="en-US"/>
              <a:t>April 23, 2024</a:t>
            </a:r>
          </a:p>
        </p:txBody>
      </p:sp>
      <p:sp>
        <p:nvSpPr>
          <p:cNvPr id="4" name="Footer Placeholder 4">
            <a:extLst>
              <a:ext uri="{FF2B5EF4-FFF2-40B4-BE49-F238E27FC236}">
                <a16:creationId xmlns:a16="http://schemas.microsoft.com/office/drawing/2014/main" id="{534F33EF-AB45-C38E-FB5D-3F06A984A470}"/>
              </a:ext>
            </a:extLst>
          </p:cNvPr>
          <p:cNvSpPr>
            <a:spLocks noGrp="1"/>
          </p:cNvSpPr>
          <p:nvPr>
            <p:ph type="ftr" sz="quarter" idx="11"/>
          </p:nvPr>
        </p:nvSpPr>
        <p:spPr/>
        <p:txBody>
          <a:bodyPr/>
          <a:lstStyle/>
          <a:p>
            <a:pPr>
              <a:defRPr/>
            </a:pPr>
            <a:r>
              <a:rPr lang="en-US"/>
              <a:t>Isaiah 63 - The LORD's Vengeance Revealed and Mercy Recalled</a:t>
            </a:r>
          </a:p>
        </p:txBody>
      </p:sp>
      <p:sp>
        <p:nvSpPr>
          <p:cNvPr id="7" name="Arrow: Right 6">
            <a:extLst>
              <a:ext uri="{FF2B5EF4-FFF2-40B4-BE49-F238E27FC236}">
                <a16:creationId xmlns:a16="http://schemas.microsoft.com/office/drawing/2014/main" id="{FDBD84EB-0BE0-0442-2040-FB5855D5C1A1}"/>
              </a:ext>
            </a:extLst>
          </p:cNvPr>
          <p:cNvSpPr/>
          <p:nvPr/>
        </p:nvSpPr>
        <p:spPr>
          <a:xfrm>
            <a:off x="304800" y="3082925"/>
            <a:ext cx="609600" cy="517525"/>
          </a:xfrm>
          <a:prstGeom prst="righ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500"/>
                                        <p:tgtEl>
                                          <p:spTgt spid="36871"/>
                                        </p:tgtEl>
                                      </p:cBhvr>
                                    </p:animEffect>
                                  </p:childTnLst>
                                </p:cTn>
                              </p:par>
                              <p:par>
                                <p:cTn id="8" presetID="10" presetClass="entr" presetSubtype="0" fill="hold" nodeType="withEffect">
                                  <p:stCondLst>
                                    <p:cond delay="0"/>
                                  </p:stCondLst>
                                  <p:childTnLst>
                                    <p:set>
                                      <p:cBhvr>
                                        <p:cTn id="9" dur="1" fill="hold">
                                          <p:stCondLst>
                                            <p:cond delay="0"/>
                                          </p:stCondLst>
                                        </p:cTn>
                                        <p:tgtEl>
                                          <p:spTgt spid="28676"/>
                                        </p:tgtEl>
                                        <p:attrNameLst>
                                          <p:attrName>style.visibility</p:attrName>
                                        </p:attrNameLst>
                                      </p:cBhvr>
                                      <p:to>
                                        <p:strVal val="visible"/>
                                      </p:to>
                                    </p:set>
                                    <p:animEffect transition="in" filter="fade">
                                      <p:cBhvr>
                                        <p:cTn id="10" dur="500"/>
                                        <p:tgtEl>
                                          <p:spTgt spid="28676"/>
                                        </p:tgtEl>
                                      </p:cBhvr>
                                    </p:animEffect>
                                  </p:childTnLst>
                                </p:cTn>
                              </p:par>
                              <p:par>
                                <p:cTn id="11" presetID="10" presetClass="entr" presetSubtype="0" fill="hold" nodeType="with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P spid="36871" grpId="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ECAEFFD5-3A58-383B-2A2B-29E66CEC9799}"/>
              </a:ext>
            </a:extLst>
          </p:cNvPr>
          <p:cNvSpPr>
            <a:spLocks noGrp="1"/>
          </p:cNvSpPr>
          <p:nvPr>
            <p:ph type="title"/>
          </p:nvPr>
        </p:nvSpPr>
        <p:spPr/>
        <p:txBody>
          <a:bodyPr/>
          <a:lstStyle/>
          <a:p>
            <a:r>
              <a:rPr lang="en-US" altLang="en-US" sz="5400" b="1"/>
              <a:t>Our Study of Isaiah</a:t>
            </a:r>
          </a:p>
        </p:txBody>
      </p:sp>
      <p:sp>
        <p:nvSpPr>
          <p:cNvPr id="3" name="Content Placeholder 2">
            <a:extLst>
              <a:ext uri="{FF2B5EF4-FFF2-40B4-BE49-F238E27FC236}">
                <a16:creationId xmlns:a16="http://schemas.microsoft.com/office/drawing/2014/main" id="{10E0014A-816D-555C-7031-D0E687A21258}"/>
              </a:ext>
            </a:extLst>
          </p:cNvPr>
          <p:cNvSpPr>
            <a:spLocks noGrp="1"/>
          </p:cNvSpPr>
          <p:nvPr>
            <p:ph idx="1"/>
          </p:nvPr>
        </p:nvSpPr>
        <p:spPr/>
        <p:txBody>
          <a:bodyPr/>
          <a:lstStyle/>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Last Meeting:</a:t>
            </a:r>
          </a:p>
          <a:p>
            <a:pPr marL="342900" indent="-342900">
              <a:spcBef>
                <a:spcPts val="0"/>
              </a:spcBef>
              <a:spcAft>
                <a:spcPts val="0"/>
              </a:spcAft>
              <a:defRPr/>
            </a:pPr>
            <a:r>
              <a:rPr lang="en-US" altLang="en-US" sz="2800" b="1" dirty="0">
                <a:cs typeface="Arial" panose="020B0604020202020204" pitchFamily="34" charset="0"/>
              </a:rPr>
              <a:t>Isaiah 62, Zion’s Coming Salvation</a:t>
            </a:r>
            <a:endParaRPr lang="en-US" altLang="en-US" sz="2800" b="1" dirty="0">
              <a:solidFill>
                <a:srgbClr val="FF0000"/>
              </a:solidFill>
              <a:cs typeface="Arial" panose="020B0604020202020204" pitchFamily="34" charset="0"/>
            </a:endParaRPr>
          </a:p>
          <a:p>
            <a:pPr marL="342900" indent="-342900">
              <a:spcBef>
                <a:spcPts val="0"/>
              </a:spcBef>
              <a:spcAft>
                <a:spcPts val="0"/>
              </a:spcAft>
              <a:defRPr/>
            </a:pPr>
            <a:r>
              <a:rPr lang="en-US" altLang="en-US" sz="2800" b="1" dirty="0">
                <a:cs typeface="Arial" panose="020B0604020202020204" pitchFamily="34" charset="0"/>
              </a:rPr>
              <a:t>Memory Verse:  Isaiah 62:4</a:t>
            </a:r>
          </a:p>
          <a:p>
            <a:pPr marL="342900" indent="-342900">
              <a:spcBef>
                <a:spcPts val="0"/>
              </a:spcBef>
              <a:spcAft>
                <a:spcPts val="0"/>
              </a:spcAft>
              <a:defRPr/>
            </a:pPr>
            <a:r>
              <a:rPr lang="en-US" altLang="en-US" sz="2800" b="1" i="1" dirty="0">
                <a:cs typeface="Arial" panose="020B0604020202020204" pitchFamily="34" charset="0"/>
              </a:rPr>
              <a:t>Dr. Constable’s Notes, 2023 Ed., pp. 440-443; </a:t>
            </a:r>
            <a:r>
              <a:rPr lang="en-US" altLang="en-US" sz="2800" b="1" i="1" dirty="0" err="1">
                <a:cs typeface="Arial" panose="020B0604020202020204" pitchFamily="34" charset="0"/>
              </a:rPr>
              <a:t>Motyer</a:t>
            </a:r>
            <a:r>
              <a:rPr lang="en-US" altLang="en-US" sz="2800" b="1" i="1" dirty="0">
                <a:cs typeface="Arial" panose="020B0604020202020204" pitchFamily="34" charset="0"/>
              </a:rPr>
              <a:t>, pp. 505-509.</a:t>
            </a:r>
          </a:p>
          <a:p>
            <a:pPr marL="0" indent="0">
              <a:spcBef>
                <a:spcPts val="0"/>
              </a:spcBef>
              <a:spcAft>
                <a:spcPts val="0"/>
              </a:spcAft>
              <a:buFont typeface="Arial" panose="020B0604020202020204" pitchFamily="34" charset="0"/>
              <a:buNone/>
              <a:defRPr/>
            </a:pPr>
            <a:endParaRPr lang="fr-FR" altLang="en-US" sz="2800" b="1" dirty="0">
              <a:cs typeface="Arial" panose="020B0604020202020204" pitchFamily="34" charset="0"/>
            </a:endParaRPr>
          </a:p>
          <a:p>
            <a:pPr marL="0" indent="0">
              <a:spcBef>
                <a:spcPts val="0"/>
              </a:spcBef>
              <a:spcAft>
                <a:spcPts val="0"/>
              </a:spcAft>
              <a:buFont typeface="Arial" panose="020B0604020202020204" pitchFamily="34" charset="0"/>
              <a:buNone/>
              <a:defRPr/>
            </a:pPr>
            <a:r>
              <a:rPr lang="fr-FR" altLang="en-US" sz="2800" b="1" dirty="0">
                <a:cs typeface="Arial" panose="020B0604020202020204" pitchFamily="34" charset="0"/>
              </a:rPr>
              <a:t>This Meeting:</a:t>
            </a:r>
          </a:p>
          <a:p>
            <a:pPr marL="342900" indent="-342900">
              <a:spcBef>
                <a:spcPts val="0"/>
              </a:spcBef>
              <a:spcAft>
                <a:spcPts val="0"/>
              </a:spcAft>
              <a:defRPr/>
            </a:pPr>
            <a:r>
              <a:rPr lang="en-US" altLang="en-US" sz="2800" b="1" dirty="0">
                <a:cs typeface="Arial" panose="020B0604020202020204" pitchFamily="34" charset="0"/>
              </a:rPr>
              <a:t>Isaiah 63, </a:t>
            </a:r>
            <a:r>
              <a:rPr lang="en-US" sz="2800" b="1" dirty="0">
                <a:cs typeface="Arial" panose="020B0604020202020204" pitchFamily="34" charset="0"/>
              </a:rPr>
              <a:t>The LORD's Vengeance Revealed and Mercy Recalled</a:t>
            </a:r>
            <a:endParaRPr lang="en-US" altLang="en-US" sz="2800" b="1" dirty="0">
              <a:cs typeface="Arial" panose="020B0604020202020204" pitchFamily="34" charset="0"/>
            </a:endParaRPr>
          </a:p>
          <a:p>
            <a:pPr marL="342900" indent="-342900">
              <a:spcBef>
                <a:spcPts val="0"/>
              </a:spcBef>
              <a:spcAft>
                <a:spcPts val="0"/>
              </a:spcAft>
              <a:defRPr/>
            </a:pPr>
            <a:r>
              <a:rPr lang="en-US" altLang="en-US" sz="2800" b="1" dirty="0">
                <a:cs typeface="Arial" panose="020B0604020202020204" pitchFamily="34" charset="0"/>
              </a:rPr>
              <a:t>Memory Verse:  Isaiah 63:7</a:t>
            </a:r>
          </a:p>
          <a:p>
            <a:pPr marL="342900" indent="-342900">
              <a:spcBef>
                <a:spcPts val="0"/>
              </a:spcBef>
              <a:spcAft>
                <a:spcPts val="0"/>
              </a:spcAft>
              <a:defRPr/>
            </a:pPr>
            <a:r>
              <a:rPr lang="en-US" altLang="en-US" sz="2800" b="1" i="1" dirty="0">
                <a:cs typeface="Arial" panose="020B0604020202020204" pitchFamily="34" charset="0"/>
              </a:rPr>
              <a:t>Dr. Constable’s Notes, 2023 Ed., pp. 443-453; </a:t>
            </a:r>
            <a:r>
              <a:rPr lang="en-US" altLang="en-US" sz="2800" b="1" i="1" dirty="0" err="1">
                <a:cs typeface="Arial" panose="020B0604020202020204" pitchFamily="34" charset="0"/>
              </a:rPr>
              <a:t>Motyer</a:t>
            </a:r>
            <a:r>
              <a:rPr lang="en-US" altLang="en-US" sz="2800" b="1" i="1" dirty="0">
                <a:cs typeface="Arial" panose="020B0604020202020204" pitchFamily="34" charset="0"/>
              </a:rPr>
              <a:t>, pp. 509-518.</a:t>
            </a:r>
          </a:p>
          <a:p>
            <a:pPr marL="342900" indent="-342900">
              <a:spcBef>
                <a:spcPts val="0"/>
              </a:spcBef>
              <a:spcAft>
                <a:spcPts val="0"/>
              </a:spcAft>
              <a:defRPr/>
            </a:pPr>
            <a:r>
              <a:rPr lang="en-US" altLang="en-US" sz="2800" b="1" dirty="0">
                <a:cs typeface="Arial" panose="020B0604020202020204" pitchFamily="34" charset="0"/>
              </a:rPr>
              <a:t>Refreshment Host: </a:t>
            </a:r>
            <a:r>
              <a:rPr lang="en-US" altLang="en-US" sz="2800" b="1" dirty="0">
                <a:solidFill>
                  <a:srgbClr val="0000FF"/>
                </a:solidFill>
                <a:cs typeface="Arial" panose="020B0604020202020204" pitchFamily="34" charset="0"/>
              </a:rPr>
              <a:t>E</a:t>
            </a:r>
          </a:p>
        </p:txBody>
      </p:sp>
      <p:sp>
        <p:nvSpPr>
          <p:cNvPr id="4" name="Date Placeholder 3">
            <a:extLst>
              <a:ext uri="{FF2B5EF4-FFF2-40B4-BE49-F238E27FC236}">
                <a16:creationId xmlns:a16="http://schemas.microsoft.com/office/drawing/2014/main" id="{EF84C599-C987-9AA8-4122-8511A434FCC2}"/>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5A56C0DB-AA28-B34C-4DF4-6412A3A8DBB3}"/>
              </a:ext>
            </a:extLst>
          </p:cNvPr>
          <p:cNvSpPr>
            <a:spLocks noGrp="1"/>
          </p:cNvSpPr>
          <p:nvPr>
            <p:ph type="ftr" sz="quarter" idx="11"/>
          </p:nvPr>
        </p:nvSpPr>
        <p:spPr/>
        <p:txBody>
          <a:bodyPr/>
          <a:lstStyle/>
          <a:p>
            <a:pPr>
              <a:defRPr/>
            </a:pPr>
            <a:r>
              <a:rPr lang="en-US"/>
              <a:t>Isaiah 63 - The LORD's Vengeance Revealed and Mercy Recalled</a:t>
            </a:r>
          </a:p>
        </p:txBody>
      </p:sp>
      <p:sp>
        <p:nvSpPr>
          <p:cNvPr id="30726" name="Slide Number Placeholder 5">
            <a:extLst>
              <a:ext uri="{FF2B5EF4-FFF2-40B4-BE49-F238E27FC236}">
                <a16:creationId xmlns:a16="http://schemas.microsoft.com/office/drawing/2014/main" id="{54F2F07F-29AC-AB92-3E55-28A0CEF34F5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DBAA66A-5749-4114-B552-F8FE28FBD250}" type="slidenum">
              <a:rPr lang="en-US" altLang="en-US" smtClean="0"/>
              <a:pPr/>
              <a:t>16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2"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par>
                                <p:cTn id="8" presetID="10" presetClass="entr" presetSubtype="0" fill="hold" grpId="2"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4" grpId="1" autoUpdateAnimBg="0"/>
      <p:bldP spid="38914" grpId="2"/>
      <p:bldP spid="3" grpId="0" build="p"/>
      <p:bldP spid="3" grpId="1" autoUpdateAnimBg="0"/>
      <p:bldP spid="3" grpId="2"/>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754" name="Picture 10">
            <a:extLst>
              <a:ext uri="{FF2B5EF4-FFF2-40B4-BE49-F238E27FC236}">
                <a16:creationId xmlns:a16="http://schemas.microsoft.com/office/drawing/2014/main" id="{50A59FC5-6C0C-5F8F-0D61-BA7149D58CD6}"/>
              </a:ext>
            </a:extLst>
          </p:cNvPr>
          <p:cNvPicPr>
            <a:picLocks noChangeAspect="1" noChangeArrowheads="1"/>
          </p:cNvPicPr>
          <p:nvPr/>
        </p:nvPicPr>
        <p:blipFill rotWithShape="1">
          <a:blip r:embed="rId2" cstate="email"/>
          <a:srcRect/>
          <a:stretch/>
        </p:blipFill>
        <p:spPr bwMode="auto">
          <a:xfrm>
            <a:off x="4572000" y="1600200"/>
            <a:ext cx="3429000" cy="4840288"/>
          </a:xfrm>
          <a:prstGeom prst="rect">
            <a:avLst/>
          </a:prstGeom>
          <a:ln w="38100">
            <a:solidFill>
              <a:schemeClr val="accent1">
                <a:lumMod val="50000"/>
              </a:schemeClr>
            </a:solidFill>
          </a:ln>
        </p:spPr>
      </p:pic>
      <p:sp>
        <p:nvSpPr>
          <p:cNvPr id="33794" name="Title 1">
            <a:extLst>
              <a:ext uri="{FF2B5EF4-FFF2-40B4-BE49-F238E27FC236}">
                <a16:creationId xmlns:a16="http://schemas.microsoft.com/office/drawing/2014/main" id="{A579383F-ABE6-CFF3-9828-9820228B7828}"/>
              </a:ext>
            </a:extLst>
          </p:cNvPr>
          <p:cNvSpPr>
            <a:spLocks noGrp="1"/>
          </p:cNvSpPr>
          <p:nvPr>
            <p:ph type="title"/>
          </p:nvPr>
        </p:nvSpPr>
        <p:spPr/>
        <p:txBody>
          <a:bodyPr/>
          <a:lstStyle/>
          <a:p>
            <a:r>
              <a:rPr lang="en-US" altLang="en-US" b="1"/>
              <a:t>Introduction</a:t>
            </a:r>
          </a:p>
        </p:txBody>
      </p:sp>
      <p:sp>
        <p:nvSpPr>
          <p:cNvPr id="4" name="Date Placeholder 3">
            <a:extLst>
              <a:ext uri="{FF2B5EF4-FFF2-40B4-BE49-F238E27FC236}">
                <a16:creationId xmlns:a16="http://schemas.microsoft.com/office/drawing/2014/main" id="{CD78024F-A583-D6FD-87EC-FE553EBF186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6DB07588-2E31-7204-5673-EC020F2F00F0}"/>
              </a:ext>
            </a:extLst>
          </p:cNvPr>
          <p:cNvSpPr>
            <a:spLocks noGrp="1"/>
          </p:cNvSpPr>
          <p:nvPr>
            <p:ph type="ftr" sz="quarter" idx="11"/>
          </p:nvPr>
        </p:nvSpPr>
        <p:spPr/>
        <p:txBody>
          <a:bodyPr/>
          <a:lstStyle/>
          <a:p>
            <a:pPr>
              <a:defRPr/>
            </a:pPr>
            <a:r>
              <a:rPr lang="en-US"/>
              <a:t>Isaiah 63 - The LORD's Vengeance Revealed and Mercy Recalled</a:t>
            </a:r>
          </a:p>
        </p:txBody>
      </p:sp>
      <p:sp>
        <p:nvSpPr>
          <p:cNvPr id="31750" name="Slide Number Placeholder 5">
            <a:extLst>
              <a:ext uri="{FF2B5EF4-FFF2-40B4-BE49-F238E27FC236}">
                <a16:creationId xmlns:a16="http://schemas.microsoft.com/office/drawing/2014/main" id="{C0A28981-1DB5-B727-FFDE-C5CFC383A6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23761C8-B7E5-41C3-8F65-09A1DCE6DD5C}" type="slidenum">
              <a:rPr lang="en-US" altLang="en-US" smtClean="0"/>
              <a:pPr/>
              <a:t>17</a:t>
            </a:fld>
            <a:endParaRPr lang="en-US" altLang="en-US"/>
          </a:p>
        </p:txBody>
      </p:sp>
      <p:sp>
        <p:nvSpPr>
          <p:cNvPr id="7" name="Rectangle 6">
            <a:extLst>
              <a:ext uri="{FF2B5EF4-FFF2-40B4-BE49-F238E27FC236}">
                <a16:creationId xmlns:a16="http://schemas.microsoft.com/office/drawing/2014/main" id="{8759E547-E476-A66E-AB27-7D6959188718}"/>
              </a:ext>
            </a:extLst>
          </p:cNvPr>
          <p:cNvSpPr/>
          <p:nvPr/>
        </p:nvSpPr>
        <p:spPr>
          <a:xfrm>
            <a:off x="609600" y="1600200"/>
            <a:ext cx="3810000" cy="2417763"/>
          </a:xfrm>
          <a:prstGeom prst="rect">
            <a:avLst/>
          </a:prstGeom>
          <a:solidFill>
            <a:schemeClr val="accent2">
              <a:lumMod val="75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In Luke 4, Jesus did not finish reading </a:t>
            </a:r>
            <a:b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b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Is. 61:2.  Today, we see why, and what He intends to do.</a:t>
            </a:r>
          </a:p>
        </p:txBody>
      </p:sp>
      <p:pic>
        <p:nvPicPr>
          <p:cNvPr id="31756" name="Picture 12">
            <a:extLst>
              <a:ext uri="{FF2B5EF4-FFF2-40B4-BE49-F238E27FC236}">
                <a16:creationId xmlns:a16="http://schemas.microsoft.com/office/drawing/2014/main" id="{9772A883-F8EF-37EA-A0A7-E76981CFC7AF}"/>
              </a:ext>
            </a:extLst>
          </p:cNvPr>
          <p:cNvPicPr>
            <a:picLocks noChangeAspect="1" noChangeArrowheads="1"/>
          </p:cNvPicPr>
          <p:nvPr/>
        </p:nvPicPr>
        <p:blipFill>
          <a:blip r:embed="rId3"/>
          <a:srcRect/>
          <a:stretch>
            <a:fillRect/>
          </a:stretch>
        </p:blipFill>
        <p:spPr bwMode="auto">
          <a:xfrm>
            <a:off x="8153400" y="1600200"/>
            <a:ext cx="3429000" cy="4870450"/>
          </a:xfrm>
          <a:prstGeom prst="rect">
            <a:avLst/>
          </a:prstGeom>
          <a:ln w="38100">
            <a:solidFill>
              <a:schemeClr val="accent1">
                <a:lumMod val="50000"/>
              </a:schemeClr>
            </a:solidFill>
          </a:ln>
        </p:spPr>
      </p:pic>
      <p:sp>
        <p:nvSpPr>
          <p:cNvPr id="6" name="Rectangle 5">
            <a:extLst>
              <a:ext uri="{FF2B5EF4-FFF2-40B4-BE49-F238E27FC236}">
                <a16:creationId xmlns:a16="http://schemas.microsoft.com/office/drawing/2014/main" id="{ABABB0E8-8EF0-733A-8045-3049CFBE69F9}"/>
              </a:ext>
            </a:extLst>
          </p:cNvPr>
          <p:cNvSpPr/>
          <p:nvPr/>
        </p:nvSpPr>
        <p:spPr>
          <a:xfrm>
            <a:off x="609600" y="4114800"/>
            <a:ext cx="3810000" cy="2339975"/>
          </a:xfrm>
          <a:prstGeom prst="rect">
            <a:avLst/>
          </a:prstGeom>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Is. 62:7 said a man in a watchtower was guarding Jerusalem. Our lesson begins with what he sees.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1754"/>
                                        </p:tgtEl>
                                        <p:attrNameLst>
                                          <p:attrName>style.visibility</p:attrName>
                                        </p:attrNameLst>
                                      </p:cBhvr>
                                      <p:to>
                                        <p:strVal val="visible"/>
                                      </p:to>
                                    </p:set>
                                    <p:animEffect transition="in" filter="fade">
                                      <p:cBhvr>
                                        <p:cTn id="7" dur="500"/>
                                        <p:tgtEl>
                                          <p:spTgt spid="31754"/>
                                        </p:tgtEl>
                                      </p:cBhvr>
                                    </p:animEffect>
                                  </p:childTnLst>
                                </p:cTn>
                              </p:par>
                              <p:par>
                                <p:cTn id="8" presetID="10" presetClass="entr" presetSubtype="0" fill="hold" grpId="6" nodeType="withEffect">
                                  <p:stCondLst>
                                    <p:cond delay="0"/>
                                  </p:stCondLst>
                                  <p:childTnLst>
                                    <p:set>
                                      <p:cBhvr>
                                        <p:cTn id="9" dur="1" fill="hold">
                                          <p:stCondLst>
                                            <p:cond delay="0"/>
                                          </p:stCondLst>
                                        </p:cTn>
                                        <p:tgtEl>
                                          <p:spTgt spid="33794"/>
                                        </p:tgtEl>
                                        <p:attrNameLst>
                                          <p:attrName>style.visibility</p:attrName>
                                        </p:attrNameLst>
                                      </p:cBhvr>
                                      <p:to>
                                        <p:strVal val="visible"/>
                                      </p:to>
                                    </p:set>
                                    <p:animEffect transition="in" filter="fade">
                                      <p:cBhvr>
                                        <p:cTn id="10" dur="500"/>
                                        <p:tgtEl>
                                          <p:spTgt spid="33794"/>
                                        </p:tgtEl>
                                      </p:cBhvr>
                                    </p:animEffect>
                                  </p:childTnLst>
                                </p:cTn>
                              </p:par>
                              <p:par>
                                <p:cTn id="11" presetID="10" presetClass="entr" presetSubtype="0" fill="hold" grpId="6"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31756"/>
                                        </p:tgtEl>
                                        <p:attrNameLst>
                                          <p:attrName>style.visibility</p:attrName>
                                        </p:attrNameLst>
                                      </p:cBhvr>
                                      <p:to>
                                        <p:strVal val="visible"/>
                                      </p:to>
                                    </p:set>
                                    <p:animEffect transition="in" filter="fade">
                                      <p:cBhvr>
                                        <p:cTn id="16" dur="500"/>
                                        <p:tgtEl>
                                          <p:spTgt spid="31756"/>
                                        </p:tgtEl>
                                      </p:cBhvr>
                                    </p:animEffect>
                                  </p:childTnLst>
                                </p:cTn>
                              </p:par>
                              <p:par>
                                <p:cTn id="17" presetID="10" presetClass="entr" presetSubtype="0" fill="hold" grpId="6"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4" grpId="1" autoUpdateAnimBg="0"/>
      <p:bldP spid="33794" grpId="2"/>
      <p:bldP spid="33794" grpId="3"/>
      <p:bldP spid="33794" grpId="4" autoUpdateAnimBg="0"/>
      <p:bldP spid="33794" grpId="5" autoUpdateAnimBg="0"/>
      <p:bldP spid="33794" grpId="6"/>
      <p:bldP spid="7" grpId="0" animBg="1"/>
      <p:bldP spid="7" grpId="1" animBg="1" autoUpdateAnimBg="0"/>
      <p:bldP spid="7" grpId="2" animBg="1"/>
      <p:bldP spid="7" grpId="3" animBg="1"/>
      <p:bldP spid="7" grpId="4" animBg="1" autoUpdateAnimBg="0"/>
      <p:bldP spid="7" grpId="5" animBg="1" autoUpdateAnimBg="0"/>
      <p:bldP spid="7" grpId="6" animBg="1"/>
      <p:bldP spid="6" grpId="0" animBg="1"/>
      <p:bldP spid="6" grpId="1" animBg="1" autoUpdateAnimBg="0"/>
      <p:bldP spid="6" grpId="2" animBg="1"/>
      <p:bldP spid="6" grpId="3" animBg="1"/>
      <p:bldP spid="6" grpId="4" animBg="1" autoUpdateAnimBg="0"/>
      <p:bldP spid="6" grpId="5" animBg="1" autoUpdateAnimBg="0"/>
      <p:bldP spid="6" grpId="6"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BB3AF53-5FA5-6543-D4A8-BCA5844D6459}"/>
              </a:ext>
            </a:extLst>
          </p:cNvPr>
          <p:cNvSpPr>
            <a:spLocks noGrp="1"/>
          </p:cNvSpPr>
          <p:nvPr>
            <p:ph type="title"/>
          </p:nvPr>
        </p:nvSpPr>
        <p:spPr/>
        <p:txBody>
          <a:bodyPr/>
          <a:lstStyle/>
          <a:p>
            <a:r>
              <a:rPr lang="en-US" altLang="en-US" b="1"/>
              <a:t>Overview</a:t>
            </a:r>
          </a:p>
        </p:txBody>
      </p:sp>
      <p:sp>
        <p:nvSpPr>
          <p:cNvPr id="4" name="Date Placeholder 3">
            <a:extLst>
              <a:ext uri="{FF2B5EF4-FFF2-40B4-BE49-F238E27FC236}">
                <a16:creationId xmlns:a16="http://schemas.microsoft.com/office/drawing/2014/main" id="{B65EB786-BBC4-9377-1F18-67B7688BCC15}"/>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A303C94E-17B5-6172-3D9B-4839A9C6AA81}"/>
              </a:ext>
            </a:extLst>
          </p:cNvPr>
          <p:cNvSpPr>
            <a:spLocks noGrp="1"/>
          </p:cNvSpPr>
          <p:nvPr>
            <p:ph type="ftr" sz="quarter" idx="11"/>
          </p:nvPr>
        </p:nvSpPr>
        <p:spPr/>
        <p:txBody>
          <a:bodyPr/>
          <a:lstStyle/>
          <a:p>
            <a:pPr>
              <a:defRPr/>
            </a:pPr>
            <a:r>
              <a:rPr lang="en-US"/>
              <a:t>Isaiah 63 - The LORD's Vengeance Revealed and Mercy Recalled</a:t>
            </a:r>
          </a:p>
        </p:txBody>
      </p:sp>
      <p:sp>
        <p:nvSpPr>
          <p:cNvPr id="32773" name="Slide Number Placeholder 5">
            <a:extLst>
              <a:ext uri="{FF2B5EF4-FFF2-40B4-BE49-F238E27FC236}">
                <a16:creationId xmlns:a16="http://schemas.microsoft.com/office/drawing/2014/main" id="{588E3054-7851-8BDD-35E7-C009164EF50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BAC48DF-FF73-462E-9D42-8D31892400BF}" type="slidenum">
              <a:rPr lang="en-US" altLang="en-US" smtClean="0"/>
              <a:pPr/>
              <a:t>18</a:t>
            </a:fld>
            <a:endParaRPr lang="en-US" altLang="en-US"/>
          </a:p>
        </p:txBody>
      </p:sp>
      <p:sp>
        <p:nvSpPr>
          <p:cNvPr id="7" name="Rectangle 6">
            <a:extLst>
              <a:ext uri="{FF2B5EF4-FFF2-40B4-BE49-F238E27FC236}">
                <a16:creationId xmlns:a16="http://schemas.microsoft.com/office/drawing/2014/main" id="{9347BA78-575E-9F90-D1F7-F87F08B86E45}"/>
              </a:ext>
            </a:extLst>
          </p:cNvPr>
          <p:cNvSpPr/>
          <p:nvPr/>
        </p:nvSpPr>
        <p:spPr>
          <a:xfrm>
            <a:off x="609600" y="1600201"/>
            <a:ext cx="10972800" cy="1143000"/>
          </a:xfrm>
          <a:prstGeom prst="rect">
            <a:avLst/>
          </a:prstGeom>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Aspects of Isaiah 63:</a:t>
            </a:r>
            <a:b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b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There are three key emphases that thread this chapter.</a:t>
            </a:r>
          </a:p>
        </p:txBody>
      </p:sp>
      <p:pic>
        <p:nvPicPr>
          <p:cNvPr id="3" name="Picture 2">
            <a:extLst>
              <a:ext uri="{FF2B5EF4-FFF2-40B4-BE49-F238E27FC236}">
                <a16:creationId xmlns:a16="http://schemas.microsoft.com/office/drawing/2014/main" id="{5113C23C-64AD-0E0B-1EBC-2571CD991D09}"/>
              </a:ext>
            </a:extLst>
          </p:cNvPr>
          <p:cNvPicPr>
            <a:picLocks noChangeAspect="1"/>
          </p:cNvPicPr>
          <p:nvPr/>
        </p:nvPicPr>
        <p:blipFill rotWithShape="1">
          <a:blip r:embed="rId2"/>
          <a:srcRect l="825" t="3919" r="602" b="4652"/>
          <a:stretch/>
        </p:blipFill>
        <p:spPr>
          <a:xfrm>
            <a:off x="1143000" y="3141504"/>
            <a:ext cx="9982200" cy="1845984"/>
          </a:xfrm>
          <a:prstGeom prst="rect">
            <a:avLst/>
          </a:prstGeom>
          <a:ln w="38100">
            <a:solidFill>
              <a:schemeClr val="accent1">
                <a:lumMod val="50000"/>
              </a:schemeClr>
            </a:solidFill>
          </a:ln>
        </p:spPr>
      </p:pic>
      <p:sp>
        <p:nvSpPr>
          <p:cNvPr id="6" name="Rectangle 5">
            <a:extLst>
              <a:ext uri="{FF2B5EF4-FFF2-40B4-BE49-F238E27FC236}">
                <a16:creationId xmlns:a16="http://schemas.microsoft.com/office/drawing/2014/main" id="{DA01AFD1-A885-B87A-AE20-DF0DBD11DB22}"/>
              </a:ext>
            </a:extLst>
          </p:cNvPr>
          <p:cNvSpPr/>
          <p:nvPr/>
        </p:nvSpPr>
        <p:spPr>
          <a:xfrm>
            <a:off x="609600" y="5334000"/>
            <a:ext cx="10972800" cy="1004173"/>
          </a:xfrm>
          <a:prstGeom prst="rect">
            <a:avLst/>
          </a:prstGeom>
          <a:solidFill>
            <a:schemeClr val="accent2"/>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en-US" sz="28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Satan introduces sin to hamper our relationship with Christ and seeks to disrupt our understanding of these areas!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6"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par>
                                <p:cTn id="8" presetID="10" presetClass="entr" presetSubtype="0" fill="hold" grpId="6"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6"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4" grpId="1" autoUpdateAnimBg="0"/>
      <p:bldP spid="33794" grpId="2"/>
      <p:bldP spid="33794" grpId="3"/>
      <p:bldP spid="33794" grpId="4" autoUpdateAnimBg="0"/>
      <p:bldP spid="33794" grpId="5" autoUpdateAnimBg="0"/>
      <p:bldP spid="33794" grpId="6"/>
      <p:bldP spid="7" grpId="0" animBg="1"/>
      <p:bldP spid="7" grpId="1" animBg="1" autoUpdateAnimBg="0"/>
      <p:bldP spid="7" grpId="2" animBg="1"/>
      <p:bldP spid="7" grpId="3" animBg="1"/>
      <p:bldP spid="7" grpId="4" animBg="1" autoUpdateAnimBg="0"/>
      <p:bldP spid="7" grpId="5" animBg="1" autoUpdateAnimBg="0"/>
      <p:bldP spid="7" grpId="6" animBg="1"/>
      <p:bldP spid="6" grpId="0" animBg="1"/>
      <p:bldP spid="6" grpId="1" animBg="1" autoUpdateAnimBg="0"/>
      <p:bldP spid="6" grpId="2" animBg="1"/>
      <p:bldP spid="6" grpId="3" animBg="1"/>
      <p:bldP spid="6" grpId="4" animBg="1" autoUpdateAnimBg="0"/>
      <p:bldP spid="6" grpId="5" animBg="1" autoUpdateAnimBg="0"/>
      <p:bldP spid="6" grpId="6"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1A5E-8CFD-5306-B58B-DC578FD86D8D}"/>
              </a:ext>
            </a:extLst>
          </p:cNvPr>
          <p:cNvSpPr>
            <a:spLocks noGrp="1"/>
          </p:cNvSpPr>
          <p:nvPr>
            <p:ph type="title"/>
          </p:nvPr>
        </p:nvSpPr>
        <p:spPr/>
        <p:txBody>
          <a:bodyPr/>
          <a:lstStyle/>
          <a:p>
            <a:pPr>
              <a:defRPr/>
            </a:pPr>
            <a:r>
              <a:rPr lang="en-US" altLang="en-US" sz="4000" b="1" dirty="0"/>
              <a:t>Lesson Overview</a:t>
            </a:r>
            <a:br>
              <a:rPr lang="en-US" altLang="en-US" sz="4000" b="1" dirty="0"/>
            </a:br>
            <a:r>
              <a:rPr lang="en-US" altLang="en-US" sz="4000" b="1" dirty="0">
                <a:solidFill>
                  <a:srgbClr val="7030A0"/>
                </a:solidFill>
                <a:effectLst>
                  <a:outerShdw blurRad="38100" dist="38100" dir="2700000" algn="tl">
                    <a:srgbClr val="000000">
                      <a:alpha val="43137"/>
                    </a:srgbClr>
                  </a:outerShdw>
                </a:effectLst>
                <a:highlight>
                  <a:srgbClr val="C0C0C0"/>
                </a:highlight>
                <a:latin typeface="+mn-lt"/>
                <a:ea typeface="+mn-ea"/>
                <a:cs typeface="+mn-cs"/>
              </a:rPr>
              <a:t>Isaiah Chapters 63</a:t>
            </a:r>
            <a:endParaRPr lang="en-US" sz="4000" dirty="0"/>
          </a:p>
        </p:txBody>
      </p:sp>
      <p:sp>
        <p:nvSpPr>
          <p:cNvPr id="3" name="Content Placeholder 2">
            <a:extLst>
              <a:ext uri="{FF2B5EF4-FFF2-40B4-BE49-F238E27FC236}">
                <a16:creationId xmlns:a16="http://schemas.microsoft.com/office/drawing/2014/main" id="{81C858B7-E9C9-11DA-4B80-A3DCA88B2C4D}"/>
              </a:ext>
            </a:extLst>
          </p:cNvPr>
          <p:cNvSpPr>
            <a:spLocks noGrp="1"/>
          </p:cNvSpPr>
          <p:nvPr>
            <p:ph idx="1"/>
          </p:nvPr>
        </p:nvSpPr>
        <p:spPr/>
        <p:txBody>
          <a:bodyPr/>
          <a:lstStyle/>
          <a:p>
            <a:pPr marL="0" indent="0" algn="ctr">
              <a:buFont typeface="Arial" panose="020B0604020202020204" pitchFamily="34" charset="0"/>
              <a:buNone/>
              <a:defRPr/>
            </a:pPr>
            <a:endParaRPr lang="en-US" sz="1100" b="1" dirty="0">
              <a:solidFill>
                <a:srgbClr val="0000FF"/>
              </a:solidFill>
              <a:effectLst>
                <a:outerShdw blurRad="38100" dist="38100" dir="2700000" algn="tl">
                  <a:srgbClr val="000000">
                    <a:alpha val="43137"/>
                  </a:srgbClr>
                </a:outerShdw>
              </a:effectLst>
              <a:highlight>
                <a:srgbClr val="00FFFF"/>
              </a:highlight>
            </a:endParaRPr>
          </a:p>
          <a:p>
            <a:pPr marL="0" indent="0" algn="ctr" defTabSz="914400">
              <a:buFont typeface="Arial" panose="020B0604020202020204" pitchFamily="34" charset="0"/>
              <a:buNone/>
              <a:defRPr/>
            </a:pPr>
            <a:r>
              <a:rPr lang="en-US" b="1" i="1" dirty="0">
                <a:solidFill>
                  <a:srgbClr val="0000FF"/>
                </a:solidFill>
                <a:effectLst>
                  <a:outerShdw blurRad="38100" dist="38100" dir="2700000" algn="tl">
                    <a:srgbClr val="000000">
                      <a:alpha val="43137"/>
                    </a:srgbClr>
                  </a:outerShdw>
                </a:effectLst>
                <a:highlight>
                  <a:srgbClr val="00FFFF"/>
                </a:highlight>
              </a:rPr>
              <a:t>What Is It About Sin That Satan Really Likes?       </a:t>
            </a:r>
            <a:br>
              <a:rPr lang="en-US" b="1" i="1" dirty="0">
                <a:solidFill>
                  <a:srgbClr val="0000FF"/>
                </a:solidFill>
                <a:effectLst>
                  <a:outerShdw blurRad="38100" dist="38100" dir="2700000" algn="tl">
                    <a:srgbClr val="000000">
                      <a:alpha val="43137"/>
                    </a:srgbClr>
                  </a:outerShdw>
                </a:effectLst>
                <a:highlight>
                  <a:srgbClr val="00FFFF"/>
                </a:highlight>
              </a:rPr>
            </a:br>
            <a:r>
              <a:rPr lang="en-US" b="1" i="1" dirty="0">
                <a:solidFill>
                  <a:srgbClr val="0000FF"/>
                </a:solidFill>
                <a:effectLst>
                  <a:outerShdw blurRad="38100" dist="38100" dir="2700000" algn="tl">
                    <a:srgbClr val="000000">
                      <a:alpha val="43137"/>
                    </a:srgbClr>
                  </a:outerShdw>
                </a:effectLst>
                <a:highlight>
                  <a:srgbClr val="00FFFF"/>
                </a:highlight>
              </a:rPr>
              <a:t>Because It __________:                           </a:t>
            </a:r>
            <a:endParaRPr lang="en-US" b="1" dirty="0"/>
          </a:p>
          <a:p>
            <a:pPr marL="2230438" lvl="1" indent="-288925">
              <a:buFont typeface="Arial" panose="020B0604020202020204" pitchFamily="34" charset="0"/>
              <a:buChar char="•"/>
              <a:defRPr/>
            </a:pPr>
            <a:endParaRPr lang="en-US" sz="1100" b="1" dirty="0">
              <a:solidFill>
                <a:srgbClr val="0000FF"/>
              </a:solidFill>
              <a:effectLst>
                <a:outerShdw blurRad="38100" dist="38100" dir="2700000" algn="tl">
                  <a:srgbClr val="000000">
                    <a:alpha val="43137"/>
                  </a:srgbClr>
                </a:outerShdw>
              </a:effectLst>
              <a:highlight>
                <a:srgbClr val="00FFFF"/>
              </a:highlight>
            </a:endParaRPr>
          </a:p>
          <a:p>
            <a:pPr marL="2230438" lvl="1" indent="-288925">
              <a:buFont typeface="Arial" panose="020B0604020202020204" pitchFamily="34" charset="0"/>
              <a:buChar char="•"/>
              <a:defRPr/>
            </a:pPr>
            <a:r>
              <a:rPr lang="en-US" sz="3000" b="1" dirty="0"/>
              <a:t>Causes Blindness		(63:1-2)</a:t>
            </a:r>
          </a:p>
          <a:p>
            <a:pPr marL="2230438" lvl="1" indent="-288925">
              <a:buFont typeface="Arial" panose="020B0604020202020204" pitchFamily="34" charset="0"/>
              <a:buChar char="•"/>
              <a:defRPr/>
            </a:pPr>
            <a:r>
              <a:rPr lang="en-US" sz="3000" b="1" dirty="0"/>
              <a:t>Ensures Judgment 		(63:3-6)</a:t>
            </a:r>
          </a:p>
          <a:p>
            <a:pPr marL="2230438" lvl="1" indent="-288925">
              <a:buFont typeface="Arial" panose="020B0604020202020204" pitchFamily="34" charset="0"/>
              <a:buChar char="•"/>
              <a:defRPr/>
            </a:pPr>
            <a:r>
              <a:rPr lang="en-US" sz="3000" b="1" dirty="0"/>
              <a:t>Hinders Gratitude		(63:7-9)</a:t>
            </a:r>
          </a:p>
          <a:p>
            <a:pPr marL="2230438" lvl="1" indent="-288925">
              <a:buFont typeface="Arial" panose="020B0604020202020204" pitchFamily="34" charset="0"/>
              <a:buChar char="•"/>
              <a:defRPr/>
            </a:pPr>
            <a:r>
              <a:rPr lang="en-US" sz="3000" b="1" dirty="0"/>
              <a:t>Fosters Rebellion		(63:10)</a:t>
            </a:r>
          </a:p>
          <a:p>
            <a:pPr marL="2230438" lvl="1" indent="-288925">
              <a:buFont typeface="Arial" panose="020B0604020202020204" pitchFamily="34" charset="0"/>
              <a:buChar char="•"/>
              <a:defRPr/>
            </a:pPr>
            <a:r>
              <a:rPr lang="en-US" sz="3000" b="1" dirty="0"/>
              <a:t>Clouds Remembrance	(63:11-14)</a:t>
            </a:r>
          </a:p>
          <a:p>
            <a:pPr marL="2230438" lvl="1" indent="-288925">
              <a:buFont typeface="Arial" panose="020B0604020202020204" pitchFamily="34" charset="0"/>
              <a:buChar char="•"/>
              <a:defRPr/>
            </a:pPr>
            <a:r>
              <a:rPr lang="en-US" sz="3000" b="1" dirty="0"/>
              <a:t>Distorts Promises		(63:15-19)</a:t>
            </a:r>
          </a:p>
          <a:p>
            <a:pPr marL="738188" lvl="1" indent="-273050">
              <a:buFont typeface="Arial" panose="020B0604020202020204" pitchFamily="34" charset="0"/>
              <a:buChar char="•"/>
              <a:defRPr/>
            </a:pPr>
            <a:endParaRPr lang="en-US" sz="3600" b="1" dirty="0"/>
          </a:p>
        </p:txBody>
      </p:sp>
      <p:sp>
        <p:nvSpPr>
          <p:cNvPr id="4" name="Date Placeholder 3">
            <a:extLst>
              <a:ext uri="{FF2B5EF4-FFF2-40B4-BE49-F238E27FC236}">
                <a16:creationId xmlns:a16="http://schemas.microsoft.com/office/drawing/2014/main" id="{844565AD-8F36-A0E0-2060-83BDA75DE6C5}"/>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63923EA-F4FA-C839-AEEA-4A04F08541D4}"/>
              </a:ext>
            </a:extLst>
          </p:cNvPr>
          <p:cNvSpPr>
            <a:spLocks noGrp="1"/>
          </p:cNvSpPr>
          <p:nvPr>
            <p:ph type="ftr" sz="quarter" idx="11"/>
          </p:nvPr>
        </p:nvSpPr>
        <p:spPr/>
        <p:txBody>
          <a:bodyPr/>
          <a:lstStyle/>
          <a:p>
            <a:pPr>
              <a:defRPr/>
            </a:pPr>
            <a:r>
              <a:rPr lang="en-US"/>
              <a:t>Isaiah 63 - The LORD's Vengeance Revealed and Mercy Recalled</a:t>
            </a:r>
          </a:p>
        </p:txBody>
      </p:sp>
      <p:sp>
        <p:nvSpPr>
          <p:cNvPr id="33798" name="Slide Number Placeholder 5">
            <a:extLst>
              <a:ext uri="{FF2B5EF4-FFF2-40B4-BE49-F238E27FC236}">
                <a16:creationId xmlns:a16="http://schemas.microsoft.com/office/drawing/2014/main" id="{C4190F8D-5C4B-E0F7-D0DC-D00FB784FEC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01D5999-FFCA-4C58-8CAC-0D4F4F19421B}" type="slidenum">
              <a:rPr lang="en-US" altLang="en-US" smtClean="0"/>
              <a:pPr/>
              <a:t>19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8E6ED48-78D3-7063-C371-795D170536BA}"/>
              </a:ext>
            </a:extLst>
          </p:cNvPr>
          <p:cNvSpPr>
            <a:spLocks noGrp="1"/>
          </p:cNvSpPr>
          <p:nvPr>
            <p:ph type="title"/>
          </p:nvPr>
        </p:nvSpPr>
        <p:spPr/>
        <p:txBody>
          <a:bodyPr/>
          <a:lstStyle/>
          <a:p>
            <a:r>
              <a:rPr lang="en-US" altLang="en-US" b="1"/>
              <a:t>Welcome To The MOB!</a:t>
            </a:r>
          </a:p>
        </p:txBody>
      </p:sp>
      <p:sp>
        <p:nvSpPr>
          <p:cNvPr id="21507" name="Content Placeholder 2">
            <a:extLst>
              <a:ext uri="{FF2B5EF4-FFF2-40B4-BE49-F238E27FC236}">
                <a16:creationId xmlns:a16="http://schemas.microsoft.com/office/drawing/2014/main" id="{1BBBC8B6-8B9D-B4F2-57BA-9BF9C910F560}"/>
              </a:ext>
            </a:extLst>
          </p:cNvPr>
          <p:cNvSpPr>
            <a:spLocks noGrp="1"/>
          </p:cNvSpPr>
          <p:nvPr>
            <p:ph idx="1"/>
          </p:nvPr>
        </p:nvSpPr>
        <p:spPr>
          <a:xfrm>
            <a:off x="609600" y="1600200"/>
            <a:ext cx="10972800" cy="4525962"/>
          </a:xfrm>
        </p:spPr>
        <p:txBody>
          <a:bodyPr anchor="t"/>
          <a:lstStyle/>
          <a:p>
            <a:pPr eaLnBrk="1" hangingPunct="1">
              <a:lnSpc>
                <a:spcPct val="150000"/>
              </a:lnSpc>
              <a:spcAft>
                <a:spcPts val="600"/>
              </a:spcAft>
            </a:pPr>
            <a:r>
              <a:rPr lang="en-US" altLang="en-US" b="1" dirty="0"/>
              <a:t>MOB Website &amp; Resources:  </a:t>
            </a:r>
            <a:r>
              <a:rPr lang="en-US" altLang="en-US" b="1" dirty="0">
                <a:hlinkClick r:id="rId2"/>
              </a:rPr>
              <a:t>www.ibcmob.net</a:t>
            </a:r>
            <a:endParaRPr lang="en-US" altLang="en-US" b="1" dirty="0"/>
          </a:p>
          <a:p>
            <a:pPr eaLnBrk="1" hangingPunct="1">
              <a:lnSpc>
                <a:spcPct val="150000"/>
              </a:lnSpc>
              <a:spcAft>
                <a:spcPts val="600"/>
              </a:spcAft>
            </a:pPr>
            <a:r>
              <a:rPr lang="en-US" altLang="en-US" b="1" dirty="0">
                <a:solidFill>
                  <a:srgbClr val="0000FF"/>
                </a:solidFill>
              </a:rPr>
              <a:t>Summer Sundae Series</a:t>
            </a:r>
            <a:r>
              <a:rPr lang="en-US" altLang="en-US" b="1" dirty="0"/>
              <a:t>, 7-9pm, June 13, July 11 (Rosario Butterfield), &amp; August 13</a:t>
            </a:r>
          </a:p>
          <a:p>
            <a:pPr eaLnBrk="1" hangingPunct="1">
              <a:lnSpc>
                <a:spcPct val="150000"/>
              </a:lnSpc>
              <a:spcAft>
                <a:spcPts val="600"/>
              </a:spcAft>
            </a:pPr>
            <a:r>
              <a:rPr lang="en-US" altLang="en-US" b="1" dirty="0">
                <a:solidFill>
                  <a:schemeClr val="accent6">
                    <a:lumMod val="50000"/>
                  </a:schemeClr>
                </a:solidFill>
              </a:rPr>
              <a:t>Vacation Bible School</a:t>
            </a:r>
            <a:r>
              <a:rPr lang="en-US" altLang="en-US" b="1" dirty="0"/>
              <a:t>, June 24-28.</a:t>
            </a:r>
          </a:p>
          <a:p>
            <a:pPr eaLnBrk="1" hangingPunct="1">
              <a:lnSpc>
                <a:spcPct val="150000"/>
              </a:lnSpc>
              <a:spcAft>
                <a:spcPts val="600"/>
              </a:spcAft>
            </a:pPr>
            <a:r>
              <a:rPr lang="en-US" altLang="en-US" b="1" dirty="0">
                <a:solidFill>
                  <a:srgbClr val="006600"/>
                </a:solidFill>
              </a:rPr>
              <a:t>Summer Breakout Teaching Series</a:t>
            </a:r>
            <a:r>
              <a:rPr lang="en-US" altLang="en-US" b="1" dirty="0"/>
              <a:t>, July 14, 21, &amp; 28.</a:t>
            </a:r>
          </a:p>
        </p:txBody>
      </p:sp>
      <p:sp>
        <p:nvSpPr>
          <p:cNvPr id="4" name="Date Placeholder 3">
            <a:extLst>
              <a:ext uri="{FF2B5EF4-FFF2-40B4-BE49-F238E27FC236}">
                <a16:creationId xmlns:a16="http://schemas.microsoft.com/office/drawing/2014/main" id="{4BCD725D-C483-D673-6215-D1E151FEF21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FF7BB2CE-D87E-ADB0-FF84-4777CE59EFD7}"/>
              </a:ext>
            </a:extLst>
          </p:cNvPr>
          <p:cNvSpPr>
            <a:spLocks noGrp="1"/>
          </p:cNvSpPr>
          <p:nvPr>
            <p:ph type="ftr" sz="quarter" idx="11"/>
          </p:nvPr>
        </p:nvSpPr>
        <p:spPr/>
        <p:txBody>
          <a:bodyPr/>
          <a:lstStyle/>
          <a:p>
            <a:pPr>
              <a:defRPr/>
            </a:pPr>
            <a:r>
              <a:rPr lang="en-US"/>
              <a:t>Isaiah 63 - The LORD's Vengeance Revealed and Mercy Recalled</a:t>
            </a:r>
          </a:p>
        </p:txBody>
      </p:sp>
      <p:sp>
        <p:nvSpPr>
          <p:cNvPr id="15366" name="Slide Number Placeholder 5">
            <a:extLst>
              <a:ext uri="{FF2B5EF4-FFF2-40B4-BE49-F238E27FC236}">
                <a16:creationId xmlns:a16="http://schemas.microsoft.com/office/drawing/2014/main" id="{9E77326A-F6DA-B439-7521-29E81CAA4AF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BC1353-F35E-4E33-B819-F0912C3102F4}" type="slidenum">
              <a:rPr lang="en-US" altLang="en-US" smtClean="0"/>
              <a:pPr/>
              <a:t>2</a:t>
            </a:fld>
            <a:endParaRPr lang="en-US" altLang="en-US"/>
          </a:p>
        </p:txBody>
      </p:sp>
      <p:pic>
        <p:nvPicPr>
          <p:cNvPr id="3" name="Picture 2">
            <a:extLst>
              <a:ext uri="{FF2B5EF4-FFF2-40B4-BE49-F238E27FC236}">
                <a16:creationId xmlns:a16="http://schemas.microsoft.com/office/drawing/2014/main" id="{363CF14C-A212-35AA-51ED-F2C70B14980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72670" y="3657600"/>
            <a:ext cx="3976688" cy="1397215"/>
          </a:xfrm>
          <a:prstGeom prst="rect">
            <a:avLst/>
          </a:prstGeom>
          <a:ln w="1905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500"/>
                                        <p:tgtEl>
                                          <p:spTgt spid="21506"/>
                                        </p:tgtEl>
                                      </p:cBhvr>
                                    </p:animEffect>
                                  </p:childTnLst>
                                </p:cTn>
                              </p:par>
                              <p:par>
                                <p:cTn id="8" presetID="10" presetClass="entr" presetSubtype="0" fill="hold"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fade">
                                      <p:cBhvr>
                                        <p:cTn id="10" dur="500"/>
                                        <p:tgtEl>
                                          <p:spTgt spid="21507">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Effect transition="in" filter="fade">
                                      <p:cBhvr>
                                        <p:cTn id="13" dur="500"/>
                                        <p:tgtEl>
                                          <p:spTgt spid="2150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Effect transition="in" filter="fade">
                                      <p:cBhvr>
                                        <p:cTn id="16" dur="500"/>
                                        <p:tgtEl>
                                          <p:spTgt spid="21507">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500"/>
                                        <p:tgtEl>
                                          <p:spTgt spid="21507">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ACE34-45C0-1986-52C2-95A6D8714A05}"/>
              </a:ext>
            </a:extLst>
          </p:cNvPr>
          <p:cNvSpPr>
            <a:spLocks noGrp="1"/>
          </p:cNvSpPr>
          <p:nvPr>
            <p:ph type="title"/>
          </p:nvPr>
        </p:nvSpPr>
        <p:spPr/>
        <p:txBody>
          <a:bodyPr/>
          <a:lstStyle/>
          <a:p>
            <a:pPr>
              <a:defRPr/>
            </a:pPr>
            <a:r>
              <a:rPr lang="en-US" altLang="en-US" sz="4000" b="1" dirty="0"/>
              <a:t>Isaiah 63:1-2</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Causes Blindness In Seeing The Messiah</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DFC97626-0419-D9E5-CCF7-153DDF52D7E4}"/>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687FB51F-8538-6EBB-84FD-FC67A85FBC50}"/>
              </a:ext>
            </a:extLst>
          </p:cNvPr>
          <p:cNvSpPr>
            <a:spLocks noGrp="1"/>
          </p:cNvSpPr>
          <p:nvPr>
            <p:ph type="ftr" sz="quarter" idx="11"/>
          </p:nvPr>
        </p:nvSpPr>
        <p:spPr/>
        <p:txBody>
          <a:bodyPr/>
          <a:lstStyle/>
          <a:p>
            <a:pPr>
              <a:defRPr/>
            </a:pPr>
            <a:r>
              <a:rPr lang="en-US"/>
              <a:t>Isaiah 63 - The LORD's Vengeance Revealed and Mercy Recalled</a:t>
            </a:r>
          </a:p>
        </p:txBody>
      </p:sp>
      <p:sp>
        <p:nvSpPr>
          <p:cNvPr id="34821" name="Slide Number Placeholder 5">
            <a:extLst>
              <a:ext uri="{FF2B5EF4-FFF2-40B4-BE49-F238E27FC236}">
                <a16:creationId xmlns:a16="http://schemas.microsoft.com/office/drawing/2014/main" id="{A90171CE-A537-45DF-00D6-A4D09E590F6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3D00FC5-4141-4AF4-89AD-D9C52C4A6F05}" type="slidenum">
              <a:rPr lang="en-US" altLang="en-US" smtClean="0"/>
              <a:pPr/>
              <a:t>20</a:t>
            </a:fld>
            <a:endParaRPr lang="en-US" altLang="en-US"/>
          </a:p>
        </p:txBody>
      </p:sp>
      <p:sp>
        <p:nvSpPr>
          <p:cNvPr id="9" name="Content Placeholder 2">
            <a:extLst>
              <a:ext uri="{FF2B5EF4-FFF2-40B4-BE49-F238E27FC236}">
                <a16:creationId xmlns:a16="http://schemas.microsoft.com/office/drawing/2014/main" id="{1D1A1731-7E0F-CE94-3B96-BC97F91CFAAC}"/>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sz="2800" b="1" i="1" dirty="0"/>
              <a:t>“In this same tradition of using Edom as symbolic of the final hostile power stands the present passage in Isaiah </a:t>
            </a:r>
            <a:br>
              <a:rPr lang="en-US" sz="2800" b="1" i="1" dirty="0"/>
            </a:br>
            <a:r>
              <a:rPr lang="en-US" sz="2800" b="1" i="1" dirty="0"/>
              <a:t>(</a:t>
            </a:r>
            <a:r>
              <a:rPr lang="en-US" sz="2800" b="1" i="1" dirty="0" err="1"/>
              <a:t>i.e</a:t>
            </a:r>
            <a:r>
              <a:rPr lang="en-US" sz="2800" b="1" i="1" dirty="0"/>
              <a:t>, 11:14, 34:5-6, 63:1-6; Nu. 24:18).”  </a:t>
            </a:r>
            <a:r>
              <a:rPr lang="en-US" sz="2600" b="1" i="1" dirty="0">
                <a:solidFill>
                  <a:srgbClr val="002060"/>
                </a:solidFill>
              </a:rPr>
              <a:t>J.A. </a:t>
            </a:r>
            <a:r>
              <a:rPr lang="en-US" altLang="en-US" sz="2600" b="1" i="1" dirty="0" err="1">
                <a:solidFill>
                  <a:srgbClr val="002060"/>
                </a:solidFill>
              </a:rPr>
              <a:t>Motyer</a:t>
            </a:r>
            <a:endParaRPr lang="en-US" altLang="en-US" sz="2600" b="1" i="1" dirty="0">
              <a:solidFill>
                <a:srgbClr val="002060"/>
              </a:solidFill>
            </a:endParaRPr>
          </a:p>
        </p:txBody>
      </p:sp>
      <p:pic>
        <p:nvPicPr>
          <p:cNvPr id="10" name="Picture 4">
            <a:extLst>
              <a:ext uri="{FF2B5EF4-FFF2-40B4-BE49-F238E27FC236}">
                <a16:creationId xmlns:a16="http://schemas.microsoft.com/office/drawing/2014/main" id="{EC66F11A-D824-BBB5-130D-7640059FC830}"/>
              </a:ext>
            </a:extLst>
          </p:cNvPr>
          <p:cNvPicPr>
            <a:picLocks noChangeAspect="1" noChangeArrowheads="1"/>
          </p:cNvPicPr>
          <p:nvPr/>
        </p:nvPicPr>
        <p:blipFill rotWithShape="1">
          <a:blip r:embed="rId2" cstate="hqprint"/>
          <a:srcRect/>
          <a:stretch/>
        </p:blipFill>
        <p:spPr bwMode="auto">
          <a:xfrm>
            <a:off x="777875" y="3198813"/>
            <a:ext cx="3841750" cy="2879725"/>
          </a:xfrm>
          <a:prstGeom prst="rect">
            <a:avLst/>
          </a:prstGeom>
          <a:noFill/>
          <a:ln w="38100">
            <a:solidFill>
              <a:schemeClr val="tx2">
                <a:lumMod val="40000"/>
                <a:lumOff val="60000"/>
              </a:schemeClr>
            </a:solidFill>
            <a:miter lim="800000"/>
            <a:headEnd/>
            <a:tailEnd/>
          </a:ln>
        </p:spPr>
      </p:pic>
      <p:sp>
        <p:nvSpPr>
          <p:cNvPr id="11" name="Content Placeholder 2">
            <a:extLst>
              <a:ext uri="{FF2B5EF4-FFF2-40B4-BE49-F238E27FC236}">
                <a16:creationId xmlns:a16="http://schemas.microsoft.com/office/drawing/2014/main" id="{BCD8AB89-1A39-44EF-66B2-9FB8163612AA}"/>
              </a:ext>
            </a:extLst>
          </p:cNvPr>
          <p:cNvSpPr txBox="1">
            <a:spLocks/>
          </p:cNvSpPr>
          <p:nvPr/>
        </p:nvSpPr>
        <p:spPr bwMode="auto">
          <a:xfrm>
            <a:off x="1360488" y="59086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Revelation 19:15-17</a:t>
            </a:r>
          </a:p>
        </p:txBody>
      </p:sp>
      <p:sp>
        <p:nvSpPr>
          <p:cNvPr id="17" name="Rectangle 16">
            <a:extLst>
              <a:ext uri="{FF2B5EF4-FFF2-40B4-BE49-F238E27FC236}">
                <a16:creationId xmlns:a16="http://schemas.microsoft.com/office/drawing/2014/main" id="{25E2B8D8-40D0-BF0B-0A79-6B75217B7E10}"/>
              </a:ext>
            </a:extLst>
          </p:cNvPr>
          <p:cNvSpPr/>
          <p:nvPr/>
        </p:nvSpPr>
        <p:spPr>
          <a:xfrm>
            <a:off x="4953000" y="5160963"/>
            <a:ext cx="6781800" cy="55403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Content Placeholder 2">
            <a:extLst>
              <a:ext uri="{FF2B5EF4-FFF2-40B4-BE49-F238E27FC236}">
                <a16:creationId xmlns:a16="http://schemas.microsoft.com/office/drawing/2014/main" id="{21B4A251-FA91-761C-B954-BC91DF1B92EB}"/>
              </a:ext>
            </a:extLst>
          </p:cNvPr>
          <p:cNvSpPr txBox="1">
            <a:spLocks noChangeArrowheads="1"/>
          </p:cNvSpPr>
          <p:nvPr/>
        </p:nvSpPr>
        <p:spPr bwMode="auto">
          <a:xfrm>
            <a:off x="5105400" y="31242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000" b="1" dirty="0"/>
              <a:t>“Who is this?”</a:t>
            </a:r>
            <a:r>
              <a:rPr lang="en-US" altLang="en-US" sz="2400" b="1" dirty="0"/>
              <a:t> Ps. 24, Matt. 21:10, Lk. 5:21.</a:t>
            </a:r>
          </a:p>
          <a:p>
            <a:pPr>
              <a:spcBef>
                <a:spcPct val="0"/>
              </a:spcBef>
            </a:pPr>
            <a:endParaRPr lang="en-US" altLang="en-US" sz="1200" b="1" dirty="0"/>
          </a:p>
          <a:p>
            <a:pPr>
              <a:spcBef>
                <a:spcPct val="0"/>
              </a:spcBef>
            </a:pPr>
            <a:r>
              <a:rPr lang="en-US" altLang="en-US" sz="3000" b="1" dirty="0"/>
              <a:t>Edom, </a:t>
            </a:r>
            <a:r>
              <a:rPr lang="en-US" altLang="en-US" sz="3000" b="1" dirty="0" err="1"/>
              <a:t>Bozrah</a:t>
            </a:r>
            <a:r>
              <a:rPr lang="en-US" altLang="en-US" sz="3000" b="1" dirty="0"/>
              <a:t> = Esau’s lineage; </a:t>
            </a:r>
            <a:r>
              <a:rPr lang="en-US" altLang="en-US" sz="3000" b="1" dirty="0">
                <a:solidFill>
                  <a:srgbClr val="C00000"/>
                </a:solidFill>
              </a:rPr>
              <a:t>enemy</a:t>
            </a:r>
            <a:r>
              <a:rPr lang="en-US" altLang="en-US" sz="3000" b="1" dirty="0"/>
              <a:t>.</a:t>
            </a:r>
          </a:p>
          <a:p>
            <a:pPr>
              <a:spcBef>
                <a:spcPct val="0"/>
              </a:spcBef>
            </a:pPr>
            <a:endParaRPr lang="en-US" altLang="en-US" sz="1200" b="1" dirty="0"/>
          </a:p>
          <a:p>
            <a:pPr>
              <a:spcBef>
                <a:spcPct val="0"/>
              </a:spcBef>
            </a:pPr>
            <a:r>
              <a:rPr lang="en-US" altLang="en-US" sz="3000" b="1" dirty="0"/>
              <a:t>“In </a:t>
            </a:r>
            <a:r>
              <a:rPr lang="en-US" altLang="en-US" sz="3000" b="1" dirty="0">
                <a:solidFill>
                  <a:srgbClr val="C00000"/>
                </a:solidFill>
              </a:rPr>
              <a:t>crimsoned</a:t>
            </a:r>
            <a:r>
              <a:rPr lang="en-US" altLang="en-US" sz="3000" b="1" dirty="0"/>
              <a:t> garments.”</a:t>
            </a:r>
          </a:p>
          <a:p>
            <a:pPr>
              <a:spcBef>
                <a:spcPct val="0"/>
              </a:spcBef>
            </a:pPr>
            <a:endParaRPr lang="en-US" altLang="en-US" sz="1200" b="1" dirty="0"/>
          </a:p>
          <a:p>
            <a:pPr>
              <a:spcBef>
                <a:spcPct val="0"/>
              </a:spcBef>
            </a:pPr>
            <a:r>
              <a:rPr lang="en-US" altLang="en-US" sz="3000" b="1" dirty="0">
                <a:solidFill>
                  <a:srgbClr val="006600"/>
                </a:solidFill>
              </a:rPr>
              <a:t>“It is I, righteousness, mighty to save.”</a:t>
            </a:r>
          </a:p>
          <a:p>
            <a:pPr>
              <a:spcBef>
                <a:spcPct val="0"/>
              </a:spcBef>
            </a:pPr>
            <a:endParaRPr lang="en-US" altLang="en-US" sz="1200" b="1" dirty="0"/>
          </a:p>
          <a:p>
            <a:pPr>
              <a:spcBef>
                <a:spcPct val="0"/>
              </a:spcBef>
            </a:pPr>
            <a:r>
              <a:rPr lang="en-US" altLang="en-US" sz="3000" b="1" dirty="0"/>
              <a:t>Why </a:t>
            </a:r>
            <a:r>
              <a:rPr lang="en-US" altLang="en-US" sz="3000" b="1" dirty="0">
                <a:solidFill>
                  <a:srgbClr val="C00000"/>
                </a:solidFill>
              </a:rPr>
              <a:t>red</a:t>
            </a:r>
            <a:r>
              <a:rPr lang="en-US" altLang="en-US" sz="3000" b="1" dirty="0"/>
              <a:t> apparel, like in a winepress?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6"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9" grpId="1" animBg="1"/>
      <p:bldP spid="9" grpId="2" animBg="1" autoUpdateAnimBg="0"/>
      <p:bldP spid="9" grpId="3" animBg="1"/>
      <p:bldP spid="9" grpId="4" animBg="1" autoUpdateAnimBg="0"/>
      <p:bldP spid="9" grpId="5" animBg="1"/>
      <p:bldP spid="11" grpId="0" animBg="1"/>
      <p:bldP spid="11" grpId="1" animBg="1"/>
      <p:bldP spid="11" grpId="2" animBg="1" autoUpdateAnimBg="0"/>
      <p:bldP spid="11" grpId="3" animBg="1"/>
      <p:bldP spid="11" grpId="4" animBg="1"/>
      <p:bldP spid="11" grpId="5" animBg="1"/>
      <p:bldP spid="11" grpId="6" animBg="1"/>
      <p:bldP spid="17" grpId="0" animBg="1"/>
      <p:bldP spid="17" grpId="1" animBg="1"/>
      <p:bldP spid="17" grpId="2" animBg="1"/>
      <p:bldP spid="17" grpId="3" animBg="1" autoUpdateAnimBg="0"/>
      <p:bldP spid="17" grpId="4" animBg="1"/>
      <p:bldP spid="7" grpId="0" build="p"/>
      <p:bldP spid="7" grpId="1" build="p"/>
      <p:bldP spid="7" grpId="2"/>
      <p:bldP spid="7" grpId="3" autoUpdateAnimBg="0"/>
      <p:bldP spid="7" grpId="4"/>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5273-0A01-925A-1DF0-BDBC09E111B2}"/>
              </a:ext>
            </a:extLst>
          </p:cNvPr>
          <p:cNvSpPr>
            <a:spLocks noGrp="1"/>
          </p:cNvSpPr>
          <p:nvPr>
            <p:ph type="title"/>
          </p:nvPr>
        </p:nvSpPr>
        <p:spPr/>
        <p:txBody>
          <a:bodyPr/>
          <a:lstStyle/>
          <a:p>
            <a:pPr>
              <a:defRPr/>
            </a:pPr>
            <a:r>
              <a:rPr lang="en-US" altLang="en-US" sz="4000" b="1" dirty="0"/>
              <a:t>Isaiah 63:1-2</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Causes Blindness In Seeing The Messiah</a:t>
            </a:r>
            <a:endParaRPr lang="en-US" sz="3200" dirty="0"/>
          </a:p>
        </p:txBody>
      </p:sp>
      <p:sp>
        <p:nvSpPr>
          <p:cNvPr id="3" name="Content Placeholder 2">
            <a:extLst>
              <a:ext uri="{FF2B5EF4-FFF2-40B4-BE49-F238E27FC236}">
                <a16:creationId xmlns:a16="http://schemas.microsoft.com/office/drawing/2014/main" id="{5C5B3390-3C22-F3BB-0243-93D67CE0DDAB}"/>
              </a:ext>
            </a:extLst>
          </p:cNvPr>
          <p:cNvSpPr>
            <a:spLocks noGrp="1"/>
          </p:cNvSpPr>
          <p:nvPr>
            <p:ph idx="1"/>
          </p:nvPr>
        </p:nvSpPr>
        <p:spPr/>
        <p:txBody>
          <a:bodyPr/>
          <a:lstStyle/>
          <a:p>
            <a:pPr>
              <a:defRPr/>
            </a:pPr>
            <a:endParaRPr lang="en-US" sz="1600" b="1" i="1" dirty="0"/>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Isa 34:6</a:t>
            </a:r>
            <a:r>
              <a:rPr lang="en-US" b="1" i="1" dirty="0"/>
              <a:t>  The sword of the LORD is filled with blood, It is made overflowing with fatness, With the blood of lambs and goats, With the fat of the kidneys of rams. For the LORD has a sacrifice in </a:t>
            </a:r>
            <a:r>
              <a:rPr lang="en-US" b="1" i="1" dirty="0" err="1"/>
              <a:t>Bozrah</a:t>
            </a:r>
            <a:r>
              <a:rPr lang="en-US" b="1" i="1" dirty="0"/>
              <a:t>, And a great slaughter in the land of Edom.</a:t>
            </a:r>
          </a:p>
          <a:p>
            <a:pPr>
              <a:defRPr/>
            </a:pPr>
            <a:endParaRPr lang="en-US" sz="1600" b="1" i="1" dirty="0"/>
          </a:p>
          <a:p>
            <a:pPr>
              <a:defRPr/>
            </a:pPr>
            <a:r>
              <a:rPr lang="en-US" b="1" dirty="0" err="1">
                <a:solidFill>
                  <a:srgbClr val="0000FF"/>
                </a:solidFill>
                <a:effectLst>
                  <a:outerShdw blurRad="38100" dist="38100" dir="2700000" algn="tl">
                    <a:srgbClr val="000000">
                      <a:alpha val="43137"/>
                    </a:srgbClr>
                  </a:outerShdw>
                </a:effectLst>
                <a:highlight>
                  <a:srgbClr val="00FFFF"/>
                </a:highlight>
                <a:latin typeface="+mj-lt"/>
                <a:ea typeface="+mj-ea"/>
                <a:cs typeface="+mj-cs"/>
              </a:rPr>
              <a:t>Jer</a:t>
            </a: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 49:13</a:t>
            </a:r>
            <a:r>
              <a:rPr lang="en-US" b="1" dirty="0">
                <a:solidFill>
                  <a:srgbClr val="7030A0"/>
                </a:solidFill>
                <a:effectLst>
                  <a:outerShdw blurRad="38100" dist="38100" dir="2700000" algn="tl">
                    <a:srgbClr val="000000">
                      <a:alpha val="43137"/>
                    </a:srgbClr>
                  </a:outerShdw>
                </a:effectLst>
              </a:rPr>
              <a:t>  </a:t>
            </a:r>
            <a:r>
              <a:rPr lang="en-US" b="1" i="1" dirty="0"/>
              <a:t>"For I have sworn by Myself," says the LORD, "that </a:t>
            </a:r>
            <a:r>
              <a:rPr lang="en-US" b="1" i="1" dirty="0" err="1"/>
              <a:t>Bozrah</a:t>
            </a:r>
            <a:r>
              <a:rPr lang="en-US" b="1" i="1" dirty="0"/>
              <a:t> shall become a desolation, a reproach, a waste, and a curse. And all its cities shall be perpetual wastes."</a:t>
            </a:r>
          </a:p>
          <a:p>
            <a:pPr>
              <a:defRPr/>
            </a:pPr>
            <a:endParaRPr lang="en-US" dirty="0"/>
          </a:p>
        </p:txBody>
      </p:sp>
      <p:sp>
        <p:nvSpPr>
          <p:cNvPr id="4" name="Date Placeholder 3">
            <a:extLst>
              <a:ext uri="{FF2B5EF4-FFF2-40B4-BE49-F238E27FC236}">
                <a16:creationId xmlns:a16="http://schemas.microsoft.com/office/drawing/2014/main" id="{2989AAB3-5686-14F7-B82B-248CED05C64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354BB553-D031-A623-FA51-68E45152B3A1}"/>
              </a:ext>
            </a:extLst>
          </p:cNvPr>
          <p:cNvSpPr>
            <a:spLocks noGrp="1"/>
          </p:cNvSpPr>
          <p:nvPr>
            <p:ph type="ftr" sz="quarter" idx="11"/>
          </p:nvPr>
        </p:nvSpPr>
        <p:spPr/>
        <p:txBody>
          <a:bodyPr/>
          <a:lstStyle/>
          <a:p>
            <a:pPr>
              <a:defRPr/>
            </a:pPr>
            <a:r>
              <a:rPr lang="en-US"/>
              <a:t>Isaiah 63 - The LORD's Vengeance Revealed and Mercy Recalled</a:t>
            </a:r>
          </a:p>
        </p:txBody>
      </p:sp>
      <p:sp>
        <p:nvSpPr>
          <p:cNvPr id="35846" name="Slide Number Placeholder 5">
            <a:extLst>
              <a:ext uri="{FF2B5EF4-FFF2-40B4-BE49-F238E27FC236}">
                <a16:creationId xmlns:a16="http://schemas.microsoft.com/office/drawing/2014/main" id="{228245D9-4C1E-8EC1-D7ED-A8378193F96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A67E6B-BB8A-406C-89FC-66380CE717BB}" type="slidenum">
              <a:rPr lang="en-US" altLang="en-US" smtClean="0"/>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E2A74A9-5F5D-CF61-617C-7F0C72A38034}"/>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sz="2800" b="1" i="1" dirty="0"/>
              <a:t>“The prophet looks ahead in 63:1–6 and sees Jesus Christ </a:t>
            </a:r>
            <a:br>
              <a:rPr lang="en-US" sz="2800" b="1" i="1" dirty="0"/>
            </a:br>
            <a:r>
              <a:rPr lang="en-US" sz="2800" b="1" i="1" dirty="0"/>
              <a:t>returning from the Battle of Armageddon that climaxes the day of the Lord (Rev. 19:11–21).”  </a:t>
            </a:r>
            <a:r>
              <a:rPr lang="en-US" altLang="en-US" sz="2600" b="1" i="1" dirty="0">
                <a:solidFill>
                  <a:srgbClr val="002060"/>
                </a:solidFill>
              </a:rPr>
              <a:t>Warren </a:t>
            </a:r>
            <a:r>
              <a:rPr lang="en-US" altLang="en-US" sz="2600" b="1" i="1" dirty="0" err="1">
                <a:solidFill>
                  <a:srgbClr val="002060"/>
                </a:solidFill>
              </a:rPr>
              <a:t>Weirsbe</a:t>
            </a:r>
            <a:endParaRPr lang="en-US" altLang="en-US" sz="2600" b="1" i="1" dirty="0">
              <a:solidFill>
                <a:srgbClr val="002060"/>
              </a:solidFill>
            </a:endParaRPr>
          </a:p>
        </p:txBody>
      </p:sp>
      <p:sp>
        <p:nvSpPr>
          <p:cNvPr id="2" name="Title 1">
            <a:extLst>
              <a:ext uri="{FF2B5EF4-FFF2-40B4-BE49-F238E27FC236}">
                <a16:creationId xmlns:a16="http://schemas.microsoft.com/office/drawing/2014/main" id="{04A3A4EC-2BB2-3E74-1D0F-94EB0A32F5EB}"/>
              </a:ext>
            </a:extLst>
          </p:cNvPr>
          <p:cNvSpPr>
            <a:spLocks noGrp="1"/>
          </p:cNvSpPr>
          <p:nvPr>
            <p:ph type="title"/>
          </p:nvPr>
        </p:nvSpPr>
        <p:spPr/>
        <p:txBody>
          <a:bodyPr/>
          <a:lstStyle/>
          <a:p>
            <a:pPr>
              <a:defRPr/>
            </a:pPr>
            <a:r>
              <a:rPr lang="en-US" altLang="en-US" sz="4000" b="1" dirty="0"/>
              <a:t>Isaiah 63:3-6</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Ensures Judgment From God’s Servant</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CB3A475D-7A18-5BF5-69EB-30E7C6895115}"/>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6DAA1E8F-2FA6-AA7E-1B1D-BFF663F630E4}"/>
              </a:ext>
            </a:extLst>
          </p:cNvPr>
          <p:cNvSpPr>
            <a:spLocks noGrp="1"/>
          </p:cNvSpPr>
          <p:nvPr>
            <p:ph type="ftr" sz="quarter" idx="11"/>
          </p:nvPr>
        </p:nvSpPr>
        <p:spPr/>
        <p:txBody>
          <a:bodyPr/>
          <a:lstStyle/>
          <a:p>
            <a:pPr>
              <a:defRPr/>
            </a:pPr>
            <a:r>
              <a:rPr lang="en-US"/>
              <a:t>Isaiah 63 - The LORD's Vengeance Revealed and Mercy Recalled</a:t>
            </a:r>
          </a:p>
        </p:txBody>
      </p:sp>
      <p:sp>
        <p:nvSpPr>
          <p:cNvPr id="36870" name="Slide Number Placeholder 5">
            <a:extLst>
              <a:ext uri="{FF2B5EF4-FFF2-40B4-BE49-F238E27FC236}">
                <a16:creationId xmlns:a16="http://schemas.microsoft.com/office/drawing/2014/main" id="{D278F278-D71E-AEB0-E02D-4614849A416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677F13-18FF-4841-BE29-661B90600EA3}" type="slidenum">
              <a:rPr lang="en-US" altLang="en-US" smtClean="0"/>
              <a:pPr/>
              <a:t>22</a:t>
            </a:fld>
            <a:endParaRPr lang="en-US" altLang="en-US"/>
          </a:p>
        </p:txBody>
      </p:sp>
      <p:pic>
        <p:nvPicPr>
          <p:cNvPr id="13" name="Picture 2">
            <a:extLst>
              <a:ext uri="{FF2B5EF4-FFF2-40B4-BE49-F238E27FC236}">
                <a16:creationId xmlns:a16="http://schemas.microsoft.com/office/drawing/2014/main" id="{5ABCABB5-DFA4-60E0-10B3-F0049ACB560E}"/>
              </a:ext>
            </a:extLst>
          </p:cNvPr>
          <p:cNvPicPr>
            <a:picLocks noChangeAspect="1" noChangeArrowheads="1"/>
          </p:cNvPicPr>
          <p:nvPr/>
        </p:nvPicPr>
        <p:blipFill>
          <a:blip r:embed="rId2" cstate="email"/>
          <a:srcRect/>
          <a:stretch>
            <a:fillRect/>
          </a:stretch>
        </p:blipFill>
        <p:spPr bwMode="auto">
          <a:xfrm>
            <a:off x="777875" y="3216275"/>
            <a:ext cx="3841750" cy="2879725"/>
          </a:xfrm>
          <a:prstGeom prst="rect">
            <a:avLst/>
          </a:prstGeom>
          <a:noFill/>
          <a:ln w="38100">
            <a:solidFill>
              <a:schemeClr val="tx2">
                <a:lumMod val="40000"/>
                <a:lumOff val="60000"/>
              </a:schemeClr>
            </a:solidFill>
            <a:miter lim="800000"/>
            <a:headEnd/>
            <a:tailEnd/>
          </a:ln>
        </p:spPr>
      </p:pic>
      <p:sp>
        <p:nvSpPr>
          <p:cNvPr id="10" name="Content Placeholder 2">
            <a:extLst>
              <a:ext uri="{FF2B5EF4-FFF2-40B4-BE49-F238E27FC236}">
                <a16:creationId xmlns:a16="http://schemas.microsoft.com/office/drawing/2014/main" id="{5FE32767-24DE-D0E1-993F-71057E0EF96C}"/>
              </a:ext>
            </a:extLst>
          </p:cNvPr>
          <p:cNvSpPr txBox="1">
            <a:spLocks/>
          </p:cNvSpPr>
          <p:nvPr/>
        </p:nvSpPr>
        <p:spPr bwMode="auto">
          <a:xfrm>
            <a:off x="1360488" y="59086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Revelation 14:19-20</a:t>
            </a:r>
          </a:p>
        </p:txBody>
      </p:sp>
      <p:sp>
        <p:nvSpPr>
          <p:cNvPr id="15" name="Rectangle 14">
            <a:extLst>
              <a:ext uri="{FF2B5EF4-FFF2-40B4-BE49-F238E27FC236}">
                <a16:creationId xmlns:a16="http://schemas.microsoft.com/office/drawing/2014/main" id="{AF6636B3-EC07-C1F4-AD74-25E2D692F809}"/>
              </a:ext>
            </a:extLst>
          </p:cNvPr>
          <p:cNvSpPr/>
          <p:nvPr/>
        </p:nvSpPr>
        <p:spPr>
          <a:xfrm>
            <a:off x="4953000" y="5068888"/>
            <a:ext cx="6781800" cy="55403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Content Placeholder 2">
            <a:extLst>
              <a:ext uri="{FF2B5EF4-FFF2-40B4-BE49-F238E27FC236}">
                <a16:creationId xmlns:a16="http://schemas.microsoft.com/office/drawing/2014/main" id="{87F76A54-DA86-4BC9-604C-762828F395C3}"/>
              </a:ext>
            </a:extLst>
          </p:cNvPr>
          <p:cNvSpPr txBox="1">
            <a:spLocks noChangeArrowheads="1"/>
          </p:cNvSpPr>
          <p:nvPr/>
        </p:nvSpPr>
        <p:spPr bwMode="auto">
          <a:xfrm>
            <a:off x="5105400" y="30480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000" b="1" dirty="0"/>
              <a:t>Seven </a:t>
            </a:r>
            <a:r>
              <a:rPr lang="en-US" altLang="en-US" sz="3000" b="1" i="1" dirty="0"/>
              <a:t>‘</a:t>
            </a:r>
            <a:r>
              <a:rPr lang="en-US" altLang="en-US" sz="3000" b="1" i="1" dirty="0">
                <a:solidFill>
                  <a:srgbClr val="006600"/>
                </a:solidFill>
              </a:rPr>
              <a:t>I</a:t>
            </a:r>
            <a:r>
              <a:rPr lang="en-US" altLang="en-US" sz="3000" b="1" i="1" dirty="0"/>
              <a:t>’</a:t>
            </a:r>
            <a:r>
              <a:rPr lang="en-US" altLang="en-US" sz="3000" b="1" dirty="0"/>
              <a:t>s result in Servant’s </a:t>
            </a:r>
            <a:r>
              <a:rPr lang="en-US" altLang="en-US" sz="3000" b="1" dirty="0">
                <a:solidFill>
                  <a:srgbClr val="006600"/>
                </a:solidFill>
              </a:rPr>
              <a:t>11</a:t>
            </a:r>
            <a:r>
              <a:rPr lang="en-US" altLang="en-US" sz="3000" b="1" dirty="0"/>
              <a:t> acts.</a:t>
            </a:r>
          </a:p>
          <a:p>
            <a:pPr>
              <a:spcBef>
                <a:spcPct val="0"/>
              </a:spcBef>
            </a:pPr>
            <a:endParaRPr lang="en-US" altLang="en-US" sz="1200" b="1" dirty="0"/>
          </a:p>
          <a:p>
            <a:pPr>
              <a:spcBef>
                <a:spcPct val="0"/>
              </a:spcBef>
            </a:pPr>
            <a:r>
              <a:rPr lang="en-US" altLang="en-US" sz="3000" b="1" dirty="0"/>
              <a:t>I have trodden the winepress alone.</a:t>
            </a:r>
          </a:p>
          <a:p>
            <a:pPr>
              <a:spcBef>
                <a:spcPct val="0"/>
              </a:spcBef>
            </a:pPr>
            <a:endParaRPr lang="en-US" altLang="en-US" sz="1200" b="1" dirty="0"/>
          </a:p>
          <a:p>
            <a:pPr>
              <a:spcBef>
                <a:spcPct val="0"/>
              </a:spcBef>
            </a:pPr>
            <a:r>
              <a:rPr lang="en-US" altLang="en-US" sz="3000" b="1" dirty="0"/>
              <a:t>Trod in anger, trampled in wrath.</a:t>
            </a:r>
          </a:p>
          <a:p>
            <a:pPr marL="0" indent="0">
              <a:spcBef>
                <a:spcPct val="0"/>
              </a:spcBef>
              <a:buNone/>
            </a:pPr>
            <a:endParaRPr lang="en-US" altLang="en-US" sz="1200" b="1" dirty="0"/>
          </a:p>
          <a:p>
            <a:pPr>
              <a:spcBef>
                <a:spcPct val="0"/>
              </a:spcBef>
            </a:pPr>
            <a:r>
              <a:rPr lang="en-US" altLang="en-US" sz="3000" b="1" dirty="0"/>
              <a:t>Day of vengeance in my heart (61:2).</a:t>
            </a:r>
          </a:p>
          <a:p>
            <a:pPr>
              <a:spcBef>
                <a:spcPct val="0"/>
              </a:spcBef>
            </a:pPr>
            <a:endParaRPr lang="en-US" altLang="en-US" sz="1200" b="1" dirty="0"/>
          </a:p>
          <a:p>
            <a:pPr>
              <a:spcBef>
                <a:spcPct val="0"/>
              </a:spcBef>
            </a:pPr>
            <a:r>
              <a:rPr lang="en-US" altLang="en-US" sz="3000" b="1" dirty="0"/>
              <a:t>I made them drunk in my wrath.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6"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autoUpdateAnimBg="0"/>
      <p:bldP spid="6" grpId="3" animBg="1"/>
      <p:bldP spid="6" grpId="4" animBg="1" autoUpdateAnimBg="0"/>
      <p:bldP spid="6" grpId="5" animBg="1"/>
      <p:bldP spid="2" grpId="0"/>
      <p:bldP spid="10" grpId="0" animBg="1"/>
      <p:bldP spid="10" grpId="1" animBg="1"/>
      <p:bldP spid="10" grpId="2" animBg="1" autoUpdateAnimBg="0"/>
      <p:bldP spid="10" grpId="3" animBg="1"/>
      <p:bldP spid="10" grpId="4" animBg="1"/>
      <p:bldP spid="10" grpId="5" animBg="1"/>
      <p:bldP spid="10" grpId="6" animBg="1"/>
      <p:bldP spid="15" grpId="0" animBg="1"/>
      <p:bldP spid="15" grpId="1" animBg="1"/>
      <p:bldP spid="15" grpId="2" animBg="1"/>
      <p:bldP spid="15" grpId="3" animBg="1" autoUpdateAnimBg="0"/>
      <p:bldP spid="15" grpId="4" animBg="1"/>
      <p:bldP spid="16" grpId="0" build="p"/>
      <p:bldP spid="16" grpId="1" build="p"/>
      <p:bldP spid="16" grpId="2"/>
      <p:bldP spid="16" grpId="3" autoUpdateAnimBg="0"/>
      <p:bldP spid="16" grpId="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AE2C6-F737-B993-91E5-DF7955C303D7}"/>
              </a:ext>
            </a:extLst>
          </p:cNvPr>
          <p:cNvSpPr>
            <a:spLocks noGrp="1"/>
          </p:cNvSpPr>
          <p:nvPr>
            <p:ph type="title"/>
          </p:nvPr>
        </p:nvSpPr>
        <p:spPr/>
        <p:txBody>
          <a:bodyPr/>
          <a:lstStyle/>
          <a:p>
            <a:pPr>
              <a:defRPr/>
            </a:pPr>
            <a:r>
              <a:rPr lang="en-US" altLang="en-US" sz="4000" b="1" dirty="0"/>
              <a:t>Isaiah 63:3-6</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Ensures Judgment From God’s Servant</a:t>
            </a:r>
            <a:endParaRPr lang="en-US" sz="2400" dirty="0"/>
          </a:p>
        </p:txBody>
      </p:sp>
      <p:sp>
        <p:nvSpPr>
          <p:cNvPr id="3" name="Content Placeholder 2">
            <a:extLst>
              <a:ext uri="{FF2B5EF4-FFF2-40B4-BE49-F238E27FC236}">
                <a16:creationId xmlns:a16="http://schemas.microsoft.com/office/drawing/2014/main" id="{281A07FC-295F-EB8E-F3A9-996C79B089E9}"/>
              </a:ext>
            </a:extLst>
          </p:cNvPr>
          <p:cNvSpPr>
            <a:spLocks noGrp="1"/>
          </p:cNvSpPr>
          <p:nvPr>
            <p:ph idx="1"/>
          </p:nvPr>
        </p:nvSpPr>
        <p:spPr/>
        <p:txBody>
          <a:bodyPr/>
          <a:lstStyle/>
          <a:p>
            <a:pPr>
              <a:defRPr/>
            </a:pPr>
            <a:endParaRPr lang="en-US" sz="1600" b="1" i="1" dirty="0"/>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Rev 19:15</a:t>
            </a:r>
            <a:r>
              <a:rPr lang="en-US" b="1" i="1" dirty="0"/>
              <a:t>  Now out of His mouth goes a sharp sword, that with it He should strike the nations. And He Himself will rule them with a rod of iron. He Himself treads the winepress of the fierceness and wrath of Almighty God.</a:t>
            </a:r>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Rev 16:6</a:t>
            </a:r>
            <a:r>
              <a:rPr lang="en-US" b="1" i="1" dirty="0"/>
              <a:t>  For they have shed the blood of saints and prophets, You have given them blood to drink. For it is their just due.</a:t>
            </a:r>
          </a:p>
          <a:p>
            <a:pPr>
              <a:defRPr/>
            </a:pPr>
            <a:endParaRPr lang="en-US" dirty="0"/>
          </a:p>
        </p:txBody>
      </p:sp>
      <p:sp>
        <p:nvSpPr>
          <p:cNvPr id="4" name="Date Placeholder 3">
            <a:extLst>
              <a:ext uri="{FF2B5EF4-FFF2-40B4-BE49-F238E27FC236}">
                <a16:creationId xmlns:a16="http://schemas.microsoft.com/office/drawing/2014/main" id="{C14C479C-B850-472B-6170-2DFB80DCC93D}"/>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F4804947-EF99-A288-9836-425D5D2FDB5A}"/>
              </a:ext>
            </a:extLst>
          </p:cNvPr>
          <p:cNvSpPr>
            <a:spLocks noGrp="1"/>
          </p:cNvSpPr>
          <p:nvPr>
            <p:ph type="ftr" sz="quarter" idx="11"/>
          </p:nvPr>
        </p:nvSpPr>
        <p:spPr/>
        <p:txBody>
          <a:bodyPr/>
          <a:lstStyle/>
          <a:p>
            <a:pPr>
              <a:defRPr/>
            </a:pPr>
            <a:r>
              <a:rPr lang="en-US"/>
              <a:t>Isaiah 63 - The LORD's Vengeance Revealed and Mercy Recalled</a:t>
            </a:r>
          </a:p>
        </p:txBody>
      </p:sp>
      <p:sp>
        <p:nvSpPr>
          <p:cNvPr id="37894" name="Slide Number Placeholder 5">
            <a:extLst>
              <a:ext uri="{FF2B5EF4-FFF2-40B4-BE49-F238E27FC236}">
                <a16:creationId xmlns:a16="http://schemas.microsoft.com/office/drawing/2014/main" id="{C8BEB93C-BD35-3613-629E-524B6F15DED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5352AE-FA9D-46D7-AA56-A331B25D52A8}" type="slidenum">
              <a:rPr lang="en-US" altLang="en-US" smtClean="0"/>
              <a:pPr/>
              <a:t>23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3802" name="Picture 10">
            <a:extLst>
              <a:ext uri="{FF2B5EF4-FFF2-40B4-BE49-F238E27FC236}">
                <a16:creationId xmlns:a16="http://schemas.microsoft.com/office/drawing/2014/main" id="{28A83185-FC66-110A-85C5-DB319E92DA5E}"/>
              </a:ext>
            </a:extLst>
          </p:cNvPr>
          <p:cNvPicPr>
            <a:picLocks noChangeAspect="1" noChangeArrowheads="1"/>
          </p:cNvPicPr>
          <p:nvPr/>
        </p:nvPicPr>
        <p:blipFill rotWithShape="1">
          <a:blip r:embed="rId3" cstate="email"/>
          <a:srcRect/>
          <a:stretch/>
        </p:blipFill>
        <p:spPr bwMode="auto">
          <a:xfrm>
            <a:off x="762000" y="3429000"/>
            <a:ext cx="3856038" cy="2692400"/>
          </a:xfrm>
          <a:prstGeom prst="rect">
            <a:avLst/>
          </a:prstGeom>
          <a:noFill/>
          <a:ln w="38100">
            <a:solidFill>
              <a:schemeClr val="tx2">
                <a:lumMod val="40000"/>
                <a:lumOff val="60000"/>
              </a:schemeClr>
            </a:solidFill>
            <a:miter lim="800000"/>
            <a:headEnd/>
            <a:tailEnd/>
          </a:ln>
        </p:spPr>
      </p:pic>
      <p:sp>
        <p:nvSpPr>
          <p:cNvPr id="3" name="Rectangle 2">
            <a:extLst>
              <a:ext uri="{FF2B5EF4-FFF2-40B4-BE49-F238E27FC236}">
                <a16:creationId xmlns:a16="http://schemas.microsoft.com/office/drawing/2014/main" id="{0022AC44-6E7F-D060-233F-6198703F7D7D}"/>
              </a:ext>
            </a:extLst>
          </p:cNvPr>
          <p:cNvSpPr/>
          <p:nvPr/>
        </p:nvSpPr>
        <p:spPr>
          <a:xfrm>
            <a:off x="4953000" y="3171825"/>
            <a:ext cx="6781800" cy="1473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Content Placeholder 2">
            <a:extLst>
              <a:ext uri="{FF2B5EF4-FFF2-40B4-BE49-F238E27FC236}">
                <a16:creationId xmlns:a16="http://schemas.microsoft.com/office/drawing/2014/main" id="{509BC785-6EAB-4C07-1E4B-6586B65D8B5C}"/>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800" b="1" dirty="0"/>
              <a:t>“This part of Isaiah's lament consists of a review of Israel’s </a:t>
            </a:r>
            <a:br>
              <a:rPr lang="en-US" altLang="en-US" sz="2800" b="1" dirty="0"/>
            </a:br>
            <a:r>
              <a:rPr lang="en-US" altLang="en-US" sz="2800" b="1" dirty="0"/>
              <a:t>relationship with the LORD (vv. 7-10) and a call for Israel to remember who He is (vv. 11-14)</a:t>
            </a:r>
            <a:r>
              <a:rPr lang="en-US" altLang="en-US" sz="2800" b="1" i="1" dirty="0"/>
              <a:t>.”  </a:t>
            </a:r>
            <a:r>
              <a:rPr lang="en-US" altLang="en-US" sz="2600" b="1" i="1" dirty="0">
                <a:solidFill>
                  <a:srgbClr val="002060"/>
                </a:solidFill>
              </a:rPr>
              <a:t>Thomas Constable</a:t>
            </a:r>
          </a:p>
        </p:txBody>
      </p:sp>
      <p:sp>
        <p:nvSpPr>
          <p:cNvPr id="2" name="Title 1">
            <a:extLst>
              <a:ext uri="{FF2B5EF4-FFF2-40B4-BE49-F238E27FC236}">
                <a16:creationId xmlns:a16="http://schemas.microsoft.com/office/drawing/2014/main" id="{3BA6CA8E-FBB9-5BFC-3A5D-FC69608D5D3E}"/>
              </a:ext>
            </a:extLst>
          </p:cNvPr>
          <p:cNvSpPr>
            <a:spLocks noGrp="1"/>
          </p:cNvSpPr>
          <p:nvPr>
            <p:ph type="title"/>
          </p:nvPr>
        </p:nvSpPr>
        <p:spPr/>
        <p:txBody>
          <a:bodyPr/>
          <a:lstStyle/>
          <a:p>
            <a:pPr>
              <a:defRPr/>
            </a:pPr>
            <a:r>
              <a:rPr lang="en-US" altLang="en-US" sz="4000" b="1" dirty="0"/>
              <a:t>Isaiah 63:7-9</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Hinders Gratitude For God’s Blessings</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AEF9574B-76FC-0115-ADD5-3C70DC2B021E}"/>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29C21829-3251-0F73-CBCC-D6C32C946C32}"/>
              </a:ext>
            </a:extLst>
          </p:cNvPr>
          <p:cNvSpPr>
            <a:spLocks noGrp="1"/>
          </p:cNvSpPr>
          <p:nvPr>
            <p:ph type="ftr" sz="quarter" idx="11"/>
          </p:nvPr>
        </p:nvSpPr>
        <p:spPr/>
        <p:txBody>
          <a:bodyPr/>
          <a:lstStyle/>
          <a:p>
            <a:pPr>
              <a:defRPr/>
            </a:pPr>
            <a:r>
              <a:rPr lang="en-US"/>
              <a:t>Isaiah 63 - The LORD's Vengeance Revealed and Mercy Recalled</a:t>
            </a:r>
          </a:p>
        </p:txBody>
      </p:sp>
      <p:sp>
        <p:nvSpPr>
          <p:cNvPr id="38920" name="Slide Number Placeholder 5">
            <a:extLst>
              <a:ext uri="{FF2B5EF4-FFF2-40B4-BE49-F238E27FC236}">
                <a16:creationId xmlns:a16="http://schemas.microsoft.com/office/drawing/2014/main" id="{0CF4C4CB-89EA-6F08-67B6-775A422D333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AF9E90A-4A6A-43A5-9FF3-4505EDC507EB}" type="slidenum">
              <a:rPr lang="en-US" altLang="en-US" smtClean="0"/>
              <a:pPr/>
              <a:t>24</a:t>
            </a:fld>
            <a:endParaRPr lang="en-US" altLang="en-US"/>
          </a:p>
        </p:txBody>
      </p:sp>
      <p:sp>
        <p:nvSpPr>
          <p:cNvPr id="8" name="Content Placeholder 2">
            <a:extLst>
              <a:ext uri="{FF2B5EF4-FFF2-40B4-BE49-F238E27FC236}">
                <a16:creationId xmlns:a16="http://schemas.microsoft.com/office/drawing/2014/main" id="{EF56322D-949C-47A3-39D5-9D7E9365AB91}"/>
              </a:ext>
            </a:extLst>
          </p:cNvPr>
          <p:cNvSpPr txBox="1">
            <a:spLocks noChangeArrowheads="1"/>
          </p:cNvSpPr>
          <p:nvPr/>
        </p:nvSpPr>
        <p:spPr bwMode="auto">
          <a:xfrm>
            <a:off x="5105400" y="32004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700" b="1" dirty="0"/>
              <a:t>Tell of God’s ‘</a:t>
            </a:r>
            <a:r>
              <a:rPr lang="en-US" altLang="en-US" sz="2700" b="1" i="1" dirty="0">
                <a:solidFill>
                  <a:srgbClr val="006600"/>
                </a:solidFill>
              </a:rPr>
              <a:t>hesed</a:t>
            </a:r>
            <a:r>
              <a:rPr lang="en-US" altLang="en-US" sz="2700" b="1" dirty="0"/>
              <a:t>,’ praises, according to:</a:t>
            </a:r>
            <a:br>
              <a:rPr lang="en-US" altLang="en-US" sz="2700" b="1" dirty="0"/>
            </a:br>
            <a:r>
              <a:rPr lang="en-US" altLang="en-US" sz="2700" b="1" dirty="0"/>
              <a:t>  1.) granted us, 2.) great goodness,</a:t>
            </a:r>
            <a:br>
              <a:rPr lang="en-US" altLang="en-US" sz="2700" b="1" dirty="0"/>
            </a:br>
            <a:r>
              <a:rPr lang="en-US" altLang="en-US" sz="2700" b="1" dirty="0"/>
              <a:t>  3.) compassion, 4.) abundant ‘</a:t>
            </a:r>
            <a:r>
              <a:rPr lang="en-US" altLang="en-US" sz="2700" b="1" i="1" dirty="0">
                <a:solidFill>
                  <a:srgbClr val="006600"/>
                </a:solidFill>
              </a:rPr>
              <a:t>hesed</a:t>
            </a:r>
            <a:r>
              <a:rPr lang="en-US" altLang="en-US" sz="2700" b="1" dirty="0"/>
              <a:t>’.</a:t>
            </a:r>
            <a:br>
              <a:rPr lang="en-US" altLang="en-US" sz="3000" b="1" dirty="0"/>
            </a:br>
            <a:endParaRPr lang="en-US" altLang="en-US" sz="1200" b="1" dirty="0"/>
          </a:p>
          <a:p>
            <a:pPr>
              <a:spcBef>
                <a:spcPct val="0"/>
              </a:spcBef>
            </a:pPr>
            <a:r>
              <a:rPr lang="en-US" altLang="en-US" sz="3000" b="1" dirty="0"/>
              <a:t>The Savior of His chosen people.</a:t>
            </a:r>
            <a:br>
              <a:rPr lang="en-US" altLang="en-US" sz="3000" b="1" dirty="0"/>
            </a:br>
            <a:endParaRPr lang="en-US" altLang="en-US" sz="1200" b="1" dirty="0"/>
          </a:p>
          <a:p>
            <a:pPr>
              <a:spcBef>
                <a:spcPct val="0"/>
              </a:spcBef>
            </a:pPr>
            <a:r>
              <a:rPr lang="en-US" altLang="en-US" sz="3000" b="1" dirty="0"/>
              <a:t>In their affliction, He’s afflicted.</a:t>
            </a:r>
            <a:r>
              <a:rPr lang="en-US" altLang="en-US" sz="2000" b="1" dirty="0"/>
              <a:t> 2 Cor. 1:4</a:t>
            </a:r>
            <a:br>
              <a:rPr lang="en-US" altLang="en-US" sz="3000" b="1" dirty="0"/>
            </a:br>
            <a:endParaRPr lang="en-US" altLang="en-US" sz="1200" b="1" dirty="0"/>
          </a:p>
          <a:p>
            <a:pPr>
              <a:spcBef>
                <a:spcPct val="0"/>
              </a:spcBef>
            </a:pPr>
            <a:r>
              <a:rPr lang="en-US" altLang="en-US" sz="3000" b="1" dirty="0"/>
              <a:t>His love, pity redeemed/carried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33802"/>
                                        </p:tgtEl>
                                        <p:attrNameLst>
                                          <p:attrName>style.visibility</p:attrName>
                                        </p:attrNameLst>
                                      </p:cBhvr>
                                      <p:to>
                                        <p:strVal val="visible"/>
                                      </p:to>
                                    </p:set>
                                    <p:animEffect transition="in" filter="fade">
                                      <p:cBhvr>
                                        <p:cTn id="19"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3" grpId="3" animBg="1" autoUpdateAnimBg="0"/>
      <p:bldP spid="3" grpId="4" animBg="1"/>
      <p:bldP spid="6" grpId="0" animBg="1"/>
      <p:bldP spid="6" grpId="1" animBg="1"/>
      <p:bldP spid="6" grpId="2" animBg="1" autoUpdateAnimBg="0"/>
      <p:bldP spid="6" grpId="3" animBg="1"/>
      <p:bldP spid="6" grpId="4" animBg="1" autoUpdateAnimBg="0"/>
      <p:bldP spid="6" grpId="5" animBg="1"/>
      <p:bldP spid="2" grpId="0"/>
      <p:bldP spid="8" grpId="0" build="p"/>
      <p:bldP spid="8" grpId="1" build="p"/>
      <p:bldP spid="8" grpId="2"/>
      <p:bldP spid="8" grpId="3" autoUpdateAnimBg="0"/>
      <p:bldP spid="8" grpId="4"/>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69F0-CA4B-6511-854E-56CF9F1E456B}"/>
              </a:ext>
            </a:extLst>
          </p:cNvPr>
          <p:cNvSpPr>
            <a:spLocks noGrp="1"/>
          </p:cNvSpPr>
          <p:nvPr>
            <p:ph type="title"/>
          </p:nvPr>
        </p:nvSpPr>
        <p:spPr/>
        <p:txBody>
          <a:bodyPr/>
          <a:lstStyle/>
          <a:p>
            <a:pPr>
              <a:defRPr/>
            </a:pPr>
            <a:r>
              <a:rPr lang="en-US" altLang="en-US" sz="4000" b="1" dirty="0"/>
              <a:t>Isaiah 63:7-9</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Hinders Gratitude For God’s Blessings </a:t>
            </a:r>
            <a:endParaRPr lang="en-US" sz="2400" dirty="0"/>
          </a:p>
        </p:txBody>
      </p:sp>
      <p:sp>
        <p:nvSpPr>
          <p:cNvPr id="3" name="Content Placeholder 2">
            <a:extLst>
              <a:ext uri="{FF2B5EF4-FFF2-40B4-BE49-F238E27FC236}">
                <a16:creationId xmlns:a16="http://schemas.microsoft.com/office/drawing/2014/main" id="{9AE43426-AC92-4B7A-C1EE-4C36DD1086EB}"/>
              </a:ext>
            </a:extLst>
          </p:cNvPr>
          <p:cNvSpPr>
            <a:spLocks noGrp="1"/>
          </p:cNvSpPr>
          <p:nvPr>
            <p:ph idx="1"/>
          </p:nvPr>
        </p:nvSpPr>
        <p:spPr/>
        <p:txBody>
          <a:bodyPr/>
          <a:lstStyle/>
          <a:p>
            <a:pPr>
              <a:defRPr/>
            </a:pPr>
            <a:endParaRPr lang="en-US" sz="1600" b="1" i="1" dirty="0"/>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Ps 51:1</a:t>
            </a:r>
            <a:r>
              <a:rPr lang="en-US" b="1" i="1" dirty="0"/>
              <a:t>  Have mercy upon me, O God, According to Your lovingkindness; According to the multitude of Your tender mercies, Blot out my transgressions.</a:t>
            </a:r>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1 Jo 4:13-14</a:t>
            </a:r>
            <a:r>
              <a:rPr lang="en-US" b="1" i="1" dirty="0"/>
              <a:t>  By this we know that we abide in Him, and He in us, because He has given us of His Spirit.  And we have seen and testify the Father has sent the Son as Savior of the world.</a:t>
            </a:r>
            <a:endParaRPr lang="en-US" dirty="0"/>
          </a:p>
        </p:txBody>
      </p:sp>
      <p:sp>
        <p:nvSpPr>
          <p:cNvPr id="4" name="Date Placeholder 3">
            <a:extLst>
              <a:ext uri="{FF2B5EF4-FFF2-40B4-BE49-F238E27FC236}">
                <a16:creationId xmlns:a16="http://schemas.microsoft.com/office/drawing/2014/main" id="{6659DDDE-D981-A552-56C1-A43299A4C732}"/>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1D509FF1-2637-CA88-7EA0-65DA2C1B2085}"/>
              </a:ext>
            </a:extLst>
          </p:cNvPr>
          <p:cNvSpPr>
            <a:spLocks noGrp="1"/>
          </p:cNvSpPr>
          <p:nvPr>
            <p:ph type="ftr" sz="quarter" idx="11"/>
          </p:nvPr>
        </p:nvSpPr>
        <p:spPr/>
        <p:txBody>
          <a:bodyPr/>
          <a:lstStyle/>
          <a:p>
            <a:pPr>
              <a:defRPr/>
            </a:pPr>
            <a:r>
              <a:rPr lang="en-US"/>
              <a:t>Isaiah 63 - The LORD's Vengeance Revealed and Mercy Recalled</a:t>
            </a:r>
          </a:p>
        </p:txBody>
      </p:sp>
      <p:sp>
        <p:nvSpPr>
          <p:cNvPr id="40966" name="Slide Number Placeholder 5">
            <a:extLst>
              <a:ext uri="{FF2B5EF4-FFF2-40B4-BE49-F238E27FC236}">
                <a16:creationId xmlns:a16="http://schemas.microsoft.com/office/drawing/2014/main" id="{3EB100D2-D20E-4E45-5169-43E9BC68FA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8437388-D301-4E13-A635-D666C8A2F9B0}" type="slidenum">
              <a:rPr lang="en-US" altLang="en-US" smtClean="0"/>
              <a:pPr/>
              <a:t>25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F3DACA0-BBB2-F8D8-9289-4A307385ECF3}"/>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sz="2800" b="1" i="1" dirty="0"/>
              <a:t>“Notice two verbs (rebelled, grieve) describe Israel's sin and two verbs (turn, fought) describe YHWH's reaction (synonymous parallelism).”</a:t>
            </a:r>
            <a:br>
              <a:rPr lang="en-US" sz="2800" b="1" i="1" dirty="0"/>
            </a:br>
            <a:r>
              <a:rPr lang="en-US" sz="2600" b="1" i="1" dirty="0">
                <a:solidFill>
                  <a:srgbClr val="002060"/>
                </a:solidFill>
              </a:rPr>
              <a:t>Bob Utley</a:t>
            </a:r>
            <a:endParaRPr lang="en-US" altLang="en-US" sz="2600" b="1" i="1" dirty="0">
              <a:solidFill>
                <a:srgbClr val="002060"/>
              </a:solidFill>
            </a:endParaRPr>
          </a:p>
        </p:txBody>
      </p:sp>
      <p:sp>
        <p:nvSpPr>
          <p:cNvPr id="2" name="Title 1">
            <a:extLst>
              <a:ext uri="{FF2B5EF4-FFF2-40B4-BE49-F238E27FC236}">
                <a16:creationId xmlns:a16="http://schemas.microsoft.com/office/drawing/2014/main" id="{53A85210-827B-BA38-ACC3-EC4D43388F50}"/>
              </a:ext>
            </a:extLst>
          </p:cNvPr>
          <p:cNvSpPr>
            <a:spLocks noGrp="1"/>
          </p:cNvSpPr>
          <p:nvPr>
            <p:ph type="title"/>
          </p:nvPr>
        </p:nvSpPr>
        <p:spPr/>
        <p:txBody>
          <a:bodyPr/>
          <a:lstStyle/>
          <a:p>
            <a:pPr>
              <a:defRPr/>
            </a:pPr>
            <a:r>
              <a:rPr lang="en-US" altLang="en-US" sz="4000" b="1" dirty="0"/>
              <a:t>Isaiah 63:10</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Fosters Rebellion Against God</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FA51C425-3CD2-BE27-5B57-B28055E3E12D}"/>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52D0769F-084B-673A-C95C-A1708B4E145C}"/>
              </a:ext>
            </a:extLst>
          </p:cNvPr>
          <p:cNvSpPr>
            <a:spLocks noGrp="1"/>
          </p:cNvSpPr>
          <p:nvPr>
            <p:ph type="ftr" sz="quarter" idx="11"/>
          </p:nvPr>
        </p:nvSpPr>
        <p:spPr/>
        <p:txBody>
          <a:bodyPr/>
          <a:lstStyle/>
          <a:p>
            <a:pPr>
              <a:defRPr/>
            </a:pPr>
            <a:r>
              <a:rPr lang="en-US"/>
              <a:t>Isaiah 63 - The LORD's Vengeance Revealed and Mercy Recalled</a:t>
            </a:r>
          </a:p>
        </p:txBody>
      </p:sp>
      <p:sp>
        <p:nvSpPr>
          <p:cNvPr id="41990" name="Slide Number Placeholder 5">
            <a:extLst>
              <a:ext uri="{FF2B5EF4-FFF2-40B4-BE49-F238E27FC236}">
                <a16:creationId xmlns:a16="http://schemas.microsoft.com/office/drawing/2014/main" id="{DF4C67F6-30B0-7C36-414D-6CB77DF301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3AE1E38-3026-4D18-ADE3-A71CD39A9024}" type="slidenum">
              <a:rPr lang="en-US" altLang="en-US" smtClean="0"/>
              <a:pPr/>
              <a:t>26</a:t>
            </a:fld>
            <a:endParaRPr lang="en-US" altLang="en-US"/>
          </a:p>
        </p:txBody>
      </p:sp>
      <p:pic>
        <p:nvPicPr>
          <p:cNvPr id="14" name="Picture 8">
            <a:extLst>
              <a:ext uri="{FF2B5EF4-FFF2-40B4-BE49-F238E27FC236}">
                <a16:creationId xmlns:a16="http://schemas.microsoft.com/office/drawing/2014/main" id="{3B15A0CB-74C7-1521-F166-F666A37A74BB}"/>
              </a:ext>
            </a:extLst>
          </p:cNvPr>
          <p:cNvPicPr>
            <a:picLocks noChangeAspect="1" noChangeArrowheads="1"/>
          </p:cNvPicPr>
          <p:nvPr/>
        </p:nvPicPr>
        <p:blipFill>
          <a:blip r:embed="rId2" cstate="email"/>
          <a:srcRect/>
          <a:stretch>
            <a:fillRect/>
          </a:stretch>
        </p:blipFill>
        <p:spPr bwMode="auto">
          <a:xfrm>
            <a:off x="762000" y="3206750"/>
            <a:ext cx="3857625" cy="2889250"/>
          </a:xfrm>
          <a:prstGeom prst="rect">
            <a:avLst/>
          </a:prstGeom>
          <a:noFill/>
          <a:ln w="38100">
            <a:solidFill>
              <a:schemeClr val="tx2">
                <a:lumMod val="40000"/>
                <a:lumOff val="60000"/>
              </a:schemeClr>
            </a:solidFill>
            <a:miter lim="800000"/>
            <a:headEnd/>
            <a:tailEnd/>
          </a:ln>
        </p:spPr>
      </p:pic>
      <p:sp>
        <p:nvSpPr>
          <p:cNvPr id="16" name="Content Placeholder 2">
            <a:extLst>
              <a:ext uri="{FF2B5EF4-FFF2-40B4-BE49-F238E27FC236}">
                <a16:creationId xmlns:a16="http://schemas.microsoft.com/office/drawing/2014/main" id="{57949430-ED31-5586-C680-2E324B4902AA}"/>
              </a:ext>
            </a:extLst>
          </p:cNvPr>
          <p:cNvSpPr txBox="1">
            <a:spLocks/>
          </p:cNvSpPr>
          <p:nvPr/>
        </p:nvSpPr>
        <p:spPr bwMode="auto">
          <a:xfrm>
            <a:off x="1360488" y="59086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Exodus 17:7</a:t>
            </a:r>
          </a:p>
        </p:txBody>
      </p:sp>
      <p:sp>
        <p:nvSpPr>
          <p:cNvPr id="17" name="Rectangle 16">
            <a:extLst>
              <a:ext uri="{FF2B5EF4-FFF2-40B4-BE49-F238E27FC236}">
                <a16:creationId xmlns:a16="http://schemas.microsoft.com/office/drawing/2014/main" id="{9A1B2722-83F5-6F67-35FD-9D8EA878725F}"/>
              </a:ext>
            </a:extLst>
          </p:cNvPr>
          <p:cNvSpPr/>
          <p:nvPr/>
        </p:nvSpPr>
        <p:spPr>
          <a:xfrm>
            <a:off x="4953000" y="4576763"/>
            <a:ext cx="6781800" cy="93186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Content Placeholder 2">
            <a:extLst>
              <a:ext uri="{FF2B5EF4-FFF2-40B4-BE49-F238E27FC236}">
                <a16:creationId xmlns:a16="http://schemas.microsoft.com/office/drawing/2014/main" id="{08446BEA-E951-3120-0AB7-A7CF162D160B}"/>
              </a:ext>
            </a:extLst>
          </p:cNvPr>
          <p:cNvSpPr txBox="1">
            <a:spLocks noChangeArrowheads="1"/>
          </p:cNvSpPr>
          <p:nvPr/>
        </p:nvSpPr>
        <p:spPr bwMode="auto">
          <a:xfrm>
            <a:off x="5105400" y="32004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000" b="1"/>
              <a:t>“rebelled” Israel vs. Servant (Is. 50:5).</a:t>
            </a:r>
          </a:p>
          <a:p>
            <a:pPr>
              <a:spcBef>
                <a:spcPct val="0"/>
              </a:spcBef>
            </a:pPr>
            <a:endParaRPr lang="en-US" altLang="en-US" sz="1200" b="1"/>
          </a:p>
          <a:p>
            <a:pPr>
              <a:spcBef>
                <a:spcPct val="0"/>
              </a:spcBef>
            </a:pPr>
            <a:r>
              <a:rPr lang="en-US" altLang="en-US" sz="3000" b="1"/>
              <a:t>Only OT use, “grieved his Holy Spirit.”</a:t>
            </a:r>
          </a:p>
          <a:p>
            <a:pPr>
              <a:spcBef>
                <a:spcPct val="0"/>
              </a:spcBef>
            </a:pPr>
            <a:endParaRPr lang="en-US" altLang="en-US" sz="1200" b="1"/>
          </a:p>
          <a:p>
            <a:pPr>
              <a:spcBef>
                <a:spcPct val="0"/>
              </a:spcBef>
            </a:pPr>
            <a:r>
              <a:rPr lang="en-US" altLang="en-US" sz="3000" b="1"/>
              <a:t>Most of the rebellions we read in Exodus and Numbers.</a:t>
            </a:r>
            <a:endParaRPr lang="en-US" altLang="en-US" sz="1200" b="1"/>
          </a:p>
          <a:p>
            <a:pPr>
              <a:spcBef>
                <a:spcPct val="0"/>
              </a:spcBef>
            </a:pPr>
            <a:r>
              <a:rPr lang="en-US" altLang="en-US" sz="3000" b="1"/>
              <a:t>God tells Moses they had tempted Him 10 times (Num. 14:22-23).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6"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autoUpdateAnimBg="0"/>
      <p:bldP spid="6" grpId="3" animBg="1"/>
      <p:bldP spid="6" grpId="4" animBg="1" autoUpdateAnimBg="0"/>
      <p:bldP spid="6" grpId="5" animBg="1"/>
      <p:bldP spid="2" grpId="0"/>
      <p:bldP spid="16" grpId="0" animBg="1"/>
      <p:bldP spid="16" grpId="1" animBg="1"/>
      <p:bldP spid="16" grpId="2" animBg="1" autoUpdateAnimBg="0"/>
      <p:bldP spid="16" grpId="3" animBg="1"/>
      <p:bldP spid="16" grpId="4" animBg="1"/>
      <p:bldP spid="16" grpId="5" animBg="1"/>
      <p:bldP spid="16" grpId="6" animBg="1"/>
      <p:bldP spid="17" grpId="0" animBg="1"/>
      <p:bldP spid="17" grpId="1" animBg="1"/>
      <p:bldP spid="17" grpId="2" animBg="1"/>
      <p:bldP spid="17" grpId="3" animBg="1" autoUpdateAnimBg="0"/>
      <p:bldP spid="17" grpId="4" animBg="1"/>
      <p:bldP spid="18" grpId="0" build="p"/>
      <p:bldP spid="18" grpId="1" build="p"/>
      <p:bldP spid="18" grpId="2"/>
      <p:bldP spid="18" grpId="3" autoUpdateAnimBg="0"/>
      <p:bldP spid="18" grpId="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B35C-88D8-E84F-200F-79DA599F24EF}"/>
              </a:ext>
            </a:extLst>
          </p:cNvPr>
          <p:cNvSpPr>
            <a:spLocks noGrp="1"/>
          </p:cNvSpPr>
          <p:nvPr>
            <p:ph type="title"/>
          </p:nvPr>
        </p:nvSpPr>
        <p:spPr/>
        <p:txBody>
          <a:bodyPr/>
          <a:lstStyle/>
          <a:p>
            <a:pPr>
              <a:defRPr/>
            </a:pPr>
            <a:r>
              <a:rPr lang="en-US" altLang="en-US" sz="4000" b="1" dirty="0"/>
              <a:t>Isaiah 63:10</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Fosters Rebellion Against God</a:t>
            </a:r>
            <a:endParaRPr lang="en-US" sz="2400" dirty="0"/>
          </a:p>
        </p:txBody>
      </p:sp>
      <p:sp>
        <p:nvSpPr>
          <p:cNvPr id="3" name="Content Placeholder 2">
            <a:extLst>
              <a:ext uri="{FF2B5EF4-FFF2-40B4-BE49-F238E27FC236}">
                <a16:creationId xmlns:a16="http://schemas.microsoft.com/office/drawing/2014/main" id="{9DCF0B0F-9DB3-AB6B-AB98-C2C818A63099}"/>
              </a:ext>
            </a:extLst>
          </p:cNvPr>
          <p:cNvSpPr>
            <a:spLocks noGrp="1"/>
          </p:cNvSpPr>
          <p:nvPr>
            <p:ph idx="1"/>
          </p:nvPr>
        </p:nvSpPr>
        <p:spPr/>
        <p:txBody>
          <a:bodyPr/>
          <a:lstStyle/>
          <a:p>
            <a:pPr>
              <a:defRPr/>
            </a:pPr>
            <a:endParaRPr lang="en-US" sz="1600" b="1" i="1" dirty="0"/>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Nu 14:11</a:t>
            </a:r>
            <a:r>
              <a:rPr lang="en-US" b="1" i="1" dirty="0"/>
              <a:t>  Then the LORD said to Moses: "How long will these people reject Me? And how long will they not believe Me, with all the signs which I have performed among them?</a:t>
            </a:r>
          </a:p>
          <a:p>
            <a:pPr>
              <a:defRPr/>
            </a:pPr>
            <a:endParaRPr lang="en-US" sz="1600" b="1" dirty="0">
              <a:solidFill>
                <a:srgbClr val="0000FF"/>
              </a:solidFill>
              <a:effectLst>
                <a:outerShdw blurRad="38100" dist="38100" dir="2700000" algn="tl">
                  <a:srgbClr val="000000">
                    <a:alpha val="43137"/>
                  </a:srgbClr>
                </a:outerShdw>
              </a:effectLst>
              <a:highlight>
                <a:srgbClr val="00FFFF"/>
              </a:highlight>
              <a:latin typeface="+mj-lt"/>
              <a:ea typeface="+mj-ea"/>
              <a:cs typeface="+mj-cs"/>
            </a:endParaRPr>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Ac 7:51</a:t>
            </a:r>
            <a:r>
              <a:rPr lang="en-US" b="1" i="1" dirty="0"/>
              <a:t>  "You </a:t>
            </a:r>
            <a:r>
              <a:rPr lang="en-US" b="1" i="1" dirty="0" err="1"/>
              <a:t>stiffnecked</a:t>
            </a:r>
            <a:r>
              <a:rPr lang="en-US" b="1" i="1" dirty="0"/>
              <a:t> and uncircumcised in heart and ears! You always resist the Holy Spirit; as your fathers did, so do you.</a:t>
            </a:r>
            <a:endParaRPr lang="en-US" dirty="0"/>
          </a:p>
        </p:txBody>
      </p:sp>
      <p:sp>
        <p:nvSpPr>
          <p:cNvPr id="4" name="Date Placeholder 3">
            <a:extLst>
              <a:ext uri="{FF2B5EF4-FFF2-40B4-BE49-F238E27FC236}">
                <a16:creationId xmlns:a16="http://schemas.microsoft.com/office/drawing/2014/main" id="{1F9D3A77-F39C-FD4D-BF98-7FE210BEBEC2}"/>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FE9E286C-FC77-6B44-ED5E-FA573896A627}"/>
              </a:ext>
            </a:extLst>
          </p:cNvPr>
          <p:cNvSpPr>
            <a:spLocks noGrp="1"/>
          </p:cNvSpPr>
          <p:nvPr>
            <p:ph type="ftr" sz="quarter" idx="11"/>
          </p:nvPr>
        </p:nvSpPr>
        <p:spPr/>
        <p:txBody>
          <a:bodyPr/>
          <a:lstStyle/>
          <a:p>
            <a:pPr>
              <a:defRPr/>
            </a:pPr>
            <a:r>
              <a:rPr lang="en-US"/>
              <a:t>Isaiah 63 - The LORD's Vengeance Revealed and Mercy Recalled</a:t>
            </a:r>
          </a:p>
        </p:txBody>
      </p:sp>
      <p:sp>
        <p:nvSpPr>
          <p:cNvPr id="43014" name="Slide Number Placeholder 5">
            <a:extLst>
              <a:ext uri="{FF2B5EF4-FFF2-40B4-BE49-F238E27FC236}">
                <a16:creationId xmlns:a16="http://schemas.microsoft.com/office/drawing/2014/main" id="{3E1A1F43-3554-D84D-0C31-81C8E6C58C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7B72388-8139-46ED-8795-180E27742CCD}" type="slidenum">
              <a:rPr lang="en-US" altLang="en-US" smtClean="0"/>
              <a:pPr/>
              <a:t>27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599209C7-A8B1-2D4B-BE89-5BC055230949}"/>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sz="2800" b="1" i="1" dirty="0"/>
              <a:t>“That is, the people of Israel being afflicted, called to mind God's benefits, which he had bestowed on their fathers in times past.”</a:t>
            </a:r>
            <a:br>
              <a:rPr lang="en-US" sz="2800" b="1" i="1" dirty="0"/>
            </a:br>
            <a:r>
              <a:rPr lang="en-US" altLang="en-US" sz="2600" b="1" i="1" dirty="0">
                <a:solidFill>
                  <a:srgbClr val="002060"/>
                </a:solidFill>
              </a:rPr>
              <a:t>Geneva Study Bible</a:t>
            </a:r>
          </a:p>
        </p:txBody>
      </p:sp>
      <p:sp>
        <p:nvSpPr>
          <p:cNvPr id="2" name="Title 1">
            <a:extLst>
              <a:ext uri="{FF2B5EF4-FFF2-40B4-BE49-F238E27FC236}">
                <a16:creationId xmlns:a16="http://schemas.microsoft.com/office/drawing/2014/main" id="{1F7421B6-1F58-61EC-095E-3F1562B45957}"/>
              </a:ext>
            </a:extLst>
          </p:cNvPr>
          <p:cNvSpPr>
            <a:spLocks noGrp="1"/>
          </p:cNvSpPr>
          <p:nvPr>
            <p:ph type="title"/>
          </p:nvPr>
        </p:nvSpPr>
        <p:spPr/>
        <p:txBody>
          <a:bodyPr/>
          <a:lstStyle/>
          <a:p>
            <a:pPr>
              <a:defRPr/>
            </a:pPr>
            <a:r>
              <a:rPr lang="en-US" altLang="en-US" sz="4000" b="1" dirty="0"/>
              <a:t>Isaiah 63:11-14</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Clouds Remembrance Of God’s Blessings</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31739A65-BC3B-42A5-AC51-40E8105CDFC7}"/>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D88A5337-0D0B-22A1-B77A-71A8776D7EE3}"/>
              </a:ext>
            </a:extLst>
          </p:cNvPr>
          <p:cNvSpPr>
            <a:spLocks noGrp="1"/>
          </p:cNvSpPr>
          <p:nvPr>
            <p:ph type="ftr" sz="quarter" idx="11"/>
          </p:nvPr>
        </p:nvSpPr>
        <p:spPr/>
        <p:txBody>
          <a:bodyPr/>
          <a:lstStyle/>
          <a:p>
            <a:pPr>
              <a:defRPr/>
            </a:pPr>
            <a:r>
              <a:rPr lang="en-US"/>
              <a:t>Isaiah 63 - The LORD's Vengeance Revealed and Mercy Recalled</a:t>
            </a:r>
          </a:p>
        </p:txBody>
      </p:sp>
      <p:sp>
        <p:nvSpPr>
          <p:cNvPr id="44038" name="Slide Number Placeholder 5">
            <a:extLst>
              <a:ext uri="{FF2B5EF4-FFF2-40B4-BE49-F238E27FC236}">
                <a16:creationId xmlns:a16="http://schemas.microsoft.com/office/drawing/2014/main" id="{5B1090F2-E58F-A068-BBA2-453C0D029D5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65969A2-5481-4552-A818-A46B2920B991}" type="slidenum">
              <a:rPr lang="en-US" altLang="en-US" smtClean="0"/>
              <a:pPr/>
              <a:t>28</a:t>
            </a:fld>
            <a:endParaRPr lang="en-US" altLang="en-US"/>
          </a:p>
        </p:txBody>
      </p:sp>
      <p:pic>
        <p:nvPicPr>
          <p:cNvPr id="15" name="Picture 2">
            <a:extLst>
              <a:ext uri="{FF2B5EF4-FFF2-40B4-BE49-F238E27FC236}">
                <a16:creationId xmlns:a16="http://schemas.microsoft.com/office/drawing/2014/main" id="{2AF56EA0-CF74-1678-ABEA-C007BF2B5E60}"/>
              </a:ext>
            </a:extLst>
          </p:cNvPr>
          <p:cNvPicPr>
            <a:picLocks noChangeAspect="1" noChangeArrowheads="1"/>
          </p:cNvPicPr>
          <p:nvPr/>
        </p:nvPicPr>
        <p:blipFill>
          <a:blip r:embed="rId2" cstate="email"/>
          <a:srcRect/>
          <a:stretch>
            <a:fillRect/>
          </a:stretch>
        </p:blipFill>
        <p:spPr bwMode="auto">
          <a:xfrm>
            <a:off x="762000" y="3206750"/>
            <a:ext cx="3857625" cy="2889250"/>
          </a:xfrm>
          <a:prstGeom prst="rect">
            <a:avLst/>
          </a:prstGeom>
          <a:noFill/>
          <a:ln w="38100">
            <a:solidFill>
              <a:schemeClr val="tx2">
                <a:lumMod val="40000"/>
                <a:lumOff val="60000"/>
              </a:schemeClr>
            </a:solidFill>
            <a:miter lim="800000"/>
            <a:headEnd/>
            <a:tailEnd/>
          </a:ln>
        </p:spPr>
      </p:pic>
      <p:sp>
        <p:nvSpPr>
          <p:cNvPr id="16" name="Content Placeholder 2">
            <a:extLst>
              <a:ext uri="{FF2B5EF4-FFF2-40B4-BE49-F238E27FC236}">
                <a16:creationId xmlns:a16="http://schemas.microsoft.com/office/drawing/2014/main" id="{53062920-3E5D-DA3A-4FE4-DA251D5FF6B9}"/>
              </a:ext>
            </a:extLst>
          </p:cNvPr>
          <p:cNvSpPr txBox="1">
            <a:spLocks/>
          </p:cNvSpPr>
          <p:nvPr/>
        </p:nvSpPr>
        <p:spPr bwMode="auto">
          <a:xfrm>
            <a:off x="1360488" y="59086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Exodus 13:22</a:t>
            </a:r>
          </a:p>
        </p:txBody>
      </p:sp>
      <p:sp>
        <p:nvSpPr>
          <p:cNvPr id="12" name="Rectangle 11">
            <a:extLst>
              <a:ext uri="{FF2B5EF4-FFF2-40B4-BE49-F238E27FC236}">
                <a16:creationId xmlns:a16="http://schemas.microsoft.com/office/drawing/2014/main" id="{9E1DE49C-E928-1924-FFFC-3C3F6171361E}"/>
              </a:ext>
            </a:extLst>
          </p:cNvPr>
          <p:cNvSpPr/>
          <p:nvPr/>
        </p:nvSpPr>
        <p:spPr>
          <a:xfrm>
            <a:off x="4953000" y="4492625"/>
            <a:ext cx="6781800" cy="5746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Content Placeholder 2">
            <a:extLst>
              <a:ext uri="{FF2B5EF4-FFF2-40B4-BE49-F238E27FC236}">
                <a16:creationId xmlns:a16="http://schemas.microsoft.com/office/drawing/2014/main" id="{CAC13405-ABEF-B843-753A-7215786680A3}"/>
              </a:ext>
            </a:extLst>
          </p:cNvPr>
          <p:cNvSpPr txBox="1">
            <a:spLocks noChangeArrowheads="1"/>
          </p:cNvSpPr>
          <p:nvPr/>
        </p:nvSpPr>
        <p:spPr bwMode="auto">
          <a:xfrm>
            <a:off x="5105400" y="31242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000" b="1" dirty="0"/>
              <a:t>Isaiah recalls the time of Moses.</a:t>
            </a:r>
          </a:p>
          <a:p>
            <a:pPr>
              <a:spcBef>
                <a:spcPct val="0"/>
              </a:spcBef>
            </a:pPr>
            <a:endParaRPr lang="en-US" altLang="en-US" sz="1200" b="1" dirty="0"/>
          </a:p>
          <a:p>
            <a:pPr>
              <a:spcBef>
                <a:spcPct val="0"/>
              </a:spcBef>
            </a:pPr>
            <a:r>
              <a:rPr lang="en-US" altLang="en-US" sz="3000" b="1" dirty="0"/>
              <a:t>“</a:t>
            </a:r>
            <a:r>
              <a:rPr lang="en-US" altLang="en-US" sz="3000" b="1" i="1" dirty="0">
                <a:solidFill>
                  <a:schemeClr val="tx2">
                    <a:lumMod val="75000"/>
                  </a:schemeClr>
                </a:solidFill>
              </a:rPr>
              <a:t>Where is He</a:t>
            </a:r>
            <a:r>
              <a:rPr lang="en-US" altLang="en-US" sz="3000" b="1" dirty="0"/>
              <a:t>”: past marvelous works.</a:t>
            </a:r>
          </a:p>
          <a:p>
            <a:pPr>
              <a:spcBef>
                <a:spcPct val="0"/>
              </a:spcBef>
            </a:pPr>
            <a:endParaRPr lang="en-US" altLang="en-US" sz="1200" b="1" dirty="0"/>
          </a:p>
          <a:p>
            <a:pPr>
              <a:spcBef>
                <a:spcPct val="0"/>
              </a:spcBef>
            </a:pPr>
            <a:r>
              <a:rPr lang="en-US" altLang="en-US" sz="3000" b="1" dirty="0"/>
              <a:t>The Exodus is a key miraculous event.</a:t>
            </a:r>
          </a:p>
          <a:p>
            <a:pPr>
              <a:spcBef>
                <a:spcPct val="0"/>
              </a:spcBef>
            </a:pPr>
            <a:endParaRPr lang="en-US" altLang="en-US" sz="1200" b="1" dirty="0"/>
          </a:p>
          <a:p>
            <a:pPr>
              <a:spcBef>
                <a:spcPct val="0"/>
              </a:spcBef>
            </a:pPr>
            <a:r>
              <a:rPr lang="en-US" altLang="en-US" sz="3000" b="1" dirty="0"/>
              <a:t>God led them through many barriers.</a:t>
            </a:r>
          </a:p>
          <a:p>
            <a:pPr>
              <a:spcBef>
                <a:spcPct val="0"/>
              </a:spcBef>
            </a:pPr>
            <a:endParaRPr lang="en-US" altLang="en-US" sz="1200" b="1" dirty="0"/>
          </a:p>
          <a:p>
            <a:pPr>
              <a:spcBef>
                <a:spcPct val="0"/>
              </a:spcBef>
            </a:pPr>
            <a:r>
              <a:rPr lang="en-US" altLang="en-US" sz="3000" b="1" dirty="0"/>
              <a:t>The Spirit gave them rest in Canaan.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6"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autoUpdateAnimBg="0"/>
      <p:bldP spid="6" grpId="3" animBg="1"/>
      <p:bldP spid="6" grpId="4" animBg="1" autoUpdateAnimBg="0"/>
      <p:bldP spid="6" grpId="5" animBg="1"/>
      <p:bldP spid="2" grpId="0"/>
      <p:bldP spid="16" grpId="0" animBg="1"/>
      <p:bldP spid="16" grpId="1" animBg="1"/>
      <p:bldP spid="16" grpId="2" animBg="1" autoUpdateAnimBg="0"/>
      <p:bldP spid="16" grpId="3" animBg="1"/>
      <p:bldP spid="16" grpId="4" animBg="1"/>
      <p:bldP spid="16" grpId="5" animBg="1"/>
      <p:bldP spid="16" grpId="6" animBg="1"/>
      <p:bldP spid="12" grpId="0" animBg="1"/>
      <p:bldP spid="12" grpId="1" animBg="1"/>
      <p:bldP spid="12" grpId="2" animBg="1"/>
      <p:bldP spid="12" grpId="3" animBg="1" autoUpdateAnimBg="0"/>
      <p:bldP spid="12" grpId="4" animBg="1"/>
      <p:bldP spid="18" grpId="0" build="p"/>
      <p:bldP spid="18" grpId="1" build="p"/>
      <p:bldP spid="18" grpId="2"/>
      <p:bldP spid="18" grpId="3" autoUpdateAnimBg="0"/>
      <p:bldP spid="18" grpId="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EF7A-E70C-7B51-5538-FE142CA92AB0}"/>
              </a:ext>
            </a:extLst>
          </p:cNvPr>
          <p:cNvSpPr>
            <a:spLocks noGrp="1"/>
          </p:cNvSpPr>
          <p:nvPr>
            <p:ph type="title"/>
          </p:nvPr>
        </p:nvSpPr>
        <p:spPr/>
        <p:txBody>
          <a:bodyPr/>
          <a:lstStyle/>
          <a:p>
            <a:pPr>
              <a:defRPr/>
            </a:pPr>
            <a:r>
              <a:rPr lang="en-US" altLang="en-US" sz="4000" b="1" dirty="0"/>
              <a:t>Isaiah 63:11-14</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Clouds Remembrance Of God’s Blessings</a:t>
            </a:r>
            <a:endParaRPr lang="en-US" sz="2400" dirty="0"/>
          </a:p>
        </p:txBody>
      </p:sp>
      <p:sp>
        <p:nvSpPr>
          <p:cNvPr id="3" name="Content Placeholder 2">
            <a:extLst>
              <a:ext uri="{FF2B5EF4-FFF2-40B4-BE49-F238E27FC236}">
                <a16:creationId xmlns:a16="http://schemas.microsoft.com/office/drawing/2014/main" id="{79151BB9-5476-9E6F-383F-E28BDC3BC20F}"/>
              </a:ext>
            </a:extLst>
          </p:cNvPr>
          <p:cNvSpPr>
            <a:spLocks noGrp="1"/>
          </p:cNvSpPr>
          <p:nvPr>
            <p:ph idx="1"/>
          </p:nvPr>
        </p:nvSpPr>
        <p:spPr/>
        <p:txBody>
          <a:bodyPr/>
          <a:lstStyle/>
          <a:p>
            <a:pPr>
              <a:defRPr/>
            </a:pPr>
            <a:endParaRPr lang="en-US" sz="800" b="1" dirty="0">
              <a:solidFill>
                <a:srgbClr val="0000FF"/>
              </a:solidFill>
              <a:effectLst>
                <a:outerShdw blurRad="38100" dist="38100" dir="2700000" algn="tl">
                  <a:srgbClr val="000000">
                    <a:alpha val="43137"/>
                  </a:srgbClr>
                </a:outerShdw>
              </a:effectLst>
              <a:highlight>
                <a:srgbClr val="00FFFF"/>
              </a:highlight>
              <a:latin typeface="+mj-lt"/>
              <a:ea typeface="+mj-ea"/>
              <a:cs typeface="+mj-cs"/>
            </a:endParaRPr>
          </a:p>
          <a:p>
            <a:pPr>
              <a:defRPr/>
            </a:pPr>
            <a:r>
              <a:rPr lang="en-US" b="1" dirty="0">
                <a:solidFill>
                  <a:srgbClr val="0000FF"/>
                </a:solidFill>
                <a:effectLst>
                  <a:outerShdw blurRad="38100" dist="38100" dir="2700000" algn="tl">
                    <a:srgbClr val="000000">
                      <a:alpha val="43137"/>
                    </a:srgbClr>
                  </a:outerShdw>
                </a:effectLst>
                <a:highlight>
                  <a:srgbClr val="00FFFF"/>
                </a:highlight>
              </a:rPr>
              <a:t>2 Sa 7:23</a:t>
            </a:r>
            <a:r>
              <a:rPr lang="en-US" b="1" i="1" dirty="0"/>
              <a:t>  And who is like Your people, like Israel, the one nation on the earth whom God went to redeem for Himself as a people, to make for Himself a name-and to do for Yourself great and awesome deeds for Your land-before Your people whom You redeemed for Yourself from Egypt, the nations, and their gods?</a:t>
            </a:r>
            <a:endParaRPr lang="en-US" dirty="0"/>
          </a:p>
          <a:p>
            <a:pPr>
              <a:defRPr/>
            </a:pPr>
            <a:endParaRPr lang="en-US" sz="800" b="1" i="1" dirty="0"/>
          </a:p>
          <a:p>
            <a:pPr>
              <a:defRPr/>
            </a:pPr>
            <a:r>
              <a:rPr lang="en-US" b="1" dirty="0">
                <a:solidFill>
                  <a:srgbClr val="0000FF"/>
                </a:solidFill>
                <a:effectLst>
                  <a:outerShdw blurRad="38100" dist="38100" dir="2700000" algn="tl">
                    <a:srgbClr val="000000">
                      <a:alpha val="43137"/>
                    </a:srgbClr>
                  </a:outerShdw>
                </a:effectLst>
                <a:highlight>
                  <a:srgbClr val="00FFFF"/>
                </a:highlight>
              </a:rPr>
              <a:t>Hag 2:5</a:t>
            </a:r>
            <a:r>
              <a:rPr lang="en-US" b="1" i="1" dirty="0"/>
              <a:t>  'According to the word that I covenanted with you when you came out of Egypt, so My Spirit remains among you; do not fear!’</a:t>
            </a:r>
          </a:p>
        </p:txBody>
      </p:sp>
      <p:sp>
        <p:nvSpPr>
          <p:cNvPr id="4" name="Date Placeholder 3">
            <a:extLst>
              <a:ext uri="{FF2B5EF4-FFF2-40B4-BE49-F238E27FC236}">
                <a16:creationId xmlns:a16="http://schemas.microsoft.com/office/drawing/2014/main" id="{78767F49-B8A7-03EA-1096-67D69B5ABF14}"/>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E826CFCF-B0FA-15DB-DB70-26588DF2E794}"/>
              </a:ext>
            </a:extLst>
          </p:cNvPr>
          <p:cNvSpPr>
            <a:spLocks noGrp="1"/>
          </p:cNvSpPr>
          <p:nvPr>
            <p:ph type="ftr" sz="quarter" idx="11"/>
          </p:nvPr>
        </p:nvSpPr>
        <p:spPr/>
        <p:txBody>
          <a:bodyPr/>
          <a:lstStyle/>
          <a:p>
            <a:pPr>
              <a:defRPr/>
            </a:pPr>
            <a:r>
              <a:rPr lang="en-US"/>
              <a:t>Isaiah 63 - The LORD's Vengeance Revealed and Mercy Recalled</a:t>
            </a:r>
          </a:p>
        </p:txBody>
      </p:sp>
      <p:sp>
        <p:nvSpPr>
          <p:cNvPr id="45062" name="Slide Number Placeholder 5">
            <a:extLst>
              <a:ext uri="{FF2B5EF4-FFF2-40B4-BE49-F238E27FC236}">
                <a16:creationId xmlns:a16="http://schemas.microsoft.com/office/drawing/2014/main" id="{33EA0072-287F-1BF5-395E-AA650BB94D6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1D71EF5-466D-44AC-B0A6-6C7F2BB7CD28}" type="slidenum">
              <a:rPr lang="en-US" altLang="en-US" smtClean="0"/>
              <a:pPr/>
              <a:t>29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charRg st="311" end="444"/>
                                            </p:txEl>
                                          </p:spTgt>
                                        </p:tgtEl>
                                        <p:attrNameLst>
                                          <p:attrName>style.visibility</p:attrName>
                                        </p:attrNameLst>
                                      </p:cBhvr>
                                      <p:to>
                                        <p:strVal val="visible"/>
                                      </p:to>
                                    </p:set>
                                    <p:animEffect transition="in" filter="fade">
                                      <p:cBhvr>
                                        <p:cTn id="13" dur="500"/>
                                        <p:tgtEl>
                                          <p:spTgt spid="3">
                                            <p:txEl>
                                              <p:charRg st="311" end="4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9E5D27E-B349-88F8-0B74-3A2646D4004C}"/>
              </a:ext>
            </a:extLst>
          </p:cNvPr>
          <p:cNvSpPr>
            <a:spLocks noGrp="1"/>
          </p:cNvSpPr>
          <p:nvPr>
            <p:ph type="title"/>
          </p:nvPr>
        </p:nvSpPr>
        <p:spPr/>
        <p:txBody>
          <a:bodyPr/>
          <a:lstStyle/>
          <a:p>
            <a:r>
              <a:rPr lang="en-US" altLang="en-US" sz="4800" b="1"/>
              <a:t>Please Rise</a:t>
            </a:r>
          </a:p>
        </p:txBody>
      </p:sp>
      <p:sp>
        <p:nvSpPr>
          <p:cNvPr id="3" name="Content Placeholder 2">
            <a:extLst>
              <a:ext uri="{FF2B5EF4-FFF2-40B4-BE49-F238E27FC236}">
                <a16:creationId xmlns:a16="http://schemas.microsoft.com/office/drawing/2014/main" id="{862446DB-D880-5266-E4DB-B5D7F2A612ED}"/>
              </a:ext>
            </a:extLst>
          </p:cNvPr>
          <p:cNvSpPr>
            <a:spLocks noGrp="1"/>
          </p:cNvSpPr>
          <p:nvPr>
            <p:ph idx="1"/>
          </p:nvPr>
        </p:nvSpPr>
        <p:spPr/>
        <p:txBody>
          <a:bodyPr/>
          <a:lstStyle/>
          <a:p>
            <a:pPr eaLnBrk="1" hangingPunct="1">
              <a:spcAft>
                <a:spcPts val="600"/>
              </a:spcAft>
              <a:defRPr/>
            </a:pPr>
            <a:r>
              <a:rPr lang="en-US" altLang="en-US" sz="5400" b="1" dirty="0"/>
              <a:t>Invocation/Prayer.</a:t>
            </a:r>
          </a:p>
          <a:p>
            <a:pPr eaLnBrk="1" hangingPunct="1">
              <a:spcAft>
                <a:spcPts val="600"/>
              </a:spcAft>
              <a:defRPr/>
            </a:pPr>
            <a:endParaRPr lang="en-US" altLang="en-US" b="1" dirty="0"/>
          </a:p>
          <a:p>
            <a:pPr eaLnBrk="1" hangingPunct="1">
              <a:spcAft>
                <a:spcPts val="600"/>
              </a:spcAft>
              <a:defRPr/>
            </a:pPr>
            <a:r>
              <a:rPr lang="en-US" altLang="en-US" sz="5400" b="1" dirty="0"/>
              <a:t>Song:</a:t>
            </a:r>
          </a:p>
          <a:p>
            <a:pPr eaLnBrk="1" hangingPunct="1">
              <a:spcAft>
                <a:spcPts val="600"/>
              </a:spcAft>
              <a:defRPr/>
            </a:pPr>
            <a:endParaRPr lang="en-US" altLang="en-US" sz="700" b="1" dirty="0"/>
          </a:p>
          <a:p>
            <a:pPr marL="0" indent="0" algn="ctr" eaLnBrk="1" hangingPunct="1">
              <a:spcAft>
                <a:spcPts val="600"/>
              </a:spcAft>
              <a:buFont typeface="Arial" panose="020B0604020202020204" pitchFamily="34" charset="0"/>
              <a:buNone/>
              <a:defRPr/>
            </a:pPr>
            <a:r>
              <a:rPr lang="en-US" altLang="en-US" sz="5400" b="1" dirty="0"/>
              <a:t>“</a:t>
            </a:r>
            <a:r>
              <a:rPr lang="en-US" altLang="en-US" sz="5400" b="1" i="1" dirty="0">
                <a:solidFill>
                  <a:srgbClr val="0000FF"/>
                </a:solidFill>
              </a:rPr>
              <a:t>Isaiah 43</a:t>
            </a:r>
            <a:r>
              <a:rPr lang="en-US" altLang="en-US" sz="5400" b="1" dirty="0"/>
              <a:t>”</a:t>
            </a:r>
            <a:br>
              <a:rPr lang="en-US" altLang="en-US" sz="5400" b="1" dirty="0"/>
            </a:br>
            <a:endParaRPr lang="en-US" sz="5400" dirty="0"/>
          </a:p>
        </p:txBody>
      </p:sp>
      <p:sp>
        <p:nvSpPr>
          <p:cNvPr id="4" name="Date Placeholder 3">
            <a:extLst>
              <a:ext uri="{FF2B5EF4-FFF2-40B4-BE49-F238E27FC236}">
                <a16:creationId xmlns:a16="http://schemas.microsoft.com/office/drawing/2014/main" id="{52D994CC-D3B6-0EA9-4727-824D010D9564}"/>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9CF5E73D-9C60-8D24-EA7D-E813490F94A6}"/>
              </a:ext>
            </a:extLst>
          </p:cNvPr>
          <p:cNvSpPr>
            <a:spLocks noGrp="1"/>
          </p:cNvSpPr>
          <p:nvPr>
            <p:ph type="ftr" sz="quarter" idx="11"/>
          </p:nvPr>
        </p:nvSpPr>
        <p:spPr/>
        <p:txBody>
          <a:bodyPr/>
          <a:lstStyle/>
          <a:p>
            <a:pPr>
              <a:defRPr/>
            </a:pPr>
            <a:r>
              <a:rPr lang="en-US"/>
              <a:t>Isaiah 63 - The LORD's Vengeance Revealed and Mercy Recalled</a:t>
            </a:r>
          </a:p>
        </p:txBody>
      </p:sp>
      <p:sp>
        <p:nvSpPr>
          <p:cNvPr id="16390" name="Slide Number Placeholder 5">
            <a:extLst>
              <a:ext uri="{FF2B5EF4-FFF2-40B4-BE49-F238E27FC236}">
                <a16:creationId xmlns:a16="http://schemas.microsoft.com/office/drawing/2014/main" id="{CF53032D-5717-F582-4404-985790E3BA6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A400AE7-0413-4509-B821-2123E4D4BC67}" type="slidenum">
              <a:rPr lang="en-US" altLang="en-US" smtClean="0"/>
              <a:pPr/>
              <a:t>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0"/>
                                        </p:tgtEl>
                                        <p:attrNameLst>
                                          <p:attrName>style.visibility</p:attrName>
                                        </p:attrNameLst>
                                      </p:cBhvr>
                                      <p:to>
                                        <p:strVal val="visible"/>
                                      </p:to>
                                    </p:set>
                                    <p:animEffect transition="in" filter="fade">
                                      <p:cBhvr>
                                        <p:cTn id="16"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4FB4FC-32AB-3D87-3C79-177B81F048FE}"/>
              </a:ext>
            </a:extLst>
          </p:cNvPr>
          <p:cNvSpPr/>
          <p:nvPr/>
        </p:nvSpPr>
        <p:spPr>
          <a:xfrm>
            <a:off x="4953000" y="4911725"/>
            <a:ext cx="6781800" cy="5524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Content Placeholder 2">
            <a:extLst>
              <a:ext uri="{FF2B5EF4-FFF2-40B4-BE49-F238E27FC236}">
                <a16:creationId xmlns:a16="http://schemas.microsoft.com/office/drawing/2014/main" id="{9E1AF954-4E65-71D9-A04C-43C8B0F9CFF4}"/>
              </a:ext>
            </a:extLst>
          </p:cNvPr>
          <p:cNvSpPr txBox="1">
            <a:spLocks/>
          </p:cNvSpPr>
          <p:nvPr/>
        </p:nvSpPr>
        <p:spPr bwMode="auto">
          <a:xfrm>
            <a:off x="609600" y="1752600"/>
            <a:ext cx="10972800" cy="1219200"/>
          </a:xfrm>
          <a:prstGeom prst="rect">
            <a:avLst/>
          </a:prstGeom>
          <a:solidFill>
            <a:schemeClr val="accent2">
              <a:lumMod val="40000"/>
              <a:lumOff val="60000"/>
            </a:schemeClr>
          </a:solidFill>
          <a:ln w="38100">
            <a:solidFill>
              <a:schemeClr val="accent2">
                <a:lumMod val="50000"/>
              </a:schemeClr>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sz="2800" b="1" i="1" dirty="0"/>
              <a:t>“The praying one isn’t accurate in all his theology, but he is an expert in expressing the pain of the human heart.</a:t>
            </a:r>
            <a:r>
              <a:rPr lang="en-US" altLang="en-US" sz="2800" b="1" i="1" dirty="0"/>
              <a:t>” </a:t>
            </a:r>
            <a:r>
              <a:rPr lang="en-US" altLang="en-US" sz="2600" b="1" i="1" dirty="0">
                <a:solidFill>
                  <a:srgbClr val="002060"/>
                </a:solidFill>
              </a:rPr>
              <a:t>David </a:t>
            </a:r>
            <a:r>
              <a:rPr lang="en-US" altLang="en-US" sz="2600" b="1" i="1" dirty="0" err="1">
                <a:solidFill>
                  <a:srgbClr val="002060"/>
                </a:solidFill>
              </a:rPr>
              <a:t>Guzik</a:t>
            </a:r>
            <a:endParaRPr lang="en-US" altLang="en-US" sz="2600" b="1" i="1" dirty="0">
              <a:solidFill>
                <a:srgbClr val="002060"/>
              </a:solidFill>
            </a:endParaRPr>
          </a:p>
        </p:txBody>
      </p:sp>
      <p:sp>
        <p:nvSpPr>
          <p:cNvPr id="2" name="Title 1">
            <a:extLst>
              <a:ext uri="{FF2B5EF4-FFF2-40B4-BE49-F238E27FC236}">
                <a16:creationId xmlns:a16="http://schemas.microsoft.com/office/drawing/2014/main" id="{E349804F-1CC2-2B4E-34BA-765CF82A0504}"/>
              </a:ext>
            </a:extLst>
          </p:cNvPr>
          <p:cNvSpPr>
            <a:spLocks noGrp="1"/>
          </p:cNvSpPr>
          <p:nvPr>
            <p:ph type="title"/>
          </p:nvPr>
        </p:nvSpPr>
        <p:spPr/>
        <p:txBody>
          <a:bodyPr/>
          <a:lstStyle/>
          <a:p>
            <a:pPr>
              <a:defRPr/>
            </a:pPr>
            <a:r>
              <a:rPr lang="en-US" altLang="en-US" sz="4000" b="1" dirty="0"/>
              <a:t>Isaiah 63:15-19</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Distorts Promises To The Elect</a:t>
            </a:r>
            <a:endParaRPr lang="en-US" sz="3200" b="1" dirty="0">
              <a:solidFill>
                <a:srgbClr val="0000FF"/>
              </a:solidFill>
              <a:effectLst>
                <a:outerShdw blurRad="38100" dist="38100" dir="2700000" algn="tl">
                  <a:srgbClr val="000000">
                    <a:alpha val="43137"/>
                  </a:srgbClr>
                </a:outerShdw>
              </a:effectLst>
              <a:highlight>
                <a:srgbClr val="00FFFF"/>
              </a:highlight>
            </a:endParaRPr>
          </a:p>
        </p:txBody>
      </p:sp>
      <p:sp>
        <p:nvSpPr>
          <p:cNvPr id="4" name="Date Placeholder 3">
            <a:extLst>
              <a:ext uri="{FF2B5EF4-FFF2-40B4-BE49-F238E27FC236}">
                <a16:creationId xmlns:a16="http://schemas.microsoft.com/office/drawing/2014/main" id="{B9D69A6E-2266-AE85-E464-9A14C02F7E8C}"/>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B21BA8D2-B915-C744-63AB-622DCE3BCC8B}"/>
              </a:ext>
            </a:extLst>
          </p:cNvPr>
          <p:cNvSpPr>
            <a:spLocks noGrp="1"/>
          </p:cNvSpPr>
          <p:nvPr>
            <p:ph type="ftr" sz="quarter" idx="11"/>
          </p:nvPr>
        </p:nvSpPr>
        <p:spPr/>
        <p:txBody>
          <a:bodyPr/>
          <a:lstStyle/>
          <a:p>
            <a:pPr>
              <a:defRPr/>
            </a:pPr>
            <a:r>
              <a:rPr lang="en-US"/>
              <a:t>Isaiah 63 - The LORD's Vengeance Revealed and Mercy Recalled</a:t>
            </a:r>
          </a:p>
        </p:txBody>
      </p:sp>
      <p:sp>
        <p:nvSpPr>
          <p:cNvPr id="46087" name="Slide Number Placeholder 5">
            <a:extLst>
              <a:ext uri="{FF2B5EF4-FFF2-40B4-BE49-F238E27FC236}">
                <a16:creationId xmlns:a16="http://schemas.microsoft.com/office/drawing/2014/main" id="{6C8B0286-A576-5939-6FAF-704298664DF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C88BB03-6F81-48CF-9721-68B79A4A03C7}" type="slidenum">
              <a:rPr lang="en-US" altLang="en-US" smtClean="0"/>
              <a:pPr/>
              <a:t>30</a:t>
            </a:fld>
            <a:endParaRPr lang="en-US" altLang="en-US"/>
          </a:p>
        </p:txBody>
      </p:sp>
      <p:pic>
        <p:nvPicPr>
          <p:cNvPr id="14" name="Picture 4">
            <a:extLst>
              <a:ext uri="{FF2B5EF4-FFF2-40B4-BE49-F238E27FC236}">
                <a16:creationId xmlns:a16="http://schemas.microsoft.com/office/drawing/2014/main" id="{FBAD1AE8-7D14-8E7C-523A-1722D5F55A23}"/>
              </a:ext>
            </a:extLst>
          </p:cNvPr>
          <p:cNvPicPr>
            <a:picLocks noChangeAspect="1" noChangeArrowheads="1"/>
          </p:cNvPicPr>
          <p:nvPr/>
        </p:nvPicPr>
        <p:blipFill rotWithShape="1">
          <a:blip r:embed="rId2" cstate="email"/>
          <a:srcRect/>
          <a:stretch/>
        </p:blipFill>
        <p:spPr bwMode="auto">
          <a:xfrm>
            <a:off x="762000" y="3221038"/>
            <a:ext cx="3857625" cy="2874962"/>
          </a:xfrm>
          <a:prstGeom prst="rect">
            <a:avLst/>
          </a:prstGeom>
          <a:noFill/>
          <a:ln w="38100">
            <a:solidFill>
              <a:schemeClr val="tx2">
                <a:lumMod val="40000"/>
                <a:lumOff val="60000"/>
              </a:schemeClr>
            </a:solidFill>
            <a:miter lim="800000"/>
            <a:headEnd/>
            <a:tailEnd/>
          </a:ln>
        </p:spPr>
      </p:pic>
      <p:sp>
        <p:nvSpPr>
          <p:cNvPr id="10" name="Content Placeholder 2">
            <a:extLst>
              <a:ext uri="{FF2B5EF4-FFF2-40B4-BE49-F238E27FC236}">
                <a16:creationId xmlns:a16="http://schemas.microsoft.com/office/drawing/2014/main" id="{052D1D8B-0239-10BF-A905-9D43D3556438}"/>
              </a:ext>
            </a:extLst>
          </p:cNvPr>
          <p:cNvSpPr txBox="1">
            <a:spLocks/>
          </p:cNvSpPr>
          <p:nvPr/>
        </p:nvSpPr>
        <p:spPr bwMode="auto">
          <a:xfrm>
            <a:off x="1360488" y="59086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Romans 4:16</a:t>
            </a:r>
          </a:p>
        </p:txBody>
      </p:sp>
      <p:sp>
        <p:nvSpPr>
          <p:cNvPr id="13" name="Content Placeholder 2">
            <a:extLst>
              <a:ext uri="{FF2B5EF4-FFF2-40B4-BE49-F238E27FC236}">
                <a16:creationId xmlns:a16="http://schemas.microsoft.com/office/drawing/2014/main" id="{E3B2147A-F54A-40EC-9A02-3E1A90285D87}"/>
              </a:ext>
            </a:extLst>
          </p:cNvPr>
          <p:cNvSpPr txBox="1">
            <a:spLocks noChangeArrowheads="1"/>
          </p:cNvSpPr>
          <p:nvPr/>
        </p:nvSpPr>
        <p:spPr bwMode="auto">
          <a:xfrm>
            <a:off x="5105400" y="3200400"/>
            <a:ext cx="64912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ctr"/>
          <a:lstStyle>
            <a:lvl1pPr marL="241300" indent="-241300">
              <a:spcBef>
                <a:spcPct val="20000"/>
              </a:spcBef>
              <a:buFont typeface="Arial" panose="020B0604020202020204" pitchFamily="34" charset="0"/>
              <a:buChar char="•"/>
              <a:defRPr sz="3200">
                <a:solidFill>
                  <a:schemeClr val="tx1"/>
                </a:solidFill>
                <a:latin typeface="Calibri" panose="020F0502020204030204" pitchFamily="34" charset="0"/>
              </a:defRPr>
            </a:lvl1pPr>
            <a:lvl2pPr marL="468313" indent="-2349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000" b="1" dirty="0"/>
              <a:t>There are pleas for God to leave his perch to show His zeal and strength.</a:t>
            </a:r>
          </a:p>
          <a:p>
            <a:pPr>
              <a:spcBef>
                <a:spcPct val="0"/>
              </a:spcBef>
            </a:pPr>
            <a:endParaRPr lang="en-US" altLang="en-US" sz="1200" b="1" dirty="0"/>
          </a:p>
          <a:p>
            <a:pPr>
              <a:spcBef>
                <a:spcPct val="0"/>
              </a:spcBef>
            </a:pPr>
            <a:r>
              <a:rPr lang="en-US" altLang="en-US" sz="3000" b="1" dirty="0"/>
              <a:t>God is Israel's Father, not Patriarchs.</a:t>
            </a:r>
          </a:p>
          <a:p>
            <a:pPr>
              <a:spcBef>
                <a:spcPct val="0"/>
              </a:spcBef>
            </a:pPr>
            <a:endParaRPr lang="en-US" altLang="en-US" sz="1200" b="1" dirty="0"/>
          </a:p>
          <a:p>
            <a:pPr>
              <a:spcBef>
                <a:spcPct val="0"/>
              </a:spcBef>
            </a:pPr>
            <a:r>
              <a:rPr lang="en-US" altLang="en-US" sz="3000" b="1" dirty="0"/>
              <a:t>Israel's rebellion = their hard hearts.</a:t>
            </a:r>
          </a:p>
          <a:p>
            <a:pPr>
              <a:spcBef>
                <a:spcPct val="0"/>
              </a:spcBef>
            </a:pPr>
            <a:endParaRPr lang="en-US" altLang="en-US" sz="1200" b="1" dirty="0"/>
          </a:p>
          <a:p>
            <a:pPr>
              <a:spcBef>
                <a:spcPct val="0"/>
              </a:spcBef>
            </a:pPr>
            <a:r>
              <a:rPr lang="en-US" altLang="en-US" sz="3000" b="1" dirty="0"/>
              <a:t>God’s people began to act just like other nations, ignoring Holy things.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5"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4"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4"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6"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autoUpdateAnimBg="0"/>
      <p:bldP spid="8" grpId="4" animBg="1"/>
      <p:bldP spid="6" grpId="0" animBg="1"/>
      <p:bldP spid="6" grpId="1" animBg="1"/>
      <p:bldP spid="6" grpId="2" animBg="1" autoUpdateAnimBg="0"/>
      <p:bldP spid="6" grpId="3" animBg="1"/>
      <p:bldP spid="6" grpId="4" animBg="1" autoUpdateAnimBg="0"/>
      <p:bldP spid="6" grpId="5" animBg="1"/>
      <p:bldP spid="2" grpId="0"/>
      <p:bldP spid="10" grpId="0" animBg="1"/>
      <p:bldP spid="10" grpId="1" animBg="1"/>
      <p:bldP spid="10" grpId="2" animBg="1" autoUpdateAnimBg="0"/>
      <p:bldP spid="10" grpId="3" animBg="1"/>
      <p:bldP spid="10" grpId="4" animBg="1"/>
      <p:bldP spid="10" grpId="5" animBg="1"/>
      <p:bldP spid="10" grpId="6" animBg="1"/>
      <p:bldP spid="13" grpId="0" build="p"/>
      <p:bldP spid="13" grpId="1" build="p"/>
      <p:bldP spid="13" grpId="2"/>
      <p:bldP spid="13" grpId="3" autoUpdateAnimBg="0"/>
      <p:bldP spid="13" grpId="4"/>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1C6C-6B5E-E9A5-1CD2-AA3147F2D000}"/>
              </a:ext>
            </a:extLst>
          </p:cNvPr>
          <p:cNvSpPr>
            <a:spLocks noGrp="1"/>
          </p:cNvSpPr>
          <p:nvPr>
            <p:ph type="title"/>
          </p:nvPr>
        </p:nvSpPr>
        <p:spPr/>
        <p:txBody>
          <a:bodyPr/>
          <a:lstStyle/>
          <a:p>
            <a:pPr>
              <a:defRPr/>
            </a:pPr>
            <a:r>
              <a:rPr lang="en-US" altLang="en-US" sz="4000" b="1" dirty="0"/>
              <a:t>Isaiah 63:15-19</a:t>
            </a:r>
            <a:br>
              <a:rPr lang="en-US" altLang="en-US" sz="3200" b="1" dirty="0">
                <a:solidFill>
                  <a:srgbClr val="0000FF"/>
                </a:solidFill>
                <a:effectLst>
                  <a:outerShdw blurRad="38100" dist="38100" dir="2700000" algn="tl">
                    <a:srgbClr val="000000">
                      <a:alpha val="43137"/>
                    </a:srgbClr>
                  </a:outerShdw>
                </a:effectLst>
                <a:highlight>
                  <a:srgbClr val="00FFFF"/>
                </a:highlight>
              </a:rPr>
            </a:br>
            <a:r>
              <a:rPr lang="en-US" altLang="en-US" sz="3200" b="1" dirty="0">
                <a:solidFill>
                  <a:srgbClr val="0000FF"/>
                </a:solidFill>
                <a:effectLst>
                  <a:outerShdw blurRad="38100" dist="38100" dir="2700000" algn="tl">
                    <a:srgbClr val="000000">
                      <a:alpha val="43137"/>
                    </a:srgbClr>
                  </a:outerShdw>
                </a:effectLst>
                <a:highlight>
                  <a:srgbClr val="00FFFF"/>
                </a:highlight>
              </a:rPr>
              <a:t>Sin Distorts Promises To The Elect</a:t>
            </a:r>
            <a:endParaRPr lang="en-US" sz="2400" dirty="0"/>
          </a:p>
        </p:txBody>
      </p:sp>
      <p:sp>
        <p:nvSpPr>
          <p:cNvPr id="3" name="Content Placeholder 2">
            <a:extLst>
              <a:ext uri="{FF2B5EF4-FFF2-40B4-BE49-F238E27FC236}">
                <a16:creationId xmlns:a16="http://schemas.microsoft.com/office/drawing/2014/main" id="{CC2CBE96-307B-10B6-63AF-84AE21229EE6}"/>
              </a:ext>
            </a:extLst>
          </p:cNvPr>
          <p:cNvSpPr>
            <a:spLocks noGrp="1"/>
          </p:cNvSpPr>
          <p:nvPr>
            <p:ph idx="1"/>
          </p:nvPr>
        </p:nvSpPr>
        <p:spPr/>
        <p:txBody>
          <a:bodyPr/>
          <a:lstStyle/>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De 26:15</a:t>
            </a:r>
            <a:r>
              <a:rPr lang="en-US" b="1" i="1" dirty="0"/>
              <a:t>  Look down from Your holy habitation, from heaven, and bless Your people Israel and the land which You have given us, just as You swore to our fathers, “a land flowing with milk and honey.”</a:t>
            </a:r>
          </a:p>
          <a:p>
            <a:pPr>
              <a:defRPr/>
            </a:pPr>
            <a:endParaRPr lang="en-US" sz="1600" b="1" i="1" dirty="0"/>
          </a:p>
          <a:p>
            <a:pPr>
              <a:defRPr/>
            </a:pPr>
            <a:r>
              <a:rPr lang="en-US" b="1" dirty="0">
                <a:solidFill>
                  <a:srgbClr val="0000FF"/>
                </a:solidFill>
                <a:effectLst>
                  <a:outerShdw blurRad="38100" dist="38100" dir="2700000" algn="tl">
                    <a:srgbClr val="000000">
                      <a:alpha val="43137"/>
                    </a:srgbClr>
                  </a:outerShdw>
                </a:effectLst>
                <a:highlight>
                  <a:srgbClr val="00FFFF"/>
                </a:highlight>
                <a:latin typeface="+mj-lt"/>
                <a:ea typeface="+mj-ea"/>
                <a:cs typeface="+mj-cs"/>
              </a:rPr>
              <a:t>Joh 12:40</a:t>
            </a:r>
            <a:r>
              <a:rPr lang="en-US" b="1" i="1" dirty="0"/>
              <a:t>  “He has blinded their eyes and hardened their hearts, Lest they should see with their eyes, Lest they should understand with their hearts and turn, So that I should heal them.” [cf. 6:9-10]</a:t>
            </a:r>
            <a:endParaRPr lang="en-US" dirty="0"/>
          </a:p>
        </p:txBody>
      </p:sp>
      <p:sp>
        <p:nvSpPr>
          <p:cNvPr id="4" name="Date Placeholder 3">
            <a:extLst>
              <a:ext uri="{FF2B5EF4-FFF2-40B4-BE49-F238E27FC236}">
                <a16:creationId xmlns:a16="http://schemas.microsoft.com/office/drawing/2014/main" id="{0007B651-11F6-C5DB-EC95-1B7A184F06DF}"/>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BCFA96D9-742B-1364-B808-8133E3EE9698}"/>
              </a:ext>
            </a:extLst>
          </p:cNvPr>
          <p:cNvSpPr>
            <a:spLocks noGrp="1"/>
          </p:cNvSpPr>
          <p:nvPr>
            <p:ph type="ftr" sz="quarter" idx="11"/>
          </p:nvPr>
        </p:nvSpPr>
        <p:spPr/>
        <p:txBody>
          <a:bodyPr/>
          <a:lstStyle/>
          <a:p>
            <a:pPr>
              <a:defRPr/>
            </a:pPr>
            <a:r>
              <a:rPr lang="en-US" dirty="0"/>
              <a:t>Isaiah 63 - The LORD's Vengeance Revealed and Mercy Recalled</a:t>
            </a:r>
          </a:p>
        </p:txBody>
      </p:sp>
      <p:sp>
        <p:nvSpPr>
          <p:cNvPr id="47110" name="Slide Number Placeholder 5">
            <a:extLst>
              <a:ext uri="{FF2B5EF4-FFF2-40B4-BE49-F238E27FC236}">
                <a16:creationId xmlns:a16="http://schemas.microsoft.com/office/drawing/2014/main" id="{F9CD9452-A3A5-2DF9-90CD-AE161B7C324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EFC6BFD-9223-45BF-B98C-1F1E77A1DC5C}" type="slidenum">
              <a:rPr lang="en-US" altLang="en-US" smtClean="0"/>
              <a:pPr/>
              <a:t>31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D10D88A-D564-A70A-0AE3-4AB208C6B369}"/>
              </a:ext>
            </a:extLst>
          </p:cNvPr>
          <p:cNvSpPr>
            <a:spLocks noGrp="1"/>
          </p:cNvSpPr>
          <p:nvPr>
            <p:ph type="title"/>
          </p:nvPr>
        </p:nvSpPr>
        <p:spPr/>
        <p:txBody>
          <a:bodyPr/>
          <a:lstStyle/>
          <a:p>
            <a:r>
              <a:rPr lang="en-US" altLang="en-US" b="1"/>
              <a:t>Conclusion</a:t>
            </a:r>
          </a:p>
        </p:txBody>
      </p:sp>
      <p:sp>
        <p:nvSpPr>
          <p:cNvPr id="4" name="Date Placeholder 3">
            <a:extLst>
              <a:ext uri="{FF2B5EF4-FFF2-40B4-BE49-F238E27FC236}">
                <a16:creationId xmlns:a16="http://schemas.microsoft.com/office/drawing/2014/main" id="{0AA6B00B-8340-3336-9CFD-FE5CCD63863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E621233C-3127-3569-FC6A-ACF1754C2DBE}"/>
              </a:ext>
            </a:extLst>
          </p:cNvPr>
          <p:cNvSpPr>
            <a:spLocks noGrp="1"/>
          </p:cNvSpPr>
          <p:nvPr>
            <p:ph type="ftr" sz="quarter" idx="11"/>
          </p:nvPr>
        </p:nvSpPr>
        <p:spPr/>
        <p:txBody>
          <a:bodyPr/>
          <a:lstStyle/>
          <a:p>
            <a:pPr>
              <a:defRPr/>
            </a:pPr>
            <a:r>
              <a:rPr lang="en-US"/>
              <a:t>Isaiah 63 - The LORD's Vengeance Revealed and Mercy Recalled</a:t>
            </a:r>
          </a:p>
        </p:txBody>
      </p:sp>
      <p:sp>
        <p:nvSpPr>
          <p:cNvPr id="48133" name="Slide Number Placeholder 5">
            <a:extLst>
              <a:ext uri="{FF2B5EF4-FFF2-40B4-BE49-F238E27FC236}">
                <a16:creationId xmlns:a16="http://schemas.microsoft.com/office/drawing/2014/main" id="{35221C3D-D3F5-985D-320E-48906277E74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E61A2BF-F37C-43B1-9A0B-B82A71BB7E85}" type="slidenum">
              <a:rPr lang="en-US" altLang="en-US" smtClean="0"/>
              <a:pPr/>
              <a:t>32</a:t>
            </a:fld>
            <a:endParaRPr lang="en-US" altLang="en-US"/>
          </a:p>
        </p:txBody>
      </p:sp>
      <p:sp>
        <p:nvSpPr>
          <p:cNvPr id="7" name="Rectangle 6">
            <a:extLst>
              <a:ext uri="{FF2B5EF4-FFF2-40B4-BE49-F238E27FC236}">
                <a16:creationId xmlns:a16="http://schemas.microsoft.com/office/drawing/2014/main" id="{456A56BF-C28D-E396-99DF-203B773B801C}"/>
              </a:ext>
            </a:extLst>
          </p:cNvPr>
          <p:cNvSpPr/>
          <p:nvPr/>
        </p:nvSpPr>
        <p:spPr>
          <a:xfrm>
            <a:off x="609600" y="1600200"/>
            <a:ext cx="10972800" cy="1374775"/>
          </a:xfrm>
          <a:prstGeom prst="rect">
            <a:avLst/>
          </a:prstGeom>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rPr>
              <a:t>What is it about sin, that we really hate?</a:t>
            </a:r>
            <a:endParaRPr lang="en-US" altLang="en-US" sz="4000" b="1" i="1" dirty="0">
              <a:effectLst>
                <a:outerShdw blurRad="38100" dist="38100" dir="2700000" algn="tl">
                  <a:srgbClr val="000000">
                    <a:alpha val="99000"/>
                  </a:srgbClr>
                </a:outerShdw>
              </a:effectLst>
              <a:latin typeface="Arial" panose="020B0604020202020204" pitchFamily="34" charset="0"/>
              <a:ea typeface="Calibri" panose="020F0502020204030204" pitchFamily="34" charset="0"/>
            </a:endParaRPr>
          </a:p>
        </p:txBody>
      </p:sp>
      <p:sp>
        <p:nvSpPr>
          <p:cNvPr id="2" name="Content Placeholder 1">
            <a:extLst>
              <a:ext uri="{FF2B5EF4-FFF2-40B4-BE49-F238E27FC236}">
                <a16:creationId xmlns:a16="http://schemas.microsoft.com/office/drawing/2014/main" id="{C9AC437D-EA32-F9E3-266C-CB25B4645CD8}"/>
              </a:ext>
            </a:extLst>
          </p:cNvPr>
          <p:cNvSpPr>
            <a:spLocks noGrp="1"/>
          </p:cNvSpPr>
          <p:nvPr>
            <p:ph idx="1"/>
          </p:nvPr>
        </p:nvSpPr>
        <p:spPr>
          <a:xfrm>
            <a:off x="533400" y="3170238"/>
            <a:ext cx="7086600" cy="3078162"/>
          </a:xfrm>
        </p:spPr>
        <p:txBody>
          <a:bodyPr/>
          <a:lstStyle/>
          <a:p>
            <a:pPr>
              <a:defRPr/>
            </a:pPr>
            <a:r>
              <a:rPr lang="en-US" b="1" dirty="0">
                <a:solidFill>
                  <a:schemeClr val="accent1">
                    <a:lumMod val="50000"/>
                  </a:schemeClr>
                </a:solidFill>
                <a:effectLst>
                  <a:outerShdw blurRad="38100" dist="38100" dir="2700000" algn="tl">
                    <a:srgbClr val="000000">
                      <a:alpha val="43137"/>
                    </a:srgbClr>
                  </a:outerShdw>
                </a:effectLst>
              </a:rPr>
              <a:t>Isaiah 63 </a:t>
            </a:r>
            <a:r>
              <a:rPr lang="en-US" b="1" dirty="0"/>
              <a:t>contrasted God’s judgment and mercy.  The removal of God’s enemies is followed by intercessory prayer. Because sin leads to death, it must be dealt with. Thus, </a:t>
            </a:r>
            <a:r>
              <a:rPr lang="en-US" b="1" dirty="0">
                <a:solidFill>
                  <a:srgbClr val="C00000"/>
                </a:solidFill>
              </a:rPr>
              <a:t>we must warn others</a:t>
            </a:r>
            <a:r>
              <a:rPr lang="en-US" b="1" dirty="0"/>
              <a:t>, agonizing over its impact.</a:t>
            </a:r>
            <a:endParaRPr lang="en-US" b="1" i="1" dirty="0">
              <a:solidFill>
                <a:schemeClr val="accent1">
                  <a:lumMod val="50000"/>
                </a:schemeClr>
              </a:solidFill>
              <a:effectLst>
                <a:outerShdw blurRad="38100" dist="38100" dir="2700000" algn="tl">
                  <a:srgbClr val="000000">
                    <a:alpha val="43137"/>
                  </a:srgbClr>
                </a:outerShdw>
              </a:effectLst>
            </a:endParaRPr>
          </a:p>
        </p:txBody>
      </p:sp>
      <p:grpSp>
        <p:nvGrpSpPr>
          <p:cNvPr id="8" name="Group 7">
            <a:extLst>
              <a:ext uri="{FF2B5EF4-FFF2-40B4-BE49-F238E27FC236}">
                <a16:creationId xmlns:a16="http://schemas.microsoft.com/office/drawing/2014/main" id="{1787FC06-742F-664A-EEF3-841159EEAFFA}"/>
              </a:ext>
            </a:extLst>
          </p:cNvPr>
          <p:cNvGrpSpPr/>
          <p:nvPr/>
        </p:nvGrpSpPr>
        <p:grpSpPr>
          <a:xfrm>
            <a:off x="7772400" y="3200715"/>
            <a:ext cx="3713736" cy="3276285"/>
            <a:chOff x="7772400" y="3200715"/>
            <a:chExt cx="3713736" cy="3276285"/>
          </a:xfrm>
        </p:grpSpPr>
        <p:pic>
          <p:nvPicPr>
            <p:cNvPr id="3" name="Picture 10">
              <a:extLst>
                <a:ext uri="{FF2B5EF4-FFF2-40B4-BE49-F238E27FC236}">
                  <a16:creationId xmlns:a16="http://schemas.microsoft.com/office/drawing/2014/main" id="{F49729E5-2A0E-308C-C92F-2CA560D408C0}"/>
                </a:ext>
              </a:extLst>
            </p:cNvPr>
            <p:cNvPicPr>
              <a:picLocks noChangeAspect="1" noChangeArrowheads="1"/>
            </p:cNvPicPr>
            <p:nvPr/>
          </p:nvPicPr>
          <p:blipFill>
            <a:blip r:embed="rId2"/>
            <a:srcRect/>
            <a:stretch>
              <a:fillRect/>
            </a:stretch>
          </p:blipFill>
          <p:spPr bwMode="auto">
            <a:xfrm>
              <a:off x="7772400" y="3200715"/>
              <a:ext cx="3713736" cy="3047685"/>
            </a:xfrm>
            <a:prstGeom prst="rect">
              <a:avLst/>
            </a:prstGeom>
            <a:solidFill>
              <a:schemeClr val="accent1">
                <a:lumMod val="20000"/>
                <a:lumOff val="80000"/>
              </a:schemeClr>
            </a:solidFill>
            <a:ln w="38100">
              <a:solidFill>
                <a:schemeClr val="tx2">
                  <a:lumMod val="40000"/>
                  <a:lumOff val="60000"/>
                </a:schemeClr>
              </a:solidFill>
            </a:ln>
          </p:spPr>
        </p:pic>
        <p:sp>
          <p:nvSpPr>
            <p:cNvPr id="6" name="Content Placeholder 2">
              <a:extLst>
                <a:ext uri="{FF2B5EF4-FFF2-40B4-BE49-F238E27FC236}">
                  <a16:creationId xmlns:a16="http://schemas.microsoft.com/office/drawing/2014/main" id="{B23D0B79-F9C6-419F-4E84-5C04C64C6B24}"/>
                </a:ext>
              </a:extLst>
            </p:cNvPr>
            <p:cNvSpPr txBox="1">
              <a:spLocks/>
            </p:cNvSpPr>
            <p:nvPr/>
          </p:nvSpPr>
          <p:spPr bwMode="auto">
            <a:xfrm>
              <a:off x="8234649" y="6061075"/>
              <a:ext cx="2789237" cy="415925"/>
            </a:xfrm>
            <a:prstGeom prst="rect">
              <a:avLst/>
            </a:prstGeom>
            <a:solidFill>
              <a:schemeClr val="accent1">
                <a:lumMod val="40000"/>
                <a:lumOff val="60000"/>
              </a:schemeClr>
            </a:solidFill>
            <a:ln w="38100">
              <a:solidFill>
                <a:srgbClr val="002060"/>
              </a:solidFill>
            </a:ln>
          </p:spPr>
          <p:txBody>
            <a:bodyPr lIns="91429" tIns="45714" rIns="91429" bIns="45714" anchor="ct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Font typeface="Arial" panose="020B0604020202020204" pitchFamily="34" charset="0"/>
                <a:buNone/>
                <a:defRPr/>
              </a:pPr>
              <a:r>
                <a:rPr lang="en-US" altLang="en-US" sz="2200" b="1" i="1" dirty="0"/>
                <a:t>Luke 21:36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4"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par>
                                <p:cTn id="8" presetID="10" presetClass="entr" presetSubtype="0" fill="hold" grpId="4"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4" grpId="1" autoUpdateAnimBg="0"/>
      <p:bldP spid="33794" grpId="2"/>
      <p:bldP spid="33794" grpId="3"/>
      <p:bldP spid="33794" grpId="4"/>
      <p:bldP spid="7" grpId="0" animBg="1"/>
      <p:bldP spid="7" grpId="1" animBg="1" autoUpdateAnimBg="0"/>
      <p:bldP spid="7" grpId="2" animBg="1"/>
      <p:bldP spid="7" grpId="3" animBg="1"/>
      <p:bldP spid="7" grpId="4" animBg="1"/>
      <p:bldP spid="2" grpId="0" build="p"/>
      <p:bldP spid="2" grpId="1" build="p"/>
      <p:bldP spid="6" grpId="0" animBg="1"/>
      <p:bldP spid="6" grpId="1" animBg="1"/>
      <p:bldP spid="6" grpId="2" animBg="1" autoUpdateAnimBg="0"/>
      <p:bldP spid="6" grpId="3" animBg="1"/>
      <p:bldP spid="6" grpId="4" animBg="1"/>
      <p:bldP spid="6" grpId="5"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4F71C924-D90F-3874-DB04-7A3AEC2AA502}"/>
              </a:ext>
            </a:extLst>
          </p:cNvPr>
          <p:cNvSpPr>
            <a:spLocks noGrp="1"/>
          </p:cNvSpPr>
          <p:nvPr>
            <p:ph type="title"/>
          </p:nvPr>
        </p:nvSpPr>
        <p:spPr/>
        <p:txBody>
          <a:bodyPr/>
          <a:lstStyle/>
          <a:p>
            <a:r>
              <a:rPr lang="en-US" altLang="en-US" sz="5400" b="1"/>
              <a:t>Next Meeting</a:t>
            </a:r>
          </a:p>
        </p:txBody>
      </p:sp>
      <p:sp>
        <p:nvSpPr>
          <p:cNvPr id="3" name="Content Placeholder 2">
            <a:extLst>
              <a:ext uri="{FF2B5EF4-FFF2-40B4-BE49-F238E27FC236}">
                <a16:creationId xmlns:a16="http://schemas.microsoft.com/office/drawing/2014/main" id="{DBA590D9-209B-10AA-D7BB-E538F689A454}"/>
              </a:ext>
            </a:extLst>
          </p:cNvPr>
          <p:cNvSpPr>
            <a:spLocks noGrp="1"/>
          </p:cNvSpPr>
          <p:nvPr>
            <p:ph idx="1"/>
          </p:nvPr>
        </p:nvSpPr>
        <p:spPr/>
        <p:txBody>
          <a:bodyPr/>
          <a:lstStyle/>
          <a:p>
            <a:pPr marL="0" indent="0">
              <a:spcBef>
                <a:spcPts val="0"/>
              </a:spcBef>
              <a:spcAft>
                <a:spcPts val="0"/>
              </a:spcAft>
              <a:buFont typeface="Arial" panose="020B0604020202020204" pitchFamily="34" charset="0"/>
              <a:buNone/>
              <a:defRPr/>
            </a:pPr>
            <a:r>
              <a:rPr lang="fr-FR" altLang="en-US" sz="2800" b="1" dirty="0" err="1">
                <a:solidFill>
                  <a:prstClr val="black"/>
                </a:solidFill>
                <a:cs typeface="Arial" panose="020B0604020202020204" pitchFamily="34" charset="0"/>
              </a:rPr>
              <a:t>Review</a:t>
            </a:r>
            <a:r>
              <a:rPr lang="fr-FR" altLang="en-US" sz="2800" b="1" dirty="0">
                <a:cs typeface="Arial" panose="020B0604020202020204" pitchFamily="34" charset="0"/>
              </a:rPr>
              <a:t>:</a:t>
            </a:r>
          </a:p>
          <a:p>
            <a:pPr marL="342900" indent="-342900">
              <a:spcBef>
                <a:spcPts val="0"/>
              </a:spcBef>
              <a:spcAft>
                <a:spcPts val="0"/>
              </a:spcAft>
              <a:defRPr/>
            </a:pPr>
            <a:r>
              <a:rPr lang="en-US" altLang="en-US" sz="2800" b="1" dirty="0">
                <a:cs typeface="Arial" panose="020B0604020202020204" pitchFamily="34" charset="0"/>
              </a:rPr>
              <a:t>Isaiah 63, </a:t>
            </a:r>
            <a:r>
              <a:rPr lang="en-US" sz="2800" b="1" dirty="0">
                <a:cs typeface="Arial" panose="020B0604020202020204" pitchFamily="34" charset="0"/>
              </a:rPr>
              <a:t>The LORD's Vengeance Revealed and Mercy Recalled</a:t>
            </a:r>
            <a:endParaRPr lang="en-US" altLang="en-US" sz="2800" b="1" dirty="0">
              <a:cs typeface="Arial" panose="020B0604020202020204" pitchFamily="34" charset="0"/>
            </a:endParaRPr>
          </a:p>
          <a:p>
            <a:pPr marL="342900" indent="-342900">
              <a:spcBef>
                <a:spcPts val="0"/>
              </a:spcBef>
              <a:spcAft>
                <a:spcPts val="0"/>
              </a:spcAft>
              <a:defRPr/>
            </a:pPr>
            <a:r>
              <a:rPr lang="en-US" altLang="en-US" sz="2800" b="1" dirty="0">
                <a:cs typeface="Arial" panose="020B0604020202020204" pitchFamily="34" charset="0"/>
              </a:rPr>
              <a:t>Memory Verse:  Isaiah 63:7</a:t>
            </a:r>
          </a:p>
          <a:p>
            <a:pPr marL="342900" indent="-342900">
              <a:spcBef>
                <a:spcPts val="0"/>
              </a:spcBef>
              <a:spcAft>
                <a:spcPts val="0"/>
              </a:spcAft>
              <a:defRPr/>
            </a:pPr>
            <a:r>
              <a:rPr lang="en-US" altLang="en-US" sz="2800" b="1" i="1" dirty="0">
                <a:cs typeface="Arial" panose="020B0604020202020204" pitchFamily="34" charset="0"/>
              </a:rPr>
              <a:t>Dr. Constable’s Notes, 2023 Ed., pp. 443-453; </a:t>
            </a:r>
            <a:r>
              <a:rPr lang="en-US" altLang="en-US" sz="2800" b="1" i="1" dirty="0" err="1">
                <a:cs typeface="Arial" panose="020B0604020202020204" pitchFamily="34" charset="0"/>
              </a:rPr>
              <a:t>Motyer</a:t>
            </a:r>
            <a:r>
              <a:rPr lang="en-US" altLang="en-US" sz="2800" b="1" i="1" dirty="0">
                <a:cs typeface="Arial" panose="020B0604020202020204" pitchFamily="34" charset="0"/>
              </a:rPr>
              <a:t>, pp. 509-518.</a:t>
            </a:r>
          </a:p>
          <a:p>
            <a:pPr marL="351569" lvl="1" indent="0">
              <a:spcBef>
                <a:spcPts val="0"/>
              </a:spcBef>
              <a:spcAft>
                <a:spcPts val="0"/>
              </a:spcAft>
              <a:buFont typeface="Arial" panose="020B0604020202020204" pitchFamily="34" charset="0"/>
              <a:buNone/>
              <a:defRPr/>
            </a:pPr>
            <a:endParaRPr lang="en-US" altLang="en-US" sz="2400" b="1" dirty="0">
              <a:solidFill>
                <a:schemeClr val="tx1">
                  <a:lumMod val="75000"/>
                  <a:lumOff val="25000"/>
                </a:schemeClr>
              </a:solidFill>
              <a:cs typeface="Arial" panose="020B0604020202020204" pitchFamily="34" charset="0"/>
            </a:endParaRPr>
          </a:p>
          <a:p>
            <a:pPr marL="0" indent="0">
              <a:spcBef>
                <a:spcPts val="0"/>
              </a:spcBef>
              <a:spcAft>
                <a:spcPts val="0"/>
              </a:spcAft>
              <a:buFont typeface="Arial" panose="020B0604020202020204" pitchFamily="34" charset="0"/>
              <a:buNone/>
              <a:defRPr/>
            </a:pPr>
            <a:r>
              <a:rPr lang="fr-FR" altLang="en-US" sz="2800" b="1" dirty="0" err="1">
                <a:solidFill>
                  <a:prstClr val="black"/>
                </a:solidFill>
                <a:cs typeface="Arial" panose="020B0604020202020204" pitchFamily="34" charset="0"/>
              </a:rPr>
              <a:t>Study</a:t>
            </a:r>
            <a:r>
              <a:rPr lang="fr-FR" altLang="en-US" sz="2800" b="1" dirty="0">
                <a:solidFill>
                  <a:prstClr val="black"/>
                </a:solidFill>
                <a:cs typeface="Arial" panose="020B0604020202020204" pitchFamily="34" charset="0"/>
              </a:rPr>
              <a:t>:</a:t>
            </a:r>
            <a:endParaRPr lang="fr-FR" altLang="en-US" sz="2800" b="1" dirty="0">
              <a:cs typeface="Arial" panose="020B0604020202020204" pitchFamily="34" charset="0"/>
            </a:endParaRPr>
          </a:p>
          <a:p>
            <a:pPr marL="342900" indent="-342900">
              <a:spcBef>
                <a:spcPts val="0"/>
              </a:spcBef>
              <a:spcAft>
                <a:spcPts val="0"/>
              </a:spcAft>
              <a:defRPr/>
            </a:pPr>
            <a:r>
              <a:rPr lang="en-US" altLang="en-US" sz="2800" b="1" dirty="0">
                <a:cs typeface="Arial" panose="020B0604020202020204" pitchFamily="34" charset="0"/>
              </a:rPr>
              <a:t>Isaiah 64, A Prayer For God’s Mercy</a:t>
            </a:r>
          </a:p>
          <a:p>
            <a:pPr marL="342900" indent="-342900">
              <a:spcBef>
                <a:spcPts val="0"/>
              </a:spcBef>
              <a:spcAft>
                <a:spcPts val="0"/>
              </a:spcAft>
              <a:defRPr/>
            </a:pPr>
            <a:r>
              <a:rPr lang="en-US" altLang="en-US" sz="2800" b="1" dirty="0">
                <a:cs typeface="Arial" panose="020B0604020202020204" pitchFamily="34" charset="0"/>
              </a:rPr>
              <a:t>Memory Verse: Isaiah 64:4</a:t>
            </a:r>
          </a:p>
          <a:p>
            <a:pPr marL="342900" indent="-342900">
              <a:spcBef>
                <a:spcPts val="0"/>
              </a:spcBef>
              <a:spcAft>
                <a:spcPts val="0"/>
              </a:spcAft>
              <a:defRPr/>
            </a:pPr>
            <a:r>
              <a:rPr lang="en-US" altLang="en-US" sz="2800" b="1" i="1" dirty="0">
                <a:cs typeface="Arial" panose="020B0604020202020204" pitchFamily="34" charset="0"/>
              </a:rPr>
              <a:t>Dr. Constable’s Notes, 2023 Ed., pp. 453-455; </a:t>
            </a:r>
            <a:r>
              <a:rPr lang="en-US" altLang="en-US" sz="2800" b="1" i="1" dirty="0" err="1">
                <a:cs typeface="Arial" panose="020B0604020202020204" pitchFamily="34" charset="0"/>
              </a:rPr>
              <a:t>Motyer</a:t>
            </a:r>
            <a:r>
              <a:rPr lang="en-US" altLang="en-US" sz="2800" b="1" i="1" dirty="0">
                <a:cs typeface="Arial" panose="020B0604020202020204" pitchFamily="34" charset="0"/>
              </a:rPr>
              <a:t>, pp. 518-522.</a:t>
            </a:r>
          </a:p>
          <a:p>
            <a:pPr marL="342900" indent="-342900">
              <a:spcBef>
                <a:spcPts val="0"/>
              </a:spcBef>
              <a:spcAft>
                <a:spcPts val="0"/>
              </a:spcAft>
              <a:defRPr/>
            </a:pPr>
            <a:r>
              <a:rPr lang="en-US" altLang="en-US" sz="2800" b="1" dirty="0">
                <a:cs typeface="Arial" panose="020B0604020202020204" pitchFamily="34" charset="0"/>
              </a:rPr>
              <a:t>Refreshment Host:  </a:t>
            </a:r>
            <a:r>
              <a:rPr lang="en-US" altLang="en-US" sz="2800" b="1" dirty="0">
                <a:solidFill>
                  <a:srgbClr val="0000FF"/>
                </a:solidFill>
                <a:cs typeface="Arial" panose="020B0604020202020204" pitchFamily="34" charset="0"/>
              </a:rPr>
              <a:t>F</a:t>
            </a:r>
            <a:endParaRPr lang="en-US" altLang="en-US" b="1" dirty="0">
              <a:solidFill>
                <a:srgbClr val="0000FF"/>
              </a:solidFill>
              <a:cs typeface="Arial" panose="020B0604020202020204" pitchFamily="34" charset="0"/>
            </a:endParaRPr>
          </a:p>
        </p:txBody>
      </p:sp>
      <p:sp>
        <p:nvSpPr>
          <p:cNvPr id="4" name="Date Placeholder 3">
            <a:extLst>
              <a:ext uri="{FF2B5EF4-FFF2-40B4-BE49-F238E27FC236}">
                <a16:creationId xmlns:a16="http://schemas.microsoft.com/office/drawing/2014/main" id="{2E957875-27D3-0BF8-1CBE-D84D0F5AAA83}"/>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471B854-B093-5E2D-739C-F6645A798F4F}"/>
              </a:ext>
            </a:extLst>
          </p:cNvPr>
          <p:cNvSpPr>
            <a:spLocks noGrp="1"/>
          </p:cNvSpPr>
          <p:nvPr>
            <p:ph type="ftr" sz="quarter" idx="11"/>
          </p:nvPr>
        </p:nvSpPr>
        <p:spPr/>
        <p:txBody>
          <a:bodyPr/>
          <a:lstStyle/>
          <a:p>
            <a:pPr>
              <a:defRPr/>
            </a:pPr>
            <a:r>
              <a:rPr lang="en-US"/>
              <a:t>Isaiah 63 - The LORD's Vengeance Revealed and Mercy Recalled</a:t>
            </a:r>
          </a:p>
        </p:txBody>
      </p:sp>
      <p:sp>
        <p:nvSpPr>
          <p:cNvPr id="49158" name="Slide Number Placeholder 5">
            <a:extLst>
              <a:ext uri="{FF2B5EF4-FFF2-40B4-BE49-F238E27FC236}">
                <a16:creationId xmlns:a16="http://schemas.microsoft.com/office/drawing/2014/main" id="{1ED64304-8286-1547-8EC6-42545ACDF25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E184274-8D38-4661-A72B-4B64458933C2}" type="slidenum">
              <a:rPr lang="en-US" altLang="en-US" smtClean="0"/>
              <a:pPr/>
              <a:t>33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4" grpId="1"/>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1DCF4F-8ED3-CF1C-C923-760D8CBAE713}"/>
              </a:ext>
            </a:extLst>
          </p:cNvPr>
          <p:cNvSpPr>
            <a:spLocks noGrp="1"/>
          </p:cNvSpPr>
          <p:nvPr>
            <p:ph type="title"/>
          </p:nvPr>
        </p:nvSpPr>
        <p:spPr/>
        <p:txBody>
          <a:bodyPr/>
          <a:lstStyle/>
          <a:p>
            <a:r>
              <a:rPr lang="en-US" altLang="en-US" b="1"/>
              <a:t>Discussion &amp; Application</a:t>
            </a:r>
            <a:endParaRPr lang="en-US" altLang="en-US">
              <a:solidFill>
                <a:srgbClr val="FF0000"/>
              </a:solidFill>
            </a:endParaRPr>
          </a:p>
        </p:txBody>
      </p:sp>
      <p:sp>
        <p:nvSpPr>
          <p:cNvPr id="38915" name="Content Placeholder 2">
            <a:extLst>
              <a:ext uri="{FF2B5EF4-FFF2-40B4-BE49-F238E27FC236}">
                <a16:creationId xmlns:a16="http://schemas.microsoft.com/office/drawing/2014/main" id="{02CEDB80-902F-86F0-07A7-94D84C85859E}"/>
              </a:ext>
            </a:extLst>
          </p:cNvPr>
          <p:cNvSpPr>
            <a:spLocks noGrp="1"/>
          </p:cNvSpPr>
          <p:nvPr>
            <p:ph idx="1"/>
          </p:nvPr>
        </p:nvSpPr>
        <p:spPr>
          <a:xfrm>
            <a:off x="609600" y="1798638"/>
            <a:ext cx="10972800" cy="4525962"/>
          </a:xfrm>
        </p:spPr>
        <p:txBody>
          <a:bodyPr anchor="t"/>
          <a:lstStyle/>
          <a:p>
            <a:pPr marL="0" lvl="1" indent="0">
              <a:buNone/>
            </a:pPr>
            <a:r>
              <a:rPr lang="en-US" altLang="en-US" sz="2600" b="1" dirty="0">
                <a:ea typeface="Calibri" panose="020F0502020204030204" pitchFamily="34" charset="0"/>
                <a:cs typeface="Times New Roman" panose="02020603050405020304" pitchFamily="18" charset="0"/>
              </a:rPr>
              <a:t>1.) Who is the one who Isaiah describes as coming from Edom, “with garments of glowing colors from </a:t>
            </a:r>
            <a:r>
              <a:rPr lang="en-US" altLang="en-US" sz="2600" b="1" dirty="0" err="1">
                <a:ea typeface="Calibri" panose="020F0502020204030204" pitchFamily="34" charset="0"/>
                <a:cs typeface="Times New Roman" panose="02020603050405020304" pitchFamily="18" charset="0"/>
              </a:rPr>
              <a:t>Bozrah</a:t>
            </a:r>
            <a:r>
              <a:rPr lang="en-US" altLang="en-US" sz="2600" b="1" dirty="0">
                <a:ea typeface="Calibri" panose="020F0502020204030204" pitchFamily="34" charset="0"/>
                <a:cs typeface="Times New Roman" panose="02020603050405020304" pitchFamily="18" charset="0"/>
              </a:rPr>
              <a:t>,”?</a:t>
            </a:r>
          </a:p>
          <a:p>
            <a:pPr marL="0" lvl="1" indent="0">
              <a:buNone/>
            </a:pPr>
            <a:r>
              <a:rPr lang="en-US" altLang="en-US" sz="2600" b="1" dirty="0">
                <a:ea typeface="Calibri" panose="020F0502020204030204" pitchFamily="34" charset="0"/>
                <a:cs typeface="Times New Roman" panose="02020603050405020304" pitchFamily="18" charset="0"/>
              </a:rPr>
              <a:t>2.) What are the circumstances and implications of his coming?</a:t>
            </a:r>
          </a:p>
          <a:p>
            <a:pPr marL="0" lvl="1" indent="0">
              <a:buNone/>
            </a:pPr>
            <a:r>
              <a:rPr lang="en-US" altLang="en-US" sz="2600" b="1" dirty="0">
                <a:ea typeface="Calibri" panose="020F0502020204030204" pitchFamily="34" charset="0"/>
                <a:cs typeface="Times New Roman" panose="02020603050405020304" pitchFamily="18" charset="0"/>
              </a:rPr>
              <a:t>3.) How is this scene similar to that pictured and prophesied in </a:t>
            </a:r>
            <a:br>
              <a:rPr lang="en-US" altLang="en-US" sz="2600" b="1" dirty="0">
                <a:ea typeface="Calibri" panose="020F0502020204030204" pitchFamily="34" charset="0"/>
                <a:cs typeface="Times New Roman" panose="02020603050405020304" pitchFamily="18" charset="0"/>
              </a:rPr>
            </a:br>
            <a:r>
              <a:rPr lang="en-US" altLang="en-US" sz="2600" b="1" dirty="0">
                <a:ea typeface="Calibri" panose="020F0502020204030204" pitchFamily="34" charset="0"/>
                <a:cs typeface="Times New Roman" panose="02020603050405020304" pitchFamily="18" charset="0"/>
              </a:rPr>
              <a:t>Revelation 19:11-16?</a:t>
            </a:r>
          </a:p>
          <a:p>
            <a:pPr marL="0" lvl="1" indent="0">
              <a:buNone/>
            </a:pPr>
            <a:r>
              <a:rPr lang="en-US" altLang="en-US" sz="2600" b="1" dirty="0">
                <a:ea typeface="Calibri" panose="020F0502020204030204" pitchFamily="34" charset="0"/>
                <a:cs typeface="Times New Roman" panose="02020603050405020304" pitchFamily="18" charset="0"/>
              </a:rPr>
              <a:t>4.) What does reference here, and in Isaiah 61:2, as a “day of vengeance” as well as God’s “day of redemption” tell us about the prophetic timeline for the events and issues in this passage?</a:t>
            </a:r>
          </a:p>
          <a:p>
            <a:pPr marL="0" lvl="1" indent="0">
              <a:buNone/>
            </a:pPr>
            <a:r>
              <a:rPr lang="en-US" altLang="en-US" sz="2600" b="1" dirty="0">
                <a:ea typeface="Calibri" panose="020F0502020204030204" pitchFamily="34" charset="0"/>
                <a:cs typeface="Times New Roman" panose="02020603050405020304" pitchFamily="18" charset="0"/>
              </a:rPr>
              <a:t>5.) What does Isaiah’s “intercessory lament,” in verses 7-10, say about God and His relationship, expectations, and dealings with Israel over time?</a:t>
            </a:r>
          </a:p>
        </p:txBody>
      </p:sp>
      <p:sp>
        <p:nvSpPr>
          <p:cNvPr id="4" name="Date Placeholder 3">
            <a:extLst>
              <a:ext uri="{FF2B5EF4-FFF2-40B4-BE49-F238E27FC236}">
                <a16:creationId xmlns:a16="http://schemas.microsoft.com/office/drawing/2014/main" id="{3EE2CF8D-06B2-28C5-B4EA-B65FD0E9D772}"/>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00008702-48A8-7720-8909-BF9E3746D6F1}"/>
              </a:ext>
            </a:extLst>
          </p:cNvPr>
          <p:cNvSpPr>
            <a:spLocks noGrp="1"/>
          </p:cNvSpPr>
          <p:nvPr>
            <p:ph type="ftr" sz="quarter" idx="11"/>
          </p:nvPr>
        </p:nvSpPr>
        <p:spPr/>
        <p:txBody>
          <a:bodyPr/>
          <a:lstStyle/>
          <a:p>
            <a:pPr>
              <a:defRPr/>
            </a:pPr>
            <a:r>
              <a:rPr lang="en-US"/>
              <a:t>Isaiah 63 - The LORD's Vengeance Revealed and Mercy Recalled</a:t>
            </a:r>
          </a:p>
        </p:txBody>
      </p:sp>
      <p:sp>
        <p:nvSpPr>
          <p:cNvPr id="50182" name="Slide Number Placeholder 5">
            <a:extLst>
              <a:ext uri="{FF2B5EF4-FFF2-40B4-BE49-F238E27FC236}">
                <a16:creationId xmlns:a16="http://schemas.microsoft.com/office/drawing/2014/main" id="{BF3C8E25-4483-509A-F8FA-CA9BBFDF70A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1D2CF40-073C-4623-9A5B-5134CF950CCE}" type="slidenum">
              <a:rPr lang="en-US" altLang="en-US" smtClean="0"/>
              <a:pPr/>
              <a:t>34</a:t>
            </a:fld>
            <a:endParaRPr lang="en-US" altLang="en-US"/>
          </a:p>
        </p:txBody>
      </p:sp>
      <p:sp>
        <p:nvSpPr>
          <p:cNvPr id="50183" name="TextBox 7">
            <a:extLst>
              <a:ext uri="{FF2B5EF4-FFF2-40B4-BE49-F238E27FC236}">
                <a16:creationId xmlns:a16="http://schemas.microsoft.com/office/drawing/2014/main" id="{C05A859E-DF50-3B58-2D6E-34EACEC2EA7B}"/>
              </a:ext>
            </a:extLst>
          </p:cNvPr>
          <p:cNvSpPr txBox="1">
            <a:spLocks noChangeArrowheads="1"/>
          </p:cNvSpPr>
          <p:nvPr/>
        </p:nvSpPr>
        <p:spPr bwMode="auto">
          <a:xfrm>
            <a:off x="5575300" y="1241425"/>
            <a:ext cx="1054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b="1">
                <a:solidFill>
                  <a:srgbClr val="0000FF"/>
                </a:solidFill>
              </a:rPr>
              <a:t>1</a:t>
            </a:r>
            <a:r>
              <a:rPr lang="en-US" altLang="en-US" b="1"/>
              <a:t> of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fade">
                                      <p:cBhvr>
                                        <p:cTn id="10" dur="500"/>
                                        <p:tgtEl>
                                          <p:spTgt spid="389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fade">
                                      <p:cBhvr>
                                        <p:cTn id="13" dur="500"/>
                                        <p:tgtEl>
                                          <p:spTgt spid="3891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fade">
                                      <p:cBhvr>
                                        <p:cTn id="16" dur="500"/>
                                        <p:tgtEl>
                                          <p:spTgt spid="3891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Effect transition="in" filter="fade">
                                      <p:cBhvr>
                                        <p:cTn id="19" dur="500"/>
                                        <p:tgtEl>
                                          <p:spTgt spid="3891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0962"/>
                                        </p:tgtEl>
                                        <p:attrNameLst>
                                          <p:attrName>style.visibility</p:attrName>
                                        </p:attrNameLst>
                                      </p:cBhvr>
                                      <p:to>
                                        <p:strVal val="visible"/>
                                      </p:to>
                                    </p:set>
                                    <p:animEffect transition="in" filter="fade">
                                      <p:cBhvr>
                                        <p:cTn id="22"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389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DE27C9B-BCD1-6B34-CA83-A5325BEDEE8D}"/>
              </a:ext>
            </a:extLst>
          </p:cNvPr>
          <p:cNvSpPr>
            <a:spLocks noGrp="1"/>
          </p:cNvSpPr>
          <p:nvPr>
            <p:ph type="title"/>
          </p:nvPr>
        </p:nvSpPr>
        <p:spPr/>
        <p:txBody>
          <a:bodyPr/>
          <a:lstStyle/>
          <a:p>
            <a:r>
              <a:rPr lang="en-US" altLang="en-US" b="1"/>
              <a:t>Discussion &amp; Application</a:t>
            </a:r>
            <a:endParaRPr lang="en-US" altLang="en-US">
              <a:solidFill>
                <a:srgbClr val="FF0000"/>
              </a:solidFill>
            </a:endParaRPr>
          </a:p>
        </p:txBody>
      </p:sp>
      <p:sp>
        <p:nvSpPr>
          <p:cNvPr id="38915" name="Content Placeholder 2">
            <a:extLst>
              <a:ext uri="{FF2B5EF4-FFF2-40B4-BE49-F238E27FC236}">
                <a16:creationId xmlns:a16="http://schemas.microsoft.com/office/drawing/2014/main" id="{29DFFE67-3202-34C8-A184-DB3C7325C314}"/>
              </a:ext>
            </a:extLst>
          </p:cNvPr>
          <p:cNvSpPr>
            <a:spLocks noGrp="1"/>
          </p:cNvSpPr>
          <p:nvPr>
            <p:ph idx="1"/>
          </p:nvPr>
        </p:nvSpPr>
        <p:spPr>
          <a:xfrm>
            <a:off x="609600" y="1665288"/>
            <a:ext cx="10972800" cy="4525962"/>
          </a:xfrm>
        </p:spPr>
        <p:txBody>
          <a:bodyPr anchor="t"/>
          <a:lstStyle/>
          <a:p>
            <a:pPr marL="0" lvl="1" indent="0">
              <a:buNone/>
            </a:pPr>
            <a:r>
              <a:rPr lang="en-US" altLang="en-US" sz="2600" b="1" dirty="0">
                <a:ea typeface="Calibri" panose="020F0502020204030204" pitchFamily="34" charset="0"/>
                <a:cs typeface="Times New Roman" panose="02020603050405020304" pitchFamily="18" charset="0"/>
              </a:rPr>
              <a:t>6.) Why might verse 9 be considered (according to Grogan) “one of the most moving expressions of the compassionate love of God in the Old Testament”?</a:t>
            </a:r>
          </a:p>
          <a:p>
            <a:pPr marL="0" lvl="1" indent="0">
              <a:buNone/>
            </a:pPr>
            <a:r>
              <a:rPr lang="en-US" altLang="en-US" sz="2600" b="1" dirty="0">
                <a:ea typeface="Calibri" panose="020F0502020204030204" pitchFamily="34" charset="0"/>
                <a:cs typeface="Times New Roman" panose="02020603050405020304" pitchFamily="18" charset="0"/>
              </a:rPr>
              <a:t>7.) What does Isaiah say the Israelites, having been chastened by the Lord—and looking back—remembered about “the days of old”?</a:t>
            </a:r>
          </a:p>
          <a:p>
            <a:pPr marL="0" lvl="1" indent="0">
              <a:buNone/>
            </a:pPr>
            <a:r>
              <a:rPr lang="en-US" altLang="en-US" sz="2600" b="1" dirty="0">
                <a:ea typeface="Calibri" panose="020F0502020204030204" pitchFamily="34" charset="0"/>
                <a:cs typeface="Times New Roman" panose="02020603050405020304" pitchFamily="18" charset="0"/>
              </a:rPr>
              <a:t>8.) What stands out to you, and other lessons on prayer, from Isaiah’s “prayer of repentance” in verses 15-19?</a:t>
            </a:r>
          </a:p>
          <a:p>
            <a:pPr marL="0" lvl="1" indent="0">
              <a:buNone/>
            </a:pPr>
            <a:r>
              <a:rPr lang="en-US" altLang="en-US" sz="2600" b="1" dirty="0">
                <a:ea typeface="Calibri" panose="020F0502020204030204" pitchFamily="34" charset="0"/>
                <a:cs typeface="Times New Roman" panose="02020603050405020304" pitchFamily="18" charset="0"/>
              </a:rPr>
              <a:t>9.) What’s your understanding of why Isaiah would say (even dare to say!) that God, in some sense, actually “caused Israel to stray from God’s ways”?</a:t>
            </a:r>
          </a:p>
          <a:p>
            <a:pPr marL="0" lvl="1" indent="0">
              <a:buNone/>
            </a:pPr>
            <a:r>
              <a:rPr lang="en-US" altLang="en-US" sz="2600" b="1" dirty="0">
                <a:ea typeface="Calibri" panose="020F0502020204030204" pitchFamily="34" charset="0"/>
                <a:cs typeface="Times New Roman" panose="02020603050405020304" pitchFamily="18" charset="0"/>
              </a:rPr>
              <a:t>10.) What key thoughts will you take away from this awesome chapter?</a:t>
            </a:r>
          </a:p>
        </p:txBody>
      </p:sp>
      <p:sp>
        <p:nvSpPr>
          <p:cNvPr id="4" name="Date Placeholder 3">
            <a:extLst>
              <a:ext uri="{FF2B5EF4-FFF2-40B4-BE49-F238E27FC236}">
                <a16:creationId xmlns:a16="http://schemas.microsoft.com/office/drawing/2014/main" id="{C4E284A8-A0D1-C4F5-D22A-C9C56C9F4964}"/>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4798F479-9C79-D90B-FA58-1BA304B3BF19}"/>
              </a:ext>
            </a:extLst>
          </p:cNvPr>
          <p:cNvSpPr>
            <a:spLocks noGrp="1"/>
          </p:cNvSpPr>
          <p:nvPr>
            <p:ph type="ftr" sz="quarter" idx="11"/>
          </p:nvPr>
        </p:nvSpPr>
        <p:spPr/>
        <p:txBody>
          <a:bodyPr/>
          <a:lstStyle/>
          <a:p>
            <a:pPr>
              <a:defRPr/>
            </a:pPr>
            <a:r>
              <a:rPr lang="en-US"/>
              <a:t>Isaiah 63 - The LORD's Vengeance Revealed and Mercy Recalled</a:t>
            </a:r>
          </a:p>
        </p:txBody>
      </p:sp>
      <p:sp>
        <p:nvSpPr>
          <p:cNvPr id="51206" name="Slide Number Placeholder 5">
            <a:extLst>
              <a:ext uri="{FF2B5EF4-FFF2-40B4-BE49-F238E27FC236}">
                <a16:creationId xmlns:a16="http://schemas.microsoft.com/office/drawing/2014/main" id="{3944999B-50FD-7492-0E64-D6C5374EB87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F1E9872-25FA-4062-82F6-FCA3D4D542B2}" type="slidenum">
              <a:rPr lang="en-US" altLang="en-US" smtClean="0"/>
              <a:pPr/>
              <a:t>35</a:t>
            </a:fld>
            <a:endParaRPr lang="en-US" altLang="en-US"/>
          </a:p>
        </p:txBody>
      </p:sp>
      <p:sp>
        <p:nvSpPr>
          <p:cNvPr id="51207" name="TextBox 7">
            <a:extLst>
              <a:ext uri="{FF2B5EF4-FFF2-40B4-BE49-F238E27FC236}">
                <a16:creationId xmlns:a16="http://schemas.microsoft.com/office/drawing/2014/main" id="{09A06429-F5BF-0B5B-2179-C2024098E20B}"/>
              </a:ext>
            </a:extLst>
          </p:cNvPr>
          <p:cNvSpPr txBox="1">
            <a:spLocks noChangeArrowheads="1"/>
          </p:cNvSpPr>
          <p:nvPr/>
        </p:nvSpPr>
        <p:spPr bwMode="auto">
          <a:xfrm>
            <a:off x="5575300" y="1241425"/>
            <a:ext cx="1054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b="1">
                <a:solidFill>
                  <a:srgbClr val="0000FF"/>
                </a:solidFill>
              </a:rPr>
              <a:t>2</a:t>
            </a:r>
            <a:r>
              <a:rPr lang="en-US" altLang="en-US" b="1"/>
              <a:t> of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fade">
                                      <p:cBhvr>
                                        <p:cTn id="10" dur="500"/>
                                        <p:tgtEl>
                                          <p:spTgt spid="3891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fade">
                                      <p:cBhvr>
                                        <p:cTn id="13" dur="500"/>
                                        <p:tgtEl>
                                          <p:spTgt spid="3891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fade">
                                      <p:cBhvr>
                                        <p:cTn id="16" dur="500"/>
                                        <p:tgtEl>
                                          <p:spTgt spid="3891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animEffect transition="in" filter="fade">
                                      <p:cBhvr>
                                        <p:cTn id="19" dur="500"/>
                                        <p:tgtEl>
                                          <p:spTgt spid="3891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0962"/>
                                        </p:tgtEl>
                                        <p:attrNameLst>
                                          <p:attrName>style.visibility</p:attrName>
                                        </p:attrNameLst>
                                      </p:cBhvr>
                                      <p:to>
                                        <p:strVal val="visible"/>
                                      </p:to>
                                    </p:set>
                                    <p:animEffect transition="in" filter="fade">
                                      <p:cBhvr>
                                        <p:cTn id="22"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3891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5300A2BE-5189-92E5-75A1-E4B7FA34B862}"/>
              </a:ext>
            </a:extLst>
          </p:cNvPr>
          <p:cNvSpPr>
            <a:spLocks noGrp="1"/>
          </p:cNvSpPr>
          <p:nvPr>
            <p:ph type="title"/>
          </p:nvPr>
        </p:nvSpPr>
        <p:spPr/>
        <p:txBody>
          <a:bodyPr/>
          <a:lstStyle/>
          <a:p>
            <a:r>
              <a:rPr lang="en-US" altLang="en-US" sz="5400" b="1"/>
              <a:t>Closing</a:t>
            </a:r>
          </a:p>
        </p:txBody>
      </p:sp>
      <p:sp>
        <p:nvSpPr>
          <p:cNvPr id="39939" name="Content Placeholder 2">
            <a:extLst>
              <a:ext uri="{FF2B5EF4-FFF2-40B4-BE49-F238E27FC236}">
                <a16:creationId xmlns:a16="http://schemas.microsoft.com/office/drawing/2014/main" id="{B50D7864-F180-6F54-514A-7765634FD647}"/>
              </a:ext>
            </a:extLst>
          </p:cNvPr>
          <p:cNvSpPr>
            <a:spLocks noGrp="1"/>
          </p:cNvSpPr>
          <p:nvPr>
            <p:ph idx="1"/>
          </p:nvPr>
        </p:nvSpPr>
        <p:spPr/>
        <p:txBody>
          <a:bodyPr/>
          <a:lstStyle/>
          <a:p>
            <a:pPr algn="ctr" eaLnBrk="1" hangingPunct="1">
              <a:lnSpc>
                <a:spcPct val="200000"/>
              </a:lnSpc>
            </a:pPr>
            <a:r>
              <a:rPr lang="en-US" altLang="en-US" sz="5400" b="1"/>
              <a:t>Benediction</a:t>
            </a:r>
          </a:p>
          <a:p>
            <a:pPr algn="ctr" eaLnBrk="1" hangingPunct="1">
              <a:lnSpc>
                <a:spcPct val="200000"/>
              </a:lnSpc>
            </a:pPr>
            <a:r>
              <a:rPr lang="en-US" altLang="en-US" sz="5400" b="1"/>
              <a:t>Small Groups</a:t>
            </a:r>
          </a:p>
        </p:txBody>
      </p:sp>
      <p:sp>
        <p:nvSpPr>
          <p:cNvPr id="4" name="Date Placeholder 3">
            <a:extLst>
              <a:ext uri="{FF2B5EF4-FFF2-40B4-BE49-F238E27FC236}">
                <a16:creationId xmlns:a16="http://schemas.microsoft.com/office/drawing/2014/main" id="{E70A6A35-930B-754D-5009-AC19DD12B5F4}"/>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A3BCC539-6C40-6175-1C7C-94F5F7133BC4}"/>
              </a:ext>
            </a:extLst>
          </p:cNvPr>
          <p:cNvSpPr>
            <a:spLocks noGrp="1"/>
          </p:cNvSpPr>
          <p:nvPr>
            <p:ph type="ftr" sz="quarter" idx="11"/>
          </p:nvPr>
        </p:nvSpPr>
        <p:spPr/>
        <p:txBody>
          <a:bodyPr/>
          <a:lstStyle/>
          <a:p>
            <a:pPr>
              <a:defRPr/>
            </a:pPr>
            <a:r>
              <a:rPr lang="en-US"/>
              <a:t>Isaiah 63 - The LORD's Vengeance Revealed and Mercy Recalled</a:t>
            </a:r>
          </a:p>
        </p:txBody>
      </p:sp>
      <p:sp>
        <p:nvSpPr>
          <p:cNvPr id="52230" name="Slide Number Placeholder 5">
            <a:extLst>
              <a:ext uri="{FF2B5EF4-FFF2-40B4-BE49-F238E27FC236}">
                <a16:creationId xmlns:a16="http://schemas.microsoft.com/office/drawing/2014/main" id="{1EA3F655-D49C-AF6C-575C-B1E1CDDC8B5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6C07966-4A00-428B-9BF0-987622E5D586}" type="slidenum">
              <a:rPr lang="en-US" altLang="en-US" smtClean="0"/>
              <a:pPr/>
              <a:t>36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A17D4D-2A33-1A67-984F-7A375223DD91}"/>
              </a:ext>
            </a:extLst>
          </p:cNvPr>
          <p:cNvSpPr>
            <a:spLocks noGrp="1"/>
          </p:cNvSpPr>
          <p:nvPr>
            <p:ph type="dt" sz="quarter" idx="10"/>
          </p:nvPr>
        </p:nvSpPr>
        <p:spPr/>
        <p:txBody>
          <a:bodyPr/>
          <a:lstStyle/>
          <a:p>
            <a:pPr>
              <a:defRPr/>
            </a:pPr>
            <a:r>
              <a:rPr lang="en-US"/>
              <a:t>April 23, 2024</a:t>
            </a:r>
          </a:p>
        </p:txBody>
      </p:sp>
      <p:sp>
        <p:nvSpPr>
          <p:cNvPr id="3" name="Footer Placeholder 2">
            <a:extLst>
              <a:ext uri="{FF2B5EF4-FFF2-40B4-BE49-F238E27FC236}">
                <a16:creationId xmlns:a16="http://schemas.microsoft.com/office/drawing/2014/main" id="{6831217A-5C88-225F-AE19-8064228A61A6}"/>
              </a:ext>
            </a:extLst>
          </p:cNvPr>
          <p:cNvSpPr>
            <a:spLocks noGrp="1"/>
          </p:cNvSpPr>
          <p:nvPr>
            <p:ph type="ftr" sz="quarter" idx="11"/>
          </p:nvPr>
        </p:nvSpPr>
        <p:spPr/>
        <p:txBody>
          <a:bodyPr/>
          <a:lstStyle/>
          <a:p>
            <a:pPr>
              <a:defRPr/>
            </a:pPr>
            <a:r>
              <a:rPr lang="en-US"/>
              <a:t>Isaiah 63 - The LORD's Vengeance Revealed and Mercy Recalled</a:t>
            </a:r>
          </a:p>
        </p:txBody>
      </p:sp>
      <p:sp>
        <p:nvSpPr>
          <p:cNvPr id="53252" name="Slide Number Placeholder 3">
            <a:extLst>
              <a:ext uri="{FF2B5EF4-FFF2-40B4-BE49-F238E27FC236}">
                <a16:creationId xmlns:a16="http://schemas.microsoft.com/office/drawing/2014/main" id="{7CDCCDE3-3A4A-D00C-8B0D-1EAB1C9CC9E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707DFC8-9564-4E2A-B725-01388D4C43ED}" type="slidenum">
              <a:rPr lang="en-US" altLang="en-US" smtClean="0"/>
              <a:pPr/>
              <a:t>37</a:t>
            </a:fld>
            <a:endParaRPr lang="en-US" altLang="en-US"/>
          </a:p>
        </p:txBody>
      </p:sp>
      <p:sp>
        <p:nvSpPr>
          <p:cNvPr id="5" name="Rectangle 4">
            <a:extLst>
              <a:ext uri="{FF2B5EF4-FFF2-40B4-BE49-F238E27FC236}">
                <a16:creationId xmlns:a16="http://schemas.microsoft.com/office/drawing/2014/main" id="{AE48A0F6-F938-F379-8960-3DD0306B3A9C}"/>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D68BA00B-F7CB-B271-5BC2-985F37B5F3CF}"/>
              </a:ext>
            </a:extLst>
          </p:cNvPr>
          <p:cNvSpPr>
            <a:spLocks noGrp="1"/>
          </p:cNvSpPr>
          <p:nvPr>
            <p:ph type="title"/>
          </p:nvPr>
        </p:nvSpPr>
        <p:spPr/>
        <p:txBody>
          <a:bodyPr/>
          <a:lstStyle/>
          <a:p>
            <a:r>
              <a:rPr lang="en-US" altLang="en-US" b="1"/>
              <a:t>Isaiah 63</a:t>
            </a:r>
          </a:p>
        </p:txBody>
      </p:sp>
      <p:sp>
        <p:nvSpPr>
          <p:cNvPr id="54275" name="Content Placeholder 2">
            <a:extLst>
              <a:ext uri="{FF2B5EF4-FFF2-40B4-BE49-F238E27FC236}">
                <a16:creationId xmlns:a16="http://schemas.microsoft.com/office/drawing/2014/main" id="{345713C4-D3A5-CB01-62A5-0457C189D52F}"/>
              </a:ext>
            </a:extLst>
          </p:cNvPr>
          <p:cNvSpPr>
            <a:spLocks noGrp="1"/>
          </p:cNvSpPr>
          <p:nvPr>
            <p:ph idx="1"/>
          </p:nvPr>
        </p:nvSpPr>
        <p:spPr/>
        <p:txBody>
          <a:bodyPr/>
          <a:lstStyle/>
          <a:p>
            <a:pPr marL="0" indent="0">
              <a:buFont typeface="Arial" panose="020B0604020202020204" pitchFamily="34" charset="0"/>
              <a:buNone/>
            </a:pPr>
            <a:r>
              <a:rPr lang="en-US" altLang="en-US" sz="2400" b="1"/>
              <a:t>1 Who is this who comes from Edom, in crimsoned garments from Bozrah, he who is splendid in his apparel, marching in the greatness of his strength? "It is I, speaking in righteousness, mighty to save.“ 2 Why is your apparel red, and your garments like his who treads in the winepress? 3 "I have trodden the winepress alone, and from the peoples no one was with me; I trod them in my anger and trampled them in my wrath; their lifeblood spattered on my garments, and stained all my apparel. 4 For the day of vengeance was in my heart, and my year of redemption had come. 5 I looked, but there was no one to help; I was appalled, but there was no one to uphold; so my own arm brought me salvation, and my wrath upheld me. 6 I trampled down the peoples in my anger; I made them drunk in my wrath, and I poured out their lifeblood on the earth."</a:t>
            </a:r>
          </a:p>
        </p:txBody>
      </p:sp>
      <p:sp>
        <p:nvSpPr>
          <p:cNvPr id="4" name="Date Placeholder 3">
            <a:extLst>
              <a:ext uri="{FF2B5EF4-FFF2-40B4-BE49-F238E27FC236}">
                <a16:creationId xmlns:a16="http://schemas.microsoft.com/office/drawing/2014/main" id="{6320FD24-9364-1BB7-A0BC-BF4C585EAE29}"/>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F703322-1AB6-3576-8B26-3DFA1EAD74C9}"/>
              </a:ext>
            </a:extLst>
          </p:cNvPr>
          <p:cNvSpPr>
            <a:spLocks noGrp="1"/>
          </p:cNvSpPr>
          <p:nvPr>
            <p:ph type="ftr" sz="quarter" idx="11"/>
          </p:nvPr>
        </p:nvSpPr>
        <p:spPr/>
        <p:txBody>
          <a:bodyPr/>
          <a:lstStyle/>
          <a:p>
            <a:pPr>
              <a:defRPr/>
            </a:pPr>
            <a:r>
              <a:rPr lang="en-US"/>
              <a:t>Isaiah 63 - The LORD's Vengeance Revealed and Mercy Recalled</a:t>
            </a:r>
          </a:p>
        </p:txBody>
      </p:sp>
      <p:sp>
        <p:nvSpPr>
          <p:cNvPr id="54278" name="Slide Number Placeholder 5">
            <a:extLst>
              <a:ext uri="{FF2B5EF4-FFF2-40B4-BE49-F238E27FC236}">
                <a16:creationId xmlns:a16="http://schemas.microsoft.com/office/drawing/2014/main" id="{C1774C94-3536-785C-A212-7132EB33B6E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04315D8-7952-406D-B112-A3B6C722F739}" type="slidenum">
              <a:rPr lang="en-US" altLang="en-US" smtClean="0"/>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05ACC939-80AB-384F-9DAA-884A9517D413}"/>
              </a:ext>
            </a:extLst>
          </p:cNvPr>
          <p:cNvSpPr>
            <a:spLocks noGrp="1"/>
          </p:cNvSpPr>
          <p:nvPr>
            <p:ph type="title"/>
          </p:nvPr>
        </p:nvSpPr>
        <p:spPr/>
        <p:txBody>
          <a:bodyPr/>
          <a:lstStyle/>
          <a:p>
            <a:r>
              <a:rPr lang="en-US" altLang="en-US" b="1"/>
              <a:t>Isaiah 63</a:t>
            </a:r>
          </a:p>
        </p:txBody>
      </p:sp>
      <p:sp>
        <p:nvSpPr>
          <p:cNvPr id="55299" name="Content Placeholder 2">
            <a:extLst>
              <a:ext uri="{FF2B5EF4-FFF2-40B4-BE49-F238E27FC236}">
                <a16:creationId xmlns:a16="http://schemas.microsoft.com/office/drawing/2014/main" id="{389A41A5-B26C-9FBF-4DD0-EA8362B9D1D8}"/>
              </a:ext>
            </a:extLst>
          </p:cNvPr>
          <p:cNvSpPr>
            <a:spLocks noGrp="1"/>
          </p:cNvSpPr>
          <p:nvPr>
            <p:ph idx="1"/>
          </p:nvPr>
        </p:nvSpPr>
        <p:spPr/>
        <p:txBody>
          <a:bodyPr/>
          <a:lstStyle/>
          <a:p>
            <a:pPr marL="0" indent="0">
              <a:buFont typeface="Arial" panose="020B0604020202020204" pitchFamily="34" charset="0"/>
              <a:buNone/>
            </a:pPr>
            <a:r>
              <a:rPr lang="en-US" altLang="en-US" sz="2400" b="1"/>
              <a:t>7 I will recount the steadfast love of the LORD, the praises of the LORD, according to all that the LORD has granted us, and the great goodness to the house of Israel that he has granted them according to his compassion, according to the abundance of his steadfast love. 8 For he said, "Surely they are my people, children who will not deal falsely." And he became their Savior. 9 In all their affliction he was afflicted, and the angel of his presence saved them; in his love and in his pity he redeemed them; he lifted them up and carried them all the days of old. 10 But they rebelled and grieved his Holy Spirit; therefore he turned to be their enemy, and himself fought against them. 11 Then he remembered the days of old, of Moses and his people. Where is he who brought them up out of the sea with the shepherds of his flock? Where is he who put in the midst of them his Holy Spirit, 12 who caused his glorious arm to go at the right hand of Moses, who divided the waters before them to make for himself an everlasting name, </a:t>
            </a:r>
          </a:p>
        </p:txBody>
      </p:sp>
      <p:sp>
        <p:nvSpPr>
          <p:cNvPr id="4" name="Date Placeholder 3">
            <a:extLst>
              <a:ext uri="{FF2B5EF4-FFF2-40B4-BE49-F238E27FC236}">
                <a16:creationId xmlns:a16="http://schemas.microsoft.com/office/drawing/2014/main" id="{E4B925B9-64F6-A75D-9C4C-6A532FA955DE}"/>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CD2428C-31DF-3214-8C2D-B99679C3BEC7}"/>
              </a:ext>
            </a:extLst>
          </p:cNvPr>
          <p:cNvSpPr>
            <a:spLocks noGrp="1"/>
          </p:cNvSpPr>
          <p:nvPr>
            <p:ph type="ftr" sz="quarter" idx="11"/>
          </p:nvPr>
        </p:nvSpPr>
        <p:spPr/>
        <p:txBody>
          <a:bodyPr/>
          <a:lstStyle/>
          <a:p>
            <a:pPr>
              <a:defRPr/>
            </a:pPr>
            <a:r>
              <a:rPr lang="en-US"/>
              <a:t>Isaiah 63 - The LORD's Vengeance Revealed and Mercy Recalled</a:t>
            </a:r>
          </a:p>
        </p:txBody>
      </p:sp>
      <p:sp>
        <p:nvSpPr>
          <p:cNvPr id="55302" name="Slide Number Placeholder 5">
            <a:extLst>
              <a:ext uri="{FF2B5EF4-FFF2-40B4-BE49-F238E27FC236}">
                <a16:creationId xmlns:a16="http://schemas.microsoft.com/office/drawing/2014/main" id="{EE20F990-1CEC-D173-5FC9-6C8D46DD61F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CC938ED-FA8C-4CC4-BEF0-5DC774B55DA6}" type="slidenum">
              <a:rPr lang="en-US" altLang="en-US" smtClean="0"/>
              <a:pPr/>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4AAEFF7-8539-E74C-43DB-BD0F47C8A551}"/>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1</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1D10579F-287F-45A1-EE0D-8E9F590922D2}"/>
              </a:ext>
            </a:extLst>
          </p:cNvPr>
          <p:cNvSpPr>
            <a:spLocks noGrp="1"/>
          </p:cNvSpPr>
          <p:nvPr>
            <p:ph idx="1"/>
          </p:nvPr>
        </p:nvSpPr>
        <p:spPr/>
        <p:txBody>
          <a:bodyPr/>
          <a:lstStyle/>
          <a:p>
            <a:pPr marL="0" indent="0">
              <a:spcBef>
                <a:spcPct val="0"/>
              </a:spcBef>
              <a:buFont typeface="Arial" panose="020B0604020202020204" pitchFamily="34" charset="0"/>
              <a:buNone/>
            </a:pPr>
            <a:endParaRPr lang="en-US" altLang="en-US" sz="3600" b="1"/>
          </a:p>
          <a:p>
            <a:pPr marL="0" indent="0">
              <a:spcBef>
                <a:spcPct val="0"/>
              </a:spcBef>
              <a:buFont typeface="Arial" panose="020B0604020202020204" pitchFamily="34" charset="0"/>
              <a:buNone/>
            </a:pPr>
            <a:r>
              <a:rPr lang="en-US" altLang="en-US" sz="3600" b="1"/>
              <a:t>When you pass, Through the waters, I will be with you</a:t>
            </a:r>
          </a:p>
          <a:p>
            <a:pPr marL="0" indent="0">
              <a:spcBef>
                <a:spcPct val="0"/>
              </a:spcBef>
              <a:buFont typeface="Arial" panose="020B0604020202020204" pitchFamily="34" charset="0"/>
              <a:buNone/>
            </a:pPr>
            <a:r>
              <a:rPr lang="en-US" altLang="en-US" sz="3600" b="1"/>
              <a:t>     And the waves, Will not, Overcome you</a:t>
            </a:r>
          </a:p>
          <a:p>
            <a:pPr marL="0" indent="0">
              <a:spcBef>
                <a:spcPct val="0"/>
              </a:spcBef>
              <a:buFont typeface="Arial" panose="020B0604020202020204" pitchFamily="34" charset="0"/>
              <a:buNone/>
            </a:pPr>
            <a:endParaRPr lang="en-US" altLang="en-US" sz="3600" b="1"/>
          </a:p>
          <a:p>
            <a:pPr marL="0" indent="0">
              <a:spcBef>
                <a:spcPct val="0"/>
              </a:spcBef>
              <a:buFont typeface="Arial" panose="020B0604020202020204" pitchFamily="34" charset="0"/>
              <a:buNone/>
            </a:pPr>
            <a:r>
              <a:rPr lang="en-US" altLang="en-US" sz="3600" b="1"/>
              <a:t>Do not fear, For I, Have redeemed you</a:t>
            </a:r>
          </a:p>
          <a:p>
            <a:pPr marL="0" indent="0">
              <a:spcBef>
                <a:spcPct val="0"/>
              </a:spcBef>
              <a:buFont typeface="Arial" panose="020B0604020202020204" pitchFamily="34" charset="0"/>
              <a:buNone/>
            </a:pPr>
            <a:r>
              <a:rPr lang="en-US" altLang="en-US" sz="3600" b="1"/>
              <a:t>    I have called, You by name, You are Mine</a:t>
            </a:r>
          </a:p>
        </p:txBody>
      </p:sp>
      <p:sp>
        <p:nvSpPr>
          <p:cNvPr id="4" name="Date Placeholder 3">
            <a:extLst>
              <a:ext uri="{FF2B5EF4-FFF2-40B4-BE49-F238E27FC236}">
                <a16:creationId xmlns:a16="http://schemas.microsoft.com/office/drawing/2014/main" id="{16BE4ABD-0F6B-C299-DE9A-2D0D5AD14E1A}"/>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EE7C399E-98E3-96A5-3981-E1BEF7BDA755}"/>
              </a:ext>
            </a:extLst>
          </p:cNvPr>
          <p:cNvSpPr>
            <a:spLocks noGrp="1"/>
          </p:cNvSpPr>
          <p:nvPr>
            <p:ph type="ftr" sz="quarter" idx="11"/>
          </p:nvPr>
        </p:nvSpPr>
        <p:spPr/>
        <p:txBody>
          <a:bodyPr/>
          <a:lstStyle/>
          <a:p>
            <a:pPr>
              <a:defRPr/>
            </a:pPr>
            <a:r>
              <a:rPr lang="en-US"/>
              <a:t>Isaiah 63 - The LORD's Vengeance Revealed and Mercy Recalled</a:t>
            </a:r>
          </a:p>
        </p:txBody>
      </p:sp>
      <p:sp>
        <p:nvSpPr>
          <p:cNvPr id="17414" name="Slide Number Placeholder 5">
            <a:extLst>
              <a:ext uri="{FF2B5EF4-FFF2-40B4-BE49-F238E27FC236}">
                <a16:creationId xmlns:a16="http://schemas.microsoft.com/office/drawing/2014/main" id="{2BAEE62E-E467-B035-D857-1EA4BA859F8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326458-8811-41EB-A4B8-095564B21660}" type="slidenum">
              <a:rPr lang="en-US" altLang="en-US" smtClean="0"/>
              <a:pPr/>
              <a:t>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fade">
                                      <p:cBhvr>
                                        <p:cTn id="10" dur="500"/>
                                        <p:tgtEl>
                                          <p:spTgt spid="2355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fade">
                                      <p:cBhvr>
                                        <p:cTn id="13" dur="500"/>
                                        <p:tgtEl>
                                          <p:spTgt spid="2355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4" end="4"/>
                                            </p:txEl>
                                          </p:spTgt>
                                        </p:tgtEl>
                                        <p:attrNameLst>
                                          <p:attrName>style.visibility</p:attrName>
                                        </p:attrNameLst>
                                      </p:cBhvr>
                                      <p:to>
                                        <p:strVal val="visible"/>
                                      </p:to>
                                    </p:set>
                                    <p:animEffect transition="in" filter="fade">
                                      <p:cBhvr>
                                        <p:cTn id="16" dur="500"/>
                                        <p:tgtEl>
                                          <p:spTgt spid="2355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animEffect transition="in" filter="fade">
                                      <p:cBhvr>
                                        <p:cTn id="19"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2166A25-8931-E645-A793-6A18B849C6AA}"/>
              </a:ext>
            </a:extLst>
          </p:cNvPr>
          <p:cNvSpPr>
            <a:spLocks noGrp="1"/>
          </p:cNvSpPr>
          <p:nvPr>
            <p:ph type="title"/>
          </p:nvPr>
        </p:nvSpPr>
        <p:spPr/>
        <p:txBody>
          <a:bodyPr/>
          <a:lstStyle/>
          <a:p>
            <a:r>
              <a:rPr lang="en-US" altLang="en-US" b="1"/>
              <a:t>Isaiah 63</a:t>
            </a:r>
          </a:p>
        </p:txBody>
      </p:sp>
      <p:sp>
        <p:nvSpPr>
          <p:cNvPr id="56323" name="Content Placeholder 2">
            <a:extLst>
              <a:ext uri="{FF2B5EF4-FFF2-40B4-BE49-F238E27FC236}">
                <a16:creationId xmlns:a16="http://schemas.microsoft.com/office/drawing/2014/main" id="{6FB9AD21-D074-B492-8A5E-88BF12E6624E}"/>
              </a:ext>
            </a:extLst>
          </p:cNvPr>
          <p:cNvSpPr>
            <a:spLocks noGrp="1"/>
          </p:cNvSpPr>
          <p:nvPr>
            <p:ph idx="1"/>
          </p:nvPr>
        </p:nvSpPr>
        <p:spPr/>
        <p:txBody>
          <a:bodyPr/>
          <a:lstStyle/>
          <a:p>
            <a:pPr marL="0" indent="0">
              <a:buFont typeface="Arial" panose="020B0604020202020204" pitchFamily="34" charset="0"/>
              <a:buNone/>
            </a:pPr>
            <a:r>
              <a:rPr lang="en-US" altLang="en-US" sz="2400" b="1"/>
              <a:t>13 who led them through the depths? Like a horse in the desert, they did not stumble. 14 Like livestock that go down into the valley, the Spirit of the LORD gave them rest. So you led your people, to make for yourself a glorious name. 15 Look down from heaven and see, from your holy and beautiful habitation. Where are your zeal and your might? The stirring of your inner parts and your compassion are held back from me. 16 For you are our Father, though Abraham does not know us, and Israel does not acknowledge us; you, O LORD, are our Father, our Redeemer from of old is your name. 17 O LORD, why do you make us wander from your ways and harden our heart, so that we fear you not? Return for the sake of your servants, the tribes of your heritage. 18 Your holy people held possession for a little while; our adversaries have trampled down your sanctuary. 19 We have become like those over whom you have never ruled, like those who are not called by your name.</a:t>
            </a:r>
          </a:p>
        </p:txBody>
      </p:sp>
      <p:sp>
        <p:nvSpPr>
          <p:cNvPr id="4" name="Date Placeholder 3">
            <a:extLst>
              <a:ext uri="{FF2B5EF4-FFF2-40B4-BE49-F238E27FC236}">
                <a16:creationId xmlns:a16="http://schemas.microsoft.com/office/drawing/2014/main" id="{73DED759-9D1C-83D0-1330-CEAE9613993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391CD12-BBA4-E3B3-4FC0-98EB77FB7F8F}"/>
              </a:ext>
            </a:extLst>
          </p:cNvPr>
          <p:cNvSpPr>
            <a:spLocks noGrp="1"/>
          </p:cNvSpPr>
          <p:nvPr>
            <p:ph type="ftr" sz="quarter" idx="11"/>
          </p:nvPr>
        </p:nvSpPr>
        <p:spPr/>
        <p:txBody>
          <a:bodyPr/>
          <a:lstStyle/>
          <a:p>
            <a:pPr>
              <a:defRPr/>
            </a:pPr>
            <a:r>
              <a:rPr lang="en-US"/>
              <a:t>Isaiah 63 - The LORD's Vengeance Revealed and Mercy Recalled</a:t>
            </a:r>
          </a:p>
        </p:txBody>
      </p:sp>
      <p:sp>
        <p:nvSpPr>
          <p:cNvPr id="56326" name="Slide Number Placeholder 5">
            <a:extLst>
              <a:ext uri="{FF2B5EF4-FFF2-40B4-BE49-F238E27FC236}">
                <a16:creationId xmlns:a16="http://schemas.microsoft.com/office/drawing/2014/main" id="{7712F575-7A2D-5884-10FF-6D4B3961998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6B999E6-2506-4C97-914D-BAFF23460CDF}" type="slidenum">
              <a:rPr lang="en-US" altLang="en-US" smtClean="0"/>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E7B374B-71D9-7A58-004E-211CA1CE1FE8}"/>
              </a:ext>
            </a:extLst>
          </p:cNvPr>
          <p:cNvSpPr>
            <a:spLocks noGrp="1"/>
          </p:cNvSpPr>
          <p:nvPr>
            <p:ph type="title"/>
          </p:nvPr>
        </p:nvSpPr>
        <p:spPr/>
        <p:txBody>
          <a:bodyPr/>
          <a:lstStyle/>
          <a:p>
            <a:r>
              <a:rPr lang="en-US" altLang="en-US" b="1"/>
              <a:t>Isaiah Outline</a:t>
            </a:r>
          </a:p>
        </p:txBody>
      </p:sp>
      <p:sp>
        <p:nvSpPr>
          <p:cNvPr id="57347" name="Content Placeholder 2">
            <a:extLst>
              <a:ext uri="{FF2B5EF4-FFF2-40B4-BE49-F238E27FC236}">
                <a16:creationId xmlns:a16="http://schemas.microsoft.com/office/drawing/2014/main" id="{0B0FE4EE-8D33-A070-6188-15A46DBCF015}"/>
              </a:ext>
            </a:extLst>
          </p:cNvPr>
          <p:cNvSpPr>
            <a:spLocks noGrp="1"/>
          </p:cNvSpPr>
          <p:nvPr>
            <p:ph idx="1"/>
          </p:nvPr>
        </p:nvSpPr>
        <p:spPr/>
        <p:txBody>
          <a:bodyPr/>
          <a:lstStyle/>
          <a:p>
            <a:endParaRPr lang="en-US" altLang="en-US"/>
          </a:p>
        </p:txBody>
      </p:sp>
      <p:sp>
        <p:nvSpPr>
          <p:cNvPr id="4" name="Date Placeholder 3">
            <a:extLst>
              <a:ext uri="{FF2B5EF4-FFF2-40B4-BE49-F238E27FC236}">
                <a16:creationId xmlns:a16="http://schemas.microsoft.com/office/drawing/2014/main" id="{24C18F4B-D127-DF04-36B6-AA9367D6F3B0}"/>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47C1D6CD-D1B8-1BC5-80C4-58BAA6941044}"/>
              </a:ext>
            </a:extLst>
          </p:cNvPr>
          <p:cNvSpPr>
            <a:spLocks noGrp="1"/>
          </p:cNvSpPr>
          <p:nvPr>
            <p:ph type="ftr" sz="quarter" idx="11"/>
          </p:nvPr>
        </p:nvSpPr>
        <p:spPr/>
        <p:txBody>
          <a:bodyPr/>
          <a:lstStyle/>
          <a:p>
            <a:pPr>
              <a:defRPr/>
            </a:pPr>
            <a:r>
              <a:rPr lang="en-US"/>
              <a:t>Isaiah 63 - The LORD's Vengeance Revealed and Mercy Recalled</a:t>
            </a:r>
          </a:p>
        </p:txBody>
      </p:sp>
      <p:sp>
        <p:nvSpPr>
          <p:cNvPr id="57350" name="Slide Number Placeholder 5">
            <a:extLst>
              <a:ext uri="{FF2B5EF4-FFF2-40B4-BE49-F238E27FC236}">
                <a16:creationId xmlns:a16="http://schemas.microsoft.com/office/drawing/2014/main" id="{F48015BE-DC61-1A53-C546-7FA6E283475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B4362B7-184C-40DD-8D78-B7D342EDE415}" type="slidenum">
              <a:rPr lang="en-US" altLang="en-US" smtClean="0"/>
              <a:pPr/>
              <a:t>41</a:t>
            </a:fld>
            <a:endParaRPr lang="en-US" altLang="en-US"/>
          </a:p>
        </p:txBody>
      </p:sp>
      <p:graphicFrame>
        <p:nvGraphicFramePr>
          <p:cNvPr id="9" name="Table 8">
            <a:extLst>
              <a:ext uri="{FF2B5EF4-FFF2-40B4-BE49-F238E27FC236}">
                <a16:creationId xmlns:a16="http://schemas.microsoft.com/office/drawing/2014/main" id="{5CE46EC3-21E5-0261-6228-42006F834FB7}"/>
              </a:ext>
            </a:extLst>
          </p:cNvPr>
          <p:cNvGraphicFramePr>
            <a:graphicFrameLocks noGrp="1"/>
          </p:cNvGraphicFramePr>
          <p:nvPr/>
        </p:nvGraphicFramePr>
        <p:xfrm>
          <a:off x="796532" y="1576450"/>
          <a:ext cx="10660872" cy="5004676"/>
        </p:xfrm>
        <a:graphic>
          <a:graphicData uri="http://schemas.openxmlformats.org/drawingml/2006/table">
            <a:tbl>
              <a:tblPr/>
              <a:tblGrid>
                <a:gridCol w="996940">
                  <a:extLst>
                    <a:ext uri="{9D8B030D-6E8A-4147-A177-3AD203B41FA5}">
                      <a16:colId xmlns:a16="http://schemas.microsoft.com/office/drawing/2014/main" val="20000"/>
                    </a:ext>
                  </a:extLst>
                </a:gridCol>
                <a:gridCol w="506513">
                  <a:extLst>
                    <a:ext uri="{9D8B030D-6E8A-4147-A177-3AD203B41FA5}">
                      <a16:colId xmlns:a16="http://schemas.microsoft.com/office/drawing/2014/main" val="20001"/>
                    </a:ext>
                  </a:extLst>
                </a:gridCol>
                <a:gridCol w="506513">
                  <a:extLst>
                    <a:ext uri="{9D8B030D-6E8A-4147-A177-3AD203B41FA5}">
                      <a16:colId xmlns:a16="http://schemas.microsoft.com/office/drawing/2014/main" val="20002"/>
                    </a:ext>
                  </a:extLst>
                </a:gridCol>
                <a:gridCol w="506513">
                  <a:extLst>
                    <a:ext uri="{9D8B030D-6E8A-4147-A177-3AD203B41FA5}">
                      <a16:colId xmlns:a16="http://schemas.microsoft.com/office/drawing/2014/main" val="20003"/>
                    </a:ext>
                  </a:extLst>
                </a:gridCol>
                <a:gridCol w="506513">
                  <a:extLst>
                    <a:ext uri="{9D8B030D-6E8A-4147-A177-3AD203B41FA5}">
                      <a16:colId xmlns:a16="http://schemas.microsoft.com/office/drawing/2014/main" val="20004"/>
                    </a:ext>
                  </a:extLst>
                </a:gridCol>
                <a:gridCol w="506513">
                  <a:extLst>
                    <a:ext uri="{9D8B030D-6E8A-4147-A177-3AD203B41FA5}">
                      <a16:colId xmlns:a16="http://schemas.microsoft.com/office/drawing/2014/main" val="20005"/>
                    </a:ext>
                  </a:extLst>
                </a:gridCol>
                <a:gridCol w="506513">
                  <a:extLst>
                    <a:ext uri="{9D8B030D-6E8A-4147-A177-3AD203B41FA5}">
                      <a16:colId xmlns:a16="http://schemas.microsoft.com/office/drawing/2014/main" val="20006"/>
                    </a:ext>
                  </a:extLst>
                </a:gridCol>
                <a:gridCol w="506513">
                  <a:extLst>
                    <a:ext uri="{9D8B030D-6E8A-4147-A177-3AD203B41FA5}">
                      <a16:colId xmlns:a16="http://schemas.microsoft.com/office/drawing/2014/main" val="20007"/>
                    </a:ext>
                  </a:extLst>
                </a:gridCol>
                <a:gridCol w="506513">
                  <a:extLst>
                    <a:ext uri="{9D8B030D-6E8A-4147-A177-3AD203B41FA5}">
                      <a16:colId xmlns:a16="http://schemas.microsoft.com/office/drawing/2014/main" val="20008"/>
                    </a:ext>
                  </a:extLst>
                </a:gridCol>
                <a:gridCol w="1286375">
                  <a:extLst>
                    <a:ext uri="{9D8B030D-6E8A-4147-A177-3AD203B41FA5}">
                      <a16:colId xmlns:a16="http://schemas.microsoft.com/office/drawing/2014/main" val="20009"/>
                    </a:ext>
                  </a:extLst>
                </a:gridCol>
                <a:gridCol w="1286375">
                  <a:extLst>
                    <a:ext uri="{9D8B030D-6E8A-4147-A177-3AD203B41FA5}">
                      <a16:colId xmlns:a16="http://schemas.microsoft.com/office/drawing/2014/main" val="20010"/>
                    </a:ext>
                  </a:extLst>
                </a:gridCol>
                <a:gridCol w="506513">
                  <a:extLst>
                    <a:ext uri="{9D8B030D-6E8A-4147-A177-3AD203B41FA5}">
                      <a16:colId xmlns:a16="http://schemas.microsoft.com/office/drawing/2014/main" val="20011"/>
                    </a:ext>
                  </a:extLst>
                </a:gridCol>
                <a:gridCol w="506513">
                  <a:extLst>
                    <a:ext uri="{9D8B030D-6E8A-4147-A177-3AD203B41FA5}">
                      <a16:colId xmlns:a16="http://schemas.microsoft.com/office/drawing/2014/main" val="20012"/>
                    </a:ext>
                  </a:extLst>
                </a:gridCol>
                <a:gridCol w="506513">
                  <a:extLst>
                    <a:ext uri="{9D8B030D-6E8A-4147-A177-3AD203B41FA5}">
                      <a16:colId xmlns:a16="http://schemas.microsoft.com/office/drawing/2014/main" val="20013"/>
                    </a:ext>
                  </a:extLst>
                </a:gridCol>
                <a:gridCol w="506513">
                  <a:extLst>
                    <a:ext uri="{9D8B030D-6E8A-4147-A177-3AD203B41FA5}">
                      <a16:colId xmlns:a16="http://schemas.microsoft.com/office/drawing/2014/main" val="20014"/>
                    </a:ext>
                  </a:extLst>
                </a:gridCol>
                <a:gridCol w="506513">
                  <a:extLst>
                    <a:ext uri="{9D8B030D-6E8A-4147-A177-3AD203B41FA5}">
                      <a16:colId xmlns:a16="http://schemas.microsoft.com/office/drawing/2014/main" val="20015"/>
                    </a:ext>
                  </a:extLst>
                </a:gridCol>
                <a:gridCol w="506513">
                  <a:extLst>
                    <a:ext uri="{9D8B030D-6E8A-4147-A177-3AD203B41FA5}">
                      <a16:colId xmlns:a16="http://schemas.microsoft.com/office/drawing/2014/main" val="20016"/>
                    </a:ext>
                  </a:extLst>
                </a:gridCol>
              </a:tblGrid>
              <a:tr h="740589">
                <a:tc rowSpan="2">
                  <a:txBody>
                    <a:bodyPr/>
                    <a:lstStyle/>
                    <a:p>
                      <a:pPr algn="ctr" fontAlgn="ctr"/>
                      <a:r>
                        <a:rPr lang="en-US" sz="2200" b="1" i="0" u="none" strike="noStrike" dirty="0">
                          <a:solidFill>
                            <a:schemeClr val="tx1"/>
                          </a:solidFill>
                          <a:effectLst/>
                          <a:latin typeface="Calibri" panose="020F0502020204030204" pitchFamily="34" charset="0"/>
                        </a:rPr>
                        <a:t>Focus</a:t>
                      </a:r>
                    </a:p>
                  </a:txBody>
                  <a:tcPr marL="83127" marR="83127" marT="41564" marB="41564"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200" b="1" i="0" u="none" strike="noStrike" dirty="0">
                          <a:solidFill>
                            <a:schemeClr val="tx1"/>
                          </a:solidFill>
                          <a:effectLst/>
                          <a:latin typeface="Calibri" panose="020F0502020204030204" pitchFamily="34" charset="0"/>
                        </a:rPr>
                        <a:t>Prophecies of Condemnation</a:t>
                      </a:r>
                    </a:p>
                  </a:txBody>
                  <a:tcPr marL="83127" marR="83127"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200" b="1" i="0" u="none" strike="noStrike" dirty="0">
                          <a:solidFill>
                            <a:schemeClr val="tx1"/>
                          </a:solidFill>
                          <a:effectLst/>
                          <a:latin typeface="Calibri" panose="020F0502020204030204" pitchFamily="34" charset="0"/>
                        </a:rPr>
                        <a:t>Historical Parenthesis</a:t>
                      </a:r>
                    </a:p>
                  </a:txBody>
                  <a:tcPr marL="83127" marR="83127"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6">
                  <a:txBody>
                    <a:bodyPr/>
                    <a:lstStyle/>
                    <a:p>
                      <a:pPr algn="ctr" fontAlgn="ctr"/>
                      <a:r>
                        <a:rPr lang="en-US" sz="2200" b="1" i="0" u="none" strike="noStrike" dirty="0">
                          <a:solidFill>
                            <a:schemeClr val="tx1"/>
                          </a:solidFill>
                          <a:effectLst/>
                          <a:latin typeface="Calibri" panose="020F0502020204030204" pitchFamily="34" charset="0"/>
                        </a:rPr>
                        <a:t>Prophecies of Comfort</a:t>
                      </a:r>
                    </a:p>
                  </a:txBody>
                  <a:tcPr marL="83127" marR="83127" marT="41564" marB="41564"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8294">
                <a:tc vMerge="1">
                  <a:txBody>
                    <a:bodyPr/>
                    <a:lstStyle/>
                    <a:p>
                      <a:endParaRPr lang="en-US"/>
                    </a:p>
                  </a:txBody>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239" marR="5239" marT="4330"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300" b="1" i="0" u="none" strike="noStrike" dirty="0">
                        <a:solidFill>
                          <a:schemeClr val="tx1"/>
                        </a:solidFill>
                        <a:effectLst/>
                        <a:latin typeface="Calibri" panose="020F0502020204030204" pitchFamily="34" charset="0"/>
                      </a:endParaRP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300" b="1" i="0" u="none" strike="noStrike" dirty="0">
                          <a:solidFill>
                            <a:schemeClr val="tx1"/>
                          </a:solidFill>
                          <a:effectLst/>
                          <a:latin typeface="Calibri" panose="020F0502020204030204" pitchFamily="34" charset="0"/>
                        </a:rPr>
                        <a:t> 35:10</a:t>
                      </a:r>
                    </a:p>
                  </a:txBody>
                  <a:tcPr marL="5239" marR="5239" marT="4330"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239" marR="5239" marT="4330"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239" marR="5239" marT="4330"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239" marR="5239" marT="4330"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 </a:t>
                      </a:r>
                    </a:p>
                  </a:txBody>
                  <a:tcPr marL="5239" marR="5239" marT="4330"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239" marR="5239" marT="4330"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173216">
                <a:tc>
                  <a:txBody>
                    <a:bodyPr/>
                    <a:lstStyle/>
                    <a:p>
                      <a:pPr algn="ctr" fontAlgn="ctr"/>
                      <a:r>
                        <a:rPr lang="en-US" sz="2500" b="1" i="0" u="none" strike="noStrike" dirty="0">
                          <a:solidFill>
                            <a:schemeClr val="tx1"/>
                          </a:solidFill>
                          <a:effectLst/>
                          <a:latin typeface="Calibri" panose="020F0502020204030204" pitchFamily="34" charset="0"/>
                        </a:rPr>
                        <a:t>Divisions</a:t>
                      </a:r>
                    </a:p>
                  </a:txBody>
                  <a:tcPr marL="5239" marR="5239" marT="4330"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000" b="1" i="0" u="none" strike="noStrike" dirty="0">
                          <a:solidFill>
                            <a:schemeClr val="tx1"/>
                          </a:solidFill>
                          <a:effectLst/>
                          <a:latin typeface="Calibri" panose="020F0502020204030204" pitchFamily="34" charset="0"/>
                        </a:rPr>
                        <a:t>Prophecies Against Judah</a:t>
                      </a:r>
                    </a:p>
                  </a:txBody>
                  <a:tcPr marL="83127" marR="83127" marT="41564" marB="4156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000" b="1" i="0" u="none" strike="noStrike" dirty="0">
                          <a:solidFill>
                            <a:schemeClr val="tx1"/>
                          </a:solidFill>
                          <a:effectLst/>
                          <a:latin typeface="Calibri" panose="020F0502020204030204" pitchFamily="34" charset="0"/>
                        </a:rPr>
                        <a:t>Prophecies Against the Nation</a:t>
                      </a:r>
                    </a:p>
                  </a:txBody>
                  <a:tcPr marL="83127" marR="83127" marT="41564" marB="41564"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000" b="1" i="0" u="none" strike="noStrike" dirty="0">
                          <a:solidFill>
                            <a:schemeClr val="tx1"/>
                          </a:solidFill>
                          <a:effectLst/>
                          <a:latin typeface="Calibri" panose="020F0502020204030204" pitchFamily="34" charset="0"/>
                        </a:rPr>
                        <a:t>Prophesies Against the Day of the Lord</a:t>
                      </a:r>
                    </a:p>
                  </a:txBody>
                  <a:tcPr marL="83127" marR="83127" marT="41564" marB="41564"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000" b="1" i="0" u="none" strike="noStrike" dirty="0">
                          <a:solidFill>
                            <a:schemeClr val="tx1"/>
                          </a:solidFill>
                          <a:effectLst/>
                          <a:latin typeface="Calibri" panose="020F0502020204030204" pitchFamily="34" charset="0"/>
                        </a:rPr>
                        <a:t>Prophesies of Judgement and Blessing</a:t>
                      </a:r>
                    </a:p>
                  </a:txBody>
                  <a:tcPr marL="83127" marR="83127" marT="41564" marB="4156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000" b="1" i="0" u="none" strike="noStrike" dirty="0">
                          <a:solidFill>
                            <a:schemeClr val="tx1"/>
                          </a:solidFill>
                          <a:effectLst/>
                          <a:latin typeface="Calibri" panose="020F0502020204030204" pitchFamily="34" charset="0"/>
                        </a:rPr>
                        <a:t>Sickness and Sin</a:t>
                      </a:r>
                    </a:p>
                  </a:txBody>
                  <a:tcPr marL="150876" marR="150876" marT="124691" marB="124691"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000" b="1" i="0" u="none" strike="noStrike" dirty="0">
                          <a:solidFill>
                            <a:schemeClr val="tx1"/>
                          </a:solidFill>
                          <a:effectLst/>
                          <a:latin typeface="Calibri" panose="020F0502020204030204" pitchFamily="34" charset="0"/>
                        </a:rPr>
                        <a:t>Hezekiah’s Salvation</a:t>
                      </a:r>
                    </a:p>
                  </a:txBody>
                  <a:tcPr marL="150876" marR="150876" marT="124691" marB="124691"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sz="2000" b="1" i="0" u="none" strike="noStrike" dirty="0">
                          <a:solidFill>
                            <a:schemeClr val="tx1"/>
                          </a:solidFill>
                          <a:effectLst/>
                          <a:latin typeface="Calibri" panose="020F0502020204030204" pitchFamily="34" charset="0"/>
                        </a:rPr>
                        <a:t>Israel’s Deliverance</a:t>
                      </a:r>
                    </a:p>
                  </a:txBody>
                  <a:tcPr marL="83127" marR="83127" marT="41564" marB="4156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000" b="1" i="0" u="none" strike="noStrike" dirty="0">
                          <a:solidFill>
                            <a:schemeClr val="tx1"/>
                          </a:solidFill>
                          <a:effectLst/>
                          <a:latin typeface="Calibri" panose="020F0502020204030204" pitchFamily="34" charset="0"/>
                        </a:rPr>
                        <a:t>Israel’s Deliverer</a:t>
                      </a:r>
                    </a:p>
                  </a:txBody>
                  <a:tcPr marL="83127" marR="83127" marT="41564" marB="41564"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000" b="1" i="0" u="none" strike="noStrike" dirty="0">
                          <a:solidFill>
                            <a:schemeClr val="tx1"/>
                          </a:solidFill>
                          <a:effectLst/>
                          <a:latin typeface="Calibri" panose="020F0502020204030204" pitchFamily="34" charset="0"/>
                        </a:rPr>
                        <a:t>Israel’s Glorious Future</a:t>
                      </a:r>
                    </a:p>
                  </a:txBody>
                  <a:tcPr marL="83127" marR="83127" marT="41564" marB="41564"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31041">
                <a:tc>
                  <a:txBody>
                    <a:bodyPr/>
                    <a:lstStyle/>
                    <a:p>
                      <a:pPr algn="l" fontAlgn="b"/>
                      <a:r>
                        <a:rPr lang="en-US" sz="1500" b="1" i="0" u="none" strike="noStrike" dirty="0">
                          <a:solidFill>
                            <a:schemeClr val="tx1"/>
                          </a:solidFill>
                          <a:effectLst/>
                          <a:latin typeface="Calibri" panose="020F0502020204030204" pitchFamily="34" charset="0"/>
                        </a:rPr>
                        <a:t> </a:t>
                      </a:r>
                    </a:p>
                  </a:txBody>
                  <a:tcPr marL="5239" marR="5239" marT="43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dirty="0">
                          <a:solidFill>
                            <a:schemeClr val="tx1"/>
                          </a:solidFill>
                          <a:effectLst/>
                          <a:latin typeface="Calibri" panose="020F0502020204030204" pitchFamily="34" charset="0"/>
                        </a:rPr>
                        <a:t>1:1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12:6</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13:1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23:18</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24:1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27:13</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28:1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35:10</a:t>
                      </a:r>
                    </a:p>
                  </a:txBody>
                  <a:tcPr marL="5239" marR="5239" marT="433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36:1</a:t>
                      </a:r>
                    </a:p>
                  </a:txBody>
                  <a:tcPr marL="5239" marR="5239" marT="433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39:8</a:t>
                      </a:r>
                    </a:p>
                  </a:txBody>
                  <a:tcPr marL="5239" marR="5239" marT="433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40:1</a:t>
                      </a:r>
                    </a:p>
                  </a:txBody>
                  <a:tcPr marL="5239" marR="5239" marT="433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48:22</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49:1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57:21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58:1</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200" b="1" i="0" u="none" strike="noStrike" dirty="0">
                          <a:solidFill>
                            <a:schemeClr val="tx1"/>
                          </a:solidFill>
                          <a:effectLst/>
                          <a:latin typeface="Calibri" panose="020F0502020204030204" pitchFamily="34" charset="0"/>
                        </a:rPr>
                        <a:t>66:24</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10598">
                <a:tc rowSpan="2">
                  <a:txBody>
                    <a:bodyPr/>
                    <a:lstStyle/>
                    <a:p>
                      <a:pPr algn="ctr" fontAlgn="b"/>
                      <a:r>
                        <a:rPr lang="en-US" sz="2200" b="1" i="0" u="none" strike="noStrike" dirty="0">
                          <a:solidFill>
                            <a:schemeClr val="tx1"/>
                          </a:solidFill>
                          <a:effectLst/>
                          <a:latin typeface="Calibri" panose="020F0502020204030204" pitchFamily="34" charset="0"/>
                        </a:rPr>
                        <a:t>Topics</a:t>
                      </a:r>
                    </a:p>
                  </a:txBody>
                  <a:tcPr marL="83127" marR="83127" marT="41564" marB="4156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000" b="1" i="0" u="none" strike="noStrike" dirty="0">
                          <a:solidFill>
                            <a:schemeClr val="tx1"/>
                          </a:solidFill>
                          <a:effectLst/>
                          <a:latin typeface="Calibri" panose="020F0502020204030204" pitchFamily="34" charset="0"/>
                        </a:rPr>
                        <a:t>Prophetic</a:t>
                      </a:r>
                    </a:p>
                  </a:txBody>
                  <a:tcPr marL="83127" marR="83127" marT="41564" marB="41564"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000" b="1" i="0" u="none" strike="noStrike" dirty="0">
                          <a:solidFill>
                            <a:schemeClr val="tx1"/>
                          </a:solidFill>
                          <a:effectLst/>
                          <a:latin typeface="Calibri" panose="020F0502020204030204" pitchFamily="34" charset="0"/>
                        </a:rPr>
                        <a:t>Historic</a:t>
                      </a:r>
                    </a:p>
                  </a:txBody>
                  <a:tcPr marL="83127" marR="83127"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6">
                  <a:txBody>
                    <a:bodyPr/>
                    <a:lstStyle/>
                    <a:p>
                      <a:pPr algn="ctr" fontAlgn="b"/>
                      <a:r>
                        <a:rPr lang="en-US" sz="2000" b="1" i="0" u="none" strike="noStrike" dirty="0">
                          <a:solidFill>
                            <a:schemeClr val="tx1"/>
                          </a:solidFill>
                          <a:effectLst/>
                          <a:latin typeface="Calibri" panose="020F0502020204030204" pitchFamily="34" charset="0"/>
                        </a:rPr>
                        <a:t>Messianic</a:t>
                      </a:r>
                    </a:p>
                  </a:txBody>
                  <a:tcPr marL="83127" marR="83127" marT="41564" marB="41564"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10598">
                <a:tc vMerge="1">
                  <a:txBody>
                    <a:bodyPr/>
                    <a:lstStyle/>
                    <a:p>
                      <a:endParaRPr lang="en-US"/>
                    </a:p>
                  </a:txBody>
                  <a:tcPr/>
                </a:tc>
                <a:tc gridSpan="8">
                  <a:txBody>
                    <a:bodyPr/>
                    <a:lstStyle/>
                    <a:p>
                      <a:pPr algn="ctr" fontAlgn="b"/>
                      <a:r>
                        <a:rPr lang="en-US" sz="2000" b="1" i="0" u="none" strike="noStrike" dirty="0">
                          <a:solidFill>
                            <a:schemeClr val="tx1"/>
                          </a:solidFill>
                          <a:effectLst/>
                          <a:latin typeface="Calibri" panose="020F0502020204030204" pitchFamily="34" charset="0"/>
                        </a:rPr>
                        <a:t>Judgement</a:t>
                      </a:r>
                    </a:p>
                  </a:txBody>
                  <a:tcPr marL="83127" marR="83127" marT="41564" marB="41564"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000" b="1" i="0" u="none" strike="noStrike" dirty="0">
                          <a:solidFill>
                            <a:schemeClr val="tx1"/>
                          </a:solidFill>
                          <a:effectLst/>
                          <a:latin typeface="Calibri" panose="020F0502020204030204" pitchFamily="34" charset="0"/>
                        </a:rPr>
                        <a:t>Transition</a:t>
                      </a:r>
                    </a:p>
                  </a:txBody>
                  <a:tcPr marL="83127" marR="83127"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6">
                  <a:txBody>
                    <a:bodyPr/>
                    <a:lstStyle/>
                    <a:p>
                      <a:pPr algn="ctr" fontAlgn="b"/>
                      <a:r>
                        <a:rPr lang="en-US" sz="2000" b="1" i="0" u="none" strike="noStrike" dirty="0">
                          <a:solidFill>
                            <a:schemeClr val="tx1"/>
                          </a:solidFill>
                          <a:effectLst/>
                          <a:latin typeface="Calibri" panose="020F0502020204030204" pitchFamily="34" charset="0"/>
                        </a:rPr>
                        <a:t>Hope</a:t>
                      </a:r>
                    </a:p>
                  </a:txBody>
                  <a:tcPr marL="83127" marR="83127" marT="41564" marB="41564"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10598">
                <a:tc>
                  <a:txBody>
                    <a:bodyPr/>
                    <a:lstStyle/>
                    <a:p>
                      <a:pPr algn="ctr" fontAlgn="b"/>
                      <a:r>
                        <a:rPr lang="en-US" sz="2200" b="1" i="0" u="none" strike="noStrike" dirty="0">
                          <a:solidFill>
                            <a:schemeClr val="tx1"/>
                          </a:solidFill>
                          <a:effectLst/>
                          <a:latin typeface="Calibri" panose="020F0502020204030204" pitchFamily="34" charset="0"/>
                        </a:rPr>
                        <a:t>Place</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6">
                  <a:txBody>
                    <a:bodyPr/>
                    <a:lstStyle/>
                    <a:p>
                      <a:pPr algn="ctr" fontAlgn="b"/>
                      <a:r>
                        <a:rPr lang="en-US" sz="2000" b="1" i="0" u="none" strike="noStrike" dirty="0">
                          <a:solidFill>
                            <a:schemeClr val="tx1"/>
                          </a:solidFill>
                          <a:effectLst/>
                          <a:latin typeface="Calibri" panose="020F0502020204030204" pitchFamily="34" charset="0"/>
                        </a:rPr>
                        <a:t>Israel &amp; Judah</a:t>
                      </a:r>
                    </a:p>
                  </a:txBody>
                  <a:tcPr marL="83127" marR="83127" marT="41564" marB="4156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10598">
                <a:tc>
                  <a:txBody>
                    <a:bodyPr/>
                    <a:lstStyle/>
                    <a:p>
                      <a:pPr algn="ctr" fontAlgn="b"/>
                      <a:r>
                        <a:rPr lang="en-US" sz="2200" b="1" i="0" u="none" strike="noStrike" dirty="0">
                          <a:solidFill>
                            <a:schemeClr val="tx1"/>
                          </a:solidFill>
                          <a:effectLst/>
                          <a:latin typeface="Calibri" panose="020F0502020204030204" pitchFamily="34" charset="0"/>
                        </a:rPr>
                        <a:t>Time</a:t>
                      </a:r>
                    </a:p>
                  </a:txBody>
                  <a:tcPr marL="5239" marR="5239" marT="43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6">
                  <a:txBody>
                    <a:bodyPr/>
                    <a:lstStyle/>
                    <a:p>
                      <a:pPr algn="ctr" fontAlgn="b"/>
                      <a:r>
                        <a:rPr lang="en-US" sz="2000" b="1" i="0" u="none" strike="noStrike" dirty="0">
                          <a:solidFill>
                            <a:schemeClr val="tx1"/>
                          </a:solidFill>
                          <a:effectLst/>
                          <a:latin typeface="Calibri" panose="020F0502020204030204" pitchFamily="34" charset="0"/>
                        </a:rPr>
                        <a:t>740 - 680 B.C.</a:t>
                      </a:r>
                    </a:p>
                  </a:txBody>
                  <a:tcPr marL="83127" marR="83127" marT="41564" marB="4156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Arrow: Right 1">
            <a:extLst>
              <a:ext uri="{FF2B5EF4-FFF2-40B4-BE49-F238E27FC236}">
                <a16:creationId xmlns:a16="http://schemas.microsoft.com/office/drawing/2014/main" id="{B597D11F-CA8E-E8EC-5753-C2954A9888EE}"/>
              </a:ext>
            </a:extLst>
          </p:cNvPr>
          <p:cNvSpPr/>
          <p:nvPr/>
        </p:nvSpPr>
        <p:spPr>
          <a:xfrm rot="5400000">
            <a:off x="9731375" y="1955800"/>
            <a:ext cx="365125" cy="72072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Rectangle 2">
            <a:extLst>
              <a:ext uri="{FF2B5EF4-FFF2-40B4-BE49-F238E27FC236}">
                <a16:creationId xmlns:a16="http://schemas.microsoft.com/office/drawing/2014/main" id="{E79C37AB-2450-38DF-3B30-8978EBD930E5}"/>
              </a:ext>
            </a:extLst>
          </p:cNvPr>
          <p:cNvSpPr/>
          <p:nvPr/>
        </p:nvSpPr>
        <p:spPr>
          <a:xfrm>
            <a:off x="9432925" y="2514600"/>
            <a:ext cx="1006475" cy="217963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35842"/>
                                        </p:tgtEl>
                                        <p:attrNameLst>
                                          <p:attrName>style.visibility</p:attrName>
                                        </p:attrNameLst>
                                      </p:cBhvr>
                                      <p:to>
                                        <p:strVal val="visible"/>
                                      </p:to>
                                    </p:set>
                                    <p:animEffect transition="in" filter="fade">
                                      <p:cBhvr>
                                        <p:cTn id="10" dur="500"/>
                                        <p:tgtEl>
                                          <p:spTgt spid="35842"/>
                                        </p:tgtEl>
                                      </p:cBhvr>
                                    </p:animEffect>
                                  </p:childTnLst>
                                </p:cTn>
                              </p:par>
                              <p:par>
                                <p:cTn id="11" presetID="10" presetClass="entr" presetSubtype="0" fill="hold" nodeType="withEffect">
                                  <p:stCondLst>
                                    <p:cond delay="1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500"/>
                                        <p:tgtEl>
                                          <p:spTgt spid="2"/>
                                        </p:tgtEl>
                                      </p:cBhvr>
                                    </p:animEffect>
                                  </p:childTnLst>
                                </p:cTn>
                              </p:par>
                              <p:par>
                                <p:cTn id="14" presetID="10" presetClass="entr" presetSubtype="0" fill="hold" nodeType="withEffect">
                                  <p:stCondLst>
                                    <p:cond delay="150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F8AC01A-EE1D-6A28-4429-8D05B2438523}"/>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2</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ED169782-07D7-427A-094D-52730AD4D9F4}"/>
              </a:ext>
            </a:extLst>
          </p:cNvPr>
          <p:cNvSpPr>
            <a:spLocks noGrp="1"/>
          </p:cNvSpPr>
          <p:nvPr>
            <p:ph idx="1"/>
          </p:nvPr>
        </p:nvSpPr>
        <p:spPr/>
        <p:txBody>
          <a:bodyPr/>
          <a:lstStyle/>
          <a:p>
            <a:pPr marL="0" indent="0">
              <a:spcBef>
                <a:spcPct val="0"/>
              </a:spcBef>
              <a:buFont typeface="Arial" panose="020B0604020202020204" pitchFamily="34" charset="0"/>
              <a:buNone/>
            </a:pPr>
            <a:r>
              <a:rPr lang="en-US" altLang="en-US" sz="3600" b="1"/>
              <a:t>For I am the Lord your God</a:t>
            </a:r>
          </a:p>
          <a:p>
            <a:pPr marL="0" indent="0">
              <a:spcBef>
                <a:spcPct val="0"/>
              </a:spcBef>
              <a:buFont typeface="Arial" panose="020B0604020202020204" pitchFamily="34" charset="0"/>
              <a:buNone/>
            </a:pPr>
            <a:r>
              <a:rPr lang="en-US" altLang="en-US" sz="3600" b="1"/>
              <a:t>For I am the Lord your God</a:t>
            </a:r>
          </a:p>
          <a:p>
            <a:pPr marL="0" indent="0">
              <a:spcBef>
                <a:spcPct val="0"/>
              </a:spcBef>
              <a:buFont typeface="Arial" panose="020B0604020202020204" pitchFamily="34" charset="0"/>
              <a:buNone/>
            </a:pPr>
            <a:r>
              <a:rPr lang="en-US" altLang="en-US" sz="3600" b="1"/>
              <a:t>The Holy One, Of Israel, Your Savior</a:t>
            </a:r>
          </a:p>
          <a:p>
            <a:pPr marL="0" indent="0">
              <a:spcBef>
                <a:spcPct val="0"/>
              </a:spcBef>
              <a:buFont typeface="Arial" panose="020B0604020202020204" pitchFamily="34" charset="0"/>
              <a:buNone/>
            </a:pPr>
            <a:endParaRPr lang="en-US" altLang="en-US" sz="1800" b="1"/>
          </a:p>
          <a:p>
            <a:pPr marL="0" indent="0">
              <a:spcBef>
                <a:spcPct val="0"/>
              </a:spcBef>
              <a:buFont typeface="Arial" panose="020B0604020202020204" pitchFamily="34" charset="0"/>
              <a:buNone/>
            </a:pPr>
            <a:r>
              <a:rPr lang="en-US" altLang="en-US" sz="3600" b="1"/>
              <a:t>For I am the Lord your God</a:t>
            </a:r>
          </a:p>
          <a:p>
            <a:pPr marL="0" indent="0">
              <a:spcBef>
                <a:spcPct val="0"/>
              </a:spcBef>
              <a:buFont typeface="Arial" panose="020B0604020202020204" pitchFamily="34" charset="0"/>
              <a:buNone/>
            </a:pPr>
            <a:r>
              <a:rPr lang="en-US" altLang="en-US" sz="3600" b="1"/>
              <a:t>For I am the Lord your God</a:t>
            </a:r>
          </a:p>
          <a:p>
            <a:pPr marL="0" indent="0">
              <a:spcBef>
                <a:spcPct val="0"/>
              </a:spcBef>
              <a:buFont typeface="Arial" panose="020B0604020202020204" pitchFamily="34" charset="0"/>
              <a:buNone/>
            </a:pPr>
            <a:r>
              <a:rPr lang="en-US" altLang="en-US" sz="3600" b="1"/>
              <a:t>The Holy One, Of Israel, Your Savior</a:t>
            </a:r>
          </a:p>
        </p:txBody>
      </p:sp>
      <p:sp>
        <p:nvSpPr>
          <p:cNvPr id="4" name="Date Placeholder 3">
            <a:extLst>
              <a:ext uri="{FF2B5EF4-FFF2-40B4-BE49-F238E27FC236}">
                <a16:creationId xmlns:a16="http://schemas.microsoft.com/office/drawing/2014/main" id="{FBF181A3-13AA-0169-37AA-E1B6439EABD8}"/>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11517BC0-4784-003D-4751-E62B385AA2A1}"/>
              </a:ext>
            </a:extLst>
          </p:cNvPr>
          <p:cNvSpPr>
            <a:spLocks noGrp="1"/>
          </p:cNvSpPr>
          <p:nvPr>
            <p:ph type="ftr" sz="quarter" idx="11"/>
          </p:nvPr>
        </p:nvSpPr>
        <p:spPr/>
        <p:txBody>
          <a:bodyPr/>
          <a:lstStyle/>
          <a:p>
            <a:pPr>
              <a:defRPr/>
            </a:pPr>
            <a:r>
              <a:rPr lang="en-US"/>
              <a:t>Isaiah 63 - The LORD's Vengeance Revealed and Mercy Recalled</a:t>
            </a:r>
          </a:p>
        </p:txBody>
      </p:sp>
      <p:sp>
        <p:nvSpPr>
          <p:cNvPr id="18438" name="Slide Number Placeholder 5">
            <a:extLst>
              <a:ext uri="{FF2B5EF4-FFF2-40B4-BE49-F238E27FC236}">
                <a16:creationId xmlns:a16="http://schemas.microsoft.com/office/drawing/2014/main" id="{80D7B262-32B3-8A81-E7F8-1E5E68D6FC0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FD037BE-C4D7-41F1-B7CB-959F0312F5D6}" type="slidenum">
              <a:rPr lang="en-US" altLang="en-US" smtClean="0"/>
              <a:pPr/>
              <a:t>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Effect transition="in" filter="fade">
                                      <p:cBhvr>
                                        <p:cTn id="19" dur="500"/>
                                        <p:tgtEl>
                                          <p:spTgt spid="2355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fade">
                                      <p:cBhvr>
                                        <p:cTn id="22" dur="500"/>
                                        <p:tgtEl>
                                          <p:spTgt spid="2355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fade">
                                      <p:cBhvr>
                                        <p:cTn id="25"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7C11802-51D0-23A6-B9F8-5C036EA24E4F}"/>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3</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3A75BDA1-7499-604C-A587-6C631B705178}"/>
              </a:ext>
            </a:extLst>
          </p:cNvPr>
          <p:cNvSpPr>
            <a:spLocks noGrp="1"/>
          </p:cNvSpPr>
          <p:nvPr>
            <p:ph idx="1"/>
          </p:nvPr>
        </p:nvSpPr>
        <p:spPr/>
        <p:txBody>
          <a:bodyPr/>
          <a:lstStyle/>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 </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 </a:t>
            </a:r>
          </a:p>
          <a:p>
            <a:pPr marL="0" indent="0">
              <a:spcBef>
                <a:spcPct val="0"/>
              </a:spcBef>
              <a:buFont typeface="Arial" panose="020B0604020202020204" pitchFamily="34" charset="0"/>
              <a:buNone/>
            </a:pPr>
            <a:r>
              <a:rPr lang="en-US" altLang="en-US" sz="3600" b="1"/>
              <a:t>I am the Lord  (Groups A, B, C, D) </a:t>
            </a:r>
          </a:p>
          <a:p>
            <a:pPr marL="0" indent="0">
              <a:spcBef>
                <a:spcPct val="0"/>
              </a:spcBef>
              <a:buFont typeface="Arial" panose="020B0604020202020204" pitchFamily="34" charset="0"/>
              <a:buNone/>
            </a:pPr>
            <a:r>
              <a:rPr lang="en-US" altLang="en-US" sz="3600" b="1" i="1">
                <a:solidFill>
                  <a:srgbClr val="0000FF"/>
                </a:solidFill>
              </a:rPr>
              <a:t>     Do not fear (Groups E, F, G, H)</a:t>
            </a:r>
            <a:endParaRPr lang="en-US" altLang="en-US" sz="3600" b="1"/>
          </a:p>
        </p:txBody>
      </p:sp>
      <p:sp>
        <p:nvSpPr>
          <p:cNvPr id="4" name="Date Placeholder 3">
            <a:extLst>
              <a:ext uri="{FF2B5EF4-FFF2-40B4-BE49-F238E27FC236}">
                <a16:creationId xmlns:a16="http://schemas.microsoft.com/office/drawing/2014/main" id="{1B4537DD-1272-AD41-F500-01E3E7D09BDC}"/>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296D00BB-4343-F478-C3F2-F63317ADECD8}"/>
              </a:ext>
            </a:extLst>
          </p:cNvPr>
          <p:cNvSpPr>
            <a:spLocks noGrp="1"/>
          </p:cNvSpPr>
          <p:nvPr>
            <p:ph type="ftr" sz="quarter" idx="11"/>
          </p:nvPr>
        </p:nvSpPr>
        <p:spPr/>
        <p:txBody>
          <a:bodyPr/>
          <a:lstStyle/>
          <a:p>
            <a:pPr>
              <a:defRPr/>
            </a:pPr>
            <a:r>
              <a:rPr lang="en-US"/>
              <a:t>Isaiah 63 - The LORD's Vengeance Revealed and Mercy Recalled</a:t>
            </a:r>
          </a:p>
        </p:txBody>
      </p:sp>
      <p:sp>
        <p:nvSpPr>
          <p:cNvPr id="19462" name="Slide Number Placeholder 5">
            <a:extLst>
              <a:ext uri="{FF2B5EF4-FFF2-40B4-BE49-F238E27FC236}">
                <a16:creationId xmlns:a16="http://schemas.microsoft.com/office/drawing/2014/main" id="{B68AC838-A75C-ACE9-73E7-9D4371C5F6A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62BBAE3-21DE-4162-AB76-1712A60DAFCB}" type="slidenum">
              <a:rPr lang="en-US" altLang="en-US" smtClean="0"/>
              <a:pPr/>
              <a:t>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Effect transition="in" filter="fade">
                                      <p:cBhvr>
                                        <p:cTn id="19" dur="500"/>
                                        <p:tgtEl>
                                          <p:spTgt spid="2355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fade">
                                      <p:cBhvr>
                                        <p:cTn id="22" dur="500"/>
                                        <p:tgtEl>
                                          <p:spTgt spid="2355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555">
                                            <p:txEl>
                                              <p:pRg st="5" end="5"/>
                                            </p:txEl>
                                          </p:spTgt>
                                        </p:tgtEl>
                                        <p:attrNameLst>
                                          <p:attrName>style.visibility</p:attrName>
                                        </p:attrNameLst>
                                      </p:cBhvr>
                                      <p:to>
                                        <p:strVal val="visible"/>
                                      </p:to>
                                    </p:set>
                                    <p:animEffect transition="in" filter="fade">
                                      <p:cBhvr>
                                        <p:cTn id="25" dur="500"/>
                                        <p:tgtEl>
                                          <p:spTgt spid="2355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3555">
                                            <p:txEl>
                                              <p:pRg st="6" end="6"/>
                                            </p:txEl>
                                          </p:spTgt>
                                        </p:tgtEl>
                                        <p:attrNameLst>
                                          <p:attrName>style.visibility</p:attrName>
                                        </p:attrNameLst>
                                      </p:cBhvr>
                                      <p:to>
                                        <p:strVal val="visible"/>
                                      </p:to>
                                    </p:set>
                                    <p:animEffect transition="in" filter="fade">
                                      <p:cBhvr>
                                        <p:cTn id="28" dur="500"/>
                                        <p:tgtEl>
                                          <p:spTgt spid="2355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3555">
                                            <p:txEl>
                                              <p:pRg st="7" end="7"/>
                                            </p:txEl>
                                          </p:spTgt>
                                        </p:tgtEl>
                                        <p:attrNameLst>
                                          <p:attrName>style.visibility</p:attrName>
                                        </p:attrNameLst>
                                      </p:cBhvr>
                                      <p:to>
                                        <p:strVal val="visible"/>
                                      </p:to>
                                    </p:set>
                                    <p:animEffect transition="in" filter="fade">
                                      <p:cBhvr>
                                        <p:cTn id="31"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37FB757-1CE9-CE18-DDF2-0CB425B1F9C6}"/>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4</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37BB013F-21EB-AE6D-6619-4AEA0817D686}"/>
              </a:ext>
            </a:extLst>
          </p:cNvPr>
          <p:cNvSpPr>
            <a:spLocks noGrp="1"/>
          </p:cNvSpPr>
          <p:nvPr>
            <p:ph idx="1"/>
          </p:nvPr>
        </p:nvSpPr>
        <p:spPr/>
        <p:txBody>
          <a:bodyPr/>
          <a:lstStyle/>
          <a:p>
            <a:pPr marL="0" indent="0">
              <a:spcBef>
                <a:spcPct val="0"/>
              </a:spcBef>
              <a:buFont typeface="Arial" panose="020B0604020202020204" pitchFamily="34" charset="0"/>
              <a:buNone/>
            </a:pPr>
            <a:endParaRPr lang="en-US" altLang="en-US" sz="4400" b="1"/>
          </a:p>
          <a:p>
            <a:pPr marL="0" indent="0">
              <a:spcBef>
                <a:spcPct val="0"/>
              </a:spcBef>
              <a:buFont typeface="Arial" panose="020B0604020202020204" pitchFamily="34" charset="0"/>
              <a:buNone/>
            </a:pPr>
            <a:r>
              <a:rPr lang="en-US" altLang="en-US" sz="4400" b="1" i="1">
                <a:solidFill>
                  <a:srgbClr val="0000FF"/>
                </a:solidFill>
              </a:rPr>
              <a:t>All</a:t>
            </a:r>
          </a:p>
          <a:p>
            <a:pPr marL="0" indent="0">
              <a:spcBef>
                <a:spcPct val="0"/>
              </a:spcBef>
              <a:buFont typeface="Arial" panose="020B0604020202020204" pitchFamily="34" charset="0"/>
              <a:buNone/>
            </a:pPr>
            <a:endParaRPr lang="en-US" altLang="en-US" sz="2400" b="1"/>
          </a:p>
          <a:p>
            <a:pPr marL="0" indent="0">
              <a:spcBef>
                <a:spcPct val="0"/>
              </a:spcBef>
              <a:buFont typeface="Arial" panose="020B0604020202020204" pitchFamily="34" charset="0"/>
              <a:buNone/>
            </a:pPr>
            <a:r>
              <a:rPr lang="en-US" altLang="en-US" sz="4400" b="1"/>
              <a:t>I AM THE LORD!</a:t>
            </a:r>
          </a:p>
        </p:txBody>
      </p:sp>
      <p:sp>
        <p:nvSpPr>
          <p:cNvPr id="4" name="Date Placeholder 3">
            <a:extLst>
              <a:ext uri="{FF2B5EF4-FFF2-40B4-BE49-F238E27FC236}">
                <a16:creationId xmlns:a16="http://schemas.microsoft.com/office/drawing/2014/main" id="{89B109E2-98D8-0FEE-A060-6F07EEF9E287}"/>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0F94513F-666B-F12D-94C0-08D461CA35EE}"/>
              </a:ext>
            </a:extLst>
          </p:cNvPr>
          <p:cNvSpPr>
            <a:spLocks noGrp="1"/>
          </p:cNvSpPr>
          <p:nvPr>
            <p:ph type="ftr" sz="quarter" idx="11"/>
          </p:nvPr>
        </p:nvSpPr>
        <p:spPr/>
        <p:txBody>
          <a:bodyPr/>
          <a:lstStyle/>
          <a:p>
            <a:pPr>
              <a:defRPr/>
            </a:pPr>
            <a:r>
              <a:rPr lang="en-US"/>
              <a:t>Isaiah 63 - The LORD's Vengeance Revealed and Mercy Recalled</a:t>
            </a:r>
          </a:p>
        </p:txBody>
      </p:sp>
      <p:sp>
        <p:nvSpPr>
          <p:cNvPr id="20486" name="Slide Number Placeholder 5">
            <a:extLst>
              <a:ext uri="{FF2B5EF4-FFF2-40B4-BE49-F238E27FC236}">
                <a16:creationId xmlns:a16="http://schemas.microsoft.com/office/drawing/2014/main" id="{FB5A1B9D-B7F9-9CDD-8860-2A1BE12A39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0275B5B-DBC8-47F9-BFDD-32140631065F}" type="slidenum">
              <a:rPr lang="en-US" altLang="en-US" smtClean="0"/>
              <a:pPr/>
              <a:t>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fade">
                                      <p:cBhvr>
                                        <p:cTn id="10" dur="500"/>
                                        <p:tgtEl>
                                          <p:spTgt spid="2355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3" end="3"/>
                                            </p:txEl>
                                          </p:spTgt>
                                        </p:tgtEl>
                                        <p:attrNameLst>
                                          <p:attrName>style.visibility</p:attrName>
                                        </p:attrNameLst>
                                      </p:cBhvr>
                                      <p:to>
                                        <p:strVal val="visible"/>
                                      </p:to>
                                    </p:set>
                                    <p:animEffect transition="in" filter="fade">
                                      <p:cBhvr>
                                        <p:cTn id="13"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CD03190-F03B-5A68-8908-BF6B6CD2C5DE}"/>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5</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D5E08147-DB8D-204A-F601-A73E07BC20A2}"/>
              </a:ext>
            </a:extLst>
          </p:cNvPr>
          <p:cNvSpPr>
            <a:spLocks noGrp="1"/>
          </p:cNvSpPr>
          <p:nvPr>
            <p:ph idx="1"/>
          </p:nvPr>
        </p:nvSpPr>
        <p:spPr/>
        <p:txBody>
          <a:bodyPr/>
          <a:lstStyle/>
          <a:p>
            <a:pPr marL="0" indent="0">
              <a:spcBef>
                <a:spcPct val="0"/>
              </a:spcBef>
              <a:buFont typeface="Arial" panose="020B0604020202020204" pitchFamily="34" charset="0"/>
              <a:buNone/>
            </a:pPr>
            <a:endParaRPr lang="en-US" altLang="en-US" sz="3600" b="1"/>
          </a:p>
          <a:p>
            <a:pPr marL="0" indent="0">
              <a:spcBef>
                <a:spcPct val="0"/>
              </a:spcBef>
              <a:buFont typeface="Arial" panose="020B0604020202020204" pitchFamily="34" charset="0"/>
              <a:buNone/>
            </a:pPr>
            <a:r>
              <a:rPr lang="en-US" altLang="en-US" sz="3600" b="1"/>
              <a:t>When you pass, Through the fire, You’ll not be hurt</a:t>
            </a:r>
          </a:p>
          <a:p>
            <a:pPr marL="0" indent="0">
              <a:spcBef>
                <a:spcPct val="0"/>
              </a:spcBef>
              <a:buFont typeface="Arial" panose="020B0604020202020204" pitchFamily="34" charset="0"/>
              <a:buNone/>
            </a:pPr>
            <a:r>
              <a:rPr lang="en-US" altLang="en-US" sz="3600" b="1"/>
              <a:t>     And the flames, Will not, Consume you</a:t>
            </a:r>
          </a:p>
          <a:p>
            <a:pPr marL="0" indent="0">
              <a:spcBef>
                <a:spcPct val="0"/>
              </a:spcBef>
              <a:buFont typeface="Arial" panose="020B0604020202020204" pitchFamily="34" charset="0"/>
              <a:buNone/>
            </a:pPr>
            <a:endParaRPr lang="en-US" altLang="en-US" sz="3600" b="1"/>
          </a:p>
          <a:p>
            <a:pPr marL="0" indent="0">
              <a:spcBef>
                <a:spcPct val="0"/>
              </a:spcBef>
              <a:buFont typeface="Arial" panose="020B0604020202020204" pitchFamily="34" charset="0"/>
              <a:buNone/>
            </a:pPr>
            <a:r>
              <a:rPr lang="en-US" altLang="en-US" sz="3600" b="1"/>
              <a:t>Do not fear, For I, Have redeemed you</a:t>
            </a:r>
          </a:p>
          <a:p>
            <a:pPr marL="0" indent="0">
              <a:spcBef>
                <a:spcPct val="0"/>
              </a:spcBef>
              <a:buFont typeface="Arial" panose="020B0604020202020204" pitchFamily="34" charset="0"/>
              <a:buNone/>
            </a:pPr>
            <a:r>
              <a:rPr lang="en-US" altLang="en-US" sz="3600" b="1"/>
              <a:t>    I have called, You by name, You are Mine</a:t>
            </a:r>
          </a:p>
        </p:txBody>
      </p:sp>
      <p:sp>
        <p:nvSpPr>
          <p:cNvPr id="4" name="Date Placeholder 3">
            <a:extLst>
              <a:ext uri="{FF2B5EF4-FFF2-40B4-BE49-F238E27FC236}">
                <a16:creationId xmlns:a16="http://schemas.microsoft.com/office/drawing/2014/main" id="{ECCCC2A0-5CD1-A296-38D5-8BABEA27FF1A}"/>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89877982-2B1B-49C2-2B70-8AB2E0795BE2}"/>
              </a:ext>
            </a:extLst>
          </p:cNvPr>
          <p:cNvSpPr>
            <a:spLocks noGrp="1"/>
          </p:cNvSpPr>
          <p:nvPr>
            <p:ph type="ftr" sz="quarter" idx="11"/>
          </p:nvPr>
        </p:nvSpPr>
        <p:spPr/>
        <p:txBody>
          <a:bodyPr/>
          <a:lstStyle/>
          <a:p>
            <a:pPr>
              <a:defRPr/>
            </a:pPr>
            <a:r>
              <a:rPr lang="en-US"/>
              <a:t>Isaiah 63 - The LORD's Vengeance Revealed and Mercy Recalled</a:t>
            </a:r>
          </a:p>
        </p:txBody>
      </p:sp>
      <p:sp>
        <p:nvSpPr>
          <p:cNvPr id="21510" name="Slide Number Placeholder 5">
            <a:extLst>
              <a:ext uri="{FF2B5EF4-FFF2-40B4-BE49-F238E27FC236}">
                <a16:creationId xmlns:a16="http://schemas.microsoft.com/office/drawing/2014/main" id="{15DF9E6A-06FD-0A5A-E4AE-0B089605F36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9717C07-F505-4396-A845-CD79C368B986}" type="slidenum">
              <a:rPr lang="en-US" altLang="en-US" smtClean="0"/>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1" end="1"/>
                                            </p:txEl>
                                          </p:spTgt>
                                        </p:tgtEl>
                                        <p:attrNameLst>
                                          <p:attrName>style.visibility</p:attrName>
                                        </p:attrNameLst>
                                      </p:cBhvr>
                                      <p:to>
                                        <p:strVal val="visible"/>
                                      </p:to>
                                    </p:set>
                                    <p:animEffect transition="in" filter="fade">
                                      <p:cBhvr>
                                        <p:cTn id="10" dur="500"/>
                                        <p:tgtEl>
                                          <p:spTgt spid="2355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Effect transition="in" filter="fade">
                                      <p:cBhvr>
                                        <p:cTn id="13" dur="500"/>
                                        <p:tgtEl>
                                          <p:spTgt spid="2355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4" end="4"/>
                                            </p:txEl>
                                          </p:spTgt>
                                        </p:tgtEl>
                                        <p:attrNameLst>
                                          <p:attrName>style.visibility</p:attrName>
                                        </p:attrNameLst>
                                      </p:cBhvr>
                                      <p:to>
                                        <p:strVal val="visible"/>
                                      </p:to>
                                    </p:set>
                                    <p:animEffect transition="in" filter="fade">
                                      <p:cBhvr>
                                        <p:cTn id="16" dur="500"/>
                                        <p:tgtEl>
                                          <p:spTgt spid="2355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animEffect transition="in" filter="fade">
                                      <p:cBhvr>
                                        <p:cTn id="19"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C908D3C-41FE-07FB-3B21-507554AC2BA1}"/>
              </a:ext>
            </a:extLst>
          </p:cNvPr>
          <p:cNvSpPr>
            <a:spLocks noGrp="1"/>
          </p:cNvSpPr>
          <p:nvPr>
            <p:ph type="title"/>
          </p:nvPr>
        </p:nvSpPr>
        <p:spPr/>
        <p:txBody>
          <a:bodyPr/>
          <a:lstStyle/>
          <a:p>
            <a:r>
              <a:rPr lang="en-US" altLang="en-US" b="1"/>
              <a:t>Isaiah 43</a:t>
            </a:r>
            <a:br>
              <a:rPr lang="en-US" altLang="en-US" b="1"/>
            </a:br>
            <a:r>
              <a:rPr lang="en-US" altLang="en-US" sz="2200" b="1">
                <a:solidFill>
                  <a:srgbClr val="0000FF"/>
                </a:solidFill>
              </a:rPr>
              <a:t>6</a:t>
            </a:r>
            <a:r>
              <a:rPr lang="en-US" altLang="en-US" sz="2200" b="1"/>
              <a:t> of 8</a:t>
            </a:r>
            <a:endParaRPr lang="en-US" altLang="en-US" sz="2200"/>
          </a:p>
        </p:txBody>
      </p:sp>
      <p:sp>
        <p:nvSpPr>
          <p:cNvPr id="23555" name="Content Placeholder 2">
            <a:extLst>
              <a:ext uri="{FF2B5EF4-FFF2-40B4-BE49-F238E27FC236}">
                <a16:creationId xmlns:a16="http://schemas.microsoft.com/office/drawing/2014/main" id="{5440D500-7EF2-6FFB-4CC0-994D86E8505E}"/>
              </a:ext>
            </a:extLst>
          </p:cNvPr>
          <p:cNvSpPr>
            <a:spLocks noGrp="1"/>
          </p:cNvSpPr>
          <p:nvPr>
            <p:ph idx="1"/>
          </p:nvPr>
        </p:nvSpPr>
        <p:spPr/>
        <p:txBody>
          <a:bodyPr/>
          <a:lstStyle/>
          <a:p>
            <a:pPr marL="0" indent="0">
              <a:spcBef>
                <a:spcPct val="0"/>
              </a:spcBef>
              <a:buFont typeface="Arial" panose="020B0604020202020204" pitchFamily="34" charset="0"/>
              <a:buNone/>
            </a:pPr>
            <a:r>
              <a:rPr lang="en-US" altLang="en-US" sz="3600" b="1" dirty="0"/>
              <a:t>For I am the Lord your God</a:t>
            </a:r>
          </a:p>
          <a:p>
            <a:pPr marL="0" indent="0">
              <a:spcBef>
                <a:spcPct val="0"/>
              </a:spcBef>
              <a:buFont typeface="Arial" panose="020B0604020202020204" pitchFamily="34" charset="0"/>
              <a:buNone/>
            </a:pPr>
            <a:r>
              <a:rPr lang="en-US" altLang="en-US" sz="3600" b="1" dirty="0"/>
              <a:t>For I am the Lord your God</a:t>
            </a:r>
          </a:p>
          <a:p>
            <a:pPr marL="0" indent="0">
              <a:spcBef>
                <a:spcPct val="0"/>
              </a:spcBef>
              <a:buFont typeface="Arial" panose="020B0604020202020204" pitchFamily="34" charset="0"/>
              <a:buNone/>
            </a:pPr>
            <a:r>
              <a:rPr lang="en-US" altLang="en-US" sz="3600" b="1" dirty="0"/>
              <a:t>The Holy One, of Israel, Your Savior</a:t>
            </a:r>
          </a:p>
          <a:p>
            <a:pPr marL="0" indent="0">
              <a:spcBef>
                <a:spcPct val="0"/>
              </a:spcBef>
              <a:buFont typeface="Arial" panose="020B0604020202020204" pitchFamily="34" charset="0"/>
              <a:buNone/>
            </a:pPr>
            <a:endParaRPr lang="en-US" altLang="en-US" sz="1800" b="1" dirty="0"/>
          </a:p>
          <a:p>
            <a:pPr marL="0" indent="0">
              <a:spcBef>
                <a:spcPct val="0"/>
              </a:spcBef>
              <a:buFont typeface="Arial" panose="020B0604020202020204" pitchFamily="34" charset="0"/>
              <a:buNone/>
            </a:pPr>
            <a:r>
              <a:rPr lang="en-US" altLang="en-US" sz="3600" b="1" dirty="0"/>
              <a:t>For I am the Lord your God</a:t>
            </a:r>
          </a:p>
          <a:p>
            <a:pPr marL="0" indent="0">
              <a:spcBef>
                <a:spcPct val="0"/>
              </a:spcBef>
              <a:buFont typeface="Arial" panose="020B0604020202020204" pitchFamily="34" charset="0"/>
              <a:buNone/>
            </a:pPr>
            <a:r>
              <a:rPr lang="en-US" altLang="en-US" sz="3600" b="1" dirty="0"/>
              <a:t>For I am the Lord your God</a:t>
            </a:r>
          </a:p>
          <a:p>
            <a:pPr marL="0" indent="0">
              <a:spcBef>
                <a:spcPct val="0"/>
              </a:spcBef>
              <a:buFont typeface="Arial" panose="020B0604020202020204" pitchFamily="34" charset="0"/>
              <a:buNone/>
            </a:pPr>
            <a:r>
              <a:rPr lang="en-US" altLang="en-US" sz="3600" b="1" dirty="0"/>
              <a:t>The Holy One, Of Israel, Your Savior</a:t>
            </a:r>
          </a:p>
        </p:txBody>
      </p:sp>
      <p:sp>
        <p:nvSpPr>
          <p:cNvPr id="4" name="Date Placeholder 3">
            <a:extLst>
              <a:ext uri="{FF2B5EF4-FFF2-40B4-BE49-F238E27FC236}">
                <a16:creationId xmlns:a16="http://schemas.microsoft.com/office/drawing/2014/main" id="{4AAD3A95-D0BC-D4D7-0C36-5DF5A00E389A}"/>
              </a:ext>
            </a:extLst>
          </p:cNvPr>
          <p:cNvSpPr>
            <a:spLocks noGrp="1"/>
          </p:cNvSpPr>
          <p:nvPr>
            <p:ph type="dt" sz="quarter" idx="10"/>
          </p:nvPr>
        </p:nvSpPr>
        <p:spPr/>
        <p:txBody>
          <a:bodyPr/>
          <a:lstStyle/>
          <a:p>
            <a:pPr>
              <a:defRPr/>
            </a:pPr>
            <a:r>
              <a:rPr lang="en-US"/>
              <a:t>April 23, 2024</a:t>
            </a:r>
          </a:p>
        </p:txBody>
      </p:sp>
      <p:sp>
        <p:nvSpPr>
          <p:cNvPr id="5" name="Footer Placeholder 4">
            <a:extLst>
              <a:ext uri="{FF2B5EF4-FFF2-40B4-BE49-F238E27FC236}">
                <a16:creationId xmlns:a16="http://schemas.microsoft.com/office/drawing/2014/main" id="{F276B283-D531-4915-C937-7A4121C70D86}"/>
              </a:ext>
            </a:extLst>
          </p:cNvPr>
          <p:cNvSpPr>
            <a:spLocks noGrp="1"/>
          </p:cNvSpPr>
          <p:nvPr>
            <p:ph type="ftr" sz="quarter" idx="11"/>
          </p:nvPr>
        </p:nvSpPr>
        <p:spPr/>
        <p:txBody>
          <a:bodyPr/>
          <a:lstStyle/>
          <a:p>
            <a:pPr>
              <a:defRPr/>
            </a:pPr>
            <a:r>
              <a:rPr lang="en-US"/>
              <a:t>Isaiah 63 - The LORD's Vengeance Revealed and Mercy Recalled</a:t>
            </a:r>
          </a:p>
        </p:txBody>
      </p:sp>
      <p:sp>
        <p:nvSpPr>
          <p:cNvPr id="22534" name="Slide Number Placeholder 5">
            <a:extLst>
              <a:ext uri="{FF2B5EF4-FFF2-40B4-BE49-F238E27FC236}">
                <a16:creationId xmlns:a16="http://schemas.microsoft.com/office/drawing/2014/main" id="{0AA21C18-4641-7A8E-CBC8-A4DC1B69B43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7D29F25-1949-4B87-A780-405ECD087340}" type="slidenum">
              <a:rPr lang="en-US" altLang="en-US" smtClean="0"/>
              <a:pPr/>
              <a:t>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fade">
                                      <p:cBhvr>
                                        <p:cTn id="10" dur="500"/>
                                        <p:tgtEl>
                                          <p:spTgt spid="2355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Effect transition="in" filter="fade">
                                      <p:cBhvr>
                                        <p:cTn id="13" dur="500"/>
                                        <p:tgtEl>
                                          <p:spTgt spid="2355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2" end="2"/>
                                            </p:txEl>
                                          </p:spTgt>
                                        </p:tgtEl>
                                        <p:attrNameLst>
                                          <p:attrName>style.visibility</p:attrName>
                                        </p:attrNameLst>
                                      </p:cBhvr>
                                      <p:to>
                                        <p:strVal val="visible"/>
                                      </p:to>
                                    </p:set>
                                    <p:animEffect transition="in" filter="fade">
                                      <p:cBhvr>
                                        <p:cTn id="16" dur="500"/>
                                        <p:tgtEl>
                                          <p:spTgt spid="2355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animEffect transition="in" filter="fade">
                                      <p:cBhvr>
                                        <p:cTn id="19" dur="500"/>
                                        <p:tgtEl>
                                          <p:spTgt spid="2355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3555">
                                            <p:txEl>
                                              <p:pRg st="5" end="5"/>
                                            </p:txEl>
                                          </p:spTgt>
                                        </p:tgtEl>
                                        <p:attrNameLst>
                                          <p:attrName>style.visibility</p:attrName>
                                        </p:attrNameLst>
                                      </p:cBhvr>
                                      <p:to>
                                        <p:strVal val="visible"/>
                                      </p:to>
                                    </p:set>
                                    <p:animEffect transition="in" filter="fade">
                                      <p:cBhvr>
                                        <p:cTn id="22" dur="500"/>
                                        <p:tgtEl>
                                          <p:spTgt spid="2355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animEffect transition="in" filter="fade">
                                      <p:cBhvr>
                                        <p:cTn id="25"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P spid="23555"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43951</TotalTime>
  <Words>3968</Words>
  <Application>Microsoft Office PowerPoint</Application>
  <PresentationFormat>Widescreen</PresentationFormat>
  <Paragraphs>449</Paragraphs>
  <Slides>41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Times New Roman</vt:lpstr>
      <vt:lpstr>Calibri</vt:lpstr>
      <vt:lpstr>MS PGothic</vt:lpstr>
      <vt:lpstr>Arial</vt:lpstr>
      <vt:lpstr>Office Theme</vt:lpstr>
      <vt:lpstr>WELCOME  TO  THE  MOB!</vt:lpstr>
      <vt:lpstr>Welcome To The MOB!</vt:lpstr>
      <vt:lpstr>Please Rise</vt:lpstr>
      <vt:lpstr>Isaiah 43 1 of 8</vt:lpstr>
      <vt:lpstr>Isaiah 43 2 of 8</vt:lpstr>
      <vt:lpstr>Isaiah 43 3 of 8</vt:lpstr>
      <vt:lpstr>Isaiah 43 4 of 8</vt:lpstr>
      <vt:lpstr>Isaiah 43 5 of 8</vt:lpstr>
      <vt:lpstr>Isaiah 43 6 of 8</vt:lpstr>
      <vt:lpstr>Isaiah 43 7.1 of 8</vt:lpstr>
      <vt:lpstr>Isaiah 43 7.2 of 8</vt:lpstr>
      <vt:lpstr>Isaiah 43 8 of 8</vt:lpstr>
      <vt:lpstr>Memory Verse</vt:lpstr>
      <vt:lpstr>Book of Isaiah</vt:lpstr>
      <vt:lpstr>Isaiah Bible Study Schedule  for Fall 2023 – Spring 2024 as of April 23, 2024</vt:lpstr>
      <vt:lpstr>Our Study of Isaiah</vt:lpstr>
      <vt:lpstr>Introduction</vt:lpstr>
      <vt:lpstr>Overview</vt:lpstr>
      <vt:lpstr>Lesson Overview Isaiah Chapters 63</vt:lpstr>
      <vt:lpstr>Isaiah 63:1-2 Sin Causes Blindness In Seeing The Messiah</vt:lpstr>
      <vt:lpstr>Isaiah 63:1-2 Sin Causes Blindness In Seeing The Messiah</vt:lpstr>
      <vt:lpstr>Isaiah 63:3-6 Sin Ensures Judgment From God’s Servant</vt:lpstr>
      <vt:lpstr>Isaiah 63:3-6 Sin Ensures Judgment From God’s Servant</vt:lpstr>
      <vt:lpstr>Isaiah 63:7-9 Sin Hinders Gratitude For God’s Blessings</vt:lpstr>
      <vt:lpstr>Isaiah 63:7-9 Sin Hinders Gratitude For God’s Blessings </vt:lpstr>
      <vt:lpstr>Isaiah 63:10 Sin Fosters Rebellion Against God</vt:lpstr>
      <vt:lpstr>Isaiah 63:10 Sin Fosters Rebellion Against God</vt:lpstr>
      <vt:lpstr>Isaiah 63:11-14 Sin Clouds Remembrance Of God’s Blessings</vt:lpstr>
      <vt:lpstr>Isaiah 63:11-14 Sin Clouds Remembrance Of God’s Blessings</vt:lpstr>
      <vt:lpstr>Isaiah 63:15-19 Sin Distorts Promises To The Elect</vt:lpstr>
      <vt:lpstr>Isaiah 63:15-19 Sin Distorts Promises To The Elect</vt:lpstr>
      <vt:lpstr>Conclusion</vt:lpstr>
      <vt:lpstr>Next Meeting</vt:lpstr>
      <vt:lpstr>Discussion &amp; Application</vt:lpstr>
      <vt:lpstr>Discussion &amp; Application</vt:lpstr>
      <vt:lpstr>Closing</vt:lpstr>
      <vt:lpstr>PowerPoint Presentation</vt:lpstr>
      <vt:lpstr>Isaiah 63</vt:lpstr>
      <vt:lpstr>Isaiah 63</vt:lpstr>
      <vt:lpstr>Isaiah 63</vt:lpstr>
      <vt:lpstr>Isaiah 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John Neal</cp:lastModifiedBy>
  <cp:revision>1873</cp:revision>
  <cp:lastPrinted>2021-11-09T23:03:59Z</cp:lastPrinted>
  <dcterms:created xsi:type="dcterms:W3CDTF">2012-01-22T12:15:41Z</dcterms:created>
  <dcterms:modified xsi:type="dcterms:W3CDTF">2024-04-21T01:10:49Z</dcterms:modified>
</cp:coreProperties>
</file>