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7" r:id="rId2"/>
  </p:sldMasterIdLst>
  <p:notesMasterIdLst>
    <p:notesMasterId r:id="rId44"/>
  </p:notesMasterIdLst>
  <p:handoutMasterIdLst>
    <p:handoutMasterId r:id="rId45"/>
  </p:handoutMasterIdLst>
  <p:sldIdLst>
    <p:sldId id="474" r:id="rId3"/>
    <p:sldId id="467" r:id="rId4"/>
    <p:sldId id="468" r:id="rId5"/>
    <p:sldId id="475" r:id="rId6"/>
    <p:sldId id="476" r:id="rId7"/>
    <p:sldId id="477" r:id="rId8"/>
    <p:sldId id="478" r:id="rId9"/>
    <p:sldId id="473" r:id="rId10"/>
    <p:sldId id="470" r:id="rId11"/>
    <p:sldId id="471" r:id="rId12"/>
    <p:sldId id="490" r:id="rId13"/>
    <p:sldId id="488" r:id="rId14"/>
    <p:sldId id="484" r:id="rId15"/>
    <p:sldId id="489" r:id="rId16"/>
    <p:sldId id="330" r:id="rId17"/>
    <p:sldId id="441" r:id="rId18"/>
    <p:sldId id="445" r:id="rId19"/>
    <p:sldId id="443" r:id="rId20"/>
    <p:sldId id="444" r:id="rId21"/>
    <p:sldId id="457" r:id="rId22"/>
    <p:sldId id="465" r:id="rId23"/>
    <p:sldId id="440" r:id="rId24"/>
    <p:sldId id="486" r:id="rId25"/>
    <p:sldId id="430" r:id="rId26"/>
    <p:sldId id="461" r:id="rId27"/>
    <p:sldId id="487" r:id="rId28"/>
    <p:sldId id="448" r:id="rId29"/>
    <p:sldId id="447" r:id="rId30"/>
    <p:sldId id="460" r:id="rId31"/>
    <p:sldId id="449" r:id="rId32"/>
    <p:sldId id="453" r:id="rId33"/>
    <p:sldId id="483" r:id="rId34"/>
    <p:sldId id="481" r:id="rId35"/>
    <p:sldId id="479" r:id="rId36"/>
    <p:sldId id="482" r:id="rId37"/>
    <p:sldId id="456" r:id="rId38"/>
    <p:sldId id="459" r:id="rId39"/>
    <p:sldId id="458" r:id="rId40"/>
    <p:sldId id="423" r:id="rId41"/>
    <p:sldId id="462" r:id="rId42"/>
    <p:sldId id="463" r:id="rId43"/>
  </p:sldIdLst>
  <p:sldSz cx="13004800" cy="7315200"/>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304" userDrawn="1">
          <p15:clr>
            <a:srgbClr val="A4A3A4"/>
          </p15:clr>
        </p15:guide>
        <p15:guide id="2" pos="40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FFCC66"/>
    <a:srgbClr val="FF7C80"/>
    <a:srgbClr val="CCECFF"/>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62464" autoAdjust="0"/>
  </p:normalViewPr>
  <p:slideViewPr>
    <p:cSldViewPr>
      <p:cViewPr varScale="1">
        <p:scale>
          <a:sx n="50" d="100"/>
          <a:sy n="50" d="100"/>
        </p:scale>
        <p:origin x="345" y="39"/>
      </p:cViewPr>
      <p:guideLst>
        <p:guide orient="horz" pos="2304"/>
        <p:guide pos="4096"/>
      </p:guideLst>
    </p:cSldViewPr>
  </p:slideViewPr>
  <p:notesTextViewPr>
    <p:cViewPr>
      <p:scale>
        <a:sx n="3" d="2"/>
        <a:sy n="3" d="2"/>
      </p:scale>
      <p:origin x="0" y="0"/>
    </p:cViewPr>
  </p:notesTextViewPr>
  <p:sorterViewPr>
    <p:cViewPr>
      <p:scale>
        <a:sx n="66" d="100"/>
        <a:sy n="66" d="100"/>
      </p:scale>
      <p:origin x="0" y="-6381"/>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066733" cy="46815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a:defRPr sz="1200"/>
            </a:lvl1pPr>
          </a:lstStyle>
          <a:p>
            <a:endParaRPr lang="en-US"/>
          </a:p>
        </p:txBody>
      </p:sp>
      <p:sp>
        <p:nvSpPr>
          <p:cNvPr id="18435" name="Rectangle 3"/>
          <p:cNvSpPr>
            <a:spLocks noGrp="1" noChangeArrowheads="1"/>
          </p:cNvSpPr>
          <p:nvPr>
            <p:ph type="dt" sz="quarter" idx="1"/>
          </p:nvPr>
        </p:nvSpPr>
        <p:spPr bwMode="auto">
          <a:xfrm>
            <a:off x="4008705" y="0"/>
            <a:ext cx="3066733" cy="46815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algn="r">
              <a:defRPr sz="1200"/>
            </a:lvl1pPr>
          </a:lstStyle>
          <a:p>
            <a:endParaRPr lang="en-US"/>
          </a:p>
        </p:txBody>
      </p:sp>
      <p:sp>
        <p:nvSpPr>
          <p:cNvPr id="18436" name="Rectangle 4"/>
          <p:cNvSpPr>
            <a:spLocks noGrp="1" noChangeArrowheads="1"/>
          </p:cNvSpPr>
          <p:nvPr>
            <p:ph type="ftr" sz="quarter" idx="2"/>
          </p:nvPr>
        </p:nvSpPr>
        <p:spPr bwMode="auto">
          <a:xfrm>
            <a:off x="0" y="8893296"/>
            <a:ext cx="3066733" cy="468154"/>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a:defRPr sz="1200"/>
            </a:lvl1pPr>
          </a:lstStyle>
          <a:p>
            <a:endParaRPr lang="en-US"/>
          </a:p>
        </p:txBody>
      </p:sp>
      <p:sp>
        <p:nvSpPr>
          <p:cNvPr id="18437" name="Rectangle 5"/>
          <p:cNvSpPr>
            <a:spLocks noGrp="1" noChangeArrowheads="1"/>
          </p:cNvSpPr>
          <p:nvPr>
            <p:ph type="sldNum" sz="quarter" idx="3"/>
          </p:nvPr>
        </p:nvSpPr>
        <p:spPr bwMode="auto">
          <a:xfrm>
            <a:off x="4008705" y="8893296"/>
            <a:ext cx="3066733" cy="468154"/>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algn="r">
              <a:defRPr sz="1200"/>
            </a:lvl1pPr>
          </a:lstStyle>
          <a:p>
            <a:fld id="{D7CD459D-E2F3-4FE0-BAEB-5D23A90BE640}" type="slidenum">
              <a:rPr lang="en-US"/>
              <a:pPr/>
              <a:t>‹#›</a:t>
            </a:fld>
            <a:endParaRPr lang="en-US"/>
          </a:p>
        </p:txBody>
      </p:sp>
    </p:spTree>
    <p:extLst>
      <p:ext uri="{BB962C8B-B14F-4D97-AF65-F5344CB8AC3E}">
        <p14:creationId xmlns:p14="http://schemas.microsoft.com/office/powerpoint/2010/main" val="39093949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3066733" cy="46815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a:defRPr sz="1200"/>
            </a:lvl1pPr>
          </a:lstStyle>
          <a:p>
            <a:endParaRPr lang="en-US"/>
          </a:p>
        </p:txBody>
      </p:sp>
      <p:sp>
        <p:nvSpPr>
          <p:cNvPr id="45059" name="Rectangle 3"/>
          <p:cNvSpPr>
            <a:spLocks noGrp="1" noChangeArrowheads="1"/>
          </p:cNvSpPr>
          <p:nvPr>
            <p:ph type="dt" idx="1"/>
          </p:nvPr>
        </p:nvSpPr>
        <p:spPr bwMode="auto">
          <a:xfrm>
            <a:off x="4008705" y="0"/>
            <a:ext cx="3066733" cy="46815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algn="r">
              <a:defRPr sz="1200"/>
            </a:lvl1pPr>
          </a:lstStyle>
          <a:p>
            <a:endParaRPr lang="en-US"/>
          </a:p>
        </p:txBody>
      </p:sp>
      <p:sp>
        <p:nvSpPr>
          <p:cNvPr id="45060" name="Rectangle 4"/>
          <p:cNvSpPr>
            <a:spLocks noGrp="1" noRot="1" noChangeAspect="1" noChangeArrowheads="1" noTextEdit="1"/>
          </p:cNvSpPr>
          <p:nvPr>
            <p:ph type="sldImg" idx="2"/>
          </p:nvPr>
        </p:nvSpPr>
        <p:spPr bwMode="auto">
          <a:xfrm>
            <a:off x="417513" y="701675"/>
            <a:ext cx="6242050" cy="3511550"/>
          </a:xfrm>
          <a:prstGeom prst="rect">
            <a:avLst/>
          </a:prstGeom>
          <a:noFill/>
          <a:ln w="9525">
            <a:solidFill>
              <a:srgbClr val="000000"/>
            </a:solidFill>
            <a:miter lim="800000"/>
            <a:headEnd/>
            <a:tailEnd/>
          </a:ln>
          <a:effectLst/>
        </p:spPr>
      </p:sp>
      <p:sp>
        <p:nvSpPr>
          <p:cNvPr id="45061" name="Rectangle 5"/>
          <p:cNvSpPr>
            <a:spLocks noGrp="1" noChangeArrowheads="1"/>
          </p:cNvSpPr>
          <p:nvPr>
            <p:ph type="body" sz="quarter" idx="3"/>
          </p:nvPr>
        </p:nvSpPr>
        <p:spPr bwMode="auto">
          <a:xfrm>
            <a:off x="707708" y="4447461"/>
            <a:ext cx="5661660" cy="421338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5062" name="Rectangle 6"/>
          <p:cNvSpPr>
            <a:spLocks noGrp="1" noChangeArrowheads="1"/>
          </p:cNvSpPr>
          <p:nvPr>
            <p:ph type="ftr" sz="quarter" idx="4"/>
          </p:nvPr>
        </p:nvSpPr>
        <p:spPr bwMode="auto">
          <a:xfrm>
            <a:off x="0" y="8893296"/>
            <a:ext cx="3066733" cy="468154"/>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a:defRPr sz="1200"/>
            </a:lvl1pPr>
          </a:lstStyle>
          <a:p>
            <a:endParaRPr lang="en-US"/>
          </a:p>
        </p:txBody>
      </p:sp>
      <p:sp>
        <p:nvSpPr>
          <p:cNvPr id="45063" name="Rectangle 7"/>
          <p:cNvSpPr>
            <a:spLocks noGrp="1" noChangeArrowheads="1"/>
          </p:cNvSpPr>
          <p:nvPr>
            <p:ph type="sldNum" sz="quarter" idx="5"/>
          </p:nvPr>
        </p:nvSpPr>
        <p:spPr bwMode="auto">
          <a:xfrm>
            <a:off x="4008705" y="8893296"/>
            <a:ext cx="3066733" cy="468154"/>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algn="r">
              <a:defRPr sz="1200"/>
            </a:lvl1pPr>
          </a:lstStyle>
          <a:p>
            <a:fld id="{4D2B7343-4559-4655-B0BC-11E2F39BB687}" type="slidenum">
              <a:rPr lang="en-US"/>
              <a:pPr/>
              <a:t>‹#›</a:t>
            </a:fld>
            <a:endParaRPr lang="en-US"/>
          </a:p>
        </p:txBody>
      </p:sp>
    </p:spTree>
    <p:extLst>
      <p:ext uri="{BB962C8B-B14F-4D97-AF65-F5344CB8AC3E}">
        <p14:creationId xmlns:p14="http://schemas.microsoft.com/office/powerpoint/2010/main" val="202018398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26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0B96C18-A2BE-4806-80D6-AC68D4A6FD33}" type="slidenum">
              <a:rPr lang="en-US" altLang="en-US"/>
              <a:pPr/>
              <a:t>4</a:t>
            </a:fld>
            <a:endParaRPr lang="en-US" altLang="en-US"/>
          </a:p>
        </p:txBody>
      </p:sp>
    </p:spTree>
    <p:extLst>
      <p:ext uri="{BB962C8B-B14F-4D97-AF65-F5344CB8AC3E}">
        <p14:creationId xmlns:p14="http://schemas.microsoft.com/office/powerpoint/2010/main" val="286678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And Ahaz slept with his fathers, and they buried him in the city, in Jerusalem, for they did not bring him into the tombs of the kings of Israel.</a:t>
            </a:r>
          </a:p>
          <a:p>
            <a:pPr lvl="1"/>
            <a:r>
              <a:rPr lang="en-US" b="0" i="0" u="none" strike="noStrike" baseline="0" dirty="0" smtClean="0"/>
              <a:t>2 </a:t>
            </a:r>
            <a:r>
              <a:rPr lang="en-US" b="0" i="0" u="none" strike="noStrike" baseline="0" dirty="0" err="1" smtClean="0"/>
              <a:t>Ch</a:t>
            </a:r>
            <a:r>
              <a:rPr lang="en-US" b="0" i="0" u="none" strike="noStrike" baseline="0" dirty="0" smtClean="0"/>
              <a:t> 28:27.</a:t>
            </a:r>
          </a:p>
          <a:p>
            <a:endParaRPr lang="en-US"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21</a:t>
            </a:fld>
            <a:endParaRPr lang="en-US"/>
          </a:p>
        </p:txBody>
      </p:sp>
    </p:spTree>
    <p:extLst>
      <p:ext uri="{BB962C8B-B14F-4D97-AF65-F5344CB8AC3E}">
        <p14:creationId xmlns:p14="http://schemas.microsoft.com/office/powerpoint/2010/main" val="2280039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dirty="0" smtClean="0"/>
              <a:t>The Assyrian kings were proud of their cruel and terrible reputation and went to great trouble and expense to record their exploits for posterity. Archaeologists have uncovered many reliefs (large stone wall panels with carved depictions) of grisly post-battle scenes, which were erected in palaces so that they could be seen daily. In addition, written descriptions of post-battle tortures of prisoners were preserved on obelisks and cylindrical pillars. Discovered in these pictorial and written displays are gruesome details and horrific boasting. “It is as gory and bloodcurdling a history as we know.”</a:t>
            </a:r>
          </a:p>
          <a:p>
            <a:pPr rtl="0"/>
            <a:r>
              <a:rPr lang="en-US" sz="1200" dirty="0" smtClean="0"/>
              <a:t>Assyrians boasted of their cruelty to captured peoples following the siege of their town or city, and their victims were not limited to combatants. (Warning: What follows is rated “R” for gore and violence.) Records brag of live dismemberment, often leaving one hand attached so they could shake it before the person died. They made parades of heads, requiring friends of the deceased to carry them elevated on poles. They boasted of their practice of stretching live prisoners with ropes so they could be skinned alive. The human skins were then displayed on city walls and on poles. They commissioned pictures of their post-battle tortures where piles of heads, hands, and feet, and heads impaled on poles—eight heads to a stake—were displayed. They pulled out the tongues and testicles of live victims and burned the young alive.</a:t>
            </a:r>
          </a:p>
          <a:p>
            <a:pPr lvl="1"/>
            <a:r>
              <a:rPr lang="en-US" dirty="0" smtClean="0"/>
              <a:t> James Bruckner, Jonah, Nahum, Habakkuk, Zephaniah, The NIV Application Commentary (Grand Rapids, MI: Zondervan Publishing House, 2004), 2829.</a:t>
            </a:r>
          </a:p>
        </p:txBody>
      </p:sp>
      <p:sp>
        <p:nvSpPr>
          <p:cNvPr id="4" name="Slide Number Placeholder 3"/>
          <p:cNvSpPr>
            <a:spLocks noGrp="1"/>
          </p:cNvSpPr>
          <p:nvPr>
            <p:ph type="sldNum" sz="quarter" idx="10"/>
          </p:nvPr>
        </p:nvSpPr>
        <p:spPr/>
        <p:txBody>
          <a:bodyPr/>
          <a:lstStyle/>
          <a:p>
            <a:fld id="{4D2B7343-4559-4655-B0BC-11E2F39BB687}" type="slidenum">
              <a:rPr lang="en-US" smtClean="0"/>
              <a:pPr/>
              <a:t>22</a:t>
            </a:fld>
            <a:endParaRPr lang="en-US"/>
          </a:p>
        </p:txBody>
      </p:sp>
    </p:spTree>
    <p:extLst>
      <p:ext uri="{BB962C8B-B14F-4D97-AF65-F5344CB8AC3E}">
        <p14:creationId xmlns:p14="http://schemas.microsoft.com/office/powerpoint/2010/main" val="231436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25</a:t>
            </a:fld>
            <a:endParaRPr lang="en-US"/>
          </a:p>
        </p:txBody>
      </p:sp>
    </p:spTree>
    <p:extLst>
      <p:ext uri="{BB962C8B-B14F-4D97-AF65-F5344CB8AC3E}">
        <p14:creationId xmlns:p14="http://schemas.microsoft.com/office/powerpoint/2010/main" val="2067165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Arial" charset="0"/>
              </a:rPr>
              <a:t>Some of his prophecies have been fulfilled but many await fulfillment.  Fulfillment of some of Isaiah’s prophecies in his own lifetime provided his credentials for the prophetic office.  Sennacherib’s effort to take Jerusalem failed, just as Isaiah had said it would (37:6, 7, 36-38).  The Lord healed Hezekiah’s illness as Isaiah predicted (38:5; 2 Kings 20:7).  Long before Cyrus, king of Persia appeared on the scene, Isaiah named him as Judah’s deliverer from Babylonian captivity (44:28; 45:1).  Fulfillment of his prophecies concerning Christ’s first coming have given Isaiah further vindication (e.g., 7:14).  The literal fulfillment pattern of his already-fulfilled prophecies gives assurance that prophecies of Christ’s Second Coming will also see literal fulfillment.</a:t>
            </a:r>
          </a:p>
          <a:p>
            <a:r>
              <a:rPr lang="en-US" sz="1200" kern="1200" dirty="0" smtClean="0">
                <a:solidFill>
                  <a:schemeClr val="tx1"/>
                </a:solidFill>
                <a:effectLst/>
                <a:latin typeface="Arial" charset="0"/>
                <a:ea typeface="+mn-ea"/>
                <a:cs typeface="Arial" charset="0"/>
              </a:rPr>
              <a:t> </a:t>
            </a:r>
          </a:p>
          <a:p>
            <a:r>
              <a:rPr lang="en-US" sz="1200" kern="1200" dirty="0" smtClean="0">
                <a:solidFill>
                  <a:schemeClr val="tx1"/>
                </a:solidFill>
                <a:effectLst/>
                <a:latin typeface="Arial" charset="0"/>
                <a:ea typeface="+mn-ea"/>
                <a:cs typeface="Arial" charset="0"/>
              </a:rPr>
              <a:t>Isaiah provides data on the future Day of the Lord and the time following.  He details numerous aspects of Israel’s future kingdom on earth not found elsewhere in the Old Testament or New Testament, including changes in nature, the animal world, Jerusalem’s status among the nations, and the Suffering Servant’s leadership.</a:t>
            </a:r>
          </a:p>
          <a:p>
            <a:endParaRPr lang="en-US"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31</a:t>
            </a:fld>
            <a:endParaRPr lang="en-US"/>
          </a:p>
        </p:txBody>
      </p:sp>
    </p:spTree>
    <p:extLst>
      <p:ext uri="{BB962C8B-B14F-4D97-AF65-F5344CB8AC3E}">
        <p14:creationId xmlns:p14="http://schemas.microsoft.com/office/powerpoint/2010/main" val="40212037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35</a:t>
            </a:fld>
            <a:endParaRPr lang="en-US"/>
          </a:p>
        </p:txBody>
      </p:sp>
    </p:spTree>
    <p:extLst>
      <p:ext uri="{BB962C8B-B14F-4D97-AF65-F5344CB8AC3E}">
        <p14:creationId xmlns:p14="http://schemas.microsoft.com/office/powerpoint/2010/main" val="4152969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331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72CA078-B004-4A72-B10D-A8EE2DDFFFB6}" type="slidenum">
              <a:rPr lang="en-US" altLang="en-US"/>
              <a:pPr/>
              <a:t>5</a:t>
            </a:fld>
            <a:endParaRPr lang="en-US" altLang="en-US"/>
          </a:p>
        </p:txBody>
      </p:sp>
    </p:spTree>
    <p:extLst>
      <p:ext uri="{BB962C8B-B14F-4D97-AF65-F5344CB8AC3E}">
        <p14:creationId xmlns:p14="http://schemas.microsoft.com/office/powerpoint/2010/main" val="1027837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536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A1DE489-9D83-4AEE-A253-EA1BF9F99A2C}" type="slidenum">
              <a:rPr lang="en-US" altLang="en-US"/>
              <a:pPr/>
              <a:t>6</a:t>
            </a:fld>
            <a:endParaRPr lang="en-US" altLang="en-US"/>
          </a:p>
        </p:txBody>
      </p:sp>
    </p:spTree>
    <p:extLst>
      <p:ext uri="{BB962C8B-B14F-4D97-AF65-F5344CB8AC3E}">
        <p14:creationId xmlns:p14="http://schemas.microsoft.com/office/powerpoint/2010/main" val="4250729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741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72F6E35-D4E7-4D81-9591-4AE8F492C041}" type="slidenum">
              <a:rPr lang="en-US" altLang="en-US"/>
              <a:pPr/>
              <a:t>7</a:t>
            </a:fld>
            <a:endParaRPr lang="en-US" altLang="en-US"/>
          </a:p>
        </p:txBody>
      </p:sp>
    </p:spTree>
    <p:extLst>
      <p:ext uri="{BB962C8B-B14F-4D97-AF65-F5344CB8AC3E}">
        <p14:creationId xmlns:p14="http://schemas.microsoft.com/office/powerpoint/2010/main" val="2911178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12</a:t>
            </a:fld>
            <a:endParaRPr lang="en-US"/>
          </a:p>
        </p:txBody>
      </p:sp>
    </p:spTree>
    <p:extLst>
      <p:ext uri="{BB962C8B-B14F-4D97-AF65-F5344CB8AC3E}">
        <p14:creationId xmlns:p14="http://schemas.microsoft.com/office/powerpoint/2010/main" val="2860694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14</a:t>
            </a:fld>
            <a:endParaRPr lang="en-US"/>
          </a:p>
        </p:txBody>
      </p:sp>
    </p:spTree>
    <p:extLst>
      <p:ext uri="{BB962C8B-B14F-4D97-AF65-F5344CB8AC3E}">
        <p14:creationId xmlns:p14="http://schemas.microsoft.com/office/powerpoint/2010/main" val="2021671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15</a:t>
            </a:fld>
            <a:endParaRPr lang="en-US"/>
          </a:p>
        </p:txBody>
      </p:sp>
    </p:spTree>
    <p:extLst>
      <p:ext uri="{BB962C8B-B14F-4D97-AF65-F5344CB8AC3E}">
        <p14:creationId xmlns:p14="http://schemas.microsoft.com/office/powerpoint/2010/main" val="3327863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Isaiah lived through a pivotal period of his nation’s history, the second half of the eighth century </a:t>
            </a:r>
            <a:r>
              <a:rPr lang="en-US" sz="1200" dirty="0" err="1" smtClean="0"/>
              <a:t>bc</a:t>
            </a:r>
            <a:r>
              <a:rPr lang="en-US" sz="1200" dirty="0" smtClean="0"/>
              <a:t>, which saw the rise of written prophecy in the work of Amos, Hosea, Micah and himself, but also the downfall and disappearance of the greater part of Israel, the ten tribes of the northern kingdom</a:t>
            </a:r>
          </a:p>
          <a:p>
            <a:pPr lvl="1"/>
            <a:r>
              <a:rPr lang="en-US" dirty="0" smtClean="0"/>
              <a:t> F. Derek </a:t>
            </a:r>
            <a:r>
              <a:rPr lang="en-US" dirty="0" err="1" smtClean="0"/>
              <a:t>Kidner</a:t>
            </a:r>
            <a:r>
              <a:rPr lang="en-US" dirty="0" smtClean="0"/>
              <a:t>, Isaiah, in New Bible Commentary: 21st Century Edition, ed. D. A. Carson et al., 4th ed. (Leicester, England; Downers Grove, IL: Inter-Varsity Press, 1994), 629.</a:t>
            </a:r>
            <a:endParaRPr lang="en-US"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18</a:t>
            </a:fld>
            <a:endParaRPr lang="en-US"/>
          </a:p>
        </p:txBody>
      </p:sp>
    </p:spTree>
    <p:extLst>
      <p:ext uri="{BB962C8B-B14F-4D97-AF65-F5344CB8AC3E}">
        <p14:creationId xmlns:p14="http://schemas.microsoft.com/office/powerpoint/2010/main" val="1876840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dirty="0" smtClean="0"/>
              <a:t>Outside the OT an abundance of material provides evidence for a chronology of the period. By far the most important single source is a collection of Assyrian </a:t>
            </a:r>
            <a:r>
              <a:rPr lang="en-US" sz="1200" i="1" dirty="0" err="1" smtClean="0"/>
              <a:t>limmu</a:t>
            </a:r>
            <a:r>
              <a:rPr lang="en-US" sz="1200" i="1" dirty="0" smtClean="0"/>
              <a:t> lists. In Assyria a record of each king’s reign was kept on a particular kind of an </a:t>
            </a:r>
            <a:r>
              <a:rPr lang="en-US" sz="1200" i="1" dirty="0" err="1" smtClean="0"/>
              <a:t>annal</a:t>
            </a:r>
            <a:r>
              <a:rPr lang="en-US" sz="1200" i="1" dirty="0" smtClean="0"/>
              <a:t>. Each year of reign was named after an individual of high rank in the court; the first year was named after the king himself, the second after the next highest-ranking official (though that name appears to have been selected by lot originally), and so on, down until the death of the king. The word </a:t>
            </a:r>
            <a:r>
              <a:rPr lang="en-US" sz="1200" i="1" dirty="0" err="1" smtClean="0"/>
              <a:t>limmu</a:t>
            </a:r>
            <a:r>
              <a:rPr lang="en-US" sz="1200" i="1" dirty="0" smtClean="0"/>
              <a:t> was used to introduce the name of the official after whom the current year was to be named, hence the designation “</a:t>
            </a:r>
            <a:r>
              <a:rPr lang="en-US" sz="1200" i="1" dirty="0" err="1" smtClean="0"/>
              <a:t>limmu</a:t>
            </a:r>
            <a:r>
              <a:rPr lang="en-US" sz="1200" i="1" dirty="0" smtClean="0"/>
              <a:t> lists.”</a:t>
            </a:r>
          </a:p>
          <a:p>
            <a:pPr rtl="0"/>
            <a:r>
              <a:rPr lang="en-US" sz="1200" dirty="0" smtClean="0"/>
              <a:t>Assyrian </a:t>
            </a:r>
            <a:r>
              <a:rPr lang="en-US" sz="1200" i="1" dirty="0" err="1" smtClean="0"/>
              <a:t>limmu</a:t>
            </a:r>
            <a:r>
              <a:rPr lang="en-US" sz="1200" i="1" dirty="0" smtClean="0"/>
              <a:t> lists are tied precisely to the solar year, making the documents highly reliable. Further, in addition to many events in Assyrian history, notable natural phenomena were dated on the basis of the </a:t>
            </a:r>
            <a:r>
              <a:rPr lang="en-US" sz="1200" i="1" dirty="0" err="1" smtClean="0"/>
              <a:t>limmu</a:t>
            </a:r>
            <a:r>
              <a:rPr lang="en-US" sz="1200" i="1" dirty="0" smtClean="0"/>
              <a:t> in which they occurred. For example, a solar eclipse dated by the Assyrian scribes in the </a:t>
            </a:r>
            <a:r>
              <a:rPr lang="en-US" sz="1200" i="1" dirty="0" err="1" smtClean="0"/>
              <a:t>limmu</a:t>
            </a:r>
            <a:r>
              <a:rPr lang="en-US" sz="1200" i="1" dirty="0" smtClean="0"/>
              <a:t> year of Bur-</a:t>
            </a:r>
            <a:r>
              <a:rPr lang="en-US" sz="1200" i="1" dirty="0" err="1" smtClean="0"/>
              <a:t>Sagale</a:t>
            </a:r>
            <a:r>
              <a:rPr lang="en-US" sz="1200" i="1" dirty="0" smtClean="0"/>
              <a:t> has been computed astronomically as June 15, 763 </a:t>
            </a:r>
            <a:r>
              <a:rPr lang="en-US" sz="1200" i="1" dirty="0" err="1" smtClean="0"/>
              <a:t>bc</a:t>
            </a:r>
            <a:r>
              <a:rPr lang="en-US" sz="1200" i="1" dirty="0" smtClean="0"/>
              <a:t> Beginning with the year 763, then, and working both backward and forward, a complete list of Assyrian </a:t>
            </a:r>
            <a:r>
              <a:rPr lang="en-US" sz="1200" i="1" dirty="0" err="1" smtClean="0"/>
              <a:t>limmu</a:t>
            </a:r>
            <a:r>
              <a:rPr lang="en-US" sz="1200" i="1" dirty="0" smtClean="0"/>
              <a:t> officials has been obtained for the period between 891 and 648 </a:t>
            </a:r>
            <a:r>
              <a:rPr lang="en-US" sz="1200" i="1" dirty="0" err="1" smtClean="0"/>
              <a:t>bc</a:t>
            </a:r>
            <a:r>
              <a:rPr lang="en-US" sz="1200" i="1" dirty="0" smtClean="0"/>
              <a:t>.</a:t>
            </a:r>
          </a:p>
          <a:p>
            <a:pPr lvl="1"/>
            <a:r>
              <a:rPr lang="en-US" dirty="0" smtClean="0"/>
              <a:t> Walter A. Elwell and Barry J. </a:t>
            </a:r>
            <a:r>
              <a:rPr lang="en-US" dirty="0" err="1" smtClean="0"/>
              <a:t>Beitzel</a:t>
            </a:r>
            <a:r>
              <a:rPr lang="en-US" dirty="0" smtClean="0"/>
              <a:t>, Chronology, Old Testament, Baker Encyclopedia of the Bible (Grand Rapids, MI: Baker Book House, 1988), 454.</a:t>
            </a:r>
          </a:p>
          <a:p>
            <a:pPr lvl="1"/>
            <a:endParaRPr lang="en-US" dirty="0" smtClean="0"/>
          </a:p>
          <a:p>
            <a:r>
              <a:rPr lang="en-US" sz="1200" dirty="0" smtClean="0"/>
              <a:t>It becomes extremely significant then, that in the eponym of </a:t>
            </a:r>
            <a:r>
              <a:rPr lang="en-US" sz="1200" dirty="0" err="1" smtClean="0"/>
              <a:t>Daian</a:t>
            </a:r>
            <a:r>
              <a:rPr lang="en-US" sz="1200" dirty="0" smtClean="0"/>
              <a:t>-Assur, 853 </a:t>
            </a:r>
            <a:r>
              <a:rPr lang="en-US" sz="1200" dirty="0" err="1" smtClean="0"/>
              <a:t>b.c.</a:t>
            </a:r>
            <a:r>
              <a:rPr lang="en-US" sz="1200" dirty="0" smtClean="0"/>
              <a:t>, the sixth year of </a:t>
            </a:r>
            <a:r>
              <a:rPr lang="en-US" sz="1200" dirty="0" err="1" smtClean="0"/>
              <a:t>Shalmaneser</a:t>
            </a:r>
            <a:r>
              <a:rPr lang="en-US" sz="1200" dirty="0" smtClean="0"/>
              <a:t> III, that the battle of </a:t>
            </a:r>
            <a:r>
              <a:rPr lang="en-US" sz="1200" dirty="0" err="1" smtClean="0"/>
              <a:t>Qarqar</a:t>
            </a:r>
            <a:r>
              <a:rPr lang="en-US" sz="1200" dirty="0" smtClean="0"/>
              <a:t> was fought in which the Israelite king Ahab opposed him. Twelve years later, in the eponym of Adad-</a:t>
            </a:r>
            <a:r>
              <a:rPr lang="en-US" sz="1200" dirty="0" err="1" smtClean="0"/>
              <a:t>rimani</a:t>
            </a:r>
            <a:r>
              <a:rPr lang="en-US" sz="1200" dirty="0" smtClean="0"/>
              <a:t>, or 841 </a:t>
            </a:r>
            <a:r>
              <a:rPr lang="en-US" sz="1200" dirty="0" err="1" smtClean="0"/>
              <a:t>b.c.</a:t>
            </a:r>
            <a:r>
              <a:rPr lang="en-US" sz="1200" dirty="0" smtClean="0"/>
              <a:t>, </a:t>
            </a:r>
            <a:r>
              <a:rPr lang="en-US" sz="1200" dirty="0" err="1" smtClean="0"/>
              <a:t>Shalmaneser</a:t>
            </a:r>
            <a:r>
              <a:rPr lang="en-US" sz="1200" dirty="0" smtClean="0"/>
              <a:t> III received tribute from a king </a:t>
            </a:r>
            <a:r>
              <a:rPr lang="en-US" sz="1200" i="1" dirty="0" smtClean="0"/>
              <a:t>“</a:t>
            </a:r>
            <a:r>
              <a:rPr lang="en-US" sz="1200" i="1" dirty="0" err="1" smtClean="0"/>
              <a:t>ia</a:t>
            </a:r>
            <a:r>
              <a:rPr lang="en-US" sz="1200" i="1" dirty="0" smtClean="0"/>
              <a:t>-a-u,” a ruler of Israel. This could be none other than the Israelite King Jehu.</a:t>
            </a:r>
          </a:p>
          <a:p>
            <a:pPr lvl="1"/>
            <a:r>
              <a:rPr lang="en-US" dirty="0" smtClean="0"/>
              <a:t> Walter C. Kaiser Jr., A History of Israel: From the Bronze Age through the Jewish Wars (Nashville, TN: </a:t>
            </a:r>
            <a:r>
              <a:rPr lang="en-US" dirty="0" err="1" smtClean="0"/>
              <a:t>Broadman</a:t>
            </a:r>
            <a:r>
              <a:rPr lang="en-US" dirty="0" smtClean="0"/>
              <a:t> &amp; Holman Publishers, 1998), 293.</a:t>
            </a:r>
          </a:p>
        </p:txBody>
      </p:sp>
      <p:sp>
        <p:nvSpPr>
          <p:cNvPr id="4" name="Slide Number Placeholder 3"/>
          <p:cNvSpPr>
            <a:spLocks noGrp="1"/>
          </p:cNvSpPr>
          <p:nvPr>
            <p:ph type="sldNum" sz="quarter" idx="10"/>
          </p:nvPr>
        </p:nvSpPr>
        <p:spPr/>
        <p:txBody>
          <a:bodyPr/>
          <a:lstStyle/>
          <a:p>
            <a:fld id="{4D2B7343-4559-4655-B0BC-11E2F39BB687}" type="slidenum">
              <a:rPr lang="en-US" smtClean="0"/>
              <a:pPr/>
              <a:t>19</a:t>
            </a:fld>
            <a:endParaRPr lang="en-US"/>
          </a:p>
        </p:txBody>
      </p:sp>
    </p:spTree>
    <p:extLst>
      <p:ext uri="{BB962C8B-B14F-4D97-AF65-F5344CB8AC3E}">
        <p14:creationId xmlns:p14="http://schemas.microsoft.com/office/powerpoint/2010/main" val="2990878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1300914" y="1625604"/>
            <a:ext cx="10841633" cy="1870075"/>
          </a:xfrm>
        </p:spPr>
        <p:txBody>
          <a:bodyPr/>
          <a:lstStyle>
            <a:lvl1pPr>
              <a:defRPr sz="5384">
                <a:solidFill>
                  <a:schemeClr val="accent4">
                    <a:lumMod val="95000"/>
                    <a:lumOff val="5000"/>
                  </a:schemeClr>
                </a:solidFill>
              </a:defRPr>
            </a:lvl1pPr>
          </a:lstStyle>
          <a:p>
            <a:r>
              <a:rPr lang="en-US" altLang="en-US" dirty="0"/>
              <a:t>Click to edit Master title style</a:t>
            </a:r>
          </a:p>
        </p:txBody>
      </p:sp>
      <p:sp>
        <p:nvSpPr>
          <p:cNvPr id="10243" name="Rectangle 3"/>
          <p:cNvSpPr>
            <a:spLocks noGrp="1" noChangeArrowheads="1"/>
          </p:cNvSpPr>
          <p:nvPr>
            <p:ph type="subTitle" idx="1"/>
          </p:nvPr>
        </p:nvSpPr>
        <p:spPr>
          <a:xfrm>
            <a:off x="2816847" y="4225929"/>
            <a:ext cx="9321397" cy="1870075"/>
          </a:xfrm>
        </p:spPr>
        <p:txBody>
          <a:bodyPr/>
          <a:lstStyle>
            <a:lvl1pPr marL="0" indent="0">
              <a:buFont typeface="Wingdings" pitchFamily="2" charset="2"/>
              <a:buNone/>
              <a:defRPr sz="3048"/>
            </a:lvl1pPr>
          </a:lstStyle>
          <a:p>
            <a:r>
              <a:rPr lang="en-US" altLang="en-US"/>
              <a:t>Click to edit Master subtitle style</a:t>
            </a:r>
          </a:p>
        </p:txBody>
      </p:sp>
      <p:sp>
        <p:nvSpPr>
          <p:cNvPr id="10244" name="Rectangle 4"/>
          <p:cNvSpPr>
            <a:spLocks noGrp="1" noChangeArrowheads="1"/>
          </p:cNvSpPr>
          <p:nvPr>
            <p:ph type="dt" sz="half" idx="2"/>
          </p:nvPr>
        </p:nvSpPr>
        <p:spPr/>
        <p:txBody>
          <a:bodyPr/>
          <a:lstStyle>
            <a:lvl1pPr>
              <a:defRPr/>
            </a:lvl1pPr>
          </a:lstStyle>
          <a:p>
            <a:endParaRPr lang="en-US" altLang="en-US"/>
          </a:p>
        </p:txBody>
      </p:sp>
      <p:sp>
        <p:nvSpPr>
          <p:cNvPr id="10245" name="Rectangle 5"/>
          <p:cNvSpPr>
            <a:spLocks noGrp="1" noChangeArrowheads="1"/>
          </p:cNvSpPr>
          <p:nvPr>
            <p:ph type="ftr" sz="quarter" idx="3"/>
          </p:nvPr>
        </p:nvSpPr>
        <p:spPr>
          <a:xfrm>
            <a:off x="4442448" y="6659563"/>
            <a:ext cx="4119907" cy="487362"/>
          </a:xfrm>
        </p:spPr>
        <p:txBody>
          <a:bodyPr/>
          <a:lstStyle>
            <a:lvl1pPr>
              <a:defRPr/>
            </a:lvl1pPr>
          </a:lstStyle>
          <a:p>
            <a:endParaRPr lang="en-US" altLang="en-US"/>
          </a:p>
        </p:txBody>
      </p:sp>
      <p:sp>
        <p:nvSpPr>
          <p:cNvPr id="10246" name="Rectangle 6"/>
          <p:cNvSpPr>
            <a:spLocks noGrp="1" noChangeArrowheads="1"/>
          </p:cNvSpPr>
          <p:nvPr>
            <p:ph type="sldNum" sz="quarter" idx="4"/>
          </p:nvPr>
        </p:nvSpPr>
        <p:spPr/>
        <p:txBody>
          <a:bodyPr/>
          <a:lstStyle>
            <a:lvl1pPr>
              <a:defRPr/>
            </a:lvl1pPr>
          </a:lstStyle>
          <a:p>
            <a:fld id="{39B8C130-83AE-45C9-96DC-9BAD79FDAF9F}" type="slidenum">
              <a:rPr lang="en-US" altLang="en-US"/>
              <a:pPr/>
              <a:t>‹#›</a:t>
            </a:fld>
            <a:endParaRPr lang="en-US" altLang="en-US"/>
          </a:p>
        </p:txBody>
      </p:sp>
      <p:sp>
        <p:nvSpPr>
          <p:cNvPr id="10247" name="Freeform 7"/>
          <p:cNvSpPr>
            <a:spLocks noChangeArrowheads="1"/>
          </p:cNvSpPr>
          <p:nvPr/>
        </p:nvSpPr>
        <p:spPr bwMode="auto">
          <a:xfrm>
            <a:off x="866561" y="1300163"/>
            <a:ext cx="11271687" cy="976312"/>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bg1"/>
            </a:solidFill>
            <a:prstDash val="solid"/>
            <a:miter lim="800000"/>
            <a:headEnd/>
            <a:tailEnd/>
          </a:ln>
        </p:spPr>
        <p:txBody>
          <a:bodyPr/>
          <a:lstStyle/>
          <a:p>
            <a:endParaRPr lang="en-US"/>
          </a:p>
        </p:txBody>
      </p:sp>
      <p:sp>
        <p:nvSpPr>
          <p:cNvPr id="10248" name="Line 8"/>
          <p:cNvSpPr>
            <a:spLocks noChangeShapeType="1"/>
          </p:cNvSpPr>
          <p:nvPr/>
        </p:nvSpPr>
        <p:spPr bwMode="auto">
          <a:xfrm>
            <a:off x="2816849" y="4225925"/>
            <a:ext cx="9261191" cy="0"/>
          </a:xfrm>
          <a:prstGeom prst="line">
            <a:avLst/>
          </a:prstGeom>
          <a:noFill/>
          <a:ln w="19050">
            <a:solidFill>
              <a:schemeClr val="bg1"/>
            </a:solidFill>
            <a:round/>
            <a:headEnd/>
            <a:tailEnd/>
          </a:ln>
          <a:effectLst/>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90" y="4700696"/>
            <a:ext cx="11054080" cy="1452880"/>
          </a:xfrm>
        </p:spPr>
        <p:txBody>
          <a:bodyPr anchor="t"/>
          <a:lstStyle>
            <a:lvl1pPr algn="l">
              <a:defRPr sz="4267" b="1" cap="all"/>
            </a:lvl1pPr>
          </a:lstStyle>
          <a:p>
            <a:r>
              <a:rPr lang="en-US"/>
              <a:t>Click to edit Master title style</a:t>
            </a:r>
          </a:p>
        </p:txBody>
      </p:sp>
      <p:sp>
        <p:nvSpPr>
          <p:cNvPr id="3" name="Text Placeholder 2"/>
          <p:cNvSpPr>
            <a:spLocks noGrp="1"/>
          </p:cNvSpPr>
          <p:nvPr>
            <p:ph type="body" idx="1"/>
          </p:nvPr>
        </p:nvSpPr>
        <p:spPr>
          <a:xfrm>
            <a:off x="1027290" y="3100495"/>
            <a:ext cx="11054080" cy="1600199"/>
          </a:xfrm>
        </p:spPr>
        <p:txBody>
          <a:bodyPr anchor="b"/>
          <a:lstStyle>
            <a:lvl1pPr marL="0" indent="0">
              <a:buNone/>
              <a:defRPr sz="2133">
                <a:solidFill>
                  <a:schemeClr val="tx1">
                    <a:tint val="75000"/>
                  </a:schemeClr>
                </a:solidFill>
              </a:defRPr>
            </a:lvl1pPr>
            <a:lvl2pPr marL="487638" indent="0">
              <a:buNone/>
              <a:defRPr sz="1920">
                <a:solidFill>
                  <a:schemeClr val="tx1">
                    <a:tint val="75000"/>
                  </a:schemeClr>
                </a:solidFill>
              </a:defRPr>
            </a:lvl2pPr>
            <a:lvl3pPr marL="975276" indent="0">
              <a:buNone/>
              <a:defRPr sz="1707">
                <a:solidFill>
                  <a:schemeClr val="tx1">
                    <a:tint val="75000"/>
                  </a:schemeClr>
                </a:solidFill>
              </a:defRPr>
            </a:lvl3pPr>
            <a:lvl4pPr marL="1462915" indent="0">
              <a:buNone/>
              <a:defRPr sz="1493">
                <a:solidFill>
                  <a:schemeClr val="tx1">
                    <a:tint val="75000"/>
                  </a:schemeClr>
                </a:solidFill>
              </a:defRPr>
            </a:lvl4pPr>
            <a:lvl5pPr marL="1950553" indent="0">
              <a:buNone/>
              <a:defRPr sz="1493">
                <a:solidFill>
                  <a:schemeClr val="tx1">
                    <a:tint val="75000"/>
                  </a:schemeClr>
                </a:solidFill>
              </a:defRPr>
            </a:lvl5pPr>
            <a:lvl6pPr marL="2438191" indent="0">
              <a:buNone/>
              <a:defRPr sz="1493">
                <a:solidFill>
                  <a:schemeClr val="tx1">
                    <a:tint val="75000"/>
                  </a:schemeClr>
                </a:solidFill>
              </a:defRPr>
            </a:lvl6pPr>
            <a:lvl7pPr marL="2925829" indent="0">
              <a:buNone/>
              <a:defRPr sz="1493">
                <a:solidFill>
                  <a:schemeClr val="tx1">
                    <a:tint val="75000"/>
                  </a:schemeClr>
                </a:solidFill>
              </a:defRPr>
            </a:lvl7pPr>
            <a:lvl8pPr marL="3413468" indent="0">
              <a:buNone/>
              <a:defRPr sz="1493">
                <a:solidFill>
                  <a:schemeClr val="tx1">
                    <a:tint val="75000"/>
                  </a:schemeClr>
                </a:solidFill>
              </a:defRPr>
            </a:lvl8pPr>
            <a:lvl9pPr marL="3901105" indent="0">
              <a:buNone/>
              <a:defRPr sz="149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dirty="0"/>
            </a:lvl1pPr>
          </a:lstStyle>
          <a:p>
            <a:pPr>
              <a:defRPr/>
            </a:pPr>
            <a:r>
              <a:rPr lang="en-US" smtClean="0">
                <a:solidFill>
                  <a:prstClr val="black"/>
                </a:solidFill>
                <a:cs typeface="+mn-cs"/>
              </a:rPr>
              <a:t>October 4, 2022</a:t>
            </a:r>
            <a:endParaRPr lang="en-US">
              <a:solidFill>
                <a:prstClr val="black"/>
              </a:solidFill>
              <a:cs typeface="+mn-cs"/>
            </a:endParaRPr>
          </a:p>
        </p:txBody>
      </p:sp>
      <p:sp>
        <p:nvSpPr>
          <p:cNvPr id="5" name="Footer Placeholder 4"/>
          <p:cNvSpPr>
            <a:spLocks noGrp="1"/>
          </p:cNvSpPr>
          <p:nvPr>
            <p:ph type="ftr" sz="quarter" idx="11"/>
          </p:nvPr>
        </p:nvSpPr>
        <p:spPr/>
        <p:txBody>
          <a:bodyPr/>
          <a:lstStyle>
            <a:lvl1pPr>
              <a:defRPr dirty="0"/>
            </a:lvl1pPr>
          </a:lstStyle>
          <a:p>
            <a:pPr>
              <a:defRPr/>
            </a:pPr>
            <a:r>
              <a:rPr lang="en-US" smtClean="0">
                <a:solidFill>
                  <a:prstClr val="black"/>
                </a:solidFill>
                <a:cs typeface="+mn-cs"/>
              </a:rPr>
              <a:t>Judgment on Judah and Jerusalem, The Branch of the LORD</a:t>
            </a:r>
            <a:endParaRPr lang="en-US">
              <a:solidFill>
                <a:prstClr val="black"/>
              </a:solidFill>
              <a:cs typeface="+mn-cs"/>
            </a:endParaRPr>
          </a:p>
        </p:txBody>
      </p:sp>
      <p:sp>
        <p:nvSpPr>
          <p:cNvPr id="6" name="Slide Number Placeholder 5"/>
          <p:cNvSpPr>
            <a:spLocks noGrp="1"/>
          </p:cNvSpPr>
          <p:nvPr>
            <p:ph type="sldNum" sz="quarter" idx="12"/>
          </p:nvPr>
        </p:nvSpPr>
        <p:spPr/>
        <p:txBody>
          <a:bodyPr/>
          <a:lstStyle>
            <a:lvl1pPr>
              <a:defRPr/>
            </a:lvl1pPr>
          </a:lstStyle>
          <a:p>
            <a:pPr defTabSz="973698"/>
            <a:fld id="{3EDB2F75-4A6D-4420-85B4-574EFCE8EAAB}" type="slidenum">
              <a:rPr lang="en-US" altLang="en-US" smtClean="0">
                <a:solidFill>
                  <a:prstClr val="black"/>
                </a:solidFill>
                <a:latin typeface="Calibri" panose="020F0502020204030204" pitchFamily="34" charset="0"/>
                <a:cs typeface="+mn-cs"/>
              </a:rPr>
              <a:pPr defTabSz="973698"/>
              <a:t>‹#›</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3183424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0240" y="1706883"/>
            <a:ext cx="5743787" cy="4827694"/>
          </a:xfrm>
        </p:spPr>
        <p:txBody>
          <a:bodyPr/>
          <a:lstStyle>
            <a:lvl1pPr>
              <a:defRPr sz="2987"/>
            </a:lvl1pPr>
            <a:lvl2pPr>
              <a:defRPr sz="2560"/>
            </a:lvl2pPr>
            <a:lvl3pPr>
              <a:defRPr sz="2133"/>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10773" y="1706883"/>
            <a:ext cx="5743787" cy="4827694"/>
          </a:xfrm>
        </p:spPr>
        <p:txBody>
          <a:bodyPr/>
          <a:lstStyle>
            <a:lvl1pPr>
              <a:defRPr sz="2987"/>
            </a:lvl1pPr>
            <a:lvl2pPr>
              <a:defRPr sz="2560"/>
            </a:lvl2pPr>
            <a:lvl3pPr>
              <a:defRPr sz="2133"/>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dirty="0"/>
            </a:lvl1pPr>
          </a:lstStyle>
          <a:p>
            <a:pPr>
              <a:defRPr/>
            </a:pPr>
            <a:r>
              <a:rPr lang="en-US" smtClean="0">
                <a:solidFill>
                  <a:prstClr val="black"/>
                </a:solidFill>
                <a:cs typeface="+mn-cs"/>
              </a:rPr>
              <a:t>October 4, 2022</a:t>
            </a:r>
            <a:endParaRPr lang="en-US">
              <a:solidFill>
                <a:prstClr val="black"/>
              </a:solidFill>
              <a:cs typeface="+mn-cs"/>
            </a:endParaRPr>
          </a:p>
        </p:txBody>
      </p:sp>
      <p:sp>
        <p:nvSpPr>
          <p:cNvPr id="6" name="Footer Placeholder 4"/>
          <p:cNvSpPr>
            <a:spLocks noGrp="1"/>
          </p:cNvSpPr>
          <p:nvPr>
            <p:ph type="ftr" sz="quarter" idx="11"/>
          </p:nvPr>
        </p:nvSpPr>
        <p:spPr/>
        <p:txBody>
          <a:bodyPr/>
          <a:lstStyle>
            <a:lvl1pPr>
              <a:defRPr dirty="0"/>
            </a:lvl1pPr>
          </a:lstStyle>
          <a:p>
            <a:pPr>
              <a:defRPr/>
            </a:pPr>
            <a:r>
              <a:rPr lang="en-US" smtClean="0">
                <a:solidFill>
                  <a:prstClr val="black"/>
                </a:solidFill>
                <a:cs typeface="+mn-cs"/>
              </a:rPr>
              <a:t>Judgment on Judah and Jerusalem, The Branch of the LORD</a:t>
            </a:r>
            <a:endParaRPr lang="en-US">
              <a:solidFill>
                <a:prstClr val="black"/>
              </a:solidFill>
              <a:cs typeface="+mn-cs"/>
            </a:endParaRPr>
          </a:p>
        </p:txBody>
      </p:sp>
      <p:sp>
        <p:nvSpPr>
          <p:cNvPr id="7" name="Slide Number Placeholder 5"/>
          <p:cNvSpPr>
            <a:spLocks noGrp="1"/>
          </p:cNvSpPr>
          <p:nvPr>
            <p:ph type="sldNum" sz="quarter" idx="12"/>
          </p:nvPr>
        </p:nvSpPr>
        <p:spPr/>
        <p:txBody>
          <a:bodyPr/>
          <a:lstStyle>
            <a:lvl1pPr>
              <a:defRPr/>
            </a:lvl1pPr>
          </a:lstStyle>
          <a:p>
            <a:pPr defTabSz="973698"/>
            <a:fld id="{B9775375-C06D-4817-A53B-D2D001D7A1BA}" type="slidenum">
              <a:rPr lang="en-US" altLang="en-US" smtClean="0">
                <a:solidFill>
                  <a:prstClr val="black"/>
                </a:solidFill>
                <a:latin typeface="Calibri" panose="020F0502020204030204" pitchFamily="34" charset="0"/>
                <a:cs typeface="+mn-cs"/>
              </a:rPr>
              <a:pPr defTabSz="973698"/>
              <a:t>‹#›</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1823810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243" y="1637454"/>
            <a:ext cx="5746045" cy="682413"/>
          </a:xfrm>
        </p:spPr>
        <p:txBody>
          <a:bodyPr anchor="b"/>
          <a:lstStyle>
            <a:lvl1pPr marL="0" indent="0">
              <a:buNone/>
              <a:defRPr sz="2560" b="1"/>
            </a:lvl1pPr>
            <a:lvl2pPr marL="487638" indent="0">
              <a:buNone/>
              <a:defRPr sz="2133" b="1"/>
            </a:lvl2pPr>
            <a:lvl3pPr marL="975276" indent="0">
              <a:buNone/>
              <a:defRPr sz="1920" b="1"/>
            </a:lvl3pPr>
            <a:lvl4pPr marL="1462915" indent="0">
              <a:buNone/>
              <a:defRPr sz="1707" b="1"/>
            </a:lvl4pPr>
            <a:lvl5pPr marL="1950553" indent="0">
              <a:buNone/>
              <a:defRPr sz="1707" b="1"/>
            </a:lvl5pPr>
            <a:lvl6pPr marL="2438191" indent="0">
              <a:buNone/>
              <a:defRPr sz="1707" b="1"/>
            </a:lvl6pPr>
            <a:lvl7pPr marL="2925829" indent="0">
              <a:buNone/>
              <a:defRPr sz="1707" b="1"/>
            </a:lvl7pPr>
            <a:lvl8pPr marL="3413468" indent="0">
              <a:buNone/>
              <a:defRPr sz="1707" b="1"/>
            </a:lvl8pPr>
            <a:lvl9pPr marL="3901105" indent="0">
              <a:buNone/>
              <a:defRPr sz="1707" b="1"/>
            </a:lvl9pPr>
          </a:lstStyle>
          <a:p>
            <a:pPr lvl="0"/>
            <a:r>
              <a:rPr lang="en-US"/>
              <a:t>Click to edit Master text styles</a:t>
            </a:r>
          </a:p>
        </p:txBody>
      </p:sp>
      <p:sp>
        <p:nvSpPr>
          <p:cNvPr id="4" name="Content Placeholder 3"/>
          <p:cNvSpPr>
            <a:spLocks noGrp="1"/>
          </p:cNvSpPr>
          <p:nvPr>
            <p:ph sz="half" idx="2"/>
          </p:nvPr>
        </p:nvSpPr>
        <p:spPr>
          <a:xfrm>
            <a:off x="650243" y="2319867"/>
            <a:ext cx="5746045" cy="4214707"/>
          </a:xfrm>
        </p:spPr>
        <p:txBody>
          <a:bodyPr/>
          <a:lstStyle>
            <a:lvl1pPr>
              <a:defRPr sz="2560"/>
            </a:lvl1pPr>
            <a:lvl2pPr>
              <a:defRPr sz="2133"/>
            </a:lvl2pPr>
            <a:lvl3pPr>
              <a:defRPr sz="1920"/>
            </a:lvl3pPr>
            <a:lvl4pPr>
              <a:defRPr sz="1707"/>
            </a:lvl4pPr>
            <a:lvl5pPr>
              <a:defRPr sz="1707"/>
            </a:lvl5pPr>
            <a:lvl6pPr>
              <a:defRPr sz="1707"/>
            </a:lvl6pPr>
            <a:lvl7pPr>
              <a:defRPr sz="1707"/>
            </a:lvl7pPr>
            <a:lvl8pPr>
              <a:defRPr sz="1707"/>
            </a:lvl8pPr>
            <a:lvl9pPr>
              <a:defRPr sz="170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6261" y="1637454"/>
            <a:ext cx="5748302" cy="682413"/>
          </a:xfrm>
        </p:spPr>
        <p:txBody>
          <a:bodyPr anchor="b"/>
          <a:lstStyle>
            <a:lvl1pPr marL="0" indent="0">
              <a:buNone/>
              <a:defRPr sz="2560" b="1"/>
            </a:lvl1pPr>
            <a:lvl2pPr marL="487638" indent="0">
              <a:buNone/>
              <a:defRPr sz="2133" b="1"/>
            </a:lvl2pPr>
            <a:lvl3pPr marL="975276" indent="0">
              <a:buNone/>
              <a:defRPr sz="1920" b="1"/>
            </a:lvl3pPr>
            <a:lvl4pPr marL="1462915" indent="0">
              <a:buNone/>
              <a:defRPr sz="1707" b="1"/>
            </a:lvl4pPr>
            <a:lvl5pPr marL="1950553" indent="0">
              <a:buNone/>
              <a:defRPr sz="1707" b="1"/>
            </a:lvl5pPr>
            <a:lvl6pPr marL="2438191" indent="0">
              <a:buNone/>
              <a:defRPr sz="1707" b="1"/>
            </a:lvl6pPr>
            <a:lvl7pPr marL="2925829" indent="0">
              <a:buNone/>
              <a:defRPr sz="1707" b="1"/>
            </a:lvl7pPr>
            <a:lvl8pPr marL="3413468" indent="0">
              <a:buNone/>
              <a:defRPr sz="1707" b="1"/>
            </a:lvl8pPr>
            <a:lvl9pPr marL="3901105" indent="0">
              <a:buNone/>
              <a:defRPr sz="1707" b="1"/>
            </a:lvl9pPr>
          </a:lstStyle>
          <a:p>
            <a:pPr lvl="0"/>
            <a:r>
              <a:rPr lang="en-US"/>
              <a:t>Click to edit Master text styles</a:t>
            </a:r>
          </a:p>
        </p:txBody>
      </p:sp>
      <p:sp>
        <p:nvSpPr>
          <p:cNvPr id="6" name="Content Placeholder 5"/>
          <p:cNvSpPr>
            <a:spLocks noGrp="1"/>
          </p:cNvSpPr>
          <p:nvPr>
            <p:ph sz="quarter" idx="4"/>
          </p:nvPr>
        </p:nvSpPr>
        <p:spPr>
          <a:xfrm>
            <a:off x="6606261" y="2319867"/>
            <a:ext cx="5748302" cy="4214707"/>
          </a:xfrm>
        </p:spPr>
        <p:txBody>
          <a:bodyPr/>
          <a:lstStyle>
            <a:lvl1pPr>
              <a:defRPr sz="2560"/>
            </a:lvl1pPr>
            <a:lvl2pPr>
              <a:defRPr sz="2133"/>
            </a:lvl2pPr>
            <a:lvl3pPr>
              <a:defRPr sz="1920"/>
            </a:lvl3pPr>
            <a:lvl4pPr>
              <a:defRPr sz="1707"/>
            </a:lvl4pPr>
            <a:lvl5pPr>
              <a:defRPr sz="1707"/>
            </a:lvl5pPr>
            <a:lvl6pPr>
              <a:defRPr sz="1707"/>
            </a:lvl6pPr>
            <a:lvl7pPr>
              <a:defRPr sz="1707"/>
            </a:lvl7pPr>
            <a:lvl8pPr>
              <a:defRPr sz="1707"/>
            </a:lvl8pPr>
            <a:lvl9pPr>
              <a:defRPr sz="170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dirty="0"/>
            </a:lvl1pPr>
          </a:lstStyle>
          <a:p>
            <a:pPr>
              <a:defRPr/>
            </a:pPr>
            <a:r>
              <a:rPr lang="en-US" smtClean="0">
                <a:solidFill>
                  <a:prstClr val="black"/>
                </a:solidFill>
                <a:cs typeface="+mn-cs"/>
              </a:rPr>
              <a:t>October 4, 2022</a:t>
            </a:r>
            <a:endParaRPr lang="en-US">
              <a:solidFill>
                <a:prstClr val="black"/>
              </a:solidFill>
              <a:cs typeface="+mn-cs"/>
            </a:endParaRPr>
          </a:p>
        </p:txBody>
      </p:sp>
      <p:sp>
        <p:nvSpPr>
          <p:cNvPr id="8" name="Footer Placeholder 4"/>
          <p:cNvSpPr>
            <a:spLocks noGrp="1"/>
          </p:cNvSpPr>
          <p:nvPr>
            <p:ph type="ftr" sz="quarter" idx="11"/>
          </p:nvPr>
        </p:nvSpPr>
        <p:spPr/>
        <p:txBody>
          <a:bodyPr/>
          <a:lstStyle>
            <a:lvl1pPr>
              <a:defRPr dirty="0"/>
            </a:lvl1pPr>
          </a:lstStyle>
          <a:p>
            <a:pPr>
              <a:defRPr/>
            </a:pPr>
            <a:r>
              <a:rPr lang="en-US" smtClean="0">
                <a:solidFill>
                  <a:prstClr val="black"/>
                </a:solidFill>
                <a:cs typeface="+mn-cs"/>
              </a:rPr>
              <a:t>Judgment on Judah and Jerusalem, The Branch of the LORD</a:t>
            </a:r>
            <a:endParaRPr lang="en-US">
              <a:solidFill>
                <a:prstClr val="black"/>
              </a:solidFill>
              <a:cs typeface="+mn-cs"/>
            </a:endParaRPr>
          </a:p>
        </p:txBody>
      </p:sp>
      <p:sp>
        <p:nvSpPr>
          <p:cNvPr id="9" name="Slide Number Placeholder 5"/>
          <p:cNvSpPr>
            <a:spLocks noGrp="1"/>
          </p:cNvSpPr>
          <p:nvPr>
            <p:ph type="sldNum" sz="quarter" idx="12"/>
          </p:nvPr>
        </p:nvSpPr>
        <p:spPr/>
        <p:txBody>
          <a:bodyPr/>
          <a:lstStyle>
            <a:lvl1pPr>
              <a:defRPr/>
            </a:lvl1pPr>
          </a:lstStyle>
          <a:p>
            <a:pPr defTabSz="973698"/>
            <a:fld id="{0393CCF1-95F0-42EF-B183-8BA73E6C8889}" type="slidenum">
              <a:rPr lang="en-US" altLang="en-US" smtClean="0">
                <a:solidFill>
                  <a:prstClr val="black"/>
                </a:solidFill>
                <a:latin typeface="Calibri" panose="020F0502020204030204" pitchFamily="34" charset="0"/>
                <a:cs typeface="+mn-cs"/>
              </a:rPr>
              <a:pPr defTabSz="973698"/>
              <a:t>‹#›</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18873045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dirty="0"/>
            </a:lvl1pPr>
          </a:lstStyle>
          <a:p>
            <a:pPr>
              <a:defRPr/>
            </a:pPr>
            <a:r>
              <a:rPr lang="en-US" smtClean="0">
                <a:solidFill>
                  <a:prstClr val="black"/>
                </a:solidFill>
                <a:cs typeface="+mn-cs"/>
              </a:rPr>
              <a:t>October 4, 2022</a:t>
            </a:r>
            <a:endParaRPr lang="en-US">
              <a:solidFill>
                <a:prstClr val="black"/>
              </a:solidFill>
              <a:cs typeface="+mn-cs"/>
            </a:endParaRPr>
          </a:p>
        </p:txBody>
      </p:sp>
      <p:sp>
        <p:nvSpPr>
          <p:cNvPr id="4" name="Footer Placeholder 4"/>
          <p:cNvSpPr>
            <a:spLocks noGrp="1"/>
          </p:cNvSpPr>
          <p:nvPr>
            <p:ph type="ftr" sz="quarter" idx="11"/>
          </p:nvPr>
        </p:nvSpPr>
        <p:spPr/>
        <p:txBody>
          <a:bodyPr/>
          <a:lstStyle>
            <a:lvl1pPr>
              <a:defRPr dirty="0"/>
            </a:lvl1pPr>
          </a:lstStyle>
          <a:p>
            <a:pPr>
              <a:defRPr/>
            </a:pPr>
            <a:r>
              <a:rPr lang="en-US" smtClean="0">
                <a:solidFill>
                  <a:prstClr val="black"/>
                </a:solidFill>
                <a:cs typeface="+mn-cs"/>
              </a:rPr>
              <a:t>Judgment on Judah and Jerusalem, The Branch of the LORD</a:t>
            </a:r>
            <a:endParaRPr lang="en-US">
              <a:solidFill>
                <a:prstClr val="black"/>
              </a:solidFill>
              <a:cs typeface="+mn-cs"/>
            </a:endParaRPr>
          </a:p>
        </p:txBody>
      </p:sp>
      <p:sp>
        <p:nvSpPr>
          <p:cNvPr id="5" name="Slide Number Placeholder 5"/>
          <p:cNvSpPr>
            <a:spLocks noGrp="1"/>
          </p:cNvSpPr>
          <p:nvPr>
            <p:ph type="sldNum" sz="quarter" idx="12"/>
          </p:nvPr>
        </p:nvSpPr>
        <p:spPr/>
        <p:txBody>
          <a:bodyPr/>
          <a:lstStyle>
            <a:lvl1pPr>
              <a:defRPr/>
            </a:lvl1pPr>
          </a:lstStyle>
          <a:p>
            <a:pPr defTabSz="973698"/>
            <a:fld id="{11E87535-271B-4784-B22F-1962924B2958}" type="slidenum">
              <a:rPr lang="en-US" altLang="en-US" smtClean="0">
                <a:solidFill>
                  <a:prstClr val="black"/>
                </a:solidFill>
                <a:latin typeface="Calibri" panose="020F0502020204030204" pitchFamily="34" charset="0"/>
                <a:cs typeface="+mn-cs"/>
              </a:rPr>
              <a:pPr defTabSz="973698"/>
              <a:t>‹#›</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8357111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81187" y="6985001"/>
            <a:ext cx="2059093" cy="389467"/>
          </a:xfrm>
        </p:spPr>
        <p:txBody>
          <a:bodyPr/>
          <a:lstStyle>
            <a:lvl1pPr>
              <a:defRPr dirty="0"/>
            </a:lvl1pPr>
          </a:lstStyle>
          <a:p>
            <a:pPr>
              <a:defRPr/>
            </a:pPr>
            <a:r>
              <a:rPr lang="en-US" smtClean="0">
                <a:solidFill>
                  <a:prstClr val="black"/>
                </a:solidFill>
                <a:cs typeface="+mn-cs"/>
              </a:rPr>
              <a:t>October 4, 2022</a:t>
            </a:r>
            <a:endParaRPr lang="en-US">
              <a:solidFill>
                <a:prstClr val="black"/>
              </a:solidFill>
              <a:cs typeface="+mn-cs"/>
            </a:endParaRPr>
          </a:p>
        </p:txBody>
      </p:sp>
      <p:sp>
        <p:nvSpPr>
          <p:cNvPr id="3" name="Footer Placeholder 2"/>
          <p:cNvSpPr>
            <a:spLocks noGrp="1"/>
          </p:cNvSpPr>
          <p:nvPr>
            <p:ph type="ftr" sz="quarter" idx="11"/>
          </p:nvPr>
        </p:nvSpPr>
        <p:spPr>
          <a:xfrm>
            <a:off x="2968414" y="6996854"/>
            <a:ext cx="7044267" cy="389467"/>
          </a:xfrm>
        </p:spPr>
        <p:txBody>
          <a:bodyPr/>
          <a:lstStyle>
            <a:lvl1pPr>
              <a:defRPr dirty="0"/>
            </a:lvl1pPr>
          </a:lstStyle>
          <a:p>
            <a:pPr>
              <a:defRPr/>
            </a:pPr>
            <a:r>
              <a:rPr lang="en-US" smtClean="0">
                <a:solidFill>
                  <a:prstClr val="black"/>
                </a:solidFill>
                <a:cs typeface="+mn-cs"/>
              </a:rPr>
              <a:t>Judgment on Judah and Jerusalem, The Branch of the LORD</a:t>
            </a:r>
            <a:endParaRPr lang="en-US">
              <a:solidFill>
                <a:prstClr val="black"/>
              </a:solidFill>
              <a:cs typeface="+mn-cs"/>
            </a:endParaRPr>
          </a:p>
        </p:txBody>
      </p:sp>
      <p:sp>
        <p:nvSpPr>
          <p:cNvPr id="4" name="Slide Number Placeholder 3"/>
          <p:cNvSpPr>
            <a:spLocks noGrp="1"/>
          </p:cNvSpPr>
          <p:nvPr>
            <p:ph type="sldNum" sz="quarter" idx="12"/>
          </p:nvPr>
        </p:nvSpPr>
        <p:spPr>
          <a:xfrm>
            <a:off x="11963401" y="6952827"/>
            <a:ext cx="975360" cy="389467"/>
          </a:xfrm>
        </p:spPr>
        <p:txBody>
          <a:bodyPr/>
          <a:lstStyle>
            <a:lvl1pPr>
              <a:defRPr/>
            </a:lvl1pPr>
          </a:lstStyle>
          <a:p>
            <a:pPr defTabSz="973698"/>
            <a:fld id="{9B95895E-E344-4488-9E47-9CDC3F8E1F04}" type="slidenum">
              <a:rPr lang="en-US" altLang="en-US" smtClean="0">
                <a:solidFill>
                  <a:prstClr val="black"/>
                </a:solidFill>
                <a:latin typeface="Calibri" panose="020F0502020204030204" pitchFamily="34" charset="0"/>
                <a:cs typeface="+mn-cs"/>
              </a:rPr>
              <a:pPr defTabSz="973698"/>
              <a:t>‹#›</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14976888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2" y="291253"/>
            <a:ext cx="4278490" cy="1239520"/>
          </a:xfrm>
        </p:spPr>
        <p:txBody>
          <a:bodyPr anchor="b"/>
          <a:lstStyle>
            <a:lvl1pPr algn="l">
              <a:defRPr sz="2133" b="1"/>
            </a:lvl1pPr>
          </a:lstStyle>
          <a:p>
            <a:r>
              <a:rPr lang="en-US"/>
              <a:t>Click to edit Master title style</a:t>
            </a:r>
          </a:p>
        </p:txBody>
      </p:sp>
      <p:sp>
        <p:nvSpPr>
          <p:cNvPr id="3" name="Content Placeholder 2"/>
          <p:cNvSpPr>
            <a:spLocks noGrp="1"/>
          </p:cNvSpPr>
          <p:nvPr>
            <p:ph idx="1"/>
          </p:nvPr>
        </p:nvSpPr>
        <p:spPr>
          <a:xfrm>
            <a:off x="5084516" y="291255"/>
            <a:ext cx="7270045" cy="6243321"/>
          </a:xfrm>
        </p:spPr>
        <p:txBody>
          <a:bodyPr/>
          <a:lstStyle>
            <a:lvl1pPr>
              <a:defRPr sz="3413"/>
            </a:lvl1pPr>
            <a:lvl2pPr>
              <a:defRPr sz="2987"/>
            </a:lvl2pPr>
            <a:lvl3pPr>
              <a:defRPr sz="256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242" y="1530775"/>
            <a:ext cx="4278490" cy="5003801"/>
          </a:xfrm>
        </p:spPr>
        <p:txBody>
          <a:bodyPr/>
          <a:lstStyle>
            <a:lvl1pPr marL="0" indent="0">
              <a:buNone/>
              <a:defRPr sz="1493"/>
            </a:lvl1pPr>
            <a:lvl2pPr marL="487638" indent="0">
              <a:buNone/>
              <a:defRPr sz="1280"/>
            </a:lvl2pPr>
            <a:lvl3pPr marL="975276" indent="0">
              <a:buNone/>
              <a:defRPr sz="1067"/>
            </a:lvl3pPr>
            <a:lvl4pPr marL="1462915" indent="0">
              <a:buNone/>
              <a:defRPr sz="960"/>
            </a:lvl4pPr>
            <a:lvl5pPr marL="1950553" indent="0">
              <a:buNone/>
              <a:defRPr sz="960"/>
            </a:lvl5pPr>
            <a:lvl6pPr marL="2438191" indent="0">
              <a:buNone/>
              <a:defRPr sz="960"/>
            </a:lvl6pPr>
            <a:lvl7pPr marL="2925829" indent="0">
              <a:buNone/>
              <a:defRPr sz="960"/>
            </a:lvl7pPr>
            <a:lvl8pPr marL="3413468" indent="0">
              <a:buNone/>
              <a:defRPr sz="960"/>
            </a:lvl8pPr>
            <a:lvl9pPr marL="3901105" indent="0">
              <a:buNone/>
              <a:defRPr sz="960"/>
            </a:lvl9pPr>
          </a:lstStyle>
          <a:p>
            <a:pPr lvl="0"/>
            <a:r>
              <a:rPr lang="en-US"/>
              <a:t>Click to edit Master text styles</a:t>
            </a:r>
          </a:p>
        </p:txBody>
      </p:sp>
      <p:sp>
        <p:nvSpPr>
          <p:cNvPr id="5" name="Date Placeholder 3"/>
          <p:cNvSpPr>
            <a:spLocks noGrp="1"/>
          </p:cNvSpPr>
          <p:nvPr>
            <p:ph type="dt" sz="half" idx="10"/>
          </p:nvPr>
        </p:nvSpPr>
        <p:spPr/>
        <p:txBody>
          <a:bodyPr/>
          <a:lstStyle>
            <a:lvl1pPr>
              <a:defRPr dirty="0"/>
            </a:lvl1pPr>
          </a:lstStyle>
          <a:p>
            <a:pPr>
              <a:defRPr/>
            </a:pPr>
            <a:r>
              <a:rPr lang="en-US" smtClean="0">
                <a:solidFill>
                  <a:prstClr val="black"/>
                </a:solidFill>
                <a:cs typeface="+mn-cs"/>
              </a:rPr>
              <a:t>October 4, 2022</a:t>
            </a:r>
            <a:endParaRPr lang="en-US">
              <a:solidFill>
                <a:prstClr val="black"/>
              </a:solidFill>
              <a:cs typeface="+mn-cs"/>
            </a:endParaRPr>
          </a:p>
        </p:txBody>
      </p:sp>
      <p:sp>
        <p:nvSpPr>
          <p:cNvPr id="6" name="Footer Placeholder 4"/>
          <p:cNvSpPr>
            <a:spLocks noGrp="1"/>
          </p:cNvSpPr>
          <p:nvPr>
            <p:ph type="ftr" sz="quarter" idx="11"/>
          </p:nvPr>
        </p:nvSpPr>
        <p:spPr/>
        <p:txBody>
          <a:bodyPr/>
          <a:lstStyle>
            <a:lvl1pPr>
              <a:defRPr dirty="0"/>
            </a:lvl1pPr>
          </a:lstStyle>
          <a:p>
            <a:pPr>
              <a:defRPr/>
            </a:pPr>
            <a:r>
              <a:rPr lang="en-US" smtClean="0">
                <a:solidFill>
                  <a:prstClr val="black"/>
                </a:solidFill>
                <a:cs typeface="+mn-cs"/>
              </a:rPr>
              <a:t>Judgment on Judah and Jerusalem, The Branch of the LORD</a:t>
            </a:r>
            <a:endParaRPr lang="en-US">
              <a:solidFill>
                <a:prstClr val="black"/>
              </a:solidFill>
              <a:cs typeface="+mn-cs"/>
            </a:endParaRPr>
          </a:p>
        </p:txBody>
      </p:sp>
      <p:sp>
        <p:nvSpPr>
          <p:cNvPr id="7" name="Slide Number Placeholder 5"/>
          <p:cNvSpPr>
            <a:spLocks noGrp="1"/>
          </p:cNvSpPr>
          <p:nvPr>
            <p:ph type="sldNum" sz="quarter" idx="12"/>
          </p:nvPr>
        </p:nvSpPr>
        <p:spPr/>
        <p:txBody>
          <a:bodyPr/>
          <a:lstStyle>
            <a:lvl1pPr>
              <a:defRPr/>
            </a:lvl1pPr>
          </a:lstStyle>
          <a:p>
            <a:pPr defTabSz="973698"/>
            <a:fld id="{6B12CDD0-413C-4FF0-AB0F-E399B4FB8899}" type="slidenum">
              <a:rPr lang="en-US" altLang="en-US" smtClean="0">
                <a:solidFill>
                  <a:prstClr val="black"/>
                </a:solidFill>
                <a:latin typeface="Calibri" panose="020F0502020204030204" pitchFamily="34" charset="0"/>
                <a:cs typeface="+mn-cs"/>
              </a:rPr>
              <a:pPr defTabSz="973698"/>
              <a:t>‹#›</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21960487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031" y="5120640"/>
            <a:ext cx="7802880" cy="604521"/>
          </a:xfrm>
        </p:spPr>
        <p:txBody>
          <a:bodyPr anchor="b"/>
          <a:lstStyle>
            <a:lvl1pPr algn="l">
              <a:defRPr sz="2133" b="1"/>
            </a:lvl1pPr>
          </a:lstStyle>
          <a:p>
            <a:r>
              <a:rPr lang="en-US"/>
              <a:t>Click to edit Master title style</a:t>
            </a:r>
          </a:p>
        </p:txBody>
      </p:sp>
      <p:sp>
        <p:nvSpPr>
          <p:cNvPr id="3" name="Picture Placeholder 2"/>
          <p:cNvSpPr>
            <a:spLocks noGrp="1"/>
          </p:cNvSpPr>
          <p:nvPr>
            <p:ph type="pic" idx="1"/>
          </p:nvPr>
        </p:nvSpPr>
        <p:spPr>
          <a:xfrm>
            <a:off x="2549031" y="653627"/>
            <a:ext cx="7802880" cy="4389120"/>
          </a:xfrm>
        </p:spPr>
        <p:txBody>
          <a:bodyPr rtlCol="0">
            <a:normAutofit/>
          </a:bodyPr>
          <a:lstStyle>
            <a:lvl1pPr marL="0" indent="0">
              <a:buNone/>
              <a:defRPr sz="3413"/>
            </a:lvl1pPr>
            <a:lvl2pPr marL="487638" indent="0">
              <a:buNone/>
              <a:defRPr sz="2987"/>
            </a:lvl2pPr>
            <a:lvl3pPr marL="975276" indent="0">
              <a:buNone/>
              <a:defRPr sz="2560"/>
            </a:lvl3pPr>
            <a:lvl4pPr marL="1462915" indent="0">
              <a:buNone/>
              <a:defRPr sz="2133"/>
            </a:lvl4pPr>
            <a:lvl5pPr marL="1950553" indent="0">
              <a:buNone/>
              <a:defRPr sz="2133"/>
            </a:lvl5pPr>
            <a:lvl6pPr marL="2438191" indent="0">
              <a:buNone/>
              <a:defRPr sz="2133"/>
            </a:lvl6pPr>
            <a:lvl7pPr marL="2925829" indent="0">
              <a:buNone/>
              <a:defRPr sz="2133"/>
            </a:lvl7pPr>
            <a:lvl8pPr marL="3413468" indent="0">
              <a:buNone/>
              <a:defRPr sz="2133"/>
            </a:lvl8pPr>
            <a:lvl9pPr marL="3901105" indent="0">
              <a:buNone/>
              <a:defRPr sz="2133"/>
            </a:lvl9pPr>
          </a:lstStyle>
          <a:p>
            <a:pPr lvl="0"/>
            <a:endParaRPr lang="en-US" noProof="0" dirty="0"/>
          </a:p>
        </p:txBody>
      </p:sp>
      <p:sp>
        <p:nvSpPr>
          <p:cNvPr id="4" name="Text Placeholder 3"/>
          <p:cNvSpPr>
            <a:spLocks noGrp="1"/>
          </p:cNvSpPr>
          <p:nvPr>
            <p:ph type="body" sz="half" idx="2"/>
          </p:nvPr>
        </p:nvSpPr>
        <p:spPr>
          <a:xfrm>
            <a:off x="2549031" y="5725161"/>
            <a:ext cx="7802880" cy="858519"/>
          </a:xfrm>
        </p:spPr>
        <p:txBody>
          <a:bodyPr/>
          <a:lstStyle>
            <a:lvl1pPr marL="0" indent="0">
              <a:buNone/>
              <a:defRPr sz="1493"/>
            </a:lvl1pPr>
            <a:lvl2pPr marL="487638" indent="0">
              <a:buNone/>
              <a:defRPr sz="1280"/>
            </a:lvl2pPr>
            <a:lvl3pPr marL="975276" indent="0">
              <a:buNone/>
              <a:defRPr sz="1067"/>
            </a:lvl3pPr>
            <a:lvl4pPr marL="1462915" indent="0">
              <a:buNone/>
              <a:defRPr sz="960"/>
            </a:lvl4pPr>
            <a:lvl5pPr marL="1950553" indent="0">
              <a:buNone/>
              <a:defRPr sz="960"/>
            </a:lvl5pPr>
            <a:lvl6pPr marL="2438191" indent="0">
              <a:buNone/>
              <a:defRPr sz="960"/>
            </a:lvl6pPr>
            <a:lvl7pPr marL="2925829" indent="0">
              <a:buNone/>
              <a:defRPr sz="960"/>
            </a:lvl7pPr>
            <a:lvl8pPr marL="3413468" indent="0">
              <a:buNone/>
              <a:defRPr sz="960"/>
            </a:lvl8pPr>
            <a:lvl9pPr marL="3901105" indent="0">
              <a:buNone/>
              <a:defRPr sz="960"/>
            </a:lvl9pPr>
          </a:lstStyle>
          <a:p>
            <a:pPr lvl="0"/>
            <a:r>
              <a:rPr lang="en-US"/>
              <a:t>Click to edit Master text styles</a:t>
            </a:r>
          </a:p>
        </p:txBody>
      </p:sp>
      <p:sp>
        <p:nvSpPr>
          <p:cNvPr id="5" name="Date Placeholder 3"/>
          <p:cNvSpPr>
            <a:spLocks noGrp="1"/>
          </p:cNvSpPr>
          <p:nvPr>
            <p:ph type="dt" sz="half" idx="10"/>
          </p:nvPr>
        </p:nvSpPr>
        <p:spPr/>
        <p:txBody>
          <a:bodyPr/>
          <a:lstStyle>
            <a:lvl1pPr>
              <a:defRPr dirty="0"/>
            </a:lvl1pPr>
          </a:lstStyle>
          <a:p>
            <a:pPr>
              <a:defRPr/>
            </a:pPr>
            <a:r>
              <a:rPr lang="en-US" smtClean="0">
                <a:solidFill>
                  <a:prstClr val="black"/>
                </a:solidFill>
                <a:cs typeface="+mn-cs"/>
              </a:rPr>
              <a:t>October 4, 2022</a:t>
            </a:r>
            <a:endParaRPr lang="en-US">
              <a:solidFill>
                <a:prstClr val="black"/>
              </a:solidFill>
              <a:cs typeface="+mn-cs"/>
            </a:endParaRPr>
          </a:p>
        </p:txBody>
      </p:sp>
      <p:sp>
        <p:nvSpPr>
          <p:cNvPr id="6" name="Footer Placeholder 4"/>
          <p:cNvSpPr>
            <a:spLocks noGrp="1"/>
          </p:cNvSpPr>
          <p:nvPr>
            <p:ph type="ftr" sz="quarter" idx="11"/>
          </p:nvPr>
        </p:nvSpPr>
        <p:spPr/>
        <p:txBody>
          <a:bodyPr/>
          <a:lstStyle>
            <a:lvl1pPr>
              <a:defRPr dirty="0"/>
            </a:lvl1pPr>
          </a:lstStyle>
          <a:p>
            <a:pPr>
              <a:defRPr/>
            </a:pPr>
            <a:r>
              <a:rPr lang="en-US" smtClean="0">
                <a:solidFill>
                  <a:prstClr val="black"/>
                </a:solidFill>
                <a:cs typeface="+mn-cs"/>
              </a:rPr>
              <a:t>Judgment on Judah and Jerusalem, The Branch of the LORD</a:t>
            </a:r>
            <a:endParaRPr lang="en-US">
              <a:solidFill>
                <a:prstClr val="black"/>
              </a:solidFill>
              <a:cs typeface="+mn-cs"/>
            </a:endParaRPr>
          </a:p>
        </p:txBody>
      </p:sp>
      <p:sp>
        <p:nvSpPr>
          <p:cNvPr id="7" name="Slide Number Placeholder 5"/>
          <p:cNvSpPr>
            <a:spLocks noGrp="1"/>
          </p:cNvSpPr>
          <p:nvPr>
            <p:ph type="sldNum" sz="quarter" idx="12"/>
          </p:nvPr>
        </p:nvSpPr>
        <p:spPr/>
        <p:txBody>
          <a:bodyPr/>
          <a:lstStyle>
            <a:lvl1pPr>
              <a:defRPr/>
            </a:lvl1pPr>
          </a:lstStyle>
          <a:p>
            <a:pPr defTabSz="973698"/>
            <a:fld id="{DFD8694A-D3C0-420F-AD45-355B7208372B}" type="slidenum">
              <a:rPr lang="en-US" altLang="en-US" smtClean="0">
                <a:solidFill>
                  <a:prstClr val="black"/>
                </a:solidFill>
                <a:latin typeface="Calibri" panose="020F0502020204030204" pitchFamily="34" charset="0"/>
                <a:cs typeface="+mn-cs"/>
              </a:rPr>
              <a:pPr defTabSz="973698"/>
              <a:t>‹#›</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9467015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dirty="0"/>
            </a:lvl1pPr>
          </a:lstStyle>
          <a:p>
            <a:pPr>
              <a:defRPr/>
            </a:pPr>
            <a:r>
              <a:rPr lang="en-US" smtClean="0">
                <a:solidFill>
                  <a:prstClr val="black"/>
                </a:solidFill>
                <a:cs typeface="+mn-cs"/>
              </a:rPr>
              <a:t>October 4, 2022</a:t>
            </a:r>
            <a:endParaRPr lang="en-US">
              <a:solidFill>
                <a:prstClr val="black"/>
              </a:solidFill>
              <a:cs typeface="+mn-cs"/>
            </a:endParaRPr>
          </a:p>
        </p:txBody>
      </p:sp>
      <p:sp>
        <p:nvSpPr>
          <p:cNvPr id="5" name="Footer Placeholder 4"/>
          <p:cNvSpPr>
            <a:spLocks noGrp="1"/>
          </p:cNvSpPr>
          <p:nvPr>
            <p:ph type="ftr" sz="quarter" idx="11"/>
          </p:nvPr>
        </p:nvSpPr>
        <p:spPr/>
        <p:txBody>
          <a:bodyPr/>
          <a:lstStyle>
            <a:lvl1pPr>
              <a:defRPr dirty="0"/>
            </a:lvl1pPr>
          </a:lstStyle>
          <a:p>
            <a:pPr>
              <a:defRPr/>
            </a:pPr>
            <a:r>
              <a:rPr lang="en-US" smtClean="0">
                <a:solidFill>
                  <a:prstClr val="black"/>
                </a:solidFill>
                <a:cs typeface="+mn-cs"/>
              </a:rPr>
              <a:t>Judgment on Judah and Jerusalem, The Branch of the LORD</a:t>
            </a:r>
            <a:endParaRPr lang="en-US">
              <a:solidFill>
                <a:prstClr val="black"/>
              </a:solidFill>
              <a:cs typeface="+mn-cs"/>
            </a:endParaRPr>
          </a:p>
        </p:txBody>
      </p:sp>
      <p:sp>
        <p:nvSpPr>
          <p:cNvPr id="6" name="Slide Number Placeholder 5"/>
          <p:cNvSpPr>
            <a:spLocks noGrp="1"/>
          </p:cNvSpPr>
          <p:nvPr>
            <p:ph type="sldNum" sz="quarter" idx="12"/>
          </p:nvPr>
        </p:nvSpPr>
        <p:spPr/>
        <p:txBody>
          <a:bodyPr/>
          <a:lstStyle>
            <a:lvl1pPr>
              <a:defRPr/>
            </a:lvl1pPr>
          </a:lstStyle>
          <a:p>
            <a:pPr defTabSz="973698"/>
            <a:fld id="{CB4D926D-411B-4D3C-A0E6-4F4D583EAA2D}" type="slidenum">
              <a:rPr lang="en-US" altLang="en-US" smtClean="0">
                <a:solidFill>
                  <a:prstClr val="black"/>
                </a:solidFill>
                <a:latin typeface="Calibri" panose="020F0502020204030204" pitchFamily="34" charset="0"/>
                <a:cs typeface="+mn-cs"/>
              </a:rPr>
              <a:pPr defTabSz="973698"/>
              <a:t>‹#›</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4113887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480" y="292949"/>
            <a:ext cx="2926080" cy="624162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50240" y="292949"/>
            <a:ext cx="8561493" cy="62416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dirty="0"/>
            </a:lvl1pPr>
          </a:lstStyle>
          <a:p>
            <a:pPr>
              <a:defRPr/>
            </a:pPr>
            <a:r>
              <a:rPr lang="en-US" smtClean="0">
                <a:solidFill>
                  <a:prstClr val="black"/>
                </a:solidFill>
                <a:cs typeface="+mn-cs"/>
              </a:rPr>
              <a:t>October 4, 2022</a:t>
            </a:r>
            <a:endParaRPr lang="en-US">
              <a:solidFill>
                <a:prstClr val="black"/>
              </a:solidFill>
              <a:cs typeface="+mn-cs"/>
            </a:endParaRPr>
          </a:p>
        </p:txBody>
      </p:sp>
      <p:sp>
        <p:nvSpPr>
          <p:cNvPr id="5" name="Footer Placeholder 4"/>
          <p:cNvSpPr>
            <a:spLocks noGrp="1"/>
          </p:cNvSpPr>
          <p:nvPr>
            <p:ph type="ftr" sz="quarter" idx="11"/>
          </p:nvPr>
        </p:nvSpPr>
        <p:spPr/>
        <p:txBody>
          <a:bodyPr/>
          <a:lstStyle>
            <a:lvl1pPr>
              <a:defRPr dirty="0"/>
            </a:lvl1pPr>
          </a:lstStyle>
          <a:p>
            <a:pPr>
              <a:defRPr/>
            </a:pPr>
            <a:r>
              <a:rPr lang="en-US" smtClean="0">
                <a:solidFill>
                  <a:prstClr val="black"/>
                </a:solidFill>
                <a:cs typeface="+mn-cs"/>
              </a:rPr>
              <a:t>Judgment on Judah and Jerusalem, The Branch of the LORD</a:t>
            </a:r>
            <a:endParaRPr lang="en-US">
              <a:solidFill>
                <a:prstClr val="black"/>
              </a:solidFill>
              <a:cs typeface="+mn-cs"/>
            </a:endParaRPr>
          </a:p>
        </p:txBody>
      </p:sp>
      <p:sp>
        <p:nvSpPr>
          <p:cNvPr id="6" name="Slide Number Placeholder 5"/>
          <p:cNvSpPr>
            <a:spLocks noGrp="1"/>
          </p:cNvSpPr>
          <p:nvPr>
            <p:ph type="sldNum" sz="quarter" idx="12"/>
          </p:nvPr>
        </p:nvSpPr>
        <p:spPr/>
        <p:txBody>
          <a:bodyPr/>
          <a:lstStyle>
            <a:lvl1pPr>
              <a:defRPr/>
            </a:lvl1pPr>
          </a:lstStyle>
          <a:p>
            <a:pPr defTabSz="973698"/>
            <a:fld id="{44DE8A40-D619-4045-A85C-AF5F0AA0A013}" type="slidenum">
              <a:rPr lang="en-US" altLang="en-US" smtClean="0">
                <a:solidFill>
                  <a:prstClr val="black"/>
                </a:solidFill>
                <a:latin typeface="Calibri" panose="020F0502020204030204" pitchFamily="34" charset="0"/>
                <a:cs typeface="+mn-cs"/>
              </a:rPr>
              <a:pPr defTabSz="973698"/>
              <a:t>‹#›</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1162444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1300914" y="1625604"/>
            <a:ext cx="10841633" cy="1870075"/>
          </a:xfrm>
        </p:spPr>
        <p:txBody>
          <a:bodyPr/>
          <a:lstStyle>
            <a:lvl1pPr>
              <a:defRPr sz="5384">
                <a:solidFill>
                  <a:schemeClr val="tx1"/>
                </a:solidFill>
              </a:defRPr>
            </a:lvl1pPr>
          </a:lstStyle>
          <a:p>
            <a:r>
              <a:rPr lang="en-US" altLang="en-US" dirty="0"/>
              <a:t>Click to edit Master title style</a:t>
            </a:r>
          </a:p>
        </p:txBody>
      </p:sp>
      <p:sp>
        <p:nvSpPr>
          <p:cNvPr id="10243" name="Rectangle 3"/>
          <p:cNvSpPr>
            <a:spLocks noGrp="1" noChangeArrowheads="1"/>
          </p:cNvSpPr>
          <p:nvPr>
            <p:ph type="subTitle" idx="1"/>
          </p:nvPr>
        </p:nvSpPr>
        <p:spPr>
          <a:xfrm>
            <a:off x="2816847" y="4225929"/>
            <a:ext cx="9321397" cy="1870075"/>
          </a:xfrm>
        </p:spPr>
        <p:txBody>
          <a:bodyPr/>
          <a:lstStyle>
            <a:lvl1pPr marL="0" indent="0">
              <a:buFont typeface="Wingdings" pitchFamily="2" charset="2"/>
              <a:buNone/>
              <a:defRPr sz="3048"/>
            </a:lvl1pPr>
          </a:lstStyle>
          <a:p>
            <a:r>
              <a:rPr lang="en-US" altLang="en-US"/>
              <a:t>Click to edit Master subtitle style</a:t>
            </a:r>
          </a:p>
        </p:txBody>
      </p:sp>
      <p:sp>
        <p:nvSpPr>
          <p:cNvPr id="10244" name="Rectangle 4"/>
          <p:cNvSpPr>
            <a:spLocks noGrp="1" noChangeArrowheads="1"/>
          </p:cNvSpPr>
          <p:nvPr>
            <p:ph type="dt" sz="half" idx="2"/>
          </p:nvPr>
        </p:nvSpPr>
        <p:spPr/>
        <p:txBody>
          <a:bodyPr/>
          <a:lstStyle>
            <a:lvl1pPr>
              <a:defRPr/>
            </a:lvl1pPr>
          </a:lstStyle>
          <a:p>
            <a:pPr marL="0" marR="0" lvl="0" indent="0" algn="l" defTabSz="982136" rtl="0" eaLnBrk="1" fontAlgn="base" latinLnBrk="0" hangingPunct="1">
              <a:lnSpc>
                <a:spcPct val="100000"/>
              </a:lnSpc>
              <a:spcBef>
                <a:spcPct val="0"/>
              </a:spcBef>
              <a:spcAft>
                <a:spcPct val="0"/>
              </a:spcAft>
              <a:buClrTx/>
              <a:buSzTx/>
              <a:buFontTx/>
              <a:buNone/>
              <a:tabLst/>
              <a:defRPr/>
            </a:pPr>
            <a:endParaRPr kumimoji="0" lang="en-US" altLang="en-US" sz="1321" b="0" i="0" u="none" strike="noStrike" kern="1200" cap="none" spc="0" normalizeH="0" baseline="0" noProof="0">
              <a:ln>
                <a:noFill/>
              </a:ln>
              <a:solidFill>
                <a:srgbClr val="FFFFFF"/>
              </a:solidFill>
              <a:effectLst/>
              <a:uLnTx/>
              <a:uFillTx/>
              <a:latin typeface="Garamond"/>
              <a:ea typeface="+mn-ea"/>
              <a:cs typeface="Arial" charset="0"/>
            </a:endParaRPr>
          </a:p>
        </p:txBody>
      </p:sp>
      <p:sp>
        <p:nvSpPr>
          <p:cNvPr id="10245" name="Rectangle 5"/>
          <p:cNvSpPr>
            <a:spLocks noGrp="1" noChangeArrowheads="1"/>
          </p:cNvSpPr>
          <p:nvPr>
            <p:ph type="ftr" sz="quarter" idx="3"/>
          </p:nvPr>
        </p:nvSpPr>
        <p:spPr>
          <a:xfrm>
            <a:off x="4442448" y="6659563"/>
            <a:ext cx="4119907" cy="487362"/>
          </a:xfrm>
        </p:spPr>
        <p:txBody>
          <a:bodyPr/>
          <a:lstStyle>
            <a:lvl1pPr>
              <a:defRPr/>
            </a:lvl1pPr>
          </a:lstStyle>
          <a:p>
            <a:pPr marL="0" marR="0" lvl="0" indent="0" algn="ctr" defTabSz="982136" rtl="0" eaLnBrk="1" fontAlgn="base" latinLnBrk="0" hangingPunct="1">
              <a:lnSpc>
                <a:spcPct val="100000"/>
              </a:lnSpc>
              <a:spcBef>
                <a:spcPct val="0"/>
              </a:spcBef>
              <a:spcAft>
                <a:spcPct val="0"/>
              </a:spcAft>
              <a:buClrTx/>
              <a:buSzTx/>
              <a:buFontTx/>
              <a:buNone/>
              <a:tabLst/>
              <a:defRPr/>
            </a:pPr>
            <a:endParaRPr kumimoji="0" lang="en-US" altLang="en-US" sz="1321" b="0" i="0" u="none" strike="noStrike" kern="1200" cap="none" spc="0" normalizeH="0" baseline="0" noProof="0">
              <a:ln>
                <a:noFill/>
              </a:ln>
              <a:solidFill>
                <a:srgbClr val="FFFFFF"/>
              </a:solidFill>
              <a:effectLst/>
              <a:uLnTx/>
              <a:uFillTx/>
              <a:latin typeface="Garamond"/>
              <a:ea typeface="+mn-ea"/>
              <a:cs typeface="Arial" charset="0"/>
            </a:endParaRPr>
          </a:p>
        </p:txBody>
      </p:sp>
      <p:sp>
        <p:nvSpPr>
          <p:cNvPr id="10246" name="Rectangle 6"/>
          <p:cNvSpPr>
            <a:spLocks noGrp="1" noChangeArrowheads="1"/>
          </p:cNvSpPr>
          <p:nvPr>
            <p:ph type="sldNum" sz="quarter" idx="4"/>
          </p:nvPr>
        </p:nvSpPr>
        <p:spPr/>
        <p:txBody>
          <a:bodyPr/>
          <a:lstStyle>
            <a:lvl1pPr>
              <a:defRPr/>
            </a:lvl1pPr>
          </a:lstStyle>
          <a:p>
            <a:pPr marL="0" marR="0" lvl="0" indent="0" algn="r" defTabSz="982136" rtl="0" eaLnBrk="1" fontAlgn="base" latinLnBrk="0" hangingPunct="1">
              <a:lnSpc>
                <a:spcPct val="100000"/>
              </a:lnSpc>
              <a:spcBef>
                <a:spcPct val="0"/>
              </a:spcBef>
              <a:spcAft>
                <a:spcPct val="0"/>
              </a:spcAft>
              <a:buClrTx/>
              <a:buSzTx/>
              <a:buFontTx/>
              <a:buNone/>
              <a:tabLst/>
              <a:defRPr/>
            </a:pPr>
            <a:fld id="{39B8C130-83AE-45C9-96DC-9BAD79FDAF9F}" type="slidenum">
              <a:rPr kumimoji="0" lang="en-US" altLang="en-US" sz="1321" b="0" i="0" u="none" strike="noStrike" kern="1200" cap="none" spc="0" normalizeH="0" baseline="0" noProof="0">
                <a:ln>
                  <a:noFill/>
                </a:ln>
                <a:solidFill>
                  <a:srgbClr val="FFFFFF"/>
                </a:solidFill>
                <a:effectLst/>
                <a:uLnTx/>
                <a:uFillTx/>
                <a:latin typeface="Garamond"/>
                <a:ea typeface="+mn-ea"/>
                <a:cs typeface="Arial" charset="0"/>
              </a:rPr>
              <a:pPr marL="0" marR="0" lvl="0" indent="0" algn="r" defTabSz="982136" rtl="0" eaLnBrk="1" fontAlgn="base" latinLnBrk="0" hangingPunct="1">
                <a:lnSpc>
                  <a:spcPct val="100000"/>
                </a:lnSpc>
                <a:spcBef>
                  <a:spcPct val="0"/>
                </a:spcBef>
                <a:spcAft>
                  <a:spcPct val="0"/>
                </a:spcAft>
                <a:buClrTx/>
                <a:buSzTx/>
                <a:buFontTx/>
                <a:buNone/>
                <a:tabLst/>
                <a:defRPr/>
              </a:pPr>
              <a:t>‹#›</a:t>
            </a:fld>
            <a:endParaRPr kumimoji="0" lang="en-US" altLang="en-US" sz="1321" b="0" i="0" u="none" strike="noStrike" kern="1200" cap="none" spc="0" normalizeH="0" baseline="0" noProof="0">
              <a:ln>
                <a:noFill/>
              </a:ln>
              <a:solidFill>
                <a:srgbClr val="FFFFFF"/>
              </a:solidFill>
              <a:effectLst/>
              <a:uLnTx/>
              <a:uFillTx/>
              <a:latin typeface="Garamond"/>
              <a:ea typeface="+mn-ea"/>
              <a:cs typeface="Arial" charset="0"/>
            </a:endParaRPr>
          </a:p>
        </p:txBody>
      </p:sp>
      <p:sp>
        <p:nvSpPr>
          <p:cNvPr id="10247" name="Freeform 7"/>
          <p:cNvSpPr>
            <a:spLocks noChangeArrowheads="1"/>
          </p:cNvSpPr>
          <p:nvPr/>
        </p:nvSpPr>
        <p:spPr bwMode="auto">
          <a:xfrm>
            <a:off x="866561" y="1300163"/>
            <a:ext cx="11271687" cy="976312"/>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bg1"/>
            </a:solidFill>
            <a:prstDash val="solid"/>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248" name="Line 8"/>
          <p:cNvSpPr>
            <a:spLocks noChangeShapeType="1"/>
          </p:cNvSpPr>
          <p:nvPr/>
        </p:nvSpPr>
        <p:spPr bwMode="auto">
          <a:xfrm>
            <a:off x="2816849" y="4225925"/>
            <a:ext cx="9261191" cy="0"/>
          </a:xfrm>
          <a:prstGeom prst="line">
            <a:avLst/>
          </a:prstGeom>
          <a:noFill/>
          <a:ln w="19050">
            <a:solidFill>
              <a:schemeClr val="bg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Freeform 8"/>
          <p:cNvSpPr>
            <a:spLocks noChangeArrowheads="1"/>
          </p:cNvSpPr>
          <p:nvPr userDrawn="1"/>
        </p:nvSpPr>
        <p:spPr bwMode="auto">
          <a:xfrm>
            <a:off x="1063038" y="1383502"/>
            <a:ext cx="11077359" cy="650879"/>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38100" cap="flat" cmpd="sng">
            <a:solidFill>
              <a:schemeClr val="tx1"/>
            </a:solidFill>
            <a:prstDash val="solid"/>
            <a:miter lim="800000"/>
            <a:headEnd/>
            <a:tailEnd/>
          </a:ln>
        </p:spPr>
        <p:txBody>
          <a:bodyPr/>
          <a:lstStyle/>
          <a:p>
            <a:endParaRPr lang="en-US"/>
          </a:p>
        </p:txBody>
      </p:sp>
      <p:cxnSp>
        <p:nvCxnSpPr>
          <p:cNvPr id="3" name="Straight Connector 2"/>
          <p:cNvCxnSpPr>
            <a:stCxn id="10248" idx="0"/>
          </p:cNvCxnSpPr>
          <p:nvPr userDrawn="1"/>
        </p:nvCxnSpPr>
        <p:spPr>
          <a:xfrm>
            <a:off x="2816849" y="4225925"/>
            <a:ext cx="9321395"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417203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30400" y="296867"/>
            <a:ext cx="10187953" cy="846137"/>
          </a:xfrm>
        </p:spPr>
        <p:txBody>
          <a:bodyPr/>
          <a:lstStyle>
            <a:lvl1pPr>
              <a:defRPr sz="4500" b="0">
                <a:solidFill>
                  <a:schemeClr val="accent4">
                    <a:lumMod val="95000"/>
                    <a:lumOff val="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19276" y="1676400"/>
            <a:ext cx="11706040" cy="4527550"/>
          </a:xfrm>
        </p:spPr>
        <p:txBody>
          <a:bodyPr/>
          <a:lstStyle>
            <a:lvl1pPr>
              <a:buClrTx/>
              <a:defRPr sz="4000">
                <a:solidFill>
                  <a:schemeClr val="accent4">
                    <a:lumMod val="95000"/>
                    <a:lumOff val="5000"/>
                  </a:schemeClr>
                </a:solidFill>
                <a:latin typeface="Cambria" panose="02040503050406030204" pitchFamily="18" charset="0"/>
                <a:ea typeface="Cambria" panose="02040503050406030204" pitchFamily="18" charset="0"/>
              </a:defRPr>
            </a:lvl1pPr>
            <a:lvl2pPr>
              <a:buClrTx/>
              <a:defRPr sz="3200">
                <a:solidFill>
                  <a:schemeClr val="accent4">
                    <a:lumMod val="95000"/>
                    <a:lumOff val="5000"/>
                  </a:schemeClr>
                </a:solidFill>
                <a:latin typeface="Cambria" panose="02040503050406030204" pitchFamily="18" charset="0"/>
                <a:ea typeface="Cambria" panose="02040503050406030204" pitchFamily="18" charset="0"/>
              </a:defRPr>
            </a:lvl2pPr>
            <a:lvl3pPr marL="1098250" indent="-377372">
              <a:buClrTx/>
              <a:buFont typeface="Courier New" panose="02070309020205020404" pitchFamily="49" charset="0"/>
              <a:buChar char="o"/>
              <a:defRPr sz="2800">
                <a:solidFill>
                  <a:schemeClr val="accent4">
                    <a:lumMod val="95000"/>
                    <a:lumOff val="5000"/>
                  </a:schemeClr>
                </a:solidFill>
                <a:latin typeface="Cambria" panose="02040503050406030204" pitchFamily="18" charset="0"/>
                <a:ea typeface="Cambria" panose="02040503050406030204" pitchFamily="18" charset="0"/>
              </a:defRPr>
            </a:lvl3pPr>
            <a:lvl4pPr marL="1438529" indent="-338668">
              <a:buClrTx/>
              <a:buFont typeface="Wingdings" panose="05000000000000000000" pitchFamily="2" charset="2"/>
              <a:buChar char="Ø"/>
              <a:defRPr sz="2800">
                <a:solidFill>
                  <a:schemeClr val="accent4">
                    <a:lumMod val="95000"/>
                    <a:lumOff val="5000"/>
                  </a:schemeClr>
                </a:solidFill>
                <a:latin typeface="Cambria" panose="02040503050406030204" pitchFamily="18" charset="0"/>
                <a:ea typeface="Cambria" panose="02040503050406030204" pitchFamily="18" charset="0"/>
              </a:defRPr>
            </a:lvl4pPr>
            <a:lvl5pPr>
              <a:defRPr sz="2800">
                <a:solidFill>
                  <a:schemeClr val="accent4">
                    <a:lumMod val="95000"/>
                    <a:lumOff val="5000"/>
                  </a:schemeClr>
                </a:solidFill>
                <a:latin typeface="Cambria" panose="02040503050406030204" pitchFamily="18" charset="0"/>
                <a:ea typeface="Cambria" panose="020405030504060302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82D80B4-CD89-403B-BB19-E43D76EFD309}" type="slidenum">
              <a:rPr lang="en-US" altLang="en-US"/>
              <a:pPr/>
              <a:t>‹#›</a:t>
            </a:fld>
            <a:endParaRPr lang="en-US" altLang="en-US"/>
          </a:p>
        </p:txBody>
      </p:sp>
      <p:sp>
        <p:nvSpPr>
          <p:cNvPr id="10" name="Freeform 7"/>
          <p:cNvSpPr>
            <a:spLocks noChangeArrowheads="1"/>
          </p:cNvSpPr>
          <p:nvPr userDrawn="1"/>
        </p:nvSpPr>
        <p:spPr bwMode="auto">
          <a:xfrm>
            <a:off x="541868" y="244475"/>
            <a:ext cx="11703891" cy="649288"/>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tx1"/>
            </a:solidFill>
            <a:prstDash val="solid"/>
            <a:miter lim="800000"/>
            <a:headEnd/>
            <a:tailEnd/>
          </a:ln>
        </p:spPr>
        <p:txBody>
          <a:bodyPr/>
          <a:lstStyle/>
          <a:p>
            <a:endParaRPr lang="en-US"/>
          </a:p>
        </p:txBody>
      </p:sp>
      <p:pic>
        <p:nvPicPr>
          <p:cNvPr id="14" name="Picture 2" descr="A picture containing icon&#10;&#10;Description automatically generated"/>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406400" y="2286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829" y="4700588"/>
            <a:ext cx="11054511" cy="1452562"/>
          </a:xfrm>
        </p:spPr>
        <p:txBody>
          <a:bodyPr/>
          <a:lstStyle>
            <a:lvl1pPr algn="l">
              <a:defRPr sz="4064" b="1" cap="all">
                <a:solidFill>
                  <a:schemeClr val="accent4">
                    <a:lumMod val="95000"/>
                    <a:lumOff val="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027829" y="3100388"/>
            <a:ext cx="11054511" cy="1600200"/>
          </a:xfrm>
        </p:spPr>
        <p:txBody>
          <a:bodyPr anchor="b"/>
          <a:lstStyle>
            <a:lvl1pPr marL="0" indent="0">
              <a:buNone/>
              <a:defRPr sz="2032"/>
            </a:lvl1pPr>
            <a:lvl2pPr marL="464458" indent="0">
              <a:buNone/>
              <a:defRPr sz="1829"/>
            </a:lvl2pPr>
            <a:lvl3pPr marL="928916" indent="0">
              <a:buNone/>
              <a:defRPr sz="1625"/>
            </a:lvl3pPr>
            <a:lvl4pPr marL="1393373" indent="0">
              <a:buNone/>
              <a:defRPr sz="1422"/>
            </a:lvl4pPr>
            <a:lvl5pPr marL="1857832" indent="0">
              <a:buNone/>
              <a:defRPr sz="1422"/>
            </a:lvl5pPr>
            <a:lvl6pPr marL="2322289" indent="0">
              <a:buNone/>
              <a:defRPr sz="1422"/>
            </a:lvl6pPr>
            <a:lvl7pPr marL="2786747" indent="0">
              <a:buNone/>
              <a:defRPr sz="1422"/>
            </a:lvl7pPr>
            <a:lvl8pPr marL="3251205" indent="0">
              <a:buNone/>
              <a:defRPr sz="1422"/>
            </a:lvl8pPr>
            <a:lvl9pPr marL="3715663" indent="0">
              <a:buNone/>
              <a:defRPr sz="1422"/>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BC577CB-DC19-42DE-BF48-B80190C32E9B}" type="slidenum">
              <a:rPr lang="en-US" altLang="en-US"/>
              <a:pPr/>
              <a:t>‹#›</a:t>
            </a:fld>
            <a:endParaRPr lang="en-US"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53247" y="296867"/>
            <a:ext cx="10187953" cy="1216025"/>
          </a:xfrm>
        </p:spPr>
        <p:txBody>
          <a:bodyPr/>
          <a:lstStyle>
            <a:lvl1pPr>
              <a:defRPr>
                <a:solidFill>
                  <a:schemeClr val="accent4">
                    <a:lumMod val="95000"/>
                    <a:lumOff val="5000"/>
                  </a:schemeClr>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19276" y="1752600"/>
            <a:ext cx="5749808" cy="4832350"/>
          </a:xfrm>
        </p:spPr>
        <p:txBody>
          <a:bodyPr/>
          <a:lstStyle>
            <a:lvl1pPr>
              <a:defRPr sz="2845">
                <a:solidFill>
                  <a:schemeClr val="bg1"/>
                </a:solidFill>
              </a:defRPr>
            </a:lvl1pPr>
            <a:lvl2pPr>
              <a:defRPr sz="2438">
                <a:solidFill>
                  <a:schemeClr val="bg1"/>
                </a:solidFill>
              </a:defRPr>
            </a:lvl2pPr>
            <a:lvl3pPr>
              <a:defRPr sz="2032">
                <a:solidFill>
                  <a:schemeClr val="bg1"/>
                </a:solidFill>
              </a:defRPr>
            </a:lvl3pPr>
            <a:lvl4pPr>
              <a:defRPr sz="1829">
                <a:solidFill>
                  <a:schemeClr val="bg1"/>
                </a:solidFill>
              </a:defRPr>
            </a:lvl4pPr>
            <a:lvl5pPr>
              <a:defRPr sz="1829">
                <a:solidFill>
                  <a:schemeClr val="bg1"/>
                </a:solidFill>
              </a:defRPr>
            </a:lvl5pPr>
            <a:lvl6pPr>
              <a:defRPr sz="1829"/>
            </a:lvl6pPr>
            <a:lvl7pPr>
              <a:defRPr sz="1829"/>
            </a:lvl7pPr>
            <a:lvl8pPr>
              <a:defRPr sz="1829"/>
            </a:lvl8pPr>
            <a:lvl9pPr>
              <a:defRPr sz="182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5509" y="1752600"/>
            <a:ext cx="5749808" cy="4832350"/>
          </a:xfrm>
        </p:spPr>
        <p:txBody>
          <a:bodyPr/>
          <a:lstStyle>
            <a:lvl1pPr>
              <a:defRPr sz="2845">
                <a:solidFill>
                  <a:schemeClr val="bg1"/>
                </a:solidFill>
              </a:defRPr>
            </a:lvl1pPr>
            <a:lvl2pPr>
              <a:defRPr sz="2438">
                <a:solidFill>
                  <a:schemeClr val="bg1"/>
                </a:solidFill>
              </a:defRPr>
            </a:lvl2pPr>
            <a:lvl3pPr>
              <a:defRPr sz="2032">
                <a:solidFill>
                  <a:schemeClr val="bg1"/>
                </a:solidFill>
              </a:defRPr>
            </a:lvl3pPr>
            <a:lvl4pPr>
              <a:defRPr sz="1829">
                <a:solidFill>
                  <a:schemeClr val="bg1"/>
                </a:solidFill>
              </a:defRPr>
            </a:lvl4pPr>
            <a:lvl5pPr>
              <a:defRPr sz="1829">
                <a:solidFill>
                  <a:schemeClr val="bg1"/>
                </a:solidFill>
              </a:defRPr>
            </a:lvl5pPr>
            <a:lvl6pPr>
              <a:defRPr sz="1829"/>
            </a:lvl6pPr>
            <a:lvl7pPr>
              <a:defRPr sz="1829"/>
            </a:lvl7pPr>
            <a:lvl8pPr>
              <a:defRPr sz="1829"/>
            </a:lvl8pPr>
            <a:lvl9pPr>
              <a:defRPr sz="182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4BC33E0-110E-435F-9BD3-B0E65100DECC}" type="slidenum">
              <a:rPr lang="en-US" altLang="en-US"/>
              <a:pPr/>
              <a:t>‹#›</a:t>
            </a:fld>
            <a:endParaRPr lang="en-US" altLang="en-US"/>
          </a:p>
        </p:txBody>
      </p:sp>
      <p:sp>
        <p:nvSpPr>
          <p:cNvPr id="8" name="Freeform 7"/>
          <p:cNvSpPr>
            <a:spLocks noChangeArrowheads="1"/>
          </p:cNvSpPr>
          <p:nvPr userDrawn="1"/>
        </p:nvSpPr>
        <p:spPr bwMode="auto">
          <a:xfrm>
            <a:off x="541868" y="244475"/>
            <a:ext cx="11703891" cy="649288"/>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tx1"/>
            </a:solidFill>
            <a:prstDash val="solid"/>
            <a:miter lim="800000"/>
            <a:headEnd/>
            <a:tailEnd/>
          </a:ln>
        </p:spPr>
        <p:txBody>
          <a:bodyPr/>
          <a:lstStyle/>
          <a:p>
            <a:endParaRPr lang="en-US"/>
          </a:p>
        </p:txBody>
      </p:sp>
      <p:pic>
        <p:nvPicPr>
          <p:cNvPr id="10" name="Picture 2" descr="A picture containing icon&#10;&#10;Description automatically generated"/>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406400" y="2286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79B663FC-48E2-4696-831B-9C14E8FF4014}" type="slidenum">
              <a:rPr lang="en-US" altLang="en-US"/>
              <a:pPr/>
              <a:t>‹#›</a:t>
            </a:fld>
            <a:endParaRPr lang="en-US"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381" y="1905000"/>
            <a:ext cx="4279027" cy="1239837"/>
          </a:xfrm>
        </p:spPr>
        <p:txBody>
          <a:bodyPr anchor="b"/>
          <a:lstStyle>
            <a:lvl1pPr algn="l">
              <a:defRPr sz="2032" b="1"/>
            </a:lvl1pPr>
          </a:lstStyle>
          <a:p>
            <a:r>
              <a:rPr lang="en-US" dirty="0" smtClean="0"/>
              <a:t>Click to edit Master title style</a:t>
            </a:r>
            <a:endParaRPr lang="en-US" dirty="0"/>
          </a:p>
        </p:txBody>
      </p:sp>
      <p:sp>
        <p:nvSpPr>
          <p:cNvPr id="3" name="Content Placeholder 2"/>
          <p:cNvSpPr>
            <a:spLocks noGrp="1"/>
          </p:cNvSpPr>
          <p:nvPr>
            <p:ph idx="1"/>
          </p:nvPr>
        </p:nvSpPr>
        <p:spPr>
          <a:xfrm>
            <a:off x="5085379" y="1905000"/>
            <a:ext cx="7270044" cy="4629154"/>
          </a:xfrm>
        </p:spPr>
        <p:txBody>
          <a:bodyPr/>
          <a:lstStyle>
            <a:lvl1pPr>
              <a:defRPr sz="3251"/>
            </a:lvl1pPr>
            <a:lvl2pPr>
              <a:defRPr sz="2845"/>
            </a:lvl2pPr>
            <a:lvl3pPr>
              <a:defRPr sz="2438"/>
            </a:lvl3pPr>
            <a:lvl4pPr>
              <a:defRPr sz="2032"/>
            </a:lvl4pPr>
            <a:lvl5pPr>
              <a:defRPr sz="2032"/>
            </a:lvl5pPr>
            <a:lvl6pPr>
              <a:defRPr sz="2032"/>
            </a:lvl6pPr>
            <a:lvl7pPr>
              <a:defRPr sz="2032"/>
            </a:lvl7pPr>
            <a:lvl8pPr>
              <a:defRPr sz="2032"/>
            </a:lvl8pPr>
            <a:lvl9pPr>
              <a:defRPr sz="2032"/>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49381" y="3581400"/>
            <a:ext cx="4279027" cy="2952750"/>
          </a:xfrm>
        </p:spPr>
        <p:txBody>
          <a:bodyPr/>
          <a:lstStyle>
            <a:lvl1pPr marL="0" indent="0">
              <a:buNone/>
              <a:defRPr sz="1422"/>
            </a:lvl1pPr>
            <a:lvl2pPr marL="464458" indent="0">
              <a:buNone/>
              <a:defRPr sz="1219"/>
            </a:lvl2pPr>
            <a:lvl3pPr marL="928916" indent="0">
              <a:buNone/>
              <a:defRPr sz="1016"/>
            </a:lvl3pPr>
            <a:lvl4pPr marL="1393373" indent="0">
              <a:buNone/>
              <a:defRPr sz="914"/>
            </a:lvl4pPr>
            <a:lvl5pPr marL="1857832" indent="0">
              <a:buNone/>
              <a:defRPr sz="914"/>
            </a:lvl5pPr>
            <a:lvl6pPr marL="2322289" indent="0">
              <a:buNone/>
              <a:defRPr sz="914"/>
            </a:lvl6pPr>
            <a:lvl7pPr marL="2786747" indent="0">
              <a:buNone/>
              <a:defRPr sz="914"/>
            </a:lvl7pPr>
            <a:lvl8pPr marL="3251205" indent="0">
              <a:buNone/>
              <a:defRPr sz="914"/>
            </a:lvl8pPr>
            <a:lvl9pPr marL="3715663" indent="0">
              <a:buNone/>
              <a:defRPr sz="914"/>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876AFA3-8D8B-4CDA-9312-832A97FC9108}" type="slidenum">
              <a:rPr lang="en-US" altLang="en-US"/>
              <a:pPr/>
              <a:t>‹#›</a:t>
            </a:fld>
            <a:endParaRPr lang="en-US"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360" y="2272455"/>
            <a:ext cx="11054080" cy="1568027"/>
          </a:xfrm>
        </p:spPr>
        <p:txBody>
          <a:bodyPr/>
          <a:lstStyle/>
          <a:p>
            <a:r>
              <a:rPr lang="en-US"/>
              <a:t>Click to edit Master title style</a:t>
            </a:r>
          </a:p>
        </p:txBody>
      </p:sp>
      <p:sp>
        <p:nvSpPr>
          <p:cNvPr id="3" name="Subtitle 2"/>
          <p:cNvSpPr>
            <a:spLocks noGrp="1"/>
          </p:cNvSpPr>
          <p:nvPr>
            <p:ph type="subTitle" idx="1"/>
          </p:nvPr>
        </p:nvSpPr>
        <p:spPr>
          <a:xfrm>
            <a:off x="1950720" y="4145280"/>
            <a:ext cx="9103360" cy="1869440"/>
          </a:xfrm>
        </p:spPr>
        <p:txBody>
          <a:bodyPr/>
          <a:lstStyle>
            <a:lvl1pPr marL="0" indent="0" algn="ctr">
              <a:buNone/>
              <a:defRPr>
                <a:solidFill>
                  <a:schemeClr val="tx1">
                    <a:tint val="75000"/>
                  </a:schemeClr>
                </a:solidFill>
              </a:defRPr>
            </a:lvl1pPr>
            <a:lvl2pPr marL="487638" indent="0" algn="ctr">
              <a:buNone/>
              <a:defRPr>
                <a:solidFill>
                  <a:schemeClr val="tx1">
                    <a:tint val="75000"/>
                  </a:schemeClr>
                </a:solidFill>
              </a:defRPr>
            </a:lvl2pPr>
            <a:lvl3pPr marL="975276" indent="0" algn="ctr">
              <a:buNone/>
              <a:defRPr>
                <a:solidFill>
                  <a:schemeClr val="tx1">
                    <a:tint val="75000"/>
                  </a:schemeClr>
                </a:solidFill>
              </a:defRPr>
            </a:lvl3pPr>
            <a:lvl4pPr marL="1462915" indent="0" algn="ctr">
              <a:buNone/>
              <a:defRPr>
                <a:solidFill>
                  <a:schemeClr val="tx1">
                    <a:tint val="75000"/>
                  </a:schemeClr>
                </a:solidFill>
              </a:defRPr>
            </a:lvl4pPr>
            <a:lvl5pPr marL="1950553" indent="0" algn="ctr">
              <a:buNone/>
              <a:defRPr>
                <a:solidFill>
                  <a:schemeClr val="tx1">
                    <a:tint val="75000"/>
                  </a:schemeClr>
                </a:solidFill>
              </a:defRPr>
            </a:lvl5pPr>
            <a:lvl6pPr marL="2438191" indent="0" algn="ctr">
              <a:buNone/>
              <a:defRPr>
                <a:solidFill>
                  <a:schemeClr val="tx1">
                    <a:tint val="75000"/>
                  </a:schemeClr>
                </a:solidFill>
              </a:defRPr>
            </a:lvl6pPr>
            <a:lvl7pPr marL="2925829" indent="0" algn="ctr">
              <a:buNone/>
              <a:defRPr>
                <a:solidFill>
                  <a:schemeClr val="tx1">
                    <a:tint val="75000"/>
                  </a:schemeClr>
                </a:solidFill>
              </a:defRPr>
            </a:lvl7pPr>
            <a:lvl8pPr marL="3413468" indent="0" algn="ctr">
              <a:buNone/>
              <a:defRPr>
                <a:solidFill>
                  <a:schemeClr val="tx1">
                    <a:tint val="75000"/>
                  </a:schemeClr>
                </a:solidFill>
              </a:defRPr>
            </a:lvl8pPr>
            <a:lvl9pPr marL="390110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dirty="0"/>
            </a:lvl1pPr>
          </a:lstStyle>
          <a:p>
            <a:pPr>
              <a:defRPr/>
            </a:pPr>
            <a:r>
              <a:rPr lang="en-US" smtClean="0">
                <a:solidFill>
                  <a:prstClr val="black"/>
                </a:solidFill>
                <a:cs typeface="+mn-cs"/>
              </a:rPr>
              <a:t>October 4, 2022</a:t>
            </a:r>
            <a:endParaRPr lang="en-US">
              <a:solidFill>
                <a:prstClr val="black"/>
              </a:solidFill>
              <a:cs typeface="+mn-cs"/>
            </a:endParaRPr>
          </a:p>
        </p:txBody>
      </p:sp>
      <p:sp>
        <p:nvSpPr>
          <p:cNvPr id="5" name="Footer Placeholder 4"/>
          <p:cNvSpPr>
            <a:spLocks noGrp="1"/>
          </p:cNvSpPr>
          <p:nvPr>
            <p:ph type="ftr" sz="quarter" idx="11"/>
          </p:nvPr>
        </p:nvSpPr>
        <p:spPr/>
        <p:txBody>
          <a:bodyPr/>
          <a:lstStyle>
            <a:lvl1pPr>
              <a:defRPr dirty="0"/>
            </a:lvl1pPr>
          </a:lstStyle>
          <a:p>
            <a:pPr>
              <a:defRPr/>
            </a:pPr>
            <a:r>
              <a:rPr lang="en-US" smtClean="0">
                <a:solidFill>
                  <a:prstClr val="black"/>
                </a:solidFill>
                <a:cs typeface="+mn-cs"/>
              </a:rPr>
              <a:t>Judgment on Judah and Jerusalem, The Branch of the LORD</a:t>
            </a:r>
            <a:endParaRPr lang="en-US">
              <a:solidFill>
                <a:prstClr val="black"/>
              </a:solidFill>
              <a:cs typeface="+mn-cs"/>
            </a:endParaRPr>
          </a:p>
        </p:txBody>
      </p:sp>
      <p:sp>
        <p:nvSpPr>
          <p:cNvPr id="6" name="Slide Number Placeholder 5"/>
          <p:cNvSpPr>
            <a:spLocks noGrp="1"/>
          </p:cNvSpPr>
          <p:nvPr>
            <p:ph type="sldNum" sz="quarter" idx="12"/>
          </p:nvPr>
        </p:nvSpPr>
        <p:spPr/>
        <p:txBody>
          <a:bodyPr/>
          <a:lstStyle>
            <a:lvl1pPr>
              <a:defRPr/>
            </a:lvl1pPr>
          </a:lstStyle>
          <a:p>
            <a:pPr defTabSz="973698"/>
            <a:fld id="{4C2CFBB3-495C-4C7C-A55D-D7673611F889}" type="slidenum">
              <a:rPr lang="en-US" altLang="en-US" smtClean="0">
                <a:solidFill>
                  <a:prstClr val="black"/>
                </a:solidFill>
                <a:latin typeface="Calibri" panose="020F0502020204030204" pitchFamily="34" charset="0"/>
                <a:cs typeface="+mn-cs"/>
              </a:rPr>
              <a:pPr defTabSz="973698"/>
              <a:t>‹#›</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260625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dirty="0"/>
            </a:lvl1pPr>
          </a:lstStyle>
          <a:p>
            <a:pPr>
              <a:defRPr/>
            </a:pPr>
            <a:r>
              <a:rPr lang="en-US" smtClean="0">
                <a:solidFill>
                  <a:prstClr val="black"/>
                </a:solidFill>
                <a:cs typeface="+mn-cs"/>
              </a:rPr>
              <a:t>October 4, 2022</a:t>
            </a:r>
            <a:endParaRPr lang="en-US">
              <a:solidFill>
                <a:prstClr val="black"/>
              </a:solidFill>
              <a:cs typeface="+mn-cs"/>
            </a:endParaRPr>
          </a:p>
        </p:txBody>
      </p:sp>
      <p:sp>
        <p:nvSpPr>
          <p:cNvPr id="5" name="Footer Placeholder 4"/>
          <p:cNvSpPr>
            <a:spLocks noGrp="1"/>
          </p:cNvSpPr>
          <p:nvPr>
            <p:ph type="ftr" sz="quarter" idx="11"/>
          </p:nvPr>
        </p:nvSpPr>
        <p:spPr/>
        <p:txBody>
          <a:bodyPr/>
          <a:lstStyle>
            <a:lvl1pPr>
              <a:defRPr dirty="0"/>
            </a:lvl1pPr>
          </a:lstStyle>
          <a:p>
            <a:pPr>
              <a:defRPr/>
            </a:pPr>
            <a:r>
              <a:rPr lang="en-US" smtClean="0">
                <a:solidFill>
                  <a:prstClr val="black"/>
                </a:solidFill>
                <a:cs typeface="+mn-cs"/>
              </a:rPr>
              <a:t>Judgment on Judah and Jerusalem, The Branch of the LORD</a:t>
            </a:r>
            <a:endParaRPr lang="en-US">
              <a:solidFill>
                <a:prstClr val="black"/>
              </a:solidFill>
              <a:cs typeface="+mn-cs"/>
            </a:endParaRPr>
          </a:p>
        </p:txBody>
      </p:sp>
      <p:sp>
        <p:nvSpPr>
          <p:cNvPr id="6" name="Slide Number Placeholder 5"/>
          <p:cNvSpPr>
            <a:spLocks noGrp="1"/>
          </p:cNvSpPr>
          <p:nvPr>
            <p:ph type="sldNum" sz="quarter" idx="12"/>
          </p:nvPr>
        </p:nvSpPr>
        <p:spPr/>
        <p:txBody>
          <a:bodyPr/>
          <a:lstStyle>
            <a:lvl1pPr>
              <a:defRPr/>
            </a:lvl1pPr>
          </a:lstStyle>
          <a:p>
            <a:pPr defTabSz="973698"/>
            <a:fld id="{23F305D1-EB85-4921-B168-68B6A06EA79B}" type="slidenum">
              <a:rPr lang="en-US" altLang="en-US" smtClean="0">
                <a:solidFill>
                  <a:prstClr val="black"/>
                </a:solidFill>
                <a:latin typeface="Calibri" panose="020F0502020204030204" pitchFamily="34" charset="0"/>
                <a:cs typeface="+mn-cs"/>
              </a:rPr>
              <a:pPr defTabSz="973698"/>
              <a:t>‹#›</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4186857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3.jpe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1948408" y="296867"/>
            <a:ext cx="10497592" cy="1216025"/>
          </a:xfrm>
          <a:prstGeom prst="rect">
            <a:avLst/>
          </a:prstGeom>
          <a:noFill/>
          <a:ln w="9525">
            <a:noFill/>
            <a:miter lim="800000"/>
            <a:headEnd/>
            <a:tailEnd/>
          </a:ln>
          <a:effectLst/>
        </p:spPr>
        <p:txBody>
          <a:bodyPr vert="horz" wrap="square" lIns="96653" tIns="48326" rIns="96653" bIns="48326" numCol="1" anchor="t" anchorCtr="0" compatLnSpc="1">
            <a:prstTxWarp prst="textNoShape">
              <a:avLst/>
            </a:prstTxWarp>
          </a:bodyPr>
          <a:lstStyle/>
          <a:p>
            <a:pPr lvl="0"/>
            <a:r>
              <a:rPr lang="en-US" altLang="en-US" dirty="0" smtClean="0"/>
              <a:t>Click to edit Master title style</a:t>
            </a:r>
          </a:p>
        </p:txBody>
      </p:sp>
      <p:sp>
        <p:nvSpPr>
          <p:cNvPr id="9219" name="Rectangle 3"/>
          <p:cNvSpPr>
            <a:spLocks noGrp="1" noChangeArrowheads="1"/>
          </p:cNvSpPr>
          <p:nvPr>
            <p:ph type="body" idx="1"/>
          </p:nvPr>
        </p:nvSpPr>
        <p:spPr bwMode="auto">
          <a:xfrm>
            <a:off x="619276" y="1752600"/>
            <a:ext cx="11706040" cy="4832350"/>
          </a:xfrm>
          <a:prstGeom prst="rect">
            <a:avLst/>
          </a:prstGeom>
          <a:noFill/>
          <a:ln w="9525">
            <a:noFill/>
            <a:miter lim="800000"/>
            <a:headEnd/>
            <a:tailEnd/>
          </a:ln>
          <a:effectLst/>
        </p:spPr>
        <p:txBody>
          <a:bodyPr vert="horz" wrap="square" lIns="96653" tIns="48326" rIns="96653" bIns="48326"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9220" name="Rectangle 4"/>
          <p:cNvSpPr>
            <a:spLocks noGrp="1" noChangeArrowheads="1"/>
          </p:cNvSpPr>
          <p:nvPr>
            <p:ph type="dt" sz="half" idx="2"/>
          </p:nvPr>
        </p:nvSpPr>
        <p:spPr bwMode="auto">
          <a:xfrm>
            <a:off x="649380" y="6659563"/>
            <a:ext cx="3036173" cy="487362"/>
          </a:xfrm>
          <a:prstGeom prst="rect">
            <a:avLst/>
          </a:prstGeom>
          <a:noFill/>
          <a:ln w="9525">
            <a:noFill/>
            <a:miter lim="800000"/>
            <a:headEnd/>
            <a:tailEnd/>
          </a:ln>
          <a:effectLst/>
        </p:spPr>
        <p:txBody>
          <a:bodyPr vert="horz" wrap="square" lIns="96653" tIns="48326" rIns="96653" bIns="48326" numCol="1" anchor="b" anchorCtr="0" compatLnSpc="1">
            <a:prstTxWarp prst="textNoShape">
              <a:avLst/>
            </a:prstTxWarp>
          </a:bodyPr>
          <a:lstStyle>
            <a:lvl1pPr defTabSz="982136">
              <a:defRPr sz="1321">
                <a:latin typeface="+mj-lt"/>
              </a:defRPr>
            </a:lvl1pPr>
          </a:lstStyle>
          <a:p>
            <a:endParaRPr lang="en-US" altLang="en-US"/>
          </a:p>
        </p:txBody>
      </p:sp>
      <p:sp>
        <p:nvSpPr>
          <p:cNvPr id="9221" name="Rectangle 5"/>
          <p:cNvSpPr>
            <a:spLocks noGrp="1" noChangeArrowheads="1"/>
          </p:cNvSpPr>
          <p:nvPr>
            <p:ph type="ftr" sz="quarter" idx="3"/>
          </p:nvPr>
        </p:nvSpPr>
        <p:spPr bwMode="auto">
          <a:xfrm>
            <a:off x="4442448" y="6664325"/>
            <a:ext cx="4119907" cy="488950"/>
          </a:xfrm>
          <a:prstGeom prst="rect">
            <a:avLst/>
          </a:prstGeom>
          <a:noFill/>
          <a:ln w="9525">
            <a:noFill/>
            <a:miter lim="800000"/>
            <a:headEnd/>
            <a:tailEnd/>
          </a:ln>
          <a:effectLst/>
        </p:spPr>
        <p:txBody>
          <a:bodyPr vert="horz" wrap="square" lIns="96653" tIns="48326" rIns="96653" bIns="48326" numCol="1" anchor="b" anchorCtr="0" compatLnSpc="1">
            <a:prstTxWarp prst="textNoShape">
              <a:avLst/>
            </a:prstTxWarp>
          </a:bodyPr>
          <a:lstStyle>
            <a:lvl1pPr algn="ctr" defTabSz="982136">
              <a:defRPr sz="1321">
                <a:latin typeface="+mj-lt"/>
              </a:defRPr>
            </a:lvl1pPr>
          </a:lstStyle>
          <a:p>
            <a:endParaRPr lang="en-US" altLang="en-US"/>
          </a:p>
        </p:txBody>
      </p:sp>
      <p:sp>
        <p:nvSpPr>
          <p:cNvPr id="9222" name="Rectangle 6"/>
          <p:cNvSpPr>
            <a:spLocks noGrp="1" noChangeArrowheads="1"/>
          </p:cNvSpPr>
          <p:nvPr>
            <p:ph type="sldNum" sz="quarter" idx="4"/>
          </p:nvPr>
        </p:nvSpPr>
        <p:spPr bwMode="auto">
          <a:xfrm>
            <a:off x="9319248" y="6659563"/>
            <a:ext cx="3036173" cy="487362"/>
          </a:xfrm>
          <a:prstGeom prst="rect">
            <a:avLst/>
          </a:prstGeom>
          <a:noFill/>
          <a:ln w="9525">
            <a:noFill/>
            <a:miter lim="800000"/>
            <a:headEnd/>
            <a:tailEnd/>
          </a:ln>
          <a:effectLst/>
        </p:spPr>
        <p:txBody>
          <a:bodyPr vert="horz" wrap="square" lIns="96653" tIns="48326" rIns="96653" bIns="48326" numCol="1" anchor="b" anchorCtr="0" compatLnSpc="1">
            <a:prstTxWarp prst="textNoShape">
              <a:avLst/>
            </a:prstTxWarp>
          </a:bodyPr>
          <a:lstStyle>
            <a:lvl1pPr algn="r" defTabSz="982136">
              <a:defRPr sz="1321">
                <a:latin typeface="+mj-lt"/>
              </a:defRPr>
            </a:lvl1pPr>
          </a:lstStyle>
          <a:p>
            <a:fld id="{5ABA91E8-6EBE-4BF6-8E33-00CD92C22D18}" type="slidenum">
              <a:rPr lang="en-US" altLang="en-US"/>
              <a:pPr/>
              <a:t>‹#›</a:t>
            </a:fld>
            <a:endParaRPr lang="en-US" altLang="en-US"/>
          </a:p>
        </p:txBody>
      </p:sp>
      <p:sp>
        <p:nvSpPr>
          <p:cNvPr id="9224" name="Line 8"/>
          <p:cNvSpPr>
            <a:spLocks noChangeShapeType="1"/>
          </p:cNvSpPr>
          <p:nvPr/>
        </p:nvSpPr>
        <p:spPr bwMode="auto">
          <a:xfrm>
            <a:off x="649380" y="7162800"/>
            <a:ext cx="11706040" cy="0"/>
          </a:xfrm>
          <a:prstGeom prst="line">
            <a:avLst/>
          </a:prstGeom>
          <a:noFill/>
          <a:ln w="19050">
            <a:solidFill>
              <a:schemeClr val="tx1"/>
            </a:solidFill>
            <a:round/>
            <a:headEnd/>
            <a:tailEnd/>
          </a:ln>
          <a:effectLst/>
        </p:spPr>
        <p:txBody>
          <a:bodyPr/>
          <a:lstStyle/>
          <a:p>
            <a:endParaRPr lang="en-US"/>
          </a:p>
        </p:txBody>
      </p:sp>
      <p:sp>
        <p:nvSpPr>
          <p:cNvPr id="8" name="Freeform 7"/>
          <p:cNvSpPr>
            <a:spLocks noChangeArrowheads="1"/>
          </p:cNvSpPr>
          <p:nvPr userDrawn="1"/>
        </p:nvSpPr>
        <p:spPr bwMode="auto">
          <a:xfrm>
            <a:off x="541868" y="244475"/>
            <a:ext cx="11703891" cy="649288"/>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tx1"/>
            </a:solidFill>
            <a:prstDash val="solid"/>
            <a:miter lim="800000"/>
            <a:headEnd/>
            <a:tailEnd/>
          </a:ln>
        </p:spPr>
        <p:txBody>
          <a:bodyPr/>
          <a:lstStyle/>
          <a:p>
            <a:endParaRPr lang="en-US"/>
          </a:p>
        </p:txBody>
      </p:sp>
      <p:pic>
        <p:nvPicPr>
          <p:cNvPr id="9" name="Picture 2" descr="A picture containing icon&#10;&#10;Description automatically generated"/>
          <p:cNvPicPr>
            <a:picLocks noChangeAspect="1" noChangeArrowheads="1"/>
          </p:cNvPicPr>
          <p:nvPr userDrawn="1"/>
        </p:nvPicPr>
        <p:blipFill>
          <a:blip r:embed="rId9">
            <a:extLst>
              <a:ext uri="{28A0092B-C50C-407E-A947-70E740481C1C}">
                <a14:useLocalDpi xmlns:a14="http://schemas.microsoft.com/office/drawing/2010/main"/>
              </a:ext>
            </a:extLst>
          </a:blip>
          <a:srcRect/>
          <a:stretch>
            <a:fillRect/>
          </a:stretch>
        </p:blipFill>
        <p:spPr bwMode="auto">
          <a:xfrm>
            <a:off x="406400" y="2286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MOB logo"/>
          <p:cNvPicPr>
            <a:picLocks noChangeAspect="1" noChangeArrowheads="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10426700" y="312742"/>
            <a:ext cx="2019300"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66" r:id="rId2"/>
    <p:sldLayoutId id="2147483651" r:id="rId3"/>
    <p:sldLayoutId id="2147483652" r:id="rId4"/>
    <p:sldLayoutId id="2147483653" r:id="rId5"/>
    <p:sldLayoutId id="2147483656" r:id="rId6"/>
    <p:sldLayoutId id="2147483657" r:id="rId7"/>
  </p:sldLayoutIdLst>
  <p:timing>
    <p:tnLst>
      <p:par>
        <p:cTn id="1" dur="indefinite" restart="never" nodeType="tmRoot"/>
      </p:par>
    </p:tnLst>
  </p:timing>
  <p:txStyles>
    <p:titleStyle>
      <a:lvl1pPr algn="l" defTabSz="982136" rtl="0" fontAlgn="base">
        <a:spcBef>
          <a:spcPct val="0"/>
        </a:spcBef>
        <a:spcAft>
          <a:spcPct val="0"/>
        </a:spcAft>
        <a:defRPr sz="4500">
          <a:solidFill>
            <a:schemeClr val="accent4">
              <a:lumMod val="95000"/>
              <a:lumOff val="5000"/>
            </a:schemeClr>
          </a:solidFill>
          <a:latin typeface="+mj-lt"/>
          <a:ea typeface="+mj-ea"/>
          <a:cs typeface="+mj-cs"/>
        </a:defRPr>
      </a:lvl1pPr>
      <a:lvl2pPr algn="l" defTabSz="982136" rtl="0" fontAlgn="base">
        <a:spcBef>
          <a:spcPct val="0"/>
        </a:spcBef>
        <a:spcAft>
          <a:spcPct val="0"/>
        </a:spcAft>
        <a:defRPr sz="4470">
          <a:solidFill>
            <a:schemeClr val="tx2"/>
          </a:solidFill>
          <a:latin typeface="Garamond" pitchFamily="18" charset="0"/>
          <a:cs typeface="Arial" charset="0"/>
        </a:defRPr>
      </a:lvl2pPr>
      <a:lvl3pPr algn="l" defTabSz="982136" rtl="0" fontAlgn="base">
        <a:spcBef>
          <a:spcPct val="0"/>
        </a:spcBef>
        <a:spcAft>
          <a:spcPct val="0"/>
        </a:spcAft>
        <a:defRPr sz="4470">
          <a:solidFill>
            <a:schemeClr val="tx2"/>
          </a:solidFill>
          <a:latin typeface="Garamond" pitchFamily="18" charset="0"/>
          <a:cs typeface="Arial" charset="0"/>
        </a:defRPr>
      </a:lvl3pPr>
      <a:lvl4pPr algn="l" defTabSz="982136" rtl="0" fontAlgn="base">
        <a:spcBef>
          <a:spcPct val="0"/>
        </a:spcBef>
        <a:spcAft>
          <a:spcPct val="0"/>
        </a:spcAft>
        <a:defRPr sz="4470">
          <a:solidFill>
            <a:schemeClr val="tx2"/>
          </a:solidFill>
          <a:latin typeface="Garamond" pitchFamily="18" charset="0"/>
          <a:cs typeface="Arial" charset="0"/>
        </a:defRPr>
      </a:lvl4pPr>
      <a:lvl5pPr algn="l" defTabSz="982136" rtl="0" fontAlgn="base">
        <a:spcBef>
          <a:spcPct val="0"/>
        </a:spcBef>
        <a:spcAft>
          <a:spcPct val="0"/>
        </a:spcAft>
        <a:defRPr sz="4470">
          <a:solidFill>
            <a:schemeClr val="tx2"/>
          </a:solidFill>
          <a:latin typeface="Garamond" pitchFamily="18" charset="0"/>
          <a:cs typeface="Arial" charset="0"/>
        </a:defRPr>
      </a:lvl5pPr>
      <a:lvl6pPr marL="464458" algn="l" defTabSz="982136" rtl="0" fontAlgn="base">
        <a:spcBef>
          <a:spcPct val="0"/>
        </a:spcBef>
        <a:spcAft>
          <a:spcPct val="0"/>
        </a:spcAft>
        <a:defRPr sz="4470">
          <a:solidFill>
            <a:schemeClr val="tx2"/>
          </a:solidFill>
          <a:latin typeface="Garamond" pitchFamily="18" charset="0"/>
          <a:cs typeface="Arial" charset="0"/>
        </a:defRPr>
      </a:lvl6pPr>
      <a:lvl7pPr marL="928916" algn="l" defTabSz="982136" rtl="0" fontAlgn="base">
        <a:spcBef>
          <a:spcPct val="0"/>
        </a:spcBef>
        <a:spcAft>
          <a:spcPct val="0"/>
        </a:spcAft>
        <a:defRPr sz="4470">
          <a:solidFill>
            <a:schemeClr val="tx2"/>
          </a:solidFill>
          <a:latin typeface="Garamond" pitchFamily="18" charset="0"/>
          <a:cs typeface="Arial" charset="0"/>
        </a:defRPr>
      </a:lvl7pPr>
      <a:lvl8pPr marL="1393373" algn="l" defTabSz="982136" rtl="0" fontAlgn="base">
        <a:spcBef>
          <a:spcPct val="0"/>
        </a:spcBef>
        <a:spcAft>
          <a:spcPct val="0"/>
        </a:spcAft>
        <a:defRPr sz="4470">
          <a:solidFill>
            <a:schemeClr val="tx2"/>
          </a:solidFill>
          <a:latin typeface="Garamond" pitchFamily="18" charset="0"/>
          <a:cs typeface="Arial" charset="0"/>
        </a:defRPr>
      </a:lvl8pPr>
      <a:lvl9pPr marL="1857832" algn="l" defTabSz="982136" rtl="0" fontAlgn="base">
        <a:spcBef>
          <a:spcPct val="0"/>
        </a:spcBef>
        <a:spcAft>
          <a:spcPct val="0"/>
        </a:spcAft>
        <a:defRPr sz="4470">
          <a:solidFill>
            <a:schemeClr val="tx2"/>
          </a:solidFill>
          <a:latin typeface="Garamond" pitchFamily="18" charset="0"/>
          <a:cs typeface="Arial" charset="0"/>
        </a:defRPr>
      </a:lvl9pPr>
    </p:titleStyle>
    <p:bodyStyle>
      <a:lvl1pPr marL="367696" indent="-367696" algn="l" defTabSz="982136" rtl="0" fontAlgn="base">
        <a:spcBef>
          <a:spcPct val="20000"/>
        </a:spcBef>
        <a:spcAft>
          <a:spcPct val="0"/>
        </a:spcAft>
        <a:buClr>
          <a:schemeClr val="tx1"/>
        </a:buClr>
        <a:buSzPct val="65000"/>
        <a:buFont typeface="Wingdings" pitchFamily="2" charset="2"/>
        <a:buChar char="n"/>
        <a:defRPr sz="3251">
          <a:solidFill>
            <a:schemeClr val="tx1"/>
          </a:solidFill>
          <a:latin typeface="+mn-lt"/>
          <a:ea typeface="+mn-ea"/>
          <a:cs typeface="+mn-cs"/>
        </a:defRPr>
      </a:lvl1pPr>
      <a:lvl2pPr marL="719265" indent="-349956" algn="l" defTabSz="982136" rtl="0" fontAlgn="base">
        <a:spcBef>
          <a:spcPct val="20000"/>
        </a:spcBef>
        <a:spcAft>
          <a:spcPct val="0"/>
        </a:spcAft>
        <a:buClrTx/>
        <a:buSzPct val="60000"/>
        <a:buFont typeface="Wingdings" pitchFamily="2" charset="2"/>
        <a:buChar char="q"/>
        <a:defRPr sz="2743">
          <a:solidFill>
            <a:schemeClr val="tx1"/>
          </a:solidFill>
          <a:latin typeface="+mn-lt"/>
          <a:cs typeface="+mn-cs"/>
        </a:defRPr>
      </a:lvl2pPr>
      <a:lvl3pPr marL="1098250" indent="-377372" algn="l" defTabSz="982136" rtl="0" fontAlgn="base">
        <a:spcBef>
          <a:spcPct val="20000"/>
        </a:spcBef>
        <a:spcAft>
          <a:spcPct val="0"/>
        </a:spcAft>
        <a:buClrTx/>
        <a:buSzPct val="65000"/>
        <a:buFont typeface="Wingdings" pitchFamily="2" charset="2"/>
        <a:buChar char="n"/>
        <a:defRPr sz="2337">
          <a:solidFill>
            <a:schemeClr val="tx1"/>
          </a:solidFill>
          <a:latin typeface="+mn-lt"/>
          <a:cs typeface="+mn-cs"/>
        </a:defRPr>
      </a:lvl3pPr>
      <a:lvl4pPr marL="1438529" indent="-338668" algn="l" defTabSz="982136" rtl="0" fontAlgn="base">
        <a:spcBef>
          <a:spcPct val="20000"/>
        </a:spcBef>
        <a:spcAft>
          <a:spcPct val="0"/>
        </a:spcAft>
        <a:buClrTx/>
        <a:buSzPct val="70000"/>
        <a:buFont typeface="Wingdings" pitchFamily="2" charset="2"/>
        <a:buChar char="q"/>
        <a:defRPr sz="2133">
          <a:solidFill>
            <a:schemeClr val="tx1"/>
          </a:solidFill>
          <a:latin typeface="+mn-lt"/>
          <a:cs typeface="+mn-cs"/>
        </a:defRPr>
      </a:lvl4pPr>
      <a:lvl5pPr marL="1803000" indent="-362858" algn="l" defTabSz="982136" rtl="0" fontAlgn="base">
        <a:spcBef>
          <a:spcPct val="20000"/>
        </a:spcBef>
        <a:spcAft>
          <a:spcPct val="0"/>
        </a:spcAft>
        <a:buClrTx/>
        <a:buSzPct val="75000"/>
        <a:buFont typeface="Wingdings" pitchFamily="2" charset="2"/>
        <a:buChar char="§"/>
        <a:defRPr sz="2133">
          <a:solidFill>
            <a:schemeClr val="tx1"/>
          </a:solidFill>
          <a:latin typeface="+mn-lt"/>
          <a:cs typeface="+mn-cs"/>
        </a:defRPr>
      </a:lvl5pPr>
      <a:lvl6pPr marL="2267457"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6pPr>
      <a:lvl7pPr marL="2731916"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7pPr>
      <a:lvl8pPr marL="3196373"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8pPr>
      <a:lvl9pPr marL="3660832"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9pPr>
    </p:bodyStyle>
    <p:otherStyle>
      <a:defPPr>
        <a:defRPr lang="en-US"/>
      </a:defPPr>
      <a:lvl1pPr marL="0" algn="l" defTabSz="928916" rtl="0" eaLnBrk="1" latinLnBrk="0" hangingPunct="1">
        <a:defRPr sz="1829" kern="1200">
          <a:solidFill>
            <a:schemeClr val="tx1"/>
          </a:solidFill>
          <a:latin typeface="+mn-lt"/>
          <a:ea typeface="+mn-ea"/>
          <a:cs typeface="+mn-cs"/>
        </a:defRPr>
      </a:lvl1pPr>
      <a:lvl2pPr marL="464458" algn="l" defTabSz="928916" rtl="0" eaLnBrk="1" latinLnBrk="0" hangingPunct="1">
        <a:defRPr sz="1829" kern="1200">
          <a:solidFill>
            <a:schemeClr val="tx1"/>
          </a:solidFill>
          <a:latin typeface="+mn-lt"/>
          <a:ea typeface="+mn-ea"/>
          <a:cs typeface="+mn-cs"/>
        </a:defRPr>
      </a:lvl2pPr>
      <a:lvl3pPr marL="928916" algn="l" defTabSz="928916" rtl="0" eaLnBrk="1" latinLnBrk="0" hangingPunct="1">
        <a:defRPr sz="1829" kern="1200">
          <a:solidFill>
            <a:schemeClr val="tx1"/>
          </a:solidFill>
          <a:latin typeface="+mn-lt"/>
          <a:ea typeface="+mn-ea"/>
          <a:cs typeface="+mn-cs"/>
        </a:defRPr>
      </a:lvl3pPr>
      <a:lvl4pPr marL="1393373" algn="l" defTabSz="928916" rtl="0" eaLnBrk="1" latinLnBrk="0" hangingPunct="1">
        <a:defRPr sz="1829" kern="1200">
          <a:solidFill>
            <a:schemeClr val="tx1"/>
          </a:solidFill>
          <a:latin typeface="+mn-lt"/>
          <a:ea typeface="+mn-ea"/>
          <a:cs typeface="+mn-cs"/>
        </a:defRPr>
      </a:lvl4pPr>
      <a:lvl5pPr marL="1857832" algn="l" defTabSz="928916" rtl="0" eaLnBrk="1" latinLnBrk="0" hangingPunct="1">
        <a:defRPr sz="1829" kern="1200">
          <a:solidFill>
            <a:schemeClr val="tx1"/>
          </a:solidFill>
          <a:latin typeface="+mn-lt"/>
          <a:ea typeface="+mn-ea"/>
          <a:cs typeface="+mn-cs"/>
        </a:defRPr>
      </a:lvl5pPr>
      <a:lvl6pPr marL="2322289" algn="l" defTabSz="928916" rtl="0" eaLnBrk="1" latinLnBrk="0" hangingPunct="1">
        <a:defRPr sz="1829" kern="1200">
          <a:solidFill>
            <a:schemeClr val="tx1"/>
          </a:solidFill>
          <a:latin typeface="+mn-lt"/>
          <a:ea typeface="+mn-ea"/>
          <a:cs typeface="+mn-cs"/>
        </a:defRPr>
      </a:lvl6pPr>
      <a:lvl7pPr marL="2786747" algn="l" defTabSz="928916" rtl="0" eaLnBrk="1" latinLnBrk="0" hangingPunct="1">
        <a:defRPr sz="1829" kern="1200">
          <a:solidFill>
            <a:schemeClr val="tx1"/>
          </a:solidFill>
          <a:latin typeface="+mn-lt"/>
          <a:ea typeface="+mn-ea"/>
          <a:cs typeface="+mn-cs"/>
        </a:defRPr>
      </a:lvl7pPr>
      <a:lvl8pPr marL="3251205" algn="l" defTabSz="928916" rtl="0" eaLnBrk="1" latinLnBrk="0" hangingPunct="1">
        <a:defRPr sz="1829" kern="1200">
          <a:solidFill>
            <a:schemeClr val="tx1"/>
          </a:solidFill>
          <a:latin typeface="+mn-lt"/>
          <a:ea typeface="+mn-ea"/>
          <a:cs typeface="+mn-cs"/>
        </a:defRPr>
      </a:lvl8pPr>
      <a:lvl9pPr marL="3715663" algn="l" defTabSz="928916" rtl="0" eaLnBrk="1" latinLnBrk="0" hangingPunct="1">
        <a:defRPr sz="182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50240" y="292947"/>
            <a:ext cx="1170432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50240" y="1706880"/>
            <a:ext cx="11704320" cy="4827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182880" y="6988388"/>
            <a:ext cx="2230121" cy="389467"/>
          </a:xfrm>
          <a:prstGeom prst="rect">
            <a:avLst/>
          </a:prstGeom>
        </p:spPr>
        <p:txBody>
          <a:bodyPr vert="horz" lIns="91429" tIns="45714" rIns="91429" bIns="45714" rtlCol="0" anchor="ctr"/>
          <a:lstStyle>
            <a:lvl1pPr algn="l" defTabSz="975276" eaLnBrk="1" fontAlgn="auto" hangingPunct="1">
              <a:spcBef>
                <a:spcPts val="0"/>
              </a:spcBef>
              <a:spcAft>
                <a:spcPts val="0"/>
              </a:spcAft>
              <a:defRPr sz="1280" dirty="0">
                <a:solidFill>
                  <a:schemeClr val="tx1"/>
                </a:solidFill>
                <a:latin typeface="+mn-lt"/>
              </a:defRPr>
            </a:lvl1pPr>
          </a:lstStyle>
          <a:p>
            <a:pPr>
              <a:defRPr/>
            </a:pPr>
            <a:r>
              <a:rPr lang="en-US" smtClean="0">
                <a:solidFill>
                  <a:prstClr val="black"/>
                </a:solidFill>
                <a:cs typeface="+mn-cs"/>
              </a:rPr>
              <a:t>October 4, 2022</a:t>
            </a:r>
            <a:endParaRPr lang="en-US">
              <a:solidFill>
                <a:prstClr val="black"/>
              </a:solidFill>
              <a:cs typeface="+mn-cs"/>
            </a:endParaRPr>
          </a:p>
        </p:txBody>
      </p:sp>
      <p:sp>
        <p:nvSpPr>
          <p:cNvPr id="5" name="Footer Placeholder 4"/>
          <p:cNvSpPr>
            <a:spLocks noGrp="1"/>
          </p:cNvSpPr>
          <p:nvPr>
            <p:ph type="ftr" sz="quarter" idx="3"/>
          </p:nvPr>
        </p:nvSpPr>
        <p:spPr>
          <a:xfrm>
            <a:off x="2003214" y="6996854"/>
            <a:ext cx="8994987" cy="389467"/>
          </a:xfrm>
          <a:prstGeom prst="rect">
            <a:avLst/>
          </a:prstGeom>
        </p:spPr>
        <p:txBody>
          <a:bodyPr vert="horz" lIns="91429" tIns="45714" rIns="91429" bIns="45714" rtlCol="0" anchor="ctr"/>
          <a:lstStyle>
            <a:lvl1pPr algn="ctr" defTabSz="975276" eaLnBrk="1" fontAlgn="auto" hangingPunct="1">
              <a:spcBef>
                <a:spcPts val="0"/>
              </a:spcBef>
              <a:spcAft>
                <a:spcPts val="0"/>
              </a:spcAft>
              <a:defRPr sz="1280">
                <a:solidFill>
                  <a:schemeClr val="tx1"/>
                </a:solidFill>
                <a:latin typeface="+mn-lt"/>
              </a:defRPr>
            </a:lvl1pPr>
          </a:lstStyle>
          <a:p>
            <a:pPr>
              <a:defRPr/>
            </a:pPr>
            <a:r>
              <a:rPr lang="en-US" smtClean="0">
                <a:solidFill>
                  <a:prstClr val="black"/>
                </a:solidFill>
                <a:cs typeface="+mn-cs"/>
              </a:rPr>
              <a:t>Isaiah – Welcome &amp; Introduction</a:t>
            </a:r>
            <a:endParaRPr lang="en-US">
              <a:solidFill>
                <a:prstClr val="black"/>
              </a:solidFill>
              <a:cs typeface="+mn-cs"/>
            </a:endParaRPr>
          </a:p>
        </p:txBody>
      </p:sp>
      <p:sp>
        <p:nvSpPr>
          <p:cNvPr id="6" name="Slide Number Placeholder 5"/>
          <p:cNvSpPr>
            <a:spLocks noGrp="1"/>
          </p:cNvSpPr>
          <p:nvPr>
            <p:ph type="sldNum" sz="quarter" idx="4"/>
          </p:nvPr>
        </p:nvSpPr>
        <p:spPr>
          <a:xfrm>
            <a:off x="11963401" y="6954521"/>
            <a:ext cx="975360" cy="389467"/>
          </a:xfrm>
          <a:prstGeom prst="rect">
            <a:avLst/>
          </a:prstGeom>
        </p:spPr>
        <p:txBody>
          <a:bodyPr vert="horz" wrap="square" lIns="91429" tIns="45714" rIns="91429" bIns="45714" numCol="1" anchor="ctr" anchorCtr="0" compatLnSpc="1">
            <a:prstTxWarp prst="textNoShape">
              <a:avLst/>
            </a:prstTxWarp>
          </a:bodyPr>
          <a:lstStyle>
            <a:lvl1pPr algn="r" eaLnBrk="1" hangingPunct="1">
              <a:defRPr sz="1280"/>
            </a:lvl1pPr>
          </a:lstStyle>
          <a:p>
            <a:pPr defTabSz="973698"/>
            <a:fld id="{29836557-1FD9-4C34-BCB7-CCBBE9DAA3F4}" type="slidenum">
              <a:rPr lang="en-US" altLang="en-US" smtClean="0">
                <a:solidFill>
                  <a:prstClr val="black"/>
                </a:solidFill>
                <a:latin typeface="Calibri" panose="020F0502020204030204" pitchFamily="34" charset="0"/>
                <a:cs typeface="+mn-cs"/>
              </a:rPr>
              <a:pPr defTabSz="973698"/>
              <a:t>‹#›</a:t>
            </a:fld>
            <a:endParaRPr lang="en-US" altLang="en-US">
              <a:solidFill>
                <a:prstClr val="black"/>
              </a:solidFill>
              <a:latin typeface="Calibri" panose="020F0502020204030204" pitchFamily="34" charset="0"/>
              <a:cs typeface="+mn-cs"/>
            </a:endParaRPr>
          </a:p>
        </p:txBody>
      </p:sp>
      <p:pic>
        <p:nvPicPr>
          <p:cNvPr id="1031" name="Picture 3" descr="MOB 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808548" y="121921"/>
            <a:ext cx="2033693" cy="1359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2" descr="A picture containing icon&#10;&#10;Description automatically generated"/>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79307" y="-81280"/>
            <a:ext cx="1815253" cy="1706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643642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hdr="0"/>
  <p:txStyles>
    <p:titleStyle>
      <a:lvl1pPr algn="ctr" defTabSz="973698" rtl="0" eaLnBrk="0" fontAlgn="base" hangingPunct="0">
        <a:spcBef>
          <a:spcPct val="0"/>
        </a:spcBef>
        <a:spcAft>
          <a:spcPct val="0"/>
        </a:spcAft>
        <a:defRPr sz="4693" kern="1200">
          <a:solidFill>
            <a:schemeClr val="tx1"/>
          </a:solidFill>
          <a:latin typeface="+mj-lt"/>
          <a:ea typeface="+mj-ea"/>
          <a:cs typeface="+mj-cs"/>
        </a:defRPr>
      </a:lvl1pPr>
      <a:lvl2pPr algn="ctr" defTabSz="973698" rtl="0" eaLnBrk="0" fontAlgn="base" hangingPunct="0">
        <a:spcBef>
          <a:spcPct val="0"/>
        </a:spcBef>
        <a:spcAft>
          <a:spcPct val="0"/>
        </a:spcAft>
        <a:defRPr sz="4693">
          <a:solidFill>
            <a:schemeClr val="tx1"/>
          </a:solidFill>
          <a:latin typeface="Calibri" panose="020F0502020204030204" pitchFamily="34" charset="0"/>
        </a:defRPr>
      </a:lvl2pPr>
      <a:lvl3pPr algn="ctr" defTabSz="973698" rtl="0" eaLnBrk="0" fontAlgn="base" hangingPunct="0">
        <a:spcBef>
          <a:spcPct val="0"/>
        </a:spcBef>
        <a:spcAft>
          <a:spcPct val="0"/>
        </a:spcAft>
        <a:defRPr sz="4693">
          <a:solidFill>
            <a:schemeClr val="tx1"/>
          </a:solidFill>
          <a:latin typeface="Calibri" panose="020F0502020204030204" pitchFamily="34" charset="0"/>
        </a:defRPr>
      </a:lvl3pPr>
      <a:lvl4pPr algn="ctr" defTabSz="973698" rtl="0" eaLnBrk="0" fontAlgn="base" hangingPunct="0">
        <a:spcBef>
          <a:spcPct val="0"/>
        </a:spcBef>
        <a:spcAft>
          <a:spcPct val="0"/>
        </a:spcAft>
        <a:defRPr sz="4693">
          <a:solidFill>
            <a:schemeClr val="tx1"/>
          </a:solidFill>
          <a:latin typeface="Calibri" panose="020F0502020204030204" pitchFamily="34" charset="0"/>
        </a:defRPr>
      </a:lvl4pPr>
      <a:lvl5pPr algn="ctr" defTabSz="973698" rtl="0" eaLnBrk="0" fontAlgn="base" hangingPunct="0">
        <a:spcBef>
          <a:spcPct val="0"/>
        </a:spcBef>
        <a:spcAft>
          <a:spcPct val="0"/>
        </a:spcAft>
        <a:defRPr sz="4693">
          <a:solidFill>
            <a:schemeClr val="tx1"/>
          </a:solidFill>
          <a:latin typeface="Calibri" panose="020F0502020204030204" pitchFamily="34" charset="0"/>
        </a:defRPr>
      </a:lvl5pPr>
      <a:lvl6pPr marL="487695" algn="ctr" defTabSz="973698" rtl="0" fontAlgn="base">
        <a:spcBef>
          <a:spcPct val="0"/>
        </a:spcBef>
        <a:spcAft>
          <a:spcPct val="0"/>
        </a:spcAft>
        <a:defRPr sz="4693">
          <a:solidFill>
            <a:schemeClr val="tx1"/>
          </a:solidFill>
          <a:latin typeface="Calibri" panose="020F0502020204030204" pitchFamily="34" charset="0"/>
        </a:defRPr>
      </a:lvl6pPr>
      <a:lvl7pPr marL="975390" algn="ctr" defTabSz="973698" rtl="0" fontAlgn="base">
        <a:spcBef>
          <a:spcPct val="0"/>
        </a:spcBef>
        <a:spcAft>
          <a:spcPct val="0"/>
        </a:spcAft>
        <a:defRPr sz="4693">
          <a:solidFill>
            <a:schemeClr val="tx1"/>
          </a:solidFill>
          <a:latin typeface="Calibri" panose="020F0502020204030204" pitchFamily="34" charset="0"/>
        </a:defRPr>
      </a:lvl7pPr>
      <a:lvl8pPr marL="1463086" algn="ctr" defTabSz="973698" rtl="0" fontAlgn="base">
        <a:spcBef>
          <a:spcPct val="0"/>
        </a:spcBef>
        <a:spcAft>
          <a:spcPct val="0"/>
        </a:spcAft>
        <a:defRPr sz="4693">
          <a:solidFill>
            <a:schemeClr val="tx1"/>
          </a:solidFill>
          <a:latin typeface="Calibri" panose="020F0502020204030204" pitchFamily="34" charset="0"/>
        </a:defRPr>
      </a:lvl8pPr>
      <a:lvl9pPr marL="1950781" algn="ctr" defTabSz="973698" rtl="0" fontAlgn="base">
        <a:spcBef>
          <a:spcPct val="0"/>
        </a:spcBef>
        <a:spcAft>
          <a:spcPct val="0"/>
        </a:spcAft>
        <a:defRPr sz="4693">
          <a:solidFill>
            <a:schemeClr val="tx1"/>
          </a:solidFill>
          <a:latin typeface="Calibri" panose="020F0502020204030204" pitchFamily="34" charset="0"/>
        </a:defRPr>
      </a:lvl9pPr>
    </p:titleStyle>
    <p:bodyStyle>
      <a:lvl1pPr marL="364079" indent="-364079" algn="l" defTabSz="973698" rtl="0" eaLnBrk="0" fontAlgn="base" hangingPunct="0">
        <a:spcBef>
          <a:spcPct val="20000"/>
        </a:spcBef>
        <a:spcAft>
          <a:spcPct val="0"/>
        </a:spcAft>
        <a:buFont typeface="Arial" panose="020B0604020202020204" pitchFamily="34" charset="0"/>
        <a:buChar char="•"/>
        <a:defRPr sz="3413" kern="1200">
          <a:solidFill>
            <a:schemeClr val="tx1"/>
          </a:solidFill>
          <a:latin typeface="+mn-lt"/>
          <a:ea typeface="+mn-ea"/>
          <a:cs typeface="+mn-cs"/>
        </a:defRPr>
      </a:lvl1pPr>
      <a:lvl2pPr marL="790812" indent="-303117" algn="l" defTabSz="973698" rtl="0" eaLnBrk="0" fontAlgn="base" hangingPunct="0">
        <a:spcBef>
          <a:spcPct val="20000"/>
        </a:spcBef>
        <a:spcAft>
          <a:spcPct val="0"/>
        </a:spcAft>
        <a:buFont typeface="Arial" panose="020B0604020202020204" pitchFamily="34" charset="0"/>
        <a:buChar char="–"/>
        <a:defRPr sz="2987" kern="1200">
          <a:solidFill>
            <a:schemeClr val="tx1"/>
          </a:solidFill>
          <a:latin typeface="+mn-lt"/>
          <a:ea typeface="+mn-ea"/>
          <a:cs typeface="+mn-cs"/>
        </a:defRPr>
      </a:lvl2pPr>
      <a:lvl3pPr marL="1217545" indent="-242155" algn="l" defTabSz="973698" rtl="0" eaLnBrk="0" fontAlgn="base" hangingPunct="0">
        <a:spcBef>
          <a:spcPct val="20000"/>
        </a:spcBef>
        <a:spcAft>
          <a:spcPct val="0"/>
        </a:spcAft>
        <a:buFont typeface="Arial" panose="020B0604020202020204" pitchFamily="34" charset="0"/>
        <a:buChar char="•"/>
        <a:defRPr sz="2560" kern="1200">
          <a:solidFill>
            <a:schemeClr val="tx1"/>
          </a:solidFill>
          <a:latin typeface="+mn-lt"/>
          <a:ea typeface="+mn-ea"/>
          <a:cs typeface="+mn-cs"/>
        </a:defRPr>
      </a:lvl3pPr>
      <a:lvl4pPr marL="1705240" indent="-242155" algn="l" defTabSz="973698" rtl="0" eaLnBrk="0" fontAlgn="base" hangingPunct="0">
        <a:spcBef>
          <a:spcPct val="20000"/>
        </a:spcBef>
        <a:spcAft>
          <a:spcPct val="0"/>
        </a:spcAft>
        <a:buFont typeface="Arial" panose="020B0604020202020204" pitchFamily="34" charset="0"/>
        <a:buChar char="–"/>
        <a:defRPr sz="2133" kern="1200">
          <a:solidFill>
            <a:schemeClr val="tx1"/>
          </a:solidFill>
          <a:latin typeface="+mn-lt"/>
          <a:ea typeface="+mn-ea"/>
          <a:cs typeface="+mn-cs"/>
        </a:defRPr>
      </a:lvl4pPr>
      <a:lvl5pPr marL="2192936" indent="-242155" algn="l" defTabSz="973698" rtl="0" eaLnBrk="0" fontAlgn="base" hangingPunct="0">
        <a:spcBef>
          <a:spcPct val="20000"/>
        </a:spcBef>
        <a:spcAft>
          <a:spcPct val="0"/>
        </a:spcAft>
        <a:buFont typeface="Arial" panose="020B0604020202020204" pitchFamily="34" charset="0"/>
        <a:buChar char="»"/>
        <a:defRPr sz="2133" kern="1200">
          <a:solidFill>
            <a:schemeClr val="tx1"/>
          </a:solidFill>
          <a:latin typeface="+mn-lt"/>
          <a:ea typeface="+mn-ea"/>
          <a:cs typeface="+mn-cs"/>
        </a:defRPr>
      </a:lvl5pPr>
      <a:lvl6pPr marL="2682010" indent="-243819" algn="l" defTabSz="975276" rtl="0" eaLnBrk="1" latinLnBrk="0" hangingPunct="1">
        <a:spcBef>
          <a:spcPct val="20000"/>
        </a:spcBef>
        <a:buFont typeface="Arial" pitchFamily="34" charset="0"/>
        <a:buChar char="•"/>
        <a:defRPr sz="2133" kern="1200">
          <a:solidFill>
            <a:schemeClr val="tx1"/>
          </a:solidFill>
          <a:latin typeface="+mn-lt"/>
          <a:ea typeface="+mn-ea"/>
          <a:cs typeface="+mn-cs"/>
        </a:defRPr>
      </a:lvl6pPr>
      <a:lvl7pPr marL="3169649" indent="-243819" algn="l" defTabSz="975276" rtl="0" eaLnBrk="1" latinLnBrk="0" hangingPunct="1">
        <a:spcBef>
          <a:spcPct val="20000"/>
        </a:spcBef>
        <a:buFont typeface="Arial" pitchFamily="34" charset="0"/>
        <a:buChar char="•"/>
        <a:defRPr sz="2133" kern="1200">
          <a:solidFill>
            <a:schemeClr val="tx1"/>
          </a:solidFill>
          <a:latin typeface="+mn-lt"/>
          <a:ea typeface="+mn-ea"/>
          <a:cs typeface="+mn-cs"/>
        </a:defRPr>
      </a:lvl7pPr>
      <a:lvl8pPr marL="3657287" indent="-243819" algn="l" defTabSz="975276" rtl="0" eaLnBrk="1" latinLnBrk="0" hangingPunct="1">
        <a:spcBef>
          <a:spcPct val="20000"/>
        </a:spcBef>
        <a:buFont typeface="Arial" pitchFamily="34" charset="0"/>
        <a:buChar char="•"/>
        <a:defRPr sz="2133" kern="1200">
          <a:solidFill>
            <a:schemeClr val="tx1"/>
          </a:solidFill>
          <a:latin typeface="+mn-lt"/>
          <a:ea typeface="+mn-ea"/>
          <a:cs typeface="+mn-cs"/>
        </a:defRPr>
      </a:lvl8pPr>
      <a:lvl9pPr marL="4144925" indent="-243819" algn="l" defTabSz="975276" rtl="0" eaLnBrk="1" latinLnBrk="0" hangingPunct="1">
        <a:spcBef>
          <a:spcPct val="20000"/>
        </a:spcBef>
        <a:buFont typeface="Arial" pitchFamily="34" charset="0"/>
        <a:buChar char="•"/>
        <a:defRPr sz="2133" kern="1200">
          <a:solidFill>
            <a:schemeClr val="tx1"/>
          </a:solidFill>
          <a:latin typeface="+mn-lt"/>
          <a:ea typeface="+mn-ea"/>
          <a:cs typeface="+mn-cs"/>
        </a:defRPr>
      </a:lvl9pPr>
    </p:bodyStyle>
    <p:otherStyle>
      <a:defPPr>
        <a:defRPr lang="en-US"/>
      </a:defPPr>
      <a:lvl1pPr marL="0" algn="l" defTabSz="975276" rtl="0" eaLnBrk="1" latinLnBrk="0" hangingPunct="1">
        <a:defRPr sz="1920" kern="1200">
          <a:solidFill>
            <a:schemeClr val="tx1"/>
          </a:solidFill>
          <a:latin typeface="+mn-lt"/>
          <a:ea typeface="+mn-ea"/>
          <a:cs typeface="+mn-cs"/>
        </a:defRPr>
      </a:lvl1pPr>
      <a:lvl2pPr marL="487638" algn="l" defTabSz="975276" rtl="0" eaLnBrk="1" latinLnBrk="0" hangingPunct="1">
        <a:defRPr sz="1920" kern="1200">
          <a:solidFill>
            <a:schemeClr val="tx1"/>
          </a:solidFill>
          <a:latin typeface="+mn-lt"/>
          <a:ea typeface="+mn-ea"/>
          <a:cs typeface="+mn-cs"/>
        </a:defRPr>
      </a:lvl2pPr>
      <a:lvl3pPr marL="975276" algn="l" defTabSz="975276" rtl="0" eaLnBrk="1" latinLnBrk="0" hangingPunct="1">
        <a:defRPr sz="1920" kern="1200">
          <a:solidFill>
            <a:schemeClr val="tx1"/>
          </a:solidFill>
          <a:latin typeface="+mn-lt"/>
          <a:ea typeface="+mn-ea"/>
          <a:cs typeface="+mn-cs"/>
        </a:defRPr>
      </a:lvl3pPr>
      <a:lvl4pPr marL="1462915" algn="l" defTabSz="975276" rtl="0" eaLnBrk="1" latinLnBrk="0" hangingPunct="1">
        <a:defRPr sz="1920" kern="1200">
          <a:solidFill>
            <a:schemeClr val="tx1"/>
          </a:solidFill>
          <a:latin typeface="+mn-lt"/>
          <a:ea typeface="+mn-ea"/>
          <a:cs typeface="+mn-cs"/>
        </a:defRPr>
      </a:lvl4pPr>
      <a:lvl5pPr marL="1950553" algn="l" defTabSz="975276" rtl="0" eaLnBrk="1" latinLnBrk="0" hangingPunct="1">
        <a:defRPr sz="1920" kern="1200">
          <a:solidFill>
            <a:schemeClr val="tx1"/>
          </a:solidFill>
          <a:latin typeface="+mn-lt"/>
          <a:ea typeface="+mn-ea"/>
          <a:cs typeface="+mn-cs"/>
        </a:defRPr>
      </a:lvl5pPr>
      <a:lvl6pPr marL="2438191" algn="l" defTabSz="975276" rtl="0" eaLnBrk="1" latinLnBrk="0" hangingPunct="1">
        <a:defRPr sz="1920" kern="1200">
          <a:solidFill>
            <a:schemeClr val="tx1"/>
          </a:solidFill>
          <a:latin typeface="+mn-lt"/>
          <a:ea typeface="+mn-ea"/>
          <a:cs typeface="+mn-cs"/>
        </a:defRPr>
      </a:lvl6pPr>
      <a:lvl7pPr marL="2925829" algn="l" defTabSz="975276" rtl="0" eaLnBrk="1" latinLnBrk="0" hangingPunct="1">
        <a:defRPr sz="1920" kern="1200">
          <a:solidFill>
            <a:schemeClr val="tx1"/>
          </a:solidFill>
          <a:latin typeface="+mn-lt"/>
          <a:ea typeface="+mn-ea"/>
          <a:cs typeface="+mn-cs"/>
        </a:defRPr>
      </a:lvl7pPr>
      <a:lvl8pPr marL="3413468" algn="l" defTabSz="975276" rtl="0" eaLnBrk="1" latinLnBrk="0" hangingPunct="1">
        <a:defRPr sz="1920" kern="1200">
          <a:solidFill>
            <a:schemeClr val="tx1"/>
          </a:solidFill>
          <a:latin typeface="+mn-lt"/>
          <a:ea typeface="+mn-ea"/>
          <a:cs typeface="+mn-cs"/>
        </a:defRPr>
      </a:lvl8pPr>
      <a:lvl9pPr marL="3901105" algn="l" defTabSz="975276"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ctrTitle"/>
          </p:nvPr>
        </p:nvSpPr>
        <p:spPr>
          <a:xfrm>
            <a:off x="975360" y="2032000"/>
            <a:ext cx="11054080" cy="1568027"/>
          </a:xfrm>
        </p:spPr>
        <p:txBody>
          <a:bodyPr/>
          <a:lstStyle/>
          <a:p>
            <a:r>
              <a:rPr lang="en-US" altLang="en-US" sz="7680" b="1">
                <a:ea typeface="MS PGothic" panose="020B0600070205080204" pitchFamily="34" charset="-128"/>
              </a:rPr>
              <a:t>WELCOME  TO  THE  MOB!</a:t>
            </a:r>
            <a:endParaRPr lang="en-US" altLang="en-US" smtClean="0"/>
          </a:p>
        </p:txBody>
      </p:sp>
      <p:sp>
        <p:nvSpPr>
          <p:cNvPr id="3" name="Subtitle 2"/>
          <p:cNvSpPr>
            <a:spLocks noGrp="1"/>
          </p:cNvSpPr>
          <p:nvPr>
            <p:ph type="subTitle" idx="1"/>
          </p:nvPr>
        </p:nvSpPr>
        <p:spPr>
          <a:xfrm>
            <a:off x="1950720" y="3904827"/>
            <a:ext cx="9103360" cy="1869440"/>
          </a:xfrm>
        </p:spPr>
        <p:txBody>
          <a:bodyPr/>
          <a:lstStyle/>
          <a:p>
            <a:pPr>
              <a:defRPr/>
            </a:pPr>
            <a:r>
              <a:rPr lang="en-US" altLang="en-US" dirty="0">
                <a:solidFill>
                  <a:schemeClr val="tx1">
                    <a:lumMod val="75000"/>
                    <a:lumOff val="25000"/>
                  </a:schemeClr>
                </a:solidFill>
                <a:ea typeface="MS PGothic" panose="020B0600070205080204" pitchFamily="34" charset="-128"/>
              </a:rPr>
              <a:t>All Scripture is breathed out by God and profitable                for teaching, for reproof, for correction, and for training in righteousness, that the man of God may be complete, equipped for every good work. </a:t>
            </a:r>
          </a:p>
          <a:p>
            <a:pPr>
              <a:defRPr/>
            </a:pPr>
            <a:r>
              <a:rPr lang="en-US" altLang="en-US" dirty="0">
                <a:solidFill>
                  <a:schemeClr val="tx1">
                    <a:lumMod val="75000"/>
                    <a:lumOff val="25000"/>
                  </a:schemeClr>
                </a:solidFill>
                <a:ea typeface="MS PGothic" panose="020B0600070205080204" pitchFamily="34" charset="-128"/>
              </a:rPr>
              <a:t>2 Timothy 3:16-17 </a:t>
            </a:r>
            <a:r>
              <a:rPr lang="en-US" altLang="en-US" sz="2560" dirty="0">
                <a:solidFill>
                  <a:schemeClr val="tx1">
                    <a:lumMod val="75000"/>
                    <a:lumOff val="25000"/>
                  </a:schemeClr>
                </a:solidFill>
                <a:ea typeface="MS PGothic" panose="020B0600070205080204" pitchFamily="34" charset="-128"/>
              </a:rPr>
              <a:t>(ESV)</a:t>
            </a:r>
            <a:endParaRPr lang="en-US" dirty="0">
              <a:solidFill>
                <a:schemeClr val="tx1">
                  <a:lumMod val="75000"/>
                  <a:lumOff val="25000"/>
                </a:schemeClr>
              </a:solidFill>
            </a:endParaRPr>
          </a:p>
        </p:txBody>
      </p:sp>
      <p:sp>
        <p:nvSpPr>
          <p:cNvPr id="4" name="Date Placeholder 3"/>
          <p:cNvSpPr>
            <a:spLocks noGrp="1"/>
          </p:cNvSpPr>
          <p:nvPr>
            <p:ph type="dt" sz="quarter" idx="10"/>
          </p:nvPr>
        </p:nvSpPr>
        <p:spPr/>
        <p:txBody>
          <a:bodyPr/>
          <a:lstStyle/>
          <a:p>
            <a:pPr>
              <a:defRPr/>
            </a:pPr>
            <a:r>
              <a:rPr lang="en-US" dirty="0" smtClean="0">
                <a:solidFill>
                  <a:prstClr val="black"/>
                </a:solidFill>
                <a:latin typeface="Calibri"/>
                <a:cs typeface="+mn-cs"/>
              </a:rPr>
              <a:t>September 13, </a:t>
            </a:r>
            <a:r>
              <a:rPr lang="en-US" dirty="0">
                <a:solidFill>
                  <a:prstClr val="black"/>
                </a:solidFill>
                <a:latin typeface="Calibri"/>
                <a:cs typeface="+mn-cs"/>
              </a:rPr>
              <a:t>2022</a:t>
            </a:r>
          </a:p>
        </p:txBody>
      </p:sp>
      <p:sp>
        <p:nvSpPr>
          <p:cNvPr id="5" name="Footer Placeholder 4"/>
          <p:cNvSpPr>
            <a:spLocks noGrp="1"/>
          </p:cNvSpPr>
          <p:nvPr>
            <p:ph type="ftr" sz="quarter" idx="11"/>
          </p:nvPr>
        </p:nvSpPr>
        <p:spPr/>
        <p:txBody>
          <a:bodyPr/>
          <a:lstStyle/>
          <a:p>
            <a:pPr>
              <a:defRPr/>
            </a:pPr>
            <a:r>
              <a:rPr lang="en-US" dirty="0" smtClean="0">
                <a:solidFill>
                  <a:prstClr val="black"/>
                </a:solidFill>
                <a:latin typeface="Calibri"/>
                <a:cs typeface="+mn-cs"/>
              </a:rPr>
              <a:t>Isaiah Overview</a:t>
            </a:r>
            <a:endParaRPr lang="en-US" dirty="0">
              <a:solidFill>
                <a:prstClr val="black"/>
              </a:solidFill>
              <a:latin typeface="Calibri"/>
              <a:cs typeface="+mn-cs"/>
            </a:endParaRPr>
          </a:p>
        </p:txBody>
      </p:sp>
      <p:sp>
        <p:nvSpPr>
          <p:cNvPr id="20486"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73698"/>
            <a:fld id="{0A9E69E4-D3D5-4213-AB8B-AD691CFB7E1D}" type="slidenum">
              <a:rPr lang="en-US" altLang="en-US">
                <a:solidFill>
                  <a:prstClr val="black"/>
                </a:solidFill>
                <a:latin typeface="Calibri" panose="020F0502020204030204" pitchFamily="34" charset="0"/>
                <a:cs typeface="+mn-cs"/>
              </a:rPr>
              <a:pPr defTabSz="973698"/>
              <a:t>1</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40407606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500"/>
                                        <p:tgtEl>
                                          <p:spTgt spid="2048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F64D18E-9F42-4B73-959A-5029A0F5C239}" type="slidenum">
              <a:rPr lang="en-US" altLang="en-US"/>
              <a:pPr/>
              <a:t>10</a:t>
            </a:fld>
            <a:endParaRPr lang="en-US" altLang="en-US"/>
          </a:p>
        </p:txBody>
      </p:sp>
      <p:grpSp>
        <p:nvGrpSpPr>
          <p:cNvPr id="2" name="Group 1"/>
          <p:cNvGrpSpPr>
            <a:grpSpLocks/>
          </p:cNvGrpSpPr>
          <p:nvPr/>
        </p:nvGrpSpPr>
        <p:grpSpPr bwMode="auto">
          <a:xfrm>
            <a:off x="857686" y="1787019"/>
            <a:ext cx="11260667" cy="5315374"/>
            <a:chOff x="815975" y="1625600"/>
            <a:chExt cx="10556875" cy="4983163"/>
          </a:xfrm>
        </p:grpSpPr>
        <p:pic>
          <p:nvPicPr>
            <p:cNvPr id="25608" name="Picture 2"/>
            <p:cNvPicPr>
              <a:picLocks noChangeAspect="1" noChangeArrowheads="1"/>
            </p:cNvPicPr>
            <p:nvPr/>
          </p:nvPicPr>
          <p:blipFill>
            <a:blip r:embed="rId2">
              <a:extLst>
                <a:ext uri="{28A0092B-C50C-407E-A947-70E740481C1C}">
                  <a14:useLocalDpi xmlns:a14="http://schemas.microsoft.com/office/drawing/2010/main" val="0"/>
                </a:ext>
              </a:extLst>
            </a:blip>
            <a:srcRect l="2499" t="12204" r="5624" b="10652"/>
            <a:stretch>
              <a:fillRect/>
            </a:stretch>
          </p:blipFill>
          <p:spPr bwMode="auto">
            <a:xfrm>
              <a:off x="815975" y="1625600"/>
              <a:ext cx="10556875"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a:off x="2107394" y="2619047"/>
              <a:ext cx="377825" cy="34925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36871" name="Title 1"/>
          <p:cNvSpPr>
            <a:spLocks noGrp="1"/>
          </p:cNvSpPr>
          <p:nvPr>
            <p:ph type="title"/>
          </p:nvPr>
        </p:nvSpPr>
        <p:spPr>
          <a:xfrm>
            <a:off x="2082800" y="220667"/>
            <a:ext cx="7901953" cy="1836733"/>
          </a:xfrm>
        </p:spPr>
        <p:txBody>
          <a:bodyPr/>
          <a:lstStyle/>
          <a:p>
            <a:pPr algn="ctr"/>
            <a:r>
              <a:rPr lang="en-US" altLang="en-US" sz="4400" b="1" dirty="0" smtClean="0">
                <a:latin typeface="Times New Roman" panose="02020603050405020304" pitchFamily="18" charset="0"/>
                <a:cs typeface="Calibri" panose="020F0502020204030204" pitchFamily="34" charset="0"/>
              </a:rPr>
              <a:t>Isaiah Bible Study Schedule </a:t>
            </a:r>
            <a:br>
              <a:rPr lang="en-US" altLang="en-US" sz="4400" b="1" dirty="0" smtClean="0">
                <a:latin typeface="Times New Roman" panose="02020603050405020304" pitchFamily="18" charset="0"/>
                <a:cs typeface="Calibri" panose="020F0502020204030204" pitchFamily="34" charset="0"/>
              </a:rPr>
            </a:br>
            <a:r>
              <a:rPr lang="en-US" altLang="en-US" sz="4400" b="1" dirty="0" smtClean="0">
                <a:latin typeface="Times New Roman" panose="02020603050405020304" pitchFamily="18" charset="0"/>
                <a:cs typeface="Calibri" panose="020F0502020204030204" pitchFamily="34" charset="0"/>
              </a:rPr>
              <a:t>for Fall 2022 – Spring 2023</a:t>
            </a:r>
            <a:br>
              <a:rPr lang="en-US" altLang="en-US" sz="4400" b="1" dirty="0" smtClean="0">
                <a:latin typeface="Times New Roman" panose="02020603050405020304" pitchFamily="18" charset="0"/>
                <a:cs typeface="Calibri" panose="020F0502020204030204" pitchFamily="34" charset="0"/>
              </a:rPr>
            </a:br>
            <a:r>
              <a:rPr lang="en-US" altLang="en-US" sz="1600" b="1" i="1" dirty="0">
                <a:solidFill>
                  <a:srgbClr val="0000FF"/>
                </a:solidFill>
                <a:latin typeface="Times New Roman" panose="02020603050405020304" pitchFamily="18" charset="0"/>
                <a:cs typeface="Calibri" panose="020F0502020204030204" pitchFamily="34" charset="0"/>
              </a:rPr>
              <a:t>as of September 6, 2022</a:t>
            </a:r>
            <a:endParaRPr lang="en-US" altLang="en-US" sz="1100" i="1" dirty="0">
              <a:solidFill>
                <a:srgbClr val="0000FF"/>
              </a:solidFill>
            </a:endParaRPr>
          </a:p>
        </p:txBody>
      </p:sp>
    </p:spTree>
    <p:extLst>
      <p:ext uri="{BB962C8B-B14F-4D97-AF65-F5344CB8AC3E}">
        <p14:creationId xmlns:p14="http://schemas.microsoft.com/office/powerpoint/2010/main" val="12875759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871"/>
                                        </p:tgtEl>
                                        <p:attrNameLst>
                                          <p:attrName>style.visibility</p:attrName>
                                        </p:attrNameLst>
                                      </p:cBhvr>
                                      <p:to>
                                        <p:strVal val="visible"/>
                                      </p:to>
                                    </p:set>
                                    <p:animEffect transition="in" filter="fade">
                                      <p:cBhvr>
                                        <p:cTn id="10" dur="500"/>
                                        <p:tgtEl>
                                          <p:spTgt spid="368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Isaiah = Key word is Salvation</a:t>
            </a:r>
            <a:endParaRPr lang="en-US"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493000" y="1524000"/>
            <a:ext cx="4567612" cy="5509106"/>
          </a:xfrm>
          <a:prstGeom prst="rect">
            <a:avLst/>
          </a:prstGeom>
        </p:spPr>
      </p:pic>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6400" y="1828800"/>
            <a:ext cx="6705599" cy="3436619"/>
          </a:xfrm>
          <a:prstGeom prst="rect">
            <a:avLst/>
          </a:prstGeom>
        </p:spPr>
      </p:pic>
      <p:sp>
        <p:nvSpPr>
          <p:cNvPr id="9" name="Slide Number Placeholder 8"/>
          <p:cNvSpPr>
            <a:spLocks noGrp="1"/>
          </p:cNvSpPr>
          <p:nvPr>
            <p:ph type="sldNum" sz="quarter" idx="12"/>
          </p:nvPr>
        </p:nvSpPr>
        <p:spPr/>
        <p:txBody>
          <a:bodyPr/>
          <a:lstStyle/>
          <a:p>
            <a:fld id="{E82D80B4-CD89-403B-BB19-E43D76EFD309}" type="slidenum">
              <a:rPr lang="en-US" altLang="en-US" smtClean="0"/>
              <a:pPr/>
              <a:t>11</a:t>
            </a:fld>
            <a:endParaRPr lang="en-US" altLang="en-US"/>
          </a:p>
        </p:txBody>
      </p:sp>
      <p:sp>
        <p:nvSpPr>
          <p:cNvPr id="7" name="TextBox 6"/>
          <p:cNvSpPr txBox="1"/>
          <p:nvPr/>
        </p:nvSpPr>
        <p:spPr>
          <a:xfrm>
            <a:off x="2463800" y="1136025"/>
            <a:ext cx="7086600" cy="584775"/>
          </a:xfrm>
          <a:prstGeom prst="rect">
            <a:avLst/>
          </a:prstGeom>
          <a:noFill/>
        </p:spPr>
        <p:txBody>
          <a:bodyPr wrap="square" rtlCol="0">
            <a:spAutoFit/>
          </a:bodyPr>
          <a:lstStyle/>
          <a:p>
            <a:pPr algn="ctr"/>
            <a:r>
              <a:rPr lang="en-US" sz="3200" i="1" dirty="0"/>
              <a:t>Isaiah means ‘Yahweh (is) salvation</a:t>
            </a:r>
            <a:r>
              <a:rPr lang="en-US" sz="3200" i="1" dirty="0" smtClean="0"/>
              <a:t>’</a:t>
            </a:r>
            <a:endParaRPr lang="en-US" sz="3200" i="1" dirty="0"/>
          </a:p>
        </p:txBody>
      </p:sp>
    </p:spTree>
    <p:extLst>
      <p:ext uri="{BB962C8B-B14F-4D97-AF65-F5344CB8AC3E}">
        <p14:creationId xmlns:p14="http://schemas.microsoft.com/office/powerpoint/2010/main" val="22158342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Isaiah and the Dead Sea Scrolls</a:t>
            </a:r>
            <a:endParaRPr lang="en-US" dirty="0"/>
          </a:p>
        </p:txBody>
      </p:sp>
      <p:sp>
        <p:nvSpPr>
          <p:cNvPr id="3" name="Content Placeholder 2"/>
          <p:cNvSpPr>
            <a:spLocks noGrp="1"/>
          </p:cNvSpPr>
          <p:nvPr>
            <p:ph idx="1"/>
          </p:nvPr>
        </p:nvSpPr>
        <p:spPr>
          <a:xfrm>
            <a:off x="6639076" y="1625779"/>
            <a:ext cx="5867400" cy="5137150"/>
          </a:xfrm>
        </p:spPr>
        <p:txBody>
          <a:bodyPr/>
          <a:lstStyle/>
          <a:p>
            <a:r>
              <a:rPr lang="en-US" sz="2400" dirty="0" smtClean="0"/>
              <a:t>Masoretic Text dated to ~1000 A.D.</a:t>
            </a:r>
          </a:p>
          <a:p>
            <a:r>
              <a:rPr lang="en-US" sz="2400" dirty="0" smtClean="0"/>
              <a:t>Dead Sea Scrolls added over 1200 years</a:t>
            </a:r>
          </a:p>
          <a:p>
            <a:pPr lvl="1"/>
            <a:r>
              <a:rPr lang="en-US" sz="1600" dirty="0" smtClean="0"/>
              <a:t>Qumran sect were detailed in their study and copying of the scripture </a:t>
            </a:r>
          </a:p>
          <a:p>
            <a:pPr lvl="1"/>
            <a:r>
              <a:rPr lang="en-US" sz="1600" dirty="0" smtClean="0">
                <a:solidFill>
                  <a:schemeClr val="tx1"/>
                </a:solidFill>
              </a:rPr>
              <a:t>Complete text of Isaiah found in Cave 1</a:t>
            </a:r>
          </a:p>
          <a:p>
            <a:pPr lvl="1"/>
            <a:r>
              <a:rPr lang="en-US" sz="1600" dirty="0" smtClean="0"/>
              <a:t>600 manuscripts, 200 biblical</a:t>
            </a:r>
          </a:p>
          <a:p>
            <a:pPr lvl="1"/>
            <a:r>
              <a:rPr lang="en-US" sz="1600" dirty="0" smtClean="0"/>
              <a:t>Numerous commentaries and hymns</a:t>
            </a:r>
          </a:p>
          <a:p>
            <a:r>
              <a:rPr lang="en-US" sz="2400" dirty="0" smtClean="0"/>
              <a:t>“…there </a:t>
            </a:r>
            <a:r>
              <a:rPr lang="en-US" sz="2400" dirty="0"/>
              <a:t>is no evidence from Qumran to justify a major </a:t>
            </a:r>
            <a:r>
              <a:rPr lang="en-US" sz="2400" dirty="0" smtClean="0"/>
              <a:t>reassessment </a:t>
            </a:r>
            <a:r>
              <a:rPr lang="en-US" sz="2400" dirty="0"/>
              <a:t>of traditional views of the origin of Biblical writings</a:t>
            </a:r>
            <a:r>
              <a:rPr lang="en-US" sz="2400" dirty="0" smtClean="0"/>
              <a:t>.” </a:t>
            </a:r>
            <a:endParaRPr lang="en-US" sz="2400" dirty="0"/>
          </a:p>
          <a:p>
            <a:pPr marL="369309" lvl="1" indent="0">
              <a:buNone/>
            </a:pPr>
            <a:r>
              <a:rPr lang="en-US" sz="1200" dirty="0" smtClean="0"/>
              <a:t>Charles </a:t>
            </a:r>
            <a:r>
              <a:rPr lang="en-US" sz="1200" dirty="0"/>
              <a:t>F. Pfeiffer, The Dead Sea Scrolls and the Bible </a:t>
            </a:r>
            <a:r>
              <a:rPr lang="en-US" sz="1200" dirty="0" smtClean="0"/>
              <a:t>(1969).</a:t>
            </a:r>
            <a:endParaRPr lang="en-US" sz="1200" dirty="0"/>
          </a:p>
        </p:txBody>
      </p:sp>
      <p:sp>
        <p:nvSpPr>
          <p:cNvPr id="5" name="TextBox 4"/>
          <p:cNvSpPr txBox="1"/>
          <p:nvPr/>
        </p:nvSpPr>
        <p:spPr>
          <a:xfrm>
            <a:off x="3302000" y="5791200"/>
            <a:ext cx="9296400" cy="1200329"/>
          </a:xfrm>
          <a:prstGeom prst="rect">
            <a:avLst/>
          </a:prstGeom>
          <a:noFill/>
        </p:spPr>
        <p:txBody>
          <a:bodyPr wrap="square" rtlCol="0">
            <a:spAutoFit/>
          </a:bodyPr>
          <a:lstStyle/>
          <a:p>
            <a:pPr algn="ctr"/>
            <a:r>
              <a:rPr lang="en-US" sz="2400" i="1" dirty="0"/>
              <a:t>“There is indeed, no probability that we shall ever find manuscripts of the Hebrew text going back to a period before the formation of the text which we know as Masoretic</a:t>
            </a:r>
            <a:r>
              <a:rPr lang="en-US" sz="2400" i="1" dirty="0" smtClean="0"/>
              <a:t>.” Sir Frederick Kenyon, 1948</a:t>
            </a:r>
            <a:endParaRPr lang="en-US" sz="2400" i="1" dirty="0"/>
          </a:p>
        </p:txBody>
      </p:sp>
      <p:sp>
        <p:nvSpPr>
          <p:cNvPr id="6" name="TextBox 5"/>
          <p:cNvSpPr txBox="1"/>
          <p:nvPr/>
        </p:nvSpPr>
        <p:spPr>
          <a:xfrm>
            <a:off x="330200" y="6705600"/>
            <a:ext cx="2895600" cy="338554"/>
          </a:xfrm>
          <a:prstGeom prst="rect">
            <a:avLst/>
          </a:prstGeom>
          <a:noFill/>
        </p:spPr>
        <p:txBody>
          <a:bodyPr wrap="square" rtlCol="0">
            <a:spAutoFit/>
          </a:bodyPr>
          <a:lstStyle/>
          <a:p>
            <a:r>
              <a:rPr lang="en-US" sz="1100" dirty="0" smtClean="0">
                <a:solidFill>
                  <a:schemeClr val="bg1"/>
                </a:solidFill>
              </a:rPr>
              <a:t>1</a:t>
            </a:r>
            <a:r>
              <a:rPr lang="en-US" sz="1600" dirty="0" smtClean="0">
                <a:solidFill>
                  <a:schemeClr val="bg1"/>
                </a:solidFill>
              </a:rPr>
              <a:t>Q</a:t>
            </a:r>
            <a:r>
              <a:rPr lang="en-US" sz="1600" cap="small" dirty="0" smtClean="0">
                <a:solidFill>
                  <a:schemeClr val="bg1"/>
                </a:solidFill>
              </a:rPr>
              <a:t>Isa (dated circa 100 BC)</a:t>
            </a:r>
            <a:endParaRPr lang="en-US" sz="1600" cap="small" dirty="0">
              <a:solidFill>
                <a:schemeClr val="bg1"/>
              </a:solidFill>
            </a:endParaRPr>
          </a:p>
        </p:txBody>
      </p:sp>
      <p:pic>
        <p:nvPicPr>
          <p:cNvPr id="7" name="Picture 6"/>
          <p:cNvPicPr>
            <a:picLocks noChangeAspect="1"/>
          </p:cNvPicPr>
          <p:nvPr/>
        </p:nvPicPr>
        <p:blipFill>
          <a:blip r:embed="rId3"/>
          <a:stretch>
            <a:fillRect/>
          </a:stretch>
        </p:blipFill>
        <p:spPr>
          <a:xfrm>
            <a:off x="711200" y="1828788"/>
            <a:ext cx="5581650" cy="3648137"/>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7800" y="3172144"/>
            <a:ext cx="2073124" cy="3382961"/>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2387600" y="5324349"/>
            <a:ext cx="2895600" cy="261610"/>
          </a:xfrm>
          <a:prstGeom prst="rect">
            <a:avLst/>
          </a:prstGeom>
          <a:noFill/>
        </p:spPr>
        <p:txBody>
          <a:bodyPr wrap="square" rtlCol="0">
            <a:spAutoFit/>
          </a:bodyPr>
          <a:lstStyle/>
          <a:p>
            <a:pPr algn="ctr"/>
            <a:r>
              <a:rPr lang="en-US" sz="1100" dirty="0" smtClean="0">
                <a:solidFill>
                  <a:schemeClr val="bg1"/>
                </a:solidFill>
              </a:rPr>
              <a:t>Isaiah 1 – Showing Is 38:4 – 40:28</a:t>
            </a:r>
            <a:endParaRPr lang="en-US" sz="1600" cap="small" dirty="0">
              <a:solidFill>
                <a:schemeClr val="bg1"/>
              </a:solidFill>
            </a:endParaRPr>
          </a:p>
        </p:txBody>
      </p:sp>
      <p:sp>
        <p:nvSpPr>
          <p:cNvPr id="12" name="Slide Number Placeholder 11"/>
          <p:cNvSpPr>
            <a:spLocks noGrp="1"/>
          </p:cNvSpPr>
          <p:nvPr>
            <p:ph type="sldNum" sz="quarter" idx="12"/>
          </p:nvPr>
        </p:nvSpPr>
        <p:spPr/>
        <p:txBody>
          <a:bodyPr/>
          <a:lstStyle/>
          <a:p>
            <a:fld id="{E82D80B4-CD89-403B-BB19-E43D76EFD309}" type="slidenum">
              <a:rPr lang="en-US" altLang="en-US" smtClean="0"/>
              <a:pPr/>
              <a:t>12</a:t>
            </a:fld>
            <a:endParaRPr lang="en-US" altLang="en-US"/>
          </a:p>
        </p:txBody>
      </p:sp>
    </p:spTree>
    <p:extLst>
      <p:ext uri="{BB962C8B-B14F-4D97-AF65-F5344CB8AC3E}">
        <p14:creationId xmlns:p14="http://schemas.microsoft.com/office/powerpoint/2010/main" val="19369648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dirty="0" smtClean="0"/>
              <a:t>Isaiah Outline</a:t>
            </a:r>
          </a:p>
        </p:txBody>
      </p:sp>
      <p:sp>
        <p:nvSpPr>
          <p:cNvPr id="32773"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0193808-E6A5-49F0-AC39-2358EB306C33}" type="slidenum">
              <a:rPr lang="en-US" altLang="en-US" smtClean="0"/>
              <a:pPr/>
              <a:t>13</a:t>
            </a:fld>
            <a:endParaRPr lang="en-US" altLang="en-US" smtClean="0"/>
          </a:p>
        </p:txBody>
      </p:sp>
      <p:graphicFrame>
        <p:nvGraphicFramePr>
          <p:cNvPr id="8" name="Table 7"/>
          <p:cNvGraphicFramePr>
            <a:graphicFrameLocks noGrp="1"/>
          </p:cNvGraphicFramePr>
          <p:nvPr/>
        </p:nvGraphicFramePr>
        <p:xfrm>
          <a:off x="275340" y="1563465"/>
          <a:ext cx="12450735" cy="5334320"/>
        </p:xfrm>
        <a:graphic>
          <a:graphicData uri="http://schemas.openxmlformats.org/drawingml/2006/table">
            <a:tbl>
              <a:tblPr/>
              <a:tblGrid>
                <a:gridCol w="1164317">
                  <a:extLst>
                    <a:ext uri="{9D8B030D-6E8A-4147-A177-3AD203B41FA5}">
                      <a16:colId xmlns:a16="http://schemas.microsoft.com/office/drawing/2014/main" val="20000"/>
                    </a:ext>
                  </a:extLst>
                </a:gridCol>
                <a:gridCol w="591552">
                  <a:extLst>
                    <a:ext uri="{9D8B030D-6E8A-4147-A177-3AD203B41FA5}">
                      <a16:colId xmlns:a16="http://schemas.microsoft.com/office/drawing/2014/main" val="20001"/>
                    </a:ext>
                  </a:extLst>
                </a:gridCol>
                <a:gridCol w="591552">
                  <a:extLst>
                    <a:ext uri="{9D8B030D-6E8A-4147-A177-3AD203B41FA5}">
                      <a16:colId xmlns:a16="http://schemas.microsoft.com/office/drawing/2014/main" val="20002"/>
                    </a:ext>
                  </a:extLst>
                </a:gridCol>
                <a:gridCol w="591552">
                  <a:extLst>
                    <a:ext uri="{9D8B030D-6E8A-4147-A177-3AD203B41FA5}">
                      <a16:colId xmlns:a16="http://schemas.microsoft.com/office/drawing/2014/main" val="20003"/>
                    </a:ext>
                  </a:extLst>
                </a:gridCol>
                <a:gridCol w="591552">
                  <a:extLst>
                    <a:ext uri="{9D8B030D-6E8A-4147-A177-3AD203B41FA5}">
                      <a16:colId xmlns:a16="http://schemas.microsoft.com/office/drawing/2014/main" val="20004"/>
                    </a:ext>
                  </a:extLst>
                </a:gridCol>
                <a:gridCol w="591552">
                  <a:extLst>
                    <a:ext uri="{9D8B030D-6E8A-4147-A177-3AD203B41FA5}">
                      <a16:colId xmlns:a16="http://schemas.microsoft.com/office/drawing/2014/main" val="20005"/>
                    </a:ext>
                  </a:extLst>
                </a:gridCol>
                <a:gridCol w="591552">
                  <a:extLst>
                    <a:ext uri="{9D8B030D-6E8A-4147-A177-3AD203B41FA5}">
                      <a16:colId xmlns:a16="http://schemas.microsoft.com/office/drawing/2014/main" val="20006"/>
                    </a:ext>
                  </a:extLst>
                </a:gridCol>
                <a:gridCol w="591552">
                  <a:extLst>
                    <a:ext uri="{9D8B030D-6E8A-4147-A177-3AD203B41FA5}">
                      <a16:colId xmlns:a16="http://schemas.microsoft.com/office/drawing/2014/main" val="20007"/>
                    </a:ext>
                  </a:extLst>
                </a:gridCol>
                <a:gridCol w="591552">
                  <a:extLst>
                    <a:ext uri="{9D8B030D-6E8A-4147-A177-3AD203B41FA5}">
                      <a16:colId xmlns:a16="http://schemas.microsoft.com/office/drawing/2014/main" val="20008"/>
                    </a:ext>
                  </a:extLst>
                </a:gridCol>
                <a:gridCol w="1794225">
                  <a:extLst>
                    <a:ext uri="{9D8B030D-6E8A-4147-A177-3AD203B41FA5}">
                      <a16:colId xmlns:a16="http://schemas.microsoft.com/office/drawing/2014/main" val="20009"/>
                    </a:ext>
                  </a:extLst>
                </a:gridCol>
                <a:gridCol w="1346019">
                  <a:extLst>
                    <a:ext uri="{9D8B030D-6E8A-4147-A177-3AD203B41FA5}">
                      <a16:colId xmlns:a16="http://schemas.microsoft.com/office/drawing/2014/main" val="20010"/>
                    </a:ext>
                  </a:extLst>
                </a:gridCol>
                <a:gridCol w="487680">
                  <a:extLst>
                    <a:ext uri="{9D8B030D-6E8A-4147-A177-3AD203B41FA5}">
                      <a16:colId xmlns:a16="http://schemas.microsoft.com/office/drawing/2014/main" val="20011"/>
                    </a:ext>
                  </a:extLst>
                </a:gridCol>
                <a:gridCol w="162560">
                  <a:extLst>
                    <a:ext uri="{9D8B030D-6E8A-4147-A177-3AD203B41FA5}">
                      <a16:colId xmlns:a16="http://schemas.microsoft.com/office/drawing/2014/main" val="3696222143"/>
                    </a:ext>
                  </a:extLst>
                </a:gridCol>
                <a:gridCol w="397310">
                  <a:extLst>
                    <a:ext uri="{9D8B030D-6E8A-4147-A177-3AD203B41FA5}">
                      <a16:colId xmlns:a16="http://schemas.microsoft.com/office/drawing/2014/main" val="3693788791"/>
                    </a:ext>
                  </a:extLst>
                </a:gridCol>
                <a:gridCol w="591552">
                  <a:extLst>
                    <a:ext uri="{9D8B030D-6E8A-4147-A177-3AD203B41FA5}">
                      <a16:colId xmlns:a16="http://schemas.microsoft.com/office/drawing/2014/main" val="20013"/>
                    </a:ext>
                  </a:extLst>
                </a:gridCol>
                <a:gridCol w="591552">
                  <a:extLst>
                    <a:ext uri="{9D8B030D-6E8A-4147-A177-3AD203B41FA5}">
                      <a16:colId xmlns:a16="http://schemas.microsoft.com/office/drawing/2014/main" val="20014"/>
                    </a:ext>
                  </a:extLst>
                </a:gridCol>
                <a:gridCol w="591552">
                  <a:extLst>
                    <a:ext uri="{9D8B030D-6E8A-4147-A177-3AD203B41FA5}">
                      <a16:colId xmlns:a16="http://schemas.microsoft.com/office/drawing/2014/main" val="20015"/>
                    </a:ext>
                  </a:extLst>
                </a:gridCol>
                <a:gridCol w="591552">
                  <a:extLst>
                    <a:ext uri="{9D8B030D-6E8A-4147-A177-3AD203B41FA5}">
                      <a16:colId xmlns:a16="http://schemas.microsoft.com/office/drawing/2014/main" val="20016"/>
                    </a:ext>
                  </a:extLst>
                </a:gridCol>
              </a:tblGrid>
              <a:tr h="494457">
                <a:tc rowSpan="2">
                  <a:txBody>
                    <a:bodyPr/>
                    <a:lstStyle/>
                    <a:p>
                      <a:pPr algn="ctr" fontAlgn="ctr"/>
                      <a:r>
                        <a:rPr lang="en-US" sz="2500" b="1" i="0" u="none" strike="noStrike" dirty="0">
                          <a:solidFill>
                            <a:schemeClr val="tx1"/>
                          </a:solidFill>
                          <a:effectLst/>
                          <a:latin typeface="Calibri" panose="020F0502020204030204" pitchFamily="34" charset="0"/>
                        </a:rPr>
                        <a:t>Focus</a:t>
                      </a:r>
                    </a:p>
                  </a:txBody>
                  <a:tcPr marL="94580" marR="94580" marT="47291" marB="47291"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8">
                  <a:txBody>
                    <a:bodyPr/>
                    <a:lstStyle/>
                    <a:p>
                      <a:pPr algn="ctr" fontAlgn="ctr"/>
                      <a:r>
                        <a:rPr lang="en-US" sz="2500" b="1" i="0" u="none" strike="noStrike" dirty="0">
                          <a:solidFill>
                            <a:schemeClr val="tx1"/>
                          </a:solidFill>
                          <a:effectLst/>
                          <a:latin typeface="Calibri" panose="020F0502020204030204" pitchFamily="34" charset="0"/>
                        </a:rPr>
                        <a:t>Prophecies of Condemnation</a:t>
                      </a:r>
                    </a:p>
                  </a:txBody>
                  <a:tcPr marL="94580" marR="94580" marT="47291" marB="47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ctr"/>
                      <a:r>
                        <a:rPr lang="en-US" sz="2500" b="1" i="0" u="none" strike="noStrike" dirty="0">
                          <a:solidFill>
                            <a:schemeClr val="tx1"/>
                          </a:solidFill>
                          <a:effectLst/>
                          <a:latin typeface="Calibri" panose="020F0502020204030204" pitchFamily="34" charset="0"/>
                        </a:rPr>
                        <a:t>Historical Parenthesis</a:t>
                      </a:r>
                    </a:p>
                  </a:txBody>
                  <a:tcPr marL="94580" marR="94580" marT="47291" marB="47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gridSpan="7">
                  <a:txBody>
                    <a:bodyPr/>
                    <a:lstStyle/>
                    <a:p>
                      <a:pPr algn="ctr" fontAlgn="ctr"/>
                      <a:r>
                        <a:rPr lang="en-US" sz="2500" b="1" i="0" u="none" strike="noStrike" dirty="0">
                          <a:solidFill>
                            <a:schemeClr val="tx1"/>
                          </a:solidFill>
                          <a:effectLst/>
                          <a:latin typeface="Calibri" panose="020F0502020204030204" pitchFamily="34" charset="0"/>
                        </a:rPr>
                        <a:t>Prophecies of Comfort</a:t>
                      </a:r>
                    </a:p>
                  </a:txBody>
                  <a:tcPr marL="94580" marR="94580" marT="47291" marB="47291"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32511">
                <a:tc vMerge="1">
                  <a:txBody>
                    <a:bodyPr/>
                    <a:lstStyle/>
                    <a:p>
                      <a:endParaRPr lang="en-US"/>
                    </a:p>
                  </a:txBody>
                  <a:tcPr/>
                </a:tc>
                <a:tc>
                  <a:txBody>
                    <a:bodyPr/>
                    <a:lstStyle/>
                    <a:p>
                      <a:pPr algn="ctr" fontAlgn="b"/>
                      <a:r>
                        <a:rPr lang="en-US" sz="1500" b="1" i="0" u="none" strike="noStrike" dirty="0">
                          <a:solidFill>
                            <a:schemeClr val="tx1"/>
                          </a:solidFill>
                          <a:effectLst/>
                          <a:latin typeface="Calibri" panose="020F0502020204030204" pitchFamily="34" charset="0"/>
                        </a:rPr>
                        <a:t>1:1</a:t>
                      </a:r>
                    </a:p>
                  </a:txBody>
                  <a:tcPr marL="5961" marR="5961" marT="4927" marB="0" anchor="b">
                    <a:lnL w="12700" cap="flat" cmpd="sng" algn="ctr">
                      <a:solidFill>
                        <a:schemeClr val="tx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endParaRPr lang="en-US" sz="1500" b="1" i="0" u="none" strike="noStrike" dirty="0">
                        <a:solidFill>
                          <a:schemeClr val="tx1"/>
                        </a:solidFill>
                        <a:effectLst/>
                        <a:latin typeface="Calibri" panose="020F0502020204030204" pitchFamily="34" charset="0"/>
                      </a:endParaRP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marR="0" indent="0" algn="ctr" defTabSz="928916" rtl="0" eaLnBrk="1" fontAlgn="b" latinLnBrk="0" hangingPunct="1">
                        <a:lnSpc>
                          <a:spcPct val="100000"/>
                        </a:lnSpc>
                        <a:spcBef>
                          <a:spcPts val="0"/>
                        </a:spcBef>
                        <a:spcAft>
                          <a:spcPts val="0"/>
                        </a:spcAft>
                        <a:buClrTx/>
                        <a:buSzTx/>
                        <a:buFontTx/>
                        <a:buNone/>
                        <a:tabLst/>
                        <a:defRPr/>
                      </a:pPr>
                      <a:r>
                        <a:rPr lang="en-US" sz="1500" b="1" i="0" u="none" strike="noStrike" dirty="0">
                          <a:solidFill>
                            <a:schemeClr val="tx1"/>
                          </a:solidFill>
                          <a:effectLst/>
                          <a:latin typeface="Calibri" panose="020F0502020204030204" pitchFamily="34" charset="0"/>
                        </a:rPr>
                        <a:t> 35:10</a:t>
                      </a:r>
                    </a:p>
                  </a:txBody>
                  <a:tcPr marL="5961" marR="5961" marT="4927" marB="0" anchor="b">
                    <a:lnL w="3175"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500" b="1" i="0" u="none" strike="noStrike" dirty="0" smtClean="0">
                          <a:solidFill>
                            <a:schemeClr val="tx1"/>
                          </a:solidFill>
                          <a:effectLst/>
                          <a:latin typeface="Calibri" panose="020F0502020204030204" pitchFamily="34" charset="0"/>
                        </a:rPr>
                        <a:t>  36:1</a:t>
                      </a:r>
                      <a:endParaRPr lang="en-US" sz="1500" b="1" i="0" u="none" strike="noStrike" dirty="0">
                        <a:solidFill>
                          <a:schemeClr val="tx1"/>
                        </a:solidFill>
                        <a:effectLst/>
                        <a:latin typeface="Calibri" panose="020F0502020204030204" pitchFamily="34" charset="0"/>
                      </a:endParaRPr>
                    </a:p>
                  </a:txBody>
                  <a:tcPr marL="5961" marR="5961" marT="4927" marB="0" anchor="b">
                    <a:lnL w="12700" cap="flat" cmpd="sng" algn="ctr">
                      <a:solidFill>
                        <a:schemeClr val="tx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smtClean="0">
                          <a:solidFill>
                            <a:schemeClr val="tx1"/>
                          </a:solidFill>
                          <a:effectLst/>
                          <a:latin typeface="Calibri" panose="020F0502020204030204" pitchFamily="34" charset="0"/>
                        </a:rPr>
                        <a:t>                   39:8</a:t>
                      </a:r>
                      <a:endParaRPr lang="en-US" sz="1500" b="1" i="0" u="none" strike="noStrike" dirty="0">
                        <a:solidFill>
                          <a:schemeClr val="tx1"/>
                        </a:solidFill>
                        <a:effectLst/>
                        <a:latin typeface="Calibri" panose="020F0502020204030204" pitchFamily="34" charset="0"/>
                      </a:endParaRPr>
                    </a:p>
                  </a:txBody>
                  <a:tcPr marL="5961" marR="5961" marT="4927" marB="0" anchor="b">
                    <a:lnL w="3175"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fontAlgn="b"/>
                      <a:r>
                        <a:rPr lang="en-US" sz="1500" b="1" i="0" u="none" strike="noStrike" dirty="0">
                          <a:solidFill>
                            <a:schemeClr val="tx1"/>
                          </a:solidFill>
                          <a:effectLst/>
                          <a:latin typeface="Calibri" panose="020F0502020204030204" pitchFamily="34" charset="0"/>
                        </a:rPr>
                        <a:t>40:1</a:t>
                      </a:r>
                    </a:p>
                  </a:txBody>
                  <a:tcPr marL="5961" marR="5961" marT="4927" marB="0" anchor="b">
                    <a:lnL w="12700" cap="flat" cmpd="sng" algn="ctr">
                      <a:solidFill>
                        <a:schemeClr val="tx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66:24</a:t>
                      </a:r>
                    </a:p>
                  </a:txBody>
                  <a:tcPr marL="5961" marR="5961" marT="4927" marB="0" anchor="b">
                    <a:lnL w="3175" cap="flat" cmpd="sng" algn="ctr">
                      <a:solidFill>
                        <a:schemeClr val="bg1">
                          <a:lumMod val="85000"/>
                        </a:schemeClr>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1"/>
                  </a:ext>
                </a:extLst>
              </a:tr>
              <a:tr h="2472637">
                <a:tc>
                  <a:txBody>
                    <a:bodyPr/>
                    <a:lstStyle/>
                    <a:p>
                      <a:pPr algn="ctr" fontAlgn="ctr"/>
                      <a:r>
                        <a:rPr lang="en-US" sz="2900" b="1" i="0" u="none" strike="noStrike" dirty="0">
                          <a:solidFill>
                            <a:schemeClr val="tx1"/>
                          </a:solidFill>
                          <a:effectLst/>
                          <a:latin typeface="Calibri" panose="020F0502020204030204" pitchFamily="34" charset="0"/>
                        </a:rPr>
                        <a:t>Divisions</a:t>
                      </a:r>
                    </a:p>
                  </a:txBody>
                  <a:tcPr marL="5961" marR="5961" marT="4927" marB="0" vert="vert"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fontAlgn="ctr"/>
                      <a:r>
                        <a:rPr lang="en-US" sz="2200" b="1" i="0" u="none" strike="noStrike" dirty="0">
                          <a:solidFill>
                            <a:schemeClr val="tx1"/>
                          </a:solidFill>
                          <a:effectLst/>
                          <a:latin typeface="Calibri" panose="020F0502020204030204" pitchFamily="34" charset="0"/>
                        </a:rPr>
                        <a:t>Prophecies Against Judah</a:t>
                      </a:r>
                    </a:p>
                  </a:txBody>
                  <a:tcPr marL="94580" marR="94580" marT="47291" marB="47291" vert="vert"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200" b="1" i="0" u="none" strike="noStrike" dirty="0">
                          <a:solidFill>
                            <a:schemeClr val="tx1"/>
                          </a:solidFill>
                          <a:effectLst/>
                          <a:latin typeface="Calibri" panose="020F0502020204030204" pitchFamily="34" charset="0"/>
                        </a:rPr>
                        <a:t>Prophecies Against the Nation</a:t>
                      </a:r>
                    </a:p>
                  </a:txBody>
                  <a:tcPr marL="94580" marR="94580" marT="47291" marB="47291"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200" b="1" i="0" u="none" strike="noStrike" dirty="0">
                          <a:solidFill>
                            <a:schemeClr val="tx1"/>
                          </a:solidFill>
                          <a:effectLst/>
                          <a:latin typeface="Calibri" panose="020F0502020204030204" pitchFamily="34" charset="0"/>
                        </a:rPr>
                        <a:t>Prophesies Against the Day of the Lord</a:t>
                      </a:r>
                    </a:p>
                  </a:txBody>
                  <a:tcPr marL="94580" marR="94580" marT="47291" marB="47291"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200" b="1" i="0" u="none" strike="noStrike" dirty="0">
                          <a:solidFill>
                            <a:schemeClr val="tx1"/>
                          </a:solidFill>
                          <a:effectLst/>
                          <a:latin typeface="Calibri" panose="020F0502020204030204" pitchFamily="34" charset="0"/>
                        </a:rPr>
                        <a:t>Prophesies of Judgement and Blessing</a:t>
                      </a:r>
                    </a:p>
                  </a:txBody>
                  <a:tcPr marL="94580" marR="94580" marT="47291" marB="47291" vert="vert"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algn="ctr" fontAlgn="ctr"/>
                      <a:r>
                        <a:rPr lang="en-US" sz="2200" b="1" i="0" u="none" strike="noStrike" dirty="0">
                          <a:solidFill>
                            <a:schemeClr val="tx1"/>
                          </a:solidFill>
                          <a:effectLst/>
                          <a:latin typeface="Calibri" panose="020F0502020204030204" pitchFamily="34" charset="0"/>
                        </a:rPr>
                        <a:t>Sickness and Sin</a:t>
                      </a:r>
                    </a:p>
                  </a:txBody>
                  <a:tcPr marL="171663" marR="171663" marT="141871" marB="141871" vert="vert"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2200" b="1" i="0" u="none" strike="noStrike" dirty="0">
                          <a:solidFill>
                            <a:schemeClr val="tx1"/>
                          </a:solidFill>
                          <a:effectLst/>
                          <a:latin typeface="Calibri" panose="020F0502020204030204" pitchFamily="34" charset="0"/>
                        </a:rPr>
                        <a:t>Hezekiah’s Salvation</a:t>
                      </a:r>
                    </a:p>
                  </a:txBody>
                  <a:tcPr marL="171663" marR="171663" marT="141871" marB="141871" vert="vert"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3">
                  <a:txBody>
                    <a:bodyPr/>
                    <a:lstStyle/>
                    <a:p>
                      <a:pPr algn="ctr" fontAlgn="ctr"/>
                      <a:r>
                        <a:rPr lang="en-US" sz="2200" b="1" i="0" u="none" strike="noStrike" dirty="0">
                          <a:solidFill>
                            <a:schemeClr val="tx1"/>
                          </a:solidFill>
                          <a:effectLst/>
                          <a:latin typeface="Calibri" panose="020F0502020204030204" pitchFamily="34" charset="0"/>
                        </a:rPr>
                        <a:t>Israel’s Deliverance</a:t>
                      </a:r>
                    </a:p>
                  </a:txBody>
                  <a:tcPr marL="94580" marR="94580" marT="47291" marB="47291" vert="vert"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2">
                  <a:txBody>
                    <a:bodyPr/>
                    <a:lstStyle/>
                    <a:p>
                      <a:pPr algn="ctr" fontAlgn="ctr"/>
                      <a:r>
                        <a:rPr lang="en-US" sz="2200" b="1" i="0" u="none" strike="noStrike" dirty="0">
                          <a:solidFill>
                            <a:schemeClr val="tx1"/>
                          </a:solidFill>
                          <a:effectLst/>
                          <a:latin typeface="Calibri" panose="020F0502020204030204" pitchFamily="34" charset="0"/>
                        </a:rPr>
                        <a:t>Israel’s Deliverer</a:t>
                      </a:r>
                    </a:p>
                  </a:txBody>
                  <a:tcPr marL="94580" marR="94580" marT="47291" marB="47291"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200" b="1" i="0" u="none" strike="noStrike" dirty="0">
                          <a:solidFill>
                            <a:schemeClr val="tx1"/>
                          </a:solidFill>
                          <a:effectLst/>
                          <a:latin typeface="Calibri" panose="020F0502020204030204" pitchFamily="34" charset="0"/>
                        </a:rPr>
                        <a:t>Israel’s Glorious Future</a:t>
                      </a:r>
                    </a:p>
                  </a:txBody>
                  <a:tcPr marL="94580" marR="94580" marT="47291" marB="47291"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0002"/>
                  </a:ext>
                </a:extLst>
              </a:tr>
              <a:tr h="265023">
                <a:tc>
                  <a:txBody>
                    <a:bodyPr/>
                    <a:lstStyle/>
                    <a:p>
                      <a:pPr algn="l" fontAlgn="b"/>
                      <a:r>
                        <a:rPr lang="en-US" sz="1700" b="1" i="0" u="none" strike="noStrike" dirty="0">
                          <a:solidFill>
                            <a:schemeClr val="tx1"/>
                          </a:solidFill>
                          <a:effectLst/>
                          <a:latin typeface="Calibri" panose="020F0502020204030204" pitchFamily="34" charset="0"/>
                        </a:rPr>
                        <a:t> </a:t>
                      </a:r>
                    </a:p>
                  </a:txBody>
                  <a:tcPr marL="5961" marR="5961" marT="4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chemeClr val="tx1"/>
                          </a:solidFill>
                          <a:effectLst/>
                          <a:latin typeface="Calibri" panose="020F0502020204030204" pitchFamily="34" charset="0"/>
                        </a:rPr>
                        <a:t>1:1</a:t>
                      </a: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dirty="0">
                          <a:solidFill>
                            <a:schemeClr val="tx1"/>
                          </a:solidFill>
                          <a:effectLst/>
                          <a:latin typeface="Calibri" panose="020F0502020204030204" pitchFamily="34" charset="0"/>
                        </a:rPr>
                        <a:t>12:6</a:t>
                      </a: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dirty="0">
                          <a:solidFill>
                            <a:schemeClr val="tx1"/>
                          </a:solidFill>
                          <a:effectLst/>
                          <a:latin typeface="Calibri" panose="020F0502020204030204" pitchFamily="34" charset="0"/>
                        </a:rPr>
                        <a:t>13:1</a:t>
                      </a: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dirty="0">
                          <a:solidFill>
                            <a:schemeClr val="tx1"/>
                          </a:solidFill>
                          <a:effectLst/>
                          <a:latin typeface="Calibri" panose="020F0502020204030204" pitchFamily="34" charset="0"/>
                        </a:rPr>
                        <a:t>23:18</a:t>
                      </a: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dirty="0">
                          <a:solidFill>
                            <a:schemeClr val="tx1"/>
                          </a:solidFill>
                          <a:effectLst/>
                          <a:latin typeface="Calibri" panose="020F0502020204030204" pitchFamily="34" charset="0"/>
                        </a:rPr>
                        <a:t>24:1</a:t>
                      </a: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dirty="0">
                          <a:solidFill>
                            <a:schemeClr val="tx1"/>
                          </a:solidFill>
                          <a:effectLst/>
                          <a:latin typeface="Calibri" panose="020F0502020204030204" pitchFamily="34" charset="0"/>
                        </a:rPr>
                        <a:t>27:13</a:t>
                      </a: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dirty="0">
                          <a:solidFill>
                            <a:schemeClr val="tx1"/>
                          </a:solidFill>
                          <a:effectLst/>
                          <a:latin typeface="Calibri" panose="020F0502020204030204" pitchFamily="34" charset="0"/>
                        </a:rPr>
                        <a:t>28:1</a:t>
                      </a: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dirty="0">
                          <a:solidFill>
                            <a:schemeClr val="tx1"/>
                          </a:solidFill>
                          <a:effectLst/>
                          <a:latin typeface="Calibri" panose="020F0502020204030204" pitchFamily="34" charset="0"/>
                        </a:rPr>
                        <a:t>35:10</a:t>
                      </a:r>
                    </a:p>
                  </a:txBody>
                  <a:tcPr marL="5961" marR="5961" marT="492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dirty="0">
                          <a:solidFill>
                            <a:schemeClr val="tx1"/>
                          </a:solidFill>
                          <a:effectLst/>
                          <a:latin typeface="Calibri" panose="020F0502020204030204" pitchFamily="34" charset="0"/>
                        </a:rPr>
                        <a:t>36:1</a:t>
                      </a:r>
                    </a:p>
                  </a:txBody>
                  <a:tcPr marL="5961" marR="5961" marT="492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dirty="0">
                          <a:solidFill>
                            <a:schemeClr val="tx1"/>
                          </a:solidFill>
                          <a:effectLst/>
                          <a:latin typeface="Calibri" panose="020F0502020204030204" pitchFamily="34" charset="0"/>
                        </a:rPr>
                        <a:t>39:8</a:t>
                      </a:r>
                    </a:p>
                  </a:txBody>
                  <a:tcPr marL="5961" marR="5961" marT="492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dirty="0">
                          <a:solidFill>
                            <a:schemeClr val="tx1"/>
                          </a:solidFill>
                          <a:effectLst/>
                          <a:latin typeface="Calibri" panose="020F0502020204030204" pitchFamily="34" charset="0"/>
                        </a:rPr>
                        <a:t>40:1</a:t>
                      </a:r>
                    </a:p>
                  </a:txBody>
                  <a:tcPr marL="5961" marR="5961" marT="492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2">
                  <a:txBody>
                    <a:bodyPr/>
                    <a:lstStyle/>
                    <a:p>
                      <a:pPr algn="ctr" fontAlgn="b"/>
                      <a:r>
                        <a:rPr lang="en-US" sz="1400" b="1" i="0" u="none" strike="noStrike" dirty="0">
                          <a:solidFill>
                            <a:schemeClr val="tx1"/>
                          </a:solidFill>
                          <a:effectLst/>
                          <a:latin typeface="Calibri" panose="020F0502020204030204" pitchFamily="34" charset="0"/>
                        </a:rPr>
                        <a:t>48:22</a:t>
                      </a: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algn="ctr" fontAlgn="b"/>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dirty="0">
                          <a:solidFill>
                            <a:schemeClr val="tx1"/>
                          </a:solidFill>
                          <a:effectLst/>
                          <a:latin typeface="Calibri" panose="020F0502020204030204" pitchFamily="34" charset="0"/>
                        </a:rPr>
                        <a:t>49:1</a:t>
                      </a: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dirty="0">
                          <a:solidFill>
                            <a:schemeClr val="tx1"/>
                          </a:solidFill>
                          <a:effectLst/>
                          <a:latin typeface="Calibri" panose="020F0502020204030204" pitchFamily="34" charset="0"/>
                        </a:rPr>
                        <a:t>57:21</a:t>
                      </a: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dirty="0">
                          <a:solidFill>
                            <a:schemeClr val="tx1"/>
                          </a:solidFill>
                          <a:effectLst/>
                          <a:latin typeface="Calibri" panose="020F0502020204030204" pitchFamily="34" charset="0"/>
                        </a:rPr>
                        <a:t>58:1</a:t>
                      </a: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dirty="0">
                          <a:solidFill>
                            <a:schemeClr val="tx1"/>
                          </a:solidFill>
                          <a:effectLst/>
                          <a:latin typeface="Calibri" panose="020F0502020204030204" pitchFamily="34" charset="0"/>
                        </a:rPr>
                        <a:t>66:24</a:t>
                      </a: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67169">
                <a:tc rowSpan="2">
                  <a:txBody>
                    <a:bodyPr/>
                    <a:lstStyle/>
                    <a:p>
                      <a:pPr algn="ctr" fontAlgn="b"/>
                      <a:r>
                        <a:rPr lang="en-US" sz="2500" b="1" i="0" u="none" strike="noStrike" dirty="0">
                          <a:solidFill>
                            <a:schemeClr val="tx1"/>
                          </a:solidFill>
                          <a:effectLst/>
                          <a:latin typeface="Calibri" panose="020F0502020204030204" pitchFamily="34" charset="0"/>
                        </a:rPr>
                        <a:t>Topics</a:t>
                      </a:r>
                    </a:p>
                  </a:txBody>
                  <a:tcPr marL="94580" marR="94580" marT="47291" marB="4729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8">
                  <a:txBody>
                    <a:bodyPr/>
                    <a:lstStyle/>
                    <a:p>
                      <a:pPr algn="ctr" fontAlgn="b"/>
                      <a:r>
                        <a:rPr lang="en-US" sz="2200" b="1" i="0" u="none" strike="noStrike" dirty="0">
                          <a:solidFill>
                            <a:schemeClr val="tx1"/>
                          </a:solidFill>
                          <a:effectLst/>
                          <a:latin typeface="Calibri" panose="020F0502020204030204" pitchFamily="34" charset="0"/>
                        </a:rPr>
                        <a:t>Prophetic</a:t>
                      </a:r>
                    </a:p>
                  </a:txBody>
                  <a:tcPr marL="94580" marR="94580" marT="47291" marB="47291"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2200" b="1" i="0" u="none" strike="noStrike" dirty="0">
                          <a:solidFill>
                            <a:schemeClr val="tx1"/>
                          </a:solidFill>
                          <a:effectLst/>
                          <a:latin typeface="Calibri" panose="020F0502020204030204" pitchFamily="34" charset="0"/>
                        </a:rPr>
                        <a:t>Historic</a:t>
                      </a:r>
                    </a:p>
                  </a:txBody>
                  <a:tcPr marL="94580" marR="94580" marT="47291" marB="47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7">
                  <a:txBody>
                    <a:bodyPr/>
                    <a:lstStyle/>
                    <a:p>
                      <a:pPr algn="ctr" fontAlgn="b"/>
                      <a:r>
                        <a:rPr lang="en-US" sz="2200" b="1" i="0" u="none" strike="noStrike" dirty="0">
                          <a:solidFill>
                            <a:schemeClr val="tx1"/>
                          </a:solidFill>
                          <a:effectLst/>
                          <a:latin typeface="Calibri" panose="020F0502020204030204" pitchFamily="34" charset="0"/>
                        </a:rPr>
                        <a:t>Messianic</a:t>
                      </a:r>
                    </a:p>
                  </a:txBody>
                  <a:tcPr marL="94580" marR="94580" marT="47291" marB="47291"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467169">
                <a:tc vMerge="1">
                  <a:txBody>
                    <a:bodyPr/>
                    <a:lstStyle/>
                    <a:p>
                      <a:endParaRPr lang="en-US"/>
                    </a:p>
                  </a:txBody>
                  <a:tcPr/>
                </a:tc>
                <a:tc gridSpan="8">
                  <a:txBody>
                    <a:bodyPr/>
                    <a:lstStyle/>
                    <a:p>
                      <a:pPr algn="ctr" fontAlgn="b"/>
                      <a:r>
                        <a:rPr lang="en-US" sz="2200" b="1" i="0" u="none" strike="noStrike" dirty="0">
                          <a:solidFill>
                            <a:schemeClr val="tx1"/>
                          </a:solidFill>
                          <a:effectLst/>
                          <a:latin typeface="Calibri" panose="020F0502020204030204" pitchFamily="34" charset="0"/>
                        </a:rPr>
                        <a:t>Judgement</a:t>
                      </a:r>
                    </a:p>
                  </a:txBody>
                  <a:tcPr marL="94580" marR="94580" marT="47291" marB="47291"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2200" b="1" i="0" u="none" strike="noStrike" dirty="0">
                          <a:solidFill>
                            <a:schemeClr val="tx1"/>
                          </a:solidFill>
                          <a:effectLst/>
                          <a:latin typeface="Calibri" panose="020F0502020204030204" pitchFamily="34" charset="0"/>
                        </a:rPr>
                        <a:t>Transition</a:t>
                      </a:r>
                    </a:p>
                  </a:txBody>
                  <a:tcPr marL="94580" marR="94580" marT="47291" marB="47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7">
                  <a:txBody>
                    <a:bodyPr/>
                    <a:lstStyle/>
                    <a:p>
                      <a:pPr algn="ctr" fontAlgn="b"/>
                      <a:r>
                        <a:rPr lang="en-US" sz="2200" b="1" i="0" u="none" strike="noStrike" dirty="0">
                          <a:solidFill>
                            <a:schemeClr val="tx1"/>
                          </a:solidFill>
                          <a:effectLst/>
                          <a:latin typeface="Calibri" panose="020F0502020204030204" pitchFamily="34" charset="0"/>
                        </a:rPr>
                        <a:t>Hope</a:t>
                      </a:r>
                    </a:p>
                  </a:txBody>
                  <a:tcPr marL="94580" marR="94580" marT="47291" marB="47291"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467169">
                <a:tc>
                  <a:txBody>
                    <a:bodyPr/>
                    <a:lstStyle/>
                    <a:p>
                      <a:pPr algn="ctr" fontAlgn="b"/>
                      <a:r>
                        <a:rPr lang="en-US" sz="2500" b="1" i="0" u="none" strike="noStrike" dirty="0">
                          <a:solidFill>
                            <a:schemeClr val="tx1"/>
                          </a:solidFill>
                          <a:effectLst/>
                          <a:latin typeface="Calibri" panose="020F0502020204030204" pitchFamily="34" charset="0"/>
                        </a:rPr>
                        <a:t>Place</a:t>
                      </a: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17">
                  <a:txBody>
                    <a:bodyPr/>
                    <a:lstStyle/>
                    <a:p>
                      <a:pPr algn="ctr" fontAlgn="b"/>
                      <a:r>
                        <a:rPr lang="en-US" sz="2200" b="1" i="0" u="none" strike="noStrike" dirty="0">
                          <a:solidFill>
                            <a:schemeClr val="tx1"/>
                          </a:solidFill>
                          <a:effectLst/>
                          <a:latin typeface="Calibri" panose="020F0502020204030204" pitchFamily="34" charset="0"/>
                        </a:rPr>
                        <a:t>Israel &amp; Judah</a:t>
                      </a:r>
                    </a:p>
                  </a:txBody>
                  <a:tcPr marL="94580" marR="94580" marT="47291" marB="4729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467169">
                <a:tc>
                  <a:txBody>
                    <a:bodyPr/>
                    <a:lstStyle/>
                    <a:p>
                      <a:pPr algn="ctr" fontAlgn="b"/>
                      <a:r>
                        <a:rPr lang="en-US" sz="2500" b="1" i="0" u="none" strike="noStrike" dirty="0">
                          <a:solidFill>
                            <a:schemeClr val="tx1"/>
                          </a:solidFill>
                          <a:effectLst/>
                          <a:latin typeface="Calibri" panose="020F0502020204030204" pitchFamily="34" charset="0"/>
                        </a:rPr>
                        <a:t>Time</a:t>
                      </a: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17">
                  <a:txBody>
                    <a:bodyPr/>
                    <a:lstStyle/>
                    <a:p>
                      <a:pPr algn="ctr" fontAlgn="b"/>
                      <a:r>
                        <a:rPr lang="en-US" sz="2200" b="1" i="0" u="none" strike="noStrike" dirty="0">
                          <a:solidFill>
                            <a:schemeClr val="tx1"/>
                          </a:solidFill>
                          <a:effectLst/>
                          <a:latin typeface="Calibri" panose="020F0502020204030204" pitchFamily="34" charset="0"/>
                        </a:rPr>
                        <a:t>740 - 680 B.C.</a:t>
                      </a:r>
                    </a:p>
                  </a:txBody>
                  <a:tcPr marL="94580" marR="94580" marT="47291" marB="4729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32775" name="TextBox 9"/>
          <p:cNvSpPr txBox="1">
            <a:spLocks noChangeArrowheads="1"/>
          </p:cNvSpPr>
          <p:nvPr/>
        </p:nvSpPr>
        <p:spPr bwMode="auto">
          <a:xfrm>
            <a:off x="215054" y="6847841"/>
            <a:ext cx="5020926"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marL="2284413" indent="1588" defTabSz="912813" eaLnBrk="0" fontAlgn="base" hangingPunct="0">
              <a:spcBef>
                <a:spcPct val="0"/>
              </a:spcBef>
              <a:spcAft>
                <a:spcPct val="0"/>
              </a:spcAft>
              <a:defRPr>
                <a:solidFill>
                  <a:schemeClr val="tx1"/>
                </a:solidFill>
                <a:latin typeface="Calibri" panose="020F0502020204030204" pitchFamily="34" charset="0"/>
              </a:defRPr>
            </a:lvl6pPr>
            <a:lvl7pPr marL="2741613" indent="1588" defTabSz="912813" eaLnBrk="0" fontAlgn="base" hangingPunct="0">
              <a:spcBef>
                <a:spcPct val="0"/>
              </a:spcBef>
              <a:spcAft>
                <a:spcPct val="0"/>
              </a:spcAft>
              <a:defRPr>
                <a:solidFill>
                  <a:schemeClr val="tx1"/>
                </a:solidFill>
                <a:latin typeface="Calibri" panose="020F0502020204030204" pitchFamily="34" charset="0"/>
              </a:defRPr>
            </a:lvl7pPr>
            <a:lvl8pPr marL="3198813" indent="1588" defTabSz="912813" eaLnBrk="0" fontAlgn="base" hangingPunct="0">
              <a:spcBef>
                <a:spcPct val="0"/>
              </a:spcBef>
              <a:spcAft>
                <a:spcPct val="0"/>
              </a:spcAft>
              <a:defRPr>
                <a:solidFill>
                  <a:schemeClr val="tx1"/>
                </a:solidFill>
                <a:latin typeface="Calibri" panose="020F0502020204030204" pitchFamily="34" charset="0"/>
              </a:defRPr>
            </a:lvl8pPr>
            <a:lvl9pPr marL="3656013" indent="1588" defTabSz="912813" eaLnBrk="0" fontAlgn="base" hangingPunct="0">
              <a:spcBef>
                <a:spcPct val="0"/>
              </a:spcBef>
              <a:spcAft>
                <a:spcPct val="0"/>
              </a:spcAft>
              <a:defRPr>
                <a:solidFill>
                  <a:schemeClr val="tx1"/>
                </a:solidFill>
                <a:latin typeface="Calibri" panose="020F0502020204030204" pitchFamily="34" charset="0"/>
              </a:defRPr>
            </a:lvl9pPr>
          </a:lstStyle>
          <a:p>
            <a:pPr marL="0" lvl="1"/>
            <a:r>
              <a:rPr lang="en-US" altLang="en-US" sz="1067" dirty="0"/>
              <a:t>Bruce Wilkinson and Kenneth Boa, Talk Thru the Bible (Nashville: T. Nelson, 1983), 189.</a:t>
            </a:r>
            <a:endParaRPr lang="en-US" altLang="en-US" sz="1493" dirty="0"/>
          </a:p>
        </p:txBody>
      </p:sp>
    </p:spTree>
    <p:extLst>
      <p:ext uri="{BB962C8B-B14F-4D97-AF65-F5344CB8AC3E}">
        <p14:creationId xmlns:p14="http://schemas.microsoft.com/office/powerpoint/2010/main" val="13299594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fade">
                                      <p:cBhvr>
                                        <p:cTn id="7" dur="500"/>
                                        <p:tgtEl>
                                          <p:spTgt spid="35842"/>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Isaiah – One Writer or more?</a:t>
            </a:r>
            <a:endParaRPr lang="en-US" dirty="0"/>
          </a:p>
        </p:txBody>
      </p:sp>
      <p:graphicFrame>
        <p:nvGraphicFramePr>
          <p:cNvPr id="4" name="Content Placeholder 3"/>
          <p:cNvGraphicFramePr>
            <a:graphicFrameLocks noGrp="1"/>
          </p:cNvGraphicFramePr>
          <p:nvPr>
            <p:ph idx="1"/>
            <p:extLst/>
          </p:nvPr>
        </p:nvGraphicFramePr>
        <p:xfrm>
          <a:off x="254001" y="1814195"/>
          <a:ext cx="12496800" cy="4815205"/>
        </p:xfrm>
        <a:graphic>
          <a:graphicData uri="http://schemas.openxmlformats.org/drawingml/2006/table">
            <a:tbl>
              <a:tblPr firstRow="1" bandRow="1">
                <a:tableStyleId>{8EC20E35-A176-4012-BC5E-935CFFF8708E}</a:tableStyleId>
              </a:tblPr>
              <a:tblGrid>
                <a:gridCol w="4800599">
                  <a:extLst>
                    <a:ext uri="{9D8B030D-6E8A-4147-A177-3AD203B41FA5}">
                      <a16:colId xmlns:a16="http://schemas.microsoft.com/office/drawing/2014/main" val="2861255465"/>
                    </a:ext>
                  </a:extLst>
                </a:gridCol>
                <a:gridCol w="3810000">
                  <a:extLst>
                    <a:ext uri="{9D8B030D-6E8A-4147-A177-3AD203B41FA5}">
                      <a16:colId xmlns:a16="http://schemas.microsoft.com/office/drawing/2014/main" val="2651825508"/>
                    </a:ext>
                  </a:extLst>
                </a:gridCol>
                <a:gridCol w="3886201">
                  <a:extLst>
                    <a:ext uri="{9D8B030D-6E8A-4147-A177-3AD203B41FA5}">
                      <a16:colId xmlns:a16="http://schemas.microsoft.com/office/drawing/2014/main" val="2275081402"/>
                    </a:ext>
                  </a:extLst>
                </a:gridCol>
              </a:tblGrid>
              <a:tr h="370840">
                <a:tc>
                  <a:txBody>
                    <a:bodyPr/>
                    <a:lstStyle/>
                    <a:p>
                      <a:r>
                        <a:rPr lang="en-US" sz="2400" dirty="0" smtClean="0"/>
                        <a:t>Bible </a:t>
                      </a:r>
                      <a:endParaRPr lang="en-US" sz="2400" dirty="0">
                        <a:solidFill>
                          <a:schemeClr val="tx1"/>
                        </a:solidFill>
                      </a:endParaRPr>
                    </a:p>
                  </a:txBody>
                  <a:tcPr/>
                </a:tc>
                <a:tc>
                  <a:txBody>
                    <a:bodyPr/>
                    <a:lstStyle/>
                    <a:p>
                      <a:r>
                        <a:rPr lang="en-US" sz="2400" dirty="0" smtClean="0"/>
                        <a:t>Isaiah 1 – 39 </a:t>
                      </a:r>
                      <a:r>
                        <a:rPr lang="en-US" sz="2000" dirty="0" smtClean="0"/>
                        <a:t>(39 chapters)</a:t>
                      </a:r>
                      <a:endParaRPr lang="en-US" sz="2000" dirty="0">
                        <a:solidFill>
                          <a:schemeClr val="tx1"/>
                        </a:solidFill>
                      </a:endParaRPr>
                    </a:p>
                  </a:txBody>
                  <a:tcPr/>
                </a:tc>
                <a:tc>
                  <a:txBody>
                    <a:bodyPr/>
                    <a:lstStyle/>
                    <a:p>
                      <a:r>
                        <a:rPr lang="en-US" sz="2400" dirty="0" smtClean="0"/>
                        <a:t>Isaiah 40 – 66 </a:t>
                      </a:r>
                      <a:r>
                        <a:rPr lang="en-US" sz="2000" dirty="0" smtClean="0"/>
                        <a:t>(27 Chapters)</a:t>
                      </a:r>
                      <a:endParaRPr lang="en-US" sz="2400" dirty="0">
                        <a:solidFill>
                          <a:schemeClr val="tx1"/>
                        </a:solidFill>
                      </a:endParaRPr>
                    </a:p>
                  </a:txBody>
                  <a:tcPr/>
                </a:tc>
                <a:extLst>
                  <a:ext uri="{0D108BD9-81ED-4DB2-BD59-A6C34878D82A}">
                    <a16:rowId xmlns:a16="http://schemas.microsoft.com/office/drawing/2014/main" val="916496615"/>
                  </a:ext>
                </a:extLst>
              </a:tr>
              <a:tr h="370840">
                <a:tc>
                  <a:txBody>
                    <a:bodyPr/>
                    <a:lstStyle/>
                    <a:p>
                      <a:pPr marL="0" marR="0" indent="0" algn="l" defTabSz="928916" rtl="0" eaLnBrk="1" fontAlgn="auto" latinLnBrk="0" hangingPunct="1">
                        <a:lnSpc>
                          <a:spcPct val="100000"/>
                        </a:lnSpc>
                        <a:spcBef>
                          <a:spcPts val="0"/>
                        </a:spcBef>
                        <a:spcAft>
                          <a:spcPts val="0"/>
                        </a:spcAft>
                        <a:buClrTx/>
                        <a:buSzTx/>
                        <a:buFontTx/>
                        <a:buNone/>
                        <a:tabLst/>
                        <a:defRPr/>
                      </a:pPr>
                      <a:r>
                        <a:rPr lang="en-US" dirty="0" smtClean="0"/>
                        <a:t>Unity supported by Ecclesiastes,</a:t>
                      </a:r>
                      <a:r>
                        <a:rPr lang="en-US" baseline="0" dirty="0" smtClean="0"/>
                        <a:t> Septuagint (LXX) and Talmud</a:t>
                      </a:r>
                      <a:endParaRPr lang="en-US" dirty="0" smtClean="0"/>
                    </a:p>
                  </a:txBody>
                  <a:tcPr/>
                </a:tc>
                <a:tc>
                  <a:txBody>
                    <a:bodyPr/>
                    <a:lstStyle/>
                    <a:p>
                      <a:r>
                        <a:rPr lang="en-US" dirty="0" smtClean="0"/>
                        <a:t>First Isaiah</a:t>
                      </a:r>
                      <a:endParaRPr lang="en-US" dirty="0"/>
                    </a:p>
                  </a:txBody>
                  <a:tcPr/>
                </a:tc>
                <a:tc>
                  <a:txBody>
                    <a:bodyPr/>
                    <a:lstStyle/>
                    <a:p>
                      <a:r>
                        <a:rPr lang="en-US" dirty="0" err="1" smtClean="0"/>
                        <a:t>Deutero</a:t>
                      </a:r>
                      <a:r>
                        <a:rPr lang="en-US" dirty="0" smtClean="0"/>
                        <a:t>-Isaiah (40 – 55) </a:t>
                      </a:r>
                    </a:p>
                    <a:p>
                      <a:pPr marL="0" marR="0" indent="0" algn="l" defTabSz="928916" rtl="0" eaLnBrk="1" fontAlgn="auto" latinLnBrk="0" hangingPunct="1">
                        <a:lnSpc>
                          <a:spcPct val="100000"/>
                        </a:lnSpc>
                        <a:spcBef>
                          <a:spcPts val="0"/>
                        </a:spcBef>
                        <a:spcAft>
                          <a:spcPts val="0"/>
                        </a:spcAft>
                        <a:buClrTx/>
                        <a:buSzTx/>
                        <a:buFontTx/>
                        <a:buNone/>
                        <a:tabLst/>
                        <a:defRPr/>
                      </a:pPr>
                      <a:r>
                        <a:rPr lang="en-US" dirty="0" smtClean="0"/>
                        <a:t>or </a:t>
                      </a:r>
                      <a:r>
                        <a:rPr lang="en-US" dirty="0" err="1" smtClean="0"/>
                        <a:t>Deutero</a:t>
                      </a:r>
                      <a:r>
                        <a:rPr lang="en-US" dirty="0" smtClean="0"/>
                        <a:t>-Isaiah (40 – 66)</a:t>
                      </a:r>
                    </a:p>
                  </a:txBody>
                  <a:tcPr/>
                </a:tc>
                <a:extLst>
                  <a:ext uri="{0D108BD9-81ED-4DB2-BD59-A6C34878D82A}">
                    <a16:rowId xmlns:a16="http://schemas.microsoft.com/office/drawing/2014/main" val="1588794802"/>
                  </a:ext>
                </a:extLst>
              </a:tr>
              <a:tr h="370840">
                <a:tc>
                  <a:txBody>
                    <a:bodyPr/>
                    <a:lstStyle/>
                    <a:p>
                      <a:endParaRPr lang="en-US" dirty="0"/>
                    </a:p>
                  </a:txBody>
                  <a:tcPr/>
                </a:tc>
                <a:tc>
                  <a:txBody>
                    <a:bodyPr/>
                    <a:lstStyle/>
                    <a:p>
                      <a:r>
                        <a:rPr lang="en-US" dirty="0" smtClean="0"/>
                        <a:t>References to Isaiah himself</a:t>
                      </a:r>
                      <a:endParaRPr lang="en-US" dirty="0"/>
                    </a:p>
                  </a:txBody>
                  <a:tcPr/>
                </a:tc>
                <a:tc>
                  <a:txBody>
                    <a:bodyPr/>
                    <a:lstStyle/>
                    <a:p>
                      <a:r>
                        <a:rPr lang="en-US" dirty="0" smtClean="0"/>
                        <a:t>Lack of prose, stylistic</a:t>
                      </a:r>
                      <a:r>
                        <a:rPr lang="en-US" baseline="0" dirty="0" smtClean="0"/>
                        <a:t> differences</a:t>
                      </a:r>
                      <a:endParaRPr lang="en-US" dirty="0"/>
                    </a:p>
                  </a:txBody>
                  <a:tcPr/>
                </a:tc>
                <a:extLst>
                  <a:ext uri="{0D108BD9-81ED-4DB2-BD59-A6C34878D82A}">
                    <a16:rowId xmlns:a16="http://schemas.microsoft.com/office/drawing/2014/main" val="4243721053"/>
                  </a:ext>
                </a:extLst>
              </a:tr>
              <a:tr h="370840">
                <a:tc>
                  <a:txBody>
                    <a:bodyPr/>
                    <a:lstStyle/>
                    <a:p>
                      <a:endParaRPr lang="en-US" dirty="0"/>
                    </a:p>
                  </a:txBody>
                  <a:tcPr/>
                </a:tc>
                <a:tc>
                  <a:txBody>
                    <a:bodyPr/>
                    <a:lstStyle/>
                    <a:p>
                      <a:r>
                        <a:rPr lang="en-US" dirty="0" smtClean="0"/>
                        <a:t>Focus on Judah/Jerusalem</a:t>
                      </a:r>
                      <a:endParaRPr lang="en-US" dirty="0"/>
                    </a:p>
                  </a:txBody>
                  <a:tcPr/>
                </a:tc>
                <a:tc>
                  <a:txBody>
                    <a:bodyPr/>
                    <a:lstStyle/>
                    <a:p>
                      <a:r>
                        <a:rPr lang="en-US" dirty="0" smtClean="0"/>
                        <a:t>Focus on Babylon</a:t>
                      </a:r>
                      <a:endParaRPr lang="en-US" dirty="0"/>
                    </a:p>
                  </a:txBody>
                  <a:tcPr/>
                </a:tc>
                <a:extLst>
                  <a:ext uri="{0D108BD9-81ED-4DB2-BD59-A6C34878D82A}">
                    <a16:rowId xmlns:a16="http://schemas.microsoft.com/office/drawing/2014/main" val="2494796834"/>
                  </a:ext>
                </a:extLst>
              </a:tr>
              <a:tr h="370840">
                <a:tc>
                  <a:txBody>
                    <a:bodyPr/>
                    <a:lstStyle/>
                    <a:p>
                      <a:r>
                        <a:rPr lang="en-US" dirty="0" smtClean="0"/>
                        <a:t>All NT authors</a:t>
                      </a:r>
                      <a:r>
                        <a:rPr lang="en-US" baseline="0" dirty="0" smtClean="0"/>
                        <a:t> refer to Isaiah as a single author (e.g. </a:t>
                      </a:r>
                      <a:r>
                        <a:rPr lang="en-US" baseline="0" dirty="0" err="1" smtClean="0"/>
                        <a:t>Jn</a:t>
                      </a:r>
                      <a:r>
                        <a:rPr lang="en-US" baseline="0" dirty="0" smtClean="0"/>
                        <a:t> 12:37–41; Rom 9:27; 10:16–21, Mt 3:3; 12:17–21; Lk 3:4–6; Acts 8:28)</a:t>
                      </a:r>
                      <a:endParaRPr lang="en-US" dirty="0"/>
                    </a:p>
                  </a:txBody>
                  <a:tcPr/>
                </a:tc>
                <a:tc>
                  <a:txBody>
                    <a:bodyPr/>
                    <a:lstStyle/>
                    <a:p>
                      <a:endParaRPr lang="en-US" dirty="0"/>
                    </a:p>
                  </a:txBody>
                  <a:tcPr/>
                </a:tc>
                <a:tc>
                  <a:txBody>
                    <a:bodyPr/>
                    <a:lstStyle/>
                    <a:p>
                      <a:r>
                        <a:rPr lang="en-US" dirty="0" smtClean="0"/>
                        <a:t>Sometimes argued</a:t>
                      </a:r>
                      <a:r>
                        <a:rPr lang="en-US" baseline="0" dirty="0" smtClean="0"/>
                        <a:t> as post-</a:t>
                      </a:r>
                      <a:r>
                        <a:rPr lang="en-US" baseline="0" dirty="0" err="1" smtClean="0"/>
                        <a:t>exhilic</a:t>
                      </a:r>
                      <a:r>
                        <a:rPr lang="en-US" baseline="0" dirty="0" smtClean="0"/>
                        <a:t> due to familiarity with those events (includes ref to Cyrus and Persia)</a:t>
                      </a:r>
                      <a:r>
                        <a:rPr lang="en-US" baseline="30000" dirty="0" smtClean="0"/>
                        <a:t>1</a:t>
                      </a:r>
                      <a:endParaRPr lang="en-US" baseline="30000" dirty="0"/>
                    </a:p>
                  </a:txBody>
                  <a:tcPr/>
                </a:tc>
                <a:extLst>
                  <a:ext uri="{0D108BD9-81ED-4DB2-BD59-A6C34878D82A}">
                    <a16:rowId xmlns:a16="http://schemas.microsoft.com/office/drawing/2014/main" val="1070044081"/>
                  </a:ext>
                </a:extLst>
              </a:tr>
              <a:tr h="370840">
                <a:tc>
                  <a:txBody>
                    <a:bodyPr/>
                    <a:lstStyle/>
                    <a:p>
                      <a:r>
                        <a:rPr lang="en-US" dirty="0" smtClean="0"/>
                        <a:t>66 Total books in the Bible </a:t>
                      </a:r>
                      <a:endParaRPr lang="en-US" dirty="0"/>
                    </a:p>
                  </a:txBody>
                  <a:tcPr/>
                </a:tc>
                <a:tc>
                  <a:txBody>
                    <a:bodyPr/>
                    <a:lstStyle/>
                    <a:p>
                      <a:r>
                        <a:rPr lang="en-US" dirty="0" smtClean="0"/>
                        <a:t>39 books in</a:t>
                      </a:r>
                      <a:r>
                        <a:rPr lang="en-US" baseline="0" dirty="0" smtClean="0"/>
                        <a:t> the OT</a:t>
                      </a:r>
                      <a:endParaRPr lang="en-US" dirty="0"/>
                    </a:p>
                  </a:txBody>
                  <a:tcPr/>
                </a:tc>
                <a:tc>
                  <a:txBody>
                    <a:bodyPr/>
                    <a:lstStyle/>
                    <a:p>
                      <a:r>
                        <a:rPr lang="en-US" dirty="0" smtClean="0"/>
                        <a:t>27 books in the NT</a:t>
                      </a:r>
                      <a:endParaRPr lang="en-US" dirty="0"/>
                    </a:p>
                  </a:txBody>
                  <a:tcPr/>
                </a:tc>
                <a:extLst>
                  <a:ext uri="{0D108BD9-81ED-4DB2-BD59-A6C34878D82A}">
                    <a16:rowId xmlns:a16="http://schemas.microsoft.com/office/drawing/2014/main" val="3354610850"/>
                  </a:ext>
                </a:extLst>
              </a:tr>
              <a:tr h="370840">
                <a:tc>
                  <a:txBody>
                    <a:bodyPr/>
                    <a:lstStyle/>
                    <a:p>
                      <a:r>
                        <a:rPr lang="en-US" dirty="0" smtClean="0"/>
                        <a:t>“Salvation” </a:t>
                      </a:r>
                      <a:r>
                        <a:rPr lang="he-IL" sz="1829" kern="1200" dirty="0" smtClean="0"/>
                        <a:t>יְשׁוּעָה</a:t>
                      </a:r>
                      <a:r>
                        <a:rPr lang="en-US" baseline="0" dirty="0" smtClean="0"/>
                        <a:t> - 26 times in Isaiah (7 times w/other prophets)</a:t>
                      </a:r>
                      <a:endParaRPr lang="en-US" dirty="0"/>
                    </a:p>
                  </a:txBody>
                  <a:tcPr/>
                </a:tc>
                <a:tc>
                  <a:txBody>
                    <a:bodyPr/>
                    <a:lstStyle/>
                    <a:p>
                      <a:r>
                        <a:rPr lang="en-US" dirty="0" smtClean="0"/>
                        <a:t>Focus</a:t>
                      </a:r>
                      <a:r>
                        <a:rPr lang="en-US" baseline="0" dirty="0" smtClean="0"/>
                        <a:t> on great need for salvation</a:t>
                      </a:r>
                      <a:endParaRPr lang="en-US" dirty="0" smtClean="0"/>
                    </a:p>
                    <a:p>
                      <a:r>
                        <a:rPr lang="en-US" dirty="0" smtClean="0"/>
                        <a:t>(e.g. judgement)</a:t>
                      </a:r>
                      <a:endParaRPr lang="en-US" dirty="0"/>
                    </a:p>
                  </a:txBody>
                  <a:tcPr/>
                </a:tc>
                <a:tc>
                  <a:txBody>
                    <a:bodyPr/>
                    <a:lstStyle/>
                    <a:p>
                      <a:r>
                        <a:rPr lang="en-US" dirty="0" smtClean="0"/>
                        <a:t>Focus on great provision of salvation</a:t>
                      </a:r>
                      <a:r>
                        <a:rPr lang="en-US" baseline="0" dirty="0" smtClean="0"/>
                        <a:t> (e.g. r</a:t>
                      </a:r>
                      <a:r>
                        <a:rPr lang="en-US" dirty="0" smtClean="0"/>
                        <a:t>estoration) </a:t>
                      </a:r>
                      <a:endParaRPr lang="en-US" dirty="0"/>
                    </a:p>
                  </a:txBody>
                  <a:tcPr/>
                </a:tc>
                <a:extLst>
                  <a:ext uri="{0D108BD9-81ED-4DB2-BD59-A6C34878D82A}">
                    <a16:rowId xmlns:a16="http://schemas.microsoft.com/office/drawing/2014/main" val="810257190"/>
                  </a:ext>
                </a:extLst>
              </a:tr>
              <a:tr h="370840">
                <a:tc>
                  <a:txBody>
                    <a:bodyPr/>
                    <a:lstStyle/>
                    <a:p>
                      <a:endParaRPr lang="en-US"/>
                    </a:p>
                  </a:txBody>
                  <a:tcPr/>
                </a:tc>
                <a:tc>
                  <a:txBody>
                    <a:bodyPr/>
                    <a:lstStyle/>
                    <a:p>
                      <a:r>
                        <a:rPr lang="en-US" dirty="0" smtClean="0"/>
                        <a:t>Historical Parenthesis</a:t>
                      </a:r>
                      <a:r>
                        <a:rPr lang="en-US" baseline="0" dirty="0" smtClean="0"/>
                        <a:t> (36 – 39) Back at Assyria/forward to Babylon</a:t>
                      </a:r>
                      <a:endParaRPr lang="en-US" dirty="0"/>
                    </a:p>
                  </a:txBody>
                  <a:tcPr/>
                </a:tc>
                <a:tc>
                  <a:txBody>
                    <a:bodyPr/>
                    <a:lstStyle/>
                    <a:p>
                      <a:r>
                        <a:rPr lang="en-US" dirty="0" smtClean="0"/>
                        <a:t>56 – 66 – focus on how one</a:t>
                      </a:r>
                      <a:r>
                        <a:rPr lang="en-US" baseline="0" dirty="0" smtClean="0"/>
                        <a:t> lives?</a:t>
                      </a:r>
                      <a:endParaRPr lang="en-US" dirty="0"/>
                    </a:p>
                  </a:txBody>
                  <a:tcPr/>
                </a:tc>
                <a:extLst>
                  <a:ext uri="{0D108BD9-81ED-4DB2-BD59-A6C34878D82A}">
                    <a16:rowId xmlns:a16="http://schemas.microsoft.com/office/drawing/2014/main" val="3750353922"/>
                  </a:ext>
                </a:extLst>
              </a:tr>
              <a:tr h="370840">
                <a:tc>
                  <a:txBody>
                    <a:bodyPr/>
                    <a:lstStyle/>
                    <a:p>
                      <a:r>
                        <a:rPr lang="en-US" cap="small" baseline="0" dirty="0" smtClean="0"/>
                        <a:t>The Holy One of Israel </a:t>
                      </a:r>
                      <a:r>
                        <a:rPr lang="en-US" dirty="0" smtClean="0"/>
                        <a:t>(31 total times)</a:t>
                      </a:r>
                      <a:endParaRPr lang="en-US" dirty="0"/>
                    </a:p>
                  </a:txBody>
                  <a:tcPr/>
                </a:tc>
                <a:tc gridSpan="2">
                  <a:txBody>
                    <a:bodyPr/>
                    <a:lstStyle/>
                    <a:p>
                      <a:pPr algn="ctr"/>
                      <a:r>
                        <a:rPr lang="en-US" cap="small" baseline="0" dirty="0" smtClean="0"/>
                        <a:t>The Holy One of Israel (25 </a:t>
                      </a:r>
                      <a:r>
                        <a:rPr lang="en-US" cap="none" baseline="0" dirty="0" smtClean="0"/>
                        <a:t>total times</a:t>
                      </a:r>
                      <a:r>
                        <a:rPr lang="en-US" cap="small" baseline="0" dirty="0" smtClean="0"/>
                        <a:t>)</a:t>
                      </a:r>
                      <a:endParaRPr lang="en-US" cap="small" baseline="0" dirty="0"/>
                    </a:p>
                  </a:txBody>
                  <a:tcPr/>
                </a:tc>
                <a:tc hMerge="1">
                  <a:txBody>
                    <a:bodyPr/>
                    <a:lstStyle/>
                    <a:p>
                      <a:endParaRPr lang="en-US" dirty="0"/>
                    </a:p>
                  </a:txBody>
                  <a:tcPr/>
                </a:tc>
                <a:extLst>
                  <a:ext uri="{0D108BD9-81ED-4DB2-BD59-A6C34878D82A}">
                    <a16:rowId xmlns:a16="http://schemas.microsoft.com/office/drawing/2014/main" val="520263232"/>
                  </a:ext>
                </a:extLst>
              </a:tr>
            </a:tbl>
          </a:graphicData>
        </a:graphic>
      </p:graphicFrame>
      <p:sp>
        <p:nvSpPr>
          <p:cNvPr id="5" name="TextBox 4"/>
          <p:cNvSpPr txBox="1"/>
          <p:nvPr/>
        </p:nvSpPr>
        <p:spPr>
          <a:xfrm>
            <a:off x="628441" y="6764744"/>
            <a:ext cx="1301959" cy="276999"/>
          </a:xfrm>
          <a:prstGeom prst="rect">
            <a:avLst/>
          </a:prstGeom>
          <a:noFill/>
        </p:spPr>
        <p:txBody>
          <a:bodyPr wrap="none" rtlCol="0">
            <a:spAutoFit/>
          </a:bodyPr>
          <a:lstStyle/>
          <a:p>
            <a:r>
              <a:rPr lang="en-US" sz="1200" baseline="30000" dirty="0" smtClean="0"/>
              <a:t>1</a:t>
            </a:r>
            <a:r>
              <a:rPr lang="en-US" sz="1200" dirty="0" smtClean="0"/>
              <a:t> Isa 44:28; 45:1</a:t>
            </a:r>
            <a:endParaRPr lang="en-US" sz="1200" dirty="0"/>
          </a:p>
        </p:txBody>
      </p:sp>
      <p:sp>
        <p:nvSpPr>
          <p:cNvPr id="8" name="Slide Number Placeholder 7"/>
          <p:cNvSpPr>
            <a:spLocks noGrp="1"/>
          </p:cNvSpPr>
          <p:nvPr>
            <p:ph type="sldNum" sz="quarter" idx="12"/>
          </p:nvPr>
        </p:nvSpPr>
        <p:spPr/>
        <p:txBody>
          <a:bodyPr/>
          <a:lstStyle/>
          <a:p>
            <a:fld id="{E82D80B4-CD89-403B-BB19-E43D76EFD309}" type="slidenum">
              <a:rPr lang="en-US" altLang="en-US" smtClean="0"/>
              <a:pPr/>
              <a:t>14</a:t>
            </a:fld>
            <a:endParaRPr lang="en-US" altLang="en-US" dirty="0"/>
          </a:p>
        </p:txBody>
      </p:sp>
    </p:spTree>
    <p:extLst>
      <p:ext uri="{BB962C8B-B14F-4D97-AF65-F5344CB8AC3E}">
        <p14:creationId xmlns:p14="http://schemas.microsoft.com/office/powerpoint/2010/main" val="17541675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accent4">
                    <a:lumMod val="95000"/>
                    <a:lumOff val="5000"/>
                  </a:schemeClr>
                </a:solidFill>
              </a:rPr>
              <a:t>The Book of Isaiah</a:t>
            </a:r>
            <a:endParaRPr lang="en-US" dirty="0">
              <a:solidFill>
                <a:schemeClr val="accent4">
                  <a:lumMod val="95000"/>
                  <a:lumOff val="5000"/>
                </a:schemeClr>
              </a:solidFill>
            </a:endParaRPr>
          </a:p>
        </p:txBody>
      </p:sp>
      <p:sp>
        <p:nvSpPr>
          <p:cNvPr id="7" name="Title 1"/>
          <p:cNvSpPr txBox="1">
            <a:spLocks/>
          </p:cNvSpPr>
          <p:nvPr/>
        </p:nvSpPr>
        <p:spPr bwMode="auto">
          <a:xfrm>
            <a:off x="5054600" y="4419600"/>
            <a:ext cx="7184033" cy="2514600"/>
          </a:xfrm>
          <a:prstGeom prst="rect">
            <a:avLst/>
          </a:prstGeom>
          <a:noFill/>
          <a:ln w="9525">
            <a:noFill/>
            <a:miter lim="800000"/>
            <a:headEnd/>
            <a:tailEnd/>
          </a:ln>
          <a:effectLst/>
        </p:spPr>
        <p:txBody>
          <a:bodyPr vert="horz" wrap="square" lIns="96653" tIns="48326" rIns="96653" bIns="48326" numCol="1" anchor="t" anchorCtr="0" compatLnSpc="1">
            <a:prstTxWarp prst="textNoShape">
              <a:avLst/>
            </a:prstTxWarp>
          </a:bodyPr>
          <a:lstStyle>
            <a:lvl1pPr algn="l" defTabSz="982136" rtl="0" fontAlgn="base">
              <a:spcBef>
                <a:spcPct val="0"/>
              </a:spcBef>
              <a:spcAft>
                <a:spcPct val="0"/>
              </a:spcAft>
              <a:defRPr sz="5384">
                <a:solidFill>
                  <a:schemeClr val="accent1">
                    <a:lumMod val="40000"/>
                    <a:lumOff val="60000"/>
                  </a:schemeClr>
                </a:solidFill>
                <a:latin typeface="+mj-lt"/>
                <a:ea typeface="+mj-ea"/>
                <a:cs typeface="+mj-cs"/>
              </a:defRPr>
            </a:lvl1pPr>
            <a:lvl2pPr algn="l" defTabSz="982136" rtl="0" fontAlgn="base">
              <a:spcBef>
                <a:spcPct val="0"/>
              </a:spcBef>
              <a:spcAft>
                <a:spcPct val="0"/>
              </a:spcAft>
              <a:defRPr sz="4470">
                <a:solidFill>
                  <a:schemeClr val="tx2"/>
                </a:solidFill>
                <a:latin typeface="Garamond" pitchFamily="18" charset="0"/>
                <a:cs typeface="Arial" charset="0"/>
              </a:defRPr>
            </a:lvl2pPr>
            <a:lvl3pPr algn="l" defTabSz="982136" rtl="0" fontAlgn="base">
              <a:spcBef>
                <a:spcPct val="0"/>
              </a:spcBef>
              <a:spcAft>
                <a:spcPct val="0"/>
              </a:spcAft>
              <a:defRPr sz="4470">
                <a:solidFill>
                  <a:schemeClr val="tx2"/>
                </a:solidFill>
                <a:latin typeface="Garamond" pitchFamily="18" charset="0"/>
                <a:cs typeface="Arial" charset="0"/>
              </a:defRPr>
            </a:lvl3pPr>
            <a:lvl4pPr algn="l" defTabSz="982136" rtl="0" fontAlgn="base">
              <a:spcBef>
                <a:spcPct val="0"/>
              </a:spcBef>
              <a:spcAft>
                <a:spcPct val="0"/>
              </a:spcAft>
              <a:defRPr sz="4470">
                <a:solidFill>
                  <a:schemeClr val="tx2"/>
                </a:solidFill>
                <a:latin typeface="Garamond" pitchFamily="18" charset="0"/>
                <a:cs typeface="Arial" charset="0"/>
              </a:defRPr>
            </a:lvl4pPr>
            <a:lvl5pPr algn="l" defTabSz="982136" rtl="0" fontAlgn="base">
              <a:spcBef>
                <a:spcPct val="0"/>
              </a:spcBef>
              <a:spcAft>
                <a:spcPct val="0"/>
              </a:spcAft>
              <a:defRPr sz="4470">
                <a:solidFill>
                  <a:schemeClr val="tx2"/>
                </a:solidFill>
                <a:latin typeface="Garamond" pitchFamily="18" charset="0"/>
                <a:cs typeface="Arial" charset="0"/>
              </a:defRPr>
            </a:lvl5pPr>
            <a:lvl6pPr marL="464458" algn="l" defTabSz="982136" rtl="0" fontAlgn="base">
              <a:spcBef>
                <a:spcPct val="0"/>
              </a:spcBef>
              <a:spcAft>
                <a:spcPct val="0"/>
              </a:spcAft>
              <a:defRPr sz="4470">
                <a:solidFill>
                  <a:schemeClr val="tx2"/>
                </a:solidFill>
                <a:latin typeface="Garamond" pitchFamily="18" charset="0"/>
                <a:cs typeface="Arial" charset="0"/>
              </a:defRPr>
            </a:lvl6pPr>
            <a:lvl7pPr marL="928916" algn="l" defTabSz="982136" rtl="0" fontAlgn="base">
              <a:spcBef>
                <a:spcPct val="0"/>
              </a:spcBef>
              <a:spcAft>
                <a:spcPct val="0"/>
              </a:spcAft>
              <a:defRPr sz="4470">
                <a:solidFill>
                  <a:schemeClr val="tx2"/>
                </a:solidFill>
                <a:latin typeface="Garamond" pitchFamily="18" charset="0"/>
                <a:cs typeface="Arial" charset="0"/>
              </a:defRPr>
            </a:lvl7pPr>
            <a:lvl8pPr marL="1393373" algn="l" defTabSz="982136" rtl="0" fontAlgn="base">
              <a:spcBef>
                <a:spcPct val="0"/>
              </a:spcBef>
              <a:spcAft>
                <a:spcPct val="0"/>
              </a:spcAft>
              <a:defRPr sz="4470">
                <a:solidFill>
                  <a:schemeClr val="tx2"/>
                </a:solidFill>
                <a:latin typeface="Garamond" pitchFamily="18" charset="0"/>
                <a:cs typeface="Arial" charset="0"/>
              </a:defRPr>
            </a:lvl8pPr>
            <a:lvl9pPr marL="1857832" algn="l" defTabSz="982136" rtl="0" fontAlgn="base">
              <a:spcBef>
                <a:spcPct val="0"/>
              </a:spcBef>
              <a:spcAft>
                <a:spcPct val="0"/>
              </a:spcAft>
              <a:defRPr sz="4470">
                <a:solidFill>
                  <a:schemeClr val="tx2"/>
                </a:solidFill>
                <a:latin typeface="Garamond" pitchFamily="18" charset="0"/>
                <a:cs typeface="Arial" charset="0"/>
              </a:defRPr>
            </a:lvl9pPr>
          </a:lstStyle>
          <a:p>
            <a:pPr algn="r"/>
            <a:r>
              <a:rPr lang="en-US" sz="4800" dirty="0">
                <a:solidFill>
                  <a:schemeClr val="accent4">
                    <a:lumMod val="95000"/>
                    <a:lumOff val="5000"/>
                  </a:schemeClr>
                </a:solidFill>
              </a:rPr>
              <a:t>I, I am the Lord, and besides me there is no savior</a:t>
            </a:r>
            <a:r>
              <a:rPr lang="en-US" sz="4800" dirty="0" smtClean="0">
                <a:solidFill>
                  <a:schemeClr val="accent4">
                    <a:lumMod val="95000"/>
                    <a:lumOff val="5000"/>
                  </a:schemeClr>
                </a:solidFill>
              </a:rPr>
              <a:t>.</a:t>
            </a:r>
          </a:p>
          <a:p>
            <a:pPr algn="r"/>
            <a:r>
              <a:rPr lang="en-US" sz="4800" dirty="0" smtClean="0">
                <a:solidFill>
                  <a:schemeClr val="accent4">
                    <a:lumMod val="95000"/>
                    <a:lumOff val="5000"/>
                  </a:schemeClr>
                </a:solidFill>
              </a:rPr>
              <a:t>43:11</a:t>
            </a:r>
            <a:endParaRPr lang="en-US" sz="4800" dirty="0">
              <a:solidFill>
                <a:schemeClr val="accent4">
                  <a:lumMod val="95000"/>
                  <a:lumOff val="5000"/>
                </a:schemeClr>
              </a:solidFill>
            </a:endParaRPr>
          </a:p>
        </p:txBody>
      </p:sp>
      <p:pic>
        <p:nvPicPr>
          <p:cNvPr id="5" name="Picture 3" descr="MOB log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493000" y="1458684"/>
            <a:ext cx="4305150" cy="271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06670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Three Areas for the Overview</a:t>
            </a:r>
            <a:endParaRPr lang="en-US" dirty="0"/>
          </a:p>
        </p:txBody>
      </p:sp>
      <p:sp>
        <p:nvSpPr>
          <p:cNvPr id="5" name="Content Placeholder 4"/>
          <p:cNvSpPr>
            <a:spLocks noGrp="1"/>
          </p:cNvSpPr>
          <p:nvPr>
            <p:ph sz="half" idx="1"/>
          </p:nvPr>
        </p:nvSpPr>
        <p:spPr>
          <a:xfrm>
            <a:off x="711199" y="1828800"/>
            <a:ext cx="3584491" cy="4832350"/>
          </a:xfrm>
          <a:solidFill>
            <a:schemeClr val="accent3">
              <a:lumMod val="95000"/>
            </a:schemeClr>
          </a:solidFill>
          <a:ln>
            <a:solidFill>
              <a:srgbClr val="002060"/>
            </a:solidFill>
          </a:ln>
          <a:effectLst>
            <a:outerShdw blurRad="50800" dist="38100" dir="2700000" algn="tl" rotWithShape="0">
              <a:prstClr val="black">
                <a:alpha val="40000"/>
              </a:prstClr>
            </a:outerShdw>
          </a:effectLst>
        </p:spPr>
        <p:txBody>
          <a:bodyPr/>
          <a:lstStyle/>
          <a:p>
            <a:pPr marL="0" indent="0" algn="ctr">
              <a:buNone/>
            </a:pPr>
            <a:r>
              <a:rPr lang="en-US" sz="3600" dirty="0" smtClean="0">
                <a:solidFill>
                  <a:schemeClr val="tx1"/>
                </a:solidFill>
              </a:rPr>
              <a:t>~700 BC</a:t>
            </a:r>
          </a:p>
          <a:p>
            <a:pPr marL="0" indent="0">
              <a:buNone/>
            </a:pPr>
            <a:endParaRPr lang="en-US" dirty="0">
              <a:solidFill>
                <a:schemeClr val="tx1"/>
              </a:solidFill>
            </a:endParaRPr>
          </a:p>
          <a:p>
            <a:pPr marL="0" indent="0" algn="ctr">
              <a:buNone/>
            </a:pPr>
            <a:r>
              <a:rPr lang="en-US" sz="4000" dirty="0" smtClean="0">
                <a:solidFill>
                  <a:schemeClr val="tx1"/>
                </a:solidFill>
              </a:rPr>
              <a:t>During the time of Isaiah’s Prophetic Ministry</a:t>
            </a:r>
            <a:endParaRPr lang="en-US" sz="4000" dirty="0">
              <a:solidFill>
                <a:schemeClr val="tx1"/>
              </a:solidFill>
            </a:endParaRPr>
          </a:p>
        </p:txBody>
      </p:sp>
      <p:sp>
        <p:nvSpPr>
          <p:cNvPr id="6" name="Content Placeholder 5"/>
          <p:cNvSpPr>
            <a:spLocks noGrp="1"/>
          </p:cNvSpPr>
          <p:nvPr>
            <p:ph sz="half" idx="2"/>
          </p:nvPr>
        </p:nvSpPr>
        <p:spPr>
          <a:xfrm>
            <a:off x="4826000" y="1828800"/>
            <a:ext cx="3584491" cy="4832350"/>
          </a:xfrm>
          <a:solidFill>
            <a:schemeClr val="accent3">
              <a:lumMod val="95000"/>
            </a:schemeClr>
          </a:solidFill>
          <a:ln>
            <a:solidFill>
              <a:srgbClr val="002060"/>
            </a:solidFill>
          </a:ln>
          <a:effectLst>
            <a:outerShdw blurRad="50800" dist="38100" dir="2700000" algn="tl" rotWithShape="0">
              <a:prstClr val="black">
                <a:alpha val="40000"/>
              </a:prstClr>
            </a:outerShdw>
          </a:effectLst>
        </p:spPr>
        <p:txBody>
          <a:bodyPr/>
          <a:lstStyle/>
          <a:p>
            <a:pPr marL="0" indent="0" algn="ctr">
              <a:buNone/>
            </a:pPr>
            <a:r>
              <a:rPr lang="en-US" sz="3600" dirty="0" smtClean="0">
                <a:solidFill>
                  <a:schemeClr val="tx1"/>
                </a:solidFill>
              </a:rPr>
              <a:t>~ 32 AD</a:t>
            </a:r>
          </a:p>
          <a:p>
            <a:pPr marL="0" indent="0">
              <a:buNone/>
            </a:pPr>
            <a:endParaRPr lang="en-US" dirty="0">
              <a:solidFill>
                <a:schemeClr val="tx1"/>
              </a:solidFill>
            </a:endParaRPr>
          </a:p>
          <a:p>
            <a:pPr marL="0" indent="0" algn="ctr">
              <a:buNone/>
            </a:pPr>
            <a:r>
              <a:rPr lang="en-US" sz="4000" dirty="0" smtClean="0">
                <a:solidFill>
                  <a:schemeClr val="tx1"/>
                </a:solidFill>
              </a:rPr>
              <a:t>During the time of Christ’s Earthly Ministry</a:t>
            </a:r>
            <a:endParaRPr lang="en-US" sz="4000" dirty="0">
              <a:solidFill>
                <a:schemeClr val="tx1"/>
              </a:solidFill>
            </a:endParaRPr>
          </a:p>
        </p:txBody>
      </p:sp>
      <p:sp>
        <p:nvSpPr>
          <p:cNvPr id="7" name="Content Placeholder 5"/>
          <p:cNvSpPr txBox="1">
            <a:spLocks/>
          </p:cNvSpPr>
          <p:nvPr/>
        </p:nvSpPr>
        <p:spPr bwMode="auto">
          <a:xfrm>
            <a:off x="8940800" y="1828800"/>
            <a:ext cx="3584491" cy="4832350"/>
          </a:xfrm>
          <a:prstGeom prst="rect">
            <a:avLst/>
          </a:prstGeom>
          <a:solidFill>
            <a:schemeClr val="accent3">
              <a:lumMod val="95000"/>
            </a:schemeClr>
          </a:solidFill>
          <a:ln w="9525">
            <a:solidFill>
              <a:srgbClr val="002060"/>
            </a:solidFill>
            <a:miter lim="800000"/>
            <a:headEnd/>
            <a:tailEnd/>
          </a:ln>
          <a:effectLst>
            <a:outerShdw blurRad="50800" dist="38100" dir="2700000" algn="tl" rotWithShape="0">
              <a:prstClr val="black">
                <a:alpha val="40000"/>
              </a:prstClr>
            </a:outerShdw>
          </a:effectLst>
        </p:spPr>
        <p:txBody>
          <a:bodyPr vert="horz" wrap="square" lIns="96653" tIns="48326" rIns="96653" bIns="48326" numCol="1" anchor="t" anchorCtr="0" compatLnSpc="1">
            <a:prstTxWarp prst="textNoShape">
              <a:avLst/>
            </a:prstTxWarp>
          </a:bodyPr>
          <a:lstStyle>
            <a:lvl1pPr marL="367696" indent="-367696" algn="l" defTabSz="982136" rtl="0" fontAlgn="base">
              <a:spcBef>
                <a:spcPct val="20000"/>
              </a:spcBef>
              <a:spcAft>
                <a:spcPct val="0"/>
              </a:spcAft>
              <a:buClr>
                <a:schemeClr val="accent1"/>
              </a:buClr>
              <a:buSzPct val="65000"/>
              <a:buFont typeface="Wingdings" pitchFamily="2" charset="2"/>
              <a:buChar char="n"/>
              <a:defRPr sz="2845">
                <a:solidFill>
                  <a:schemeClr val="bg1"/>
                </a:solidFill>
                <a:latin typeface="+mn-lt"/>
                <a:ea typeface="+mn-ea"/>
                <a:cs typeface="+mn-cs"/>
              </a:defRPr>
            </a:lvl1pPr>
            <a:lvl2pPr marL="719265" indent="-349956" algn="l" defTabSz="982136" rtl="0" fontAlgn="base">
              <a:spcBef>
                <a:spcPct val="20000"/>
              </a:spcBef>
              <a:spcAft>
                <a:spcPct val="0"/>
              </a:spcAft>
              <a:buClr>
                <a:schemeClr val="accent2"/>
              </a:buClr>
              <a:buSzPct val="60000"/>
              <a:buFont typeface="Wingdings" pitchFamily="2" charset="2"/>
              <a:buChar char="q"/>
              <a:defRPr sz="2438">
                <a:solidFill>
                  <a:schemeClr val="bg1"/>
                </a:solidFill>
                <a:latin typeface="+mn-lt"/>
                <a:cs typeface="+mn-cs"/>
              </a:defRPr>
            </a:lvl2pPr>
            <a:lvl3pPr marL="1098250" indent="-377372" algn="l" defTabSz="982136" rtl="0" fontAlgn="base">
              <a:spcBef>
                <a:spcPct val="20000"/>
              </a:spcBef>
              <a:spcAft>
                <a:spcPct val="0"/>
              </a:spcAft>
              <a:buClr>
                <a:schemeClr val="accent1"/>
              </a:buClr>
              <a:buSzPct val="65000"/>
              <a:buFont typeface="Wingdings" pitchFamily="2" charset="2"/>
              <a:buChar char="n"/>
              <a:defRPr sz="2032">
                <a:solidFill>
                  <a:schemeClr val="bg1"/>
                </a:solidFill>
                <a:latin typeface="+mn-lt"/>
                <a:cs typeface="+mn-cs"/>
              </a:defRPr>
            </a:lvl3pPr>
            <a:lvl4pPr marL="1438529" indent="-338668" algn="l" defTabSz="982136" rtl="0" fontAlgn="base">
              <a:spcBef>
                <a:spcPct val="20000"/>
              </a:spcBef>
              <a:spcAft>
                <a:spcPct val="0"/>
              </a:spcAft>
              <a:buClr>
                <a:schemeClr val="accent2"/>
              </a:buClr>
              <a:buSzPct val="70000"/>
              <a:buFont typeface="Wingdings" pitchFamily="2" charset="2"/>
              <a:buChar char="q"/>
              <a:defRPr sz="1829">
                <a:solidFill>
                  <a:schemeClr val="bg1"/>
                </a:solidFill>
                <a:latin typeface="+mn-lt"/>
                <a:cs typeface="+mn-cs"/>
              </a:defRPr>
            </a:lvl4pPr>
            <a:lvl5pPr marL="1803000" indent="-362858" algn="l" defTabSz="982136" rtl="0" fontAlgn="base">
              <a:spcBef>
                <a:spcPct val="20000"/>
              </a:spcBef>
              <a:spcAft>
                <a:spcPct val="0"/>
              </a:spcAft>
              <a:buClr>
                <a:schemeClr val="accent1"/>
              </a:buClr>
              <a:buSzPct val="75000"/>
              <a:buFont typeface="Wingdings" pitchFamily="2" charset="2"/>
              <a:buChar char="§"/>
              <a:defRPr sz="1829">
                <a:solidFill>
                  <a:schemeClr val="bg1"/>
                </a:solidFill>
                <a:latin typeface="+mn-lt"/>
                <a:cs typeface="+mn-cs"/>
              </a:defRPr>
            </a:lvl5pPr>
            <a:lvl6pPr marL="2267457" indent="-362858" algn="l" defTabSz="982136" rtl="0" fontAlgn="base">
              <a:spcBef>
                <a:spcPct val="20000"/>
              </a:spcBef>
              <a:spcAft>
                <a:spcPct val="0"/>
              </a:spcAft>
              <a:buClr>
                <a:schemeClr val="accent1"/>
              </a:buClr>
              <a:buSzPct val="75000"/>
              <a:buFont typeface="Wingdings" pitchFamily="2" charset="2"/>
              <a:buChar char="§"/>
              <a:defRPr sz="1829">
                <a:solidFill>
                  <a:schemeClr val="tx1"/>
                </a:solidFill>
                <a:latin typeface="+mn-lt"/>
                <a:cs typeface="+mn-cs"/>
              </a:defRPr>
            </a:lvl6pPr>
            <a:lvl7pPr marL="2731916" indent="-362858" algn="l" defTabSz="982136" rtl="0" fontAlgn="base">
              <a:spcBef>
                <a:spcPct val="20000"/>
              </a:spcBef>
              <a:spcAft>
                <a:spcPct val="0"/>
              </a:spcAft>
              <a:buClr>
                <a:schemeClr val="accent1"/>
              </a:buClr>
              <a:buSzPct val="75000"/>
              <a:buFont typeface="Wingdings" pitchFamily="2" charset="2"/>
              <a:buChar char="§"/>
              <a:defRPr sz="1829">
                <a:solidFill>
                  <a:schemeClr val="tx1"/>
                </a:solidFill>
                <a:latin typeface="+mn-lt"/>
                <a:cs typeface="+mn-cs"/>
              </a:defRPr>
            </a:lvl7pPr>
            <a:lvl8pPr marL="3196373" indent="-362858" algn="l" defTabSz="982136" rtl="0" fontAlgn="base">
              <a:spcBef>
                <a:spcPct val="20000"/>
              </a:spcBef>
              <a:spcAft>
                <a:spcPct val="0"/>
              </a:spcAft>
              <a:buClr>
                <a:schemeClr val="accent1"/>
              </a:buClr>
              <a:buSzPct val="75000"/>
              <a:buFont typeface="Wingdings" pitchFamily="2" charset="2"/>
              <a:buChar char="§"/>
              <a:defRPr sz="1829">
                <a:solidFill>
                  <a:schemeClr val="tx1"/>
                </a:solidFill>
                <a:latin typeface="+mn-lt"/>
                <a:cs typeface="+mn-cs"/>
              </a:defRPr>
            </a:lvl8pPr>
            <a:lvl9pPr marL="3660832" indent="-362858" algn="l" defTabSz="982136" rtl="0" fontAlgn="base">
              <a:spcBef>
                <a:spcPct val="20000"/>
              </a:spcBef>
              <a:spcAft>
                <a:spcPct val="0"/>
              </a:spcAft>
              <a:buClr>
                <a:schemeClr val="accent1"/>
              </a:buClr>
              <a:buSzPct val="75000"/>
              <a:buFont typeface="Wingdings" pitchFamily="2" charset="2"/>
              <a:buChar char="§"/>
              <a:defRPr sz="1829">
                <a:solidFill>
                  <a:schemeClr val="tx1"/>
                </a:solidFill>
                <a:latin typeface="+mn-lt"/>
                <a:cs typeface="+mn-cs"/>
              </a:defRPr>
            </a:lvl9pPr>
          </a:lstStyle>
          <a:p>
            <a:pPr marL="0" indent="0" algn="ctr">
              <a:buNone/>
            </a:pPr>
            <a:r>
              <a:rPr lang="en-US" sz="3600" kern="0" dirty="0" smtClean="0">
                <a:solidFill>
                  <a:schemeClr val="tx1"/>
                </a:solidFill>
              </a:rPr>
              <a:t>Today</a:t>
            </a:r>
          </a:p>
          <a:p>
            <a:pPr marL="0" indent="0" algn="ctr">
              <a:buNone/>
            </a:pPr>
            <a:r>
              <a:rPr lang="en-US" sz="3600" kern="0" dirty="0" smtClean="0">
                <a:solidFill>
                  <a:schemeClr val="tx1"/>
                </a:solidFill>
              </a:rPr>
              <a:t>(and tomorrow)</a:t>
            </a:r>
            <a:endParaRPr lang="en-US" kern="0" dirty="0" smtClean="0">
              <a:solidFill>
                <a:schemeClr val="tx1"/>
              </a:solidFill>
            </a:endParaRPr>
          </a:p>
          <a:p>
            <a:endParaRPr lang="en-US" sz="1100" kern="0" dirty="0">
              <a:solidFill>
                <a:schemeClr val="tx1"/>
              </a:solidFill>
            </a:endParaRPr>
          </a:p>
          <a:p>
            <a:pPr marL="0" indent="0" algn="ctr">
              <a:buNone/>
            </a:pPr>
            <a:r>
              <a:rPr lang="en-US" sz="4000" kern="0" dirty="0" smtClean="0">
                <a:solidFill>
                  <a:schemeClr val="tx1"/>
                </a:solidFill>
              </a:rPr>
              <a:t>Application for the Study of the Isaiah Today</a:t>
            </a:r>
            <a:endParaRPr lang="en-US" sz="4000" kern="0" dirty="0">
              <a:solidFill>
                <a:schemeClr val="tx1"/>
              </a:solidFill>
            </a:endParaRPr>
          </a:p>
        </p:txBody>
      </p:sp>
      <p:sp>
        <p:nvSpPr>
          <p:cNvPr id="9" name="Slide Number Placeholder 8"/>
          <p:cNvSpPr>
            <a:spLocks noGrp="1"/>
          </p:cNvSpPr>
          <p:nvPr>
            <p:ph type="sldNum" sz="quarter" idx="12"/>
          </p:nvPr>
        </p:nvSpPr>
        <p:spPr/>
        <p:txBody>
          <a:bodyPr/>
          <a:lstStyle/>
          <a:p>
            <a:fld id="{94BC33E0-110E-435F-9BD3-B0E65100DECC}" type="slidenum">
              <a:rPr lang="en-US" altLang="en-US" smtClean="0"/>
              <a:pPr/>
              <a:t>16</a:t>
            </a:fld>
            <a:endParaRPr lang="en-US" altLang="en-US"/>
          </a:p>
        </p:txBody>
      </p:sp>
    </p:spTree>
    <p:extLst>
      <p:ext uri="{BB962C8B-B14F-4D97-AF65-F5344CB8AC3E}">
        <p14:creationId xmlns:p14="http://schemas.microsoft.com/office/powerpoint/2010/main" val="1508841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solidFill>
                  <a:schemeClr val="tx1"/>
                </a:solidFill>
              </a:rPr>
              <a:t>During the Time of Isaiah’s Prophetic Ministry (~700 B.C.)</a:t>
            </a:r>
            <a:endParaRPr lang="en-US" dirty="0">
              <a:solidFill>
                <a:schemeClr val="tx1"/>
              </a:solidFill>
            </a:endParaRPr>
          </a:p>
        </p:txBody>
      </p:sp>
      <p:sp>
        <p:nvSpPr>
          <p:cNvPr id="6" name="Subtitle 5"/>
          <p:cNvSpPr>
            <a:spLocks noGrp="1"/>
          </p:cNvSpPr>
          <p:nvPr>
            <p:ph type="subTitle" idx="1"/>
          </p:nvPr>
        </p:nvSpPr>
        <p:spPr/>
        <p:txBody>
          <a:bodyPr/>
          <a:lstStyle/>
          <a:p>
            <a:r>
              <a:rPr lang="en-US" dirty="0">
                <a:solidFill>
                  <a:schemeClr val="tx1"/>
                </a:solidFill>
              </a:rPr>
              <a:t>And I heard the voice of the Lord saying, “Whom shall I send, and who will go for us?” Then I said, “Here I am! Send me.”</a:t>
            </a:r>
          </a:p>
          <a:p>
            <a:pPr algn="r"/>
            <a:r>
              <a:rPr lang="en-US" dirty="0" smtClean="0">
                <a:solidFill>
                  <a:schemeClr val="tx1"/>
                </a:solidFill>
              </a:rPr>
              <a:t>Isaiah 6:8</a:t>
            </a:r>
            <a:endParaRPr lang="en-US" dirty="0">
              <a:solidFill>
                <a:schemeClr val="tx1"/>
              </a:solidFill>
            </a:endParaRPr>
          </a:p>
        </p:txBody>
      </p:sp>
    </p:spTree>
    <p:extLst>
      <p:ext uri="{BB962C8B-B14F-4D97-AF65-F5344CB8AC3E}">
        <p14:creationId xmlns:p14="http://schemas.microsoft.com/office/powerpoint/2010/main" val="42649672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36000" y="2415721"/>
            <a:ext cx="2738437" cy="3522794"/>
          </a:xfrm>
          <a:prstGeom prst="rect">
            <a:avLst/>
          </a:prstGeom>
        </p:spPr>
      </p:pic>
      <p:sp>
        <p:nvSpPr>
          <p:cNvPr id="2" name="Title 1"/>
          <p:cNvSpPr>
            <a:spLocks noGrp="1"/>
          </p:cNvSpPr>
          <p:nvPr>
            <p:ph type="title"/>
          </p:nvPr>
        </p:nvSpPr>
        <p:spPr/>
        <p:txBody>
          <a:bodyPr/>
          <a:lstStyle/>
          <a:p>
            <a:r>
              <a:rPr lang="en-US" dirty="0" smtClean="0"/>
              <a:t>Isaiah’s Ministry </a:t>
            </a:r>
            <a:r>
              <a:rPr lang="en-US" sz="4000" dirty="0" smtClean="0"/>
              <a:t>(~740 B.C. – 680 B.C.)</a:t>
            </a:r>
            <a:endParaRPr lang="en-US" sz="4000" dirty="0"/>
          </a:p>
        </p:txBody>
      </p:sp>
      <p:sp>
        <p:nvSpPr>
          <p:cNvPr id="6" name="TextBox 5"/>
          <p:cNvSpPr txBox="1"/>
          <p:nvPr/>
        </p:nvSpPr>
        <p:spPr>
          <a:xfrm>
            <a:off x="405129" y="2133600"/>
            <a:ext cx="6021071" cy="2846933"/>
          </a:xfrm>
          <a:prstGeom prst="rect">
            <a:avLst/>
          </a:prstGeom>
          <a:noFill/>
        </p:spPr>
        <p:txBody>
          <a:bodyPr wrap="square" rtlCol="0">
            <a:spAutoFit/>
          </a:bodyPr>
          <a:lstStyle/>
          <a:p>
            <a:pPr algn="r"/>
            <a:r>
              <a:rPr lang="en-US" sz="2800" b="1" dirty="0"/>
              <a:t>The vision of Isaiah the son of </a:t>
            </a:r>
            <a:r>
              <a:rPr lang="en-US" sz="2800" b="1" dirty="0" err="1"/>
              <a:t>Amoz</a:t>
            </a:r>
            <a:r>
              <a:rPr lang="en-US" sz="2800" b="1" dirty="0"/>
              <a:t>, which he saw concerning Judah and Jerusalem in the days of </a:t>
            </a:r>
            <a:r>
              <a:rPr lang="en-US" sz="2800" b="1" dirty="0" err="1"/>
              <a:t>Uzziah</a:t>
            </a:r>
            <a:r>
              <a:rPr lang="en-US" sz="2800" b="1" dirty="0"/>
              <a:t>, </a:t>
            </a:r>
            <a:r>
              <a:rPr lang="en-US" sz="2800" b="1" dirty="0" err="1"/>
              <a:t>Jotham</a:t>
            </a:r>
            <a:r>
              <a:rPr lang="en-US" sz="2800" b="1" dirty="0"/>
              <a:t>, Ahaz, and Hezekiah, kings of Judah.</a:t>
            </a:r>
          </a:p>
          <a:p>
            <a:pPr algn="r"/>
            <a:endParaRPr lang="en-US" sz="1100" b="1" dirty="0"/>
          </a:p>
          <a:p>
            <a:pPr algn="r"/>
            <a:r>
              <a:rPr lang="en-US" sz="2800" b="1" dirty="0" smtClean="0"/>
              <a:t>Isaiah 1:1</a:t>
            </a:r>
            <a:endParaRPr lang="en-US" sz="2800" b="1" dirty="0"/>
          </a:p>
        </p:txBody>
      </p:sp>
      <p:sp>
        <p:nvSpPr>
          <p:cNvPr id="3" name="TextBox 2"/>
          <p:cNvSpPr txBox="1"/>
          <p:nvPr/>
        </p:nvSpPr>
        <p:spPr>
          <a:xfrm>
            <a:off x="1397000" y="5242143"/>
            <a:ext cx="4038600" cy="400110"/>
          </a:xfrm>
          <a:prstGeom prst="rect">
            <a:avLst/>
          </a:prstGeom>
          <a:noFill/>
        </p:spPr>
        <p:txBody>
          <a:bodyPr wrap="square" rtlCol="0">
            <a:spAutoFit/>
          </a:bodyPr>
          <a:lstStyle/>
          <a:p>
            <a:pPr algn="ctr"/>
            <a:r>
              <a:rPr lang="en-US" sz="2000" b="1" i="1" dirty="0" err="1" smtClean="0">
                <a:solidFill>
                  <a:schemeClr val="accent1">
                    <a:lumMod val="50000"/>
                  </a:schemeClr>
                </a:solidFill>
              </a:rPr>
              <a:t>Uzziah</a:t>
            </a:r>
            <a:r>
              <a:rPr lang="en-US" sz="2000" b="1" i="1" dirty="0" smtClean="0">
                <a:solidFill>
                  <a:schemeClr val="accent1">
                    <a:lumMod val="50000"/>
                  </a:schemeClr>
                </a:solidFill>
              </a:rPr>
              <a:t> </a:t>
            </a:r>
            <a:r>
              <a:rPr lang="en-US" sz="2000" b="1" i="1" dirty="0">
                <a:solidFill>
                  <a:schemeClr val="accent1">
                    <a:lumMod val="50000"/>
                  </a:schemeClr>
                </a:solidFill>
              </a:rPr>
              <a:t>(790–739 B.C.) </a:t>
            </a:r>
          </a:p>
        </p:txBody>
      </p:sp>
      <p:sp>
        <p:nvSpPr>
          <p:cNvPr id="7" name="TextBox 6"/>
          <p:cNvSpPr txBox="1"/>
          <p:nvPr/>
        </p:nvSpPr>
        <p:spPr>
          <a:xfrm>
            <a:off x="1397000" y="6072343"/>
            <a:ext cx="4038600" cy="400110"/>
          </a:xfrm>
          <a:prstGeom prst="rect">
            <a:avLst/>
          </a:prstGeom>
          <a:noFill/>
        </p:spPr>
        <p:txBody>
          <a:bodyPr wrap="square" rtlCol="0">
            <a:spAutoFit/>
          </a:bodyPr>
          <a:lstStyle/>
          <a:p>
            <a:pPr algn="ctr"/>
            <a:r>
              <a:rPr lang="en-US" sz="2000" b="1" i="1" dirty="0" smtClean="0">
                <a:solidFill>
                  <a:schemeClr val="accent1">
                    <a:lumMod val="50000"/>
                  </a:schemeClr>
                </a:solidFill>
              </a:rPr>
              <a:t>Ahaz </a:t>
            </a:r>
            <a:r>
              <a:rPr lang="en-US" sz="2000" b="1" i="1" dirty="0">
                <a:solidFill>
                  <a:schemeClr val="accent1">
                    <a:lumMod val="50000"/>
                  </a:schemeClr>
                </a:solidFill>
              </a:rPr>
              <a:t>(731–715 B.C</a:t>
            </a:r>
            <a:r>
              <a:rPr lang="en-US" sz="2000" b="1" i="1" dirty="0" smtClean="0">
                <a:solidFill>
                  <a:schemeClr val="accent1">
                    <a:lumMod val="50000"/>
                  </a:schemeClr>
                </a:solidFill>
              </a:rPr>
              <a:t>.)</a:t>
            </a:r>
          </a:p>
        </p:txBody>
      </p:sp>
      <p:sp>
        <p:nvSpPr>
          <p:cNvPr id="8" name="TextBox 7"/>
          <p:cNvSpPr txBox="1"/>
          <p:nvPr/>
        </p:nvSpPr>
        <p:spPr>
          <a:xfrm>
            <a:off x="1397000" y="6487444"/>
            <a:ext cx="4038600" cy="400110"/>
          </a:xfrm>
          <a:prstGeom prst="rect">
            <a:avLst/>
          </a:prstGeom>
          <a:noFill/>
        </p:spPr>
        <p:txBody>
          <a:bodyPr wrap="square" rtlCol="0">
            <a:spAutoFit/>
          </a:bodyPr>
          <a:lstStyle/>
          <a:p>
            <a:pPr algn="ctr"/>
            <a:r>
              <a:rPr lang="en-US" sz="2000" b="1" i="1" dirty="0" smtClean="0">
                <a:solidFill>
                  <a:schemeClr val="accent1">
                    <a:lumMod val="50000"/>
                  </a:schemeClr>
                </a:solidFill>
              </a:rPr>
              <a:t>Hezekiah </a:t>
            </a:r>
            <a:r>
              <a:rPr lang="en-US" sz="2000" b="1" i="1" dirty="0">
                <a:solidFill>
                  <a:schemeClr val="accent1">
                    <a:lumMod val="50000"/>
                  </a:schemeClr>
                </a:solidFill>
              </a:rPr>
              <a:t>(715–686 B.C</a:t>
            </a:r>
            <a:r>
              <a:rPr lang="en-US" sz="2000" b="1" i="1" dirty="0" smtClean="0">
                <a:solidFill>
                  <a:schemeClr val="accent1">
                    <a:lumMod val="50000"/>
                  </a:schemeClr>
                </a:solidFill>
              </a:rPr>
              <a:t>.)</a:t>
            </a:r>
            <a:endParaRPr lang="en-US" sz="2000" b="1" i="1" dirty="0">
              <a:solidFill>
                <a:schemeClr val="accent1">
                  <a:lumMod val="50000"/>
                </a:schemeClr>
              </a:solidFill>
            </a:endParaRPr>
          </a:p>
        </p:txBody>
      </p:sp>
      <p:sp>
        <p:nvSpPr>
          <p:cNvPr id="9" name="TextBox 8"/>
          <p:cNvSpPr txBox="1"/>
          <p:nvPr/>
        </p:nvSpPr>
        <p:spPr>
          <a:xfrm>
            <a:off x="1397000" y="5657243"/>
            <a:ext cx="4038600" cy="400110"/>
          </a:xfrm>
          <a:prstGeom prst="rect">
            <a:avLst/>
          </a:prstGeom>
          <a:noFill/>
        </p:spPr>
        <p:txBody>
          <a:bodyPr wrap="square" rtlCol="0">
            <a:spAutoFit/>
          </a:bodyPr>
          <a:lstStyle/>
          <a:p>
            <a:pPr algn="ctr"/>
            <a:r>
              <a:rPr lang="en-US" sz="2000" b="1" i="1" dirty="0" err="1" smtClean="0">
                <a:solidFill>
                  <a:schemeClr val="accent1">
                    <a:lumMod val="50000"/>
                  </a:schemeClr>
                </a:solidFill>
              </a:rPr>
              <a:t>Jotham</a:t>
            </a:r>
            <a:r>
              <a:rPr lang="en-US" sz="2000" b="1" i="1" dirty="0" smtClean="0">
                <a:solidFill>
                  <a:schemeClr val="accent1">
                    <a:lumMod val="50000"/>
                  </a:schemeClr>
                </a:solidFill>
              </a:rPr>
              <a:t> </a:t>
            </a:r>
            <a:r>
              <a:rPr lang="en-US" sz="2000" b="1" i="1" dirty="0">
                <a:solidFill>
                  <a:schemeClr val="accent1">
                    <a:lumMod val="50000"/>
                  </a:schemeClr>
                </a:solidFill>
              </a:rPr>
              <a:t>(739–731 B.C</a:t>
            </a:r>
            <a:r>
              <a:rPr lang="en-US" sz="2000" b="1" i="1" dirty="0" smtClean="0">
                <a:solidFill>
                  <a:schemeClr val="accent1">
                    <a:lumMod val="50000"/>
                  </a:schemeClr>
                </a:solidFill>
              </a:rPr>
              <a:t>.)</a:t>
            </a:r>
          </a:p>
        </p:txBody>
      </p:sp>
      <p:sp>
        <p:nvSpPr>
          <p:cNvPr id="11" name="Slide Number Placeholder 10"/>
          <p:cNvSpPr>
            <a:spLocks noGrp="1"/>
          </p:cNvSpPr>
          <p:nvPr>
            <p:ph type="sldNum" sz="quarter" idx="12"/>
          </p:nvPr>
        </p:nvSpPr>
        <p:spPr/>
        <p:txBody>
          <a:bodyPr/>
          <a:lstStyle/>
          <a:p>
            <a:fld id="{E82D80B4-CD89-403B-BB19-E43D76EFD309}" type="slidenum">
              <a:rPr lang="en-US" altLang="en-US" smtClean="0"/>
              <a:pPr/>
              <a:t>18</a:t>
            </a:fld>
            <a:endParaRPr lang="en-US" altLang="en-US"/>
          </a:p>
        </p:txBody>
      </p:sp>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26400" y="1589793"/>
            <a:ext cx="3596376" cy="5410200"/>
          </a:xfrm>
          <a:prstGeom prst="rect">
            <a:avLst/>
          </a:prstGeom>
        </p:spPr>
      </p:pic>
      <p:sp>
        <p:nvSpPr>
          <p:cNvPr id="5" name="TextBox 4"/>
          <p:cNvSpPr txBox="1"/>
          <p:nvPr/>
        </p:nvSpPr>
        <p:spPr>
          <a:xfrm>
            <a:off x="8027850" y="6865748"/>
            <a:ext cx="3721275" cy="338554"/>
          </a:xfrm>
          <a:prstGeom prst="rect">
            <a:avLst/>
          </a:prstGeom>
          <a:noFill/>
        </p:spPr>
        <p:txBody>
          <a:bodyPr wrap="none" rtlCol="0">
            <a:spAutoFit/>
          </a:bodyPr>
          <a:lstStyle/>
          <a:p>
            <a:r>
              <a:rPr lang="en-US" sz="1600" dirty="0" smtClean="0"/>
              <a:t>The “</a:t>
            </a:r>
            <a:r>
              <a:rPr lang="en-US" sz="1600" dirty="0" err="1" smtClean="0"/>
              <a:t>Syro-Ephraimite</a:t>
            </a:r>
            <a:r>
              <a:rPr lang="en-US" sz="1600" dirty="0" smtClean="0"/>
              <a:t> War” ~ 735 B.C. </a:t>
            </a:r>
            <a:endParaRPr lang="en-US" sz="1600" dirty="0"/>
          </a:p>
        </p:txBody>
      </p:sp>
    </p:spTree>
    <p:extLst>
      <p:ext uri="{BB962C8B-B14F-4D97-AF65-F5344CB8AC3E}">
        <p14:creationId xmlns:p14="http://schemas.microsoft.com/office/powerpoint/2010/main" val="31577665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Kings of the Divided Monarchy</a:t>
            </a:r>
            <a:endParaRPr lang="en-US" dirty="0"/>
          </a:p>
        </p:txBody>
      </p:sp>
      <p:grpSp>
        <p:nvGrpSpPr>
          <p:cNvPr id="119" name="Group 118"/>
          <p:cNvGrpSpPr/>
          <p:nvPr/>
        </p:nvGrpSpPr>
        <p:grpSpPr>
          <a:xfrm>
            <a:off x="1501419" y="3968147"/>
            <a:ext cx="2286000" cy="228600"/>
            <a:chOff x="406400" y="4038600"/>
            <a:chExt cx="2286000" cy="228600"/>
          </a:xfrm>
        </p:grpSpPr>
        <p:sp>
          <p:nvSpPr>
            <p:cNvPr id="120" name="Rectangle 119"/>
            <p:cNvSpPr/>
            <p:nvPr/>
          </p:nvSpPr>
          <p:spPr>
            <a:xfrm>
              <a:off x="406400" y="4038600"/>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effectLst>
                  <a:outerShdw blurRad="38100" dist="38100" dir="2700000" algn="tl">
                    <a:srgbClr val="000000">
                      <a:alpha val="43137"/>
                    </a:srgbClr>
                  </a:outerShdw>
                </a:effectLst>
              </a:endParaRPr>
            </a:p>
          </p:txBody>
        </p:sp>
        <p:sp>
          <p:nvSpPr>
            <p:cNvPr id="121" name="Rectangle 120"/>
            <p:cNvSpPr/>
            <p:nvPr/>
          </p:nvSpPr>
          <p:spPr>
            <a:xfrm>
              <a:off x="635000" y="4038600"/>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effectLst>
                  <a:outerShdw blurRad="38100" dist="38100" dir="2700000" algn="tl">
                    <a:srgbClr val="000000">
                      <a:alpha val="43137"/>
                    </a:srgbClr>
                  </a:outerShdw>
                </a:effectLst>
              </a:endParaRPr>
            </a:p>
          </p:txBody>
        </p:sp>
        <p:sp>
          <p:nvSpPr>
            <p:cNvPr id="122" name="Rectangle 121"/>
            <p:cNvSpPr/>
            <p:nvPr/>
          </p:nvSpPr>
          <p:spPr>
            <a:xfrm>
              <a:off x="863600" y="4038600"/>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effectLst>
                  <a:outerShdw blurRad="38100" dist="38100" dir="2700000" algn="tl">
                    <a:srgbClr val="000000">
                      <a:alpha val="43137"/>
                    </a:srgbClr>
                  </a:outerShdw>
                </a:effectLst>
              </a:endParaRPr>
            </a:p>
          </p:txBody>
        </p:sp>
        <p:sp>
          <p:nvSpPr>
            <p:cNvPr id="123" name="Rectangle 122"/>
            <p:cNvSpPr/>
            <p:nvPr/>
          </p:nvSpPr>
          <p:spPr>
            <a:xfrm>
              <a:off x="1092200" y="4038600"/>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effectLst>
                  <a:outerShdw blurRad="38100" dist="38100" dir="2700000" algn="tl">
                    <a:srgbClr val="000000">
                      <a:alpha val="43137"/>
                    </a:srgbClr>
                  </a:outerShdw>
                </a:effectLst>
              </a:endParaRPr>
            </a:p>
          </p:txBody>
        </p:sp>
        <p:sp>
          <p:nvSpPr>
            <p:cNvPr id="124" name="Rectangle 123"/>
            <p:cNvSpPr/>
            <p:nvPr/>
          </p:nvSpPr>
          <p:spPr>
            <a:xfrm>
              <a:off x="1320800" y="4038600"/>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effectLst>
                  <a:outerShdw blurRad="38100" dist="38100" dir="2700000" algn="tl">
                    <a:srgbClr val="000000">
                      <a:alpha val="43137"/>
                    </a:srgbClr>
                  </a:outerShdw>
                </a:effectLst>
              </a:endParaRPr>
            </a:p>
          </p:txBody>
        </p:sp>
        <p:sp>
          <p:nvSpPr>
            <p:cNvPr id="125" name="Rectangle 124"/>
            <p:cNvSpPr/>
            <p:nvPr/>
          </p:nvSpPr>
          <p:spPr>
            <a:xfrm>
              <a:off x="1549400" y="4038600"/>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effectLst>
                  <a:outerShdw blurRad="38100" dist="38100" dir="2700000" algn="tl">
                    <a:srgbClr val="000000">
                      <a:alpha val="43137"/>
                    </a:srgbClr>
                  </a:outerShdw>
                </a:effectLst>
              </a:endParaRPr>
            </a:p>
          </p:txBody>
        </p:sp>
        <p:sp>
          <p:nvSpPr>
            <p:cNvPr id="126" name="Rectangle 125"/>
            <p:cNvSpPr/>
            <p:nvPr/>
          </p:nvSpPr>
          <p:spPr>
            <a:xfrm>
              <a:off x="1778000" y="4038600"/>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effectLst>
                  <a:outerShdw blurRad="38100" dist="38100" dir="2700000" algn="tl">
                    <a:srgbClr val="000000">
                      <a:alpha val="43137"/>
                    </a:srgbClr>
                  </a:outerShdw>
                </a:effectLst>
              </a:endParaRPr>
            </a:p>
          </p:txBody>
        </p:sp>
        <p:sp>
          <p:nvSpPr>
            <p:cNvPr id="127" name="Rectangle 126"/>
            <p:cNvSpPr/>
            <p:nvPr/>
          </p:nvSpPr>
          <p:spPr>
            <a:xfrm>
              <a:off x="2006600" y="4038600"/>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effectLst>
                  <a:outerShdw blurRad="38100" dist="38100" dir="2700000" algn="tl">
                    <a:srgbClr val="000000">
                      <a:alpha val="43137"/>
                    </a:srgbClr>
                  </a:outerShdw>
                </a:effectLst>
              </a:endParaRPr>
            </a:p>
          </p:txBody>
        </p:sp>
        <p:sp>
          <p:nvSpPr>
            <p:cNvPr id="128" name="Rectangle 127"/>
            <p:cNvSpPr/>
            <p:nvPr/>
          </p:nvSpPr>
          <p:spPr>
            <a:xfrm>
              <a:off x="2235200" y="4038600"/>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effectLst>
                  <a:outerShdw blurRad="38100" dist="38100" dir="2700000" algn="tl">
                    <a:srgbClr val="000000">
                      <a:alpha val="43137"/>
                    </a:srgbClr>
                  </a:outerShdw>
                </a:effectLst>
              </a:endParaRPr>
            </a:p>
          </p:txBody>
        </p:sp>
        <p:sp>
          <p:nvSpPr>
            <p:cNvPr id="129" name="Rectangle 128"/>
            <p:cNvSpPr/>
            <p:nvPr/>
          </p:nvSpPr>
          <p:spPr>
            <a:xfrm>
              <a:off x="2463800" y="4038600"/>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effectLst>
                  <a:outerShdw blurRad="38100" dist="38100" dir="2700000" algn="tl">
                    <a:srgbClr val="000000">
                      <a:alpha val="43137"/>
                    </a:srgbClr>
                  </a:outerShdw>
                </a:effectLst>
              </a:endParaRPr>
            </a:p>
          </p:txBody>
        </p:sp>
      </p:grpSp>
      <p:grpSp>
        <p:nvGrpSpPr>
          <p:cNvPr id="130" name="Group 129"/>
          <p:cNvGrpSpPr/>
          <p:nvPr/>
        </p:nvGrpSpPr>
        <p:grpSpPr>
          <a:xfrm>
            <a:off x="3787419" y="3968147"/>
            <a:ext cx="2286000" cy="228600"/>
            <a:chOff x="406400" y="4038600"/>
            <a:chExt cx="2286000" cy="228600"/>
          </a:xfrm>
        </p:grpSpPr>
        <p:sp>
          <p:nvSpPr>
            <p:cNvPr id="131" name="Rectangle 130"/>
            <p:cNvSpPr/>
            <p:nvPr/>
          </p:nvSpPr>
          <p:spPr>
            <a:xfrm>
              <a:off x="406400" y="4038600"/>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effectLst>
                  <a:outerShdw blurRad="38100" dist="38100" dir="2700000" algn="tl">
                    <a:srgbClr val="000000">
                      <a:alpha val="43137"/>
                    </a:srgbClr>
                  </a:outerShdw>
                </a:effectLst>
              </a:endParaRPr>
            </a:p>
          </p:txBody>
        </p:sp>
        <p:sp>
          <p:nvSpPr>
            <p:cNvPr id="132" name="Rectangle 131"/>
            <p:cNvSpPr/>
            <p:nvPr/>
          </p:nvSpPr>
          <p:spPr>
            <a:xfrm>
              <a:off x="635000" y="4038600"/>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effectLst>
                  <a:outerShdw blurRad="38100" dist="38100" dir="2700000" algn="tl">
                    <a:srgbClr val="000000">
                      <a:alpha val="43137"/>
                    </a:srgbClr>
                  </a:outerShdw>
                </a:effectLst>
              </a:endParaRPr>
            </a:p>
          </p:txBody>
        </p:sp>
        <p:sp>
          <p:nvSpPr>
            <p:cNvPr id="133" name="Rectangle 132"/>
            <p:cNvSpPr/>
            <p:nvPr/>
          </p:nvSpPr>
          <p:spPr>
            <a:xfrm>
              <a:off x="863600" y="4038600"/>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effectLst>
                  <a:outerShdw blurRad="38100" dist="38100" dir="2700000" algn="tl">
                    <a:srgbClr val="000000">
                      <a:alpha val="43137"/>
                    </a:srgbClr>
                  </a:outerShdw>
                </a:effectLst>
              </a:endParaRPr>
            </a:p>
          </p:txBody>
        </p:sp>
        <p:sp>
          <p:nvSpPr>
            <p:cNvPr id="134" name="Rectangle 133"/>
            <p:cNvSpPr/>
            <p:nvPr/>
          </p:nvSpPr>
          <p:spPr>
            <a:xfrm>
              <a:off x="1092200" y="4038600"/>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effectLst>
                  <a:outerShdw blurRad="38100" dist="38100" dir="2700000" algn="tl">
                    <a:srgbClr val="000000">
                      <a:alpha val="43137"/>
                    </a:srgbClr>
                  </a:outerShdw>
                </a:effectLst>
              </a:endParaRPr>
            </a:p>
          </p:txBody>
        </p:sp>
        <p:sp>
          <p:nvSpPr>
            <p:cNvPr id="135" name="Rectangle 134"/>
            <p:cNvSpPr/>
            <p:nvPr/>
          </p:nvSpPr>
          <p:spPr>
            <a:xfrm>
              <a:off x="1320800" y="4038600"/>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effectLst>
                  <a:outerShdw blurRad="38100" dist="38100" dir="2700000" algn="tl">
                    <a:srgbClr val="000000">
                      <a:alpha val="43137"/>
                    </a:srgbClr>
                  </a:outerShdw>
                </a:effectLst>
              </a:endParaRPr>
            </a:p>
          </p:txBody>
        </p:sp>
        <p:sp>
          <p:nvSpPr>
            <p:cNvPr id="136" name="Rectangle 135"/>
            <p:cNvSpPr/>
            <p:nvPr/>
          </p:nvSpPr>
          <p:spPr>
            <a:xfrm>
              <a:off x="1549400" y="4038600"/>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effectLst>
                  <a:outerShdw blurRad="38100" dist="38100" dir="2700000" algn="tl">
                    <a:srgbClr val="000000">
                      <a:alpha val="43137"/>
                    </a:srgbClr>
                  </a:outerShdw>
                </a:effectLst>
              </a:endParaRPr>
            </a:p>
          </p:txBody>
        </p:sp>
        <p:sp>
          <p:nvSpPr>
            <p:cNvPr id="137" name="Rectangle 136"/>
            <p:cNvSpPr/>
            <p:nvPr/>
          </p:nvSpPr>
          <p:spPr>
            <a:xfrm>
              <a:off x="1778000" y="4038600"/>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effectLst>
                  <a:outerShdw blurRad="38100" dist="38100" dir="2700000" algn="tl">
                    <a:srgbClr val="000000">
                      <a:alpha val="43137"/>
                    </a:srgbClr>
                  </a:outerShdw>
                </a:effectLst>
              </a:endParaRPr>
            </a:p>
          </p:txBody>
        </p:sp>
        <p:sp>
          <p:nvSpPr>
            <p:cNvPr id="138" name="Rectangle 137"/>
            <p:cNvSpPr/>
            <p:nvPr/>
          </p:nvSpPr>
          <p:spPr>
            <a:xfrm>
              <a:off x="2006600" y="4038600"/>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effectLst>
                  <a:outerShdw blurRad="38100" dist="38100" dir="2700000" algn="tl">
                    <a:srgbClr val="000000">
                      <a:alpha val="43137"/>
                    </a:srgbClr>
                  </a:outerShdw>
                </a:effectLst>
              </a:endParaRPr>
            </a:p>
          </p:txBody>
        </p:sp>
        <p:sp>
          <p:nvSpPr>
            <p:cNvPr id="139" name="Rectangle 138"/>
            <p:cNvSpPr/>
            <p:nvPr/>
          </p:nvSpPr>
          <p:spPr>
            <a:xfrm>
              <a:off x="2235200" y="4038600"/>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effectLst>
                  <a:outerShdw blurRad="38100" dist="38100" dir="2700000" algn="tl">
                    <a:srgbClr val="000000">
                      <a:alpha val="43137"/>
                    </a:srgbClr>
                  </a:outerShdw>
                </a:effectLst>
              </a:endParaRPr>
            </a:p>
          </p:txBody>
        </p:sp>
        <p:sp>
          <p:nvSpPr>
            <p:cNvPr id="140" name="Rectangle 139"/>
            <p:cNvSpPr/>
            <p:nvPr/>
          </p:nvSpPr>
          <p:spPr>
            <a:xfrm>
              <a:off x="2463800" y="4038600"/>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effectLst>
                  <a:outerShdw blurRad="38100" dist="38100" dir="2700000" algn="tl">
                    <a:srgbClr val="000000">
                      <a:alpha val="43137"/>
                    </a:srgbClr>
                  </a:outerShdw>
                </a:effectLst>
              </a:endParaRPr>
            </a:p>
          </p:txBody>
        </p:sp>
      </p:grpSp>
      <p:grpSp>
        <p:nvGrpSpPr>
          <p:cNvPr id="141" name="Group 140"/>
          <p:cNvGrpSpPr/>
          <p:nvPr/>
        </p:nvGrpSpPr>
        <p:grpSpPr>
          <a:xfrm>
            <a:off x="6066522" y="3968147"/>
            <a:ext cx="2286000" cy="228600"/>
            <a:chOff x="406400" y="4038600"/>
            <a:chExt cx="2286000" cy="228600"/>
          </a:xfrm>
        </p:grpSpPr>
        <p:sp>
          <p:nvSpPr>
            <p:cNvPr id="142" name="Rectangle 141"/>
            <p:cNvSpPr/>
            <p:nvPr/>
          </p:nvSpPr>
          <p:spPr>
            <a:xfrm>
              <a:off x="406400" y="4038600"/>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effectLst>
                  <a:outerShdw blurRad="38100" dist="38100" dir="2700000" algn="tl">
                    <a:srgbClr val="000000">
                      <a:alpha val="43137"/>
                    </a:srgbClr>
                  </a:outerShdw>
                </a:effectLst>
              </a:endParaRPr>
            </a:p>
          </p:txBody>
        </p:sp>
        <p:sp>
          <p:nvSpPr>
            <p:cNvPr id="143" name="Rectangle 142"/>
            <p:cNvSpPr/>
            <p:nvPr/>
          </p:nvSpPr>
          <p:spPr>
            <a:xfrm>
              <a:off x="635000" y="4038600"/>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effectLst>
                  <a:outerShdw blurRad="38100" dist="38100" dir="2700000" algn="tl">
                    <a:srgbClr val="000000">
                      <a:alpha val="43137"/>
                    </a:srgbClr>
                  </a:outerShdw>
                </a:effectLst>
              </a:endParaRPr>
            </a:p>
          </p:txBody>
        </p:sp>
        <p:sp>
          <p:nvSpPr>
            <p:cNvPr id="144" name="Rectangle 143"/>
            <p:cNvSpPr/>
            <p:nvPr/>
          </p:nvSpPr>
          <p:spPr>
            <a:xfrm>
              <a:off x="863600" y="4038600"/>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effectLst>
                  <a:outerShdw blurRad="38100" dist="38100" dir="2700000" algn="tl">
                    <a:srgbClr val="000000">
                      <a:alpha val="43137"/>
                    </a:srgbClr>
                  </a:outerShdw>
                </a:effectLst>
              </a:endParaRPr>
            </a:p>
          </p:txBody>
        </p:sp>
        <p:sp>
          <p:nvSpPr>
            <p:cNvPr id="145" name="Rectangle 144"/>
            <p:cNvSpPr/>
            <p:nvPr/>
          </p:nvSpPr>
          <p:spPr>
            <a:xfrm>
              <a:off x="1092200" y="4038600"/>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effectLst>
                  <a:outerShdw blurRad="38100" dist="38100" dir="2700000" algn="tl">
                    <a:srgbClr val="000000">
                      <a:alpha val="43137"/>
                    </a:srgbClr>
                  </a:outerShdw>
                </a:effectLst>
              </a:endParaRPr>
            </a:p>
          </p:txBody>
        </p:sp>
        <p:sp>
          <p:nvSpPr>
            <p:cNvPr id="146" name="Rectangle 145"/>
            <p:cNvSpPr/>
            <p:nvPr/>
          </p:nvSpPr>
          <p:spPr>
            <a:xfrm>
              <a:off x="1320800" y="4038600"/>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effectLst>
                  <a:outerShdw blurRad="38100" dist="38100" dir="2700000" algn="tl">
                    <a:srgbClr val="000000">
                      <a:alpha val="43137"/>
                    </a:srgbClr>
                  </a:outerShdw>
                </a:effectLst>
              </a:endParaRPr>
            </a:p>
          </p:txBody>
        </p:sp>
        <p:sp>
          <p:nvSpPr>
            <p:cNvPr id="147" name="Rectangle 146"/>
            <p:cNvSpPr/>
            <p:nvPr/>
          </p:nvSpPr>
          <p:spPr>
            <a:xfrm>
              <a:off x="1549400" y="4038600"/>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effectLst>
                  <a:outerShdw blurRad="38100" dist="38100" dir="2700000" algn="tl">
                    <a:srgbClr val="000000">
                      <a:alpha val="43137"/>
                    </a:srgbClr>
                  </a:outerShdw>
                </a:effectLst>
              </a:endParaRPr>
            </a:p>
          </p:txBody>
        </p:sp>
        <p:sp>
          <p:nvSpPr>
            <p:cNvPr id="148" name="Rectangle 147"/>
            <p:cNvSpPr/>
            <p:nvPr/>
          </p:nvSpPr>
          <p:spPr>
            <a:xfrm>
              <a:off x="1778000" y="4038600"/>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effectLst>
                  <a:outerShdw blurRad="38100" dist="38100" dir="2700000" algn="tl">
                    <a:srgbClr val="000000">
                      <a:alpha val="43137"/>
                    </a:srgbClr>
                  </a:outerShdw>
                </a:effectLst>
              </a:endParaRPr>
            </a:p>
          </p:txBody>
        </p:sp>
        <p:sp>
          <p:nvSpPr>
            <p:cNvPr id="149" name="Rectangle 148"/>
            <p:cNvSpPr/>
            <p:nvPr/>
          </p:nvSpPr>
          <p:spPr>
            <a:xfrm>
              <a:off x="2006600" y="4038600"/>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effectLst>
                  <a:outerShdw blurRad="38100" dist="38100" dir="2700000" algn="tl">
                    <a:srgbClr val="000000">
                      <a:alpha val="43137"/>
                    </a:srgbClr>
                  </a:outerShdw>
                </a:effectLst>
              </a:endParaRPr>
            </a:p>
          </p:txBody>
        </p:sp>
        <p:sp>
          <p:nvSpPr>
            <p:cNvPr id="150" name="Rectangle 149"/>
            <p:cNvSpPr/>
            <p:nvPr/>
          </p:nvSpPr>
          <p:spPr>
            <a:xfrm>
              <a:off x="2235200" y="4038600"/>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effectLst>
                  <a:outerShdw blurRad="38100" dist="38100" dir="2700000" algn="tl">
                    <a:srgbClr val="000000">
                      <a:alpha val="43137"/>
                    </a:srgbClr>
                  </a:outerShdw>
                </a:effectLst>
              </a:endParaRPr>
            </a:p>
          </p:txBody>
        </p:sp>
        <p:sp>
          <p:nvSpPr>
            <p:cNvPr id="151" name="Rectangle 150"/>
            <p:cNvSpPr/>
            <p:nvPr/>
          </p:nvSpPr>
          <p:spPr>
            <a:xfrm>
              <a:off x="2463800" y="4038600"/>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effectLst>
                  <a:outerShdw blurRad="38100" dist="38100" dir="2700000" algn="tl">
                    <a:srgbClr val="000000">
                      <a:alpha val="43137"/>
                    </a:srgbClr>
                  </a:outerShdw>
                </a:effectLst>
              </a:endParaRPr>
            </a:p>
          </p:txBody>
        </p:sp>
      </p:grpSp>
      <p:grpSp>
        <p:nvGrpSpPr>
          <p:cNvPr id="152" name="Group 151"/>
          <p:cNvGrpSpPr/>
          <p:nvPr/>
        </p:nvGrpSpPr>
        <p:grpSpPr>
          <a:xfrm>
            <a:off x="8359419" y="3968147"/>
            <a:ext cx="2286000" cy="228600"/>
            <a:chOff x="406400" y="4038600"/>
            <a:chExt cx="2286000" cy="228600"/>
          </a:xfrm>
        </p:grpSpPr>
        <p:sp>
          <p:nvSpPr>
            <p:cNvPr id="153" name="Rectangle 152"/>
            <p:cNvSpPr/>
            <p:nvPr/>
          </p:nvSpPr>
          <p:spPr>
            <a:xfrm>
              <a:off x="406400" y="4038600"/>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effectLst>
                  <a:outerShdw blurRad="38100" dist="38100" dir="2700000" algn="tl">
                    <a:srgbClr val="000000">
                      <a:alpha val="43137"/>
                    </a:srgbClr>
                  </a:outerShdw>
                </a:effectLst>
              </a:endParaRPr>
            </a:p>
          </p:txBody>
        </p:sp>
        <p:sp>
          <p:nvSpPr>
            <p:cNvPr id="154" name="Rectangle 153"/>
            <p:cNvSpPr/>
            <p:nvPr/>
          </p:nvSpPr>
          <p:spPr>
            <a:xfrm>
              <a:off x="635000" y="4038600"/>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effectLst>
                  <a:outerShdw blurRad="38100" dist="38100" dir="2700000" algn="tl">
                    <a:srgbClr val="000000">
                      <a:alpha val="43137"/>
                    </a:srgbClr>
                  </a:outerShdw>
                </a:effectLst>
              </a:endParaRPr>
            </a:p>
          </p:txBody>
        </p:sp>
        <p:sp>
          <p:nvSpPr>
            <p:cNvPr id="155" name="Rectangle 154"/>
            <p:cNvSpPr/>
            <p:nvPr/>
          </p:nvSpPr>
          <p:spPr>
            <a:xfrm>
              <a:off x="863600" y="4038600"/>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effectLst>
                  <a:outerShdw blurRad="38100" dist="38100" dir="2700000" algn="tl">
                    <a:srgbClr val="000000">
                      <a:alpha val="43137"/>
                    </a:srgbClr>
                  </a:outerShdw>
                </a:effectLst>
              </a:endParaRPr>
            </a:p>
          </p:txBody>
        </p:sp>
        <p:sp>
          <p:nvSpPr>
            <p:cNvPr id="156" name="Rectangle 155"/>
            <p:cNvSpPr/>
            <p:nvPr/>
          </p:nvSpPr>
          <p:spPr>
            <a:xfrm>
              <a:off x="1092200" y="4038600"/>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effectLst>
                  <a:outerShdw blurRad="38100" dist="38100" dir="2700000" algn="tl">
                    <a:srgbClr val="000000">
                      <a:alpha val="43137"/>
                    </a:srgbClr>
                  </a:outerShdw>
                </a:effectLst>
              </a:endParaRPr>
            </a:p>
          </p:txBody>
        </p:sp>
        <p:sp>
          <p:nvSpPr>
            <p:cNvPr id="157" name="Rectangle 156"/>
            <p:cNvSpPr/>
            <p:nvPr/>
          </p:nvSpPr>
          <p:spPr>
            <a:xfrm>
              <a:off x="1320800" y="4038600"/>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effectLst>
                  <a:outerShdw blurRad="38100" dist="38100" dir="2700000" algn="tl">
                    <a:srgbClr val="000000">
                      <a:alpha val="43137"/>
                    </a:srgbClr>
                  </a:outerShdw>
                </a:effectLst>
              </a:endParaRPr>
            </a:p>
          </p:txBody>
        </p:sp>
        <p:sp>
          <p:nvSpPr>
            <p:cNvPr id="158" name="Rectangle 157"/>
            <p:cNvSpPr/>
            <p:nvPr/>
          </p:nvSpPr>
          <p:spPr>
            <a:xfrm>
              <a:off x="1549400" y="4038600"/>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effectLst>
                  <a:outerShdw blurRad="38100" dist="38100" dir="2700000" algn="tl">
                    <a:srgbClr val="000000">
                      <a:alpha val="43137"/>
                    </a:srgbClr>
                  </a:outerShdw>
                </a:effectLst>
              </a:endParaRPr>
            </a:p>
          </p:txBody>
        </p:sp>
        <p:sp>
          <p:nvSpPr>
            <p:cNvPr id="159" name="Rectangle 158"/>
            <p:cNvSpPr/>
            <p:nvPr/>
          </p:nvSpPr>
          <p:spPr>
            <a:xfrm>
              <a:off x="1778000" y="4038600"/>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effectLst>
                  <a:outerShdw blurRad="38100" dist="38100" dir="2700000" algn="tl">
                    <a:srgbClr val="000000">
                      <a:alpha val="43137"/>
                    </a:srgbClr>
                  </a:outerShdw>
                </a:effectLst>
              </a:endParaRPr>
            </a:p>
          </p:txBody>
        </p:sp>
        <p:sp>
          <p:nvSpPr>
            <p:cNvPr id="160" name="Rectangle 159"/>
            <p:cNvSpPr/>
            <p:nvPr/>
          </p:nvSpPr>
          <p:spPr>
            <a:xfrm>
              <a:off x="2006600" y="4038600"/>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effectLst>
                  <a:outerShdw blurRad="38100" dist="38100" dir="2700000" algn="tl">
                    <a:srgbClr val="000000">
                      <a:alpha val="43137"/>
                    </a:srgbClr>
                  </a:outerShdw>
                </a:effectLst>
              </a:endParaRPr>
            </a:p>
          </p:txBody>
        </p:sp>
        <p:sp>
          <p:nvSpPr>
            <p:cNvPr id="161" name="Rectangle 160"/>
            <p:cNvSpPr/>
            <p:nvPr/>
          </p:nvSpPr>
          <p:spPr>
            <a:xfrm>
              <a:off x="2235200" y="4038600"/>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effectLst>
                  <a:outerShdw blurRad="38100" dist="38100" dir="2700000" algn="tl">
                    <a:srgbClr val="000000">
                      <a:alpha val="43137"/>
                    </a:srgbClr>
                  </a:outerShdw>
                </a:effectLst>
              </a:endParaRPr>
            </a:p>
          </p:txBody>
        </p:sp>
        <p:sp>
          <p:nvSpPr>
            <p:cNvPr id="162" name="Rectangle 161"/>
            <p:cNvSpPr/>
            <p:nvPr/>
          </p:nvSpPr>
          <p:spPr>
            <a:xfrm>
              <a:off x="2463800" y="4038600"/>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effectLst>
                  <a:outerShdw blurRad="38100" dist="38100" dir="2700000" algn="tl">
                    <a:srgbClr val="000000">
                      <a:alpha val="43137"/>
                    </a:srgbClr>
                  </a:outerShdw>
                </a:effectLst>
              </a:endParaRPr>
            </a:p>
          </p:txBody>
        </p:sp>
      </p:grpSp>
      <p:sp>
        <p:nvSpPr>
          <p:cNvPr id="163" name="TextBox 162"/>
          <p:cNvSpPr txBox="1"/>
          <p:nvPr/>
        </p:nvSpPr>
        <p:spPr>
          <a:xfrm rot="2771850">
            <a:off x="2614560" y="4664584"/>
            <a:ext cx="1059906" cy="307777"/>
          </a:xfrm>
          <a:prstGeom prst="rect">
            <a:avLst/>
          </a:prstGeom>
          <a:noFill/>
        </p:spPr>
        <p:txBody>
          <a:bodyPr wrap="none" rtlCol="0">
            <a:spAutoFit/>
          </a:bodyPr>
          <a:lstStyle/>
          <a:p>
            <a:r>
              <a:rPr lang="en-US" sz="1400" dirty="0" err="1" smtClean="0"/>
              <a:t>Rehaboam</a:t>
            </a:r>
            <a:endParaRPr lang="en-US" sz="1400" dirty="0"/>
          </a:p>
        </p:txBody>
      </p:sp>
      <p:sp>
        <p:nvSpPr>
          <p:cNvPr id="164" name="TextBox 163"/>
          <p:cNvSpPr txBox="1"/>
          <p:nvPr/>
        </p:nvSpPr>
        <p:spPr>
          <a:xfrm rot="2771850">
            <a:off x="2926322" y="4528644"/>
            <a:ext cx="683200" cy="307777"/>
          </a:xfrm>
          <a:prstGeom prst="rect">
            <a:avLst/>
          </a:prstGeom>
          <a:noFill/>
        </p:spPr>
        <p:txBody>
          <a:bodyPr wrap="none" rtlCol="0">
            <a:spAutoFit/>
          </a:bodyPr>
          <a:lstStyle/>
          <a:p>
            <a:r>
              <a:rPr lang="en-US" sz="1400" dirty="0" err="1" smtClean="0"/>
              <a:t>Abijah</a:t>
            </a:r>
            <a:endParaRPr lang="en-US" sz="1400" dirty="0"/>
          </a:p>
        </p:txBody>
      </p:sp>
      <p:sp>
        <p:nvSpPr>
          <p:cNvPr id="165" name="TextBox 164"/>
          <p:cNvSpPr txBox="1"/>
          <p:nvPr/>
        </p:nvSpPr>
        <p:spPr>
          <a:xfrm rot="2771850">
            <a:off x="3284906" y="4460385"/>
            <a:ext cx="494046" cy="307777"/>
          </a:xfrm>
          <a:prstGeom prst="rect">
            <a:avLst/>
          </a:prstGeom>
          <a:noFill/>
        </p:spPr>
        <p:txBody>
          <a:bodyPr wrap="none" rtlCol="0">
            <a:spAutoFit/>
          </a:bodyPr>
          <a:lstStyle/>
          <a:p>
            <a:r>
              <a:rPr lang="en-US" sz="1400" dirty="0" err="1" smtClean="0"/>
              <a:t>Asa</a:t>
            </a:r>
            <a:endParaRPr lang="en-US" sz="1400" dirty="0"/>
          </a:p>
        </p:txBody>
      </p:sp>
      <p:sp>
        <p:nvSpPr>
          <p:cNvPr id="166" name="TextBox 165"/>
          <p:cNvSpPr txBox="1"/>
          <p:nvPr/>
        </p:nvSpPr>
        <p:spPr>
          <a:xfrm rot="2771850">
            <a:off x="4373787" y="4718381"/>
            <a:ext cx="1208985" cy="307777"/>
          </a:xfrm>
          <a:prstGeom prst="rect">
            <a:avLst/>
          </a:prstGeom>
          <a:noFill/>
        </p:spPr>
        <p:txBody>
          <a:bodyPr wrap="none" rtlCol="0">
            <a:spAutoFit/>
          </a:bodyPr>
          <a:lstStyle/>
          <a:p>
            <a:r>
              <a:rPr lang="en-US" sz="1400" dirty="0" err="1" smtClean="0"/>
              <a:t>Jehosahphat</a:t>
            </a:r>
            <a:endParaRPr lang="en-US" sz="1400" dirty="0"/>
          </a:p>
        </p:txBody>
      </p:sp>
      <p:sp>
        <p:nvSpPr>
          <p:cNvPr id="167" name="TextBox 166"/>
          <p:cNvSpPr txBox="1"/>
          <p:nvPr/>
        </p:nvSpPr>
        <p:spPr>
          <a:xfrm rot="2771850">
            <a:off x="4985372" y="4599795"/>
            <a:ext cx="880369" cy="307777"/>
          </a:xfrm>
          <a:prstGeom prst="rect">
            <a:avLst/>
          </a:prstGeom>
          <a:noFill/>
        </p:spPr>
        <p:txBody>
          <a:bodyPr wrap="none" rtlCol="0">
            <a:spAutoFit/>
          </a:bodyPr>
          <a:lstStyle/>
          <a:p>
            <a:r>
              <a:rPr lang="en-US" sz="1400" dirty="0" err="1" smtClean="0"/>
              <a:t>Jehoram</a:t>
            </a:r>
            <a:endParaRPr lang="en-US" sz="1400" dirty="0"/>
          </a:p>
        </p:txBody>
      </p:sp>
      <p:sp>
        <p:nvSpPr>
          <p:cNvPr id="168" name="TextBox 167"/>
          <p:cNvSpPr txBox="1"/>
          <p:nvPr/>
        </p:nvSpPr>
        <p:spPr>
          <a:xfrm rot="2771850">
            <a:off x="5306370" y="4582441"/>
            <a:ext cx="832279" cy="307777"/>
          </a:xfrm>
          <a:prstGeom prst="rect">
            <a:avLst/>
          </a:prstGeom>
          <a:noFill/>
        </p:spPr>
        <p:txBody>
          <a:bodyPr wrap="none" rtlCol="0">
            <a:spAutoFit/>
          </a:bodyPr>
          <a:lstStyle/>
          <a:p>
            <a:r>
              <a:rPr lang="en-US" sz="1400" dirty="0" err="1" smtClean="0"/>
              <a:t>Ahaziah</a:t>
            </a:r>
            <a:endParaRPr lang="en-US" sz="1400" dirty="0"/>
          </a:p>
        </p:txBody>
      </p:sp>
      <p:sp>
        <p:nvSpPr>
          <p:cNvPr id="169" name="TextBox 168"/>
          <p:cNvSpPr txBox="1"/>
          <p:nvPr/>
        </p:nvSpPr>
        <p:spPr>
          <a:xfrm rot="2771850">
            <a:off x="5599768" y="4582441"/>
            <a:ext cx="832279" cy="307777"/>
          </a:xfrm>
          <a:prstGeom prst="rect">
            <a:avLst/>
          </a:prstGeom>
          <a:noFill/>
        </p:spPr>
        <p:txBody>
          <a:bodyPr wrap="none" rtlCol="0">
            <a:spAutoFit/>
          </a:bodyPr>
          <a:lstStyle/>
          <a:p>
            <a:r>
              <a:rPr lang="en-US" sz="1400" dirty="0" err="1" smtClean="0"/>
              <a:t>Athaliah</a:t>
            </a:r>
            <a:endParaRPr lang="en-US" sz="1400" dirty="0"/>
          </a:p>
        </p:txBody>
      </p:sp>
      <p:sp>
        <p:nvSpPr>
          <p:cNvPr id="170" name="TextBox 169"/>
          <p:cNvSpPr txBox="1"/>
          <p:nvPr/>
        </p:nvSpPr>
        <p:spPr>
          <a:xfrm rot="2771850">
            <a:off x="5930304" y="4521124"/>
            <a:ext cx="662361" cy="307777"/>
          </a:xfrm>
          <a:prstGeom prst="rect">
            <a:avLst/>
          </a:prstGeom>
          <a:noFill/>
        </p:spPr>
        <p:txBody>
          <a:bodyPr wrap="none" rtlCol="0">
            <a:spAutoFit/>
          </a:bodyPr>
          <a:lstStyle/>
          <a:p>
            <a:r>
              <a:rPr lang="en-US" sz="1400" dirty="0" err="1" smtClean="0"/>
              <a:t>Joash</a:t>
            </a:r>
            <a:endParaRPr lang="en-US" sz="1400" dirty="0"/>
          </a:p>
        </p:txBody>
      </p:sp>
      <p:sp>
        <p:nvSpPr>
          <p:cNvPr id="171" name="TextBox 170"/>
          <p:cNvSpPr txBox="1"/>
          <p:nvPr/>
        </p:nvSpPr>
        <p:spPr>
          <a:xfrm rot="2771850">
            <a:off x="6234922" y="4600374"/>
            <a:ext cx="881973" cy="307777"/>
          </a:xfrm>
          <a:prstGeom prst="rect">
            <a:avLst/>
          </a:prstGeom>
          <a:noFill/>
        </p:spPr>
        <p:txBody>
          <a:bodyPr wrap="none" rtlCol="0">
            <a:spAutoFit/>
          </a:bodyPr>
          <a:lstStyle/>
          <a:p>
            <a:r>
              <a:rPr lang="en-US" sz="1400" dirty="0" err="1" smtClean="0"/>
              <a:t>Amaziah</a:t>
            </a:r>
            <a:endParaRPr lang="en-US" sz="1400" dirty="0"/>
          </a:p>
        </p:txBody>
      </p:sp>
      <p:sp>
        <p:nvSpPr>
          <p:cNvPr id="172" name="TextBox 171"/>
          <p:cNvSpPr txBox="1"/>
          <p:nvPr/>
        </p:nvSpPr>
        <p:spPr>
          <a:xfrm rot="2771850">
            <a:off x="6541162" y="4546576"/>
            <a:ext cx="732893" cy="307777"/>
          </a:xfrm>
          <a:prstGeom prst="rect">
            <a:avLst/>
          </a:prstGeom>
          <a:noFill/>
        </p:spPr>
        <p:txBody>
          <a:bodyPr wrap="none" rtlCol="0">
            <a:spAutoFit/>
          </a:bodyPr>
          <a:lstStyle/>
          <a:p>
            <a:r>
              <a:rPr lang="en-US" sz="1400" dirty="0" err="1" smtClean="0"/>
              <a:t>Uzziah</a:t>
            </a:r>
            <a:endParaRPr lang="en-US" sz="1400" dirty="0"/>
          </a:p>
        </p:txBody>
      </p:sp>
      <p:sp>
        <p:nvSpPr>
          <p:cNvPr id="173" name="TextBox 172"/>
          <p:cNvSpPr txBox="1"/>
          <p:nvPr/>
        </p:nvSpPr>
        <p:spPr>
          <a:xfrm rot="2771850">
            <a:off x="7431201" y="4560459"/>
            <a:ext cx="771365" cy="307777"/>
          </a:xfrm>
          <a:prstGeom prst="rect">
            <a:avLst/>
          </a:prstGeom>
          <a:noFill/>
        </p:spPr>
        <p:txBody>
          <a:bodyPr wrap="none" rtlCol="0">
            <a:spAutoFit/>
          </a:bodyPr>
          <a:lstStyle/>
          <a:p>
            <a:r>
              <a:rPr lang="en-US" sz="1400" dirty="0" err="1" smtClean="0"/>
              <a:t>Jotham</a:t>
            </a:r>
            <a:endParaRPr lang="en-US" sz="1400" dirty="0"/>
          </a:p>
        </p:txBody>
      </p:sp>
      <p:sp>
        <p:nvSpPr>
          <p:cNvPr id="174" name="TextBox 173"/>
          <p:cNvSpPr txBox="1"/>
          <p:nvPr/>
        </p:nvSpPr>
        <p:spPr>
          <a:xfrm rot="2771850">
            <a:off x="8046190" y="4496250"/>
            <a:ext cx="593432" cy="307777"/>
          </a:xfrm>
          <a:prstGeom prst="rect">
            <a:avLst/>
          </a:prstGeom>
          <a:noFill/>
        </p:spPr>
        <p:txBody>
          <a:bodyPr wrap="none" rtlCol="0">
            <a:spAutoFit/>
          </a:bodyPr>
          <a:lstStyle/>
          <a:p>
            <a:r>
              <a:rPr lang="en-US" sz="1400" dirty="0" smtClean="0"/>
              <a:t>Ahaz</a:t>
            </a:r>
            <a:endParaRPr lang="en-US" sz="1400" dirty="0"/>
          </a:p>
        </p:txBody>
      </p:sp>
      <p:sp>
        <p:nvSpPr>
          <p:cNvPr id="175" name="TextBox 174"/>
          <p:cNvSpPr txBox="1"/>
          <p:nvPr/>
        </p:nvSpPr>
        <p:spPr>
          <a:xfrm rot="2771850">
            <a:off x="8291199" y="4618306"/>
            <a:ext cx="931665" cy="307777"/>
          </a:xfrm>
          <a:prstGeom prst="rect">
            <a:avLst/>
          </a:prstGeom>
          <a:noFill/>
        </p:spPr>
        <p:txBody>
          <a:bodyPr wrap="none" rtlCol="0">
            <a:spAutoFit/>
          </a:bodyPr>
          <a:lstStyle/>
          <a:p>
            <a:r>
              <a:rPr lang="en-US" sz="1400" dirty="0" smtClean="0"/>
              <a:t>Hezekiah</a:t>
            </a:r>
            <a:endParaRPr lang="en-US" sz="1400" dirty="0"/>
          </a:p>
        </p:txBody>
      </p:sp>
      <p:sp>
        <p:nvSpPr>
          <p:cNvPr id="176" name="TextBox 175"/>
          <p:cNvSpPr txBox="1"/>
          <p:nvPr/>
        </p:nvSpPr>
        <p:spPr>
          <a:xfrm rot="2771850">
            <a:off x="8607629" y="4646651"/>
            <a:ext cx="1010213" cy="307777"/>
          </a:xfrm>
          <a:prstGeom prst="rect">
            <a:avLst/>
          </a:prstGeom>
          <a:noFill/>
        </p:spPr>
        <p:txBody>
          <a:bodyPr wrap="none" rtlCol="0">
            <a:spAutoFit/>
          </a:bodyPr>
          <a:lstStyle/>
          <a:p>
            <a:r>
              <a:rPr lang="en-US" sz="1400" dirty="0" smtClean="0"/>
              <a:t>Manasseh</a:t>
            </a:r>
            <a:endParaRPr lang="en-US" sz="1400" dirty="0"/>
          </a:p>
        </p:txBody>
      </p:sp>
      <p:sp>
        <p:nvSpPr>
          <p:cNvPr id="177" name="TextBox 176"/>
          <p:cNvSpPr txBox="1"/>
          <p:nvPr/>
        </p:nvSpPr>
        <p:spPr>
          <a:xfrm rot="2771850">
            <a:off x="8951688" y="4517653"/>
            <a:ext cx="652743" cy="307777"/>
          </a:xfrm>
          <a:prstGeom prst="rect">
            <a:avLst/>
          </a:prstGeom>
          <a:noFill/>
        </p:spPr>
        <p:txBody>
          <a:bodyPr wrap="none" rtlCol="0">
            <a:spAutoFit/>
          </a:bodyPr>
          <a:lstStyle/>
          <a:p>
            <a:r>
              <a:rPr lang="en-US" sz="1400" dirty="0" smtClean="0"/>
              <a:t>Amon</a:t>
            </a:r>
            <a:endParaRPr lang="en-US" sz="1400" dirty="0"/>
          </a:p>
        </p:txBody>
      </p:sp>
      <p:sp>
        <p:nvSpPr>
          <p:cNvPr id="178" name="TextBox 177"/>
          <p:cNvSpPr txBox="1"/>
          <p:nvPr/>
        </p:nvSpPr>
        <p:spPr>
          <a:xfrm rot="2554842">
            <a:off x="9180918" y="4526539"/>
            <a:ext cx="702436" cy="307777"/>
          </a:xfrm>
          <a:prstGeom prst="rect">
            <a:avLst/>
          </a:prstGeom>
          <a:noFill/>
        </p:spPr>
        <p:txBody>
          <a:bodyPr wrap="none" rtlCol="0">
            <a:spAutoFit/>
          </a:bodyPr>
          <a:lstStyle/>
          <a:p>
            <a:r>
              <a:rPr lang="en-US" sz="1400" dirty="0" smtClean="0"/>
              <a:t>Josiah</a:t>
            </a:r>
            <a:endParaRPr lang="en-US" sz="1400" dirty="0"/>
          </a:p>
        </p:txBody>
      </p:sp>
      <p:sp>
        <p:nvSpPr>
          <p:cNvPr id="179" name="TextBox 178"/>
          <p:cNvSpPr txBox="1"/>
          <p:nvPr/>
        </p:nvSpPr>
        <p:spPr>
          <a:xfrm rot="2554842">
            <a:off x="9442659" y="4613852"/>
            <a:ext cx="960519" cy="307777"/>
          </a:xfrm>
          <a:prstGeom prst="rect">
            <a:avLst/>
          </a:prstGeom>
          <a:noFill/>
        </p:spPr>
        <p:txBody>
          <a:bodyPr wrap="none" rtlCol="0">
            <a:spAutoFit/>
          </a:bodyPr>
          <a:lstStyle/>
          <a:p>
            <a:r>
              <a:rPr lang="en-US" sz="1400" dirty="0" err="1" smtClean="0"/>
              <a:t>Jehoahaz</a:t>
            </a:r>
            <a:endParaRPr lang="en-US" sz="1400" dirty="0"/>
          </a:p>
        </p:txBody>
      </p:sp>
      <p:sp>
        <p:nvSpPr>
          <p:cNvPr id="180" name="TextBox 179"/>
          <p:cNvSpPr txBox="1"/>
          <p:nvPr/>
        </p:nvSpPr>
        <p:spPr>
          <a:xfrm rot="2554842">
            <a:off x="9754380" y="4624156"/>
            <a:ext cx="990977" cy="307777"/>
          </a:xfrm>
          <a:prstGeom prst="rect">
            <a:avLst/>
          </a:prstGeom>
          <a:noFill/>
        </p:spPr>
        <p:txBody>
          <a:bodyPr wrap="none" rtlCol="0">
            <a:spAutoFit/>
          </a:bodyPr>
          <a:lstStyle/>
          <a:p>
            <a:r>
              <a:rPr lang="en-US" sz="1400" dirty="0" err="1" smtClean="0"/>
              <a:t>Jehoiakim</a:t>
            </a:r>
            <a:endParaRPr lang="en-US" sz="1400" dirty="0"/>
          </a:p>
        </p:txBody>
      </p:sp>
      <p:sp>
        <p:nvSpPr>
          <p:cNvPr id="181" name="TextBox 180"/>
          <p:cNvSpPr txBox="1"/>
          <p:nvPr/>
        </p:nvSpPr>
        <p:spPr>
          <a:xfrm rot="2554842">
            <a:off x="10070033" y="4640968"/>
            <a:ext cx="1040670" cy="307777"/>
          </a:xfrm>
          <a:prstGeom prst="rect">
            <a:avLst/>
          </a:prstGeom>
          <a:noFill/>
        </p:spPr>
        <p:txBody>
          <a:bodyPr wrap="none" rtlCol="0">
            <a:spAutoFit/>
          </a:bodyPr>
          <a:lstStyle/>
          <a:p>
            <a:r>
              <a:rPr lang="en-US" sz="1400" dirty="0" err="1" smtClean="0"/>
              <a:t>Jehoiachin</a:t>
            </a:r>
            <a:endParaRPr lang="en-US" sz="1400" dirty="0"/>
          </a:p>
        </p:txBody>
      </p:sp>
      <p:sp>
        <p:nvSpPr>
          <p:cNvPr id="182" name="TextBox 181"/>
          <p:cNvSpPr txBox="1"/>
          <p:nvPr/>
        </p:nvSpPr>
        <p:spPr>
          <a:xfrm rot="2554842">
            <a:off x="10401384" y="4600294"/>
            <a:ext cx="920445" cy="307777"/>
          </a:xfrm>
          <a:prstGeom prst="rect">
            <a:avLst/>
          </a:prstGeom>
          <a:noFill/>
        </p:spPr>
        <p:txBody>
          <a:bodyPr wrap="none" rtlCol="0">
            <a:spAutoFit/>
          </a:bodyPr>
          <a:lstStyle/>
          <a:p>
            <a:r>
              <a:rPr lang="en-US" sz="1400" dirty="0" smtClean="0"/>
              <a:t>Zedekiah</a:t>
            </a:r>
            <a:endParaRPr lang="en-US" sz="1400" dirty="0"/>
          </a:p>
        </p:txBody>
      </p:sp>
      <p:sp>
        <p:nvSpPr>
          <p:cNvPr id="183" name="TextBox 182"/>
          <p:cNvSpPr txBox="1"/>
          <p:nvPr/>
        </p:nvSpPr>
        <p:spPr>
          <a:xfrm rot="19097577">
            <a:off x="2654635" y="3172471"/>
            <a:ext cx="979755" cy="307777"/>
          </a:xfrm>
          <a:prstGeom prst="rect">
            <a:avLst/>
          </a:prstGeom>
          <a:noFill/>
        </p:spPr>
        <p:txBody>
          <a:bodyPr wrap="none" rtlCol="0">
            <a:spAutoFit/>
          </a:bodyPr>
          <a:lstStyle/>
          <a:p>
            <a:r>
              <a:rPr lang="en-US" sz="1400" dirty="0" smtClean="0"/>
              <a:t>Jeroboam</a:t>
            </a:r>
            <a:endParaRPr lang="en-US" sz="1400" dirty="0"/>
          </a:p>
        </p:txBody>
      </p:sp>
      <p:sp>
        <p:nvSpPr>
          <p:cNvPr id="184" name="TextBox 183"/>
          <p:cNvSpPr txBox="1"/>
          <p:nvPr/>
        </p:nvSpPr>
        <p:spPr>
          <a:xfrm rot="19097577">
            <a:off x="2989989" y="3261525"/>
            <a:ext cx="712054" cy="307777"/>
          </a:xfrm>
          <a:prstGeom prst="rect">
            <a:avLst/>
          </a:prstGeom>
          <a:noFill/>
        </p:spPr>
        <p:txBody>
          <a:bodyPr wrap="none" rtlCol="0">
            <a:spAutoFit/>
          </a:bodyPr>
          <a:lstStyle/>
          <a:p>
            <a:r>
              <a:rPr lang="en-US" sz="1400" dirty="0" err="1" smtClean="0"/>
              <a:t>Nadab</a:t>
            </a:r>
            <a:endParaRPr lang="en-US" sz="1400" dirty="0"/>
          </a:p>
        </p:txBody>
      </p:sp>
      <p:sp>
        <p:nvSpPr>
          <p:cNvPr id="185" name="TextBox 184"/>
          <p:cNvSpPr txBox="1"/>
          <p:nvPr/>
        </p:nvSpPr>
        <p:spPr>
          <a:xfrm rot="19097577">
            <a:off x="3254571" y="3234862"/>
            <a:ext cx="792205" cy="307777"/>
          </a:xfrm>
          <a:prstGeom prst="rect">
            <a:avLst/>
          </a:prstGeom>
          <a:noFill/>
        </p:spPr>
        <p:txBody>
          <a:bodyPr wrap="none" rtlCol="0">
            <a:spAutoFit/>
          </a:bodyPr>
          <a:lstStyle/>
          <a:p>
            <a:r>
              <a:rPr lang="en-US" sz="1400" dirty="0" err="1" smtClean="0"/>
              <a:t>Baasha</a:t>
            </a:r>
            <a:endParaRPr lang="en-US" sz="1400" dirty="0"/>
          </a:p>
        </p:txBody>
      </p:sp>
      <p:sp>
        <p:nvSpPr>
          <p:cNvPr id="186" name="TextBox 185"/>
          <p:cNvSpPr txBox="1"/>
          <p:nvPr/>
        </p:nvSpPr>
        <p:spPr>
          <a:xfrm rot="19097577">
            <a:off x="3587738" y="3317517"/>
            <a:ext cx="543739" cy="307777"/>
          </a:xfrm>
          <a:prstGeom prst="rect">
            <a:avLst/>
          </a:prstGeom>
          <a:noFill/>
        </p:spPr>
        <p:txBody>
          <a:bodyPr wrap="none" rtlCol="0">
            <a:spAutoFit/>
          </a:bodyPr>
          <a:lstStyle/>
          <a:p>
            <a:r>
              <a:rPr lang="en-US" sz="1400" dirty="0" err="1" smtClean="0"/>
              <a:t>Elah</a:t>
            </a:r>
            <a:endParaRPr lang="en-US" sz="1400" dirty="0"/>
          </a:p>
        </p:txBody>
      </p:sp>
      <p:sp>
        <p:nvSpPr>
          <p:cNvPr id="187" name="TextBox 186"/>
          <p:cNvSpPr txBox="1"/>
          <p:nvPr/>
        </p:nvSpPr>
        <p:spPr>
          <a:xfrm rot="19097577">
            <a:off x="3881887" y="3304719"/>
            <a:ext cx="582211" cy="307777"/>
          </a:xfrm>
          <a:prstGeom prst="rect">
            <a:avLst/>
          </a:prstGeom>
          <a:noFill/>
        </p:spPr>
        <p:txBody>
          <a:bodyPr wrap="none" rtlCol="0">
            <a:spAutoFit/>
          </a:bodyPr>
          <a:lstStyle/>
          <a:p>
            <a:r>
              <a:rPr lang="en-US" sz="1400" dirty="0" err="1" smtClean="0"/>
              <a:t>Zimri</a:t>
            </a:r>
            <a:endParaRPr lang="en-US" sz="1400" dirty="0"/>
          </a:p>
        </p:txBody>
      </p:sp>
      <p:sp>
        <p:nvSpPr>
          <p:cNvPr id="188" name="TextBox 187"/>
          <p:cNvSpPr txBox="1"/>
          <p:nvPr/>
        </p:nvSpPr>
        <p:spPr>
          <a:xfrm rot="19097577">
            <a:off x="4195829" y="3307918"/>
            <a:ext cx="572593" cy="307777"/>
          </a:xfrm>
          <a:prstGeom prst="rect">
            <a:avLst/>
          </a:prstGeom>
          <a:noFill/>
        </p:spPr>
        <p:txBody>
          <a:bodyPr wrap="none" rtlCol="0">
            <a:spAutoFit/>
          </a:bodyPr>
          <a:lstStyle/>
          <a:p>
            <a:r>
              <a:rPr lang="en-US" sz="1400" dirty="0" err="1" smtClean="0"/>
              <a:t>Omri</a:t>
            </a:r>
            <a:endParaRPr lang="en-US" sz="1400" dirty="0"/>
          </a:p>
        </p:txBody>
      </p:sp>
      <p:sp>
        <p:nvSpPr>
          <p:cNvPr id="189" name="TextBox 188"/>
          <p:cNvSpPr txBox="1"/>
          <p:nvPr/>
        </p:nvSpPr>
        <p:spPr>
          <a:xfrm rot="19097577">
            <a:off x="4490629" y="3297786"/>
            <a:ext cx="603050" cy="307777"/>
          </a:xfrm>
          <a:prstGeom prst="rect">
            <a:avLst/>
          </a:prstGeom>
          <a:noFill/>
        </p:spPr>
        <p:txBody>
          <a:bodyPr wrap="none" rtlCol="0">
            <a:spAutoFit/>
          </a:bodyPr>
          <a:lstStyle/>
          <a:p>
            <a:r>
              <a:rPr lang="en-US" sz="1400" dirty="0" smtClean="0"/>
              <a:t>Ahab</a:t>
            </a:r>
            <a:endParaRPr lang="en-US" sz="1400" dirty="0"/>
          </a:p>
        </p:txBody>
      </p:sp>
      <p:sp>
        <p:nvSpPr>
          <p:cNvPr id="190" name="TextBox 189"/>
          <p:cNvSpPr txBox="1"/>
          <p:nvPr/>
        </p:nvSpPr>
        <p:spPr>
          <a:xfrm rot="19097577">
            <a:off x="4769231" y="3221531"/>
            <a:ext cx="832279" cy="307777"/>
          </a:xfrm>
          <a:prstGeom prst="rect">
            <a:avLst/>
          </a:prstGeom>
          <a:noFill/>
        </p:spPr>
        <p:txBody>
          <a:bodyPr wrap="none" rtlCol="0">
            <a:spAutoFit/>
          </a:bodyPr>
          <a:lstStyle/>
          <a:p>
            <a:r>
              <a:rPr lang="en-US" sz="1400" dirty="0" err="1" smtClean="0"/>
              <a:t>Ahaziah</a:t>
            </a:r>
            <a:endParaRPr lang="en-US" sz="1400" dirty="0"/>
          </a:p>
        </p:txBody>
      </p:sp>
      <p:sp>
        <p:nvSpPr>
          <p:cNvPr id="191" name="TextBox 190"/>
          <p:cNvSpPr txBox="1"/>
          <p:nvPr/>
        </p:nvSpPr>
        <p:spPr>
          <a:xfrm rot="19097577">
            <a:off x="5070352" y="3271657"/>
            <a:ext cx="681597" cy="307777"/>
          </a:xfrm>
          <a:prstGeom prst="rect">
            <a:avLst/>
          </a:prstGeom>
          <a:noFill/>
        </p:spPr>
        <p:txBody>
          <a:bodyPr wrap="none" rtlCol="0">
            <a:spAutoFit/>
          </a:bodyPr>
          <a:lstStyle/>
          <a:p>
            <a:r>
              <a:rPr lang="en-US" sz="1400" dirty="0" err="1" smtClean="0"/>
              <a:t>Joram</a:t>
            </a:r>
            <a:endParaRPr lang="en-US" sz="1400" dirty="0"/>
          </a:p>
        </p:txBody>
      </p:sp>
      <p:sp>
        <p:nvSpPr>
          <p:cNvPr id="192" name="TextBox 191"/>
          <p:cNvSpPr txBox="1"/>
          <p:nvPr/>
        </p:nvSpPr>
        <p:spPr>
          <a:xfrm rot="18880569">
            <a:off x="5399029" y="3301502"/>
            <a:ext cx="572593" cy="307777"/>
          </a:xfrm>
          <a:prstGeom prst="rect">
            <a:avLst/>
          </a:prstGeom>
          <a:noFill/>
        </p:spPr>
        <p:txBody>
          <a:bodyPr wrap="none" rtlCol="0">
            <a:spAutoFit/>
          </a:bodyPr>
          <a:lstStyle/>
          <a:p>
            <a:r>
              <a:rPr lang="en-US" sz="1400" dirty="0" smtClean="0"/>
              <a:t>Jehu</a:t>
            </a:r>
            <a:endParaRPr lang="en-US" sz="1400" dirty="0"/>
          </a:p>
        </p:txBody>
      </p:sp>
      <p:sp>
        <p:nvSpPr>
          <p:cNvPr id="193" name="TextBox 192"/>
          <p:cNvSpPr txBox="1"/>
          <p:nvPr/>
        </p:nvSpPr>
        <p:spPr>
          <a:xfrm rot="18880569">
            <a:off x="5631040" y="3163576"/>
            <a:ext cx="960519" cy="307777"/>
          </a:xfrm>
          <a:prstGeom prst="rect">
            <a:avLst/>
          </a:prstGeom>
          <a:noFill/>
        </p:spPr>
        <p:txBody>
          <a:bodyPr wrap="none" rtlCol="0">
            <a:spAutoFit/>
          </a:bodyPr>
          <a:lstStyle/>
          <a:p>
            <a:r>
              <a:rPr lang="en-US" sz="1400" dirty="0" err="1" smtClean="0"/>
              <a:t>Jehoahaz</a:t>
            </a:r>
            <a:endParaRPr lang="en-US" sz="1400" dirty="0"/>
          </a:p>
        </p:txBody>
      </p:sp>
      <p:sp>
        <p:nvSpPr>
          <p:cNvPr id="194" name="TextBox 193"/>
          <p:cNvSpPr txBox="1"/>
          <p:nvPr/>
        </p:nvSpPr>
        <p:spPr>
          <a:xfrm rot="18880569">
            <a:off x="5982350" y="3198913"/>
            <a:ext cx="861133" cy="307777"/>
          </a:xfrm>
          <a:prstGeom prst="rect">
            <a:avLst/>
          </a:prstGeom>
          <a:noFill/>
        </p:spPr>
        <p:txBody>
          <a:bodyPr wrap="none" rtlCol="0">
            <a:spAutoFit/>
          </a:bodyPr>
          <a:lstStyle/>
          <a:p>
            <a:r>
              <a:rPr lang="en-US" sz="1400" dirty="0" err="1" smtClean="0"/>
              <a:t>Jehoash</a:t>
            </a:r>
            <a:endParaRPr lang="en-US" sz="1400" dirty="0"/>
          </a:p>
        </p:txBody>
      </p:sp>
      <p:sp>
        <p:nvSpPr>
          <p:cNvPr id="195" name="TextBox 194"/>
          <p:cNvSpPr txBox="1"/>
          <p:nvPr/>
        </p:nvSpPr>
        <p:spPr>
          <a:xfrm rot="18880569">
            <a:off x="6261299" y="3103732"/>
            <a:ext cx="1128835" cy="307777"/>
          </a:xfrm>
          <a:prstGeom prst="rect">
            <a:avLst/>
          </a:prstGeom>
          <a:noFill/>
        </p:spPr>
        <p:txBody>
          <a:bodyPr wrap="none" rtlCol="0">
            <a:spAutoFit/>
          </a:bodyPr>
          <a:lstStyle/>
          <a:p>
            <a:r>
              <a:rPr lang="en-US" sz="1400" dirty="0" err="1" smtClean="0"/>
              <a:t>Jereboam</a:t>
            </a:r>
            <a:r>
              <a:rPr lang="en-US" sz="1400" dirty="0" smtClean="0"/>
              <a:t> II</a:t>
            </a:r>
            <a:endParaRPr lang="en-US" sz="1400" dirty="0"/>
          </a:p>
        </p:txBody>
      </p:sp>
      <p:sp>
        <p:nvSpPr>
          <p:cNvPr id="196" name="TextBox 195"/>
          <p:cNvSpPr txBox="1"/>
          <p:nvPr/>
        </p:nvSpPr>
        <p:spPr>
          <a:xfrm rot="18880569">
            <a:off x="6557815" y="3156737"/>
            <a:ext cx="979755" cy="307777"/>
          </a:xfrm>
          <a:prstGeom prst="rect">
            <a:avLst/>
          </a:prstGeom>
          <a:noFill/>
        </p:spPr>
        <p:txBody>
          <a:bodyPr wrap="none" rtlCol="0">
            <a:spAutoFit/>
          </a:bodyPr>
          <a:lstStyle/>
          <a:p>
            <a:r>
              <a:rPr lang="en-US" sz="1400" dirty="0" smtClean="0"/>
              <a:t>Zechariah</a:t>
            </a:r>
            <a:endParaRPr lang="en-US" sz="1400" dirty="0"/>
          </a:p>
        </p:txBody>
      </p:sp>
      <p:sp>
        <p:nvSpPr>
          <p:cNvPr id="197" name="TextBox 196"/>
          <p:cNvSpPr txBox="1"/>
          <p:nvPr/>
        </p:nvSpPr>
        <p:spPr>
          <a:xfrm rot="18760478">
            <a:off x="6871990" y="3203021"/>
            <a:ext cx="832279" cy="307777"/>
          </a:xfrm>
          <a:prstGeom prst="rect">
            <a:avLst/>
          </a:prstGeom>
          <a:noFill/>
        </p:spPr>
        <p:txBody>
          <a:bodyPr wrap="none" rtlCol="0">
            <a:spAutoFit/>
          </a:bodyPr>
          <a:lstStyle/>
          <a:p>
            <a:r>
              <a:rPr lang="en-US" sz="1400" dirty="0" smtClean="0"/>
              <a:t>Shallum</a:t>
            </a:r>
            <a:endParaRPr lang="en-US" sz="1400" dirty="0"/>
          </a:p>
        </p:txBody>
      </p:sp>
      <p:sp>
        <p:nvSpPr>
          <p:cNvPr id="198" name="TextBox 197"/>
          <p:cNvSpPr txBox="1"/>
          <p:nvPr/>
        </p:nvSpPr>
        <p:spPr>
          <a:xfrm rot="18760478">
            <a:off x="7134970" y="3148808"/>
            <a:ext cx="979755" cy="307777"/>
          </a:xfrm>
          <a:prstGeom prst="rect">
            <a:avLst/>
          </a:prstGeom>
          <a:noFill/>
        </p:spPr>
        <p:txBody>
          <a:bodyPr wrap="none" rtlCol="0">
            <a:spAutoFit/>
          </a:bodyPr>
          <a:lstStyle/>
          <a:p>
            <a:r>
              <a:rPr lang="en-US" sz="1400" dirty="0" err="1" smtClean="0"/>
              <a:t>Menahem</a:t>
            </a:r>
            <a:endParaRPr lang="en-US" sz="1400" dirty="0"/>
          </a:p>
        </p:txBody>
      </p:sp>
      <p:sp>
        <p:nvSpPr>
          <p:cNvPr id="199" name="TextBox 198"/>
          <p:cNvSpPr txBox="1"/>
          <p:nvPr/>
        </p:nvSpPr>
        <p:spPr>
          <a:xfrm rot="18760478">
            <a:off x="7477093" y="3166486"/>
            <a:ext cx="931665" cy="307777"/>
          </a:xfrm>
          <a:prstGeom prst="rect">
            <a:avLst/>
          </a:prstGeom>
          <a:noFill/>
        </p:spPr>
        <p:txBody>
          <a:bodyPr wrap="none" rtlCol="0">
            <a:spAutoFit/>
          </a:bodyPr>
          <a:lstStyle/>
          <a:p>
            <a:r>
              <a:rPr lang="en-US" sz="1400" dirty="0" err="1" smtClean="0"/>
              <a:t>Pekahiah</a:t>
            </a:r>
            <a:endParaRPr lang="en-US" sz="1400" dirty="0"/>
          </a:p>
        </p:txBody>
      </p:sp>
      <p:sp>
        <p:nvSpPr>
          <p:cNvPr id="200" name="TextBox 199"/>
          <p:cNvSpPr txBox="1"/>
          <p:nvPr/>
        </p:nvSpPr>
        <p:spPr>
          <a:xfrm rot="18760478">
            <a:off x="7795585" y="3254288"/>
            <a:ext cx="692818" cy="307777"/>
          </a:xfrm>
          <a:prstGeom prst="rect">
            <a:avLst/>
          </a:prstGeom>
          <a:noFill/>
        </p:spPr>
        <p:txBody>
          <a:bodyPr wrap="none" rtlCol="0">
            <a:spAutoFit/>
          </a:bodyPr>
          <a:lstStyle/>
          <a:p>
            <a:r>
              <a:rPr lang="en-US" sz="1400" dirty="0" err="1" smtClean="0"/>
              <a:t>Pekah</a:t>
            </a:r>
            <a:endParaRPr lang="en-US" sz="1400" dirty="0"/>
          </a:p>
        </p:txBody>
      </p:sp>
      <p:sp>
        <p:nvSpPr>
          <p:cNvPr id="201" name="TextBox 200"/>
          <p:cNvSpPr txBox="1"/>
          <p:nvPr/>
        </p:nvSpPr>
        <p:spPr>
          <a:xfrm rot="18760478">
            <a:off x="8074274" y="3214217"/>
            <a:ext cx="801823" cy="307777"/>
          </a:xfrm>
          <a:prstGeom prst="rect">
            <a:avLst/>
          </a:prstGeom>
          <a:noFill/>
        </p:spPr>
        <p:txBody>
          <a:bodyPr wrap="none" rtlCol="0">
            <a:spAutoFit/>
          </a:bodyPr>
          <a:lstStyle/>
          <a:p>
            <a:r>
              <a:rPr lang="en-US" sz="1400" dirty="0" err="1" smtClean="0"/>
              <a:t>Hoshea</a:t>
            </a:r>
            <a:endParaRPr lang="en-US" sz="1400" dirty="0"/>
          </a:p>
        </p:txBody>
      </p:sp>
      <p:sp>
        <p:nvSpPr>
          <p:cNvPr id="202" name="Rectangle 201"/>
          <p:cNvSpPr/>
          <p:nvPr/>
        </p:nvSpPr>
        <p:spPr>
          <a:xfrm>
            <a:off x="1501416" y="3769592"/>
            <a:ext cx="76200" cy="6042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p:cNvSpPr/>
          <p:nvPr/>
        </p:nvSpPr>
        <p:spPr>
          <a:xfrm>
            <a:off x="3793766" y="3769592"/>
            <a:ext cx="76200" cy="6042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p:cNvSpPr/>
          <p:nvPr/>
        </p:nvSpPr>
        <p:spPr>
          <a:xfrm>
            <a:off x="6073416" y="3769592"/>
            <a:ext cx="76200" cy="6042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204"/>
          <p:cNvSpPr/>
          <p:nvPr/>
        </p:nvSpPr>
        <p:spPr>
          <a:xfrm>
            <a:off x="8499116" y="3769592"/>
            <a:ext cx="76200" cy="6042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p:cNvSpPr/>
          <p:nvPr/>
        </p:nvSpPr>
        <p:spPr>
          <a:xfrm>
            <a:off x="10632716" y="3769592"/>
            <a:ext cx="76200" cy="6042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TextBox 206"/>
          <p:cNvSpPr txBox="1"/>
          <p:nvPr/>
        </p:nvSpPr>
        <p:spPr>
          <a:xfrm>
            <a:off x="261562" y="4738326"/>
            <a:ext cx="1071127" cy="400110"/>
          </a:xfrm>
          <a:prstGeom prst="rect">
            <a:avLst/>
          </a:prstGeom>
          <a:noFill/>
        </p:spPr>
        <p:txBody>
          <a:bodyPr wrap="none" rtlCol="0">
            <a:spAutoFit/>
          </a:bodyPr>
          <a:lstStyle/>
          <a:p>
            <a:r>
              <a:rPr lang="en-US" sz="2000" b="1" dirty="0" smtClean="0"/>
              <a:t>JUDAH</a:t>
            </a:r>
            <a:endParaRPr lang="en-US" sz="2000" b="1" dirty="0"/>
          </a:p>
        </p:txBody>
      </p:sp>
      <p:sp>
        <p:nvSpPr>
          <p:cNvPr id="208" name="TextBox 207"/>
          <p:cNvSpPr txBox="1"/>
          <p:nvPr/>
        </p:nvSpPr>
        <p:spPr>
          <a:xfrm>
            <a:off x="298622" y="2920236"/>
            <a:ext cx="1127232" cy="400110"/>
          </a:xfrm>
          <a:prstGeom prst="rect">
            <a:avLst/>
          </a:prstGeom>
          <a:noFill/>
        </p:spPr>
        <p:txBody>
          <a:bodyPr wrap="none" rtlCol="0">
            <a:spAutoFit/>
          </a:bodyPr>
          <a:lstStyle/>
          <a:p>
            <a:r>
              <a:rPr lang="en-US" sz="2000" b="1" dirty="0" smtClean="0"/>
              <a:t>ISRAEL</a:t>
            </a:r>
            <a:endParaRPr lang="en-US" sz="2000" b="1" dirty="0"/>
          </a:p>
        </p:txBody>
      </p:sp>
      <p:sp>
        <p:nvSpPr>
          <p:cNvPr id="5" name="TextBox 4"/>
          <p:cNvSpPr txBox="1"/>
          <p:nvPr/>
        </p:nvSpPr>
        <p:spPr>
          <a:xfrm>
            <a:off x="2459248" y="3992668"/>
            <a:ext cx="439544" cy="179991"/>
          </a:xfrm>
          <a:prstGeom prst="rect">
            <a:avLst/>
          </a:prstGeom>
          <a:solidFill>
            <a:schemeClr val="accent1"/>
          </a:solidFill>
        </p:spPr>
        <p:txBody>
          <a:bodyPr wrap="none" lIns="0" tIns="0" rIns="0" bIns="0" rtlCol="0">
            <a:noAutofit/>
          </a:bodyPr>
          <a:lstStyle/>
          <a:p>
            <a:pPr algn="ctr"/>
            <a:r>
              <a:rPr lang="en-US" sz="1200" b="1" dirty="0" smtClean="0"/>
              <a:t>950</a:t>
            </a:r>
            <a:endParaRPr lang="en-US" sz="1200" b="1" dirty="0"/>
          </a:p>
        </p:txBody>
      </p:sp>
      <p:sp>
        <p:nvSpPr>
          <p:cNvPr id="209" name="TextBox 208"/>
          <p:cNvSpPr txBox="1"/>
          <p:nvPr/>
        </p:nvSpPr>
        <p:spPr>
          <a:xfrm>
            <a:off x="4767456" y="3992668"/>
            <a:ext cx="439544" cy="179991"/>
          </a:xfrm>
          <a:prstGeom prst="rect">
            <a:avLst/>
          </a:prstGeom>
          <a:solidFill>
            <a:schemeClr val="accent1"/>
          </a:solidFill>
        </p:spPr>
        <p:txBody>
          <a:bodyPr wrap="none" lIns="0" tIns="0" rIns="0" bIns="0" rtlCol="0">
            <a:noAutofit/>
          </a:bodyPr>
          <a:lstStyle/>
          <a:p>
            <a:pPr algn="ctr"/>
            <a:r>
              <a:rPr lang="en-US" sz="1200" b="1" dirty="0" smtClean="0"/>
              <a:t>850</a:t>
            </a:r>
            <a:endParaRPr lang="en-US" sz="1200" b="1" dirty="0"/>
          </a:p>
        </p:txBody>
      </p:sp>
      <p:sp>
        <p:nvSpPr>
          <p:cNvPr id="210" name="TextBox 209"/>
          <p:cNvSpPr txBox="1"/>
          <p:nvPr/>
        </p:nvSpPr>
        <p:spPr>
          <a:xfrm>
            <a:off x="7143038" y="3992668"/>
            <a:ext cx="439544" cy="179991"/>
          </a:xfrm>
          <a:prstGeom prst="rect">
            <a:avLst/>
          </a:prstGeom>
          <a:solidFill>
            <a:schemeClr val="accent1"/>
          </a:solidFill>
        </p:spPr>
        <p:txBody>
          <a:bodyPr wrap="none" lIns="0" tIns="0" rIns="0" bIns="0" rtlCol="0">
            <a:noAutofit/>
          </a:bodyPr>
          <a:lstStyle/>
          <a:p>
            <a:pPr algn="ctr"/>
            <a:r>
              <a:rPr lang="en-US" sz="1200" b="1" dirty="0" smtClean="0"/>
              <a:t>750</a:t>
            </a:r>
            <a:endParaRPr lang="en-US" sz="1200" b="1" dirty="0"/>
          </a:p>
        </p:txBody>
      </p:sp>
      <p:sp>
        <p:nvSpPr>
          <p:cNvPr id="211" name="TextBox 210"/>
          <p:cNvSpPr txBox="1"/>
          <p:nvPr/>
        </p:nvSpPr>
        <p:spPr>
          <a:xfrm>
            <a:off x="9319993" y="3992668"/>
            <a:ext cx="439544" cy="179991"/>
          </a:xfrm>
          <a:prstGeom prst="rect">
            <a:avLst/>
          </a:prstGeom>
          <a:solidFill>
            <a:schemeClr val="accent1"/>
          </a:solidFill>
        </p:spPr>
        <p:txBody>
          <a:bodyPr wrap="none" lIns="0" tIns="0" rIns="0" bIns="0" rtlCol="0">
            <a:noAutofit/>
          </a:bodyPr>
          <a:lstStyle/>
          <a:p>
            <a:pPr algn="ctr"/>
            <a:r>
              <a:rPr lang="en-US" sz="1200" b="1" dirty="0" smtClean="0"/>
              <a:t>650</a:t>
            </a:r>
            <a:endParaRPr lang="en-US" sz="1200" b="1" dirty="0"/>
          </a:p>
        </p:txBody>
      </p:sp>
      <p:sp>
        <p:nvSpPr>
          <p:cNvPr id="212" name="Rectangle 211"/>
          <p:cNvSpPr/>
          <p:nvPr/>
        </p:nvSpPr>
        <p:spPr>
          <a:xfrm>
            <a:off x="324372" y="5576367"/>
            <a:ext cx="2087431" cy="830997"/>
          </a:xfrm>
          <a:prstGeom prst="rect">
            <a:avLst/>
          </a:prstGeom>
        </p:spPr>
        <p:txBody>
          <a:bodyPr wrap="none">
            <a:spAutoFit/>
          </a:bodyPr>
          <a:lstStyle/>
          <a:p>
            <a:r>
              <a:rPr lang="en-US" sz="2400" dirty="0" smtClean="0"/>
              <a:t>Davidic Reign</a:t>
            </a:r>
          </a:p>
          <a:p>
            <a:pPr algn="ctr"/>
            <a:r>
              <a:rPr lang="en-US" dirty="0" smtClean="0"/>
              <a:t>(1011-971)</a:t>
            </a:r>
            <a:endParaRPr lang="en-US" sz="2400" dirty="0"/>
          </a:p>
        </p:txBody>
      </p:sp>
      <p:cxnSp>
        <p:nvCxnSpPr>
          <p:cNvPr id="213" name="Straight Connector 212"/>
          <p:cNvCxnSpPr/>
          <p:nvPr/>
        </p:nvCxnSpPr>
        <p:spPr>
          <a:xfrm flipH="1" flipV="1">
            <a:off x="1934965" y="3730019"/>
            <a:ext cx="9236" cy="1790144"/>
          </a:xfrm>
          <a:prstGeom prst="line">
            <a:avLst/>
          </a:prstGeom>
          <a:ln w="76200">
            <a:solidFill>
              <a:schemeClr val="bg2"/>
            </a:solidFill>
            <a:tailEnd type="oval"/>
          </a:ln>
        </p:spPr>
        <p:style>
          <a:lnRef idx="1">
            <a:schemeClr val="accent1"/>
          </a:lnRef>
          <a:fillRef idx="0">
            <a:schemeClr val="accent1"/>
          </a:fillRef>
          <a:effectRef idx="0">
            <a:schemeClr val="accent1"/>
          </a:effectRef>
          <a:fontRef idx="minor">
            <a:schemeClr val="tx1"/>
          </a:fontRef>
        </p:style>
      </p:cxnSp>
      <p:sp>
        <p:nvSpPr>
          <p:cNvPr id="225" name="Rectangle 224"/>
          <p:cNvSpPr/>
          <p:nvPr/>
        </p:nvSpPr>
        <p:spPr>
          <a:xfrm>
            <a:off x="864448" y="6400800"/>
            <a:ext cx="2515433" cy="738664"/>
          </a:xfrm>
          <a:prstGeom prst="rect">
            <a:avLst/>
          </a:prstGeom>
        </p:spPr>
        <p:txBody>
          <a:bodyPr wrap="none">
            <a:spAutoFit/>
          </a:bodyPr>
          <a:lstStyle/>
          <a:p>
            <a:pPr algn="ctr"/>
            <a:r>
              <a:rPr lang="en-US" sz="2400" dirty="0" err="1" smtClean="0"/>
              <a:t>Solomonic</a:t>
            </a:r>
            <a:r>
              <a:rPr lang="en-US" sz="2400" dirty="0" smtClean="0"/>
              <a:t> Reign</a:t>
            </a:r>
          </a:p>
          <a:p>
            <a:pPr algn="ctr"/>
            <a:r>
              <a:rPr lang="en-US" dirty="0" smtClean="0"/>
              <a:t>(971-931)</a:t>
            </a:r>
            <a:endParaRPr lang="en-US" dirty="0"/>
          </a:p>
        </p:txBody>
      </p:sp>
      <p:cxnSp>
        <p:nvCxnSpPr>
          <p:cNvPr id="226" name="Straight Connector 225"/>
          <p:cNvCxnSpPr/>
          <p:nvPr/>
        </p:nvCxnSpPr>
        <p:spPr>
          <a:xfrm flipH="1" flipV="1">
            <a:off x="2921000" y="1755929"/>
            <a:ext cx="19807" cy="4648488"/>
          </a:xfrm>
          <a:prstGeom prst="line">
            <a:avLst/>
          </a:prstGeom>
          <a:ln w="76200">
            <a:solidFill>
              <a:schemeClr val="bg2"/>
            </a:solidFill>
            <a:tailEnd type="oval"/>
          </a:ln>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7490210" y="5497993"/>
            <a:ext cx="1326409" cy="445608"/>
          </a:xfrm>
          <a:prstGeom prst="rect">
            <a:avLst/>
          </a:prstGeom>
          <a:solidFill>
            <a:schemeClr val="accent1">
              <a:lumMod val="20000"/>
              <a:lumOff val="80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400" b="1" dirty="0" smtClean="0">
                <a:solidFill>
                  <a:srgbClr val="FF0000"/>
                </a:solidFill>
              </a:rPr>
              <a:t>Isaiah</a:t>
            </a:r>
            <a:endParaRPr lang="en-US" sz="2400" b="1" dirty="0">
              <a:solidFill>
                <a:srgbClr val="FF0000"/>
              </a:solidFill>
            </a:endParaRPr>
          </a:p>
        </p:txBody>
      </p:sp>
      <p:sp>
        <p:nvSpPr>
          <p:cNvPr id="214" name="Rectangle 213"/>
          <p:cNvSpPr/>
          <p:nvPr/>
        </p:nvSpPr>
        <p:spPr>
          <a:xfrm>
            <a:off x="7582582" y="6184644"/>
            <a:ext cx="1162760" cy="353668"/>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dirty="0" smtClean="0">
                <a:solidFill>
                  <a:srgbClr val="0070C0"/>
                </a:solidFill>
              </a:rPr>
              <a:t>Micah</a:t>
            </a:r>
            <a:endParaRPr lang="en-US" dirty="0">
              <a:solidFill>
                <a:srgbClr val="0070C0"/>
              </a:solidFill>
            </a:endParaRPr>
          </a:p>
        </p:txBody>
      </p:sp>
      <p:sp>
        <p:nvSpPr>
          <p:cNvPr id="215" name="Rectangle 214"/>
          <p:cNvSpPr/>
          <p:nvPr/>
        </p:nvSpPr>
        <p:spPr>
          <a:xfrm>
            <a:off x="9845319" y="6175118"/>
            <a:ext cx="1276491" cy="366607"/>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dirty="0" smtClean="0">
                <a:solidFill>
                  <a:srgbClr val="0070C0"/>
                </a:solidFill>
              </a:rPr>
              <a:t>Jeremiah</a:t>
            </a:r>
            <a:endParaRPr lang="en-US" dirty="0">
              <a:solidFill>
                <a:srgbClr val="0070C0"/>
              </a:solidFill>
            </a:endParaRPr>
          </a:p>
        </p:txBody>
      </p:sp>
      <p:sp>
        <p:nvSpPr>
          <p:cNvPr id="216" name="TextBox 215"/>
          <p:cNvSpPr txBox="1"/>
          <p:nvPr/>
        </p:nvSpPr>
        <p:spPr>
          <a:xfrm rot="2771850">
            <a:off x="8739166" y="5366275"/>
            <a:ext cx="761747" cy="307777"/>
          </a:xfrm>
          <a:prstGeom prst="rect">
            <a:avLst/>
          </a:prstGeom>
          <a:noFill/>
        </p:spPr>
        <p:txBody>
          <a:bodyPr wrap="none" rtlCol="0">
            <a:spAutoFit/>
          </a:bodyPr>
          <a:lstStyle/>
          <a:p>
            <a:r>
              <a:rPr lang="en-US" sz="1400" dirty="0" smtClean="0">
                <a:solidFill>
                  <a:srgbClr val="0070C0"/>
                </a:solidFill>
              </a:rPr>
              <a:t>Nahum</a:t>
            </a:r>
            <a:endParaRPr lang="en-US" sz="1400" dirty="0">
              <a:solidFill>
                <a:srgbClr val="0070C0"/>
              </a:solidFill>
            </a:endParaRPr>
          </a:p>
        </p:txBody>
      </p:sp>
      <p:sp>
        <p:nvSpPr>
          <p:cNvPr id="217" name="TextBox 216"/>
          <p:cNvSpPr txBox="1"/>
          <p:nvPr/>
        </p:nvSpPr>
        <p:spPr>
          <a:xfrm rot="2771850">
            <a:off x="9296281" y="5462879"/>
            <a:ext cx="1029449" cy="307777"/>
          </a:xfrm>
          <a:prstGeom prst="rect">
            <a:avLst/>
          </a:prstGeom>
          <a:noFill/>
        </p:spPr>
        <p:txBody>
          <a:bodyPr wrap="none" rtlCol="0">
            <a:spAutoFit/>
          </a:bodyPr>
          <a:lstStyle/>
          <a:p>
            <a:r>
              <a:rPr lang="en-US" sz="1400" dirty="0" smtClean="0">
                <a:solidFill>
                  <a:srgbClr val="0070C0"/>
                </a:solidFill>
              </a:rPr>
              <a:t>Zephaniah</a:t>
            </a:r>
            <a:endParaRPr lang="en-US" sz="1400" dirty="0">
              <a:solidFill>
                <a:srgbClr val="0070C0"/>
              </a:solidFill>
            </a:endParaRPr>
          </a:p>
        </p:txBody>
      </p:sp>
      <p:sp>
        <p:nvSpPr>
          <p:cNvPr id="218" name="TextBox 217"/>
          <p:cNvSpPr txBox="1"/>
          <p:nvPr/>
        </p:nvSpPr>
        <p:spPr>
          <a:xfrm rot="2771850">
            <a:off x="9940797" y="5445525"/>
            <a:ext cx="981359" cy="307777"/>
          </a:xfrm>
          <a:prstGeom prst="rect">
            <a:avLst/>
          </a:prstGeom>
          <a:noFill/>
        </p:spPr>
        <p:txBody>
          <a:bodyPr wrap="none" rtlCol="0">
            <a:spAutoFit/>
          </a:bodyPr>
          <a:lstStyle/>
          <a:p>
            <a:r>
              <a:rPr lang="en-US" sz="1400" dirty="0" smtClean="0">
                <a:solidFill>
                  <a:srgbClr val="0070C0"/>
                </a:solidFill>
              </a:rPr>
              <a:t>Habakkuk</a:t>
            </a:r>
            <a:endParaRPr lang="en-US" sz="1400" dirty="0">
              <a:solidFill>
                <a:srgbClr val="0070C0"/>
              </a:solidFill>
            </a:endParaRPr>
          </a:p>
        </p:txBody>
      </p:sp>
      <p:sp>
        <p:nvSpPr>
          <p:cNvPr id="219" name="Rectangle 218"/>
          <p:cNvSpPr/>
          <p:nvPr/>
        </p:nvSpPr>
        <p:spPr>
          <a:xfrm>
            <a:off x="6660159" y="2350537"/>
            <a:ext cx="1711666" cy="357984"/>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dirty="0" smtClean="0">
                <a:solidFill>
                  <a:srgbClr val="0070C0"/>
                </a:solidFill>
              </a:rPr>
              <a:t>Hosea</a:t>
            </a:r>
            <a:endParaRPr lang="en-US" dirty="0">
              <a:solidFill>
                <a:srgbClr val="0070C0"/>
              </a:solidFill>
            </a:endParaRPr>
          </a:p>
        </p:txBody>
      </p:sp>
      <p:sp>
        <p:nvSpPr>
          <p:cNvPr id="220" name="TextBox 219"/>
          <p:cNvSpPr txBox="1"/>
          <p:nvPr/>
        </p:nvSpPr>
        <p:spPr>
          <a:xfrm rot="18902969">
            <a:off x="3890451" y="1859853"/>
            <a:ext cx="821059" cy="307777"/>
          </a:xfrm>
          <a:prstGeom prst="rect">
            <a:avLst/>
          </a:prstGeom>
          <a:noFill/>
        </p:spPr>
        <p:txBody>
          <a:bodyPr wrap="none" rtlCol="0">
            <a:spAutoFit/>
          </a:bodyPr>
          <a:lstStyle/>
          <a:p>
            <a:r>
              <a:rPr lang="en-US" sz="1400" dirty="0" smtClean="0">
                <a:solidFill>
                  <a:srgbClr val="0070C0"/>
                </a:solidFill>
              </a:rPr>
              <a:t>Jonah? </a:t>
            </a:r>
            <a:endParaRPr lang="en-US" sz="1400" dirty="0">
              <a:solidFill>
                <a:srgbClr val="0070C0"/>
              </a:solidFill>
            </a:endParaRPr>
          </a:p>
        </p:txBody>
      </p:sp>
      <p:sp>
        <p:nvSpPr>
          <p:cNvPr id="221" name="Rectangle 220"/>
          <p:cNvSpPr/>
          <p:nvPr/>
        </p:nvSpPr>
        <p:spPr>
          <a:xfrm>
            <a:off x="4798249" y="1391123"/>
            <a:ext cx="800180" cy="364806"/>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dirty="0" smtClean="0">
                <a:solidFill>
                  <a:srgbClr val="0070C0"/>
                </a:solidFill>
              </a:rPr>
              <a:t>Elijah</a:t>
            </a:r>
            <a:endParaRPr lang="en-US" dirty="0">
              <a:solidFill>
                <a:srgbClr val="0070C0"/>
              </a:solidFill>
            </a:endParaRPr>
          </a:p>
        </p:txBody>
      </p:sp>
      <p:sp>
        <p:nvSpPr>
          <p:cNvPr id="222" name="Rectangle 221"/>
          <p:cNvSpPr/>
          <p:nvPr/>
        </p:nvSpPr>
        <p:spPr>
          <a:xfrm>
            <a:off x="5629896" y="1839193"/>
            <a:ext cx="893826" cy="381810"/>
          </a:xfrm>
          <a:prstGeom prst="rect">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dirty="0" smtClean="0">
                <a:solidFill>
                  <a:srgbClr val="0070C0"/>
                </a:solidFill>
              </a:rPr>
              <a:t>Elisha</a:t>
            </a:r>
            <a:endParaRPr lang="en-US" dirty="0">
              <a:solidFill>
                <a:srgbClr val="0070C0"/>
              </a:solidFill>
            </a:endParaRPr>
          </a:p>
        </p:txBody>
      </p:sp>
      <p:sp>
        <p:nvSpPr>
          <p:cNvPr id="223" name="TextBox 222"/>
          <p:cNvSpPr txBox="1"/>
          <p:nvPr/>
        </p:nvSpPr>
        <p:spPr>
          <a:xfrm rot="18902969">
            <a:off x="6568344" y="1734825"/>
            <a:ext cx="692818" cy="307777"/>
          </a:xfrm>
          <a:prstGeom prst="rect">
            <a:avLst/>
          </a:prstGeom>
          <a:noFill/>
        </p:spPr>
        <p:txBody>
          <a:bodyPr wrap="none" rtlCol="0">
            <a:spAutoFit/>
          </a:bodyPr>
          <a:lstStyle/>
          <a:p>
            <a:r>
              <a:rPr lang="en-US" sz="1400" dirty="0" smtClean="0">
                <a:solidFill>
                  <a:srgbClr val="0070C0"/>
                </a:solidFill>
              </a:rPr>
              <a:t>Amos </a:t>
            </a:r>
            <a:endParaRPr lang="en-US" sz="1400" dirty="0">
              <a:solidFill>
                <a:srgbClr val="0070C0"/>
              </a:solidFill>
            </a:endParaRPr>
          </a:p>
        </p:txBody>
      </p:sp>
      <p:sp>
        <p:nvSpPr>
          <p:cNvPr id="75" name="TextBox 74"/>
          <p:cNvSpPr txBox="1"/>
          <p:nvPr/>
        </p:nvSpPr>
        <p:spPr>
          <a:xfrm>
            <a:off x="7930463" y="1172688"/>
            <a:ext cx="1212191" cy="461665"/>
          </a:xfrm>
          <a:prstGeom prst="rect">
            <a:avLst/>
          </a:prstGeom>
          <a:noFill/>
        </p:spPr>
        <p:txBody>
          <a:bodyPr wrap="none" rtlCol="0">
            <a:spAutoFit/>
          </a:bodyPr>
          <a:lstStyle/>
          <a:p>
            <a:r>
              <a:rPr lang="en-US" sz="2400" dirty="0" smtClean="0"/>
              <a:t>722 BC</a:t>
            </a:r>
            <a:endParaRPr lang="en-US" sz="2400" dirty="0"/>
          </a:p>
        </p:txBody>
      </p:sp>
      <p:sp>
        <p:nvSpPr>
          <p:cNvPr id="224" name="TextBox 223"/>
          <p:cNvSpPr txBox="1"/>
          <p:nvPr/>
        </p:nvSpPr>
        <p:spPr>
          <a:xfrm>
            <a:off x="2424093" y="1275728"/>
            <a:ext cx="954107" cy="369332"/>
          </a:xfrm>
          <a:prstGeom prst="rect">
            <a:avLst/>
          </a:prstGeom>
          <a:noFill/>
        </p:spPr>
        <p:txBody>
          <a:bodyPr wrap="none" rtlCol="0">
            <a:spAutoFit/>
          </a:bodyPr>
          <a:lstStyle/>
          <a:p>
            <a:r>
              <a:rPr lang="en-US" dirty="0" smtClean="0"/>
              <a:t>931 BC</a:t>
            </a:r>
            <a:endParaRPr lang="en-US" dirty="0"/>
          </a:p>
        </p:txBody>
      </p:sp>
      <p:sp>
        <p:nvSpPr>
          <p:cNvPr id="227" name="TextBox 226"/>
          <p:cNvSpPr txBox="1"/>
          <p:nvPr/>
        </p:nvSpPr>
        <p:spPr>
          <a:xfrm>
            <a:off x="5285773" y="2604080"/>
            <a:ext cx="867545" cy="338554"/>
          </a:xfrm>
          <a:prstGeom prst="rect">
            <a:avLst/>
          </a:prstGeom>
          <a:noFill/>
        </p:spPr>
        <p:txBody>
          <a:bodyPr wrap="none" rtlCol="0">
            <a:spAutoFit/>
          </a:bodyPr>
          <a:lstStyle/>
          <a:p>
            <a:r>
              <a:rPr lang="en-US" sz="1600" dirty="0" smtClean="0"/>
              <a:t>841 BC</a:t>
            </a:r>
            <a:endParaRPr lang="en-US" sz="1600" dirty="0"/>
          </a:p>
        </p:txBody>
      </p:sp>
      <p:sp>
        <p:nvSpPr>
          <p:cNvPr id="3" name="TextBox 2"/>
          <p:cNvSpPr txBox="1"/>
          <p:nvPr/>
        </p:nvSpPr>
        <p:spPr>
          <a:xfrm>
            <a:off x="6660158" y="6636340"/>
            <a:ext cx="6344642" cy="507831"/>
          </a:xfrm>
          <a:prstGeom prst="rect">
            <a:avLst/>
          </a:prstGeom>
          <a:noFill/>
        </p:spPr>
        <p:txBody>
          <a:bodyPr wrap="square" rtlCol="0">
            <a:spAutoFit/>
          </a:bodyPr>
          <a:lstStyle/>
          <a:p>
            <a:r>
              <a:rPr lang="en-US" sz="900" dirty="0"/>
              <a:t>Table 6 The Kings of the Divided </a:t>
            </a:r>
            <a:r>
              <a:rPr lang="en-US" sz="900" dirty="0" smtClean="0"/>
              <a:t>Monarchy: Merrill</a:t>
            </a:r>
            <a:r>
              <a:rPr lang="en-US" sz="900" dirty="0"/>
              <a:t>, Kingdom of Priests: A History of Old Testament </a:t>
            </a:r>
            <a:r>
              <a:rPr lang="en-US" sz="900" dirty="0" smtClean="0"/>
              <a:t>Israel (2008).</a:t>
            </a:r>
          </a:p>
          <a:p>
            <a:r>
              <a:rPr lang="en-US" sz="900" dirty="0"/>
              <a:t>Constable, Thomas L. 1985. “1 Kings.” In The Bible Knowledge Commentary: An Exposition of the Scriptures, edited by J. F. </a:t>
            </a:r>
            <a:r>
              <a:rPr lang="en-US" sz="900" dirty="0" err="1"/>
              <a:t>Walvoord</a:t>
            </a:r>
            <a:r>
              <a:rPr lang="en-US" sz="900" dirty="0"/>
              <a:t> and R. B. Zuck. Wheaton, IL: Victor Books.</a:t>
            </a:r>
            <a:endParaRPr lang="en-US" sz="900" dirty="0" smtClean="0"/>
          </a:p>
        </p:txBody>
      </p:sp>
      <p:grpSp>
        <p:nvGrpSpPr>
          <p:cNvPr id="10" name="Group 9"/>
          <p:cNvGrpSpPr/>
          <p:nvPr/>
        </p:nvGrpSpPr>
        <p:grpSpPr>
          <a:xfrm>
            <a:off x="3187484" y="852268"/>
            <a:ext cx="5233984" cy="5927609"/>
            <a:chOff x="3187484" y="852268"/>
            <a:chExt cx="5233984" cy="5927609"/>
          </a:xfrm>
        </p:grpSpPr>
        <p:sp>
          <p:nvSpPr>
            <p:cNvPr id="6" name="Rectangle 5"/>
            <p:cNvSpPr/>
            <p:nvPr/>
          </p:nvSpPr>
          <p:spPr>
            <a:xfrm>
              <a:off x="3187484" y="5425660"/>
              <a:ext cx="3121633" cy="1354217"/>
            </a:xfrm>
            <a:prstGeom prst="rect">
              <a:avLst/>
            </a:prstGeom>
            <a:ln>
              <a:noFill/>
            </a:ln>
          </p:spPr>
          <p:txBody>
            <a:bodyPr wrap="square">
              <a:spAutoFit/>
            </a:bodyPr>
            <a:lstStyle/>
            <a:p>
              <a:pPr algn="ctr"/>
              <a:r>
                <a:rPr lang="en-US" sz="1600" dirty="0" smtClean="0"/>
                <a:t>853 BC</a:t>
              </a:r>
            </a:p>
            <a:p>
              <a:pPr algn="ctr"/>
              <a:r>
                <a:rPr lang="en-US" sz="1600" dirty="0" smtClean="0"/>
                <a:t>Battle </a:t>
              </a:r>
              <a:r>
                <a:rPr lang="en-US" sz="1600" dirty="0"/>
                <a:t>of </a:t>
              </a:r>
              <a:r>
                <a:rPr lang="en-US" sz="1600" dirty="0" err="1"/>
                <a:t>Qarqar</a:t>
              </a:r>
              <a:r>
                <a:rPr lang="en-US" sz="1600" dirty="0"/>
                <a:t> </a:t>
              </a:r>
              <a:r>
                <a:rPr lang="en-US" sz="1600" dirty="0" smtClean="0"/>
                <a:t>(Ahab). </a:t>
              </a:r>
            </a:p>
            <a:p>
              <a:pPr algn="ctr"/>
              <a:r>
                <a:rPr lang="en-US" sz="1600" dirty="0" smtClean="0"/>
                <a:t>Twelve </a:t>
              </a:r>
              <a:r>
                <a:rPr lang="en-US" sz="1600" dirty="0"/>
                <a:t>years </a:t>
              </a:r>
              <a:r>
                <a:rPr lang="en-US" sz="1600" dirty="0" smtClean="0"/>
                <a:t>later, </a:t>
              </a:r>
              <a:r>
                <a:rPr lang="en-US" sz="1600" dirty="0" err="1" smtClean="0"/>
                <a:t>Shalmaneser</a:t>
              </a:r>
              <a:r>
                <a:rPr lang="en-US" sz="1600" dirty="0" smtClean="0"/>
                <a:t> </a:t>
              </a:r>
              <a:r>
                <a:rPr lang="en-US" sz="1600" dirty="0"/>
                <a:t>III received tribute </a:t>
              </a:r>
              <a:r>
                <a:rPr lang="en-US" sz="1600" dirty="0" smtClean="0"/>
                <a:t>(Jehu).</a:t>
              </a:r>
              <a:endParaRPr lang="en-US" sz="1600" dirty="0"/>
            </a:p>
            <a:p>
              <a:pPr algn="ctr"/>
              <a:endParaRPr lang="en-US" dirty="0"/>
            </a:p>
          </p:txBody>
        </p:sp>
        <p:cxnSp>
          <p:nvCxnSpPr>
            <p:cNvPr id="71" name="Straight Connector 70"/>
            <p:cNvCxnSpPr/>
            <p:nvPr/>
          </p:nvCxnSpPr>
          <p:spPr>
            <a:xfrm flipH="1">
              <a:off x="4748301" y="1589544"/>
              <a:ext cx="2163452" cy="2479476"/>
            </a:xfrm>
            <a:prstGeom prst="line">
              <a:avLst/>
            </a:prstGeom>
            <a:ln w="76200">
              <a:solidFill>
                <a:schemeClr val="bg2"/>
              </a:solidFill>
              <a:tailEnd type="oval"/>
            </a:ln>
          </p:spPr>
          <p:style>
            <a:lnRef idx="1">
              <a:schemeClr val="accent1"/>
            </a:lnRef>
            <a:fillRef idx="0">
              <a:schemeClr val="accent1"/>
            </a:fillRef>
            <a:effectRef idx="0">
              <a:schemeClr val="accent1"/>
            </a:effectRef>
            <a:fontRef idx="minor">
              <a:schemeClr val="tx1"/>
            </a:fontRef>
          </p:style>
        </p:cxnSp>
        <p:sp>
          <p:nvSpPr>
            <p:cNvPr id="118" name="Rectangle 117"/>
            <p:cNvSpPr/>
            <p:nvPr/>
          </p:nvSpPr>
          <p:spPr>
            <a:xfrm>
              <a:off x="6518383" y="852268"/>
              <a:ext cx="1903085" cy="369332"/>
            </a:xfrm>
            <a:prstGeom prst="rect">
              <a:avLst/>
            </a:prstGeom>
            <a:ln>
              <a:noFill/>
            </a:ln>
          </p:spPr>
          <p:txBody>
            <a:bodyPr wrap="none">
              <a:spAutoFit/>
            </a:bodyPr>
            <a:lstStyle/>
            <a:p>
              <a:r>
                <a:rPr lang="en-US" dirty="0"/>
                <a:t>June 15, </a:t>
              </a:r>
              <a:r>
                <a:rPr lang="en-US" dirty="0" smtClean="0"/>
                <a:t>763 BC</a:t>
              </a:r>
              <a:endParaRPr lang="en-US" dirty="0"/>
            </a:p>
          </p:txBody>
        </p:sp>
        <p:cxnSp>
          <p:nvCxnSpPr>
            <p:cNvPr id="228" name="Straight Connector 227"/>
            <p:cNvCxnSpPr/>
            <p:nvPr/>
          </p:nvCxnSpPr>
          <p:spPr>
            <a:xfrm flipH="1">
              <a:off x="6911753" y="1237618"/>
              <a:ext cx="64" cy="335908"/>
            </a:xfrm>
            <a:prstGeom prst="line">
              <a:avLst/>
            </a:prstGeom>
            <a:ln w="76200">
              <a:solidFill>
                <a:schemeClr val="bg2"/>
              </a:solidFill>
              <a:tailEnd type="oval"/>
            </a:ln>
          </p:spPr>
          <p:style>
            <a:lnRef idx="1">
              <a:schemeClr val="accent1"/>
            </a:lnRef>
            <a:fillRef idx="0">
              <a:schemeClr val="accent1"/>
            </a:fillRef>
            <a:effectRef idx="0">
              <a:schemeClr val="accent1"/>
            </a:effectRef>
            <a:fontRef idx="minor">
              <a:schemeClr val="tx1"/>
            </a:fontRef>
          </p:style>
        </p:cxnSp>
      </p:grpSp>
      <p:sp>
        <p:nvSpPr>
          <p:cNvPr id="229" name="TextBox 228"/>
          <p:cNvSpPr txBox="1"/>
          <p:nvPr/>
        </p:nvSpPr>
        <p:spPr>
          <a:xfrm>
            <a:off x="1523306" y="3217998"/>
            <a:ext cx="954107" cy="369332"/>
          </a:xfrm>
          <a:prstGeom prst="rect">
            <a:avLst/>
          </a:prstGeom>
          <a:noFill/>
        </p:spPr>
        <p:txBody>
          <a:bodyPr wrap="none" rtlCol="0">
            <a:spAutoFit/>
          </a:bodyPr>
          <a:lstStyle/>
          <a:p>
            <a:r>
              <a:rPr lang="en-US" dirty="0" smtClean="0"/>
              <a:t>971 BC</a:t>
            </a:r>
            <a:endParaRPr lang="en-US" dirty="0"/>
          </a:p>
        </p:txBody>
      </p:sp>
      <p:sp>
        <p:nvSpPr>
          <p:cNvPr id="9" name="Slide Number Placeholder 8"/>
          <p:cNvSpPr>
            <a:spLocks noGrp="1"/>
          </p:cNvSpPr>
          <p:nvPr>
            <p:ph type="sldNum" sz="quarter" idx="12"/>
          </p:nvPr>
        </p:nvSpPr>
        <p:spPr/>
        <p:txBody>
          <a:bodyPr/>
          <a:lstStyle/>
          <a:p>
            <a:fld id="{E82D80B4-CD89-403B-BB19-E43D76EFD309}" type="slidenum">
              <a:rPr lang="en-US" altLang="en-US" smtClean="0"/>
              <a:pPr/>
              <a:t>19</a:t>
            </a:fld>
            <a:endParaRPr lang="en-US" altLang="en-US"/>
          </a:p>
        </p:txBody>
      </p:sp>
    </p:spTree>
    <p:extLst>
      <p:ext uri="{BB962C8B-B14F-4D97-AF65-F5344CB8AC3E}">
        <p14:creationId xmlns:p14="http://schemas.microsoft.com/office/powerpoint/2010/main" val="2250517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b="1" smtClean="0"/>
              <a:t>Announcements</a:t>
            </a:r>
          </a:p>
        </p:txBody>
      </p:sp>
      <p:sp>
        <p:nvSpPr>
          <p:cNvPr id="21507" name="Content Placeholder 2"/>
          <p:cNvSpPr>
            <a:spLocks noGrp="1"/>
          </p:cNvSpPr>
          <p:nvPr>
            <p:ph idx="1"/>
          </p:nvPr>
        </p:nvSpPr>
        <p:spPr>
          <a:xfrm>
            <a:off x="619276" y="2057400"/>
            <a:ext cx="12055324" cy="4724400"/>
          </a:xfrm>
        </p:spPr>
        <p:txBody>
          <a:bodyPr anchor="t"/>
          <a:lstStyle/>
          <a:p>
            <a:pPr>
              <a:spcAft>
                <a:spcPts val="640"/>
              </a:spcAft>
            </a:pPr>
            <a:r>
              <a:rPr lang="en-US" altLang="en-US" sz="3800" b="1" dirty="0" smtClean="0"/>
              <a:t>Welcome to the MOB!</a:t>
            </a:r>
          </a:p>
          <a:p>
            <a:pPr>
              <a:spcAft>
                <a:spcPts val="640"/>
              </a:spcAft>
            </a:pPr>
            <a:r>
              <a:rPr lang="en-US" altLang="en-US" sz="3800" b="1" dirty="0" smtClean="0"/>
              <a:t>MOB Website &amp; Resources:  www.ibcmob.net </a:t>
            </a:r>
            <a:endParaRPr lang="en-US" altLang="en-US" sz="3800" b="1" dirty="0" smtClean="0"/>
          </a:p>
          <a:p>
            <a:pPr>
              <a:spcAft>
                <a:spcPts val="640"/>
              </a:spcAft>
            </a:pPr>
            <a:r>
              <a:rPr lang="en-US" sz="3800" b="1" dirty="0"/>
              <a:t>2022 G3 Regional Conference (Just Thinking About the Bible</a:t>
            </a:r>
            <a:r>
              <a:rPr lang="en-US" sz="3800" b="1" dirty="0" smtClean="0"/>
              <a:t>) – Sep 15</a:t>
            </a:r>
            <a:r>
              <a:rPr lang="en-US" sz="3800" b="1" baseline="30000" dirty="0" smtClean="0"/>
              <a:t>th</a:t>
            </a:r>
            <a:r>
              <a:rPr lang="en-US" sz="3800" b="1" dirty="0" smtClean="0"/>
              <a:t> – 17</a:t>
            </a:r>
            <a:r>
              <a:rPr lang="en-US" sz="3800" b="1" baseline="30000" dirty="0" smtClean="0"/>
              <a:t>th</a:t>
            </a:r>
            <a:r>
              <a:rPr lang="en-US" sz="3800" b="1" dirty="0" smtClean="0"/>
              <a:t> </a:t>
            </a:r>
          </a:p>
          <a:p>
            <a:pPr>
              <a:spcAft>
                <a:spcPts val="640"/>
              </a:spcAft>
            </a:pPr>
            <a:r>
              <a:rPr lang="en-US" sz="3800" b="1" dirty="0" smtClean="0"/>
              <a:t>Keith &amp; Kristyn Getty Concert – Sep 30</a:t>
            </a:r>
            <a:r>
              <a:rPr lang="en-US" sz="3800" b="1" baseline="30000" dirty="0" smtClean="0"/>
              <a:t>th</a:t>
            </a:r>
            <a:r>
              <a:rPr lang="en-US" sz="3800" b="1" dirty="0" smtClean="0"/>
              <a:t> </a:t>
            </a:r>
            <a:endParaRPr lang="en-US" sz="3800" b="1" dirty="0"/>
          </a:p>
          <a:p>
            <a:pPr>
              <a:spcAft>
                <a:spcPts val="640"/>
              </a:spcAft>
            </a:pPr>
            <a:r>
              <a:rPr lang="en-US" altLang="en-US" sz="3800" b="1" dirty="0" smtClean="0"/>
              <a:t>Mid-Atlantic Regional WACCM Conference – Nov 5</a:t>
            </a:r>
            <a:r>
              <a:rPr lang="en-US" altLang="en-US" sz="3800" b="1" baseline="30000" dirty="0" smtClean="0"/>
              <a:t>th</a:t>
            </a:r>
            <a:r>
              <a:rPr lang="en-US" altLang="en-US" sz="3800" b="1" dirty="0" smtClean="0"/>
              <a:t> </a:t>
            </a:r>
            <a:endParaRPr lang="en-US" altLang="en-US" sz="3800" b="1" dirty="0" smtClean="0"/>
          </a:p>
          <a:p>
            <a:pPr>
              <a:spcAft>
                <a:spcPts val="640"/>
              </a:spcAft>
            </a:pPr>
            <a:endParaRPr lang="en-US" altLang="en-US" sz="3800" b="1" u="sng" dirty="0" smtClean="0">
              <a:solidFill>
                <a:srgbClr val="0000FF"/>
              </a:solidFill>
            </a:endParaRPr>
          </a:p>
        </p:txBody>
      </p:sp>
      <p:sp>
        <p:nvSpPr>
          <p:cNvPr id="21510"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B5EE791-D10D-43E1-8F75-0B15EFAA8F6D}" type="slidenum">
              <a:rPr lang="en-US" altLang="en-US"/>
              <a:pPr/>
              <a:t>2</a:t>
            </a:fld>
            <a:endParaRPr lang="en-US" altLang="en-US"/>
          </a:p>
        </p:txBody>
      </p:sp>
    </p:spTree>
    <p:extLst>
      <p:ext uri="{BB962C8B-B14F-4D97-AF65-F5344CB8AC3E}">
        <p14:creationId xmlns:p14="http://schemas.microsoft.com/office/powerpoint/2010/main" val="22512845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500"/>
                                        <p:tgtEl>
                                          <p:spTgt spid="2150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507">
                                            <p:txEl>
                                              <p:pRg st="1" end="1"/>
                                            </p:txEl>
                                          </p:spTgt>
                                        </p:tgtEl>
                                        <p:attrNameLst>
                                          <p:attrName>style.visibility</p:attrName>
                                        </p:attrNameLst>
                                      </p:cBhvr>
                                      <p:to>
                                        <p:strVal val="visible"/>
                                      </p:to>
                                    </p:set>
                                    <p:animEffect transition="in" filter="fade">
                                      <p:cBhvr>
                                        <p:cTn id="10" dur="500"/>
                                        <p:tgtEl>
                                          <p:spTgt spid="2150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animEffect transition="in" filter="fade">
                                      <p:cBhvr>
                                        <p:cTn id="15" dur="500"/>
                                        <p:tgtEl>
                                          <p:spTgt spid="2150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1507">
                                            <p:txEl>
                                              <p:pRg st="3" end="3"/>
                                            </p:txEl>
                                          </p:spTgt>
                                        </p:tgtEl>
                                        <p:attrNameLst>
                                          <p:attrName>style.visibility</p:attrName>
                                        </p:attrNameLst>
                                      </p:cBhvr>
                                      <p:to>
                                        <p:strVal val="visible"/>
                                      </p:to>
                                    </p:set>
                                    <p:animEffect transition="in" filter="fade">
                                      <p:cBhvr>
                                        <p:cTn id="20" dur="500"/>
                                        <p:tgtEl>
                                          <p:spTgt spid="21507">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1507">
                                            <p:txEl>
                                              <p:pRg st="4" end="4"/>
                                            </p:txEl>
                                          </p:spTgt>
                                        </p:tgtEl>
                                        <p:attrNameLst>
                                          <p:attrName>style.visibility</p:attrName>
                                        </p:attrNameLst>
                                      </p:cBhvr>
                                      <p:to>
                                        <p:strVal val="visible"/>
                                      </p:to>
                                    </p:set>
                                    <p:animEffect transition="in" filter="fade">
                                      <p:cBhvr>
                                        <p:cTn id="25" dur="500"/>
                                        <p:tgtEl>
                                          <p:spTgt spid="21507">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506"/>
                                        </p:tgtEl>
                                        <p:attrNameLst>
                                          <p:attrName>style.visibility</p:attrName>
                                        </p:attrNameLst>
                                      </p:cBhvr>
                                      <p:to>
                                        <p:strVal val="visible"/>
                                      </p:to>
                                    </p:set>
                                    <p:animEffect transition="in" filter="fade">
                                      <p:cBhvr>
                                        <p:cTn id="28"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21400" y="1904999"/>
            <a:ext cx="6236320" cy="4891837"/>
          </a:xfrm>
          <a:prstGeom prst="rect">
            <a:avLst/>
          </a:prstGeom>
        </p:spPr>
      </p:pic>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8800" y="1828800"/>
            <a:ext cx="5029200" cy="5293895"/>
          </a:xfrm>
          <a:prstGeom prst="rect">
            <a:avLst/>
          </a:prstGeom>
        </p:spPr>
      </p:pic>
      <p:sp>
        <p:nvSpPr>
          <p:cNvPr id="4" name="Title 3"/>
          <p:cNvSpPr>
            <a:spLocks noGrp="1"/>
          </p:cNvSpPr>
          <p:nvPr>
            <p:ph type="title"/>
          </p:nvPr>
        </p:nvSpPr>
        <p:spPr/>
        <p:txBody>
          <a:bodyPr/>
          <a:lstStyle/>
          <a:p>
            <a:r>
              <a:rPr lang="en-US" dirty="0" smtClean="0"/>
              <a:t>Nimrud Tablet</a:t>
            </a:r>
            <a:endParaRPr lang="en-US" dirty="0"/>
          </a:p>
        </p:txBody>
      </p:sp>
    </p:spTree>
    <p:extLst>
      <p:ext uri="{BB962C8B-B14F-4D97-AF65-F5344CB8AC3E}">
        <p14:creationId xmlns:p14="http://schemas.microsoft.com/office/powerpoint/2010/main" val="26396206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Significant Events</a:t>
            </a:r>
            <a:endParaRPr lang="en-US" dirty="0"/>
          </a:p>
        </p:txBody>
      </p:sp>
      <p:sp>
        <p:nvSpPr>
          <p:cNvPr id="5" name="Rectangle 4"/>
          <p:cNvSpPr/>
          <p:nvPr/>
        </p:nvSpPr>
        <p:spPr>
          <a:xfrm>
            <a:off x="3612473" y="2905004"/>
            <a:ext cx="3048000" cy="30118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2905004"/>
            <a:ext cx="2164673" cy="30118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240873" y="2905004"/>
            <a:ext cx="1295400" cy="30904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736672" y="2905004"/>
            <a:ext cx="6117701" cy="30118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771977" y="3923252"/>
            <a:ext cx="1253774" cy="1200329"/>
          </a:xfrm>
          <a:prstGeom prst="rect">
            <a:avLst/>
          </a:prstGeom>
          <a:noFill/>
        </p:spPr>
        <p:txBody>
          <a:bodyPr wrap="square" rtlCol="0">
            <a:spAutoFit/>
          </a:bodyPr>
          <a:lstStyle/>
          <a:p>
            <a:pPr algn="ctr"/>
            <a:r>
              <a:rPr lang="en-US" b="1" dirty="0" smtClean="0"/>
              <a:t>King </a:t>
            </a:r>
            <a:r>
              <a:rPr lang="en-US" b="1" dirty="0" err="1" smtClean="0"/>
              <a:t>Uzziah</a:t>
            </a:r>
            <a:r>
              <a:rPr lang="en-US" b="1" dirty="0" smtClean="0"/>
              <a:t> </a:t>
            </a:r>
            <a:r>
              <a:rPr lang="en-US" dirty="0" smtClean="0"/>
              <a:t>died</a:t>
            </a:r>
          </a:p>
          <a:p>
            <a:pPr algn="ctr"/>
            <a:r>
              <a:rPr lang="en-US" dirty="0" smtClean="0"/>
              <a:t>Isaiah 6</a:t>
            </a:r>
            <a:endParaRPr lang="en-US" dirty="0"/>
          </a:p>
        </p:txBody>
      </p:sp>
      <p:sp>
        <p:nvSpPr>
          <p:cNvPr id="18" name="Up Arrow 17"/>
          <p:cNvSpPr/>
          <p:nvPr/>
        </p:nvSpPr>
        <p:spPr>
          <a:xfrm>
            <a:off x="1878122" y="3674426"/>
            <a:ext cx="362751" cy="55387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8788401" y="4273812"/>
            <a:ext cx="2514600" cy="1477328"/>
          </a:xfrm>
          <a:prstGeom prst="rect">
            <a:avLst/>
          </a:prstGeom>
          <a:noFill/>
        </p:spPr>
        <p:txBody>
          <a:bodyPr wrap="square" rtlCol="0">
            <a:spAutoFit/>
          </a:bodyPr>
          <a:lstStyle/>
          <a:p>
            <a:pPr algn="ctr"/>
            <a:r>
              <a:rPr lang="en-US" b="1" dirty="0" smtClean="0"/>
              <a:t>Sennacherib</a:t>
            </a:r>
            <a:r>
              <a:rPr lang="en-US" dirty="0" smtClean="0"/>
              <a:t> besieges Jerusalem</a:t>
            </a:r>
          </a:p>
          <a:p>
            <a:pPr algn="ctr"/>
            <a:r>
              <a:rPr lang="en-US" dirty="0" smtClean="0"/>
              <a:t>(2 Kings 19-19)</a:t>
            </a:r>
          </a:p>
          <a:p>
            <a:pPr algn="ctr"/>
            <a:r>
              <a:rPr lang="en-US" dirty="0" smtClean="0"/>
              <a:t>Assyrians Destroyed</a:t>
            </a:r>
          </a:p>
          <a:p>
            <a:pPr algn="ctr"/>
            <a:r>
              <a:rPr lang="en-US" dirty="0" smtClean="0"/>
              <a:t>Isaiah 37:36-38</a:t>
            </a:r>
            <a:endParaRPr lang="en-US" dirty="0"/>
          </a:p>
        </p:txBody>
      </p:sp>
      <p:sp>
        <p:nvSpPr>
          <p:cNvPr id="20" name="Up Arrow 19"/>
          <p:cNvSpPr/>
          <p:nvPr/>
        </p:nvSpPr>
        <p:spPr>
          <a:xfrm>
            <a:off x="9797249" y="3674426"/>
            <a:ext cx="318795" cy="56261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118713" y="4273812"/>
            <a:ext cx="2345159" cy="2031325"/>
          </a:xfrm>
          <a:prstGeom prst="rect">
            <a:avLst/>
          </a:prstGeom>
        </p:spPr>
        <p:txBody>
          <a:bodyPr wrap="square">
            <a:spAutoFit/>
          </a:bodyPr>
          <a:lstStyle/>
          <a:p>
            <a:pPr algn="ctr"/>
            <a:r>
              <a:rPr lang="en-US" b="1" dirty="0" err="1"/>
              <a:t>Tiglath-pileser</a:t>
            </a:r>
            <a:r>
              <a:rPr lang="en-US" b="1" dirty="0"/>
              <a:t> III </a:t>
            </a:r>
            <a:r>
              <a:rPr lang="en-US" dirty="0" smtClean="0"/>
              <a:t>defeats Syria/Israel </a:t>
            </a:r>
          </a:p>
          <a:p>
            <a:pPr algn="ctr"/>
            <a:r>
              <a:rPr lang="en-US" dirty="0" smtClean="0"/>
              <a:t>(</a:t>
            </a:r>
            <a:r>
              <a:rPr lang="en-US" dirty="0"/>
              <a:t>2 Kgs 16</a:t>
            </a:r>
            <a:r>
              <a:rPr lang="en-US" dirty="0" smtClean="0"/>
              <a:t>).</a:t>
            </a:r>
          </a:p>
          <a:p>
            <a:pPr algn="ctr"/>
            <a:r>
              <a:rPr lang="en-US" dirty="0" smtClean="0"/>
              <a:t>Judah pays tribute and becomes vassal state of Assyria</a:t>
            </a:r>
          </a:p>
          <a:p>
            <a:pPr algn="ctr"/>
            <a:r>
              <a:rPr lang="en-US" dirty="0" smtClean="0"/>
              <a:t>(Isaiah 7)</a:t>
            </a:r>
            <a:endParaRPr lang="en-US" dirty="0"/>
          </a:p>
        </p:txBody>
      </p:sp>
      <p:sp>
        <p:nvSpPr>
          <p:cNvPr id="22" name="TextBox 21"/>
          <p:cNvSpPr txBox="1"/>
          <p:nvPr/>
        </p:nvSpPr>
        <p:spPr>
          <a:xfrm>
            <a:off x="-116764" y="1905000"/>
            <a:ext cx="647701" cy="400110"/>
          </a:xfrm>
          <a:prstGeom prst="rect">
            <a:avLst/>
          </a:prstGeom>
          <a:noFill/>
        </p:spPr>
        <p:txBody>
          <a:bodyPr wrap="square" rtlCol="0">
            <a:spAutoFit/>
          </a:bodyPr>
          <a:lstStyle/>
          <a:p>
            <a:pPr algn="ctr"/>
            <a:r>
              <a:rPr lang="en-US" sz="2000" b="1" dirty="0" smtClean="0">
                <a:solidFill>
                  <a:schemeClr val="accent1">
                    <a:lumMod val="50000"/>
                  </a:schemeClr>
                </a:solidFill>
              </a:rPr>
              <a:t>750</a:t>
            </a:r>
          </a:p>
        </p:txBody>
      </p:sp>
      <p:sp>
        <p:nvSpPr>
          <p:cNvPr id="23" name="TextBox 22"/>
          <p:cNvSpPr txBox="1"/>
          <p:nvPr/>
        </p:nvSpPr>
        <p:spPr>
          <a:xfrm>
            <a:off x="1706918" y="1905000"/>
            <a:ext cx="647701" cy="400110"/>
          </a:xfrm>
          <a:prstGeom prst="rect">
            <a:avLst/>
          </a:prstGeom>
          <a:noFill/>
        </p:spPr>
        <p:txBody>
          <a:bodyPr wrap="square" rtlCol="0">
            <a:spAutoFit/>
          </a:bodyPr>
          <a:lstStyle/>
          <a:p>
            <a:pPr algn="ctr"/>
            <a:r>
              <a:rPr lang="en-US" sz="2000" b="1" dirty="0" smtClean="0">
                <a:solidFill>
                  <a:schemeClr val="accent1">
                    <a:lumMod val="50000"/>
                  </a:schemeClr>
                </a:solidFill>
              </a:rPr>
              <a:t>740</a:t>
            </a:r>
          </a:p>
        </p:txBody>
      </p:sp>
      <p:sp>
        <p:nvSpPr>
          <p:cNvPr id="24" name="TextBox 23"/>
          <p:cNvSpPr txBox="1"/>
          <p:nvPr/>
        </p:nvSpPr>
        <p:spPr>
          <a:xfrm>
            <a:off x="3530600" y="1905000"/>
            <a:ext cx="647701" cy="400110"/>
          </a:xfrm>
          <a:prstGeom prst="rect">
            <a:avLst/>
          </a:prstGeom>
          <a:noFill/>
        </p:spPr>
        <p:txBody>
          <a:bodyPr wrap="square" rtlCol="0">
            <a:spAutoFit/>
          </a:bodyPr>
          <a:lstStyle/>
          <a:p>
            <a:pPr algn="ctr"/>
            <a:r>
              <a:rPr lang="en-US" sz="2000" b="1" dirty="0" smtClean="0">
                <a:solidFill>
                  <a:schemeClr val="accent1">
                    <a:lumMod val="50000"/>
                  </a:schemeClr>
                </a:solidFill>
              </a:rPr>
              <a:t>730</a:t>
            </a:r>
          </a:p>
        </p:txBody>
      </p:sp>
      <p:sp>
        <p:nvSpPr>
          <p:cNvPr id="25" name="TextBox 24"/>
          <p:cNvSpPr txBox="1"/>
          <p:nvPr/>
        </p:nvSpPr>
        <p:spPr>
          <a:xfrm>
            <a:off x="7493000" y="1905000"/>
            <a:ext cx="647701" cy="400110"/>
          </a:xfrm>
          <a:prstGeom prst="rect">
            <a:avLst/>
          </a:prstGeom>
          <a:noFill/>
        </p:spPr>
        <p:txBody>
          <a:bodyPr wrap="square" rtlCol="0">
            <a:spAutoFit/>
          </a:bodyPr>
          <a:lstStyle/>
          <a:p>
            <a:pPr algn="ctr"/>
            <a:r>
              <a:rPr lang="en-US" sz="2000" b="1" dirty="0" smtClean="0">
                <a:solidFill>
                  <a:schemeClr val="accent1">
                    <a:lumMod val="50000"/>
                  </a:schemeClr>
                </a:solidFill>
              </a:rPr>
              <a:t>710</a:t>
            </a:r>
          </a:p>
        </p:txBody>
      </p:sp>
      <p:sp>
        <p:nvSpPr>
          <p:cNvPr id="26" name="TextBox 25"/>
          <p:cNvSpPr txBox="1"/>
          <p:nvPr/>
        </p:nvSpPr>
        <p:spPr>
          <a:xfrm>
            <a:off x="5511800" y="1918931"/>
            <a:ext cx="647701" cy="400110"/>
          </a:xfrm>
          <a:prstGeom prst="rect">
            <a:avLst/>
          </a:prstGeom>
          <a:noFill/>
        </p:spPr>
        <p:txBody>
          <a:bodyPr wrap="square" rtlCol="0">
            <a:spAutoFit/>
          </a:bodyPr>
          <a:lstStyle/>
          <a:p>
            <a:pPr algn="ctr"/>
            <a:r>
              <a:rPr lang="en-US" sz="2000" b="1" dirty="0" smtClean="0">
                <a:solidFill>
                  <a:schemeClr val="accent1">
                    <a:lumMod val="50000"/>
                  </a:schemeClr>
                </a:solidFill>
              </a:rPr>
              <a:t>720</a:t>
            </a:r>
          </a:p>
        </p:txBody>
      </p:sp>
      <p:sp>
        <p:nvSpPr>
          <p:cNvPr id="27" name="TextBox 26"/>
          <p:cNvSpPr txBox="1"/>
          <p:nvPr/>
        </p:nvSpPr>
        <p:spPr>
          <a:xfrm>
            <a:off x="9474200" y="1918931"/>
            <a:ext cx="647701" cy="400110"/>
          </a:xfrm>
          <a:prstGeom prst="rect">
            <a:avLst/>
          </a:prstGeom>
          <a:noFill/>
        </p:spPr>
        <p:txBody>
          <a:bodyPr wrap="square" rtlCol="0">
            <a:spAutoFit/>
          </a:bodyPr>
          <a:lstStyle/>
          <a:p>
            <a:pPr algn="ctr"/>
            <a:r>
              <a:rPr lang="en-US" sz="2000" b="1" dirty="0" smtClean="0">
                <a:solidFill>
                  <a:schemeClr val="accent1">
                    <a:lumMod val="50000"/>
                  </a:schemeClr>
                </a:solidFill>
              </a:rPr>
              <a:t>700</a:t>
            </a:r>
          </a:p>
        </p:txBody>
      </p:sp>
      <p:sp>
        <p:nvSpPr>
          <p:cNvPr id="28" name="TextBox 27"/>
          <p:cNvSpPr txBox="1"/>
          <p:nvPr/>
        </p:nvSpPr>
        <p:spPr>
          <a:xfrm>
            <a:off x="11455400" y="1905000"/>
            <a:ext cx="1219200" cy="400110"/>
          </a:xfrm>
          <a:prstGeom prst="rect">
            <a:avLst/>
          </a:prstGeom>
          <a:noFill/>
        </p:spPr>
        <p:txBody>
          <a:bodyPr wrap="square" rtlCol="0">
            <a:spAutoFit/>
          </a:bodyPr>
          <a:lstStyle/>
          <a:p>
            <a:pPr algn="ctr"/>
            <a:r>
              <a:rPr lang="en-US" sz="2000" b="1" dirty="0" smtClean="0">
                <a:solidFill>
                  <a:schemeClr val="accent1">
                    <a:lumMod val="50000"/>
                  </a:schemeClr>
                </a:solidFill>
              </a:rPr>
              <a:t>690 B.C.</a:t>
            </a:r>
          </a:p>
        </p:txBody>
      </p:sp>
      <p:sp>
        <p:nvSpPr>
          <p:cNvPr id="29" name="TextBox 28"/>
          <p:cNvSpPr txBox="1"/>
          <p:nvPr/>
        </p:nvSpPr>
        <p:spPr>
          <a:xfrm>
            <a:off x="4654651" y="4273812"/>
            <a:ext cx="2178799" cy="1477328"/>
          </a:xfrm>
          <a:prstGeom prst="rect">
            <a:avLst/>
          </a:prstGeom>
          <a:noFill/>
        </p:spPr>
        <p:txBody>
          <a:bodyPr wrap="square" rtlCol="0">
            <a:spAutoFit/>
          </a:bodyPr>
          <a:lstStyle/>
          <a:p>
            <a:pPr algn="ctr"/>
            <a:r>
              <a:rPr lang="en-US" b="1" dirty="0" err="1" smtClean="0"/>
              <a:t>Shalmanezer</a:t>
            </a:r>
            <a:r>
              <a:rPr lang="en-US" b="1" dirty="0" smtClean="0"/>
              <a:t> V</a:t>
            </a:r>
          </a:p>
          <a:p>
            <a:pPr algn="ctr"/>
            <a:r>
              <a:rPr lang="en-US" dirty="0" smtClean="0"/>
              <a:t>Assyrian Captivity of Israel</a:t>
            </a:r>
          </a:p>
          <a:p>
            <a:pPr algn="ctr"/>
            <a:r>
              <a:rPr lang="en-US" dirty="0" smtClean="0"/>
              <a:t>2 Kgs 17</a:t>
            </a:r>
          </a:p>
          <a:p>
            <a:pPr algn="ctr"/>
            <a:r>
              <a:rPr lang="en-US" dirty="0" smtClean="0"/>
              <a:t>Isaiah 36-37</a:t>
            </a:r>
            <a:endParaRPr lang="en-US" dirty="0"/>
          </a:p>
        </p:txBody>
      </p:sp>
      <p:sp>
        <p:nvSpPr>
          <p:cNvPr id="30" name="Up Arrow 29"/>
          <p:cNvSpPr/>
          <p:nvPr/>
        </p:nvSpPr>
        <p:spPr>
          <a:xfrm>
            <a:off x="5490496" y="3674426"/>
            <a:ext cx="318795" cy="56261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5400" y="2862860"/>
            <a:ext cx="2005122" cy="707886"/>
          </a:xfrm>
          <a:prstGeom prst="rect">
            <a:avLst/>
          </a:prstGeom>
          <a:noFill/>
        </p:spPr>
        <p:txBody>
          <a:bodyPr wrap="square" rtlCol="0">
            <a:spAutoFit/>
          </a:bodyPr>
          <a:lstStyle/>
          <a:p>
            <a:pPr algn="ctr"/>
            <a:r>
              <a:rPr lang="en-US" sz="2000" b="1" dirty="0" smtClean="0">
                <a:solidFill>
                  <a:schemeClr val="accent1">
                    <a:lumMod val="50000"/>
                  </a:schemeClr>
                </a:solidFill>
              </a:rPr>
              <a:t>        </a:t>
            </a:r>
            <a:r>
              <a:rPr lang="en-US" sz="2000" b="1" dirty="0" err="1" smtClean="0">
                <a:solidFill>
                  <a:schemeClr val="accent1">
                    <a:lumMod val="50000"/>
                  </a:schemeClr>
                </a:solidFill>
              </a:rPr>
              <a:t>Uzziah</a:t>
            </a:r>
            <a:endParaRPr lang="en-US" sz="2000" b="1" dirty="0" smtClean="0">
              <a:solidFill>
                <a:schemeClr val="accent1">
                  <a:lumMod val="50000"/>
                </a:schemeClr>
              </a:solidFill>
            </a:endParaRPr>
          </a:p>
          <a:p>
            <a:pPr algn="ctr"/>
            <a:r>
              <a:rPr lang="en-US" sz="2000" b="1" dirty="0" smtClean="0">
                <a:solidFill>
                  <a:schemeClr val="accent1">
                    <a:lumMod val="50000"/>
                  </a:schemeClr>
                </a:solidFill>
              </a:rPr>
              <a:t>(790–739 B.C.) </a:t>
            </a:r>
            <a:endParaRPr lang="en-US" sz="2000" b="1" dirty="0">
              <a:solidFill>
                <a:schemeClr val="accent1">
                  <a:lumMod val="50000"/>
                </a:schemeClr>
              </a:solidFill>
            </a:endParaRPr>
          </a:p>
        </p:txBody>
      </p:sp>
      <p:sp>
        <p:nvSpPr>
          <p:cNvPr id="9" name="TextBox 8"/>
          <p:cNvSpPr txBox="1"/>
          <p:nvPr/>
        </p:nvSpPr>
        <p:spPr>
          <a:xfrm>
            <a:off x="4074197" y="2862860"/>
            <a:ext cx="2209800" cy="707886"/>
          </a:xfrm>
          <a:prstGeom prst="rect">
            <a:avLst/>
          </a:prstGeom>
          <a:noFill/>
        </p:spPr>
        <p:txBody>
          <a:bodyPr wrap="square" rtlCol="0">
            <a:spAutoFit/>
          </a:bodyPr>
          <a:lstStyle/>
          <a:p>
            <a:pPr algn="ctr"/>
            <a:r>
              <a:rPr lang="en-US" sz="2000" b="1" dirty="0" smtClean="0">
                <a:solidFill>
                  <a:srgbClr val="FF0000"/>
                </a:solidFill>
              </a:rPr>
              <a:t>Ahaz</a:t>
            </a:r>
            <a:r>
              <a:rPr lang="en-US" sz="2000" b="1" dirty="0" smtClean="0">
                <a:solidFill>
                  <a:schemeClr val="accent1">
                    <a:lumMod val="50000"/>
                  </a:schemeClr>
                </a:solidFill>
              </a:rPr>
              <a:t> </a:t>
            </a:r>
          </a:p>
          <a:p>
            <a:pPr algn="ctr"/>
            <a:r>
              <a:rPr lang="en-US" sz="2000" b="1" dirty="0" smtClean="0">
                <a:solidFill>
                  <a:schemeClr val="accent1">
                    <a:lumMod val="50000"/>
                  </a:schemeClr>
                </a:solidFill>
              </a:rPr>
              <a:t>(731–715 B.C.)</a:t>
            </a:r>
          </a:p>
        </p:txBody>
      </p:sp>
      <p:sp>
        <p:nvSpPr>
          <p:cNvPr id="10" name="TextBox 9"/>
          <p:cNvSpPr txBox="1"/>
          <p:nvPr/>
        </p:nvSpPr>
        <p:spPr>
          <a:xfrm>
            <a:off x="8089900" y="2862860"/>
            <a:ext cx="3657600" cy="707886"/>
          </a:xfrm>
          <a:prstGeom prst="rect">
            <a:avLst/>
          </a:prstGeom>
          <a:noFill/>
        </p:spPr>
        <p:txBody>
          <a:bodyPr wrap="square" rtlCol="0">
            <a:spAutoFit/>
          </a:bodyPr>
          <a:lstStyle/>
          <a:p>
            <a:pPr algn="ctr"/>
            <a:r>
              <a:rPr lang="en-US" sz="2000" b="1" dirty="0" smtClean="0">
                <a:solidFill>
                  <a:schemeClr val="accent1">
                    <a:lumMod val="50000"/>
                  </a:schemeClr>
                </a:solidFill>
              </a:rPr>
              <a:t>Hezekiah </a:t>
            </a:r>
          </a:p>
          <a:p>
            <a:pPr algn="ctr"/>
            <a:r>
              <a:rPr lang="en-US" sz="2000" b="1" dirty="0" smtClean="0">
                <a:solidFill>
                  <a:schemeClr val="accent1">
                    <a:lumMod val="50000"/>
                  </a:schemeClr>
                </a:solidFill>
              </a:rPr>
              <a:t>(715–686 B.C.)</a:t>
            </a:r>
            <a:endParaRPr lang="en-US" sz="2000" b="1" dirty="0">
              <a:solidFill>
                <a:schemeClr val="accent1">
                  <a:lumMod val="50000"/>
                </a:schemeClr>
              </a:solidFill>
            </a:endParaRPr>
          </a:p>
        </p:txBody>
      </p:sp>
      <p:sp>
        <p:nvSpPr>
          <p:cNvPr id="11" name="TextBox 10"/>
          <p:cNvSpPr txBox="1"/>
          <p:nvPr/>
        </p:nvSpPr>
        <p:spPr>
          <a:xfrm>
            <a:off x="1678559" y="2862860"/>
            <a:ext cx="2420027" cy="707886"/>
          </a:xfrm>
          <a:prstGeom prst="rect">
            <a:avLst/>
          </a:prstGeom>
          <a:noFill/>
        </p:spPr>
        <p:txBody>
          <a:bodyPr wrap="square" rtlCol="0">
            <a:spAutoFit/>
          </a:bodyPr>
          <a:lstStyle/>
          <a:p>
            <a:pPr algn="ctr"/>
            <a:r>
              <a:rPr lang="en-US" sz="2000" b="1" dirty="0" err="1" smtClean="0">
                <a:solidFill>
                  <a:schemeClr val="accent1">
                    <a:lumMod val="50000"/>
                  </a:schemeClr>
                </a:solidFill>
              </a:rPr>
              <a:t>Jotham</a:t>
            </a:r>
            <a:r>
              <a:rPr lang="en-US" sz="2000" b="1" dirty="0" smtClean="0">
                <a:solidFill>
                  <a:schemeClr val="accent1">
                    <a:lumMod val="50000"/>
                  </a:schemeClr>
                </a:solidFill>
              </a:rPr>
              <a:t> </a:t>
            </a:r>
          </a:p>
          <a:p>
            <a:pPr algn="ctr"/>
            <a:r>
              <a:rPr lang="en-US" sz="2000" b="1" dirty="0" smtClean="0">
                <a:solidFill>
                  <a:schemeClr val="accent1">
                    <a:lumMod val="50000"/>
                  </a:schemeClr>
                </a:solidFill>
              </a:rPr>
              <a:t>(739–731 B.C )</a:t>
            </a:r>
          </a:p>
        </p:txBody>
      </p:sp>
      <p:cxnSp>
        <p:nvCxnSpPr>
          <p:cNvPr id="12" name="Elbow Connector 11"/>
          <p:cNvCxnSpPr>
            <a:stCxn id="11" idx="0"/>
          </p:cNvCxnSpPr>
          <p:nvPr/>
        </p:nvCxnSpPr>
        <p:spPr>
          <a:xfrm rot="16200000" flipV="1">
            <a:off x="1551383" y="1525669"/>
            <a:ext cx="135059" cy="2539323"/>
          </a:xfrm>
          <a:prstGeom prst="bentConnector2">
            <a:avLst/>
          </a:prstGeom>
          <a:ln w="76200">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32" name="Elbow Connector 31"/>
          <p:cNvCxnSpPr>
            <a:stCxn id="9" idx="0"/>
          </p:cNvCxnSpPr>
          <p:nvPr/>
        </p:nvCxnSpPr>
        <p:spPr>
          <a:xfrm rot="16200000" flipV="1">
            <a:off x="4048660" y="1732423"/>
            <a:ext cx="135060" cy="2125814"/>
          </a:xfrm>
          <a:prstGeom prst="bentConnector2">
            <a:avLst/>
          </a:prstGeom>
          <a:ln w="76200">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33" name="Elbow Connector 32"/>
          <p:cNvCxnSpPr>
            <a:stCxn id="10" idx="0"/>
          </p:cNvCxnSpPr>
          <p:nvPr/>
        </p:nvCxnSpPr>
        <p:spPr>
          <a:xfrm rot="16200000" flipV="1">
            <a:off x="7563723" y="507882"/>
            <a:ext cx="135061" cy="4574895"/>
          </a:xfrm>
          <a:prstGeom prst="bentConnector2">
            <a:avLst/>
          </a:prstGeom>
          <a:ln w="76200">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36" name="TextBox 35"/>
          <p:cNvSpPr txBox="1"/>
          <p:nvPr/>
        </p:nvSpPr>
        <p:spPr>
          <a:xfrm>
            <a:off x="10243592" y="2514600"/>
            <a:ext cx="2564998" cy="369332"/>
          </a:xfrm>
          <a:prstGeom prst="rect">
            <a:avLst/>
          </a:prstGeom>
          <a:noFill/>
        </p:spPr>
        <p:txBody>
          <a:bodyPr wrap="none" rtlCol="0">
            <a:spAutoFit/>
          </a:bodyPr>
          <a:lstStyle/>
          <a:p>
            <a:pPr algn="ctr"/>
            <a:r>
              <a:rPr lang="en-US" b="1" cap="small" dirty="0" smtClean="0">
                <a:solidFill>
                  <a:schemeClr val="accent1">
                    <a:lumMod val="75000"/>
                  </a:schemeClr>
                </a:solidFill>
              </a:rPr>
              <a:t>Co-regency / Co-rule</a:t>
            </a:r>
            <a:endParaRPr lang="en-US" b="1" cap="small" dirty="0">
              <a:solidFill>
                <a:schemeClr val="accent1">
                  <a:lumMod val="75000"/>
                </a:schemeClr>
              </a:solidFill>
            </a:endParaRPr>
          </a:p>
        </p:txBody>
      </p:sp>
      <p:sp>
        <p:nvSpPr>
          <p:cNvPr id="37" name="&quot;No&quot; Symbol 36"/>
          <p:cNvSpPr/>
          <p:nvPr/>
        </p:nvSpPr>
        <p:spPr>
          <a:xfrm>
            <a:off x="5562599" y="2845521"/>
            <a:ext cx="254001" cy="253262"/>
          </a:xfrm>
          <a:prstGeom prst="noSmoking">
            <a:avLst>
              <a:gd name="adj" fmla="val 727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Up Arrow 37"/>
          <p:cNvSpPr/>
          <p:nvPr/>
        </p:nvSpPr>
        <p:spPr>
          <a:xfrm>
            <a:off x="3131896" y="3674426"/>
            <a:ext cx="318795" cy="56261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883400" y="5859746"/>
            <a:ext cx="5334000" cy="1209540"/>
          </a:xfrm>
          <a:prstGeom prst="rect">
            <a:avLst/>
          </a:prstGeom>
          <a:solidFill>
            <a:schemeClr val="accent5">
              <a:lumMod val="60000"/>
              <a:lumOff val="40000"/>
            </a:schemeClr>
          </a:solidFill>
        </p:spPr>
        <p:txBody>
          <a:bodyPr wrap="square" rtlCol="0">
            <a:noAutofit/>
          </a:bodyPr>
          <a:lstStyle/>
          <a:p>
            <a:r>
              <a:rPr lang="en-US" sz="2000" dirty="0"/>
              <a:t>Kings of Judah Timeline (750 B.C – 686 B.C) </a:t>
            </a:r>
            <a:endParaRPr lang="en-US" sz="2000" dirty="0" smtClean="0"/>
          </a:p>
          <a:p>
            <a:pPr marL="342900" indent="-342900">
              <a:buFont typeface="Arial" panose="020B0604020202020204" pitchFamily="34" charset="0"/>
              <a:buChar char="•"/>
            </a:pPr>
            <a:r>
              <a:rPr lang="en-US" dirty="0" smtClean="0"/>
              <a:t>2 Chronicles 26 – 32</a:t>
            </a:r>
          </a:p>
          <a:p>
            <a:pPr marL="342900" indent="-342900">
              <a:buFont typeface="Arial" panose="020B0604020202020204" pitchFamily="34" charset="0"/>
              <a:buChar char="•"/>
            </a:pPr>
            <a:r>
              <a:rPr lang="en-US" dirty="0" smtClean="0"/>
              <a:t>2 Kings 14 – 20</a:t>
            </a:r>
          </a:p>
          <a:p>
            <a:pPr marL="342900" indent="-342900">
              <a:buFont typeface="Arial" panose="020B0604020202020204" pitchFamily="34" charset="0"/>
              <a:buChar char="•"/>
            </a:pPr>
            <a:r>
              <a:rPr lang="en-US" dirty="0" smtClean="0"/>
              <a:t>Isaiah 1, 6, 14, 20, 21, 36 - 39</a:t>
            </a:r>
            <a:endParaRPr lang="en-US" dirty="0"/>
          </a:p>
        </p:txBody>
      </p:sp>
      <p:grpSp>
        <p:nvGrpSpPr>
          <p:cNvPr id="35" name="Group 34"/>
          <p:cNvGrpSpPr/>
          <p:nvPr/>
        </p:nvGrpSpPr>
        <p:grpSpPr>
          <a:xfrm>
            <a:off x="10428515" y="2804104"/>
            <a:ext cx="304800" cy="295317"/>
            <a:chOff x="7721600" y="1371600"/>
            <a:chExt cx="368300" cy="457200"/>
          </a:xfrm>
        </p:grpSpPr>
        <p:sp>
          <p:nvSpPr>
            <p:cNvPr id="40" name="Diagonal Stripe 39"/>
            <p:cNvSpPr/>
            <p:nvPr/>
          </p:nvSpPr>
          <p:spPr>
            <a:xfrm>
              <a:off x="7874000" y="1371600"/>
              <a:ext cx="215900" cy="457200"/>
            </a:xfrm>
            <a:prstGeom prst="diagStripe">
              <a:avLst>
                <a:gd name="adj" fmla="val 70313"/>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iagonal Stripe 40"/>
            <p:cNvSpPr/>
            <p:nvPr/>
          </p:nvSpPr>
          <p:spPr>
            <a:xfrm flipH="1">
              <a:off x="7721600" y="1599212"/>
              <a:ext cx="152400" cy="228600"/>
            </a:xfrm>
            <a:prstGeom prst="diagStrip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 name="Group 12"/>
          <p:cNvGrpSpPr/>
          <p:nvPr/>
        </p:nvGrpSpPr>
        <p:grpSpPr>
          <a:xfrm>
            <a:off x="3297228" y="2806406"/>
            <a:ext cx="304800" cy="295317"/>
            <a:chOff x="7277538" y="4019571"/>
            <a:chExt cx="304800" cy="295317"/>
          </a:xfrm>
        </p:grpSpPr>
        <p:sp>
          <p:nvSpPr>
            <p:cNvPr id="53" name="Diagonal Stripe 52"/>
            <p:cNvSpPr/>
            <p:nvPr/>
          </p:nvSpPr>
          <p:spPr>
            <a:xfrm>
              <a:off x="7403662" y="4019571"/>
              <a:ext cx="178676" cy="295317"/>
            </a:xfrm>
            <a:prstGeom prst="diagStripe">
              <a:avLst>
                <a:gd name="adj" fmla="val 70313"/>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Diagonal Stripe 53"/>
            <p:cNvSpPr/>
            <p:nvPr/>
          </p:nvSpPr>
          <p:spPr>
            <a:xfrm flipH="1">
              <a:off x="7277538" y="4166591"/>
              <a:ext cx="126124" cy="147659"/>
            </a:xfrm>
            <a:prstGeom prst="diagStrip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5" name="Group 54"/>
          <p:cNvGrpSpPr/>
          <p:nvPr/>
        </p:nvGrpSpPr>
        <p:grpSpPr>
          <a:xfrm>
            <a:off x="1733975" y="2805554"/>
            <a:ext cx="304800" cy="295317"/>
            <a:chOff x="7721600" y="1371600"/>
            <a:chExt cx="368300" cy="457200"/>
          </a:xfrm>
        </p:grpSpPr>
        <p:sp>
          <p:nvSpPr>
            <p:cNvPr id="56" name="Diagonal Stripe 55"/>
            <p:cNvSpPr/>
            <p:nvPr/>
          </p:nvSpPr>
          <p:spPr>
            <a:xfrm>
              <a:off x="7874000" y="1371600"/>
              <a:ext cx="215900" cy="457200"/>
            </a:xfrm>
            <a:prstGeom prst="diagStripe">
              <a:avLst>
                <a:gd name="adj" fmla="val 70313"/>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Diagonal Stripe 56"/>
            <p:cNvSpPr/>
            <p:nvPr/>
          </p:nvSpPr>
          <p:spPr>
            <a:xfrm flipH="1">
              <a:off x="7721600" y="1599212"/>
              <a:ext cx="152400" cy="228600"/>
            </a:xfrm>
            <a:prstGeom prst="diagStrip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8" name="Group 57"/>
          <p:cNvGrpSpPr/>
          <p:nvPr/>
        </p:nvGrpSpPr>
        <p:grpSpPr>
          <a:xfrm>
            <a:off x="601592" y="6699954"/>
            <a:ext cx="304800" cy="295317"/>
            <a:chOff x="7277538" y="4019571"/>
            <a:chExt cx="304800" cy="295317"/>
          </a:xfrm>
        </p:grpSpPr>
        <p:sp>
          <p:nvSpPr>
            <p:cNvPr id="59" name="Diagonal Stripe 58"/>
            <p:cNvSpPr/>
            <p:nvPr/>
          </p:nvSpPr>
          <p:spPr>
            <a:xfrm>
              <a:off x="7403662" y="4019571"/>
              <a:ext cx="178676" cy="295317"/>
            </a:xfrm>
            <a:prstGeom prst="diagStripe">
              <a:avLst>
                <a:gd name="adj" fmla="val 70313"/>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Diagonal Stripe 59"/>
            <p:cNvSpPr/>
            <p:nvPr/>
          </p:nvSpPr>
          <p:spPr>
            <a:xfrm flipH="1">
              <a:off x="7277538" y="4166591"/>
              <a:ext cx="126124" cy="147659"/>
            </a:xfrm>
            <a:prstGeom prst="diagStrip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1" name="&quot;No&quot; Symbol 60"/>
          <p:cNvSpPr/>
          <p:nvPr/>
        </p:nvSpPr>
        <p:spPr>
          <a:xfrm>
            <a:off x="2621028" y="6748628"/>
            <a:ext cx="254001" cy="253262"/>
          </a:xfrm>
          <a:prstGeom prst="noSmoking">
            <a:avLst>
              <a:gd name="adj" fmla="val 727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p:cNvSpPr txBox="1"/>
          <p:nvPr/>
        </p:nvSpPr>
        <p:spPr>
          <a:xfrm>
            <a:off x="800477" y="6705600"/>
            <a:ext cx="748923" cy="369332"/>
          </a:xfrm>
          <a:prstGeom prst="rect">
            <a:avLst/>
          </a:prstGeom>
          <a:noFill/>
        </p:spPr>
        <p:txBody>
          <a:bodyPr wrap="none" rtlCol="0">
            <a:spAutoFit/>
          </a:bodyPr>
          <a:lstStyle/>
          <a:p>
            <a:r>
              <a:rPr lang="en-US" dirty="0" smtClean="0"/>
              <a:t>Good</a:t>
            </a:r>
            <a:endParaRPr lang="en-US" dirty="0"/>
          </a:p>
        </p:txBody>
      </p:sp>
      <p:sp>
        <p:nvSpPr>
          <p:cNvPr id="62" name="TextBox 61"/>
          <p:cNvSpPr txBox="1"/>
          <p:nvPr/>
        </p:nvSpPr>
        <p:spPr>
          <a:xfrm>
            <a:off x="2855264" y="6699954"/>
            <a:ext cx="595035" cy="369332"/>
          </a:xfrm>
          <a:prstGeom prst="rect">
            <a:avLst/>
          </a:prstGeom>
          <a:noFill/>
        </p:spPr>
        <p:txBody>
          <a:bodyPr wrap="none" rtlCol="0">
            <a:spAutoFit/>
          </a:bodyPr>
          <a:lstStyle/>
          <a:p>
            <a:r>
              <a:rPr lang="en-US" dirty="0" smtClean="0"/>
              <a:t>Bad</a:t>
            </a:r>
            <a:endParaRPr lang="en-US" dirty="0"/>
          </a:p>
        </p:txBody>
      </p:sp>
      <p:pic>
        <p:nvPicPr>
          <p:cNvPr id="63" name="Picture 6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30600" y="3674426"/>
            <a:ext cx="749920" cy="588245"/>
          </a:xfrm>
          <a:prstGeom prst="rect">
            <a:avLst/>
          </a:prstGeom>
        </p:spPr>
      </p:pic>
    </p:spTree>
    <p:extLst>
      <p:ext uri="{BB962C8B-B14F-4D97-AF65-F5344CB8AC3E}">
        <p14:creationId xmlns:p14="http://schemas.microsoft.com/office/powerpoint/2010/main" val="27008732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Siege of Lachish</a:t>
            </a:r>
            <a:endParaRPr lang="en-US" dirty="0"/>
          </a:p>
        </p:txBody>
      </p:sp>
      <p:sp>
        <p:nvSpPr>
          <p:cNvPr id="3" name="Content Placeholder 2"/>
          <p:cNvSpPr>
            <a:spLocks noGrp="1"/>
          </p:cNvSpPr>
          <p:nvPr>
            <p:ph idx="1"/>
          </p:nvPr>
        </p:nvSpPr>
        <p:spPr>
          <a:xfrm>
            <a:off x="330200" y="5943600"/>
            <a:ext cx="4648200" cy="1219200"/>
          </a:xfrm>
        </p:spPr>
        <p:txBody>
          <a:bodyPr/>
          <a:lstStyle/>
          <a:p>
            <a:r>
              <a:rPr lang="en-US" sz="2000" dirty="0" smtClean="0"/>
              <a:t>Relief of Assyrian Soldier with captives</a:t>
            </a:r>
          </a:p>
          <a:p>
            <a:r>
              <a:rPr lang="en-US" sz="2000" dirty="0" smtClean="0"/>
              <a:t>2 Kings 18-19, 2 </a:t>
            </a:r>
            <a:r>
              <a:rPr lang="en-US" sz="2000" dirty="0" err="1" smtClean="0"/>
              <a:t>Chron</a:t>
            </a:r>
            <a:r>
              <a:rPr lang="en-US" sz="2000" dirty="0" smtClean="0"/>
              <a:t> 32, Isa 36-37</a:t>
            </a:r>
            <a:endParaRPr lang="en-US" sz="2000"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4563048" y="2120900"/>
            <a:ext cx="5384800" cy="4038600"/>
          </a:xfrm>
          <a:prstGeom prst="rect">
            <a:avLst/>
          </a:prstGeom>
          <a:ln>
            <a:solidFill>
              <a:schemeClr val="accent1"/>
            </a:solidFill>
          </a:ln>
          <a:effectLst>
            <a:outerShdw blurRad="292100" dist="139700" dir="2700000" algn="tl" rotWithShape="0">
              <a:srgbClr val="333333">
                <a:alpha val="65000"/>
              </a:srgbClr>
            </a:outerShdw>
          </a:effectLst>
        </p:spPr>
      </p:pic>
      <p:sp>
        <p:nvSpPr>
          <p:cNvPr id="6" name="Content Placeholder 2"/>
          <p:cNvSpPr txBox="1">
            <a:spLocks/>
          </p:cNvSpPr>
          <p:nvPr/>
        </p:nvSpPr>
        <p:spPr bwMode="auto">
          <a:xfrm>
            <a:off x="9532496" y="1752600"/>
            <a:ext cx="3277432" cy="4527550"/>
          </a:xfrm>
          <a:prstGeom prst="rect">
            <a:avLst/>
          </a:prstGeom>
          <a:noFill/>
          <a:ln w="9525">
            <a:noFill/>
            <a:miter lim="800000"/>
            <a:headEnd/>
            <a:tailEnd/>
          </a:ln>
          <a:effectLst/>
        </p:spPr>
        <p:txBody>
          <a:bodyPr vert="horz" wrap="square" lIns="96653" tIns="48326" rIns="96653" bIns="48326" numCol="1" anchor="t" anchorCtr="0" compatLnSpc="1">
            <a:prstTxWarp prst="textNoShape">
              <a:avLst/>
            </a:prstTxWarp>
          </a:bodyPr>
          <a:lstStyle>
            <a:lvl1pPr marL="367696" indent="-367696" algn="l" defTabSz="982136" rtl="0" fontAlgn="base">
              <a:spcBef>
                <a:spcPct val="20000"/>
              </a:spcBef>
              <a:spcAft>
                <a:spcPct val="0"/>
              </a:spcAft>
              <a:buClr>
                <a:schemeClr val="accent1">
                  <a:lumMod val="40000"/>
                  <a:lumOff val="60000"/>
                </a:schemeClr>
              </a:buClr>
              <a:buSzPct val="65000"/>
              <a:buFont typeface="Wingdings" pitchFamily="2" charset="2"/>
              <a:buChar char="n"/>
              <a:defRPr sz="4000">
                <a:solidFill>
                  <a:schemeClr val="bg1"/>
                </a:solidFill>
                <a:latin typeface="Cambria" panose="02040503050406030204" pitchFamily="18" charset="0"/>
                <a:ea typeface="Cambria" panose="02040503050406030204" pitchFamily="18" charset="0"/>
                <a:cs typeface="+mn-cs"/>
              </a:defRPr>
            </a:lvl1pPr>
            <a:lvl2pPr marL="719265" indent="-349956" algn="l" defTabSz="982136" rtl="0" fontAlgn="base">
              <a:spcBef>
                <a:spcPct val="20000"/>
              </a:spcBef>
              <a:spcAft>
                <a:spcPct val="0"/>
              </a:spcAft>
              <a:buClr>
                <a:schemeClr val="accent1">
                  <a:lumMod val="40000"/>
                  <a:lumOff val="60000"/>
                </a:schemeClr>
              </a:buClr>
              <a:buSzPct val="60000"/>
              <a:buFont typeface="Wingdings" pitchFamily="2" charset="2"/>
              <a:buChar char="q"/>
              <a:defRPr sz="3200">
                <a:solidFill>
                  <a:schemeClr val="bg1"/>
                </a:solidFill>
                <a:latin typeface="Cambria" panose="02040503050406030204" pitchFamily="18" charset="0"/>
                <a:ea typeface="Cambria" panose="02040503050406030204" pitchFamily="18" charset="0"/>
                <a:cs typeface="+mn-cs"/>
              </a:defRPr>
            </a:lvl2pPr>
            <a:lvl3pPr marL="1098250" indent="-377372" algn="l" defTabSz="982136" rtl="0" fontAlgn="base">
              <a:spcBef>
                <a:spcPct val="20000"/>
              </a:spcBef>
              <a:spcAft>
                <a:spcPct val="0"/>
              </a:spcAft>
              <a:buClr>
                <a:schemeClr val="accent1">
                  <a:lumMod val="40000"/>
                  <a:lumOff val="60000"/>
                </a:schemeClr>
              </a:buClr>
              <a:buSzPct val="65000"/>
              <a:buFont typeface="Courier New" panose="02070309020205020404" pitchFamily="49" charset="0"/>
              <a:buChar char="o"/>
              <a:defRPr sz="2800">
                <a:solidFill>
                  <a:schemeClr val="bg1"/>
                </a:solidFill>
                <a:latin typeface="Cambria" panose="02040503050406030204" pitchFamily="18" charset="0"/>
                <a:ea typeface="Cambria" panose="02040503050406030204" pitchFamily="18" charset="0"/>
                <a:cs typeface="+mn-cs"/>
              </a:defRPr>
            </a:lvl3pPr>
            <a:lvl4pPr marL="1438529" indent="-338668" algn="l" defTabSz="982136" rtl="0" fontAlgn="base">
              <a:spcBef>
                <a:spcPct val="20000"/>
              </a:spcBef>
              <a:spcAft>
                <a:spcPct val="0"/>
              </a:spcAft>
              <a:buClr>
                <a:schemeClr val="accent1">
                  <a:lumMod val="40000"/>
                  <a:lumOff val="60000"/>
                </a:schemeClr>
              </a:buClr>
              <a:buSzPct val="70000"/>
              <a:buFont typeface="Wingdings" panose="05000000000000000000" pitchFamily="2" charset="2"/>
              <a:buChar char="Ø"/>
              <a:defRPr sz="2800">
                <a:solidFill>
                  <a:schemeClr val="bg1"/>
                </a:solidFill>
                <a:latin typeface="Cambria" panose="02040503050406030204" pitchFamily="18" charset="0"/>
                <a:ea typeface="Cambria" panose="02040503050406030204" pitchFamily="18" charset="0"/>
                <a:cs typeface="+mn-cs"/>
              </a:defRPr>
            </a:lvl4pPr>
            <a:lvl5pPr marL="1803000" indent="-362858" algn="l" defTabSz="982136" rtl="0" fontAlgn="base">
              <a:spcBef>
                <a:spcPct val="20000"/>
              </a:spcBef>
              <a:spcAft>
                <a:spcPct val="0"/>
              </a:spcAft>
              <a:buClr>
                <a:schemeClr val="accent1"/>
              </a:buClr>
              <a:buSzPct val="75000"/>
              <a:buFont typeface="Wingdings" pitchFamily="2" charset="2"/>
              <a:buChar char="§"/>
              <a:defRPr sz="2800">
                <a:solidFill>
                  <a:schemeClr val="bg1"/>
                </a:solidFill>
                <a:latin typeface="Cambria" panose="02040503050406030204" pitchFamily="18" charset="0"/>
                <a:ea typeface="Cambria" panose="02040503050406030204" pitchFamily="18" charset="0"/>
                <a:cs typeface="+mn-cs"/>
              </a:defRPr>
            </a:lvl5pPr>
            <a:lvl6pPr marL="2267457"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6pPr>
            <a:lvl7pPr marL="2731916"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7pPr>
            <a:lvl8pPr marL="3196373"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8pPr>
            <a:lvl9pPr marL="3660832"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9pPr>
          </a:lstStyle>
          <a:p>
            <a:pPr marL="0" indent="0">
              <a:buNone/>
            </a:pPr>
            <a:r>
              <a:rPr lang="en-US" sz="2400" kern="0" dirty="0" smtClean="0">
                <a:solidFill>
                  <a:schemeClr val="tx1"/>
                </a:solidFill>
              </a:rPr>
              <a:t>The capture of Lachish was used as a decorative theme for paneling in one of the most prominent rooms is Sennacherib’s palace at Nineveh.  2 Kings 18 records that Sennacherib was based at Lachish while negotiating Hezekiah’s submission.   </a:t>
            </a:r>
            <a:endParaRPr lang="en-US" sz="2400" kern="0" dirty="0">
              <a:solidFill>
                <a:schemeClr val="tx1"/>
              </a:solidFill>
            </a:endParaRPr>
          </a:p>
        </p:txBody>
      </p:sp>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854200" y="2853814"/>
            <a:ext cx="3055862" cy="2915161"/>
          </a:xfrm>
          <a:prstGeom prst="rect">
            <a:avLst/>
          </a:prstGeom>
        </p:spPr>
      </p:pic>
      <p:pic>
        <p:nvPicPr>
          <p:cNvPr id="8" name="Picture 7"/>
          <p:cNvPicPr>
            <a:picLocks noChangeAspect="1"/>
          </p:cNvPicPr>
          <p:nvPr/>
        </p:nvPicPr>
        <p:blipFill>
          <a:blip r:embed="rId5"/>
          <a:stretch>
            <a:fillRect/>
          </a:stretch>
        </p:blipFill>
        <p:spPr>
          <a:xfrm>
            <a:off x="329368" y="1858890"/>
            <a:ext cx="3576496" cy="1417710"/>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7188200" y="6869668"/>
            <a:ext cx="2185214" cy="253916"/>
          </a:xfrm>
          <a:prstGeom prst="rect">
            <a:avLst/>
          </a:prstGeom>
          <a:noFill/>
        </p:spPr>
        <p:txBody>
          <a:bodyPr wrap="none" rtlCol="0">
            <a:spAutoFit/>
          </a:bodyPr>
          <a:lstStyle/>
          <a:p>
            <a:r>
              <a:rPr lang="en-US" sz="1050" dirty="0" smtClean="0"/>
              <a:t>British Museum, Streitmater 2018</a:t>
            </a:r>
            <a:endParaRPr lang="en-US" sz="1050" dirty="0"/>
          </a:p>
        </p:txBody>
      </p:sp>
      <p:sp>
        <p:nvSpPr>
          <p:cNvPr id="12" name="Slide Number Placeholder 11"/>
          <p:cNvSpPr>
            <a:spLocks noGrp="1"/>
          </p:cNvSpPr>
          <p:nvPr>
            <p:ph type="sldNum" sz="quarter" idx="12"/>
          </p:nvPr>
        </p:nvSpPr>
        <p:spPr/>
        <p:txBody>
          <a:bodyPr/>
          <a:lstStyle/>
          <a:p>
            <a:fld id="{E82D80B4-CD89-403B-BB19-E43D76EFD309}" type="slidenum">
              <a:rPr lang="en-US" altLang="en-US" smtClean="0"/>
              <a:pPr/>
              <a:t>22</a:t>
            </a:fld>
            <a:endParaRPr lang="en-US" altLang="en-US"/>
          </a:p>
        </p:txBody>
      </p:sp>
    </p:spTree>
    <p:extLst>
      <p:ext uri="{BB962C8B-B14F-4D97-AF65-F5344CB8AC3E}">
        <p14:creationId xmlns:p14="http://schemas.microsoft.com/office/powerpoint/2010/main" val="17207557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During the Time of Christ’s Earthly Ministry</a:t>
            </a:r>
            <a:endParaRPr lang="en-US" dirty="0"/>
          </a:p>
        </p:txBody>
      </p:sp>
      <p:sp>
        <p:nvSpPr>
          <p:cNvPr id="6" name="Subtitle 5"/>
          <p:cNvSpPr>
            <a:spLocks noGrp="1"/>
          </p:cNvSpPr>
          <p:nvPr>
            <p:ph type="subTitle" idx="1"/>
          </p:nvPr>
        </p:nvSpPr>
        <p:spPr/>
        <p:txBody>
          <a:bodyPr/>
          <a:lstStyle/>
          <a:p>
            <a:r>
              <a:rPr lang="en-US" dirty="0" smtClean="0"/>
              <a:t>And </a:t>
            </a:r>
            <a:r>
              <a:rPr lang="en-US" dirty="0"/>
              <a:t>Paul went in, as was his </a:t>
            </a:r>
            <a:r>
              <a:rPr lang="en-US" dirty="0" smtClean="0"/>
              <a:t>custom…explaining </a:t>
            </a:r>
            <a:r>
              <a:rPr lang="en-US" dirty="0"/>
              <a:t>and proving that it was necessary for the Christ to suffer and to rise from the dead, and saying, “This Jesus, whom I proclaim to you, is the Christ.”</a:t>
            </a:r>
          </a:p>
          <a:p>
            <a:pPr algn="r"/>
            <a:r>
              <a:rPr lang="en-US" dirty="0" smtClean="0"/>
              <a:t>Acts 17:2-3</a:t>
            </a:r>
            <a:endParaRPr lang="en-US" dirty="0"/>
          </a:p>
        </p:txBody>
      </p:sp>
    </p:spTree>
    <p:extLst>
      <p:ext uri="{BB962C8B-B14F-4D97-AF65-F5344CB8AC3E}">
        <p14:creationId xmlns:p14="http://schemas.microsoft.com/office/powerpoint/2010/main" val="28057925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95000"/>
                    <a:lumOff val="5000"/>
                  </a:schemeClr>
                </a:solidFill>
              </a:rPr>
              <a:t>Isaiah’s Use in the New Testament</a:t>
            </a:r>
            <a:endParaRPr lang="en-US" dirty="0">
              <a:solidFill>
                <a:schemeClr val="accent4">
                  <a:lumMod val="95000"/>
                  <a:lumOff val="5000"/>
                </a:schemeClr>
              </a:solidFill>
            </a:endParaRPr>
          </a:p>
        </p:txBody>
      </p:sp>
      <p:sp>
        <p:nvSpPr>
          <p:cNvPr id="7" name="Content Placeholder 6"/>
          <p:cNvSpPr>
            <a:spLocks noGrp="1"/>
          </p:cNvSpPr>
          <p:nvPr>
            <p:ph idx="1"/>
          </p:nvPr>
        </p:nvSpPr>
        <p:spPr>
          <a:xfrm>
            <a:off x="619275" y="1949450"/>
            <a:ext cx="5167347" cy="4527550"/>
          </a:xfrm>
        </p:spPr>
        <p:txBody>
          <a:bodyPr/>
          <a:lstStyle/>
          <a:p>
            <a:r>
              <a:rPr lang="en-US" sz="2800" dirty="0"/>
              <a:t>Most quoted prophet in NT</a:t>
            </a:r>
          </a:p>
          <a:p>
            <a:r>
              <a:rPr lang="en-US" sz="2800" dirty="0"/>
              <a:t>63 Citations</a:t>
            </a:r>
          </a:p>
          <a:p>
            <a:pPr lvl="1"/>
            <a:r>
              <a:rPr lang="en-US" sz="2000" dirty="0"/>
              <a:t>Gospels, Acts, 1 &amp; 2 Cor, Romans, Galatians, Hebrews, 1 Peter</a:t>
            </a:r>
          </a:p>
          <a:p>
            <a:r>
              <a:rPr lang="en-US" sz="2800" dirty="0" smtClean="0"/>
              <a:t>22 direct references to Isaiah</a:t>
            </a:r>
            <a:endParaRPr lang="en-US" sz="2800" dirty="0"/>
          </a:p>
          <a:p>
            <a:r>
              <a:rPr lang="en-US" sz="2800" dirty="0"/>
              <a:t>47 of 66 Chapters with allusions</a:t>
            </a:r>
          </a:p>
          <a:p>
            <a:r>
              <a:rPr lang="en-US" sz="2800" dirty="0"/>
              <a:t>366 lemmas “root words” used only in </a:t>
            </a:r>
            <a:r>
              <a:rPr lang="en-US" sz="2800" dirty="0" smtClean="0"/>
              <a:t>Isaiah</a:t>
            </a:r>
          </a:p>
          <a:p>
            <a:pPr marL="341313" indent="0">
              <a:buNone/>
            </a:pPr>
            <a:r>
              <a:rPr lang="en-US" sz="2800" dirty="0" smtClean="0"/>
              <a:t>(a very complex writing)</a:t>
            </a:r>
            <a:endParaRPr lang="en-US" sz="2800" dirty="0"/>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92376" y="1079312"/>
            <a:ext cx="5920224" cy="6007287"/>
          </a:xfrm>
          <a:prstGeom prst="rect">
            <a:avLst/>
          </a:prstGeom>
        </p:spPr>
      </p:pic>
      <p:pic>
        <p:nvPicPr>
          <p:cNvPr id="8" name="Picture 3" descr="MOB logo"/>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426700" y="312742"/>
            <a:ext cx="2019300"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9484284" y="6832683"/>
            <a:ext cx="2735044" cy="215444"/>
          </a:xfrm>
          <a:prstGeom prst="rect">
            <a:avLst/>
          </a:prstGeom>
          <a:noFill/>
        </p:spPr>
        <p:txBody>
          <a:bodyPr wrap="none" rtlCol="0">
            <a:spAutoFit/>
          </a:bodyPr>
          <a:lstStyle/>
          <a:p>
            <a:r>
              <a:rPr lang="en-US" sz="800" i="1" dirty="0"/>
              <a:t>Bible Books Explorer. (2020). Bellingham, WA: Faithlife.</a:t>
            </a:r>
            <a:endParaRPr lang="en-US" sz="800" dirty="0"/>
          </a:p>
        </p:txBody>
      </p:sp>
    </p:spTree>
    <p:extLst>
      <p:ext uri="{BB962C8B-B14F-4D97-AF65-F5344CB8AC3E}">
        <p14:creationId xmlns:p14="http://schemas.microsoft.com/office/powerpoint/2010/main" val="20244531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Depth of Isaiah in the New Testament</a:t>
            </a:r>
            <a:endParaRPr lang="en-US" dirty="0"/>
          </a:p>
        </p:txBody>
      </p:sp>
      <p:sp>
        <p:nvSpPr>
          <p:cNvPr id="3" name="Content Placeholder 2"/>
          <p:cNvSpPr>
            <a:spLocks noGrp="1"/>
          </p:cNvSpPr>
          <p:nvPr>
            <p:ph idx="1"/>
          </p:nvPr>
        </p:nvSpPr>
        <p:spPr>
          <a:xfrm>
            <a:off x="619276" y="1676400"/>
            <a:ext cx="11979124" cy="4527550"/>
          </a:xfrm>
        </p:spPr>
        <p:txBody>
          <a:bodyPr/>
          <a:lstStyle/>
          <a:p>
            <a:r>
              <a:rPr lang="en-US" sz="2800" dirty="0" smtClean="0"/>
              <a:t>58 direct </a:t>
            </a:r>
            <a:r>
              <a:rPr lang="en-US" sz="2800" dirty="0"/>
              <a:t>quotes, in which </a:t>
            </a:r>
            <a:r>
              <a:rPr lang="en-US" sz="2800" dirty="0" smtClean="0"/>
              <a:t>41 different </a:t>
            </a:r>
            <a:r>
              <a:rPr lang="en-US" sz="2800" dirty="0"/>
              <a:t>verses or passages are </a:t>
            </a:r>
            <a:r>
              <a:rPr lang="en-US" sz="2800" dirty="0" smtClean="0"/>
              <a:t>represented</a:t>
            </a:r>
          </a:p>
          <a:p>
            <a:r>
              <a:rPr lang="en-US" sz="2800" dirty="0" smtClean="0"/>
              <a:t>Is 6:9-10 most quoted</a:t>
            </a:r>
          </a:p>
          <a:p>
            <a:r>
              <a:rPr lang="en-US" sz="2800" dirty="0" smtClean="0"/>
              <a:t>In discussing the fate of the Jews, Paul quotes Isaiah 11 times</a:t>
            </a:r>
          </a:p>
          <a:p>
            <a:pPr lvl="1"/>
            <a:r>
              <a:rPr lang="en-US" sz="2000" dirty="0"/>
              <a:t>(Rom. 9:29 = Is. 1:9; 9:27–28 = 10:22–23; 11:26–27 = 27:9; 11:8 = 29:10; 11:34 = 40:13; 10:15 = 52:7; 11:26–27 = 59:20–21; 10:20 = 65:1; 10:21 = 65:2</a:t>
            </a:r>
            <a:r>
              <a:rPr lang="en-US" sz="2000" dirty="0" smtClean="0"/>
              <a:t>).</a:t>
            </a:r>
          </a:p>
          <a:p>
            <a:r>
              <a:rPr lang="en-US" sz="2800" dirty="0"/>
              <a:t>Isaiah influenced the church’s understanding of its mission to the Gentiles. </a:t>
            </a:r>
            <a:endParaRPr lang="en-US" sz="2800" dirty="0" smtClean="0"/>
          </a:p>
          <a:p>
            <a:pPr lvl="1"/>
            <a:r>
              <a:rPr lang="en-US" sz="2000" dirty="0" smtClean="0"/>
              <a:t>The </a:t>
            </a:r>
            <a:r>
              <a:rPr lang="en-US" sz="2000" dirty="0"/>
              <a:t>mysterious plan of God (29:14 = 1 Cor. 1:19; 40:13 = 1 Cor. 2:16; 66:4 = 1 Cor. 2:9), </a:t>
            </a:r>
            <a:endParaRPr lang="en-US" sz="2000" dirty="0" smtClean="0"/>
          </a:p>
          <a:p>
            <a:pPr lvl="1"/>
            <a:r>
              <a:rPr lang="en-US" sz="2000" dirty="0" smtClean="0"/>
              <a:t>God’s </a:t>
            </a:r>
            <a:r>
              <a:rPr lang="en-US" sz="2000" dirty="0"/>
              <a:t>people would declare salvation to the entire world (11:10 = Rom. 15:12; 49:6 = Acts 13:47; </a:t>
            </a:r>
            <a:r>
              <a:rPr lang="en-US" sz="2000" dirty="0" smtClean="0"/>
              <a:t>  52:5 </a:t>
            </a:r>
            <a:r>
              <a:rPr lang="en-US" sz="2000" dirty="0"/>
              <a:t>= Rom. 2:24; 52:15 = Rom. 15:21), </a:t>
            </a:r>
            <a:endParaRPr lang="en-US" sz="2000" dirty="0" smtClean="0"/>
          </a:p>
          <a:p>
            <a:endParaRPr lang="en-US" sz="2800" dirty="0"/>
          </a:p>
        </p:txBody>
      </p:sp>
      <p:sp>
        <p:nvSpPr>
          <p:cNvPr id="4" name="TextBox 3"/>
          <p:cNvSpPr txBox="1"/>
          <p:nvPr/>
        </p:nvSpPr>
        <p:spPr>
          <a:xfrm>
            <a:off x="4597400" y="6699246"/>
            <a:ext cx="8077199" cy="461665"/>
          </a:xfrm>
          <a:prstGeom prst="rect">
            <a:avLst/>
          </a:prstGeom>
          <a:noFill/>
        </p:spPr>
        <p:txBody>
          <a:bodyPr wrap="square" rtlCol="0">
            <a:spAutoFit/>
          </a:bodyPr>
          <a:lstStyle/>
          <a:p>
            <a:pPr marL="0" lvl="1"/>
            <a:r>
              <a:rPr lang="en-US" sz="1200" dirty="0"/>
              <a:t>J. N. </a:t>
            </a:r>
            <a:r>
              <a:rPr lang="en-US" sz="1200" dirty="0" err="1"/>
              <a:t>Oswalt</a:t>
            </a:r>
            <a:r>
              <a:rPr lang="en-US" sz="1200" dirty="0"/>
              <a:t>, Isaiah, in New Dictionary of Biblical Theology, ed. T. Desmond Alexander and Brian S. </a:t>
            </a:r>
            <a:r>
              <a:rPr lang="en-US" sz="1200" dirty="0" err="1"/>
              <a:t>Rosner</a:t>
            </a:r>
            <a:r>
              <a:rPr lang="en-US" sz="1200" dirty="0"/>
              <a:t>, electronic ed. (Downers Grove, IL: </a:t>
            </a:r>
            <a:r>
              <a:rPr lang="en-US" sz="1200" dirty="0" err="1"/>
              <a:t>InterVarsity</a:t>
            </a:r>
            <a:r>
              <a:rPr lang="en-US" sz="1200" dirty="0"/>
              <a:t> Press, 2000), 223</a:t>
            </a:r>
            <a:r>
              <a:rPr lang="en-US" sz="1200" dirty="0" smtClean="0"/>
              <a:t>.</a:t>
            </a:r>
            <a:endParaRPr lang="en-US" sz="1200" dirty="0"/>
          </a:p>
        </p:txBody>
      </p:sp>
    </p:spTree>
    <p:extLst>
      <p:ext uri="{BB962C8B-B14F-4D97-AF65-F5344CB8AC3E}">
        <p14:creationId xmlns:p14="http://schemas.microsoft.com/office/powerpoint/2010/main" val="4175435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Matthew 4:12 - 16</a:t>
            </a:r>
            <a:endParaRPr lang="en-US" dirty="0"/>
          </a:p>
        </p:txBody>
      </p:sp>
      <p:sp>
        <p:nvSpPr>
          <p:cNvPr id="3" name="Content Placeholder 2"/>
          <p:cNvSpPr>
            <a:spLocks noGrp="1"/>
          </p:cNvSpPr>
          <p:nvPr>
            <p:ph idx="1"/>
          </p:nvPr>
        </p:nvSpPr>
        <p:spPr/>
        <p:txBody>
          <a:bodyPr/>
          <a:lstStyle/>
          <a:p>
            <a:pPr marL="0" indent="0">
              <a:buNone/>
            </a:pPr>
            <a:r>
              <a:rPr lang="en-US" sz="2800" dirty="0" smtClean="0"/>
              <a:t>Now </a:t>
            </a:r>
            <a:r>
              <a:rPr lang="en-US" sz="2800" dirty="0"/>
              <a:t>when he heard that John had been arrested, he withdrew into Galilee. </a:t>
            </a:r>
            <a:r>
              <a:rPr lang="en-US" sz="2800" dirty="0" smtClean="0"/>
              <a:t>And </a:t>
            </a:r>
            <a:r>
              <a:rPr lang="en-US" sz="2800" dirty="0"/>
              <a:t>leaving Nazareth he went and lived in Capernaum by the sea, in the territory of Zebulun and Naphtali, </a:t>
            </a:r>
            <a:r>
              <a:rPr lang="en-US" sz="2800" dirty="0" smtClean="0"/>
              <a:t>so </a:t>
            </a:r>
            <a:r>
              <a:rPr lang="en-US" sz="2800" dirty="0"/>
              <a:t>that what was spoken by the prophet Isaiah might be fulfilled: </a:t>
            </a:r>
          </a:p>
          <a:p>
            <a:pPr marL="860425" indent="0">
              <a:buNone/>
            </a:pPr>
            <a:r>
              <a:rPr lang="en-US" sz="2800" dirty="0" smtClean="0">
                <a:solidFill>
                  <a:schemeClr val="accent1">
                    <a:lumMod val="75000"/>
                  </a:schemeClr>
                </a:solidFill>
              </a:rPr>
              <a:t>“The </a:t>
            </a:r>
            <a:r>
              <a:rPr lang="en-US" sz="2800" dirty="0">
                <a:solidFill>
                  <a:schemeClr val="accent1">
                    <a:lumMod val="75000"/>
                  </a:schemeClr>
                </a:solidFill>
              </a:rPr>
              <a:t>land of Zebulun and the land of Naphtali, the way of the sea, beyond the Jordan, Galilee of the Gentiles— </a:t>
            </a:r>
            <a:r>
              <a:rPr lang="en-US" sz="2800" dirty="0" smtClean="0">
                <a:solidFill>
                  <a:schemeClr val="accent1">
                    <a:lumMod val="75000"/>
                  </a:schemeClr>
                </a:solidFill>
              </a:rPr>
              <a:t>the </a:t>
            </a:r>
            <a:r>
              <a:rPr lang="en-US" sz="2800" dirty="0">
                <a:solidFill>
                  <a:schemeClr val="accent1">
                    <a:lumMod val="75000"/>
                  </a:schemeClr>
                </a:solidFill>
              </a:rPr>
              <a:t>people dwelling in darkness have seen a great light, and for those dwelling in the region and shadow of death, on them a light has dawned.” </a:t>
            </a:r>
            <a:r>
              <a:rPr lang="en-US" sz="2800" i="1" dirty="0">
                <a:solidFill>
                  <a:schemeClr val="accent1">
                    <a:lumMod val="75000"/>
                  </a:schemeClr>
                </a:solidFill>
              </a:rPr>
              <a:t>(Isaiah </a:t>
            </a:r>
            <a:r>
              <a:rPr lang="en-US" sz="2800" i="1" dirty="0" smtClean="0">
                <a:solidFill>
                  <a:schemeClr val="accent1">
                    <a:lumMod val="75000"/>
                  </a:schemeClr>
                </a:solidFill>
              </a:rPr>
              <a:t>9:1b-2)</a:t>
            </a:r>
            <a:endParaRPr lang="en-US" sz="2800" i="1" dirty="0">
              <a:solidFill>
                <a:schemeClr val="accent1">
                  <a:lumMod val="75000"/>
                </a:schemeClr>
              </a:solidFill>
            </a:endParaRPr>
          </a:p>
          <a:p>
            <a:pPr marL="860425" indent="0">
              <a:buNone/>
            </a:pPr>
            <a:endParaRPr lang="en-US" sz="2800" dirty="0">
              <a:solidFill>
                <a:schemeClr val="accent1">
                  <a:lumMod val="75000"/>
                </a:schemeClr>
              </a:solidFill>
            </a:endParaRPr>
          </a:p>
          <a:p>
            <a:endParaRPr lang="en-US" sz="2800" dirty="0"/>
          </a:p>
        </p:txBody>
      </p:sp>
      <p:sp>
        <p:nvSpPr>
          <p:cNvPr id="7" name="Slide Number Placeholder 6"/>
          <p:cNvSpPr>
            <a:spLocks noGrp="1"/>
          </p:cNvSpPr>
          <p:nvPr>
            <p:ph type="sldNum" sz="quarter" idx="12"/>
          </p:nvPr>
        </p:nvSpPr>
        <p:spPr/>
        <p:txBody>
          <a:bodyPr/>
          <a:lstStyle/>
          <a:p>
            <a:fld id="{E82D80B4-CD89-403B-BB19-E43D76EFD309}" type="slidenum">
              <a:rPr lang="en-US" altLang="en-US" smtClean="0"/>
              <a:pPr/>
              <a:t>26</a:t>
            </a:fld>
            <a:endParaRPr lang="en-US" altLang="en-US"/>
          </a:p>
        </p:txBody>
      </p:sp>
    </p:spTree>
    <p:extLst>
      <p:ext uri="{BB962C8B-B14F-4D97-AF65-F5344CB8AC3E}">
        <p14:creationId xmlns:p14="http://schemas.microsoft.com/office/powerpoint/2010/main" val="31671334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Luke 4:16-21</a:t>
            </a:r>
            <a:endParaRPr lang="en-US" dirty="0"/>
          </a:p>
        </p:txBody>
      </p:sp>
      <p:sp>
        <p:nvSpPr>
          <p:cNvPr id="3" name="Content Placeholder 2"/>
          <p:cNvSpPr>
            <a:spLocks noGrp="1"/>
          </p:cNvSpPr>
          <p:nvPr>
            <p:ph idx="1"/>
          </p:nvPr>
        </p:nvSpPr>
        <p:spPr/>
        <p:txBody>
          <a:bodyPr/>
          <a:lstStyle/>
          <a:p>
            <a:pPr marL="0" indent="0">
              <a:buNone/>
            </a:pPr>
            <a:r>
              <a:rPr lang="en-US" sz="2800" dirty="0"/>
              <a:t>And He came to Nazareth, where He had been brought up; and as was His custom, He entered the synagogue on the Sabbath, and stood up to read. And the book of the prophet Isaiah was handed to Him. And He opened the book and found the place where it was written, </a:t>
            </a:r>
            <a:endParaRPr lang="en-US" sz="2800" dirty="0" smtClean="0"/>
          </a:p>
          <a:p>
            <a:pPr marL="457200" indent="0">
              <a:buNone/>
            </a:pPr>
            <a:r>
              <a:rPr lang="en-US" sz="2800" dirty="0" smtClean="0">
                <a:solidFill>
                  <a:schemeClr val="accent1">
                    <a:lumMod val="75000"/>
                  </a:schemeClr>
                </a:solidFill>
              </a:rPr>
              <a:t>“</a:t>
            </a:r>
            <a:r>
              <a:rPr lang="en-US" sz="2800" dirty="0">
                <a:solidFill>
                  <a:schemeClr val="accent1">
                    <a:lumMod val="75000"/>
                  </a:schemeClr>
                </a:solidFill>
              </a:rPr>
              <a:t>The Spirit of the Lord is upon Me, Because He anointed Me to preach the gospel to the poor. He has sent Me to proclaim release to the captives, And recovery of sight to the blind, To set free those who are oppressed, To proclaim the favorable year of the Lord.” </a:t>
            </a:r>
            <a:r>
              <a:rPr lang="en-US" sz="2800" i="1" dirty="0" smtClean="0">
                <a:solidFill>
                  <a:schemeClr val="accent1">
                    <a:lumMod val="75000"/>
                  </a:schemeClr>
                </a:solidFill>
              </a:rPr>
              <a:t>(Isaiah 61:1-2a)</a:t>
            </a:r>
          </a:p>
          <a:p>
            <a:pPr marL="0" indent="0">
              <a:buNone/>
            </a:pPr>
            <a:r>
              <a:rPr lang="en-US" sz="2800" dirty="0" smtClean="0"/>
              <a:t>And </a:t>
            </a:r>
            <a:r>
              <a:rPr lang="en-US" sz="2800" dirty="0"/>
              <a:t>He closed the book, gave it back to the attendant and sat down; and the eyes of all in the synagogue were fixed on Him. And He began to say to them, “Today this Scripture has been fulfilled in your hearing.”</a:t>
            </a:r>
          </a:p>
          <a:p>
            <a:endParaRPr lang="en-US" sz="2800" dirty="0"/>
          </a:p>
        </p:txBody>
      </p:sp>
      <p:sp>
        <p:nvSpPr>
          <p:cNvPr id="7" name="Slide Number Placeholder 6"/>
          <p:cNvSpPr>
            <a:spLocks noGrp="1"/>
          </p:cNvSpPr>
          <p:nvPr>
            <p:ph type="sldNum" sz="quarter" idx="12"/>
          </p:nvPr>
        </p:nvSpPr>
        <p:spPr/>
        <p:txBody>
          <a:bodyPr/>
          <a:lstStyle/>
          <a:p>
            <a:fld id="{E82D80B4-CD89-403B-BB19-E43D76EFD309}" type="slidenum">
              <a:rPr lang="en-US" altLang="en-US" smtClean="0"/>
              <a:pPr/>
              <a:t>27</a:t>
            </a:fld>
            <a:endParaRPr lang="en-US" altLang="en-US"/>
          </a:p>
        </p:txBody>
      </p:sp>
    </p:spTree>
    <p:extLst>
      <p:ext uri="{BB962C8B-B14F-4D97-AF65-F5344CB8AC3E}">
        <p14:creationId xmlns:p14="http://schemas.microsoft.com/office/powerpoint/2010/main" val="1411353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Isaiah Messianic Prophesy</a:t>
            </a:r>
            <a:endParaRPr lang="en-US" dirty="0"/>
          </a:p>
        </p:txBody>
      </p:sp>
      <p:sp>
        <p:nvSpPr>
          <p:cNvPr id="3" name="Content Placeholder 2"/>
          <p:cNvSpPr>
            <a:spLocks noGrp="1"/>
          </p:cNvSpPr>
          <p:nvPr>
            <p:ph idx="1"/>
          </p:nvPr>
        </p:nvSpPr>
        <p:spPr/>
        <p:txBody>
          <a:bodyPr/>
          <a:lstStyle/>
          <a:p>
            <a:r>
              <a:rPr lang="en-US" sz="3600" dirty="0"/>
              <a:t>Along with Psalm 22, </a:t>
            </a:r>
            <a:r>
              <a:rPr lang="en-US" sz="3600" dirty="0">
                <a:solidFill>
                  <a:schemeClr val="accent1">
                    <a:lumMod val="75000"/>
                  </a:schemeClr>
                </a:solidFill>
              </a:rPr>
              <a:t>Isaiah </a:t>
            </a:r>
            <a:r>
              <a:rPr lang="en-US" sz="3600" dirty="0" smtClean="0">
                <a:solidFill>
                  <a:schemeClr val="accent1">
                    <a:lumMod val="75000"/>
                  </a:schemeClr>
                </a:solidFill>
              </a:rPr>
              <a:t>53</a:t>
            </a:r>
            <a:r>
              <a:rPr lang="en-US" sz="3600" baseline="30000" dirty="0" smtClean="0"/>
              <a:t>1</a:t>
            </a:r>
            <a:r>
              <a:rPr lang="en-US" sz="3600" dirty="0" smtClean="0">
                <a:solidFill>
                  <a:srgbClr val="FFC000"/>
                </a:solidFill>
              </a:rPr>
              <a:t> </a:t>
            </a:r>
            <a:r>
              <a:rPr lang="en-US" sz="3600" dirty="0">
                <a:solidFill>
                  <a:schemeClr val="accent1">
                    <a:lumMod val="75000"/>
                  </a:schemeClr>
                </a:solidFill>
              </a:rPr>
              <a:t>lists the most remarkable and specific prophecies </a:t>
            </a:r>
            <a:r>
              <a:rPr lang="en-US" sz="3600" dirty="0"/>
              <a:t>of the atonement of the Messiah. Fulfilling each clear prophecy, the Jewish nation later proved the </a:t>
            </a:r>
            <a:r>
              <a:rPr lang="en-US" sz="3600" dirty="0" err="1" smtClean="0"/>
              <a:t>messiahship</a:t>
            </a:r>
            <a:r>
              <a:rPr lang="en-US" sz="3600" dirty="0" smtClean="0"/>
              <a:t> </a:t>
            </a:r>
            <a:r>
              <a:rPr lang="en-US" sz="3600" dirty="0"/>
              <a:t>of Jesus</a:t>
            </a:r>
            <a:r>
              <a:rPr lang="en-US" sz="3600" dirty="0" smtClean="0"/>
              <a:t>.</a:t>
            </a:r>
          </a:p>
          <a:p>
            <a:r>
              <a:rPr lang="en-US" sz="3600" dirty="0"/>
              <a:t>Isaiah’s messianic prophecies that await fulfillment in the Lord’s </a:t>
            </a:r>
            <a:r>
              <a:rPr lang="en-US" sz="3600" dirty="0">
                <a:solidFill>
                  <a:schemeClr val="accent1">
                    <a:lumMod val="75000"/>
                  </a:schemeClr>
                </a:solidFill>
              </a:rPr>
              <a:t>second advent </a:t>
            </a:r>
            <a:r>
              <a:rPr lang="en-US" sz="3600" dirty="0"/>
              <a:t>include: 4:2; 11:2–6, 10; 32:1–8; 49:7; 52:13, 15; 59:20–21; 60:1–3; 61:2–3</a:t>
            </a:r>
            <a:r>
              <a:rPr lang="en-US" sz="3600" dirty="0" smtClean="0"/>
              <a:t>.</a:t>
            </a:r>
            <a:endParaRPr lang="en-US" sz="3600" dirty="0"/>
          </a:p>
          <a:p>
            <a:pPr marL="369309" lvl="1" indent="0">
              <a:buNone/>
            </a:pPr>
            <a:r>
              <a:rPr lang="en-US" sz="1600" baseline="30000" dirty="0" smtClean="0"/>
              <a:t>1</a:t>
            </a:r>
            <a:r>
              <a:rPr lang="en-US" sz="1600" dirty="0" smtClean="0"/>
              <a:t> Bruce </a:t>
            </a:r>
            <a:r>
              <a:rPr lang="en-US" sz="1600" dirty="0"/>
              <a:t>Wilkinson and Kenneth Boa, Talk Thru the Bible (Nashville: T. Nelson, 1983), 192</a:t>
            </a:r>
            <a:r>
              <a:rPr lang="en-US" sz="1600" dirty="0" smtClean="0"/>
              <a:t>.</a:t>
            </a:r>
            <a:endParaRPr lang="en-US" sz="2800" dirty="0"/>
          </a:p>
        </p:txBody>
      </p:sp>
      <p:sp>
        <p:nvSpPr>
          <p:cNvPr id="4" name="TextBox 3"/>
          <p:cNvSpPr txBox="1"/>
          <p:nvPr/>
        </p:nvSpPr>
        <p:spPr>
          <a:xfrm>
            <a:off x="7721600" y="6629400"/>
            <a:ext cx="5283200" cy="369332"/>
          </a:xfrm>
          <a:prstGeom prst="rect">
            <a:avLst/>
          </a:prstGeom>
          <a:noFill/>
        </p:spPr>
        <p:txBody>
          <a:bodyPr wrap="square" rtlCol="0">
            <a:spAutoFit/>
          </a:bodyPr>
          <a:lstStyle/>
          <a:p>
            <a:r>
              <a:rPr lang="en-US" baseline="30000" dirty="0" smtClean="0">
                <a:solidFill>
                  <a:schemeClr val="bg1"/>
                </a:solidFill>
              </a:rPr>
              <a:t>1 </a:t>
            </a:r>
            <a:r>
              <a:rPr lang="en-US" dirty="0" smtClean="0">
                <a:solidFill>
                  <a:schemeClr val="bg1"/>
                </a:solidFill>
              </a:rPr>
              <a:t>Alluded to or quoted at least 85 times in the NT</a:t>
            </a:r>
          </a:p>
        </p:txBody>
      </p:sp>
      <p:sp>
        <p:nvSpPr>
          <p:cNvPr id="8" name="Slide Number Placeholder 7"/>
          <p:cNvSpPr>
            <a:spLocks noGrp="1"/>
          </p:cNvSpPr>
          <p:nvPr>
            <p:ph type="sldNum" sz="quarter" idx="12"/>
          </p:nvPr>
        </p:nvSpPr>
        <p:spPr/>
        <p:txBody>
          <a:bodyPr/>
          <a:lstStyle/>
          <a:p>
            <a:fld id="{E82D80B4-CD89-403B-BB19-E43D76EFD309}" type="slidenum">
              <a:rPr lang="en-US" altLang="en-US" smtClean="0"/>
              <a:pPr/>
              <a:t>28</a:t>
            </a:fld>
            <a:endParaRPr lang="en-US" altLang="en-US"/>
          </a:p>
        </p:txBody>
      </p:sp>
    </p:spTree>
    <p:extLst>
      <p:ext uri="{BB962C8B-B14F-4D97-AF65-F5344CB8AC3E}">
        <p14:creationId xmlns:p14="http://schemas.microsoft.com/office/powerpoint/2010/main" val="22571061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familiar verses…</a:t>
            </a:r>
            <a:endParaRPr lang="en-US" dirty="0"/>
          </a:p>
        </p:txBody>
      </p:sp>
      <p:sp>
        <p:nvSpPr>
          <p:cNvPr id="3" name="Content Placeholder 2"/>
          <p:cNvSpPr>
            <a:spLocks noGrp="1"/>
          </p:cNvSpPr>
          <p:nvPr>
            <p:ph idx="1"/>
          </p:nvPr>
        </p:nvSpPr>
        <p:spPr/>
        <p:txBody>
          <a:bodyPr/>
          <a:lstStyle/>
          <a:p>
            <a:r>
              <a:rPr lang="en-US" sz="2400" dirty="0" smtClean="0"/>
              <a:t>A </a:t>
            </a:r>
            <a:r>
              <a:rPr lang="en-US" sz="2400" dirty="0"/>
              <a:t>voice is calling, “Clear the way for the Lord in the wilderness; Make smooth in the desert a highway for our God</a:t>
            </a:r>
            <a:r>
              <a:rPr lang="en-US" sz="2400" dirty="0" smtClean="0"/>
              <a:t>. (Is 40:3) – all 4 gospels</a:t>
            </a:r>
          </a:p>
          <a:p>
            <a:r>
              <a:rPr lang="en-US" sz="2400" dirty="0"/>
              <a:t>Therefore the Lord himself will give you a sign. Behold, the virgin shall conceive and bear a son, and shall call his name Immanuel</a:t>
            </a:r>
            <a:r>
              <a:rPr lang="en-US" sz="2400" dirty="0" smtClean="0"/>
              <a:t>. (Is 7:14)</a:t>
            </a:r>
          </a:p>
          <a:p>
            <a:r>
              <a:rPr lang="en-US" sz="2400" dirty="0"/>
              <a:t>The people who walked in darkness have seen a great light; those who dwelt in a land of deep darkness, on them has light shone</a:t>
            </a:r>
            <a:r>
              <a:rPr lang="en-US" sz="2400" dirty="0" smtClean="0"/>
              <a:t>. (Is 9:2) </a:t>
            </a:r>
          </a:p>
          <a:p>
            <a:r>
              <a:rPr lang="en-US" sz="2400" dirty="0"/>
              <a:t>He was despised and rejected by men, a man of sorrows and acquainted with grief; </a:t>
            </a:r>
            <a:r>
              <a:rPr lang="en-US" sz="2400" dirty="0" smtClean="0"/>
              <a:t> (Is 53:3) </a:t>
            </a:r>
          </a:p>
          <a:p>
            <a:r>
              <a:rPr lang="en-US" sz="2400" dirty="0"/>
              <a:t>But he was pierced for our transgressions; he was crushed for our </a:t>
            </a:r>
            <a:r>
              <a:rPr lang="en-US" sz="2400" dirty="0" smtClean="0"/>
              <a:t>iniquities</a:t>
            </a:r>
          </a:p>
          <a:p>
            <a:r>
              <a:rPr lang="en-US" sz="2400" dirty="0"/>
              <a:t>All we like sheep have gone astray; we have turned—every one—to his own way; and the Lord has laid on him the iniquity of us all.</a:t>
            </a:r>
          </a:p>
          <a:p>
            <a:r>
              <a:rPr lang="en-US" sz="2400" dirty="0" smtClean="0"/>
              <a:t>Thus says the LORD, “Heaven is My throne and the earth is My footstool. Where then is a house you could build for Me? And where is a place that I may rest? (Is 66:1)</a:t>
            </a:r>
          </a:p>
          <a:p>
            <a:endParaRPr lang="en-US" sz="2400" dirty="0"/>
          </a:p>
          <a:p>
            <a:endParaRPr lang="en-US" sz="2400" dirty="0" smtClean="0"/>
          </a:p>
          <a:p>
            <a:endParaRPr lang="en-US" sz="2400" dirty="0" smtClean="0"/>
          </a:p>
          <a:p>
            <a:endParaRPr lang="en-US" sz="2400" dirty="0"/>
          </a:p>
          <a:p>
            <a:endParaRPr lang="en-US" sz="2400" dirty="0" smtClean="0"/>
          </a:p>
          <a:p>
            <a:endParaRPr lang="en-US" sz="2400" dirty="0"/>
          </a:p>
          <a:p>
            <a:endParaRPr lang="en-US" sz="2400" dirty="0"/>
          </a:p>
        </p:txBody>
      </p:sp>
    </p:spTree>
    <p:extLst>
      <p:ext uri="{BB962C8B-B14F-4D97-AF65-F5344CB8AC3E}">
        <p14:creationId xmlns:p14="http://schemas.microsoft.com/office/powerpoint/2010/main" val="33860508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z="5120" b="1" dirty="0"/>
              <a:t>Please Rise</a:t>
            </a:r>
          </a:p>
        </p:txBody>
      </p:sp>
      <p:sp>
        <p:nvSpPr>
          <p:cNvPr id="3" name="Content Placeholder 2"/>
          <p:cNvSpPr>
            <a:spLocks noGrp="1"/>
          </p:cNvSpPr>
          <p:nvPr>
            <p:ph idx="1"/>
          </p:nvPr>
        </p:nvSpPr>
        <p:spPr/>
        <p:txBody>
          <a:bodyPr/>
          <a:lstStyle/>
          <a:p>
            <a:pPr>
              <a:spcAft>
                <a:spcPts val="640"/>
              </a:spcAft>
              <a:defRPr/>
            </a:pPr>
            <a:r>
              <a:rPr lang="en-US" altLang="en-US" sz="4800" b="1" dirty="0"/>
              <a:t>Invocation/Prayer.</a:t>
            </a:r>
          </a:p>
          <a:p>
            <a:pPr>
              <a:spcAft>
                <a:spcPts val="640"/>
              </a:spcAft>
              <a:defRPr/>
            </a:pPr>
            <a:endParaRPr lang="en-US" altLang="en-US" sz="3200" b="1" dirty="0"/>
          </a:p>
          <a:p>
            <a:pPr>
              <a:spcAft>
                <a:spcPts val="640"/>
              </a:spcAft>
              <a:defRPr/>
            </a:pPr>
            <a:r>
              <a:rPr lang="en-US" altLang="en-US" sz="4800" b="1" dirty="0"/>
              <a:t>Song:</a:t>
            </a:r>
          </a:p>
          <a:p>
            <a:pPr>
              <a:spcAft>
                <a:spcPts val="640"/>
              </a:spcAft>
              <a:defRPr/>
            </a:pPr>
            <a:endParaRPr lang="en-US" altLang="en-US" sz="500" b="1" dirty="0"/>
          </a:p>
          <a:p>
            <a:pPr marL="0" indent="0" algn="ctr">
              <a:spcAft>
                <a:spcPts val="640"/>
              </a:spcAft>
              <a:buNone/>
              <a:defRPr/>
            </a:pPr>
            <a:r>
              <a:rPr lang="en-US" altLang="en-US" sz="4800" b="1" dirty="0" smtClean="0"/>
              <a:t>“</a:t>
            </a:r>
            <a:r>
              <a:rPr lang="en-US" altLang="en-US" sz="4800" b="1" i="1" dirty="0" smtClean="0">
                <a:solidFill>
                  <a:srgbClr val="0000FF"/>
                </a:solidFill>
              </a:rPr>
              <a:t>Rise Up of Men of God</a:t>
            </a:r>
            <a:r>
              <a:rPr lang="en-US" altLang="en-US" sz="4800" b="1" dirty="0" smtClean="0"/>
              <a:t>”</a:t>
            </a:r>
            <a:endParaRPr lang="en-US" altLang="en-US" sz="4800" b="1" dirty="0"/>
          </a:p>
          <a:p>
            <a:pPr>
              <a:defRPr/>
            </a:pPr>
            <a:endParaRPr lang="en-US" sz="4800" dirty="0"/>
          </a:p>
        </p:txBody>
      </p:sp>
      <p:sp>
        <p:nvSpPr>
          <p:cNvPr id="22534"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3B97DB6-B669-40D3-ADAE-5E4EAA179F76}" type="slidenum">
              <a:rPr lang="en-US" altLang="en-US"/>
              <a:pPr/>
              <a:t>3</a:t>
            </a:fld>
            <a:endParaRPr lang="en-US" altLang="en-US"/>
          </a:p>
        </p:txBody>
      </p:sp>
    </p:spTree>
    <p:extLst>
      <p:ext uri="{BB962C8B-B14F-4D97-AF65-F5344CB8AC3E}">
        <p14:creationId xmlns:p14="http://schemas.microsoft.com/office/powerpoint/2010/main" val="18767414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530"/>
                                        </p:tgtEl>
                                        <p:attrNameLst>
                                          <p:attrName>style.visibility</p:attrName>
                                        </p:attrNameLst>
                                      </p:cBhvr>
                                      <p:to>
                                        <p:strVal val="visible"/>
                                      </p:to>
                                    </p:set>
                                    <p:animEffect transition="in" filter="fade">
                                      <p:cBhvr>
                                        <p:cTn id="16"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Application for the Study of the Isaiah Today</a:t>
            </a:r>
            <a:endParaRPr lang="en-US" dirty="0">
              <a:effectLst/>
            </a:endParaRPr>
          </a:p>
        </p:txBody>
      </p:sp>
      <p:sp>
        <p:nvSpPr>
          <p:cNvPr id="6" name="Subtitle 5"/>
          <p:cNvSpPr>
            <a:spLocks noGrp="1"/>
          </p:cNvSpPr>
          <p:nvPr>
            <p:ph type="subTitle" idx="1"/>
          </p:nvPr>
        </p:nvSpPr>
        <p:spPr/>
        <p:txBody>
          <a:bodyPr/>
          <a:lstStyle/>
          <a:p>
            <a:r>
              <a:rPr lang="en-US" dirty="0"/>
              <a:t>“Behold, God is my salvation; I will trust, and will not be afraid; for the Lord God is my strength and my song, and he has become my salvation.”</a:t>
            </a:r>
          </a:p>
          <a:p>
            <a:pPr algn="r"/>
            <a:r>
              <a:rPr lang="en-US" dirty="0" smtClean="0"/>
              <a:t>Isaiah 12:2</a:t>
            </a:r>
            <a:endParaRPr lang="en-US" dirty="0"/>
          </a:p>
        </p:txBody>
      </p:sp>
    </p:spTree>
    <p:extLst>
      <p:ext uri="{BB962C8B-B14F-4D97-AF65-F5344CB8AC3E}">
        <p14:creationId xmlns:p14="http://schemas.microsoft.com/office/powerpoint/2010/main" val="2526022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Things to Consider </a:t>
            </a:r>
            <a:endParaRPr lang="en-US" dirty="0"/>
          </a:p>
        </p:txBody>
      </p:sp>
      <p:sp>
        <p:nvSpPr>
          <p:cNvPr id="3" name="Content Placeholder 2"/>
          <p:cNvSpPr>
            <a:spLocks noGrp="1"/>
          </p:cNvSpPr>
          <p:nvPr>
            <p:ph idx="1"/>
          </p:nvPr>
        </p:nvSpPr>
        <p:spPr>
          <a:xfrm>
            <a:off x="619276" y="1676400"/>
            <a:ext cx="11979124" cy="4527550"/>
          </a:xfrm>
        </p:spPr>
        <p:txBody>
          <a:bodyPr/>
          <a:lstStyle/>
          <a:p>
            <a:r>
              <a:rPr lang="en-US" dirty="0" smtClean="0"/>
              <a:t>Isaiah was a prophet without peer</a:t>
            </a:r>
          </a:p>
          <a:p>
            <a:pPr lvl="1"/>
            <a:r>
              <a:rPr lang="en-US" dirty="0" smtClean="0"/>
              <a:t>Presented </a:t>
            </a:r>
            <a:r>
              <a:rPr lang="en-US" dirty="0"/>
              <a:t>God as great, transcendently separate, authoritative, omnipotent, majestic, holy, and morally and ethically </a:t>
            </a:r>
            <a:r>
              <a:rPr lang="en-US" dirty="0" smtClean="0"/>
              <a:t>perfect </a:t>
            </a:r>
            <a:r>
              <a:rPr lang="en-US" baseline="30000" dirty="0" smtClean="0"/>
              <a:t>1</a:t>
            </a:r>
          </a:p>
          <a:p>
            <a:r>
              <a:rPr lang="en-US" dirty="0" smtClean="0"/>
              <a:t>Front row seat to the human condition of rebellion</a:t>
            </a:r>
          </a:p>
          <a:p>
            <a:pPr lvl="1"/>
            <a:r>
              <a:rPr lang="en-US" dirty="0"/>
              <a:t>v</a:t>
            </a:r>
            <a:r>
              <a:rPr lang="en-US" dirty="0" smtClean="0"/>
              <a:t> 1:2; 66:24 – the ultimate result is judgement</a:t>
            </a:r>
          </a:p>
          <a:p>
            <a:r>
              <a:rPr lang="en-US" dirty="0" smtClean="0"/>
              <a:t>A literal interpretation lens guides Messianic view</a:t>
            </a:r>
          </a:p>
          <a:p>
            <a:pPr lvl="1"/>
            <a:r>
              <a:rPr lang="en-US" dirty="0" smtClean="0"/>
              <a:t>Amazing detail provided on the Messiah / Suffering Servant</a:t>
            </a:r>
          </a:p>
          <a:p>
            <a:pPr lvl="1"/>
            <a:r>
              <a:rPr lang="en-US" dirty="0" smtClean="0"/>
              <a:t>The books prophetic focus drives a certainty on Jesus as the Messiah and an end times view</a:t>
            </a:r>
          </a:p>
          <a:p>
            <a:endParaRPr lang="en-US" dirty="0" smtClean="0"/>
          </a:p>
          <a:p>
            <a:endParaRPr lang="en-US" dirty="0"/>
          </a:p>
        </p:txBody>
      </p:sp>
      <p:sp>
        <p:nvSpPr>
          <p:cNvPr id="4" name="TextBox 3"/>
          <p:cNvSpPr txBox="1"/>
          <p:nvPr/>
        </p:nvSpPr>
        <p:spPr>
          <a:xfrm>
            <a:off x="8483600" y="6765796"/>
            <a:ext cx="3506153" cy="369332"/>
          </a:xfrm>
          <a:prstGeom prst="rect">
            <a:avLst/>
          </a:prstGeom>
          <a:noFill/>
        </p:spPr>
        <p:txBody>
          <a:bodyPr wrap="none" rtlCol="0">
            <a:spAutoFit/>
          </a:bodyPr>
          <a:lstStyle/>
          <a:p>
            <a:r>
              <a:rPr lang="en-US" baseline="30000" dirty="0" smtClean="0">
                <a:solidFill>
                  <a:schemeClr val="bg1"/>
                </a:solidFill>
              </a:rPr>
              <a:t>1 </a:t>
            </a:r>
            <a:r>
              <a:rPr lang="en-US" dirty="0" smtClean="0">
                <a:solidFill>
                  <a:schemeClr val="bg1"/>
                </a:solidFill>
              </a:rPr>
              <a:t>Dr. Constables notes, Page 12</a:t>
            </a:r>
          </a:p>
        </p:txBody>
      </p:sp>
      <p:sp>
        <p:nvSpPr>
          <p:cNvPr id="8" name="Slide Number Placeholder 7"/>
          <p:cNvSpPr>
            <a:spLocks noGrp="1"/>
          </p:cNvSpPr>
          <p:nvPr>
            <p:ph type="sldNum" sz="quarter" idx="12"/>
          </p:nvPr>
        </p:nvSpPr>
        <p:spPr/>
        <p:txBody>
          <a:bodyPr/>
          <a:lstStyle/>
          <a:p>
            <a:fld id="{E82D80B4-CD89-403B-BB19-E43D76EFD309}" type="slidenum">
              <a:rPr lang="en-US" altLang="en-US" smtClean="0"/>
              <a:pPr/>
              <a:t>31</a:t>
            </a:fld>
            <a:endParaRPr lang="en-US" altLang="en-US"/>
          </a:p>
        </p:txBody>
      </p:sp>
    </p:spTree>
    <p:extLst>
      <p:ext uri="{BB962C8B-B14F-4D97-AF65-F5344CB8AC3E}">
        <p14:creationId xmlns:p14="http://schemas.microsoft.com/office/powerpoint/2010/main" val="28233550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and Application</a:t>
            </a:r>
            <a:endParaRPr lang="en-US" dirty="0"/>
          </a:p>
        </p:txBody>
      </p:sp>
      <p:sp>
        <p:nvSpPr>
          <p:cNvPr id="3" name="Content Placeholder 2"/>
          <p:cNvSpPr>
            <a:spLocks noGrp="1"/>
          </p:cNvSpPr>
          <p:nvPr>
            <p:ph idx="1"/>
          </p:nvPr>
        </p:nvSpPr>
        <p:spPr/>
        <p:txBody>
          <a:bodyPr/>
          <a:lstStyle/>
          <a:p>
            <a:r>
              <a:rPr lang="en-US" dirty="0" smtClean="0"/>
              <a:t>What element discussed tonight about the context of Isaiah brought a new perspective to Scripture?</a:t>
            </a:r>
          </a:p>
          <a:p>
            <a:r>
              <a:rPr lang="en-US" dirty="0" smtClean="0"/>
              <a:t>Isaiah plumbs the depth of God and his vision pointed the Jesus Christ 700 years later. Read Isaiah 40 and each person individually pick a verse with specific meaning they can share.  </a:t>
            </a:r>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40555573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dirty="0" smtClean="0"/>
              <a:t>Isaiah Outline</a:t>
            </a:r>
          </a:p>
        </p:txBody>
      </p:sp>
      <p:sp>
        <p:nvSpPr>
          <p:cNvPr id="26630"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93C9297-CA8B-4A77-A6C9-BF4C1B74B826}" type="slidenum">
              <a:rPr lang="en-US" altLang="en-US"/>
              <a:pPr/>
              <a:t>33</a:t>
            </a:fld>
            <a:endParaRPr lang="en-US" altLang="en-US"/>
          </a:p>
        </p:txBody>
      </p:sp>
      <p:graphicFrame>
        <p:nvGraphicFramePr>
          <p:cNvPr id="9" name="Table 8"/>
          <p:cNvGraphicFramePr>
            <a:graphicFrameLocks noGrp="1"/>
          </p:cNvGraphicFramePr>
          <p:nvPr>
            <p:extLst>
              <p:ext uri="{D42A27DB-BD31-4B8C-83A1-F6EECF244321}">
                <p14:modId xmlns:p14="http://schemas.microsoft.com/office/powerpoint/2010/main" val="1073667450"/>
              </p:ext>
            </p:extLst>
          </p:nvPr>
        </p:nvGraphicFramePr>
        <p:xfrm>
          <a:off x="787400" y="1828800"/>
          <a:ext cx="11672564" cy="4999972"/>
        </p:xfrm>
        <a:graphic>
          <a:graphicData uri="http://schemas.openxmlformats.org/drawingml/2006/table">
            <a:tbl>
              <a:tblPr/>
              <a:tblGrid>
                <a:gridCol w="1091547">
                  <a:extLst>
                    <a:ext uri="{9D8B030D-6E8A-4147-A177-3AD203B41FA5}">
                      <a16:colId xmlns:a16="http://schemas.microsoft.com/office/drawing/2014/main" val="20000"/>
                    </a:ext>
                  </a:extLst>
                </a:gridCol>
                <a:gridCol w="554580">
                  <a:extLst>
                    <a:ext uri="{9D8B030D-6E8A-4147-A177-3AD203B41FA5}">
                      <a16:colId xmlns:a16="http://schemas.microsoft.com/office/drawing/2014/main" val="20001"/>
                    </a:ext>
                  </a:extLst>
                </a:gridCol>
                <a:gridCol w="554580">
                  <a:extLst>
                    <a:ext uri="{9D8B030D-6E8A-4147-A177-3AD203B41FA5}">
                      <a16:colId xmlns:a16="http://schemas.microsoft.com/office/drawing/2014/main" val="20002"/>
                    </a:ext>
                  </a:extLst>
                </a:gridCol>
                <a:gridCol w="554580">
                  <a:extLst>
                    <a:ext uri="{9D8B030D-6E8A-4147-A177-3AD203B41FA5}">
                      <a16:colId xmlns:a16="http://schemas.microsoft.com/office/drawing/2014/main" val="20003"/>
                    </a:ext>
                  </a:extLst>
                </a:gridCol>
                <a:gridCol w="554580">
                  <a:extLst>
                    <a:ext uri="{9D8B030D-6E8A-4147-A177-3AD203B41FA5}">
                      <a16:colId xmlns:a16="http://schemas.microsoft.com/office/drawing/2014/main" val="20004"/>
                    </a:ext>
                  </a:extLst>
                </a:gridCol>
                <a:gridCol w="554580">
                  <a:extLst>
                    <a:ext uri="{9D8B030D-6E8A-4147-A177-3AD203B41FA5}">
                      <a16:colId xmlns:a16="http://schemas.microsoft.com/office/drawing/2014/main" val="20005"/>
                    </a:ext>
                  </a:extLst>
                </a:gridCol>
                <a:gridCol w="554580">
                  <a:extLst>
                    <a:ext uri="{9D8B030D-6E8A-4147-A177-3AD203B41FA5}">
                      <a16:colId xmlns:a16="http://schemas.microsoft.com/office/drawing/2014/main" val="20006"/>
                    </a:ext>
                  </a:extLst>
                </a:gridCol>
                <a:gridCol w="554580">
                  <a:extLst>
                    <a:ext uri="{9D8B030D-6E8A-4147-A177-3AD203B41FA5}">
                      <a16:colId xmlns:a16="http://schemas.microsoft.com/office/drawing/2014/main" val="20007"/>
                    </a:ext>
                  </a:extLst>
                </a:gridCol>
                <a:gridCol w="554580">
                  <a:extLst>
                    <a:ext uri="{9D8B030D-6E8A-4147-A177-3AD203B41FA5}">
                      <a16:colId xmlns:a16="http://schemas.microsoft.com/office/drawing/2014/main" val="20008"/>
                    </a:ext>
                  </a:extLst>
                </a:gridCol>
                <a:gridCol w="1682086">
                  <a:extLst>
                    <a:ext uri="{9D8B030D-6E8A-4147-A177-3AD203B41FA5}">
                      <a16:colId xmlns:a16="http://schemas.microsoft.com/office/drawing/2014/main" val="20009"/>
                    </a:ext>
                  </a:extLst>
                </a:gridCol>
                <a:gridCol w="1261893">
                  <a:extLst>
                    <a:ext uri="{9D8B030D-6E8A-4147-A177-3AD203B41FA5}">
                      <a16:colId xmlns:a16="http://schemas.microsoft.com/office/drawing/2014/main" val="20010"/>
                    </a:ext>
                  </a:extLst>
                </a:gridCol>
                <a:gridCol w="457200">
                  <a:extLst>
                    <a:ext uri="{9D8B030D-6E8A-4147-A177-3AD203B41FA5}">
                      <a16:colId xmlns:a16="http://schemas.microsoft.com/office/drawing/2014/main" val="20011"/>
                    </a:ext>
                  </a:extLst>
                </a:gridCol>
                <a:gridCol w="152400">
                  <a:extLst>
                    <a:ext uri="{9D8B030D-6E8A-4147-A177-3AD203B41FA5}">
                      <a16:colId xmlns:a16="http://schemas.microsoft.com/office/drawing/2014/main" val="3696222143"/>
                    </a:ext>
                  </a:extLst>
                </a:gridCol>
                <a:gridCol w="372478">
                  <a:extLst>
                    <a:ext uri="{9D8B030D-6E8A-4147-A177-3AD203B41FA5}">
                      <a16:colId xmlns:a16="http://schemas.microsoft.com/office/drawing/2014/main" val="3693788791"/>
                    </a:ext>
                  </a:extLst>
                </a:gridCol>
                <a:gridCol w="554580">
                  <a:extLst>
                    <a:ext uri="{9D8B030D-6E8A-4147-A177-3AD203B41FA5}">
                      <a16:colId xmlns:a16="http://schemas.microsoft.com/office/drawing/2014/main" val="20013"/>
                    </a:ext>
                  </a:extLst>
                </a:gridCol>
                <a:gridCol w="554580">
                  <a:extLst>
                    <a:ext uri="{9D8B030D-6E8A-4147-A177-3AD203B41FA5}">
                      <a16:colId xmlns:a16="http://schemas.microsoft.com/office/drawing/2014/main" val="20014"/>
                    </a:ext>
                  </a:extLst>
                </a:gridCol>
                <a:gridCol w="554580">
                  <a:extLst>
                    <a:ext uri="{9D8B030D-6E8A-4147-A177-3AD203B41FA5}">
                      <a16:colId xmlns:a16="http://schemas.microsoft.com/office/drawing/2014/main" val="20015"/>
                    </a:ext>
                  </a:extLst>
                </a:gridCol>
                <a:gridCol w="554580">
                  <a:extLst>
                    <a:ext uri="{9D8B030D-6E8A-4147-A177-3AD203B41FA5}">
                      <a16:colId xmlns:a16="http://schemas.microsoft.com/office/drawing/2014/main" val="20016"/>
                    </a:ext>
                  </a:extLst>
                </a:gridCol>
              </a:tblGrid>
              <a:tr h="463553">
                <a:tc rowSpan="2">
                  <a:txBody>
                    <a:bodyPr/>
                    <a:lstStyle/>
                    <a:p>
                      <a:pPr algn="ctr" fontAlgn="ctr"/>
                      <a:r>
                        <a:rPr lang="en-US" sz="2300" b="1" i="0" u="none" strike="noStrike" dirty="0">
                          <a:solidFill>
                            <a:schemeClr val="tx1"/>
                          </a:solidFill>
                          <a:effectLst/>
                          <a:latin typeface="Calibri" panose="020F0502020204030204" pitchFamily="34" charset="0"/>
                        </a:rPr>
                        <a:t>Focus</a:t>
                      </a:r>
                    </a:p>
                  </a:txBody>
                  <a:tcPr marL="88669" marR="88669" marT="44335" marB="44335"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8">
                  <a:txBody>
                    <a:bodyPr/>
                    <a:lstStyle/>
                    <a:p>
                      <a:pPr algn="ctr" fontAlgn="ctr"/>
                      <a:r>
                        <a:rPr lang="en-US" sz="2300" b="1" i="0" u="none" strike="noStrike" dirty="0">
                          <a:solidFill>
                            <a:schemeClr val="tx1"/>
                          </a:solidFill>
                          <a:effectLst/>
                          <a:latin typeface="Calibri" panose="020F0502020204030204" pitchFamily="34" charset="0"/>
                        </a:rPr>
                        <a:t>Prophecies of Condemnation</a:t>
                      </a:r>
                    </a:p>
                  </a:txBody>
                  <a:tcPr marL="88669" marR="88669" marT="44335" marB="443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ctr"/>
                      <a:r>
                        <a:rPr lang="en-US" sz="2300" b="1" i="0" u="none" strike="noStrike" dirty="0">
                          <a:solidFill>
                            <a:schemeClr val="tx1"/>
                          </a:solidFill>
                          <a:effectLst/>
                          <a:latin typeface="Calibri" panose="020F0502020204030204" pitchFamily="34" charset="0"/>
                        </a:rPr>
                        <a:t>Historical Parenthesis</a:t>
                      </a:r>
                    </a:p>
                  </a:txBody>
                  <a:tcPr marL="88669" marR="88669" marT="44335" marB="443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gridSpan="7">
                  <a:txBody>
                    <a:bodyPr/>
                    <a:lstStyle/>
                    <a:p>
                      <a:pPr algn="ctr" fontAlgn="ctr"/>
                      <a:r>
                        <a:rPr lang="en-US" sz="2300" b="1" i="0" u="none" strike="noStrike" dirty="0">
                          <a:solidFill>
                            <a:schemeClr val="tx1"/>
                          </a:solidFill>
                          <a:effectLst/>
                          <a:latin typeface="Calibri" panose="020F0502020204030204" pitchFamily="34" charset="0"/>
                        </a:rPr>
                        <a:t>Prophecies of Comfort</a:t>
                      </a:r>
                    </a:p>
                  </a:txBody>
                  <a:tcPr marL="88669" marR="88669" marT="44335" marB="44335"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15947">
                <a:tc vMerge="1">
                  <a:txBody>
                    <a:bodyPr/>
                    <a:lstStyle/>
                    <a:p>
                      <a:endParaRPr lang="en-US"/>
                    </a:p>
                  </a:txBody>
                  <a:tcPr/>
                </a:tc>
                <a:tc>
                  <a:txBody>
                    <a:bodyPr/>
                    <a:lstStyle/>
                    <a:p>
                      <a:pPr algn="ctr" fontAlgn="b"/>
                      <a:r>
                        <a:rPr lang="en-US" sz="1400" b="1" i="0" u="none" strike="noStrike" dirty="0">
                          <a:solidFill>
                            <a:schemeClr val="tx1"/>
                          </a:solidFill>
                          <a:effectLst/>
                          <a:latin typeface="Calibri" panose="020F0502020204030204" pitchFamily="34" charset="0"/>
                        </a:rPr>
                        <a:t>1:1</a:t>
                      </a:r>
                    </a:p>
                  </a:txBody>
                  <a:tcPr marL="5588" marR="5588" marT="4619" marB="0" anchor="b">
                    <a:lnL w="12700" cap="flat" cmpd="sng" algn="ctr">
                      <a:solidFill>
                        <a:schemeClr val="tx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chemeClr val="tx1"/>
                          </a:solidFill>
                          <a:effectLst/>
                          <a:latin typeface="Calibri" panose="020F0502020204030204" pitchFamily="34" charset="0"/>
                        </a:rPr>
                        <a:t> </a:t>
                      </a:r>
                    </a:p>
                  </a:txBody>
                  <a:tcPr marL="5588" marR="5588" marT="4619"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chemeClr val="tx1"/>
                          </a:solidFill>
                          <a:effectLst/>
                          <a:latin typeface="Calibri" panose="020F0502020204030204" pitchFamily="34" charset="0"/>
                        </a:rPr>
                        <a:t> </a:t>
                      </a:r>
                    </a:p>
                  </a:txBody>
                  <a:tcPr marL="5588" marR="5588" marT="4619"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chemeClr val="tx1"/>
                          </a:solidFill>
                          <a:effectLst/>
                          <a:latin typeface="Calibri" panose="020F0502020204030204" pitchFamily="34" charset="0"/>
                        </a:rPr>
                        <a:t> </a:t>
                      </a:r>
                    </a:p>
                  </a:txBody>
                  <a:tcPr marL="5588" marR="5588" marT="4619"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chemeClr val="tx1"/>
                          </a:solidFill>
                          <a:effectLst/>
                          <a:latin typeface="Calibri" panose="020F0502020204030204" pitchFamily="34" charset="0"/>
                        </a:rPr>
                        <a:t> </a:t>
                      </a:r>
                    </a:p>
                  </a:txBody>
                  <a:tcPr marL="5588" marR="5588" marT="4619"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chemeClr val="tx1"/>
                          </a:solidFill>
                          <a:effectLst/>
                          <a:latin typeface="Calibri" panose="020F0502020204030204" pitchFamily="34" charset="0"/>
                        </a:rPr>
                        <a:t> </a:t>
                      </a:r>
                    </a:p>
                  </a:txBody>
                  <a:tcPr marL="5588" marR="5588" marT="4619"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endParaRPr lang="en-US" sz="1400" b="1" i="0" u="none" strike="noStrike" dirty="0">
                        <a:solidFill>
                          <a:schemeClr val="tx1"/>
                        </a:solidFill>
                        <a:effectLst/>
                        <a:latin typeface="Calibri" panose="020F0502020204030204" pitchFamily="34" charset="0"/>
                      </a:endParaRPr>
                    </a:p>
                  </a:txBody>
                  <a:tcPr marL="5588" marR="5588" marT="4619"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marR="0" indent="0" algn="ctr" defTabSz="928916" rtl="0" eaLnBrk="1" fontAlgn="b" latinLnBrk="0" hangingPunct="1">
                        <a:lnSpc>
                          <a:spcPct val="100000"/>
                        </a:lnSpc>
                        <a:spcBef>
                          <a:spcPts val="0"/>
                        </a:spcBef>
                        <a:spcAft>
                          <a:spcPts val="0"/>
                        </a:spcAft>
                        <a:buClrTx/>
                        <a:buSzTx/>
                        <a:buFontTx/>
                        <a:buNone/>
                        <a:tabLst/>
                        <a:defRPr/>
                      </a:pPr>
                      <a:r>
                        <a:rPr lang="en-US" sz="1400" b="1" i="0" u="none" strike="noStrike" dirty="0">
                          <a:solidFill>
                            <a:schemeClr val="tx1"/>
                          </a:solidFill>
                          <a:effectLst/>
                          <a:latin typeface="Calibri" panose="020F0502020204030204" pitchFamily="34" charset="0"/>
                        </a:rPr>
                        <a:t> 35:10</a:t>
                      </a:r>
                    </a:p>
                  </a:txBody>
                  <a:tcPr marL="5588" marR="5588" marT="4619" marB="0" anchor="b">
                    <a:lnL w="3175"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400" b="1" i="0" u="none" strike="noStrike" dirty="0" smtClean="0">
                          <a:solidFill>
                            <a:schemeClr val="tx1"/>
                          </a:solidFill>
                          <a:effectLst/>
                          <a:latin typeface="Calibri" panose="020F0502020204030204" pitchFamily="34" charset="0"/>
                        </a:rPr>
                        <a:t>  36:1</a:t>
                      </a:r>
                      <a:endParaRPr lang="en-US" sz="1400" b="1" i="0" u="none" strike="noStrike" dirty="0">
                        <a:solidFill>
                          <a:schemeClr val="tx1"/>
                        </a:solidFill>
                        <a:effectLst/>
                        <a:latin typeface="Calibri" panose="020F0502020204030204" pitchFamily="34" charset="0"/>
                      </a:endParaRPr>
                    </a:p>
                  </a:txBody>
                  <a:tcPr marL="5588" marR="5588" marT="4619" marB="0" anchor="b">
                    <a:lnL w="12700" cap="flat" cmpd="sng" algn="ctr">
                      <a:solidFill>
                        <a:schemeClr val="tx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smtClean="0">
                          <a:solidFill>
                            <a:schemeClr val="tx1"/>
                          </a:solidFill>
                          <a:effectLst/>
                          <a:latin typeface="Calibri" panose="020F0502020204030204" pitchFamily="34" charset="0"/>
                        </a:rPr>
                        <a:t>                   39:8</a:t>
                      </a:r>
                      <a:endParaRPr lang="en-US" sz="1400" b="1" i="0" u="none" strike="noStrike" dirty="0">
                        <a:solidFill>
                          <a:schemeClr val="tx1"/>
                        </a:solidFill>
                        <a:effectLst/>
                        <a:latin typeface="Calibri" panose="020F0502020204030204" pitchFamily="34" charset="0"/>
                      </a:endParaRPr>
                    </a:p>
                  </a:txBody>
                  <a:tcPr marL="5588" marR="5588" marT="4619" marB="0" anchor="b">
                    <a:lnL w="3175"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fontAlgn="b"/>
                      <a:r>
                        <a:rPr lang="en-US" sz="1400" b="1" i="0" u="none" strike="noStrike" dirty="0">
                          <a:solidFill>
                            <a:schemeClr val="tx1"/>
                          </a:solidFill>
                          <a:effectLst/>
                          <a:latin typeface="Calibri" panose="020F0502020204030204" pitchFamily="34" charset="0"/>
                        </a:rPr>
                        <a:t>40:1</a:t>
                      </a:r>
                    </a:p>
                  </a:txBody>
                  <a:tcPr marL="5588" marR="5588" marT="4619" marB="0" anchor="b">
                    <a:lnL w="12700" cap="flat" cmpd="sng" algn="ctr">
                      <a:solidFill>
                        <a:schemeClr val="tx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a:txBody>
                    <a:bodyPr/>
                    <a:lstStyle/>
                    <a:p>
                      <a:pPr algn="ctr" fontAlgn="b"/>
                      <a:r>
                        <a:rPr lang="en-US" sz="1400" b="1" i="0" u="none" strike="noStrike" dirty="0">
                          <a:solidFill>
                            <a:schemeClr val="tx1"/>
                          </a:solidFill>
                          <a:effectLst/>
                          <a:latin typeface="Calibri" panose="020F0502020204030204" pitchFamily="34" charset="0"/>
                        </a:rPr>
                        <a:t> </a:t>
                      </a:r>
                    </a:p>
                  </a:txBody>
                  <a:tcPr marL="5588" marR="5588" marT="4619"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chemeClr val="tx1"/>
                          </a:solidFill>
                          <a:effectLst/>
                          <a:latin typeface="Calibri" panose="020F0502020204030204" pitchFamily="34" charset="0"/>
                        </a:rPr>
                        <a:t> </a:t>
                      </a:r>
                    </a:p>
                  </a:txBody>
                  <a:tcPr marL="5588" marR="5588" marT="4619"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chemeClr val="tx1"/>
                          </a:solidFill>
                          <a:effectLst/>
                          <a:latin typeface="Calibri" panose="020F0502020204030204" pitchFamily="34" charset="0"/>
                        </a:rPr>
                        <a:t> </a:t>
                      </a:r>
                    </a:p>
                  </a:txBody>
                  <a:tcPr marL="5588" marR="5588" marT="4619"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chemeClr val="tx1"/>
                          </a:solidFill>
                          <a:effectLst/>
                          <a:latin typeface="Calibri" panose="020F0502020204030204" pitchFamily="34" charset="0"/>
                        </a:rPr>
                        <a:t> </a:t>
                      </a:r>
                    </a:p>
                  </a:txBody>
                  <a:tcPr marL="5588" marR="5588" marT="4619"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dirty="0">
                          <a:solidFill>
                            <a:schemeClr val="tx1"/>
                          </a:solidFill>
                          <a:effectLst/>
                          <a:latin typeface="Calibri" panose="020F0502020204030204" pitchFamily="34" charset="0"/>
                        </a:rPr>
                        <a:t>66:24</a:t>
                      </a:r>
                    </a:p>
                  </a:txBody>
                  <a:tcPr marL="5588" marR="5588" marT="4619" marB="0" anchor="b">
                    <a:lnL w="3175" cap="flat" cmpd="sng" algn="ctr">
                      <a:solidFill>
                        <a:schemeClr val="bg1">
                          <a:lumMod val="85000"/>
                        </a:schemeClr>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1"/>
                  </a:ext>
                </a:extLst>
              </a:tr>
              <a:tr h="2318097">
                <a:tc>
                  <a:txBody>
                    <a:bodyPr/>
                    <a:lstStyle/>
                    <a:p>
                      <a:pPr algn="ctr" fontAlgn="ctr"/>
                      <a:r>
                        <a:rPr lang="en-US" sz="2700" b="1" i="0" u="none" strike="noStrike" dirty="0">
                          <a:solidFill>
                            <a:schemeClr val="tx1"/>
                          </a:solidFill>
                          <a:effectLst/>
                          <a:latin typeface="Calibri" panose="020F0502020204030204" pitchFamily="34" charset="0"/>
                        </a:rPr>
                        <a:t>Divisions</a:t>
                      </a:r>
                    </a:p>
                  </a:txBody>
                  <a:tcPr marL="5588" marR="5588" marT="4619" marB="0" vert="vert"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fontAlgn="ctr"/>
                      <a:r>
                        <a:rPr lang="en-US" sz="2100" b="1" i="0" u="none" strike="noStrike" dirty="0">
                          <a:solidFill>
                            <a:schemeClr val="tx1"/>
                          </a:solidFill>
                          <a:effectLst/>
                          <a:latin typeface="Calibri" panose="020F0502020204030204" pitchFamily="34" charset="0"/>
                        </a:rPr>
                        <a:t>Prophecies Against Judah</a:t>
                      </a:r>
                    </a:p>
                  </a:txBody>
                  <a:tcPr marL="88669" marR="88669" marT="44335" marB="44335" vert="vert"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100" b="1" i="0" u="none" strike="noStrike" dirty="0">
                          <a:solidFill>
                            <a:schemeClr val="tx1"/>
                          </a:solidFill>
                          <a:effectLst/>
                          <a:latin typeface="Calibri" panose="020F0502020204030204" pitchFamily="34" charset="0"/>
                        </a:rPr>
                        <a:t>Prophecies Against the Nation</a:t>
                      </a:r>
                    </a:p>
                  </a:txBody>
                  <a:tcPr marL="88669" marR="88669" marT="44335" marB="44335"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100" b="1" i="0" u="none" strike="noStrike" dirty="0">
                          <a:solidFill>
                            <a:schemeClr val="tx1"/>
                          </a:solidFill>
                          <a:effectLst/>
                          <a:latin typeface="Calibri" panose="020F0502020204030204" pitchFamily="34" charset="0"/>
                        </a:rPr>
                        <a:t>Prophesies Against the Day of the Lord</a:t>
                      </a:r>
                    </a:p>
                  </a:txBody>
                  <a:tcPr marL="88669" marR="88669" marT="44335" marB="44335"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100" b="1" i="0" u="none" strike="noStrike" dirty="0">
                          <a:solidFill>
                            <a:schemeClr val="tx1"/>
                          </a:solidFill>
                          <a:effectLst/>
                          <a:latin typeface="Calibri" panose="020F0502020204030204" pitchFamily="34" charset="0"/>
                        </a:rPr>
                        <a:t>Prophesies of Judgement and Blessing</a:t>
                      </a:r>
                    </a:p>
                  </a:txBody>
                  <a:tcPr marL="88669" marR="88669" marT="44335" marB="44335" vert="vert"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algn="ctr" fontAlgn="ctr"/>
                      <a:r>
                        <a:rPr lang="en-US" sz="2100" b="1" i="0" u="none" strike="noStrike" dirty="0">
                          <a:solidFill>
                            <a:schemeClr val="tx1"/>
                          </a:solidFill>
                          <a:effectLst/>
                          <a:latin typeface="Calibri" panose="020F0502020204030204" pitchFamily="34" charset="0"/>
                        </a:rPr>
                        <a:t>Sickness and Sin</a:t>
                      </a:r>
                    </a:p>
                  </a:txBody>
                  <a:tcPr marL="160934" marR="160934" marT="133004" marB="133004" vert="vert"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2100" b="1" i="0" u="none" strike="noStrike" dirty="0">
                          <a:solidFill>
                            <a:schemeClr val="tx1"/>
                          </a:solidFill>
                          <a:effectLst/>
                          <a:latin typeface="Calibri" panose="020F0502020204030204" pitchFamily="34" charset="0"/>
                        </a:rPr>
                        <a:t>Hezekiah’s Salvation</a:t>
                      </a:r>
                    </a:p>
                  </a:txBody>
                  <a:tcPr marL="160934" marR="160934" marT="133004" marB="133004" vert="vert"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3">
                  <a:txBody>
                    <a:bodyPr/>
                    <a:lstStyle/>
                    <a:p>
                      <a:pPr algn="ctr" fontAlgn="ctr"/>
                      <a:r>
                        <a:rPr lang="en-US" sz="2100" b="1" i="0" u="none" strike="noStrike" dirty="0">
                          <a:solidFill>
                            <a:schemeClr val="tx1"/>
                          </a:solidFill>
                          <a:effectLst/>
                          <a:latin typeface="Calibri" panose="020F0502020204030204" pitchFamily="34" charset="0"/>
                        </a:rPr>
                        <a:t>Israel’s Deliverance</a:t>
                      </a:r>
                    </a:p>
                  </a:txBody>
                  <a:tcPr marL="88669" marR="88669" marT="44335" marB="44335" vert="vert"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2">
                  <a:txBody>
                    <a:bodyPr/>
                    <a:lstStyle/>
                    <a:p>
                      <a:pPr algn="ctr" fontAlgn="ctr"/>
                      <a:r>
                        <a:rPr lang="en-US" sz="2100" b="1" i="0" u="none" strike="noStrike" dirty="0">
                          <a:solidFill>
                            <a:schemeClr val="tx1"/>
                          </a:solidFill>
                          <a:effectLst/>
                          <a:latin typeface="Calibri" panose="020F0502020204030204" pitchFamily="34" charset="0"/>
                        </a:rPr>
                        <a:t>Israel’s Deliverer</a:t>
                      </a:r>
                    </a:p>
                  </a:txBody>
                  <a:tcPr marL="88669" marR="88669" marT="44335" marB="44335"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100" b="1" i="0" u="none" strike="noStrike" dirty="0">
                          <a:solidFill>
                            <a:schemeClr val="tx1"/>
                          </a:solidFill>
                          <a:effectLst/>
                          <a:latin typeface="Calibri" panose="020F0502020204030204" pitchFamily="34" charset="0"/>
                        </a:rPr>
                        <a:t>Israel’s Glorious Future</a:t>
                      </a:r>
                    </a:p>
                  </a:txBody>
                  <a:tcPr marL="88669" marR="88669" marT="44335" marB="44335"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0002"/>
                  </a:ext>
                </a:extLst>
              </a:tr>
              <a:tr h="248459">
                <a:tc>
                  <a:txBody>
                    <a:bodyPr/>
                    <a:lstStyle/>
                    <a:p>
                      <a:pPr algn="l" fontAlgn="b"/>
                      <a:r>
                        <a:rPr lang="en-US" sz="1600" b="1" i="0" u="none" strike="noStrike" dirty="0">
                          <a:solidFill>
                            <a:schemeClr val="tx1"/>
                          </a:solidFill>
                          <a:effectLst/>
                          <a:latin typeface="Calibri" panose="020F0502020204030204" pitchFamily="34" charset="0"/>
                        </a:rPr>
                        <a:t> </a:t>
                      </a:r>
                    </a:p>
                  </a:txBody>
                  <a:tcPr marL="5588" marR="5588" marT="46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300" b="1" i="0" u="none" strike="noStrike" dirty="0">
                          <a:solidFill>
                            <a:schemeClr val="tx1"/>
                          </a:solidFill>
                          <a:effectLst/>
                          <a:latin typeface="Calibri" panose="020F0502020204030204" pitchFamily="34" charset="0"/>
                        </a:rPr>
                        <a:t>1:1</a:t>
                      </a: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dirty="0">
                          <a:solidFill>
                            <a:schemeClr val="tx1"/>
                          </a:solidFill>
                          <a:effectLst/>
                          <a:latin typeface="Calibri" panose="020F0502020204030204" pitchFamily="34" charset="0"/>
                        </a:rPr>
                        <a:t>12:6</a:t>
                      </a: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dirty="0">
                          <a:solidFill>
                            <a:schemeClr val="tx1"/>
                          </a:solidFill>
                          <a:effectLst/>
                          <a:latin typeface="Calibri" panose="020F0502020204030204" pitchFamily="34" charset="0"/>
                        </a:rPr>
                        <a:t>13:1</a:t>
                      </a: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dirty="0">
                          <a:solidFill>
                            <a:schemeClr val="tx1"/>
                          </a:solidFill>
                          <a:effectLst/>
                          <a:latin typeface="Calibri" panose="020F0502020204030204" pitchFamily="34" charset="0"/>
                        </a:rPr>
                        <a:t>23:18</a:t>
                      </a: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dirty="0">
                          <a:solidFill>
                            <a:schemeClr val="tx1"/>
                          </a:solidFill>
                          <a:effectLst/>
                          <a:latin typeface="Calibri" panose="020F0502020204030204" pitchFamily="34" charset="0"/>
                        </a:rPr>
                        <a:t>24:1</a:t>
                      </a: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dirty="0">
                          <a:solidFill>
                            <a:schemeClr val="tx1"/>
                          </a:solidFill>
                          <a:effectLst/>
                          <a:latin typeface="Calibri" panose="020F0502020204030204" pitchFamily="34" charset="0"/>
                        </a:rPr>
                        <a:t>27:13</a:t>
                      </a: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dirty="0">
                          <a:solidFill>
                            <a:schemeClr val="tx1"/>
                          </a:solidFill>
                          <a:effectLst/>
                          <a:latin typeface="Calibri" panose="020F0502020204030204" pitchFamily="34" charset="0"/>
                        </a:rPr>
                        <a:t>28:1</a:t>
                      </a: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dirty="0">
                          <a:solidFill>
                            <a:schemeClr val="tx1"/>
                          </a:solidFill>
                          <a:effectLst/>
                          <a:latin typeface="Calibri" panose="020F0502020204030204" pitchFamily="34" charset="0"/>
                        </a:rPr>
                        <a:t>35:10</a:t>
                      </a:r>
                    </a:p>
                  </a:txBody>
                  <a:tcPr marL="5588" marR="5588" marT="4619"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dirty="0">
                          <a:solidFill>
                            <a:schemeClr val="tx1"/>
                          </a:solidFill>
                          <a:effectLst/>
                          <a:latin typeface="Calibri" panose="020F0502020204030204" pitchFamily="34" charset="0"/>
                        </a:rPr>
                        <a:t>36:1</a:t>
                      </a:r>
                    </a:p>
                  </a:txBody>
                  <a:tcPr marL="5588" marR="5588" marT="461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dirty="0">
                          <a:solidFill>
                            <a:schemeClr val="tx1"/>
                          </a:solidFill>
                          <a:effectLst/>
                          <a:latin typeface="Calibri" panose="020F0502020204030204" pitchFamily="34" charset="0"/>
                        </a:rPr>
                        <a:t>39:8</a:t>
                      </a:r>
                    </a:p>
                  </a:txBody>
                  <a:tcPr marL="5588" marR="5588" marT="4619"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dirty="0">
                          <a:solidFill>
                            <a:schemeClr val="tx1"/>
                          </a:solidFill>
                          <a:effectLst/>
                          <a:latin typeface="Calibri" panose="020F0502020204030204" pitchFamily="34" charset="0"/>
                        </a:rPr>
                        <a:t>40:1</a:t>
                      </a:r>
                    </a:p>
                  </a:txBody>
                  <a:tcPr marL="5588" marR="5588" marT="461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2">
                  <a:txBody>
                    <a:bodyPr/>
                    <a:lstStyle/>
                    <a:p>
                      <a:pPr algn="ctr" fontAlgn="b"/>
                      <a:r>
                        <a:rPr lang="en-US" sz="1300" b="1" i="0" u="none" strike="noStrike" dirty="0">
                          <a:solidFill>
                            <a:schemeClr val="tx1"/>
                          </a:solidFill>
                          <a:effectLst/>
                          <a:latin typeface="Calibri" panose="020F0502020204030204" pitchFamily="34" charset="0"/>
                        </a:rPr>
                        <a:t>48:22</a:t>
                      </a: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algn="ctr" fontAlgn="b"/>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dirty="0">
                          <a:solidFill>
                            <a:schemeClr val="tx1"/>
                          </a:solidFill>
                          <a:effectLst/>
                          <a:latin typeface="Calibri" panose="020F0502020204030204" pitchFamily="34" charset="0"/>
                        </a:rPr>
                        <a:t>49:1</a:t>
                      </a: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dirty="0">
                          <a:solidFill>
                            <a:schemeClr val="tx1"/>
                          </a:solidFill>
                          <a:effectLst/>
                          <a:latin typeface="Calibri" panose="020F0502020204030204" pitchFamily="34" charset="0"/>
                        </a:rPr>
                        <a:t>57:21</a:t>
                      </a: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dirty="0">
                          <a:solidFill>
                            <a:schemeClr val="tx1"/>
                          </a:solidFill>
                          <a:effectLst/>
                          <a:latin typeface="Calibri" panose="020F0502020204030204" pitchFamily="34" charset="0"/>
                        </a:rPr>
                        <a:t>58:1</a:t>
                      </a: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300" b="1" i="0" u="none" strike="noStrike" dirty="0">
                          <a:solidFill>
                            <a:schemeClr val="tx1"/>
                          </a:solidFill>
                          <a:effectLst/>
                          <a:latin typeface="Calibri" panose="020F0502020204030204" pitchFamily="34" charset="0"/>
                        </a:rPr>
                        <a:t>66:24</a:t>
                      </a: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37971">
                <a:tc rowSpan="2">
                  <a:txBody>
                    <a:bodyPr/>
                    <a:lstStyle/>
                    <a:p>
                      <a:pPr algn="ctr" fontAlgn="b"/>
                      <a:r>
                        <a:rPr lang="en-US" sz="2300" b="1" i="0" u="none" strike="noStrike" dirty="0">
                          <a:solidFill>
                            <a:schemeClr val="tx1"/>
                          </a:solidFill>
                          <a:effectLst/>
                          <a:latin typeface="Calibri" panose="020F0502020204030204" pitchFamily="34" charset="0"/>
                        </a:rPr>
                        <a:t>Topics</a:t>
                      </a:r>
                    </a:p>
                  </a:txBody>
                  <a:tcPr marL="88669" marR="88669" marT="44335" marB="443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8">
                  <a:txBody>
                    <a:bodyPr/>
                    <a:lstStyle/>
                    <a:p>
                      <a:pPr algn="ctr" fontAlgn="b"/>
                      <a:r>
                        <a:rPr lang="en-US" sz="2100" b="1" i="0" u="none" strike="noStrike" dirty="0">
                          <a:solidFill>
                            <a:schemeClr val="tx1"/>
                          </a:solidFill>
                          <a:effectLst/>
                          <a:latin typeface="Calibri" panose="020F0502020204030204" pitchFamily="34" charset="0"/>
                        </a:rPr>
                        <a:t>Prophetic</a:t>
                      </a:r>
                    </a:p>
                  </a:txBody>
                  <a:tcPr marL="88669" marR="88669" marT="44335" marB="44335"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2100" b="1" i="0" u="none" strike="noStrike" dirty="0">
                          <a:solidFill>
                            <a:schemeClr val="tx1"/>
                          </a:solidFill>
                          <a:effectLst/>
                          <a:latin typeface="Calibri" panose="020F0502020204030204" pitchFamily="34" charset="0"/>
                        </a:rPr>
                        <a:t>Historic</a:t>
                      </a:r>
                    </a:p>
                  </a:txBody>
                  <a:tcPr marL="88669" marR="88669" marT="44335" marB="443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7">
                  <a:txBody>
                    <a:bodyPr/>
                    <a:lstStyle/>
                    <a:p>
                      <a:pPr algn="ctr" fontAlgn="b"/>
                      <a:r>
                        <a:rPr lang="en-US" sz="2100" b="1" i="0" u="none" strike="noStrike" dirty="0">
                          <a:solidFill>
                            <a:schemeClr val="tx1"/>
                          </a:solidFill>
                          <a:effectLst/>
                          <a:latin typeface="Calibri" panose="020F0502020204030204" pitchFamily="34" charset="0"/>
                        </a:rPr>
                        <a:t>Messianic</a:t>
                      </a:r>
                    </a:p>
                  </a:txBody>
                  <a:tcPr marL="88669" marR="88669" marT="44335" marB="44335"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437971">
                <a:tc vMerge="1">
                  <a:txBody>
                    <a:bodyPr/>
                    <a:lstStyle/>
                    <a:p>
                      <a:endParaRPr lang="en-US"/>
                    </a:p>
                  </a:txBody>
                  <a:tcPr/>
                </a:tc>
                <a:tc gridSpan="8">
                  <a:txBody>
                    <a:bodyPr/>
                    <a:lstStyle/>
                    <a:p>
                      <a:pPr algn="ctr" fontAlgn="b"/>
                      <a:r>
                        <a:rPr lang="en-US" sz="2100" b="1" i="0" u="none" strike="noStrike" dirty="0">
                          <a:solidFill>
                            <a:schemeClr val="tx1"/>
                          </a:solidFill>
                          <a:effectLst/>
                          <a:latin typeface="Calibri" panose="020F0502020204030204" pitchFamily="34" charset="0"/>
                        </a:rPr>
                        <a:t>Judgement</a:t>
                      </a:r>
                    </a:p>
                  </a:txBody>
                  <a:tcPr marL="88669" marR="88669" marT="44335" marB="44335"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2100" b="1" i="0" u="none" strike="noStrike" dirty="0">
                          <a:solidFill>
                            <a:schemeClr val="tx1"/>
                          </a:solidFill>
                          <a:effectLst/>
                          <a:latin typeface="Calibri" panose="020F0502020204030204" pitchFamily="34" charset="0"/>
                        </a:rPr>
                        <a:t>Transition</a:t>
                      </a:r>
                    </a:p>
                  </a:txBody>
                  <a:tcPr marL="88669" marR="88669" marT="44335" marB="443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7">
                  <a:txBody>
                    <a:bodyPr/>
                    <a:lstStyle/>
                    <a:p>
                      <a:pPr algn="ctr" fontAlgn="b"/>
                      <a:r>
                        <a:rPr lang="en-US" sz="2100" b="1" i="0" u="none" strike="noStrike" dirty="0">
                          <a:solidFill>
                            <a:schemeClr val="tx1"/>
                          </a:solidFill>
                          <a:effectLst/>
                          <a:latin typeface="Calibri" panose="020F0502020204030204" pitchFamily="34" charset="0"/>
                        </a:rPr>
                        <a:t>Hope</a:t>
                      </a:r>
                    </a:p>
                  </a:txBody>
                  <a:tcPr marL="88669" marR="88669" marT="44335" marB="44335"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437971">
                <a:tc>
                  <a:txBody>
                    <a:bodyPr/>
                    <a:lstStyle/>
                    <a:p>
                      <a:pPr algn="ctr" fontAlgn="b"/>
                      <a:r>
                        <a:rPr lang="en-US" sz="2300" b="1" i="0" u="none" strike="noStrike" dirty="0">
                          <a:solidFill>
                            <a:schemeClr val="tx1"/>
                          </a:solidFill>
                          <a:effectLst/>
                          <a:latin typeface="Calibri" panose="020F0502020204030204" pitchFamily="34" charset="0"/>
                        </a:rPr>
                        <a:t>Place</a:t>
                      </a: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17">
                  <a:txBody>
                    <a:bodyPr/>
                    <a:lstStyle/>
                    <a:p>
                      <a:pPr algn="ctr" fontAlgn="b"/>
                      <a:r>
                        <a:rPr lang="en-US" sz="2100" b="1" i="0" u="none" strike="noStrike" dirty="0">
                          <a:solidFill>
                            <a:schemeClr val="tx1"/>
                          </a:solidFill>
                          <a:effectLst/>
                          <a:latin typeface="Calibri" panose="020F0502020204030204" pitchFamily="34" charset="0"/>
                        </a:rPr>
                        <a:t>Israel &amp; Judah</a:t>
                      </a:r>
                    </a:p>
                  </a:txBody>
                  <a:tcPr marL="88669" marR="88669" marT="44335" marB="443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437971">
                <a:tc>
                  <a:txBody>
                    <a:bodyPr/>
                    <a:lstStyle/>
                    <a:p>
                      <a:pPr algn="ctr" fontAlgn="b"/>
                      <a:r>
                        <a:rPr lang="en-US" sz="2300" b="1" i="0" u="none" strike="noStrike" dirty="0">
                          <a:solidFill>
                            <a:schemeClr val="tx1"/>
                          </a:solidFill>
                          <a:effectLst/>
                          <a:latin typeface="Calibri" panose="020F0502020204030204" pitchFamily="34" charset="0"/>
                        </a:rPr>
                        <a:t>Time</a:t>
                      </a: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17">
                  <a:txBody>
                    <a:bodyPr/>
                    <a:lstStyle/>
                    <a:p>
                      <a:pPr algn="ctr" fontAlgn="b"/>
                      <a:r>
                        <a:rPr lang="en-US" sz="2100" b="1" i="0" u="none" strike="noStrike" dirty="0">
                          <a:solidFill>
                            <a:schemeClr val="tx1"/>
                          </a:solidFill>
                          <a:effectLst/>
                          <a:latin typeface="Calibri" panose="020F0502020204030204" pitchFamily="34" charset="0"/>
                        </a:rPr>
                        <a:t>740 - 680 B.C.</a:t>
                      </a:r>
                    </a:p>
                  </a:txBody>
                  <a:tcPr marL="88669" marR="88669" marT="44335" marB="4433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2" name="TextBox 1"/>
          <p:cNvSpPr txBox="1"/>
          <p:nvPr/>
        </p:nvSpPr>
        <p:spPr>
          <a:xfrm>
            <a:off x="711200" y="6810828"/>
            <a:ext cx="5187639" cy="246221"/>
          </a:xfrm>
          <a:prstGeom prst="rect">
            <a:avLst/>
          </a:prstGeom>
          <a:noFill/>
        </p:spPr>
        <p:txBody>
          <a:bodyPr wrap="none" rtlCol="0">
            <a:spAutoFit/>
          </a:bodyPr>
          <a:lstStyle/>
          <a:p>
            <a:pPr marL="0" lvl="1"/>
            <a:r>
              <a:rPr lang="en-US" sz="1000" dirty="0"/>
              <a:t>Bruce Wilkinson and Kenneth Boa, Talk Thru the Bible (Nashville: T. Nelson, 1983), </a:t>
            </a:r>
            <a:r>
              <a:rPr lang="en-US" sz="1000" dirty="0" smtClean="0"/>
              <a:t>189.</a:t>
            </a:r>
            <a:endParaRPr lang="en-US" sz="1400" dirty="0"/>
          </a:p>
        </p:txBody>
      </p:sp>
    </p:spTree>
    <p:extLst>
      <p:ext uri="{BB962C8B-B14F-4D97-AF65-F5344CB8AC3E}">
        <p14:creationId xmlns:p14="http://schemas.microsoft.com/office/powerpoint/2010/main" val="4975824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842"/>
                                        </p:tgtEl>
                                        <p:attrNameLst>
                                          <p:attrName>style.visibility</p:attrName>
                                        </p:attrNameLst>
                                      </p:cBhvr>
                                      <p:to>
                                        <p:strVal val="visible"/>
                                      </p:to>
                                    </p:set>
                                    <p:animEffect transition="in" filter="fade">
                                      <p:cBhvr>
                                        <p:cTn id="10" dur="500"/>
                                        <p:tgtEl>
                                          <p:spTgt spid="35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sz="5760" b="1" dirty="0"/>
              <a:t>Next Meeting</a:t>
            </a:r>
          </a:p>
        </p:txBody>
      </p:sp>
      <p:sp>
        <p:nvSpPr>
          <p:cNvPr id="3" name="Content Placeholder 2"/>
          <p:cNvSpPr>
            <a:spLocks noGrp="1"/>
          </p:cNvSpPr>
          <p:nvPr>
            <p:ph idx="1"/>
          </p:nvPr>
        </p:nvSpPr>
        <p:spPr/>
        <p:txBody>
          <a:bodyPr/>
          <a:lstStyle/>
          <a:p>
            <a:pPr>
              <a:spcBef>
                <a:spcPts val="0"/>
              </a:spcBef>
              <a:spcAft>
                <a:spcPts val="0"/>
              </a:spcAft>
              <a:defRPr/>
            </a:pPr>
            <a:r>
              <a:rPr lang="fr-FR" altLang="en-US" sz="3600" b="1" dirty="0" err="1">
                <a:cs typeface="Arial" panose="020B0604020202020204" pitchFamily="34" charset="0"/>
              </a:rPr>
              <a:t>Review</a:t>
            </a:r>
            <a:r>
              <a:rPr lang="fr-FR" altLang="en-US" sz="3600" b="1" dirty="0">
                <a:cs typeface="Arial" panose="020B0604020202020204" pitchFamily="34" charset="0"/>
              </a:rPr>
              <a:t>:</a:t>
            </a:r>
          </a:p>
          <a:p>
            <a:pPr marL="717340" lvl="1" indent="-365771">
              <a:spcBef>
                <a:spcPts val="0"/>
              </a:spcBef>
              <a:spcAft>
                <a:spcPts val="0"/>
              </a:spcAft>
              <a:defRPr/>
            </a:pPr>
            <a:r>
              <a:rPr lang="en-US" altLang="en-US" sz="2800" b="1" dirty="0">
                <a:cs typeface="Arial" panose="020B0604020202020204" pitchFamily="34" charset="0"/>
              </a:rPr>
              <a:t>Isaiah – </a:t>
            </a:r>
            <a:r>
              <a:rPr lang="en-US" altLang="en-US" sz="2800" b="1" dirty="0" smtClean="0">
                <a:cs typeface="Arial" panose="020B0604020202020204" pitchFamily="34" charset="0"/>
              </a:rPr>
              <a:t>Overview</a:t>
            </a:r>
            <a:endParaRPr lang="en-US" altLang="en-US" sz="2800" b="1" dirty="0">
              <a:cs typeface="Arial" panose="020B0604020202020204" pitchFamily="34" charset="0"/>
            </a:endParaRPr>
          </a:p>
          <a:p>
            <a:pPr marL="717340" lvl="1" indent="-365771">
              <a:spcBef>
                <a:spcPts val="0"/>
              </a:spcBef>
              <a:spcAft>
                <a:spcPts val="0"/>
              </a:spcAft>
              <a:defRPr/>
            </a:pPr>
            <a:r>
              <a:rPr lang="en-US" altLang="en-US" sz="2800" b="1" dirty="0">
                <a:cs typeface="Arial" panose="020B0604020202020204" pitchFamily="34" charset="0"/>
              </a:rPr>
              <a:t>Memory Verse:  2 Timothy </a:t>
            </a:r>
            <a:r>
              <a:rPr lang="en-US" altLang="en-US" sz="2800" b="1" dirty="0" smtClean="0">
                <a:cs typeface="Arial" panose="020B0604020202020204" pitchFamily="34" charset="0"/>
              </a:rPr>
              <a:t>3:16-17</a:t>
            </a:r>
            <a:endParaRPr lang="en-US" altLang="en-US" sz="2800" b="1" dirty="0">
              <a:cs typeface="Arial" panose="020B0604020202020204" pitchFamily="34" charset="0"/>
            </a:endParaRPr>
          </a:p>
          <a:p>
            <a:pPr marL="717340" lvl="1" indent="-365771">
              <a:spcBef>
                <a:spcPts val="0"/>
              </a:spcBef>
              <a:spcAft>
                <a:spcPts val="0"/>
              </a:spcAft>
              <a:defRPr/>
            </a:pPr>
            <a:r>
              <a:rPr lang="en-US" altLang="en-US" sz="2800" b="1" i="1" dirty="0">
                <a:cs typeface="Arial" panose="020B0604020202020204" pitchFamily="34" charset="0"/>
              </a:rPr>
              <a:t>Dr. Constable’s Notes on Isaiah, 2022 </a:t>
            </a:r>
            <a:r>
              <a:rPr lang="en-US" altLang="en-US" sz="2800" b="1" i="1" dirty="0" smtClean="0">
                <a:cs typeface="Arial" panose="020B0604020202020204" pitchFamily="34" charset="0"/>
              </a:rPr>
              <a:t>Edition, pp. 1-25</a:t>
            </a:r>
            <a:endParaRPr lang="en-US" altLang="en-US" sz="2800" b="1" i="1" dirty="0">
              <a:cs typeface="Arial" panose="020B0604020202020204" pitchFamily="34" charset="0"/>
            </a:endParaRPr>
          </a:p>
          <a:p>
            <a:pPr marL="365771" indent="-365771">
              <a:spcBef>
                <a:spcPts val="0"/>
              </a:spcBef>
              <a:spcAft>
                <a:spcPts val="0"/>
              </a:spcAft>
              <a:defRPr/>
            </a:pPr>
            <a:endParaRPr lang="en-US" altLang="en-US" sz="1600" b="1" i="1" dirty="0">
              <a:cs typeface="Arial" panose="020B0604020202020204" pitchFamily="34" charset="0"/>
            </a:endParaRPr>
          </a:p>
          <a:p>
            <a:pPr>
              <a:spcBef>
                <a:spcPts val="0"/>
              </a:spcBef>
              <a:spcAft>
                <a:spcPts val="0"/>
              </a:spcAft>
              <a:defRPr/>
            </a:pPr>
            <a:r>
              <a:rPr lang="fr-FR" altLang="en-US" sz="3600" b="1" dirty="0" err="1">
                <a:cs typeface="Arial" panose="020B0604020202020204" pitchFamily="34" charset="0"/>
              </a:rPr>
              <a:t>Study</a:t>
            </a:r>
            <a:r>
              <a:rPr lang="fr-FR" altLang="en-US" sz="3600" b="1" dirty="0">
                <a:cs typeface="Arial" panose="020B0604020202020204" pitchFamily="34" charset="0"/>
              </a:rPr>
              <a:t>:</a:t>
            </a:r>
          </a:p>
          <a:p>
            <a:pPr marL="717340" lvl="1" indent="-365771">
              <a:spcBef>
                <a:spcPts val="0"/>
              </a:spcBef>
              <a:spcAft>
                <a:spcPts val="0"/>
              </a:spcAft>
              <a:defRPr/>
            </a:pPr>
            <a:r>
              <a:rPr lang="en-US" altLang="en-US" sz="2800" b="1" dirty="0">
                <a:cs typeface="Arial" panose="020B0604020202020204" pitchFamily="34" charset="0"/>
              </a:rPr>
              <a:t>Isaiah </a:t>
            </a:r>
            <a:r>
              <a:rPr lang="en-US" altLang="en-US" sz="2800" b="1" dirty="0" smtClean="0">
                <a:cs typeface="Arial" panose="020B0604020202020204" pitchFamily="34" charset="0"/>
              </a:rPr>
              <a:t>1</a:t>
            </a:r>
            <a:endParaRPr lang="en-US" altLang="en-US" sz="2800" b="1" dirty="0">
              <a:cs typeface="Arial" panose="020B0604020202020204" pitchFamily="34" charset="0"/>
            </a:endParaRPr>
          </a:p>
          <a:p>
            <a:pPr marL="717340" lvl="1" indent="-365771">
              <a:spcBef>
                <a:spcPts val="0"/>
              </a:spcBef>
              <a:spcAft>
                <a:spcPts val="0"/>
              </a:spcAft>
              <a:defRPr/>
            </a:pPr>
            <a:r>
              <a:rPr lang="en-US" altLang="en-US" sz="2800" b="1" dirty="0">
                <a:cs typeface="Arial" panose="020B0604020202020204" pitchFamily="34" charset="0"/>
              </a:rPr>
              <a:t>Memory Verse:  </a:t>
            </a:r>
            <a:r>
              <a:rPr lang="en-US" altLang="en-US" sz="2800" b="1" dirty="0" smtClean="0">
                <a:cs typeface="Arial" panose="020B0604020202020204" pitchFamily="34" charset="0"/>
              </a:rPr>
              <a:t>Isaiah 1:18</a:t>
            </a:r>
            <a:endParaRPr lang="en-US" altLang="en-US" sz="2800" b="1" dirty="0">
              <a:cs typeface="Arial" panose="020B0604020202020204" pitchFamily="34" charset="0"/>
            </a:endParaRPr>
          </a:p>
          <a:p>
            <a:pPr marL="717340" lvl="1" indent="-365771">
              <a:spcBef>
                <a:spcPts val="0"/>
              </a:spcBef>
              <a:spcAft>
                <a:spcPts val="0"/>
              </a:spcAft>
              <a:defRPr/>
            </a:pPr>
            <a:r>
              <a:rPr lang="en-US" altLang="en-US" sz="2800" b="1" i="1" dirty="0">
                <a:cs typeface="Arial" panose="020B0604020202020204" pitchFamily="34" charset="0"/>
              </a:rPr>
              <a:t>Dr. Constable’s Notes on Isaiah, 2022 Edition, pp. </a:t>
            </a:r>
            <a:r>
              <a:rPr lang="en-US" altLang="en-US" sz="2800" b="1" i="1" dirty="0" smtClean="0">
                <a:cs typeface="Arial" panose="020B0604020202020204" pitchFamily="34" charset="0"/>
              </a:rPr>
              <a:t>26-33</a:t>
            </a:r>
          </a:p>
          <a:p>
            <a:pPr marL="717340" lvl="1" indent="-365771">
              <a:spcBef>
                <a:spcPts val="0"/>
              </a:spcBef>
              <a:spcAft>
                <a:spcPts val="0"/>
              </a:spcAft>
              <a:defRPr/>
            </a:pPr>
            <a:endParaRPr lang="en-US" altLang="en-US" sz="2800" b="1" i="1" dirty="0">
              <a:cs typeface="Arial" panose="020B0604020202020204" pitchFamily="34" charset="0"/>
            </a:endParaRPr>
          </a:p>
          <a:p>
            <a:pPr marL="365771" indent="-365771">
              <a:spcBef>
                <a:spcPts val="0"/>
              </a:spcBef>
              <a:spcAft>
                <a:spcPts val="0"/>
              </a:spcAft>
              <a:defRPr/>
            </a:pPr>
            <a:r>
              <a:rPr lang="en-US" altLang="en-US" sz="3600" b="1" dirty="0">
                <a:cs typeface="Arial" panose="020B0604020202020204" pitchFamily="34" charset="0"/>
              </a:rPr>
              <a:t>Refreshment Host:  Small Group E</a:t>
            </a:r>
          </a:p>
        </p:txBody>
      </p:sp>
      <p:sp>
        <p:nvSpPr>
          <p:cNvPr id="43014"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A353C81-2301-4D7E-9D6D-EE28E70BCBB3}" type="slidenum">
              <a:rPr lang="en-US" altLang="en-US" smtClean="0"/>
              <a:pPr/>
              <a:t>34</a:t>
            </a:fld>
            <a:endParaRPr lang="en-US" altLang="en-US" smtClean="0"/>
          </a:p>
        </p:txBody>
      </p:sp>
    </p:spTree>
    <p:extLst>
      <p:ext uri="{BB962C8B-B14F-4D97-AF65-F5344CB8AC3E}">
        <p14:creationId xmlns:p14="http://schemas.microsoft.com/office/powerpoint/2010/main" val="2496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Effect transition="in" filter="fade">
                                      <p:cBhvr>
                                        <p:cTn id="33" dur="500"/>
                                        <p:tgtEl>
                                          <p:spTgt spid="3">
                                            <p:txEl>
                                              <p:pRg st="10" end="10"/>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8914"/>
                                        </p:tgtEl>
                                        <p:attrNameLst>
                                          <p:attrName>style.visibility</p:attrName>
                                        </p:attrNameLst>
                                      </p:cBhvr>
                                      <p:to>
                                        <p:strVal val="visible"/>
                                      </p:to>
                                    </p:set>
                                    <p:animEffect transition="in" filter="fade">
                                      <p:cBhvr>
                                        <p:cTn id="36" dur="500"/>
                                        <p:tgtEl>
                                          <p:spTgt spid="38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F64D18E-9F42-4B73-959A-5029A0F5C239}" type="slidenum">
              <a:rPr lang="en-US" altLang="en-US"/>
              <a:pPr/>
              <a:t>35</a:t>
            </a:fld>
            <a:endParaRPr lang="en-US" altLang="en-US"/>
          </a:p>
        </p:txBody>
      </p:sp>
      <p:grpSp>
        <p:nvGrpSpPr>
          <p:cNvPr id="2" name="Group 1"/>
          <p:cNvGrpSpPr>
            <a:grpSpLocks/>
          </p:cNvGrpSpPr>
          <p:nvPr/>
        </p:nvGrpSpPr>
        <p:grpSpPr bwMode="auto">
          <a:xfrm>
            <a:off x="857686" y="1787019"/>
            <a:ext cx="11260667" cy="5315374"/>
            <a:chOff x="815975" y="1625600"/>
            <a:chExt cx="10556875" cy="4983163"/>
          </a:xfrm>
        </p:grpSpPr>
        <p:pic>
          <p:nvPicPr>
            <p:cNvPr id="25608" name="Picture 2"/>
            <p:cNvPicPr>
              <a:picLocks noChangeAspect="1" noChangeArrowheads="1"/>
            </p:cNvPicPr>
            <p:nvPr/>
          </p:nvPicPr>
          <p:blipFill>
            <a:blip r:embed="rId3">
              <a:extLst>
                <a:ext uri="{28A0092B-C50C-407E-A947-70E740481C1C}">
                  <a14:useLocalDpi xmlns:a14="http://schemas.microsoft.com/office/drawing/2010/main" val="0"/>
                </a:ext>
              </a:extLst>
            </a:blip>
            <a:srcRect l="2499" t="12204" r="5624" b="10652"/>
            <a:stretch>
              <a:fillRect/>
            </a:stretch>
          </p:blipFill>
          <p:spPr bwMode="auto">
            <a:xfrm>
              <a:off x="815975" y="1625600"/>
              <a:ext cx="10556875"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a:off x="2107394" y="3179698"/>
              <a:ext cx="377825" cy="349250"/>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36871" name="Title 1"/>
          <p:cNvSpPr>
            <a:spLocks noGrp="1"/>
          </p:cNvSpPr>
          <p:nvPr>
            <p:ph type="title"/>
          </p:nvPr>
        </p:nvSpPr>
        <p:spPr>
          <a:xfrm>
            <a:off x="2082800" y="220667"/>
            <a:ext cx="7901953" cy="1836733"/>
          </a:xfrm>
        </p:spPr>
        <p:txBody>
          <a:bodyPr/>
          <a:lstStyle/>
          <a:p>
            <a:pPr algn="ctr"/>
            <a:r>
              <a:rPr lang="en-US" altLang="en-US" sz="4400" b="1" dirty="0" smtClean="0">
                <a:latin typeface="Times New Roman" panose="02020603050405020304" pitchFamily="18" charset="0"/>
                <a:cs typeface="Calibri" panose="020F0502020204030204" pitchFamily="34" charset="0"/>
              </a:rPr>
              <a:t>Isaiah Bible Study Schedule </a:t>
            </a:r>
            <a:br>
              <a:rPr lang="en-US" altLang="en-US" sz="4400" b="1" dirty="0" smtClean="0">
                <a:latin typeface="Times New Roman" panose="02020603050405020304" pitchFamily="18" charset="0"/>
                <a:cs typeface="Calibri" panose="020F0502020204030204" pitchFamily="34" charset="0"/>
              </a:rPr>
            </a:br>
            <a:r>
              <a:rPr lang="en-US" altLang="en-US" sz="4400" b="1" dirty="0" smtClean="0">
                <a:latin typeface="Times New Roman" panose="02020603050405020304" pitchFamily="18" charset="0"/>
                <a:cs typeface="Calibri" panose="020F0502020204030204" pitchFamily="34" charset="0"/>
              </a:rPr>
              <a:t>for Fall 2022 – Spring 2023</a:t>
            </a:r>
            <a:br>
              <a:rPr lang="en-US" altLang="en-US" sz="4400" b="1" dirty="0" smtClean="0">
                <a:latin typeface="Times New Roman" panose="02020603050405020304" pitchFamily="18" charset="0"/>
                <a:cs typeface="Calibri" panose="020F0502020204030204" pitchFamily="34" charset="0"/>
              </a:rPr>
            </a:br>
            <a:r>
              <a:rPr lang="en-US" altLang="en-US" sz="1600" b="1" i="1" dirty="0">
                <a:solidFill>
                  <a:srgbClr val="0000FF"/>
                </a:solidFill>
                <a:latin typeface="Times New Roman" panose="02020603050405020304" pitchFamily="18" charset="0"/>
                <a:cs typeface="Calibri" panose="020F0502020204030204" pitchFamily="34" charset="0"/>
              </a:rPr>
              <a:t>as of September 6, 2022</a:t>
            </a:r>
            <a:endParaRPr lang="en-US" altLang="en-US" sz="1100" i="1" dirty="0">
              <a:solidFill>
                <a:srgbClr val="0000FF"/>
              </a:solidFill>
            </a:endParaRPr>
          </a:p>
        </p:txBody>
      </p:sp>
    </p:spTree>
    <p:extLst>
      <p:ext uri="{BB962C8B-B14F-4D97-AF65-F5344CB8AC3E}">
        <p14:creationId xmlns:p14="http://schemas.microsoft.com/office/powerpoint/2010/main" val="41358026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871"/>
                                        </p:tgtEl>
                                        <p:attrNameLst>
                                          <p:attrName>style.visibility</p:attrName>
                                        </p:attrNameLst>
                                      </p:cBhvr>
                                      <p:to>
                                        <p:strVal val="visible"/>
                                      </p:to>
                                    </p:set>
                                    <p:animEffect transition="in" filter="fade">
                                      <p:cBhvr>
                                        <p:cTn id="10" dur="500"/>
                                        <p:tgtEl>
                                          <p:spTgt spid="368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Backup</a:t>
            </a:r>
            <a:endParaRPr lang="en-US" dirty="0"/>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444290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Isaiah had two sons (Isa 8:3) </a:t>
            </a:r>
            <a:endParaRPr lang="en-US" dirty="0"/>
          </a:p>
        </p:txBody>
      </p:sp>
      <p:sp>
        <p:nvSpPr>
          <p:cNvPr id="3" name="Content Placeholder 2"/>
          <p:cNvSpPr>
            <a:spLocks noGrp="1"/>
          </p:cNvSpPr>
          <p:nvPr>
            <p:ph idx="1"/>
          </p:nvPr>
        </p:nvSpPr>
        <p:spPr>
          <a:xfrm>
            <a:off x="619276" y="1949450"/>
            <a:ext cx="12385524" cy="4527550"/>
          </a:xfrm>
        </p:spPr>
        <p:txBody>
          <a:bodyPr/>
          <a:lstStyle/>
          <a:p>
            <a:r>
              <a:rPr lang="en-US" sz="3600" b="1" dirty="0" smtClean="0"/>
              <a:t>Maher-</a:t>
            </a:r>
            <a:r>
              <a:rPr lang="en-US" sz="3600" b="1" dirty="0" err="1" smtClean="0"/>
              <a:t>shalal</a:t>
            </a:r>
            <a:r>
              <a:rPr lang="en-US" sz="3600" b="1" dirty="0" smtClean="0"/>
              <a:t>-hash-</a:t>
            </a:r>
            <a:r>
              <a:rPr lang="en-US" sz="3600" b="1" dirty="0" err="1" smtClean="0"/>
              <a:t>baz</a:t>
            </a:r>
            <a:r>
              <a:rPr lang="en-US" sz="3600" dirty="0" smtClean="0"/>
              <a:t> </a:t>
            </a:r>
            <a:r>
              <a:rPr lang="en-US" sz="3600" dirty="0"/>
              <a:t>means “hasten booty, speed the spoil,” a reference to the impending destruction of Judah’s enemies, Damascus and Israel, by the Assyrians. </a:t>
            </a:r>
            <a:r>
              <a:rPr lang="en-US" sz="3600" dirty="0" smtClean="0"/>
              <a:t> (Isa 8:3)</a:t>
            </a:r>
          </a:p>
          <a:p>
            <a:r>
              <a:rPr lang="en-US" sz="3600" b="1" dirty="0" smtClean="0"/>
              <a:t>Shear-</a:t>
            </a:r>
            <a:r>
              <a:rPr lang="en-US" sz="3600" b="1" dirty="0" err="1" smtClean="0"/>
              <a:t>jashub</a:t>
            </a:r>
            <a:r>
              <a:rPr lang="en-US" sz="3600" dirty="0"/>
              <a:t>—“a remnant shall return”—foreshadows either a promise or warning that a remnant of Judah would survive God’s judgment meted out by the Assyrians</a:t>
            </a:r>
            <a:r>
              <a:rPr lang="en-US" sz="3600" dirty="0" smtClean="0"/>
              <a:t>. (Isa 7:3)</a:t>
            </a:r>
            <a:endParaRPr lang="en-US" sz="3600" dirty="0"/>
          </a:p>
          <a:p>
            <a:pPr marL="369309" lvl="1" indent="0">
              <a:buNone/>
            </a:pPr>
            <a:r>
              <a:rPr lang="en-US" sz="2000" dirty="0" smtClean="0"/>
              <a:t>Thomas </a:t>
            </a:r>
            <a:r>
              <a:rPr lang="en-US" sz="2000" dirty="0"/>
              <a:t>V. </a:t>
            </a:r>
            <a:r>
              <a:rPr lang="en-US" sz="2000" dirty="0" err="1"/>
              <a:t>Brisco</a:t>
            </a:r>
            <a:r>
              <a:rPr lang="en-US" sz="2000" dirty="0"/>
              <a:t>, Holman Bible Atlas, Holman Reference (Nashville, TN: </a:t>
            </a:r>
            <a:r>
              <a:rPr lang="en-US" sz="2000" dirty="0" err="1"/>
              <a:t>Broadman</a:t>
            </a:r>
            <a:r>
              <a:rPr lang="en-US" sz="2000" dirty="0"/>
              <a:t> &amp; Holman Publishers, 1998), 141</a:t>
            </a:r>
            <a:r>
              <a:rPr lang="en-US" sz="2000" dirty="0" smtClean="0"/>
              <a:t>.</a:t>
            </a:r>
            <a:endParaRPr lang="en-US" sz="2800" dirty="0"/>
          </a:p>
        </p:txBody>
      </p:sp>
    </p:spTree>
    <p:extLst>
      <p:ext uri="{BB962C8B-B14F-4D97-AF65-F5344CB8AC3E}">
        <p14:creationId xmlns:p14="http://schemas.microsoft.com/office/powerpoint/2010/main" val="7091993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1200" y="1600200"/>
            <a:ext cx="3596376" cy="5410200"/>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97400" y="308820"/>
            <a:ext cx="3886200" cy="6796830"/>
          </a:xfrm>
          <a:prstGeom prst="rect">
            <a:avLst/>
          </a:prstGeom>
        </p:spPr>
      </p:pic>
    </p:spTree>
    <p:extLst>
      <p:ext uri="{BB962C8B-B14F-4D97-AF65-F5344CB8AC3E}">
        <p14:creationId xmlns:p14="http://schemas.microsoft.com/office/powerpoint/2010/main" val="19372927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95000"/>
                    <a:lumOff val="5000"/>
                  </a:schemeClr>
                </a:solidFill>
              </a:rPr>
              <a:t>The Dating of The Kings</a:t>
            </a:r>
            <a:endParaRPr lang="en-US" dirty="0">
              <a:solidFill>
                <a:schemeClr val="accent4">
                  <a:lumMod val="95000"/>
                  <a:lumOff val="5000"/>
                </a:schemeClr>
              </a:solidFill>
            </a:endParaRPr>
          </a:p>
        </p:txBody>
      </p:sp>
      <p:sp>
        <p:nvSpPr>
          <p:cNvPr id="3" name="Content Placeholder 2"/>
          <p:cNvSpPr>
            <a:spLocks noGrp="1"/>
          </p:cNvSpPr>
          <p:nvPr>
            <p:ph idx="1"/>
          </p:nvPr>
        </p:nvSpPr>
        <p:spPr>
          <a:xfrm>
            <a:off x="619276" y="1752600"/>
            <a:ext cx="12131524" cy="4832350"/>
          </a:xfrm>
        </p:spPr>
        <p:txBody>
          <a:bodyPr>
            <a:noAutofit/>
          </a:bodyPr>
          <a:lstStyle/>
          <a:p>
            <a:pPr>
              <a:buClrTx/>
            </a:pPr>
            <a:r>
              <a:rPr lang="en-US" sz="3200" dirty="0">
                <a:solidFill>
                  <a:schemeClr val="accent4">
                    <a:lumMod val="95000"/>
                    <a:lumOff val="5000"/>
                  </a:schemeClr>
                </a:solidFill>
              </a:rPr>
              <a:t>In Assyria a record of each king’s reign was kept on a particular kind of an </a:t>
            </a:r>
            <a:r>
              <a:rPr lang="en-US" sz="3200" dirty="0" err="1" smtClean="0">
                <a:solidFill>
                  <a:schemeClr val="accent4">
                    <a:lumMod val="95000"/>
                    <a:lumOff val="5000"/>
                  </a:schemeClr>
                </a:solidFill>
              </a:rPr>
              <a:t>annal</a:t>
            </a:r>
            <a:r>
              <a:rPr lang="en-US" sz="3200" dirty="0" smtClean="0">
                <a:solidFill>
                  <a:schemeClr val="accent4">
                    <a:lumMod val="95000"/>
                    <a:lumOff val="5000"/>
                  </a:schemeClr>
                </a:solidFill>
              </a:rPr>
              <a:t>… </a:t>
            </a:r>
            <a:r>
              <a:rPr lang="en-US" sz="3200" dirty="0">
                <a:solidFill>
                  <a:schemeClr val="accent4">
                    <a:lumMod val="95000"/>
                    <a:lumOff val="5000"/>
                  </a:schemeClr>
                </a:solidFill>
              </a:rPr>
              <a:t>The word </a:t>
            </a:r>
            <a:r>
              <a:rPr lang="en-US" sz="3200" i="1" dirty="0" err="1">
                <a:solidFill>
                  <a:schemeClr val="accent4">
                    <a:lumMod val="95000"/>
                    <a:lumOff val="5000"/>
                  </a:schemeClr>
                </a:solidFill>
              </a:rPr>
              <a:t>limmu</a:t>
            </a:r>
            <a:r>
              <a:rPr lang="en-US" sz="3200" dirty="0">
                <a:solidFill>
                  <a:schemeClr val="accent4">
                    <a:lumMod val="95000"/>
                    <a:lumOff val="5000"/>
                  </a:schemeClr>
                </a:solidFill>
              </a:rPr>
              <a:t> was used to introduce the name of the </a:t>
            </a:r>
            <a:r>
              <a:rPr lang="en-US" sz="3200" dirty="0" smtClean="0">
                <a:solidFill>
                  <a:schemeClr val="accent4">
                    <a:lumMod val="95000"/>
                    <a:lumOff val="5000"/>
                  </a:schemeClr>
                </a:solidFill>
              </a:rPr>
              <a:t>official—resulting in the designation </a:t>
            </a:r>
            <a:r>
              <a:rPr lang="en-US" sz="3200" dirty="0">
                <a:solidFill>
                  <a:schemeClr val="accent4">
                    <a:lumMod val="95000"/>
                    <a:lumOff val="5000"/>
                  </a:schemeClr>
                </a:solidFill>
              </a:rPr>
              <a:t>“</a:t>
            </a:r>
            <a:r>
              <a:rPr lang="en-US" sz="3200" i="1" dirty="0" err="1">
                <a:solidFill>
                  <a:schemeClr val="accent4">
                    <a:lumMod val="95000"/>
                    <a:lumOff val="5000"/>
                  </a:schemeClr>
                </a:solidFill>
              </a:rPr>
              <a:t>limmu</a:t>
            </a:r>
            <a:r>
              <a:rPr lang="en-US" sz="3200" dirty="0">
                <a:solidFill>
                  <a:schemeClr val="accent4">
                    <a:lumMod val="95000"/>
                    <a:lumOff val="5000"/>
                  </a:schemeClr>
                </a:solidFill>
              </a:rPr>
              <a:t> lists</a:t>
            </a:r>
            <a:r>
              <a:rPr lang="en-US" sz="3200" dirty="0" smtClean="0">
                <a:solidFill>
                  <a:schemeClr val="accent4">
                    <a:lumMod val="95000"/>
                    <a:lumOff val="5000"/>
                  </a:schemeClr>
                </a:solidFill>
              </a:rPr>
              <a:t>.</a:t>
            </a:r>
          </a:p>
          <a:p>
            <a:pPr>
              <a:buClrTx/>
            </a:pPr>
            <a:r>
              <a:rPr lang="en-US" sz="3200" dirty="0" smtClean="0">
                <a:solidFill>
                  <a:schemeClr val="accent4">
                    <a:lumMod val="95000"/>
                    <a:lumOff val="5000"/>
                  </a:schemeClr>
                </a:solidFill>
              </a:rPr>
              <a:t>The </a:t>
            </a:r>
            <a:r>
              <a:rPr lang="en-US" sz="3200" dirty="0" err="1">
                <a:solidFill>
                  <a:schemeClr val="accent4">
                    <a:lumMod val="95000"/>
                    <a:lumOff val="5000"/>
                  </a:schemeClr>
                </a:solidFill>
              </a:rPr>
              <a:t>limmu</a:t>
            </a:r>
            <a:r>
              <a:rPr lang="en-US" sz="3200" dirty="0">
                <a:solidFill>
                  <a:schemeClr val="accent4">
                    <a:lumMod val="95000"/>
                    <a:lumOff val="5000"/>
                  </a:schemeClr>
                </a:solidFill>
              </a:rPr>
              <a:t> list of the Assyrian king </a:t>
            </a:r>
            <a:r>
              <a:rPr lang="en-US" sz="3200" dirty="0" err="1">
                <a:solidFill>
                  <a:schemeClr val="accent4">
                    <a:lumMod val="95000"/>
                    <a:lumOff val="5000"/>
                  </a:schemeClr>
                </a:solidFill>
              </a:rPr>
              <a:t>Shalmaneser</a:t>
            </a:r>
            <a:r>
              <a:rPr lang="en-US" sz="3200" dirty="0">
                <a:solidFill>
                  <a:schemeClr val="accent4">
                    <a:lumMod val="95000"/>
                    <a:lumOff val="5000"/>
                  </a:schemeClr>
                </a:solidFill>
              </a:rPr>
              <a:t> III </a:t>
            </a:r>
            <a:r>
              <a:rPr lang="en-US" sz="3200" dirty="0" smtClean="0">
                <a:solidFill>
                  <a:schemeClr val="accent4">
                    <a:lumMod val="95000"/>
                    <a:lumOff val="5000"/>
                  </a:schemeClr>
                </a:solidFill>
              </a:rPr>
              <a:t>pulls together  </a:t>
            </a:r>
            <a:r>
              <a:rPr lang="en-US" sz="3200" dirty="0">
                <a:solidFill>
                  <a:schemeClr val="accent4">
                    <a:lumMod val="95000"/>
                    <a:lumOff val="5000"/>
                  </a:schemeClr>
                </a:solidFill>
              </a:rPr>
              <a:t>Assyria, Israel, and Judah. In </a:t>
            </a:r>
            <a:r>
              <a:rPr lang="en-US" sz="3200" dirty="0" err="1" smtClean="0">
                <a:solidFill>
                  <a:schemeClr val="accent4">
                    <a:lumMod val="95000"/>
                    <a:lumOff val="5000"/>
                  </a:schemeClr>
                </a:solidFill>
              </a:rPr>
              <a:t>Shalmaneser’s</a:t>
            </a:r>
            <a:r>
              <a:rPr lang="en-US" sz="3200" dirty="0" smtClean="0">
                <a:solidFill>
                  <a:schemeClr val="accent4">
                    <a:lumMod val="95000"/>
                    <a:lumOff val="5000"/>
                  </a:schemeClr>
                </a:solidFill>
              </a:rPr>
              <a:t> </a:t>
            </a:r>
            <a:r>
              <a:rPr lang="en-US" sz="3200" dirty="0">
                <a:solidFill>
                  <a:schemeClr val="accent4">
                    <a:lumMod val="95000"/>
                    <a:lumOff val="5000"/>
                  </a:schemeClr>
                </a:solidFill>
              </a:rPr>
              <a:t>sixth year on the throne, Ahab of Israel was listed as one of the kings who fought against the Assyrians in the battle of </a:t>
            </a:r>
            <a:r>
              <a:rPr lang="en-US" sz="3200" dirty="0" err="1">
                <a:solidFill>
                  <a:schemeClr val="accent4">
                    <a:lumMod val="95000"/>
                    <a:lumOff val="5000"/>
                  </a:schemeClr>
                </a:solidFill>
              </a:rPr>
              <a:t>Qarqar</a:t>
            </a:r>
            <a:r>
              <a:rPr lang="en-US" sz="3200" dirty="0">
                <a:solidFill>
                  <a:schemeClr val="accent4">
                    <a:lumMod val="95000"/>
                    <a:lumOff val="5000"/>
                  </a:schemeClr>
                </a:solidFill>
              </a:rPr>
              <a:t>. Thus the date for that battle may be placed confidently in 853 </a:t>
            </a:r>
            <a:r>
              <a:rPr lang="en-US" sz="3200" dirty="0" err="1">
                <a:solidFill>
                  <a:schemeClr val="accent4">
                    <a:lumMod val="95000"/>
                    <a:lumOff val="5000"/>
                  </a:schemeClr>
                </a:solidFill>
              </a:rPr>
              <a:t>bc</a:t>
            </a:r>
            <a:r>
              <a:rPr lang="en-US" sz="3200" dirty="0">
                <a:solidFill>
                  <a:schemeClr val="accent4">
                    <a:lumMod val="95000"/>
                    <a:lumOff val="5000"/>
                  </a:schemeClr>
                </a:solidFill>
              </a:rPr>
              <a:t>.</a:t>
            </a:r>
          </a:p>
          <a:p>
            <a:pPr marL="369309" lvl="1" indent="0">
              <a:buNone/>
            </a:pPr>
            <a:r>
              <a:rPr lang="en-US" sz="1400" dirty="0">
                <a:solidFill>
                  <a:schemeClr val="accent4">
                    <a:lumMod val="95000"/>
                    <a:lumOff val="5000"/>
                  </a:schemeClr>
                </a:solidFill>
              </a:rPr>
              <a:t> Walter A. Elwell and Barry J. </a:t>
            </a:r>
            <a:r>
              <a:rPr lang="en-US" sz="1400" dirty="0" err="1">
                <a:solidFill>
                  <a:schemeClr val="accent4">
                    <a:lumMod val="95000"/>
                    <a:lumOff val="5000"/>
                  </a:schemeClr>
                </a:solidFill>
              </a:rPr>
              <a:t>Beitzel</a:t>
            </a:r>
            <a:r>
              <a:rPr lang="en-US" sz="1400" dirty="0">
                <a:solidFill>
                  <a:schemeClr val="accent4">
                    <a:lumMod val="95000"/>
                    <a:lumOff val="5000"/>
                  </a:schemeClr>
                </a:solidFill>
              </a:rPr>
              <a:t>, Chronology, Old Testament, Baker Encyclopedia of the Bible (Grand Rapids, MI: Baker Book House, 1988), 455</a:t>
            </a:r>
            <a:r>
              <a:rPr lang="en-US" sz="1400" dirty="0" smtClean="0">
                <a:solidFill>
                  <a:schemeClr val="accent4">
                    <a:lumMod val="95000"/>
                    <a:lumOff val="5000"/>
                  </a:schemeClr>
                </a:solidFill>
              </a:rPr>
              <a:t>.</a:t>
            </a:r>
            <a:endParaRPr lang="en-US" sz="1400" dirty="0">
              <a:solidFill>
                <a:schemeClr val="accent4">
                  <a:lumMod val="95000"/>
                  <a:lumOff val="5000"/>
                </a:schemeClr>
              </a:solidFill>
            </a:endParaRPr>
          </a:p>
        </p:txBody>
      </p:sp>
    </p:spTree>
    <p:extLst>
      <p:ext uri="{BB962C8B-B14F-4D97-AF65-F5344CB8AC3E}">
        <p14:creationId xmlns:p14="http://schemas.microsoft.com/office/powerpoint/2010/main" val="11025858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ChangeArrowheads="1"/>
          </p:cNvSpPr>
          <p:nvPr/>
        </p:nvSpPr>
        <p:spPr bwMode="auto">
          <a:xfrm>
            <a:off x="1930400" y="1720427"/>
            <a:ext cx="9531775" cy="4819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200000"/>
              </a:lnSpc>
            </a:pPr>
            <a:r>
              <a:rPr lang="en-US" altLang="en-US" sz="3840" dirty="0"/>
              <a:t>Rise up, O men of God!</a:t>
            </a:r>
          </a:p>
          <a:p>
            <a:pPr>
              <a:lnSpc>
                <a:spcPct val="200000"/>
              </a:lnSpc>
            </a:pPr>
            <a:r>
              <a:rPr lang="en-US" altLang="en-US" sz="3840" dirty="0"/>
              <a:t>Have done with lesser things.</a:t>
            </a:r>
          </a:p>
          <a:p>
            <a:pPr>
              <a:lnSpc>
                <a:spcPct val="200000"/>
              </a:lnSpc>
            </a:pPr>
            <a:r>
              <a:rPr lang="en-US" altLang="en-US" sz="3840" dirty="0"/>
              <a:t>Give heart and mind and soul and strength</a:t>
            </a:r>
          </a:p>
          <a:p>
            <a:pPr>
              <a:lnSpc>
                <a:spcPct val="200000"/>
              </a:lnSpc>
            </a:pPr>
            <a:r>
              <a:rPr lang="en-US" altLang="en-US" sz="3840" dirty="0"/>
              <a:t>To serve the King of kings. </a:t>
            </a:r>
          </a:p>
        </p:txBody>
      </p:sp>
      <p:sp>
        <p:nvSpPr>
          <p:cNvPr id="10243" name="Rectangle 4"/>
          <p:cNvSpPr>
            <a:spLocks noChangeArrowheads="1"/>
          </p:cNvSpPr>
          <p:nvPr/>
        </p:nvSpPr>
        <p:spPr bwMode="auto">
          <a:xfrm>
            <a:off x="3654991" y="377614"/>
            <a:ext cx="5682966"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3840" b="1"/>
              <a:t>Rise Up, O Men of God!</a:t>
            </a:r>
          </a:p>
        </p:txBody>
      </p:sp>
      <p:sp>
        <p:nvSpPr>
          <p:cNvPr id="10245" name="TextBox 8"/>
          <p:cNvSpPr txBox="1">
            <a:spLocks noChangeArrowheads="1"/>
          </p:cNvSpPr>
          <p:nvPr/>
        </p:nvSpPr>
        <p:spPr bwMode="auto">
          <a:xfrm>
            <a:off x="5795328" y="1219200"/>
            <a:ext cx="14158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a:t>Verse 1 of 4</a:t>
            </a:r>
          </a:p>
        </p:txBody>
      </p:sp>
      <p:sp>
        <p:nvSpPr>
          <p:cNvPr id="10246" name="Slide Number Placeholder 1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4138F16-D235-481E-8AF8-E7C7E93FBCBD}" type="slidenum">
              <a:rPr lang="en-US" altLang="en-US"/>
              <a:pPr/>
              <a:t>4</a:t>
            </a:fld>
            <a:endParaRPr lang="en-US" altLang="en-US"/>
          </a:p>
        </p:txBody>
      </p:sp>
    </p:spTree>
    <p:extLst>
      <p:ext uri="{BB962C8B-B14F-4D97-AF65-F5344CB8AC3E}">
        <p14:creationId xmlns:p14="http://schemas.microsoft.com/office/powerpoint/2010/main" val="6658134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Familiar Verses</a:t>
            </a:r>
            <a:endParaRPr lang="en-US" dirty="0"/>
          </a:p>
        </p:txBody>
      </p:sp>
      <p:sp>
        <p:nvSpPr>
          <p:cNvPr id="3" name="Content Placeholder 2"/>
          <p:cNvSpPr>
            <a:spLocks noGrp="1"/>
          </p:cNvSpPr>
          <p:nvPr>
            <p:ph idx="1"/>
          </p:nvPr>
        </p:nvSpPr>
        <p:spPr/>
        <p:txBody>
          <a:bodyPr/>
          <a:lstStyle/>
          <a:p>
            <a:r>
              <a:rPr lang="en-US" sz="2400" dirty="0"/>
              <a:t>The Spirit of the Lord God is upon me, Because the Lord has anointed me To bring good news to the </a:t>
            </a:r>
            <a:r>
              <a:rPr lang="en-US" sz="2400" dirty="0" smtClean="0"/>
              <a:t>afflicted (Is 61:1)</a:t>
            </a:r>
          </a:p>
          <a:p>
            <a:r>
              <a:rPr lang="en-US" sz="2400" dirty="0"/>
              <a:t>“For behold, I create new heavens and a new earth; And the former things will not be remembered or come to mind</a:t>
            </a:r>
            <a:r>
              <a:rPr lang="en-US" sz="2400" dirty="0" smtClean="0"/>
              <a:t>. (Is 65:17)</a:t>
            </a:r>
          </a:p>
          <a:p>
            <a:r>
              <a:rPr lang="en-US" sz="2400" dirty="0"/>
              <a:t>“Come now, let us reason together, says the Lord: though your sins are like scarlet, they shall be as white as snow; though they are red like crimson, they shall become like wool</a:t>
            </a:r>
            <a:r>
              <a:rPr lang="en-US" sz="2400" dirty="0" smtClean="0"/>
              <a:t>. (Is 1:18)</a:t>
            </a:r>
          </a:p>
          <a:p>
            <a:r>
              <a:rPr lang="en-US" sz="2400" dirty="0"/>
              <a:t>Learn to do good; Seek justice, Reprove the ruthless, Defend the orphan, Plead for the widow</a:t>
            </a:r>
            <a:r>
              <a:rPr lang="en-US" sz="2400" dirty="0" smtClean="0"/>
              <a:t>. (Is 1:17)</a:t>
            </a:r>
          </a:p>
          <a:p>
            <a:r>
              <a:rPr lang="en-US" sz="2400" dirty="0"/>
              <a:t>And the foundations of the thresholds shook at the voice of him who called, and the house was filled with smoke. And I said: “Woe is me! For I am lost; for I am a man of unclean lips, and I dwell in the midst of a people of unclean lips; for my eyes have seen the King, the Lord of hosts</a:t>
            </a:r>
            <a:r>
              <a:rPr lang="en-US" sz="2400" dirty="0" smtClean="0"/>
              <a:t>!” (Is 6:5)</a:t>
            </a:r>
            <a:endParaRPr lang="en-US" sz="2400" dirty="0"/>
          </a:p>
          <a:p>
            <a:endParaRPr lang="en-US" sz="2400" dirty="0"/>
          </a:p>
          <a:p>
            <a:endParaRPr lang="en-US" sz="2400" dirty="0"/>
          </a:p>
          <a:p>
            <a:endParaRPr lang="en-US" sz="2400" dirty="0"/>
          </a:p>
          <a:p>
            <a:endParaRPr lang="en-US" sz="2400" dirty="0"/>
          </a:p>
          <a:p>
            <a:endParaRPr lang="en-US" sz="2400" dirty="0"/>
          </a:p>
        </p:txBody>
      </p:sp>
    </p:spTree>
    <p:extLst>
      <p:ext uri="{BB962C8B-B14F-4D97-AF65-F5344CB8AC3E}">
        <p14:creationId xmlns:p14="http://schemas.microsoft.com/office/powerpoint/2010/main" val="14413215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Familiar Verses</a:t>
            </a:r>
          </a:p>
        </p:txBody>
      </p:sp>
      <p:sp>
        <p:nvSpPr>
          <p:cNvPr id="3" name="Content Placeholder 2"/>
          <p:cNvSpPr>
            <a:spLocks noGrp="1"/>
          </p:cNvSpPr>
          <p:nvPr>
            <p:ph idx="1"/>
          </p:nvPr>
        </p:nvSpPr>
        <p:spPr/>
        <p:txBody>
          <a:bodyPr/>
          <a:lstStyle/>
          <a:p>
            <a:r>
              <a:rPr lang="en-US" sz="2400" dirty="0"/>
              <a:t>There shall come forth a shoot from the stump of Jesse, and a branch from his roots shall bear fruit. And the Spirit of the LORD shall rest upon him, the Spirit of wisdom and understanding, the Spirit of counsel and might, the Spirit of knowledge and the fear of the LORD</a:t>
            </a:r>
            <a:r>
              <a:rPr lang="en-US" sz="2400" dirty="0" smtClean="0"/>
              <a:t>. (Is 11:1-2)</a:t>
            </a:r>
          </a:p>
          <a:p>
            <a:r>
              <a:rPr lang="en-US" sz="2400" dirty="0"/>
              <a:t>And the Lord said: “Because this people draw near with their mouth and honor me with their lips, while their hearts are far from me, and their fear of me is a commandment taught by men</a:t>
            </a:r>
            <a:r>
              <a:rPr lang="en-US" sz="2400" dirty="0" smtClean="0"/>
              <a:t>, (Is 29:13)</a:t>
            </a:r>
          </a:p>
          <a:p>
            <a:r>
              <a:rPr lang="en-US" sz="2400" dirty="0"/>
              <a:t>The grass withers, the flower fades, but the word of our God will stand forever</a:t>
            </a:r>
            <a:r>
              <a:rPr lang="en-US" sz="2400" dirty="0" smtClean="0"/>
              <a:t>. (Is 40:8)</a:t>
            </a:r>
          </a:p>
          <a:p>
            <a:r>
              <a:rPr lang="en-US" sz="2400" dirty="0"/>
              <a:t>How lovely on the mountains Are the feet of him who brings good news, Who announces peace And brings good news of happiness, Who announces salvation, And says to Zion, “Your God reigns</a:t>
            </a:r>
            <a:r>
              <a:rPr lang="en-US" sz="2400" dirty="0" smtClean="0"/>
              <a:t>!” (Is 52:7)</a:t>
            </a:r>
            <a:endParaRPr lang="en-US" sz="2400" dirty="0"/>
          </a:p>
          <a:p>
            <a:endParaRPr lang="en-US" sz="2400" dirty="0"/>
          </a:p>
          <a:p>
            <a:endParaRPr lang="en-US" sz="2400" dirty="0"/>
          </a:p>
          <a:p>
            <a:endParaRPr lang="en-US" sz="2400" dirty="0"/>
          </a:p>
        </p:txBody>
      </p:sp>
    </p:spTree>
    <p:extLst>
      <p:ext uri="{BB962C8B-B14F-4D97-AF65-F5344CB8AC3E}">
        <p14:creationId xmlns:p14="http://schemas.microsoft.com/office/powerpoint/2010/main" val="17853508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1930399" y="1720427"/>
            <a:ext cx="9531775" cy="4819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200000"/>
              </a:lnSpc>
            </a:pPr>
            <a:r>
              <a:rPr lang="en-US" altLang="en-US" sz="3840" dirty="0"/>
              <a:t>Rise up, O men of God!</a:t>
            </a:r>
          </a:p>
          <a:p>
            <a:pPr>
              <a:lnSpc>
                <a:spcPct val="200000"/>
              </a:lnSpc>
            </a:pPr>
            <a:r>
              <a:rPr lang="en-US" altLang="en-US" sz="3840" dirty="0"/>
              <a:t>The kingdom tarries long.</a:t>
            </a:r>
          </a:p>
          <a:p>
            <a:pPr>
              <a:lnSpc>
                <a:spcPct val="200000"/>
              </a:lnSpc>
            </a:pPr>
            <a:r>
              <a:rPr lang="en-US" altLang="en-US" sz="3840" dirty="0"/>
              <a:t>Bring in the day of brotherhood</a:t>
            </a:r>
          </a:p>
          <a:p>
            <a:pPr>
              <a:lnSpc>
                <a:spcPct val="200000"/>
              </a:lnSpc>
            </a:pPr>
            <a:r>
              <a:rPr lang="en-US" altLang="en-US" sz="3840" dirty="0"/>
              <a:t>And end the night of wrong.</a:t>
            </a:r>
          </a:p>
        </p:txBody>
      </p:sp>
      <p:sp>
        <p:nvSpPr>
          <p:cNvPr id="12291" name="Rectangle 4"/>
          <p:cNvSpPr>
            <a:spLocks noChangeArrowheads="1"/>
          </p:cNvSpPr>
          <p:nvPr/>
        </p:nvSpPr>
        <p:spPr bwMode="auto">
          <a:xfrm>
            <a:off x="3654991" y="377614"/>
            <a:ext cx="5682966"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3840" b="1"/>
              <a:t>Rise Up, O Men of God!</a:t>
            </a:r>
          </a:p>
        </p:txBody>
      </p:sp>
      <p:sp>
        <p:nvSpPr>
          <p:cNvPr id="12292" name="Footer Placeholder 9"/>
          <p:cNvSpPr txBox="1">
            <a:spLocks/>
          </p:cNvSpPr>
          <p:nvPr/>
        </p:nvSpPr>
        <p:spPr bwMode="auto">
          <a:xfrm>
            <a:off x="3454400" y="6702214"/>
            <a:ext cx="6421120" cy="389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24" tIns="48762" rIns="97524" bIns="48762"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1363" indent="-2841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1413" indent="-2270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598613" indent="-2270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5813" indent="-2270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3013" indent="-227013"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0213" indent="-227013"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7413" indent="-227013"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4613" indent="-227013"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80"/>
              <a:t> </a:t>
            </a:r>
          </a:p>
        </p:txBody>
      </p:sp>
      <p:sp>
        <p:nvSpPr>
          <p:cNvPr id="12293" name="TextBox 8"/>
          <p:cNvSpPr txBox="1">
            <a:spLocks noChangeArrowheads="1"/>
          </p:cNvSpPr>
          <p:nvPr/>
        </p:nvSpPr>
        <p:spPr bwMode="auto">
          <a:xfrm>
            <a:off x="5795328" y="1219200"/>
            <a:ext cx="14158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a:t>Verse 2 of 4</a:t>
            </a:r>
          </a:p>
        </p:txBody>
      </p:sp>
      <p:sp>
        <p:nvSpPr>
          <p:cNvPr id="12294" name="Slide Number Placeholder 1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3F914CF-808A-4BE2-893D-0137B7E4E252}" type="slidenum">
              <a:rPr lang="en-US" altLang="en-US"/>
              <a:pPr/>
              <a:t>5</a:t>
            </a:fld>
            <a:endParaRPr lang="en-US" altLang="en-US"/>
          </a:p>
        </p:txBody>
      </p:sp>
    </p:spTree>
    <p:extLst>
      <p:ext uri="{BB962C8B-B14F-4D97-AF65-F5344CB8AC3E}">
        <p14:creationId xmlns:p14="http://schemas.microsoft.com/office/powerpoint/2010/main" val="22985641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ChangeArrowheads="1"/>
          </p:cNvSpPr>
          <p:nvPr/>
        </p:nvSpPr>
        <p:spPr bwMode="auto">
          <a:xfrm>
            <a:off x="1930399" y="1720427"/>
            <a:ext cx="9531775" cy="4819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200000"/>
              </a:lnSpc>
            </a:pPr>
            <a:r>
              <a:rPr lang="en-US" altLang="en-US" sz="3840" dirty="0"/>
              <a:t>Rise up, O men of God!</a:t>
            </a:r>
            <a:br>
              <a:rPr lang="en-US" altLang="en-US" sz="3840" dirty="0"/>
            </a:br>
            <a:r>
              <a:rPr lang="en-US" altLang="en-US" sz="3840" dirty="0"/>
              <a:t>The church for you doth wait,</a:t>
            </a:r>
            <a:br>
              <a:rPr lang="en-US" altLang="en-US" sz="3840" dirty="0"/>
            </a:br>
            <a:r>
              <a:rPr lang="en-US" altLang="en-US" sz="3840" dirty="0"/>
              <a:t>Her strength unequal to her task;</a:t>
            </a:r>
            <a:br>
              <a:rPr lang="en-US" altLang="en-US" sz="3840" dirty="0"/>
            </a:br>
            <a:r>
              <a:rPr lang="en-US" altLang="en-US" sz="3840" dirty="0"/>
              <a:t>Rise up and make her great!</a:t>
            </a:r>
          </a:p>
        </p:txBody>
      </p:sp>
      <p:sp>
        <p:nvSpPr>
          <p:cNvPr id="14339" name="Rectangle 4"/>
          <p:cNvSpPr>
            <a:spLocks noChangeArrowheads="1"/>
          </p:cNvSpPr>
          <p:nvPr/>
        </p:nvSpPr>
        <p:spPr bwMode="auto">
          <a:xfrm>
            <a:off x="3654991" y="377614"/>
            <a:ext cx="5682966"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3840" b="1"/>
              <a:t>Rise Up, O Men of God!</a:t>
            </a:r>
          </a:p>
        </p:txBody>
      </p:sp>
      <p:sp>
        <p:nvSpPr>
          <p:cNvPr id="14340" name="Footer Placeholder 9"/>
          <p:cNvSpPr txBox="1">
            <a:spLocks/>
          </p:cNvSpPr>
          <p:nvPr/>
        </p:nvSpPr>
        <p:spPr bwMode="auto">
          <a:xfrm>
            <a:off x="3454400" y="6702214"/>
            <a:ext cx="6421120" cy="389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24" tIns="48762" rIns="97524" bIns="48762"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1363" indent="-2841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1413" indent="-2270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598613" indent="-2270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5813" indent="-2270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3013" indent="-227013"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0213" indent="-227013"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7413" indent="-227013"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4613" indent="-227013"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80"/>
              <a:t> </a:t>
            </a:r>
          </a:p>
        </p:txBody>
      </p:sp>
      <p:sp>
        <p:nvSpPr>
          <p:cNvPr id="14341" name="TextBox 8"/>
          <p:cNvSpPr txBox="1">
            <a:spLocks noChangeArrowheads="1"/>
          </p:cNvSpPr>
          <p:nvPr/>
        </p:nvSpPr>
        <p:spPr bwMode="auto">
          <a:xfrm>
            <a:off x="5795328" y="1219200"/>
            <a:ext cx="14158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a:t>Verse 3 of 4</a:t>
            </a:r>
          </a:p>
        </p:txBody>
      </p:sp>
      <p:sp>
        <p:nvSpPr>
          <p:cNvPr id="14342" name="Slide Number Placeholder 1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9A44A3C-C2D7-4A19-9D74-F8899417E09B}" type="slidenum">
              <a:rPr lang="en-US" altLang="en-US"/>
              <a:pPr/>
              <a:t>6</a:t>
            </a:fld>
            <a:endParaRPr lang="en-US" altLang="en-US"/>
          </a:p>
        </p:txBody>
      </p:sp>
    </p:spTree>
    <p:extLst>
      <p:ext uri="{BB962C8B-B14F-4D97-AF65-F5344CB8AC3E}">
        <p14:creationId xmlns:p14="http://schemas.microsoft.com/office/powerpoint/2010/main" val="6393035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ChangeArrowheads="1"/>
          </p:cNvSpPr>
          <p:nvPr/>
        </p:nvSpPr>
        <p:spPr bwMode="auto">
          <a:xfrm>
            <a:off x="1930401" y="1720427"/>
            <a:ext cx="9531774" cy="4819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200000"/>
              </a:lnSpc>
            </a:pPr>
            <a:r>
              <a:rPr lang="en-US" altLang="en-US" sz="3840" dirty="0"/>
              <a:t>Lift high the cross of Christ!</a:t>
            </a:r>
            <a:br>
              <a:rPr lang="en-US" altLang="en-US" sz="3840" dirty="0"/>
            </a:br>
            <a:r>
              <a:rPr lang="en-US" altLang="en-US" sz="3840" dirty="0"/>
              <a:t>Tread where His feet have trod.</a:t>
            </a:r>
            <a:br>
              <a:rPr lang="en-US" altLang="en-US" sz="3840" dirty="0"/>
            </a:br>
            <a:r>
              <a:rPr lang="en-US" altLang="en-US" sz="3840" dirty="0"/>
              <a:t>As brothers of the Son of Man,</a:t>
            </a:r>
            <a:br>
              <a:rPr lang="en-US" altLang="en-US" sz="3840" dirty="0"/>
            </a:br>
            <a:r>
              <a:rPr lang="en-US" altLang="en-US" sz="3840" dirty="0"/>
              <a:t>Rise up, O men of God!</a:t>
            </a:r>
          </a:p>
        </p:txBody>
      </p:sp>
      <p:sp>
        <p:nvSpPr>
          <p:cNvPr id="16387" name="Rectangle 4"/>
          <p:cNvSpPr>
            <a:spLocks noChangeArrowheads="1"/>
          </p:cNvSpPr>
          <p:nvPr/>
        </p:nvSpPr>
        <p:spPr bwMode="auto">
          <a:xfrm>
            <a:off x="3654991" y="377614"/>
            <a:ext cx="5682966"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sz="3840" b="1"/>
              <a:t>Rise Up, O Men of God!</a:t>
            </a:r>
          </a:p>
        </p:txBody>
      </p:sp>
      <p:sp>
        <p:nvSpPr>
          <p:cNvPr id="16388" name="Footer Placeholder 9"/>
          <p:cNvSpPr txBox="1">
            <a:spLocks/>
          </p:cNvSpPr>
          <p:nvPr/>
        </p:nvSpPr>
        <p:spPr bwMode="auto">
          <a:xfrm>
            <a:off x="3454400" y="6702214"/>
            <a:ext cx="6421120" cy="389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24" tIns="48762" rIns="97524" bIns="48762"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1363" indent="-2841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1413" indent="-2270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598613" indent="-2270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5813" indent="-2270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3013" indent="-227013"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0213" indent="-227013"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7413" indent="-227013"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4613" indent="-227013"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80"/>
              <a:t> </a:t>
            </a:r>
          </a:p>
        </p:txBody>
      </p:sp>
      <p:sp>
        <p:nvSpPr>
          <p:cNvPr id="16389" name="TextBox 8"/>
          <p:cNvSpPr txBox="1">
            <a:spLocks noChangeArrowheads="1"/>
          </p:cNvSpPr>
          <p:nvPr/>
        </p:nvSpPr>
        <p:spPr bwMode="auto">
          <a:xfrm>
            <a:off x="5795328" y="1219200"/>
            <a:ext cx="14158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a:t>Verse 4 of 4</a:t>
            </a:r>
          </a:p>
        </p:txBody>
      </p:sp>
      <p:sp>
        <p:nvSpPr>
          <p:cNvPr id="16390" name="Slide Number Placeholder 1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86EF8E2-2AD6-42DA-8F9E-5A4FD020459C}" type="slidenum">
              <a:rPr lang="en-US" altLang="en-US"/>
              <a:pPr/>
              <a:t>7</a:t>
            </a:fld>
            <a:endParaRPr lang="en-US" altLang="en-US"/>
          </a:p>
        </p:txBody>
      </p:sp>
    </p:spTree>
    <p:extLst>
      <p:ext uri="{BB962C8B-B14F-4D97-AF65-F5344CB8AC3E}">
        <p14:creationId xmlns:p14="http://schemas.microsoft.com/office/powerpoint/2010/main" val="7785044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b="1" dirty="0"/>
              <a:t>Our Study of Isaiah</a:t>
            </a:r>
          </a:p>
        </p:txBody>
      </p:sp>
      <p:sp>
        <p:nvSpPr>
          <p:cNvPr id="3" name="Content Placeholder 2"/>
          <p:cNvSpPr>
            <a:spLocks noGrp="1"/>
          </p:cNvSpPr>
          <p:nvPr>
            <p:ph idx="1"/>
          </p:nvPr>
        </p:nvSpPr>
        <p:spPr>
          <a:xfrm>
            <a:off x="619276" y="1676400"/>
            <a:ext cx="11706040" cy="4800600"/>
          </a:xfrm>
        </p:spPr>
        <p:txBody>
          <a:bodyPr/>
          <a:lstStyle/>
          <a:p>
            <a:pPr>
              <a:spcBef>
                <a:spcPts val="0"/>
              </a:spcBef>
              <a:spcAft>
                <a:spcPts val="0"/>
              </a:spcAft>
              <a:defRPr/>
            </a:pPr>
            <a:r>
              <a:rPr lang="fr-FR" altLang="en-US" sz="3200" b="1" dirty="0">
                <a:cs typeface="Arial" panose="020B0604020202020204" pitchFamily="34" charset="0"/>
              </a:rPr>
              <a:t>Last Meeting:</a:t>
            </a:r>
          </a:p>
          <a:p>
            <a:pPr marL="717340" lvl="1" indent="-365771">
              <a:spcBef>
                <a:spcPts val="0"/>
              </a:spcBef>
              <a:spcAft>
                <a:spcPts val="0"/>
              </a:spcAft>
              <a:defRPr/>
            </a:pPr>
            <a:r>
              <a:rPr lang="en-US" altLang="en-US" sz="2800" b="1" dirty="0" smtClean="0">
                <a:cs typeface="Arial" panose="020B0604020202020204" pitchFamily="34" charset="0"/>
              </a:rPr>
              <a:t>MOB Welcome / Introduction</a:t>
            </a:r>
            <a:endParaRPr lang="en-US" altLang="en-US" sz="2800" b="1" dirty="0">
              <a:cs typeface="Arial" panose="020B0604020202020204" pitchFamily="34" charset="0"/>
            </a:endParaRPr>
          </a:p>
          <a:p>
            <a:pPr marL="717340" lvl="1" indent="-365771">
              <a:spcBef>
                <a:spcPts val="0"/>
              </a:spcBef>
              <a:spcAft>
                <a:spcPts val="0"/>
              </a:spcAft>
              <a:defRPr/>
            </a:pPr>
            <a:r>
              <a:rPr lang="en-US" altLang="en-US" sz="2800" b="1" dirty="0">
                <a:cs typeface="Arial" panose="020B0604020202020204" pitchFamily="34" charset="0"/>
              </a:rPr>
              <a:t>Memory Verse:  </a:t>
            </a:r>
            <a:r>
              <a:rPr lang="en-US" altLang="en-US" sz="2800" b="1" dirty="0" smtClean="0">
                <a:cs typeface="Arial" panose="020B0604020202020204" pitchFamily="34" charset="0"/>
              </a:rPr>
              <a:t>N/A</a:t>
            </a:r>
            <a:endParaRPr lang="en-US" altLang="en-US" sz="2800" b="1" dirty="0">
              <a:cs typeface="Arial" panose="020B0604020202020204" pitchFamily="34" charset="0"/>
            </a:endParaRPr>
          </a:p>
          <a:p>
            <a:pPr marL="717340" lvl="1" indent="-365771">
              <a:spcBef>
                <a:spcPts val="0"/>
              </a:spcBef>
              <a:spcAft>
                <a:spcPts val="0"/>
              </a:spcAft>
              <a:defRPr/>
            </a:pPr>
            <a:r>
              <a:rPr lang="en-US" altLang="en-US" sz="2800" b="1" i="1" dirty="0">
                <a:cs typeface="Arial" panose="020B0604020202020204" pitchFamily="34" charset="0"/>
              </a:rPr>
              <a:t>Dr. Constable’s Notes, 2022 </a:t>
            </a:r>
            <a:r>
              <a:rPr lang="en-US" altLang="en-US" sz="2800" b="1" i="1" dirty="0" smtClean="0">
                <a:cs typeface="Arial" panose="020B0604020202020204" pitchFamily="34" charset="0"/>
              </a:rPr>
              <a:t>Ed.</a:t>
            </a:r>
          </a:p>
          <a:p>
            <a:pPr marL="365771" indent="-365771">
              <a:spcBef>
                <a:spcPts val="0"/>
              </a:spcBef>
              <a:spcAft>
                <a:spcPts val="0"/>
              </a:spcAft>
              <a:defRPr/>
            </a:pPr>
            <a:endParaRPr lang="fr-FR" altLang="en-US" sz="1600" b="1" dirty="0">
              <a:cs typeface="Arial" panose="020B0604020202020204" pitchFamily="34" charset="0"/>
            </a:endParaRPr>
          </a:p>
          <a:p>
            <a:pPr>
              <a:spcBef>
                <a:spcPts val="0"/>
              </a:spcBef>
              <a:spcAft>
                <a:spcPts val="0"/>
              </a:spcAft>
              <a:defRPr/>
            </a:pPr>
            <a:r>
              <a:rPr lang="fr-FR" altLang="en-US" sz="3200" b="1" dirty="0">
                <a:cs typeface="Arial" panose="020B0604020202020204" pitchFamily="34" charset="0"/>
              </a:rPr>
              <a:t>This Meeting:</a:t>
            </a:r>
          </a:p>
          <a:p>
            <a:pPr marL="717340" lvl="1" indent="-365771">
              <a:spcBef>
                <a:spcPts val="0"/>
              </a:spcBef>
              <a:spcAft>
                <a:spcPts val="0"/>
              </a:spcAft>
              <a:defRPr/>
            </a:pPr>
            <a:r>
              <a:rPr lang="en-US" altLang="en-US" sz="2800" b="1" dirty="0">
                <a:cs typeface="Arial" panose="020B0604020202020204" pitchFamily="34" charset="0"/>
              </a:rPr>
              <a:t>Isaiah </a:t>
            </a:r>
            <a:r>
              <a:rPr lang="en-US" altLang="en-US" sz="2800" b="1" dirty="0" smtClean="0">
                <a:cs typeface="Arial" panose="020B0604020202020204" pitchFamily="34" charset="0"/>
              </a:rPr>
              <a:t>Overview</a:t>
            </a:r>
            <a:endParaRPr lang="en-US" altLang="en-US" sz="2800" b="1" dirty="0">
              <a:cs typeface="Arial" panose="020B0604020202020204" pitchFamily="34" charset="0"/>
            </a:endParaRPr>
          </a:p>
          <a:p>
            <a:pPr marL="717340" lvl="1" indent="-365771">
              <a:spcBef>
                <a:spcPts val="0"/>
              </a:spcBef>
              <a:spcAft>
                <a:spcPts val="0"/>
              </a:spcAft>
              <a:defRPr/>
            </a:pPr>
            <a:r>
              <a:rPr lang="en-US" altLang="en-US" sz="2800" b="1" dirty="0">
                <a:cs typeface="Arial" panose="020B0604020202020204" pitchFamily="34" charset="0"/>
              </a:rPr>
              <a:t>Memory Verse: </a:t>
            </a:r>
            <a:r>
              <a:rPr lang="en-US" altLang="en-US" sz="2800" b="1" dirty="0" smtClean="0">
                <a:cs typeface="Arial" panose="020B0604020202020204" pitchFamily="34" charset="0"/>
              </a:rPr>
              <a:t>2 Timothy 3:16-17</a:t>
            </a:r>
            <a:endParaRPr lang="en-US" altLang="en-US" sz="2800" b="1" dirty="0">
              <a:cs typeface="Arial" panose="020B0604020202020204" pitchFamily="34" charset="0"/>
            </a:endParaRPr>
          </a:p>
          <a:p>
            <a:pPr marL="717340" lvl="1" indent="-365771">
              <a:spcBef>
                <a:spcPts val="0"/>
              </a:spcBef>
              <a:spcAft>
                <a:spcPts val="0"/>
              </a:spcAft>
              <a:defRPr/>
            </a:pPr>
            <a:r>
              <a:rPr lang="en-US" altLang="en-US" sz="2800" b="1" i="1" dirty="0">
                <a:cs typeface="Arial" panose="020B0604020202020204" pitchFamily="34" charset="0"/>
              </a:rPr>
              <a:t>Dr. Constable’s Notes, 2022 Ed., </a:t>
            </a:r>
            <a:r>
              <a:rPr lang="en-US" altLang="en-US" sz="2800" b="1" i="1" dirty="0" smtClean="0">
                <a:cs typeface="Arial" panose="020B0604020202020204" pitchFamily="34" charset="0"/>
              </a:rPr>
              <a:t>pp. 1 – 25</a:t>
            </a:r>
            <a:endParaRPr lang="en-US" altLang="en-US" sz="2800" b="1" i="1" dirty="0">
              <a:cs typeface="Arial" panose="020B0604020202020204" pitchFamily="34" charset="0"/>
            </a:endParaRPr>
          </a:p>
          <a:p>
            <a:pPr marL="717340" lvl="1" indent="-365771">
              <a:spcBef>
                <a:spcPts val="0"/>
              </a:spcBef>
              <a:spcAft>
                <a:spcPts val="0"/>
              </a:spcAft>
              <a:defRPr/>
            </a:pPr>
            <a:r>
              <a:rPr lang="en-US" altLang="en-US" sz="2800" b="1" dirty="0">
                <a:cs typeface="Arial" panose="020B0604020202020204" pitchFamily="34" charset="0"/>
              </a:rPr>
              <a:t>Refreshment Host:  Small Group D</a:t>
            </a:r>
          </a:p>
        </p:txBody>
      </p:sp>
      <p:sp>
        <p:nvSpPr>
          <p:cNvPr id="27654"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06994E-5FDD-4F8B-8F28-6054427B3D31}" type="slidenum">
              <a:rPr lang="en-US" altLang="en-US"/>
              <a:pPr/>
              <a:t>8</a:t>
            </a:fld>
            <a:endParaRPr lang="en-US" altLang="en-US"/>
          </a:p>
        </p:txBody>
      </p:sp>
    </p:spTree>
    <p:extLst>
      <p:ext uri="{BB962C8B-B14F-4D97-AF65-F5344CB8AC3E}">
        <p14:creationId xmlns:p14="http://schemas.microsoft.com/office/powerpoint/2010/main" val="13760775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8914"/>
                                        </p:tgtEl>
                                        <p:attrNameLst>
                                          <p:attrName>style.visibility</p:attrName>
                                        </p:attrNameLst>
                                      </p:cBhvr>
                                      <p:to>
                                        <p:strVal val="visible"/>
                                      </p:to>
                                    </p:set>
                                    <p:animEffect transition="in" filter="fade">
                                      <p:cBhvr>
                                        <p:cTn id="31" dur="500"/>
                                        <p:tgtEl>
                                          <p:spTgt spid="38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z="5120" b="1" dirty="0"/>
              <a:t>Memory Verse</a:t>
            </a:r>
          </a:p>
        </p:txBody>
      </p:sp>
      <p:sp>
        <p:nvSpPr>
          <p:cNvPr id="3" name="Content Placeholder 2"/>
          <p:cNvSpPr>
            <a:spLocks noGrp="1"/>
          </p:cNvSpPr>
          <p:nvPr>
            <p:ph idx="1"/>
          </p:nvPr>
        </p:nvSpPr>
        <p:spPr/>
        <p:txBody>
          <a:bodyPr/>
          <a:lstStyle/>
          <a:p>
            <a:pPr marL="0" indent="0">
              <a:spcAft>
                <a:spcPts val="640"/>
              </a:spcAft>
              <a:buNone/>
              <a:defRPr/>
            </a:pPr>
            <a:endParaRPr lang="en-US" altLang="en-US" sz="3840" b="1" dirty="0"/>
          </a:p>
          <a:p>
            <a:pPr marL="0" indent="0">
              <a:spcAft>
                <a:spcPts val="640"/>
              </a:spcAft>
              <a:buNone/>
              <a:defRPr/>
            </a:pPr>
            <a:r>
              <a:rPr lang="en-US" altLang="en-US" sz="3840" b="1" dirty="0" smtClean="0"/>
              <a:t>2 Timothy 3:16-17 </a:t>
            </a:r>
            <a:r>
              <a:rPr lang="en-US" altLang="en-US" sz="3840" b="1" dirty="0"/>
              <a:t>(ESV)</a:t>
            </a:r>
          </a:p>
          <a:p>
            <a:pPr marL="0" indent="0" algn="ctr">
              <a:spcAft>
                <a:spcPts val="640"/>
              </a:spcAft>
              <a:buNone/>
              <a:defRPr/>
            </a:pPr>
            <a:r>
              <a:rPr lang="en-US" altLang="en-US" sz="3840" b="1" dirty="0" smtClean="0"/>
              <a:t>“</a:t>
            </a:r>
            <a:r>
              <a:rPr lang="en-US" altLang="en-US" sz="3840" b="1" i="1" dirty="0">
                <a:solidFill>
                  <a:srgbClr val="0000FF"/>
                </a:solidFill>
              </a:rPr>
              <a:t>“All Scripture is breathed out by </a:t>
            </a:r>
            <a:r>
              <a:rPr lang="en-US" altLang="en-US" sz="3840" b="1" i="1" dirty="0" smtClean="0">
                <a:solidFill>
                  <a:srgbClr val="0000FF"/>
                </a:solidFill>
              </a:rPr>
              <a:t>God </a:t>
            </a:r>
            <a:r>
              <a:rPr lang="en-US" altLang="en-US" sz="3840" b="1" i="1" dirty="0">
                <a:solidFill>
                  <a:srgbClr val="0000FF"/>
                </a:solidFill>
              </a:rPr>
              <a:t>and profitable for teaching, for reproof, for correction, and for training in </a:t>
            </a:r>
            <a:r>
              <a:rPr lang="en-US" altLang="en-US" sz="3840" b="1" i="1" dirty="0" smtClean="0">
                <a:solidFill>
                  <a:srgbClr val="0000FF"/>
                </a:solidFill>
              </a:rPr>
              <a:t>righteousness</a:t>
            </a:r>
            <a:r>
              <a:rPr lang="en-US" altLang="en-US" sz="3840" b="1" i="1" dirty="0">
                <a:solidFill>
                  <a:srgbClr val="0000FF"/>
                </a:solidFill>
              </a:rPr>
              <a:t>, that the man of God may be complete, equipped for every good </a:t>
            </a:r>
            <a:r>
              <a:rPr lang="en-US" altLang="en-US" sz="3840" b="1" i="1" dirty="0" smtClean="0">
                <a:solidFill>
                  <a:srgbClr val="0000FF"/>
                </a:solidFill>
              </a:rPr>
              <a:t>work!”</a:t>
            </a:r>
            <a:endParaRPr lang="en-US" altLang="en-US" sz="3840" b="1" dirty="0"/>
          </a:p>
          <a:p>
            <a:pPr marL="0" indent="0" algn="r">
              <a:spcAft>
                <a:spcPts val="640"/>
              </a:spcAft>
              <a:buNone/>
              <a:defRPr/>
            </a:pPr>
            <a:r>
              <a:rPr lang="en-US" altLang="en-US" sz="3840" b="1" dirty="0" smtClean="0"/>
              <a:t>2 Timothy 3:16-17 </a:t>
            </a:r>
            <a:r>
              <a:rPr lang="en-US" altLang="en-US" sz="3840" b="1" dirty="0"/>
              <a:t>(ESV)</a:t>
            </a:r>
          </a:p>
          <a:p>
            <a:pPr>
              <a:defRPr/>
            </a:pPr>
            <a:endParaRPr lang="en-US" sz="3840" dirty="0"/>
          </a:p>
        </p:txBody>
      </p:sp>
      <p:sp>
        <p:nvSpPr>
          <p:cNvPr id="4" name="Date Placeholder 3"/>
          <p:cNvSpPr>
            <a:spLocks noGrp="1"/>
          </p:cNvSpPr>
          <p:nvPr>
            <p:ph type="dt" sz="quarter" idx="10"/>
          </p:nvPr>
        </p:nvSpPr>
        <p:spPr/>
        <p:txBody>
          <a:bodyPr/>
          <a:lstStyle/>
          <a:p>
            <a:pPr>
              <a:defRPr/>
            </a:pPr>
            <a:r>
              <a:rPr lang="en-US" dirty="0" smtClean="0"/>
              <a:t>September 13, </a:t>
            </a:r>
            <a:r>
              <a:rPr lang="en-US" dirty="0"/>
              <a:t>2022</a:t>
            </a:r>
          </a:p>
        </p:txBody>
      </p:sp>
      <p:sp>
        <p:nvSpPr>
          <p:cNvPr id="24582"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A24ABF4-061B-4220-AA0E-1415D11888CE}" type="slidenum">
              <a:rPr lang="en-US" altLang="en-US"/>
              <a:pPr/>
              <a:t>9</a:t>
            </a:fld>
            <a:endParaRPr lang="en-US" altLang="en-US"/>
          </a:p>
        </p:txBody>
      </p:sp>
    </p:spTree>
    <p:extLst>
      <p:ext uri="{BB962C8B-B14F-4D97-AF65-F5344CB8AC3E}">
        <p14:creationId xmlns:p14="http://schemas.microsoft.com/office/powerpoint/2010/main" val="34002595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500"/>
                                        <p:tgtEl>
                                          <p:spTgt spid="225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3" grpId="0" build="p"/>
    </p:bldLst>
  </p:timing>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25756</TotalTime>
  <Words>4130</Words>
  <Application>Microsoft Office PowerPoint</Application>
  <PresentationFormat>Custom</PresentationFormat>
  <Paragraphs>510</Paragraphs>
  <Slides>41</Slides>
  <Notes>14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41</vt:i4>
      </vt:variant>
    </vt:vector>
  </HeadingPairs>
  <TitlesOfParts>
    <vt:vector size="51" baseType="lpstr">
      <vt:lpstr>MS PGothic</vt:lpstr>
      <vt:lpstr>Arial</vt:lpstr>
      <vt:lpstr>Calibri</vt:lpstr>
      <vt:lpstr>Cambria</vt:lpstr>
      <vt:lpstr>Courier New</vt:lpstr>
      <vt:lpstr>Garamond</vt:lpstr>
      <vt:lpstr>Times New Roman</vt:lpstr>
      <vt:lpstr>Wingdings</vt:lpstr>
      <vt:lpstr>Edge</vt:lpstr>
      <vt:lpstr>Office Theme</vt:lpstr>
      <vt:lpstr>WELCOME  TO  THE  MOB!</vt:lpstr>
      <vt:lpstr>Announcements</vt:lpstr>
      <vt:lpstr>Please Rise</vt:lpstr>
      <vt:lpstr>PowerPoint Presentation</vt:lpstr>
      <vt:lpstr>PowerPoint Presentation</vt:lpstr>
      <vt:lpstr>PowerPoint Presentation</vt:lpstr>
      <vt:lpstr>PowerPoint Presentation</vt:lpstr>
      <vt:lpstr>Our Study of Isaiah</vt:lpstr>
      <vt:lpstr>Memory Verse</vt:lpstr>
      <vt:lpstr>Isaiah Bible Study Schedule  for Fall 2022 – Spring 2023 as of September 6, 2022</vt:lpstr>
      <vt:lpstr>Isaiah = Key word is Salvation</vt:lpstr>
      <vt:lpstr>Isaiah and the Dead Sea Scrolls</vt:lpstr>
      <vt:lpstr>Isaiah Outline</vt:lpstr>
      <vt:lpstr>Isaiah – One Writer or more?</vt:lpstr>
      <vt:lpstr>The Book of Isaiah</vt:lpstr>
      <vt:lpstr>Three Areas for the Overview</vt:lpstr>
      <vt:lpstr>During the Time of Isaiah’s Prophetic Ministry (~700 B.C.)</vt:lpstr>
      <vt:lpstr>Isaiah’s Ministry (~740 B.C. – 680 B.C.)</vt:lpstr>
      <vt:lpstr>The Kings of the Divided Monarchy</vt:lpstr>
      <vt:lpstr>Nimrud Tablet</vt:lpstr>
      <vt:lpstr>Four Significant Events</vt:lpstr>
      <vt:lpstr>The Siege of Lachish</vt:lpstr>
      <vt:lpstr>During the Time of Christ’s Earthly Ministry</vt:lpstr>
      <vt:lpstr>Isaiah’s Use in the New Testament</vt:lpstr>
      <vt:lpstr>Depth of Isaiah in the New Testament</vt:lpstr>
      <vt:lpstr>Matthew 4:12 - 16</vt:lpstr>
      <vt:lpstr>Luke 4:16-21</vt:lpstr>
      <vt:lpstr>Isaiah Messianic Prophesy</vt:lpstr>
      <vt:lpstr>Some familiar verses…</vt:lpstr>
      <vt:lpstr>Application for the Study of the Isaiah Today</vt:lpstr>
      <vt:lpstr>Key Things to Consider </vt:lpstr>
      <vt:lpstr>Discussion and Application</vt:lpstr>
      <vt:lpstr>Isaiah Outline</vt:lpstr>
      <vt:lpstr>Next Meeting</vt:lpstr>
      <vt:lpstr>Isaiah Bible Study Schedule  for Fall 2022 – Spring 2023 as of September 6, 2022</vt:lpstr>
      <vt:lpstr>Backup</vt:lpstr>
      <vt:lpstr>Isaiah had two sons (Isa 8:3) </vt:lpstr>
      <vt:lpstr>PowerPoint Presentation</vt:lpstr>
      <vt:lpstr>The Dating of The Kings</vt:lpstr>
      <vt:lpstr>More Familiar Verses</vt:lpstr>
      <vt:lpstr>More Familiar Verses</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Kirk Streitmater</dc:creator>
  <cp:lastModifiedBy>streitmaterk</cp:lastModifiedBy>
  <cp:revision>322</cp:revision>
  <cp:lastPrinted>2022-06-26T02:09:40Z</cp:lastPrinted>
  <dcterms:created xsi:type="dcterms:W3CDTF">2006-08-27T02:03:17Z</dcterms:created>
  <dcterms:modified xsi:type="dcterms:W3CDTF">2022-09-12T04:39:49Z</dcterms:modified>
</cp:coreProperties>
</file>