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7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2"/>
  </p:normalViewPr>
  <p:slideViewPr>
    <p:cSldViewPr snapToGrid="0" snapToObjects="1">
      <p:cViewPr varScale="1">
        <p:scale>
          <a:sx n="56" d="100"/>
          <a:sy n="56" d="100"/>
        </p:scale>
        <p:origin x="90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DFD61-7F76-5640-A40A-3601D56D4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D4206-195C-9A4B-BE5F-BF4EE393B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E13FD-DF6B-E441-9C3B-0B26E86F6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71F02-A3E1-0D47-86A3-CBF2B0CA4BE5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6BCED-F4E7-294E-8280-4A7CEE0D4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02BDA-AC26-6D4E-B457-EA4E18207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9189D-D943-B74D-ACB4-AE1E5C9D3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19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D064F-89A4-AA47-ACDF-4FCB80740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42D290-D9D8-C747-875A-31369970C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AE1C2-7DAC-6140-906D-2F8AEBC97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71F02-A3E1-0D47-86A3-CBF2B0CA4BE5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848ED-7AB2-3743-A042-F40892A5C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E10105-83DE-5548-97D6-FFF10B5D9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9189D-D943-B74D-ACB4-AE1E5C9D3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2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2352E3-87D2-1B46-91DD-9158C741AF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0F9527-AE5C-B64E-81FD-9A9A34EF2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07043-120E-A845-8B07-5F1B39280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71F02-A3E1-0D47-86A3-CBF2B0CA4BE5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DB444-DD6B-224A-83F3-64DB90DD9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FB730-AEFD-9C42-AC0B-8391F2540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9189D-D943-B74D-ACB4-AE1E5C9D3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02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73662-D838-3740-8C99-533C48DAB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4272-E236-3445-A244-BDBD9990C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B0B23-D617-8D46-948E-A29008DAE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71F02-A3E1-0D47-86A3-CBF2B0CA4BE5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5ECA8-6CA2-BE4B-9EB2-746C457EA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DA744-F399-1343-81E2-AC804E65B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9189D-D943-B74D-ACB4-AE1E5C9D3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50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3094A-880E-1149-B674-5DC3C5094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D6F18-C161-3442-91C4-61560F7C0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587C3-CDC8-7348-A1FC-C0C6BE68C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71F02-A3E1-0D47-86A3-CBF2B0CA4BE5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D6593-6DC5-D34D-A48F-96E58E3F2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18FB3-FF0B-6B48-A47E-D76969111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9189D-D943-B74D-ACB4-AE1E5C9D3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69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4684D-063A-5949-AB53-B31B09E9A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35248-12C2-5541-9C0A-671A540A83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34EC99-B0B7-B240-8492-8FE5F676F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4E83D-5D9D-3A48-B4D7-B3F7A029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71F02-A3E1-0D47-86A3-CBF2B0CA4BE5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2056D7-B5DD-C146-9520-62E58899C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DC3CFE-B5D9-DA46-897E-B97415A9E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9189D-D943-B74D-ACB4-AE1E5C9D3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88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7A879-BBCA-5E43-A340-F0BD1329A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7E822-6286-F54F-9632-D698FA6D9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EA5340-A9AC-D548-9076-0F0AFECFBB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FD8156-DA2A-3148-8185-F2FABE5111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A47929-5FBE-0A4B-91AB-48A1F6FB2D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6A9AAB-AF21-8445-B9D1-956D384D3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71F02-A3E1-0D47-86A3-CBF2B0CA4BE5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3BD4CC-C2C0-7E4D-AA43-6F835BE9B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522298-3D64-484E-B8E2-310D05CDD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9189D-D943-B74D-ACB4-AE1E5C9D3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95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5680F-7A90-B344-A62B-C5C16CF9C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939FA0-AC0F-3A49-A8CD-2D90DFDEA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71F02-A3E1-0D47-86A3-CBF2B0CA4BE5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147FDC-F274-4641-A598-173DB1AEF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321B05-3D6B-6A45-80DA-367D3746D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9189D-D943-B74D-ACB4-AE1E5C9D3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12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FDD0F0-82C8-3343-95FA-751007A7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71F02-A3E1-0D47-86A3-CBF2B0CA4BE5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04961E-BF9B-4842-A9B5-FC34D5FC7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668D4-02BA-F34F-B1E1-3CBB60D75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9189D-D943-B74D-ACB4-AE1E5C9D3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08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FC229-2EFB-0F4F-A42A-623FDB705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CA499-CDF4-6C46-84C6-89F723AD2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57065-6169-0A4A-95A1-A56EA35E91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A93053-F9AE-E649-8827-8FA585FE4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71F02-A3E1-0D47-86A3-CBF2B0CA4BE5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89FBAF-E53E-8246-B7B9-AB090E7CB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1FA6B-613B-954F-901E-39EE4AC94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9189D-D943-B74D-ACB4-AE1E5C9D3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84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E72CA-FEE0-1643-82AE-2C074981F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68A40A-FCBA-9347-B454-136FA49278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B8A2F-5F4E-BA45-9E3D-55D107EFC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2073FE-BFE5-9C4C-ABE8-755A89CA3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71F02-A3E1-0D47-86A3-CBF2B0CA4BE5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2C4228-06F8-CF4A-87AC-6081B0AFD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4D7E7-CCF7-894D-BAFC-8613023B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9189D-D943-B74D-ACB4-AE1E5C9D3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90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746C7F-D40D-A540-AFAE-97B1F40BC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E4DDD-1B1D-AB4B-8C42-2B0158277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0CF4D-CF32-D746-A3DA-B7ADABA77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71F02-A3E1-0D47-86A3-CBF2B0CA4BE5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4C0AF-2C7C-B443-8706-D9486A61ED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7357C-BEDA-5A4E-B5C8-4567FB066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9189D-D943-B74D-ACB4-AE1E5C9D3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99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63D0F-5451-3748-8CC8-8FDAD7B7FC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Quick Tour of</a:t>
            </a:r>
            <a:br>
              <a:rPr lang="en-US" dirty="0"/>
            </a:br>
            <a:r>
              <a:rPr lang="en-US" dirty="0"/>
              <a:t>PATMOS</a:t>
            </a:r>
          </a:p>
        </p:txBody>
      </p:sp>
    </p:spTree>
    <p:extLst>
      <p:ext uri="{BB962C8B-B14F-4D97-AF65-F5344CB8AC3E}">
        <p14:creationId xmlns:p14="http://schemas.microsoft.com/office/powerpoint/2010/main" val="1595784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EA27451-8682-8442-AC11-9E23F1C60715}"/>
              </a:ext>
            </a:extLst>
          </p:cNvPr>
          <p:cNvSpPr txBox="1">
            <a:spLocks/>
          </p:cNvSpPr>
          <p:nvPr/>
        </p:nvSpPr>
        <p:spPr>
          <a:xfrm>
            <a:off x="65063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PATMOS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D39E07-8453-F147-881C-02CE79C0B72F}"/>
              </a:ext>
            </a:extLst>
          </p:cNvPr>
          <p:cNvSpPr txBox="1"/>
          <p:nvPr/>
        </p:nvSpPr>
        <p:spPr>
          <a:xfrm>
            <a:off x="422872" y="2461845"/>
            <a:ext cx="22212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Inside</a:t>
            </a:r>
            <a:br>
              <a:rPr lang="en-US" sz="2400" dirty="0"/>
            </a:br>
            <a:r>
              <a:rPr lang="en-US" sz="2400" dirty="0"/>
              <a:t>“The Cave of </a:t>
            </a:r>
            <a:br>
              <a:rPr lang="en-US" sz="2400" dirty="0"/>
            </a:br>
            <a:r>
              <a:rPr lang="en-US" sz="2400" dirty="0"/>
              <a:t>the Apocalypse”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C2D04F-DAA6-0D46-AD15-7CA5AFA22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497" y="1074768"/>
            <a:ext cx="8968503" cy="47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66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EA27451-8682-8442-AC11-9E23F1C60715}"/>
              </a:ext>
            </a:extLst>
          </p:cNvPr>
          <p:cNvSpPr txBox="1">
            <a:spLocks/>
          </p:cNvSpPr>
          <p:nvPr/>
        </p:nvSpPr>
        <p:spPr>
          <a:xfrm>
            <a:off x="252046" y="3299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PATMOS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D39E07-8453-F147-881C-02CE79C0B72F}"/>
              </a:ext>
            </a:extLst>
          </p:cNvPr>
          <p:cNvSpPr txBox="1"/>
          <p:nvPr/>
        </p:nvSpPr>
        <p:spPr>
          <a:xfrm>
            <a:off x="422872" y="2461845"/>
            <a:ext cx="19542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John’s Corner</a:t>
            </a:r>
            <a:br>
              <a:rPr lang="en-US" sz="2400" dirty="0"/>
            </a:br>
            <a:r>
              <a:rPr lang="en-US" sz="2400" dirty="0"/>
              <a:t>- “Cave of the</a:t>
            </a:r>
            <a:br>
              <a:rPr lang="en-US" sz="2400" dirty="0"/>
            </a:br>
            <a:r>
              <a:rPr lang="en-US" sz="2400" dirty="0"/>
              <a:t>Apocalypse”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DEE3B4-087D-8748-B52A-A63D7FFE2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299" y="296364"/>
            <a:ext cx="5802923" cy="627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31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202DD9-CC82-3B43-BFDF-3BD5E9839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329" y="0"/>
            <a:ext cx="6901202" cy="6920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9C0F47-B712-3B48-9F5B-A58E8BF93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PATMOS</a:t>
            </a:r>
            <a:br>
              <a:rPr lang="en-US" dirty="0"/>
            </a:br>
            <a:r>
              <a:rPr lang="en-US" dirty="0"/>
              <a:t>A Greek Isle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DAE68A34-C788-9148-B762-CD0C03AF7304}"/>
              </a:ext>
            </a:extLst>
          </p:cNvPr>
          <p:cNvSpPr/>
          <p:nvPr/>
        </p:nvSpPr>
        <p:spPr>
          <a:xfrm rot="13066730">
            <a:off x="3716217" y="3184087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4E197A3C-82DC-F24F-BBDC-BCB081E6225B}"/>
              </a:ext>
            </a:extLst>
          </p:cNvPr>
          <p:cNvSpPr/>
          <p:nvPr/>
        </p:nvSpPr>
        <p:spPr>
          <a:xfrm rot="15468688">
            <a:off x="5946935" y="1977707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1E0CC390-0E98-914D-BA0F-B9C031649755}"/>
              </a:ext>
            </a:extLst>
          </p:cNvPr>
          <p:cNvSpPr/>
          <p:nvPr/>
        </p:nvSpPr>
        <p:spPr>
          <a:xfrm rot="6392839">
            <a:off x="9818909" y="3601549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948EA6-9254-C140-9E1E-77B32530E999}"/>
              </a:ext>
            </a:extLst>
          </p:cNvPr>
          <p:cNvSpPr txBox="1"/>
          <p:nvPr/>
        </p:nvSpPr>
        <p:spPr>
          <a:xfrm>
            <a:off x="915241" y="2508738"/>
            <a:ext cx="25420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About 50 miles SW</a:t>
            </a:r>
            <a:br>
              <a:rPr lang="en-US" sz="2400" dirty="0"/>
            </a:br>
            <a:r>
              <a:rPr lang="en-US" sz="2400" dirty="0"/>
              <a:t>of Ephesus</a:t>
            </a:r>
          </a:p>
        </p:txBody>
      </p:sp>
    </p:spTree>
    <p:extLst>
      <p:ext uri="{BB962C8B-B14F-4D97-AF65-F5344CB8AC3E}">
        <p14:creationId xmlns:p14="http://schemas.microsoft.com/office/powerpoint/2010/main" val="831123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DDB86AF-6EE2-364E-81C8-F9E4D8D11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PATMOS</a:t>
            </a:r>
            <a:br>
              <a:rPr lang="en-US" dirty="0"/>
            </a:br>
            <a:r>
              <a:rPr lang="en-US" dirty="0"/>
              <a:t>A Greek Isle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1B6FFC-C2C0-EC43-950C-B8C9B3BCCAAE}"/>
              </a:ext>
            </a:extLst>
          </p:cNvPr>
          <p:cNvSpPr txBox="1"/>
          <p:nvPr/>
        </p:nvSpPr>
        <p:spPr>
          <a:xfrm>
            <a:off x="422872" y="2461845"/>
            <a:ext cx="32194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About 10 miles ‘tall’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About 6 miles maximum</a:t>
            </a:r>
            <a:br>
              <a:rPr lang="en-US" sz="2400" dirty="0"/>
            </a:br>
            <a:r>
              <a:rPr lang="en-US" sz="2400" dirty="0"/>
              <a:t>width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82F4D7-C33C-7C4D-84CC-C3C2278D4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343" y="634754"/>
            <a:ext cx="8549657" cy="544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37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EA27451-8682-8442-AC11-9E23F1C60715}"/>
              </a:ext>
            </a:extLst>
          </p:cNvPr>
          <p:cNvSpPr txBox="1">
            <a:spLocks/>
          </p:cNvSpPr>
          <p:nvPr/>
        </p:nvSpPr>
        <p:spPr>
          <a:xfrm>
            <a:off x="65063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PATMOS</a:t>
            </a:r>
            <a:br>
              <a:rPr lang="en-US" dirty="0"/>
            </a:br>
            <a:r>
              <a:rPr lang="en-US" dirty="0"/>
              <a:t>Today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D39E07-8453-F147-881C-02CE79C0B72F}"/>
              </a:ext>
            </a:extLst>
          </p:cNvPr>
          <p:cNvSpPr txBox="1"/>
          <p:nvPr/>
        </p:nvSpPr>
        <p:spPr>
          <a:xfrm>
            <a:off x="422872" y="2461845"/>
            <a:ext cx="14054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 tourist </a:t>
            </a:r>
            <a:br>
              <a:rPr lang="en-US" sz="2400" dirty="0"/>
            </a:br>
            <a:r>
              <a:rPr lang="en-US" sz="2400" dirty="0"/>
              <a:t>attraction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82CC11-EF7E-794E-B130-615781B2D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466" y="304797"/>
            <a:ext cx="9396534" cy="628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82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EA27451-8682-8442-AC11-9E23F1C60715}"/>
              </a:ext>
            </a:extLst>
          </p:cNvPr>
          <p:cNvSpPr txBox="1">
            <a:spLocks/>
          </p:cNvSpPr>
          <p:nvPr/>
        </p:nvSpPr>
        <p:spPr>
          <a:xfrm>
            <a:off x="65063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PATMOS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D39E07-8453-F147-881C-02CE79C0B72F}"/>
              </a:ext>
            </a:extLst>
          </p:cNvPr>
          <p:cNvSpPr txBox="1"/>
          <p:nvPr/>
        </p:nvSpPr>
        <p:spPr>
          <a:xfrm>
            <a:off x="422872" y="2461845"/>
            <a:ext cx="1537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Monastery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4CB3DB-400F-5542-9F31-DD20A5A8B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297" y="0"/>
            <a:ext cx="9156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24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EA27451-8682-8442-AC11-9E23F1C60715}"/>
              </a:ext>
            </a:extLst>
          </p:cNvPr>
          <p:cNvSpPr txBox="1">
            <a:spLocks/>
          </p:cNvSpPr>
          <p:nvPr/>
        </p:nvSpPr>
        <p:spPr>
          <a:xfrm>
            <a:off x="65063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PATMOS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D39E07-8453-F147-881C-02CE79C0B72F}"/>
              </a:ext>
            </a:extLst>
          </p:cNvPr>
          <p:cNvSpPr txBox="1"/>
          <p:nvPr/>
        </p:nvSpPr>
        <p:spPr>
          <a:xfrm>
            <a:off x="422872" y="2461845"/>
            <a:ext cx="22212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Getting to</a:t>
            </a:r>
            <a:br>
              <a:rPr lang="en-US" sz="2400" dirty="0"/>
            </a:br>
            <a:r>
              <a:rPr lang="en-US" sz="2400" dirty="0"/>
              <a:t>John’s cave –</a:t>
            </a:r>
            <a:br>
              <a:rPr lang="en-US" sz="2400" dirty="0"/>
            </a:br>
            <a:r>
              <a:rPr lang="en-US" sz="2400" dirty="0"/>
              <a:t>“The Cave of </a:t>
            </a:r>
            <a:br>
              <a:rPr lang="en-US" sz="2400" dirty="0"/>
            </a:br>
            <a:r>
              <a:rPr lang="en-US" sz="2400" dirty="0"/>
              <a:t>the Apocalypse”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108CE7-2388-EB46-98BC-30CDAD060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703" y="586152"/>
            <a:ext cx="9092899" cy="567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4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EA27451-8682-8442-AC11-9E23F1C60715}"/>
              </a:ext>
            </a:extLst>
          </p:cNvPr>
          <p:cNvSpPr txBox="1">
            <a:spLocks/>
          </p:cNvSpPr>
          <p:nvPr/>
        </p:nvSpPr>
        <p:spPr>
          <a:xfrm>
            <a:off x="65063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PATMOS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D39E07-8453-F147-881C-02CE79C0B72F}"/>
              </a:ext>
            </a:extLst>
          </p:cNvPr>
          <p:cNvSpPr txBox="1"/>
          <p:nvPr/>
        </p:nvSpPr>
        <p:spPr>
          <a:xfrm>
            <a:off x="422872" y="2461845"/>
            <a:ext cx="1291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Entrance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897DD9-7820-4740-B3FA-05321DC7A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254" y="-1"/>
            <a:ext cx="5161084" cy="688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10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EA27451-8682-8442-AC11-9E23F1C60715}"/>
              </a:ext>
            </a:extLst>
          </p:cNvPr>
          <p:cNvSpPr txBox="1">
            <a:spLocks/>
          </p:cNvSpPr>
          <p:nvPr/>
        </p:nvSpPr>
        <p:spPr>
          <a:xfrm>
            <a:off x="65063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PATMOS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D39E07-8453-F147-881C-02CE79C0B72F}"/>
              </a:ext>
            </a:extLst>
          </p:cNvPr>
          <p:cNvSpPr txBox="1"/>
          <p:nvPr/>
        </p:nvSpPr>
        <p:spPr>
          <a:xfrm>
            <a:off x="422872" y="2461845"/>
            <a:ext cx="702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CC6691-4C9E-0F48-B019-4343BC356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634" y="306509"/>
            <a:ext cx="9066889" cy="627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87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EA27451-8682-8442-AC11-9E23F1C60715}"/>
              </a:ext>
            </a:extLst>
          </p:cNvPr>
          <p:cNvSpPr txBox="1">
            <a:spLocks/>
          </p:cNvSpPr>
          <p:nvPr/>
        </p:nvSpPr>
        <p:spPr>
          <a:xfrm>
            <a:off x="65063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PATMOS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D39E07-8453-F147-881C-02CE79C0B72F}"/>
              </a:ext>
            </a:extLst>
          </p:cNvPr>
          <p:cNvSpPr txBox="1"/>
          <p:nvPr/>
        </p:nvSpPr>
        <p:spPr>
          <a:xfrm>
            <a:off x="422872" y="2461845"/>
            <a:ext cx="22212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“The Cave of </a:t>
            </a:r>
            <a:br>
              <a:rPr lang="en-US" sz="2400" dirty="0"/>
            </a:br>
            <a:r>
              <a:rPr lang="en-US" sz="2400" dirty="0"/>
              <a:t>the Apocalypse”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29801A-1A0C-7A41-B78E-3349D5493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738" y="571500"/>
            <a:ext cx="9154421" cy="514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05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</TotalTime>
  <Words>104</Words>
  <Application>Microsoft Office PowerPoint</Application>
  <PresentationFormat>Widescreen</PresentationFormat>
  <Paragraphs>22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A Quick Tour of PATMOS</vt:lpstr>
      <vt:lpstr>PATMOS A Greek Isle</vt:lpstr>
      <vt:lpstr>PATMOS A Greek Isle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Quick Tour of PATMOS</dc:title>
  <dc:creator>Jim Battle</dc:creator>
  <cp:lastModifiedBy>Paul Logan</cp:lastModifiedBy>
  <cp:revision>24</cp:revision>
  <dcterms:created xsi:type="dcterms:W3CDTF">2021-09-17T18:37:57Z</dcterms:created>
  <dcterms:modified xsi:type="dcterms:W3CDTF">2021-09-21T21:31:33Z</dcterms:modified>
</cp:coreProperties>
</file>