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7" r:id="rId2"/>
  </p:sldMasterIdLst>
  <p:notesMasterIdLst>
    <p:notesMasterId r:id="rId39"/>
  </p:notesMasterIdLst>
  <p:handoutMasterIdLst>
    <p:handoutMasterId r:id="rId40"/>
  </p:handoutMasterIdLst>
  <p:sldIdLst>
    <p:sldId id="474" r:id="rId3"/>
    <p:sldId id="467" r:id="rId4"/>
    <p:sldId id="468" r:id="rId5"/>
    <p:sldId id="598" r:id="rId6"/>
    <p:sldId id="599" r:id="rId7"/>
    <p:sldId id="600" r:id="rId8"/>
    <p:sldId id="601" r:id="rId9"/>
    <p:sldId id="602" r:id="rId10"/>
    <p:sldId id="603" r:id="rId11"/>
    <p:sldId id="505" r:id="rId12"/>
    <p:sldId id="470" r:id="rId13"/>
    <p:sldId id="484" r:id="rId14"/>
    <p:sldId id="557" r:id="rId15"/>
    <p:sldId id="532" r:id="rId16"/>
    <p:sldId id="579" r:id="rId17"/>
    <p:sldId id="595" r:id="rId18"/>
    <p:sldId id="592" r:id="rId19"/>
    <p:sldId id="593" r:id="rId20"/>
    <p:sldId id="584" r:id="rId21"/>
    <p:sldId id="587" r:id="rId22"/>
    <p:sldId id="594" r:id="rId23"/>
    <p:sldId id="588" r:id="rId24"/>
    <p:sldId id="589" r:id="rId25"/>
    <p:sldId id="559" r:id="rId26"/>
    <p:sldId id="590" r:id="rId27"/>
    <p:sldId id="565" r:id="rId28"/>
    <p:sldId id="512" r:id="rId29"/>
    <p:sldId id="513" r:id="rId30"/>
    <p:sldId id="596" r:id="rId31"/>
    <p:sldId id="597" r:id="rId32"/>
    <p:sldId id="580" r:id="rId33"/>
    <p:sldId id="456" r:id="rId34"/>
    <p:sldId id="581" r:id="rId35"/>
    <p:sldId id="582" r:id="rId36"/>
    <p:sldId id="583" r:id="rId37"/>
    <p:sldId id="591" r:id="rId38"/>
  </p:sldIdLst>
  <p:sldSz cx="13004800" cy="73152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ECFF"/>
    <a:srgbClr val="99CCFF"/>
    <a:srgbClr val="75C5C7"/>
    <a:srgbClr val="FF9900"/>
    <a:srgbClr val="660033"/>
    <a:srgbClr val="EDD9FF"/>
    <a:srgbClr val="FFCCFF"/>
    <a:srgbClr val="FFFF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6" autoAdjust="0"/>
    <p:restoredTop sz="75121" autoAdjust="0"/>
  </p:normalViewPr>
  <p:slideViewPr>
    <p:cSldViewPr>
      <p:cViewPr varScale="1">
        <p:scale>
          <a:sx n="63" d="100"/>
          <a:sy n="63" d="100"/>
        </p:scale>
        <p:origin x="678" y="72"/>
      </p:cViewPr>
      <p:guideLst>
        <p:guide orient="horz" pos="2304"/>
        <p:guide pos="4096"/>
      </p:guideLst>
    </p:cSldViewPr>
  </p:slideViewPr>
  <p:notesTextViewPr>
    <p:cViewPr>
      <p:scale>
        <a:sx n="150" d="100"/>
        <a:sy n="150" d="100"/>
      </p:scale>
      <p:origin x="0" y="0"/>
    </p:cViewPr>
  </p:notesTextViewPr>
  <p:sorterViewPr>
    <p:cViewPr>
      <p:scale>
        <a:sx n="66" d="100"/>
        <a:sy n="66" d="100"/>
      </p:scale>
      <p:origin x="0" y="-86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D7CD459D-E2F3-4FE0-BAEB-5D23A90BE640}" type="slidenum">
              <a:rPr lang="en-US"/>
              <a:pPr/>
              <a:t>‹#›</a:t>
            </a:fld>
            <a:endParaRPr lang="en-US"/>
          </a:p>
        </p:txBody>
      </p:sp>
    </p:spTree>
    <p:extLst>
      <p:ext uri="{BB962C8B-B14F-4D97-AF65-F5344CB8AC3E}">
        <p14:creationId xmlns:p14="http://schemas.microsoft.com/office/powerpoint/2010/main" val="390939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2" name="Rectangle 6"/>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4D2B7343-4559-4655-B0BC-11E2F39BB687}" type="slidenum">
              <a:rPr lang="en-US"/>
              <a:pPr/>
              <a:t>‹#›</a:t>
            </a:fld>
            <a:endParaRPr lang="en-US"/>
          </a:p>
        </p:txBody>
      </p:sp>
    </p:spTree>
    <p:extLst>
      <p:ext uri="{BB962C8B-B14F-4D97-AF65-F5344CB8AC3E}">
        <p14:creationId xmlns:p14="http://schemas.microsoft.com/office/powerpoint/2010/main" val="2020183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a:t>
            </a:fld>
            <a:endParaRPr lang="en-US"/>
          </a:p>
        </p:txBody>
      </p:sp>
    </p:spTree>
    <p:extLst>
      <p:ext uri="{BB962C8B-B14F-4D97-AF65-F5344CB8AC3E}">
        <p14:creationId xmlns:p14="http://schemas.microsoft.com/office/powerpoint/2010/main" val="260866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Welcome to</a:t>
            </a:r>
            <a:r>
              <a:rPr lang="en-US" sz="1400" baseline="0" dirty="0" smtClean="0"/>
              <a:t> MOB</a:t>
            </a:r>
          </a:p>
          <a:p>
            <a:endParaRPr lang="en-US" sz="1400" baseline="0" dirty="0" smtClean="0"/>
          </a:p>
          <a:p>
            <a:r>
              <a:rPr lang="en-US" sz="1400" baseline="0" dirty="0" smtClean="0"/>
              <a:t>Rod Turk covered Isaiah 14 last year.  Does anyone remember the key word or topic he highlighted as part of his lesson?  PRIDE.  We’ll expand on that idea—but more from God’s attributes than our own.  </a:t>
            </a:r>
            <a:endParaRPr lang="en-US" sz="1400"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10</a:t>
            </a:fld>
            <a:endParaRPr lang="en-US"/>
          </a:p>
        </p:txBody>
      </p:sp>
    </p:spTree>
    <p:extLst>
      <p:ext uri="{BB962C8B-B14F-4D97-AF65-F5344CB8AC3E}">
        <p14:creationId xmlns:p14="http://schemas.microsoft.com/office/powerpoint/2010/main" val="3100581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It really is a great verse.  A lot packed</a:t>
            </a:r>
            <a:r>
              <a:rPr lang="en-US" sz="1400" baseline="0" dirty="0" smtClean="0"/>
              <a:t> into the application of Isaiah that we’ll touch on.  </a:t>
            </a:r>
            <a:endParaRPr lang="en-US" sz="1400"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11</a:t>
            </a:fld>
            <a:endParaRPr lang="en-US"/>
          </a:p>
        </p:txBody>
      </p:sp>
    </p:spTree>
    <p:extLst>
      <p:ext uri="{BB962C8B-B14F-4D97-AF65-F5344CB8AC3E}">
        <p14:creationId xmlns:p14="http://schemas.microsoft.com/office/powerpoint/2010/main" val="351307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12</a:t>
            </a:fld>
            <a:endParaRPr lang="en-US"/>
          </a:p>
        </p:txBody>
      </p:sp>
    </p:spTree>
    <p:extLst>
      <p:ext uri="{BB962C8B-B14F-4D97-AF65-F5344CB8AC3E}">
        <p14:creationId xmlns:p14="http://schemas.microsoft.com/office/powerpoint/2010/main" val="221027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teaching of Immanuel Bible Church is based on the Scriptures. This </a:t>
            </a:r>
          </a:p>
          <a:p>
            <a:r>
              <a:rPr lang="en-US" sz="1400" dirty="0" smtClean="0"/>
              <a:t>article (Article V) serves as our statement of faith, and it reflects those </a:t>
            </a:r>
          </a:p>
          <a:p>
            <a:r>
              <a:rPr lang="en-US" sz="1400" dirty="0" smtClean="0"/>
              <a:t>doctrines that the elders and congregation consider essential to understanding, teaching, and practicing God’s Word. It is based on an interpretation of the Scripture that is: </a:t>
            </a:r>
            <a:endParaRPr lang="en-US" sz="1400"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13</a:t>
            </a:fld>
            <a:endParaRPr lang="en-US"/>
          </a:p>
        </p:txBody>
      </p:sp>
    </p:spTree>
    <p:extLst>
      <p:ext uri="{BB962C8B-B14F-4D97-AF65-F5344CB8AC3E}">
        <p14:creationId xmlns:p14="http://schemas.microsoft.com/office/powerpoint/2010/main" val="120776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4D2B7343-4559-4655-B0BC-11E2F39BB687}" type="slidenum">
              <a:rPr lang="en-US" smtClean="0"/>
              <a:pPr/>
              <a:t>14</a:t>
            </a:fld>
            <a:endParaRPr lang="en-US"/>
          </a:p>
        </p:txBody>
      </p:sp>
    </p:spTree>
    <p:extLst>
      <p:ext uri="{BB962C8B-B14F-4D97-AF65-F5344CB8AC3E}">
        <p14:creationId xmlns:p14="http://schemas.microsoft.com/office/powerpoint/2010/main" val="3742073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dirty="0" smtClean="0"/>
              <a:t>Twenty-Three Days      -  </a:t>
            </a:r>
            <a:r>
              <a:rPr lang="en-US" sz="1200" dirty="0" smtClean="0"/>
              <a:t>August </a:t>
            </a:r>
            <a:r>
              <a:rPr lang="en-US" sz="1200" b="1" dirty="0" smtClean="0"/>
              <a:t>22</a:t>
            </a:r>
          </a:p>
          <a:p>
            <a:pPr rtl="0"/>
            <a:r>
              <a:rPr lang="en-US" dirty="0" smtClean="0"/>
              <a:t>	</a:t>
            </a:r>
          </a:p>
          <a:p>
            <a:pPr rtl="0"/>
            <a:r>
              <a:rPr lang="en-US" sz="1200" dirty="0" smtClean="0"/>
              <a:t>He was a has-been, a fossil, a relic, an old fogey … but as a child, George </a:t>
            </a:r>
            <a:r>
              <a:rPr lang="en-US" sz="1200" dirty="0" err="1" smtClean="0"/>
              <a:t>Frideric</a:t>
            </a:r>
            <a:r>
              <a:rPr lang="en-US" sz="1200" dirty="0" smtClean="0"/>
              <a:t> Handel had accompanied his father to the court of Duke Johann Adolf. Idly wandering into the chapel, the boy found the organ and started improvising, causing Duke Adolf to exclaim, “Who is this remarkable child?”</a:t>
            </a:r>
          </a:p>
          <a:p>
            <a:pPr rtl="0"/>
            <a:r>
              <a:rPr lang="en-US" sz="1200" dirty="0" smtClean="0"/>
              <a:t>This “remarkable child” soon began composing operas, first in Italy, then in London. By his 20s he was the talk of England and the best paid composer on earth. He opened the Royal Academy of Music. Londoners fought for seats at his every performance, and his fame soared around the world.</a:t>
            </a:r>
          </a:p>
          <a:p>
            <a:pPr rtl="0"/>
            <a:r>
              <a:rPr lang="en-US" sz="1200" dirty="0" smtClean="0"/>
              <a:t>But the glory passed. Audiences dwindled. His music became outdated. The academy went bankrupt, and newer artists eclipsed the aging composer. One project after another failed, and Handel grew depressed. The stress brought on a case of palsy that crippled some of his fingers. “Handel’s great days are over,” wrote Frederick the Great, “his inspiration is exhausted.”</a:t>
            </a:r>
          </a:p>
          <a:p>
            <a:pPr rtl="0"/>
            <a:r>
              <a:rPr lang="en-US" sz="1200" dirty="0" smtClean="0"/>
              <a:t>Yet his troubles also matured him, softening his sharp tongue. His temper mellowed, and his music became more heartfelt. One morning Handel received by post a script from Charles Jennens. It was a word-for-word collection of various biblical texts about Christ. The opening words from Isaiah 40 moved Handel: </a:t>
            </a:r>
            <a:r>
              <a:rPr lang="en-US" sz="1200" i="1" dirty="0" smtClean="0"/>
              <a:t>Comfort ye my people. … </a:t>
            </a:r>
          </a:p>
          <a:p>
            <a:pPr rtl="0"/>
            <a:r>
              <a:rPr lang="en-US" sz="1200" dirty="0" smtClean="0"/>
              <a:t>On </a:t>
            </a:r>
            <a:r>
              <a:rPr lang="en-US" sz="1200" b="1" dirty="0" smtClean="0"/>
              <a:t>August 22, 1741 he shut the door of his London home and started composing music for the words. Twenty-three days later, the world had </a:t>
            </a:r>
            <a:r>
              <a:rPr lang="en-US" sz="1200" b="1" i="1" dirty="0" smtClean="0"/>
              <a:t>Messiah. “Whether I was in the body or out of the body when I wrote it, I know not,” Handel later said, trying to describe the experience. Messiah opened in London to enormous crowds on March 23, 1743. Handel led from his harpsichord, and King George II, who was present that night, surprised everyone by leaping to his feet during the Hallelujah Chorus. No one knows why. Some believe the king, being hard of hearing, thought it the national anthem. No matter—from that day audiences everywhere have stood in reverence during the stirring words: Hallelujah! For He shall reign forever and ever.</a:t>
            </a:r>
          </a:p>
          <a:p>
            <a:pPr lvl="1"/>
            <a:r>
              <a:rPr lang="en-US" dirty="0" smtClean="0"/>
              <a:t> Robert J. Morgan, On This Day: 365 Amazing and Inspiring Stories about Saints, Martyrs &amp; Heroes, electronic ed. (Nashville: Thomas Nelson Publishers, 1997).</a:t>
            </a:r>
          </a:p>
          <a:p>
            <a:pPr rtl="0"/>
            <a:endParaRPr lang="en-US" dirty="0" smtClean="0"/>
          </a:p>
          <a:p>
            <a:r>
              <a:rPr lang="en-US" b="0" i="0" u="none" strike="noStrike" baseline="0" dirty="0" smtClean="0"/>
              <a:t> Robert J. Morgan, </a:t>
            </a:r>
            <a:r>
              <a:rPr lang="en-US" b="0" i="1" u="none" strike="noStrike" baseline="0" dirty="0" smtClean="0"/>
              <a:t>On This Day: 365 Amazing and Inspiring Stories about Saints, Martyrs &amp; Heroes</a:t>
            </a:r>
            <a:r>
              <a:rPr lang="en-US" b="0" i="0" u="none" strike="noStrike" baseline="0" dirty="0" smtClean="0"/>
              <a:t>, electronic ed. (Nashville: Thomas Nelson Publishers, 1997).</a:t>
            </a:r>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16</a:t>
            </a:fld>
            <a:endParaRPr lang="en-US"/>
          </a:p>
        </p:txBody>
      </p:sp>
    </p:spTree>
    <p:extLst>
      <p:ext uri="{BB962C8B-B14F-4D97-AF65-F5344CB8AC3E}">
        <p14:creationId xmlns:p14="http://schemas.microsoft.com/office/powerpoint/2010/main" val="259884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mn-ea"/>
                <a:cs typeface="Arial" charset="0"/>
              </a:rPr>
              <a:t>"We emerge in 40:1 in a different world from Hezekiah's, immersed in the situation foretold in 39:5-8, which he was so thankful to escape. Nothing is said of the intervening century and a half; we wake, so to speak, on the far side of the disaster, impatient for the end of captivity. In </a:t>
            </a:r>
            <a:r>
              <a:rPr lang="en-US" sz="1200" kern="1200" dirty="0" err="1" smtClean="0">
                <a:solidFill>
                  <a:schemeClr val="tx1"/>
                </a:solidFill>
                <a:latin typeface="Arial" charset="0"/>
                <a:ea typeface="+mn-ea"/>
                <a:cs typeface="Arial" charset="0"/>
              </a:rPr>
              <a:t>chs</a:t>
            </a:r>
            <a:r>
              <a:rPr lang="en-US" sz="1200" kern="1200" dirty="0" smtClean="0">
                <a:solidFill>
                  <a:schemeClr val="tx1"/>
                </a:solidFill>
                <a:latin typeface="Arial" charset="0"/>
                <a:ea typeface="+mn-ea"/>
                <a:cs typeface="Arial" charset="0"/>
              </a:rPr>
              <a:t>. 40—48 liberation is in the air; there is the persistent promise of a new exodus, with God at its head; there is the approach of a conqueror, eventually disclosed as Cyrus, to break Babylon open; there is also a new theme unfolding, to reveal the glory of the call to be a servant and a light to the nations."</a:t>
            </a:r>
          </a:p>
          <a:p>
            <a:pPr lvl="1"/>
            <a:r>
              <a:rPr lang="fr-FR" dirty="0" smtClean="0"/>
              <a:t> Thomas L. Constable, Constables Notes - Isaiah, </a:t>
            </a:r>
            <a:r>
              <a:rPr lang="fr-FR" dirty="0" err="1" smtClean="0"/>
              <a:t>n.d</a:t>
            </a:r>
            <a:r>
              <a:rPr lang="fr-FR" dirty="0" smtClean="0"/>
              <a:t>.</a:t>
            </a:r>
          </a:p>
          <a:p>
            <a:r>
              <a:rPr lang="fr-FR" b="0" i="0" u="none" strike="noStrike" baseline="0" dirty="0" smtClean="0"/>
              <a:t> Thomas L. Constable, </a:t>
            </a:r>
            <a:r>
              <a:rPr lang="fr-FR" b="0" i="1" u="none" strike="noStrike" baseline="0" dirty="0" smtClean="0"/>
              <a:t>Constables Notes - Isaiah</a:t>
            </a:r>
            <a:r>
              <a:rPr lang="fr-FR" b="0" i="0" u="none" strike="noStrike" baseline="0" dirty="0" smtClean="0"/>
              <a:t>, </a:t>
            </a:r>
            <a:r>
              <a:rPr lang="fr-FR" b="0" i="0" u="none" strike="noStrike" baseline="0" dirty="0" err="1" smtClean="0"/>
              <a:t>n.d</a:t>
            </a:r>
            <a:r>
              <a:rPr lang="fr-FR" b="0" i="0" u="none" strike="noStrike" baseline="0" dirty="0" smtClean="0"/>
              <a:t>.</a:t>
            </a:r>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19</a:t>
            </a:fld>
            <a:endParaRPr lang="en-US"/>
          </a:p>
        </p:txBody>
      </p:sp>
    </p:spTree>
    <p:extLst>
      <p:ext uri="{BB962C8B-B14F-4D97-AF65-F5344CB8AC3E}">
        <p14:creationId xmlns:p14="http://schemas.microsoft.com/office/powerpoint/2010/main" val="234589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mn-ea"/>
                <a:cs typeface="Arial" charset="0"/>
              </a:rPr>
              <a:t>"We emerge in 40:1 in a different world from Hezekiah's, immersed in the situation foretold in 39:5-8, which he was so thankful to escape. Nothing is said of the intervening century and a half; we wake, so to speak, on the far side of the disaster, impatient for the end of captivity. In </a:t>
            </a:r>
            <a:r>
              <a:rPr lang="en-US" sz="1200" kern="1200" dirty="0" err="1" smtClean="0">
                <a:solidFill>
                  <a:schemeClr val="tx1"/>
                </a:solidFill>
                <a:latin typeface="Arial" charset="0"/>
                <a:ea typeface="+mn-ea"/>
                <a:cs typeface="Arial" charset="0"/>
              </a:rPr>
              <a:t>chs</a:t>
            </a:r>
            <a:r>
              <a:rPr lang="en-US" sz="1200" kern="1200" dirty="0" smtClean="0">
                <a:solidFill>
                  <a:schemeClr val="tx1"/>
                </a:solidFill>
                <a:latin typeface="Arial" charset="0"/>
                <a:ea typeface="+mn-ea"/>
                <a:cs typeface="Arial" charset="0"/>
              </a:rPr>
              <a:t>. 40—48 liberation is in the air; there is the persistent promise of a new exodus, with God at its head; there is the approach of a conqueror, eventually disclosed as Cyrus, to break Babylon open; there is also a new theme unfolding, to reveal the glory of the call to be a servant and a light to the nations."</a:t>
            </a:r>
          </a:p>
          <a:p>
            <a:pPr lvl="1"/>
            <a:r>
              <a:rPr lang="fr-FR" dirty="0" smtClean="0"/>
              <a:t> Thomas L. Constable, Constables Notes - Isaiah, </a:t>
            </a:r>
            <a:r>
              <a:rPr lang="fr-FR" dirty="0" err="1" smtClean="0"/>
              <a:t>n.d</a:t>
            </a:r>
            <a:r>
              <a:rPr lang="fr-FR" dirty="0" smtClean="0"/>
              <a:t>.</a:t>
            </a:r>
          </a:p>
        </p:txBody>
      </p:sp>
      <p:sp>
        <p:nvSpPr>
          <p:cNvPr id="4" name="Slide Number Placeholder 3"/>
          <p:cNvSpPr>
            <a:spLocks noGrp="1"/>
          </p:cNvSpPr>
          <p:nvPr>
            <p:ph type="sldNum" sz="quarter" idx="10"/>
          </p:nvPr>
        </p:nvSpPr>
        <p:spPr/>
        <p:txBody>
          <a:bodyPr/>
          <a:lstStyle/>
          <a:p>
            <a:fld id="{4D2B7343-4559-4655-B0BC-11E2F39BB687}" type="slidenum">
              <a:rPr lang="en-US" smtClean="0"/>
              <a:pPr/>
              <a:t>20</a:t>
            </a:fld>
            <a:endParaRPr lang="en-US"/>
          </a:p>
        </p:txBody>
      </p:sp>
    </p:spTree>
    <p:extLst>
      <p:ext uri="{BB962C8B-B14F-4D97-AF65-F5344CB8AC3E}">
        <p14:creationId xmlns:p14="http://schemas.microsoft.com/office/powerpoint/2010/main" val="314126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24 When the messengers of John had left, He began to speak to the crowds about John, “What did you go out into the wilderness to see? A reed shaken by the wind? 25 But what did you go out to see? A man dressed in soft clothing? Those who are splendidly clothed and live in luxury are found in royal palaces! 26 But what did you go out to see? A prophet? Yes, I say to you, and one who is more than a prophet. 27 This is the one about whom it is written,</a:t>
            </a:r>
          </a:p>
          <a:p>
            <a:pPr rtl="0"/>
            <a:r>
              <a:rPr lang="en-US" dirty="0" smtClean="0"/>
              <a:t>      ‘BEHOLD, I SEND MY MESSENGER AHEAD OF YOU,</a:t>
            </a:r>
          </a:p>
          <a:p>
            <a:pPr rtl="0"/>
            <a:r>
              <a:rPr lang="en-US" dirty="0" smtClean="0"/>
              <a:t>      WHO WILL PREPARE YOUR WAY BEFORE YOU.’ </a:t>
            </a:r>
          </a:p>
          <a:p>
            <a:pPr rtl="0"/>
            <a:r>
              <a:rPr lang="en-US" dirty="0" smtClean="0"/>
              <a:t>Lk 7:24–27.</a:t>
            </a:r>
          </a:p>
          <a:p>
            <a:pPr rtl="0"/>
            <a:endParaRPr lang="en-US" dirty="0" smtClean="0"/>
          </a:p>
          <a:p>
            <a:pPr rtl="0"/>
            <a:r>
              <a:rPr lang="en-US" dirty="0" smtClean="0"/>
              <a:t>19 This is the testimony of John, when the Jews sent to him priests and Levites from Jerusalem to ask him, “Who are you?” 20 And he confessed and did not deny, but confessed, “I am not the Christ.” 21 They asked him, “What then? Are you Elijah?” And he said, “I am not.” “Are you the Prophet?” And he answered, “No.” 22 Then they said to him, “Who are you, so that we may give an answer to those who sent us? What do you say about yourself?” 23 He said, “I am A VOICE OF ONE CRYING IN THE WILDERNESS, ‘MAKE STRAIGHT THE WAY OF THE LORD,’ as Isaiah the prophet said.”</a:t>
            </a:r>
          </a:p>
          <a:p>
            <a:pPr rtl="0"/>
            <a:endParaRPr lang="en-US" dirty="0" smtClean="0"/>
          </a:p>
          <a:p>
            <a:pPr rtl="0"/>
            <a:r>
              <a:rPr lang="en-US" dirty="0" smtClean="0"/>
              <a:t>New American Standard Bible, 1995 Edition: Paragraph Version (La Habra, CA: The </a:t>
            </a:r>
            <a:r>
              <a:rPr lang="en-US" dirty="0" err="1" smtClean="0"/>
              <a:t>Lockman</a:t>
            </a:r>
            <a:r>
              <a:rPr lang="en-US" dirty="0" smtClean="0"/>
              <a:t> Foundation, 1995), </a:t>
            </a:r>
            <a:r>
              <a:rPr lang="en-US" dirty="0" err="1" smtClean="0"/>
              <a:t>Jn</a:t>
            </a:r>
            <a:r>
              <a:rPr lang="en-US" dirty="0" smtClean="0"/>
              <a:t> 1:19–23.</a:t>
            </a:r>
          </a:p>
        </p:txBody>
      </p:sp>
      <p:sp>
        <p:nvSpPr>
          <p:cNvPr id="4" name="Slide Number Placeholder 3"/>
          <p:cNvSpPr>
            <a:spLocks noGrp="1"/>
          </p:cNvSpPr>
          <p:nvPr>
            <p:ph type="sldNum" sz="quarter" idx="10"/>
          </p:nvPr>
        </p:nvSpPr>
        <p:spPr/>
        <p:txBody>
          <a:bodyPr/>
          <a:lstStyle/>
          <a:p>
            <a:fld id="{4D2B7343-4559-4655-B0BC-11E2F39BB687}" type="slidenum">
              <a:rPr lang="en-US" smtClean="0"/>
              <a:pPr/>
              <a:t>21</a:t>
            </a:fld>
            <a:endParaRPr lang="en-US"/>
          </a:p>
        </p:txBody>
      </p:sp>
    </p:spTree>
    <p:extLst>
      <p:ext uri="{BB962C8B-B14F-4D97-AF65-F5344CB8AC3E}">
        <p14:creationId xmlns:p14="http://schemas.microsoft.com/office/powerpoint/2010/main" val="2177529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22</a:t>
            </a:fld>
            <a:endParaRPr lang="en-US"/>
          </a:p>
        </p:txBody>
      </p:sp>
    </p:spTree>
    <p:extLst>
      <p:ext uri="{BB962C8B-B14F-4D97-AF65-F5344CB8AC3E}">
        <p14:creationId xmlns:p14="http://schemas.microsoft.com/office/powerpoint/2010/main" val="1641073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a:t>
            </a:fld>
            <a:endParaRPr lang="en-US"/>
          </a:p>
        </p:txBody>
      </p:sp>
    </p:spTree>
    <p:extLst>
      <p:ext uri="{BB962C8B-B14F-4D97-AF65-F5344CB8AC3E}">
        <p14:creationId xmlns:p14="http://schemas.microsoft.com/office/powerpoint/2010/main" val="944766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mn-ea"/>
                <a:cs typeface="Arial" charset="0"/>
              </a:rPr>
              <a:t>"We emerge in 40:1 in a different world from Hezekiah's, immersed in the situation foretold in 39:5-8, which he was so thankful to escape. Nothing is said of the intervening century and a half; we wake, so to speak, on the far side of the disaster, impatient for the end of captivity. In </a:t>
            </a:r>
            <a:r>
              <a:rPr lang="en-US" sz="1200" kern="1200" dirty="0" err="1" smtClean="0">
                <a:solidFill>
                  <a:schemeClr val="tx1"/>
                </a:solidFill>
                <a:latin typeface="Arial" charset="0"/>
                <a:ea typeface="+mn-ea"/>
                <a:cs typeface="Arial" charset="0"/>
              </a:rPr>
              <a:t>chs</a:t>
            </a:r>
            <a:r>
              <a:rPr lang="en-US" sz="1200" kern="1200" dirty="0" smtClean="0">
                <a:solidFill>
                  <a:schemeClr val="tx1"/>
                </a:solidFill>
                <a:latin typeface="Arial" charset="0"/>
                <a:ea typeface="+mn-ea"/>
                <a:cs typeface="Arial" charset="0"/>
              </a:rPr>
              <a:t>. 40—48 liberation is in the air; there is the persistent promise of a new exodus, with God at its head; there is the approach of a conqueror, eventually disclosed as Cyrus, to break Babylon open; there is also a new theme unfolding, to reveal the glory of the call to be a servant and a light to the nations."</a:t>
            </a:r>
          </a:p>
          <a:p>
            <a:pPr lvl="1"/>
            <a:r>
              <a:rPr lang="fr-FR" dirty="0" smtClean="0"/>
              <a:t> Thomas L. Constable, Constables Notes - Isaiah, </a:t>
            </a:r>
            <a:r>
              <a:rPr lang="fr-FR" dirty="0" err="1" smtClean="0"/>
              <a:t>n.d</a:t>
            </a:r>
            <a:r>
              <a:rPr lang="fr-FR" dirty="0" smtClean="0"/>
              <a:t>.</a:t>
            </a:r>
          </a:p>
          <a:p>
            <a:pPr lvl="1"/>
            <a:endParaRPr lang="fr-FR" dirty="0" smtClean="0"/>
          </a:p>
          <a:p>
            <a:pPr lvl="1"/>
            <a:endParaRPr lang="fr-FR" dirty="0" smtClean="0"/>
          </a:p>
          <a:p>
            <a:r>
              <a:rPr lang="fr-FR" b="0" i="0" u="none" strike="noStrike" baseline="0" dirty="0" smtClean="0"/>
              <a:t> Thomas L. Constable, </a:t>
            </a:r>
            <a:r>
              <a:rPr lang="fr-FR" b="0" i="1" u="none" strike="noStrike" baseline="0" dirty="0" smtClean="0"/>
              <a:t>Constables Notes - Isaiah</a:t>
            </a:r>
            <a:r>
              <a:rPr lang="fr-FR" b="0" i="0" u="none" strike="noStrike" baseline="0" dirty="0" smtClean="0"/>
              <a:t>, </a:t>
            </a:r>
            <a:r>
              <a:rPr lang="fr-FR" b="0" i="0" u="none" strike="noStrike" baseline="0" dirty="0" err="1" smtClean="0"/>
              <a:t>n.d</a:t>
            </a:r>
            <a:r>
              <a:rPr lang="fr-FR" b="0" i="0" u="none" strike="noStrike" baseline="0" dirty="0" smtClean="0"/>
              <a:t>.</a:t>
            </a:r>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23</a:t>
            </a:fld>
            <a:endParaRPr lang="en-US"/>
          </a:p>
        </p:txBody>
      </p:sp>
    </p:spTree>
    <p:extLst>
      <p:ext uri="{BB962C8B-B14F-4D97-AF65-F5344CB8AC3E}">
        <p14:creationId xmlns:p14="http://schemas.microsoft.com/office/powerpoint/2010/main" val="4037960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400" b="0" i="1" baseline="30000" dirty="0" smtClean="0"/>
          </a:p>
        </p:txBody>
      </p:sp>
      <p:sp>
        <p:nvSpPr>
          <p:cNvPr id="4" name="Slide Number Placeholder 3"/>
          <p:cNvSpPr>
            <a:spLocks noGrp="1"/>
          </p:cNvSpPr>
          <p:nvPr>
            <p:ph type="sldNum" sz="quarter" idx="10"/>
          </p:nvPr>
        </p:nvSpPr>
        <p:spPr/>
        <p:txBody>
          <a:bodyPr/>
          <a:lstStyle/>
          <a:p>
            <a:fld id="{4D2B7343-4559-4655-B0BC-11E2F39BB687}" type="slidenum">
              <a:rPr lang="en-US" smtClean="0"/>
              <a:pPr/>
              <a:t>27</a:t>
            </a:fld>
            <a:endParaRPr lang="en-US"/>
          </a:p>
        </p:txBody>
      </p:sp>
    </p:spTree>
    <p:extLst>
      <p:ext uri="{BB962C8B-B14F-4D97-AF65-F5344CB8AC3E}">
        <p14:creationId xmlns:p14="http://schemas.microsoft.com/office/powerpoint/2010/main" val="1522585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28</a:t>
            </a:fld>
            <a:endParaRPr lang="en-US"/>
          </a:p>
        </p:txBody>
      </p:sp>
    </p:spTree>
    <p:extLst>
      <p:ext uri="{BB962C8B-B14F-4D97-AF65-F5344CB8AC3E}">
        <p14:creationId xmlns:p14="http://schemas.microsoft.com/office/powerpoint/2010/main" val="960761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Welcome to</a:t>
            </a:r>
            <a:r>
              <a:rPr lang="en-US" sz="1400" baseline="0" dirty="0" smtClean="0"/>
              <a:t> MOB</a:t>
            </a:r>
          </a:p>
          <a:p>
            <a:endParaRPr lang="en-US" sz="1400" baseline="0" dirty="0" smtClean="0"/>
          </a:p>
          <a:p>
            <a:r>
              <a:rPr lang="en-US" sz="1400" baseline="0" dirty="0" smtClean="0"/>
              <a:t>Rod Turk covered Isaiah 14 last year.  Does anyone remember the key word or topic he highlighted as part of his lesson?  PRIDE.  We’ll expand on that idea—but more from God’s attributes than our own.  </a:t>
            </a:r>
            <a:endParaRPr lang="en-US" sz="1400"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30</a:t>
            </a:fld>
            <a:endParaRPr lang="en-US"/>
          </a:p>
        </p:txBody>
      </p:sp>
    </p:spTree>
    <p:extLst>
      <p:ext uri="{BB962C8B-B14F-4D97-AF65-F5344CB8AC3E}">
        <p14:creationId xmlns:p14="http://schemas.microsoft.com/office/powerpoint/2010/main" val="1540400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31</a:t>
            </a:fld>
            <a:endParaRPr lang="en-US"/>
          </a:p>
        </p:txBody>
      </p:sp>
    </p:spTree>
    <p:extLst>
      <p:ext uri="{BB962C8B-B14F-4D97-AF65-F5344CB8AC3E}">
        <p14:creationId xmlns:p14="http://schemas.microsoft.com/office/powerpoint/2010/main" val="3790493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32</a:t>
            </a:fld>
            <a:endParaRPr lang="en-US"/>
          </a:p>
        </p:txBody>
      </p:sp>
    </p:spTree>
    <p:extLst>
      <p:ext uri="{BB962C8B-B14F-4D97-AF65-F5344CB8AC3E}">
        <p14:creationId xmlns:p14="http://schemas.microsoft.com/office/powerpoint/2010/main" val="277554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33</a:t>
            </a:fld>
            <a:endParaRPr lang="en-US"/>
          </a:p>
        </p:txBody>
      </p:sp>
    </p:spTree>
    <p:extLst>
      <p:ext uri="{BB962C8B-B14F-4D97-AF65-F5344CB8AC3E}">
        <p14:creationId xmlns:p14="http://schemas.microsoft.com/office/powerpoint/2010/main" val="3018429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34</a:t>
            </a:fld>
            <a:endParaRPr lang="en-US"/>
          </a:p>
        </p:txBody>
      </p:sp>
    </p:spTree>
    <p:extLst>
      <p:ext uri="{BB962C8B-B14F-4D97-AF65-F5344CB8AC3E}">
        <p14:creationId xmlns:p14="http://schemas.microsoft.com/office/powerpoint/2010/main" val="3432379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35</a:t>
            </a:fld>
            <a:endParaRPr lang="en-US"/>
          </a:p>
        </p:txBody>
      </p:sp>
    </p:spTree>
    <p:extLst>
      <p:ext uri="{BB962C8B-B14F-4D97-AF65-F5344CB8AC3E}">
        <p14:creationId xmlns:p14="http://schemas.microsoft.com/office/powerpoint/2010/main" val="1858345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3</a:t>
            </a:fld>
            <a:endParaRPr lang="en-US"/>
          </a:p>
        </p:txBody>
      </p:sp>
    </p:spTree>
    <p:extLst>
      <p:ext uri="{BB962C8B-B14F-4D97-AF65-F5344CB8AC3E}">
        <p14:creationId xmlns:p14="http://schemas.microsoft.com/office/powerpoint/2010/main" val="5244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a:solidFill>
                  <a:schemeClr val="tx1"/>
                </a:solidFill>
                <a:latin typeface="Calibri" panose="020F0502020204030204" pitchFamily="34" charset="0"/>
                <a:ea typeface="MS PGothic" panose="020B0600070205080204" pitchFamily="34" charset="-128"/>
              </a:defRPr>
            </a:lvl1pPr>
            <a:lvl2pPr marL="742950" indent="-285750" defTabSz="949325">
              <a:defRPr>
                <a:solidFill>
                  <a:schemeClr val="tx1"/>
                </a:solidFill>
                <a:latin typeface="Calibri" panose="020F0502020204030204" pitchFamily="34" charset="0"/>
                <a:ea typeface="MS PGothic" panose="020B0600070205080204" pitchFamily="34" charset="-128"/>
              </a:defRPr>
            </a:lvl2pPr>
            <a:lvl3pPr marL="1143000" indent="-228600" defTabSz="949325">
              <a:defRPr>
                <a:solidFill>
                  <a:schemeClr val="tx1"/>
                </a:solidFill>
                <a:latin typeface="Calibri" panose="020F0502020204030204" pitchFamily="34" charset="0"/>
                <a:ea typeface="MS PGothic" panose="020B0600070205080204" pitchFamily="34" charset="-128"/>
              </a:defRPr>
            </a:lvl3pPr>
            <a:lvl4pPr marL="1600200" indent="-228600" defTabSz="949325">
              <a:defRPr>
                <a:solidFill>
                  <a:schemeClr val="tx1"/>
                </a:solidFill>
                <a:latin typeface="Calibri" panose="020F0502020204030204" pitchFamily="34" charset="0"/>
                <a:ea typeface="MS PGothic" panose="020B0600070205080204" pitchFamily="34" charset="-128"/>
              </a:defRPr>
            </a:lvl4pPr>
            <a:lvl5pPr marL="2057400" indent="-228600" defTabSz="949325">
              <a:defRPr>
                <a:solidFill>
                  <a:schemeClr val="tx1"/>
                </a:solidFill>
                <a:latin typeface="Calibri" panose="020F0502020204030204" pitchFamily="34" charset="0"/>
                <a:ea typeface="MS PGothic" panose="020B0600070205080204" pitchFamily="34" charset="-128"/>
              </a:defRPr>
            </a:lvl5pPr>
            <a:lvl6pPr marL="25146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72DC6CC-EC10-4F00-8541-2F43D4C0B0C2}" type="slidenum">
              <a:rPr lang="en-US" altLang="en-US" smtClean="0">
                <a:cs typeface="Arial" panose="020B0604020202020204" pitchFamily="34" charset="0"/>
              </a:rPr>
              <a:pPr/>
              <a:t>4</a:t>
            </a:fld>
            <a:endParaRPr lang="en-US" altLang="en-US">
              <a:cs typeface="Arial" panose="020B0604020202020204" pitchFamily="34" charset="0"/>
            </a:endParaRPr>
          </a:p>
        </p:txBody>
      </p:sp>
    </p:spTree>
    <p:extLst>
      <p:ext uri="{BB962C8B-B14F-4D97-AF65-F5344CB8AC3E}">
        <p14:creationId xmlns:p14="http://schemas.microsoft.com/office/powerpoint/2010/main" val="2298430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a:solidFill>
                  <a:schemeClr val="tx1"/>
                </a:solidFill>
                <a:latin typeface="Calibri" panose="020F0502020204030204" pitchFamily="34" charset="0"/>
                <a:ea typeface="MS PGothic" panose="020B0600070205080204" pitchFamily="34" charset="-128"/>
              </a:defRPr>
            </a:lvl1pPr>
            <a:lvl2pPr marL="742950" indent="-285750" defTabSz="949325">
              <a:defRPr>
                <a:solidFill>
                  <a:schemeClr val="tx1"/>
                </a:solidFill>
                <a:latin typeface="Calibri" panose="020F0502020204030204" pitchFamily="34" charset="0"/>
                <a:ea typeface="MS PGothic" panose="020B0600070205080204" pitchFamily="34" charset="-128"/>
              </a:defRPr>
            </a:lvl2pPr>
            <a:lvl3pPr marL="1143000" indent="-228600" defTabSz="949325">
              <a:defRPr>
                <a:solidFill>
                  <a:schemeClr val="tx1"/>
                </a:solidFill>
                <a:latin typeface="Calibri" panose="020F0502020204030204" pitchFamily="34" charset="0"/>
                <a:ea typeface="MS PGothic" panose="020B0600070205080204" pitchFamily="34" charset="-128"/>
              </a:defRPr>
            </a:lvl3pPr>
            <a:lvl4pPr marL="1600200" indent="-228600" defTabSz="949325">
              <a:defRPr>
                <a:solidFill>
                  <a:schemeClr val="tx1"/>
                </a:solidFill>
                <a:latin typeface="Calibri" panose="020F0502020204030204" pitchFamily="34" charset="0"/>
                <a:ea typeface="MS PGothic" panose="020B0600070205080204" pitchFamily="34" charset="-128"/>
              </a:defRPr>
            </a:lvl4pPr>
            <a:lvl5pPr marL="2057400" indent="-228600" defTabSz="949325">
              <a:defRPr>
                <a:solidFill>
                  <a:schemeClr val="tx1"/>
                </a:solidFill>
                <a:latin typeface="Calibri" panose="020F0502020204030204" pitchFamily="34" charset="0"/>
                <a:ea typeface="MS PGothic" panose="020B0600070205080204" pitchFamily="34" charset="-128"/>
              </a:defRPr>
            </a:lvl5pPr>
            <a:lvl6pPr marL="25146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72DC6CC-EC10-4F00-8541-2F43D4C0B0C2}" type="slidenum">
              <a:rPr lang="en-US" altLang="en-US" smtClean="0">
                <a:cs typeface="Arial" panose="020B0604020202020204" pitchFamily="34" charset="0"/>
              </a:rPr>
              <a:pPr/>
              <a:t>5</a:t>
            </a:fld>
            <a:endParaRPr lang="en-US" altLang="en-US">
              <a:cs typeface="Arial" panose="020B0604020202020204" pitchFamily="34" charset="0"/>
            </a:endParaRPr>
          </a:p>
        </p:txBody>
      </p:sp>
    </p:spTree>
    <p:extLst>
      <p:ext uri="{BB962C8B-B14F-4D97-AF65-F5344CB8AC3E}">
        <p14:creationId xmlns:p14="http://schemas.microsoft.com/office/powerpoint/2010/main" val="389027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a:solidFill>
                  <a:schemeClr val="tx1"/>
                </a:solidFill>
                <a:latin typeface="Calibri" panose="020F0502020204030204" pitchFamily="34" charset="0"/>
                <a:ea typeface="MS PGothic" panose="020B0600070205080204" pitchFamily="34" charset="-128"/>
              </a:defRPr>
            </a:lvl1pPr>
            <a:lvl2pPr marL="742950" indent="-285750" defTabSz="949325">
              <a:defRPr>
                <a:solidFill>
                  <a:schemeClr val="tx1"/>
                </a:solidFill>
                <a:latin typeface="Calibri" panose="020F0502020204030204" pitchFamily="34" charset="0"/>
                <a:ea typeface="MS PGothic" panose="020B0600070205080204" pitchFamily="34" charset="-128"/>
              </a:defRPr>
            </a:lvl2pPr>
            <a:lvl3pPr marL="1143000" indent="-228600" defTabSz="949325">
              <a:defRPr>
                <a:solidFill>
                  <a:schemeClr val="tx1"/>
                </a:solidFill>
                <a:latin typeface="Calibri" panose="020F0502020204030204" pitchFamily="34" charset="0"/>
                <a:ea typeface="MS PGothic" panose="020B0600070205080204" pitchFamily="34" charset="-128"/>
              </a:defRPr>
            </a:lvl3pPr>
            <a:lvl4pPr marL="1600200" indent="-228600" defTabSz="949325">
              <a:defRPr>
                <a:solidFill>
                  <a:schemeClr val="tx1"/>
                </a:solidFill>
                <a:latin typeface="Calibri" panose="020F0502020204030204" pitchFamily="34" charset="0"/>
                <a:ea typeface="MS PGothic" panose="020B0600070205080204" pitchFamily="34" charset="-128"/>
              </a:defRPr>
            </a:lvl4pPr>
            <a:lvl5pPr marL="2057400" indent="-228600" defTabSz="949325">
              <a:defRPr>
                <a:solidFill>
                  <a:schemeClr val="tx1"/>
                </a:solidFill>
                <a:latin typeface="Calibri" panose="020F0502020204030204" pitchFamily="34" charset="0"/>
                <a:ea typeface="MS PGothic" panose="020B0600070205080204" pitchFamily="34" charset="-128"/>
              </a:defRPr>
            </a:lvl5pPr>
            <a:lvl6pPr marL="25146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72DC6CC-EC10-4F00-8541-2F43D4C0B0C2}" type="slidenum">
              <a:rPr lang="en-US" altLang="en-US" smtClean="0">
                <a:cs typeface="Arial" panose="020B0604020202020204" pitchFamily="34" charset="0"/>
              </a:rPr>
              <a:pPr/>
              <a:t>6</a:t>
            </a:fld>
            <a:endParaRPr lang="en-US" altLang="en-US">
              <a:cs typeface="Arial" panose="020B0604020202020204" pitchFamily="34" charset="0"/>
            </a:endParaRPr>
          </a:p>
        </p:txBody>
      </p:sp>
    </p:spTree>
    <p:extLst>
      <p:ext uri="{BB962C8B-B14F-4D97-AF65-F5344CB8AC3E}">
        <p14:creationId xmlns:p14="http://schemas.microsoft.com/office/powerpoint/2010/main" val="3060983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a:solidFill>
                  <a:schemeClr val="tx1"/>
                </a:solidFill>
                <a:latin typeface="Calibri" panose="020F0502020204030204" pitchFamily="34" charset="0"/>
                <a:ea typeface="MS PGothic" panose="020B0600070205080204" pitchFamily="34" charset="-128"/>
              </a:defRPr>
            </a:lvl1pPr>
            <a:lvl2pPr marL="742950" indent="-285750" defTabSz="949325">
              <a:defRPr>
                <a:solidFill>
                  <a:schemeClr val="tx1"/>
                </a:solidFill>
                <a:latin typeface="Calibri" panose="020F0502020204030204" pitchFamily="34" charset="0"/>
                <a:ea typeface="MS PGothic" panose="020B0600070205080204" pitchFamily="34" charset="-128"/>
              </a:defRPr>
            </a:lvl2pPr>
            <a:lvl3pPr marL="1143000" indent="-228600" defTabSz="949325">
              <a:defRPr>
                <a:solidFill>
                  <a:schemeClr val="tx1"/>
                </a:solidFill>
                <a:latin typeface="Calibri" panose="020F0502020204030204" pitchFamily="34" charset="0"/>
                <a:ea typeface="MS PGothic" panose="020B0600070205080204" pitchFamily="34" charset="-128"/>
              </a:defRPr>
            </a:lvl3pPr>
            <a:lvl4pPr marL="1600200" indent="-228600" defTabSz="949325">
              <a:defRPr>
                <a:solidFill>
                  <a:schemeClr val="tx1"/>
                </a:solidFill>
                <a:latin typeface="Calibri" panose="020F0502020204030204" pitchFamily="34" charset="0"/>
                <a:ea typeface="MS PGothic" panose="020B0600070205080204" pitchFamily="34" charset="-128"/>
              </a:defRPr>
            </a:lvl4pPr>
            <a:lvl5pPr marL="2057400" indent="-228600" defTabSz="949325">
              <a:defRPr>
                <a:solidFill>
                  <a:schemeClr val="tx1"/>
                </a:solidFill>
                <a:latin typeface="Calibri" panose="020F0502020204030204" pitchFamily="34" charset="0"/>
                <a:ea typeface="MS PGothic" panose="020B0600070205080204" pitchFamily="34" charset="-128"/>
              </a:defRPr>
            </a:lvl5pPr>
            <a:lvl6pPr marL="25146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72DC6CC-EC10-4F00-8541-2F43D4C0B0C2}" type="slidenum">
              <a:rPr lang="en-US" altLang="en-US" smtClean="0">
                <a:cs typeface="Arial" panose="020B0604020202020204" pitchFamily="34" charset="0"/>
              </a:rPr>
              <a:pPr/>
              <a:t>7</a:t>
            </a:fld>
            <a:endParaRPr lang="en-US" altLang="en-US">
              <a:cs typeface="Arial" panose="020B0604020202020204" pitchFamily="34" charset="0"/>
            </a:endParaRPr>
          </a:p>
        </p:txBody>
      </p:sp>
    </p:spTree>
    <p:extLst>
      <p:ext uri="{BB962C8B-B14F-4D97-AF65-F5344CB8AC3E}">
        <p14:creationId xmlns:p14="http://schemas.microsoft.com/office/powerpoint/2010/main" val="1679904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a:solidFill>
                  <a:schemeClr val="tx1"/>
                </a:solidFill>
                <a:latin typeface="Calibri" panose="020F0502020204030204" pitchFamily="34" charset="0"/>
                <a:ea typeface="MS PGothic" panose="020B0600070205080204" pitchFamily="34" charset="-128"/>
              </a:defRPr>
            </a:lvl1pPr>
            <a:lvl2pPr marL="742950" indent="-285750" defTabSz="949325">
              <a:defRPr>
                <a:solidFill>
                  <a:schemeClr val="tx1"/>
                </a:solidFill>
                <a:latin typeface="Calibri" panose="020F0502020204030204" pitchFamily="34" charset="0"/>
                <a:ea typeface="MS PGothic" panose="020B0600070205080204" pitchFamily="34" charset="-128"/>
              </a:defRPr>
            </a:lvl2pPr>
            <a:lvl3pPr marL="1143000" indent="-228600" defTabSz="949325">
              <a:defRPr>
                <a:solidFill>
                  <a:schemeClr val="tx1"/>
                </a:solidFill>
                <a:latin typeface="Calibri" panose="020F0502020204030204" pitchFamily="34" charset="0"/>
                <a:ea typeface="MS PGothic" panose="020B0600070205080204" pitchFamily="34" charset="-128"/>
              </a:defRPr>
            </a:lvl3pPr>
            <a:lvl4pPr marL="1600200" indent="-228600" defTabSz="949325">
              <a:defRPr>
                <a:solidFill>
                  <a:schemeClr val="tx1"/>
                </a:solidFill>
                <a:latin typeface="Calibri" panose="020F0502020204030204" pitchFamily="34" charset="0"/>
                <a:ea typeface="MS PGothic" panose="020B0600070205080204" pitchFamily="34" charset="-128"/>
              </a:defRPr>
            </a:lvl4pPr>
            <a:lvl5pPr marL="2057400" indent="-228600" defTabSz="949325">
              <a:defRPr>
                <a:solidFill>
                  <a:schemeClr val="tx1"/>
                </a:solidFill>
                <a:latin typeface="Calibri" panose="020F0502020204030204" pitchFamily="34" charset="0"/>
                <a:ea typeface="MS PGothic" panose="020B0600070205080204" pitchFamily="34" charset="-128"/>
              </a:defRPr>
            </a:lvl5pPr>
            <a:lvl6pPr marL="25146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72DC6CC-EC10-4F00-8541-2F43D4C0B0C2}" type="slidenum">
              <a:rPr lang="en-US" altLang="en-US" smtClean="0">
                <a:cs typeface="Arial" panose="020B0604020202020204" pitchFamily="34" charset="0"/>
              </a:rPr>
              <a:pPr/>
              <a:t>8</a:t>
            </a:fld>
            <a:endParaRPr lang="en-US" altLang="en-US">
              <a:cs typeface="Arial" panose="020B0604020202020204" pitchFamily="34" charset="0"/>
            </a:endParaRPr>
          </a:p>
        </p:txBody>
      </p:sp>
    </p:spTree>
    <p:extLst>
      <p:ext uri="{BB962C8B-B14F-4D97-AF65-F5344CB8AC3E}">
        <p14:creationId xmlns:p14="http://schemas.microsoft.com/office/powerpoint/2010/main" val="582894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a:solidFill>
                  <a:schemeClr val="tx1"/>
                </a:solidFill>
                <a:latin typeface="Calibri" panose="020F0502020204030204" pitchFamily="34" charset="0"/>
                <a:ea typeface="MS PGothic" panose="020B0600070205080204" pitchFamily="34" charset="-128"/>
              </a:defRPr>
            </a:lvl1pPr>
            <a:lvl2pPr marL="742950" indent="-285750" defTabSz="949325">
              <a:defRPr>
                <a:solidFill>
                  <a:schemeClr val="tx1"/>
                </a:solidFill>
                <a:latin typeface="Calibri" panose="020F0502020204030204" pitchFamily="34" charset="0"/>
                <a:ea typeface="MS PGothic" panose="020B0600070205080204" pitchFamily="34" charset="-128"/>
              </a:defRPr>
            </a:lvl2pPr>
            <a:lvl3pPr marL="1143000" indent="-228600" defTabSz="949325">
              <a:defRPr>
                <a:solidFill>
                  <a:schemeClr val="tx1"/>
                </a:solidFill>
                <a:latin typeface="Calibri" panose="020F0502020204030204" pitchFamily="34" charset="0"/>
                <a:ea typeface="MS PGothic" panose="020B0600070205080204" pitchFamily="34" charset="-128"/>
              </a:defRPr>
            </a:lvl3pPr>
            <a:lvl4pPr marL="1600200" indent="-228600" defTabSz="949325">
              <a:defRPr>
                <a:solidFill>
                  <a:schemeClr val="tx1"/>
                </a:solidFill>
                <a:latin typeface="Calibri" panose="020F0502020204030204" pitchFamily="34" charset="0"/>
                <a:ea typeface="MS PGothic" panose="020B0600070205080204" pitchFamily="34" charset="-128"/>
              </a:defRPr>
            </a:lvl4pPr>
            <a:lvl5pPr marL="2057400" indent="-228600" defTabSz="949325">
              <a:defRPr>
                <a:solidFill>
                  <a:schemeClr val="tx1"/>
                </a:solidFill>
                <a:latin typeface="Calibri" panose="020F0502020204030204" pitchFamily="34" charset="0"/>
                <a:ea typeface="MS PGothic" panose="020B0600070205080204" pitchFamily="34" charset="-128"/>
              </a:defRPr>
            </a:lvl5pPr>
            <a:lvl6pPr marL="25146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72DC6CC-EC10-4F00-8541-2F43D4C0B0C2}" type="slidenum">
              <a:rPr lang="en-US" altLang="en-US" smtClean="0">
                <a:cs typeface="Arial" panose="020B0604020202020204" pitchFamily="34" charset="0"/>
              </a:rPr>
              <a:pPr/>
              <a:t>9</a:t>
            </a:fld>
            <a:endParaRPr lang="en-US" altLang="en-US">
              <a:cs typeface="Arial" panose="020B0604020202020204" pitchFamily="34" charset="0"/>
            </a:endParaRPr>
          </a:p>
        </p:txBody>
      </p:sp>
    </p:spTree>
    <p:extLst>
      <p:ext uri="{BB962C8B-B14F-4D97-AF65-F5344CB8AC3E}">
        <p14:creationId xmlns:p14="http://schemas.microsoft.com/office/powerpoint/2010/main" val="414439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accent4">
                    <a:lumMod val="95000"/>
                    <a:lumOff val="5000"/>
                  </a:schemeClr>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endParaRPr lang="en-US" altLang="en-US"/>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endParaRPr lang="en-US" altLang="en-US"/>
          </a:p>
        </p:txBody>
      </p:sp>
      <p:sp>
        <p:nvSpPr>
          <p:cNvPr id="10246" name="Rectangle 6"/>
          <p:cNvSpPr>
            <a:spLocks noGrp="1" noChangeArrowheads="1"/>
          </p:cNvSpPr>
          <p:nvPr>
            <p:ph type="sldNum" sz="quarter" idx="4"/>
          </p:nvPr>
        </p:nvSpPr>
        <p:spPr/>
        <p:txBody>
          <a:bodyPr/>
          <a:lstStyle>
            <a:lvl1pPr>
              <a:defRPr/>
            </a:lvl1pPr>
          </a:lstStyle>
          <a:p>
            <a:fld id="{39B8C130-83AE-45C9-96DC-9BAD79FDAF9F}" type="slidenum">
              <a:rPr lang="en-US" altLang="en-US"/>
              <a:pPr/>
              <a:t>‹#›</a:t>
            </a:fld>
            <a:endParaRPr lang="en-US" altLang="en-US"/>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endParaRPr lang="en-US"/>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4700696"/>
            <a:ext cx="11054080" cy="1452880"/>
          </a:xfrm>
        </p:spPr>
        <p:txBody>
          <a:bodyPr anchor="t"/>
          <a:lstStyle>
            <a:lvl1pPr algn="l">
              <a:defRPr sz="4267" b="1" cap="all"/>
            </a:lvl1pPr>
          </a:lstStyle>
          <a:p>
            <a:r>
              <a:rPr lang="en-US"/>
              <a:t>Click to edit Master title style</a:t>
            </a:r>
          </a:p>
        </p:txBody>
      </p:sp>
      <p:sp>
        <p:nvSpPr>
          <p:cNvPr id="3" name="Text Placeholder 2"/>
          <p:cNvSpPr>
            <a:spLocks noGrp="1"/>
          </p:cNvSpPr>
          <p:nvPr>
            <p:ph type="body" idx="1"/>
          </p:nvPr>
        </p:nvSpPr>
        <p:spPr>
          <a:xfrm>
            <a:off x="1027290" y="3100495"/>
            <a:ext cx="11054080" cy="1600199"/>
          </a:xfrm>
        </p:spPr>
        <p:txBody>
          <a:bodyPr anchor="b"/>
          <a:lstStyle>
            <a:lvl1pPr marL="0" indent="0">
              <a:buNone/>
              <a:defRPr sz="2133">
                <a:solidFill>
                  <a:schemeClr val="tx1">
                    <a:tint val="75000"/>
                  </a:schemeClr>
                </a:solidFill>
              </a:defRPr>
            </a:lvl1pPr>
            <a:lvl2pPr marL="487638" indent="0">
              <a:buNone/>
              <a:defRPr sz="1920">
                <a:solidFill>
                  <a:schemeClr val="tx1">
                    <a:tint val="75000"/>
                  </a:schemeClr>
                </a:solidFill>
              </a:defRPr>
            </a:lvl2pPr>
            <a:lvl3pPr marL="975276" indent="0">
              <a:buNone/>
              <a:defRPr sz="1707">
                <a:solidFill>
                  <a:schemeClr val="tx1">
                    <a:tint val="75000"/>
                  </a:schemeClr>
                </a:solidFill>
              </a:defRPr>
            </a:lvl3pPr>
            <a:lvl4pPr marL="1462915" indent="0">
              <a:buNone/>
              <a:defRPr sz="1493">
                <a:solidFill>
                  <a:schemeClr val="tx1">
                    <a:tint val="75000"/>
                  </a:schemeClr>
                </a:solidFill>
              </a:defRPr>
            </a:lvl4pPr>
            <a:lvl5pPr marL="1950553" indent="0">
              <a:buNone/>
              <a:defRPr sz="1493">
                <a:solidFill>
                  <a:schemeClr val="tx1">
                    <a:tint val="75000"/>
                  </a:schemeClr>
                </a:solidFill>
              </a:defRPr>
            </a:lvl5pPr>
            <a:lvl6pPr marL="2438191" indent="0">
              <a:buNone/>
              <a:defRPr sz="1493">
                <a:solidFill>
                  <a:schemeClr val="tx1">
                    <a:tint val="75000"/>
                  </a:schemeClr>
                </a:solidFill>
              </a:defRPr>
            </a:lvl6pPr>
            <a:lvl7pPr marL="2925829" indent="0">
              <a:buNone/>
              <a:defRPr sz="1493">
                <a:solidFill>
                  <a:schemeClr val="tx1">
                    <a:tint val="75000"/>
                  </a:schemeClr>
                </a:solidFill>
              </a:defRPr>
            </a:lvl7pPr>
            <a:lvl8pPr marL="3413468" indent="0">
              <a:buNone/>
              <a:defRPr sz="1493">
                <a:solidFill>
                  <a:schemeClr val="tx1">
                    <a:tint val="75000"/>
                  </a:schemeClr>
                </a:solidFill>
              </a:defRPr>
            </a:lvl8pPr>
            <a:lvl9pPr marL="3901105"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3EDB2F75-4A6D-4420-85B4-574EFCE8EAA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318342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1706883"/>
            <a:ext cx="5743787"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1706883"/>
            <a:ext cx="5743787"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B9775375-C06D-4817-A53B-D2D001D7A1BA}"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82381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3" y="1637454"/>
            <a:ext cx="5746045" cy="682413"/>
          </a:xfrm>
        </p:spPr>
        <p:txBody>
          <a:bodyPr anchor="b"/>
          <a:lstStyle>
            <a:lvl1pPr marL="0" indent="0">
              <a:buNone/>
              <a:defRPr sz="2560" b="1"/>
            </a:lvl1pPr>
            <a:lvl2pPr marL="487638" indent="0">
              <a:buNone/>
              <a:defRPr sz="2133" b="1"/>
            </a:lvl2pPr>
            <a:lvl3pPr marL="975276" indent="0">
              <a:buNone/>
              <a:defRPr sz="1920" b="1"/>
            </a:lvl3pPr>
            <a:lvl4pPr marL="1462915" indent="0">
              <a:buNone/>
              <a:defRPr sz="1707" b="1"/>
            </a:lvl4pPr>
            <a:lvl5pPr marL="1950553" indent="0">
              <a:buNone/>
              <a:defRPr sz="1707" b="1"/>
            </a:lvl5pPr>
            <a:lvl6pPr marL="2438191" indent="0">
              <a:buNone/>
              <a:defRPr sz="1707" b="1"/>
            </a:lvl6pPr>
            <a:lvl7pPr marL="2925829" indent="0">
              <a:buNone/>
              <a:defRPr sz="1707" b="1"/>
            </a:lvl7pPr>
            <a:lvl8pPr marL="3413468" indent="0">
              <a:buNone/>
              <a:defRPr sz="1707" b="1"/>
            </a:lvl8pPr>
            <a:lvl9pPr marL="3901105" indent="0">
              <a:buNone/>
              <a:defRPr sz="1707" b="1"/>
            </a:lvl9pPr>
          </a:lstStyle>
          <a:p>
            <a:pPr lvl="0"/>
            <a:r>
              <a:rPr lang="en-US"/>
              <a:t>Click to edit Master text styles</a:t>
            </a:r>
          </a:p>
        </p:txBody>
      </p:sp>
      <p:sp>
        <p:nvSpPr>
          <p:cNvPr id="4" name="Content Placeholder 3"/>
          <p:cNvSpPr>
            <a:spLocks noGrp="1"/>
          </p:cNvSpPr>
          <p:nvPr>
            <p:ph sz="half" idx="2"/>
          </p:nvPr>
        </p:nvSpPr>
        <p:spPr>
          <a:xfrm>
            <a:off x="650243" y="2319867"/>
            <a:ext cx="5746045"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1" y="1637454"/>
            <a:ext cx="5748302" cy="682413"/>
          </a:xfrm>
        </p:spPr>
        <p:txBody>
          <a:bodyPr anchor="b"/>
          <a:lstStyle>
            <a:lvl1pPr marL="0" indent="0">
              <a:buNone/>
              <a:defRPr sz="2560" b="1"/>
            </a:lvl1pPr>
            <a:lvl2pPr marL="487638" indent="0">
              <a:buNone/>
              <a:defRPr sz="2133" b="1"/>
            </a:lvl2pPr>
            <a:lvl3pPr marL="975276" indent="0">
              <a:buNone/>
              <a:defRPr sz="1920" b="1"/>
            </a:lvl3pPr>
            <a:lvl4pPr marL="1462915" indent="0">
              <a:buNone/>
              <a:defRPr sz="1707" b="1"/>
            </a:lvl4pPr>
            <a:lvl5pPr marL="1950553" indent="0">
              <a:buNone/>
              <a:defRPr sz="1707" b="1"/>
            </a:lvl5pPr>
            <a:lvl6pPr marL="2438191" indent="0">
              <a:buNone/>
              <a:defRPr sz="1707" b="1"/>
            </a:lvl6pPr>
            <a:lvl7pPr marL="2925829" indent="0">
              <a:buNone/>
              <a:defRPr sz="1707" b="1"/>
            </a:lvl7pPr>
            <a:lvl8pPr marL="3413468" indent="0">
              <a:buNone/>
              <a:defRPr sz="1707" b="1"/>
            </a:lvl8pPr>
            <a:lvl9pPr marL="3901105"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606261" y="2319867"/>
            <a:ext cx="5748302"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8"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9" name="Slide Number Placeholder 5"/>
          <p:cNvSpPr>
            <a:spLocks noGrp="1"/>
          </p:cNvSpPr>
          <p:nvPr>
            <p:ph type="sldNum" sz="quarter" idx="12"/>
          </p:nvPr>
        </p:nvSpPr>
        <p:spPr/>
        <p:txBody>
          <a:bodyPr/>
          <a:lstStyle>
            <a:lvl1pPr>
              <a:defRPr/>
            </a:lvl1pPr>
          </a:lstStyle>
          <a:p>
            <a:pPr defTabSz="973698"/>
            <a:fld id="{0393CCF1-95F0-42EF-B183-8BA73E6C888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887304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4"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5" name="Slide Number Placeholder 5"/>
          <p:cNvSpPr>
            <a:spLocks noGrp="1"/>
          </p:cNvSpPr>
          <p:nvPr>
            <p:ph type="sldNum" sz="quarter" idx="12"/>
          </p:nvPr>
        </p:nvSpPr>
        <p:spPr/>
        <p:txBody>
          <a:bodyPr/>
          <a:lstStyle>
            <a:lvl1pPr>
              <a:defRPr/>
            </a:lvl1p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835711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1187" y="6985001"/>
            <a:ext cx="2059093" cy="389467"/>
          </a:xfrm>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3" name="Footer Placeholder 2"/>
          <p:cNvSpPr>
            <a:spLocks noGrp="1"/>
          </p:cNvSpPr>
          <p:nvPr>
            <p:ph type="ftr" sz="quarter" idx="11"/>
          </p:nvPr>
        </p:nvSpPr>
        <p:spPr>
          <a:xfrm>
            <a:off x="2968414" y="6996854"/>
            <a:ext cx="7044267" cy="389467"/>
          </a:xfrm>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4" name="Slide Number Placeholder 3"/>
          <p:cNvSpPr>
            <a:spLocks noGrp="1"/>
          </p:cNvSpPr>
          <p:nvPr>
            <p:ph type="sldNum" sz="quarter" idx="12"/>
          </p:nvPr>
        </p:nvSpPr>
        <p:spPr>
          <a:xfrm>
            <a:off x="11963401" y="6952827"/>
            <a:ext cx="975360" cy="389467"/>
          </a:xfrm>
        </p:spPr>
        <p:txBody>
          <a:bodyPr/>
          <a:lstStyle>
            <a:lvl1pPr>
              <a:defRPr/>
            </a:lvl1pPr>
          </a:lstStyle>
          <a:p>
            <a:pPr defTabSz="973698"/>
            <a:fld id="{9B95895E-E344-4488-9E47-9CDC3F8E1F04}"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497688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291253"/>
            <a:ext cx="4278490" cy="1239520"/>
          </a:xfrm>
        </p:spPr>
        <p:txBody>
          <a:bodyPr anchor="b"/>
          <a:lstStyle>
            <a:lvl1pPr algn="l">
              <a:defRPr sz="2133" b="1"/>
            </a:lvl1pPr>
          </a:lstStyle>
          <a:p>
            <a:r>
              <a:rPr lang="en-US"/>
              <a:t>Click to edit Master title style</a:t>
            </a:r>
          </a:p>
        </p:txBody>
      </p:sp>
      <p:sp>
        <p:nvSpPr>
          <p:cNvPr id="3" name="Content Placeholder 2"/>
          <p:cNvSpPr>
            <a:spLocks noGrp="1"/>
          </p:cNvSpPr>
          <p:nvPr>
            <p:ph idx="1"/>
          </p:nvPr>
        </p:nvSpPr>
        <p:spPr>
          <a:xfrm>
            <a:off x="5084516" y="291255"/>
            <a:ext cx="7270045" cy="6243321"/>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2" y="1530775"/>
            <a:ext cx="4278490" cy="5003801"/>
          </a:xfrm>
        </p:spPr>
        <p:txBody>
          <a:bodyPr/>
          <a:lstStyle>
            <a:lvl1pPr marL="0" indent="0">
              <a:buNone/>
              <a:defRPr sz="1493"/>
            </a:lvl1pPr>
            <a:lvl2pPr marL="487638" indent="0">
              <a:buNone/>
              <a:defRPr sz="1280"/>
            </a:lvl2pPr>
            <a:lvl3pPr marL="975276" indent="0">
              <a:buNone/>
              <a:defRPr sz="1067"/>
            </a:lvl3pPr>
            <a:lvl4pPr marL="1462915" indent="0">
              <a:buNone/>
              <a:defRPr sz="960"/>
            </a:lvl4pPr>
            <a:lvl5pPr marL="1950553" indent="0">
              <a:buNone/>
              <a:defRPr sz="960"/>
            </a:lvl5pPr>
            <a:lvl6pPr marL="2438191" indent="0">
              <a:buNone/>
              <a:defRPr sz="960"/>
            </a:lvl6pPr>
            <a:lvl7pPr marL="2925829" indent="0">
              <a:buNone/>
              <a:defRPr sz="960"/>
            </a:lvl7pPr>
            <a:lvl8pPr marL="3413468" indent="0">
              <a:buNone/>
              <a:defRPr sz="960"/>
            </a:lvl8pPr>
            <a:lvl9pPr marL="3901105" indent="0">
              <a:buNone/>
              <a:defRPr sz="960"/>
            </a:lvl9pPr>
          </a:lstStyle>
          <a:p>
            <a:pPr lvl="0"/>
            <a:r>
              <a:rPr lang="en-US"/>
              <a:t>Click to edit Master text styles</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6B12CDD0-413C-4FF0-AB0F-E399B4FB889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196048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1" y="5120640"/>
            <a:ext cx="7802880" cy="604521"/>
          </a:xfrm>
        </p:spPr>
        <p:txBody>
          <a:bodyPr anchor="b"/>
          <a:lstStyle>
            <a:lvl1pPr algn="l">
              <a:defRPr sz="2133" b="1"/>
            </a:lvl1pPr>
          </a:lstStyle>
          <a:p>
            <a:r>
              <a:rPr lang="en-US"/>
              <a:t>Click to edit Master title style</a:t>
            </a:r>
          </a:p>
        </p:txBody>
      </p:sp>
      <p:sp>
        <p:nvSpPr>
          <p:cNvPr id="3" name="Picture Placeholder 2"/>
          <p:cNvSpPr>
            <a:spLocks noGrp="1"/>
          </p:cNvSpPr>
          <p:nvPr>
            <p:ph type="pic" idx="1"/>
          </p:nvPr>
        </p:nvSpPr>
        <p:spPr>
          <a:xfrm>
            <a:off x="2549031" y="653627"/>
            <a:ext cx="7802880" cy="4389120"/>
          </a:xfrm>
        </p:spPr>
        <p:txBody>
          <a:bodyPr rtlCol="0">
            <a:normAutofit/>
          </a:bodyPr>
          <a:lstStyle>
            <a:lvl1pPr marL="0" indent="0">
              <a:buNone/>
              <a:defRPr sz="3413"/>
            </a:lvl1pPr>
            <a:lvl2pPr marL="487638" indent="0">
              <a:buNone/>
              <a:defRPr sz="2987"/>
            </a:lvl2pPr>
            <a:lvl3pPr marL="975276" indent="0">
              <a:buNone/>
              <a:defRPr sz="2560"/>
            </a:lvl3pPr>
            <a:lvl4pPr marL="1462915" indent="0">
              <a:buNone/>
              <a:defRPr sz="2133"/>
            </a:lvl4pPr>
            <a:lvl5pPr marL="1950553" indent="0">
              <a:buNone/>
              <a:defRPr sz="2133"/>
            </a:lvl5pPr>
            <a:lvl6pPr marL="2438191" indent="0">
              <a:buNone/>
              <a:defRPr sz="2133"/>
            </a:lvl6pPr>
            <a:lvl7pPr marL="2925829" indent="0">
              <a:buNone/>
              <a:defRPr sz="2133"/>
            </a:lvl7pPr>
            <a:lvl8pPr marL="3413468" indent="0">
              <a:buNone/>
              <a:defRPr sz="2133"/>
            </a:lvl8pPr>
            <a:lvl9pPr marL="3901105" indent="0">
              <a:buNone/>
              <a:defRPr sz="2133"/>
            </a:lvl9pPr>
          </a:lstStyle>
          <a:p>
            <a:pPr lvl="0"/>
            <a:endParaRPr lang="en-US" noProof="0" dirty="0"/>
          </a:p>
        </p:txBody>
      </p:sp>
      <p:sp>
        <p:nvSpPr>
          <p:cNvPr id="4" name="Text Placeholder 3"/>
          <p:cNvSpPr>
            <a:spLocks noGrp="1"/>
          </p:cNvSpPr>
          <p:nvPr>
            <p:ph type="body" sz="half" idx="2"/>
          </p:nvPr>
        </p:nvSpPr>
        <p:spPr>
          <a:xfrm>
            <a:off x="2549031" y="5725161"/>
            <a:ext cx="7802880" cy="858519"/>
          </a:xfrm>
        </p:spPr>
        <p:txBody>
          <a:bodyPr/>
          <a:lstStyle>
            <a:lvl1pPr marL="0" indent="0">
              <a:buNone/>
              <a:defRPr sz="1493"/>
            </a:lvl1pPr>
            <a:lvl2pPr marL="487638" indent="0">
              <a:buNone/>
              <a:defRPr sz="1280"/>
            </a:lvl2pPr>
            <a:lvl3pPr marL="975276" indent="0">
              <a:buNone/>
              <a:defRPr sz="1067"/>
            </a:lvl3pPr>
            <a:lvl4pPr marL="1462915" indent="0">
              <a:buNone/>
              <a:defRPr sz="960"/>
            </a:lvl4pPr>
            <a:lvl5pPr marL="1950553" indent="0">
              <a:buNone/>
              <a:defRPr sz="960"/>
            </a:lvl5pPr>
            <a:lvl6pPr marL="2438191" indent="0">
              <a:buNone/>
              <a:defRPr sz="960"/>
            </a:lvl6pPr>
            <a:lvl7pPr marL="2925829" indent="0">
              <a:buNone/>
              <a:defRPr sz="960"/>
            </a:lvl7pPr>
            <a:lvl8pPr marL="3413468" indent="0">
              <a:buNone/>
              <a:defRPr sz="960"/>
            </a:lvl8pPr>
            <a:lvl9pPr marL="3901105" indent="0">
              <a:buNone/>
              <a:defRPr sz="960"/>
            </a:lvl9pPr>
          </a:lstStyle>
          <a:p>
            <a:pPr lvl="0"/>
            <a:r>
              <a:rPr lang="en-US"/>
              <a:t>Click to edit Master text styles</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DFD8694A-D3C0-420F-AD45-355B7208372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946701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CB4D926D-411B-4D3C-A0E6-4F4D583EAA2D}"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11388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292949"/>
            <a:ext cx="292608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292949"/>
            <a:ext cx="8561493"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44DE8A40-D619-4045-A85C-AF5F0AA0A013}"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16244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tx1"/>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pPr marL="0" marR="0" lvl="0" indent="0" algn="l"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pPr marL="0" marR="0" lvl="0" indent="0" algn="ctr"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6" name="Rectangle 6"/>
          <p:cNvSpPr>
            <a:spLocks noGrp="1" noChangeArrowheads="1"/>
          </p:cNvSpPr>
          <p:nvPr>
            <p:ph type="sldNum" sz="quarter" idx="4"/>
          </p:nvPr>
        </p:nvSpPr>
        <p:spPr/>
        <p:txBody>
          <a:bodyPr/>
          <a:lstStyle>
            <a:lvl1pPr>
              <a:defRPr/>
            </a:lvl1pPr>
          </a:lstStyle>
          <a:p>
            <a:pPr marL="0" marR="0" lvl="0" indent="0" algn="r" defTabSz="982136" rtl="0" eaLnBrk="1" fontAlgn="base" latinLnBrk="0" hangingPunct="1">
              <a:lnSpc>
                <a:spcPct val="100000"/>
              </a:lnSpc>
              <a:spcBef>
                <a:spcPct val="0"/>
              </a:spcBef>
              <a:spcAft>
                <a:spcPct val="0"/>
              </a:spcAft>
              <a:buClrTx/>
              <a:buSzTx/>
              <a:buFontTx/>
              <a:buNone/>
              <a:tabLst/>
              <a:defRPr/>
            </a:pPr>
            <a:fld id="{39B8C130-83AE-45C9-96DC-9BAD79FDAF9F}" type="slidenum">
              <a:rPr kumimoji="0" lang="en-US" altLang="en-US" sz="1321" b="0" i="0" u="none" strike="noStrike" kern="1200" cap="none" spc="0" normalizeH="0" baseline="0" noProof="0">
                <a:ln>
                  <a:noFill/>
                </a:ln>
                <a:solidFill>
                  <a:srgbClr val="FFFFFF"/>
                </a:solidFill>
                <a:effectLst/>
                <a:uLnTx/>
                <a:uFillTx/>
                <a:latin typeface="Garamond"/>
                <a:ea typeface="+mn-ea"/>
                <a:cs typeface="Arial" charset="0"/>
              </a:rPr>
              <a:pPr marL="0" marR="0" lvl="0" indent="0" algn="r" defTabSz="982136" rtl="0" eaLnBrk="1" fontAlgn="base" latinLnBrk="0" hangingPunct="1">
                <a:lnSpc>
                  <a:spcPct val="100000"/>
                </a:lnSpc>
                <a:spcBef>
                  <a:spcPct val="0"/>
                </a:spcBef>
                <a:spcAft>
                  <a:spcPct val="0"/>
                </a:spcAft>
                <a:buClrTx/>
                <a:buSzTx/>
                <a:buFontTx/>
                <a:buNone/>
                <a:tabLst/>
                <a:defRPr/>
              </a:pPr>
              <a:t>‹#›</a:t>
            </a:fld>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8"/>
          <p:cNvSpPr>
            <a:spLocks noChangeArrowheads="1"/>
          </p:cNvSpPr>
          <p:nvPr userDrawn="1"/>
        </p:nvSpPr>
        <p:spPr bwMode="auto">
          <a:xfrm>
            <a:off x="1063038" y="1383502"/>
            <a:ext cx="11077359" cy="650879"/>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chemeClr val="tx1"/>
            </a:solidFill>
            <a:prstDash val="solid"/>
            <a:miter lim="800000"/>
            <a:headEnd/>
            <a:tailEnd/>
          </a:ln>
        </p:spPr>
        <p:txBody>
          <a:bodyPr/>
          <a:lstStyle/>
          <a:p>
            <a:endParaRPr lang="en-US"/>
          </a:p>
        </p:txBody>
      </p:sp>
      <p:cxnSp>
        <p:nvCxnSpPr>
          <p:cNvPr id="3" name="Straight Connector 2"/>
          <p:cNvCxnSpPr>
            <a:stCxn id="10248" idx="0"/>
          </p:cNvCxnSpPr>
          <p:nvPr userDrawn="1"/>
        </p:nvCxnSpPr>
        <p:spPr>
          <a:xfrm>
            <a:off x="2816849" y="4225925"/>
            <a:ext cx="9321395"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1720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400" y="296867"/>
            <a:ext cx="10187953" cy="846137"/>
          </a:xfrm>
        </p:spPr>
        <p:txBody>
          <a:bodyPr/>
          <a:lstStyle>
            <a:lvl1pPr>
              <a:defRPr sz="4500" b="0">
                <a:solidFill>
                  <a:schemeClr val="accent4">
                    <a:lumMod val="95000"/>
                    <a:lumOff val="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9276" y="1676400"/>
            <a:ext cx="11706040" cy="4527550"/>
          </a:xfrm>
        </p:spPr>
        <p:txBody>
          <a:bodyPr/>
          <a:lstStyle>
            <a:lvl1pPr>
              <a:buClrTx/>
              <a:defRPr sz="4000">
                <a:solidFill>
                  <a:schemeClr val="accent4">
                    <a:lumMod val="95000"/>
                    <a:lumOff val="5000"/>
                  </a:schemeClr>
                </a:solidFill>
                <a:latin typeface="Cambria" panose="02040503050406030204" pitchFamily="18" charset="0"/>
                <a:ea typeface="Cambria" panose="02040503050406030204" pitchFamily="18" charset="0"/>
              </a:defRPr>
            </a:lvl1pPr>
            <a:lvl2pPr>
              <a:buClrTx/>
              <a:defRPr sz="3200">
                <a:solidFill>
                  <a:schemeClr val="accent4">
                    <a:lumMod val="95000"/>
                    <a:lumOff val="5000"/>
                  </a:schemeClr>
                </a:solidFill>
                <a:latin typeface="Cambria" panose="02040503050406030204" pitchFamily="18" charset="0"/>
                <a:ea typeface="Cambria" panose="02040503050406030204" pitchFamily="18" charset="0"/>
              </a:defRPr>
            </a:lvl2pPr>
            <a:lvl3pPr marL="1098250" indent="-377372">
              <a:buClrTx/>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defRPr>
            </a:lvl3pPr>
            <a:lvl4pPr marL="1438529" indent="-338668">
              <a:buClrTx/>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defRPr>
            </a:lvl4pPr>
            <a:lvl5pPr>
              <a:defRPr sz="2800">
                <a:solidFill>
                  <a:schemeClr val="accent4">
                    <a:lumMod val="95000"/>
                    <a:lumOff val="5000"/>
                  </a:schemeClr>
                </a:solidFill>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2D80B4-CD89-403B-BB19-E43D76EFD309}" type="slidenum">
              <a:rPr lang="en-US" altLang="en-US"/>
              <a:pPr/>
              <a:t>‹#›</a:t>
            </a:fld>
            <a:endParaRPr lang="en-US" altLang="en-US"/>
          </a:p>
        </p:txBody>
      </p:sp>
      <p:sp>
        <p:nvSpPr>
          <p:cNvPr id="10"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4"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829" y="4700588"/>
            <a:ext cx="11054511" cy="1452562"/>
          </a:xfrm>
        </p:spPr>
        <p:txBody>
          <a:bodyPr/>
          <a:lstStyle>
            <a:lvl1pPr algn="l">
              <a:defRPr sz="4064" b="1" cap="all">
                <a:solidFill>
                  <a:schemeClr val="accent4">
                    <a:lumMod val="95000"/>
                    <a:lumOff val="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829" y="3100388"/>
            <a:ext cx="11054511" cy="1600200"/>
          </a:xfrm>
        </p:spPr>
        <p:txBody>
          <a:bodyPr anchor="b"/>
          <a:lstStyle>
            <a:lvl1pPr marL="0" indent="0">
              <a:buNone/>
              <a:defRPr sz="2032"/>
            </a:lvl1pPr>
            <a:lvl2pPr marL="464458" indent="0">
              <a:buNone/>
              <a:defRPr sz="1829"/>
            </a:lvl2pPr>
            <a:lvl3pPr marL="928916" indent="0">
              <a:buNone/>
              <a:defRPr sz="1625"/>
            </a:lvl3pPr>
            <a:lvl4pPr marL="1393373" indent="0">
              <a:buNone/>
              <a:defRPr sz="1422"/>
            </a:lvl4pPr>
            <a:lvl5pPr marL="1857832" indent="0">
              <a:buNone/>
              <a:defRPr sz="1422"/>
            </a:lvl5pPr>
            <a:lvl6pPr marL="2322289" indent="0">
              <a:buNone/>
              <a:defRPr sz="1422"/>
            </a:lvl6pPr>
            <a:lvl7pPr marL="2786747" indent="0">
              <a:buNone/>
              <a:defRPr sz="1422"/>
            </a:lvl7pPr>
            <a:lvl8pPr marL="3251205" indent="0">
              <a:buNone/>
              <a:defRPr sz="1422"/>
            </a:lvl8pPr>
            <a:lvl9pPr marL="3715663" indent="0">
              <a:buNone/>
              <a:defRPr sz="1422"/>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BC577CB-DC19-42DE-BF48-B80190C32E9B}"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53247" y="296867"/>
            <a:ext cx="10187953" cy="1216025"/>
          </a:xfrm>
        </p:spPr>
        <p:txBody>
          <a:bodyPr/>
          <a:lstStyle>
            <a:lvl1pPr>
              <a:defRPr>
                <a:solidFill>
                  <a:schemeClr val="accent4">
                    <a:lumMod val="95000"/>
                    <a:lumOff val="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19276"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5509"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BC33E0-110E-435F-9BD3-B0E65100DECC}" type="slidenum">
              <a:rPr lang="en-US" altLang="en-US"/>
              <a:pPr/>
              <a:t>‹#›</a:t>
            </a:fld>
            <a:endParaRPr lang="en-US" alt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0"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9B663FC-48E2-4696-831B-9C14E8FF4014}"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381" y="1905000"/>
            <a:ext cx="4279027" cy="1239837"/>
          </a:xfrm>
        </p:spPr>
        <p:txBody>
          <a:bodyPr anchor="b"/>
          <a:lstStyle>
            <a:lvl1pPr algn="l">
              <a:defRPr sz="2032" b="1"/>
            </a:lvl1pPr>
          </a:lstStyle>
          <a:p>
            <a:r>
              <a:rPr lang="en-US" dirty="0" smtClean="0"/>
              <a:t>Click to edit Master title style</a:t>
            </a:r>
            <a:endParaRPr lang="en-US" dirty="0"/>
          </a:p>
        </p:txBody>
      </p:sp>
      <p:sp>
        <p:nvSpPr>
          <p:cNvPr id="3" name="Content Placeholder 2"/>
          <p:cNvSpPr>
            <a:spLocks noGrp="1"/>
          </p:cNvSpPr>
          <p:nvPr>
            <p:ph idx="1"/>
          </p:nvPr>
        </p:nvSpPr>
        <p:spPr>
          <a:xfrm>
            <a:off x="5085379" y="1905000"/>
            <a:ext cx="7270044" cy="4629154"/>
          </a:xfrm>
        </p:spPr>
        <p:txBody>
          <a:bodyPr/>
          <a:lstStyle>
            <a:lvl1pPr>
              <a:defRPr sz="3251"/>
            </a:lvl1pPr>
            <a:lvl2pPr>
              <a:defRPr sz="2845"/>
            </a:lvl2pPr>
            <a:lvl3pPr>
              <a:defRPr sz="2438"/>
            </a:lvl3pPr>
            <a:lvl4pPr>
              <a:defRPr sz="2032"/>
            </a:lvl4pPr>
            <a:lvl5pPr>
              <a:defRPr sz="2032"/>
            </a:lvl5pPr>
            <a:lvl6pPr>
              <a:defRPr sz="2032"/>
            </a:lvl6pPr>
            <a:lvl7pPr>
              <a:defRPr sz="2032"/>
            </a:lvl7pPr>
            <a:lvl8pPr>
              <a:defRPr sz="2032"/>
            </a:lvl8pPr>
            <a:lvl9pPr>
              <a:defRPr sz="20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49381" y="3581400"/>
            <a:ext cx="4279027" cy="2952750"/>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6AFA3-8D8B-4CDA-9312-832A97FC9108}"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2272455"/>
            <a:ext cx="11054080" cy="1568027"/>
          </a:xfrm>
        </p:spPr>
        <p:txBody>
          <a:bodyPr/>
          <a:lstStyle/>
          <a:p>
            <a:r>
              <a:rPr lang="en-US"/>
              <a:t>Click to edit Master title style</a:t>
            </a:r>
          </a:p>
        </p:txBody>
      </p:sp>
      <p:sp>
        <p:nvSpPr>
          <p:cNvPr id="3" name="Subtitle 2"/>
          <p:cNvSpPr>
            <a:spLocks noGrp="1"/>
          </p:cNvSpPr>
          <p:nvPr>
            <p:ph type="subTitle" idx="1"/>
          </p:nvPr>
        </p:nvSpPr>
        <p:spPr>
          <a:xfrm>
            <a:off x="1950720" y="4145280"/>
            <a:ext cx="9103360" cy="1869440"/>
          </a:xfrm>
        </p:spPr>
        <p:txBody>
          <a:bodyPr/>
          <a:lstStyle>
            <a:lvl1pPr marL="0" indent="0" algn="ctr">
              <a:buNone/>
              <a:defRPr>
                <a:solidFill>
                  <a:schemeClr val="tx1">
                    <a:tint val="75000"/>
                  </a:schemeClr>
                </a:solidFill>
              </a:defRPr>
            </a:lvl1pPr>
            <a:lvl2pPr marL="487638" indent="0" algn="ctr">
              <a:buNone/>
              <a:defRPr>
                <a:solidFill>
                  <a:schemeClr val="tx1">
                    <a:tint val="75000"/>
                  </a:schemeClr>
                </a:solidFill>
              </a:defRPr>
            </a:lvl2pPr>
            <a:lvl3pPr marL="975276" indent="0" algn="ctr">
              <a:buNone/>
              <a:defRPr>
                <a:solidFill>
                  <a:schemeClr val="tx1">
                    <a:tint val="75000"/>
                  </a:schemeClr>
                </a:solidFill>
              </a:defRPr>
            </a:lvl3pPr>
            <a:lvl4pPr marL="1462915" indent="0" algn="ctr">
              <a:buNone/>
              <a:defRPr>
                <a:solidFill>
                  <a:schemeClr val="tx1">
                    <a:tint val="75000"/>
                  </a:schemeClr>
                </a:solidFill>
              </a:defRPr>
            </a:lvl4pPr>
            <a:lvl5pPr marL="1950553" indent="0" algn="ctr">
              <a:buNone/>
              <a:defRPr>
                <a:solidFill>
                  <a:schemeClr val="tx1">
                    <a:tint val="75000"/>
                  </a:schemeClr>
                </a:solidFill>
              </a:defRPr>
            </a:lvl5pPr>
            <a:lvl6pPr marL="2438191" indent="0" algn="ctr">
              <a:buNone/>
              <a:defRPr>
                <a:solidFill>
                  <a:schemeClr val="tx1">
                    <a:tint val="75000"/>
                  </a:schemeClr>
                </a:solidFill>
              </a:defRPr>
            </a:lvl6pPr>
            <a:lvl7pPr marL="2925829" indent="0" algn="ctr">
              <a:buNone/>
              <a:defRPr>
                <a:solidFill>
                  <a:schemeClr val="tx1">
                    <a:tint val="75000"/>
                  </a:schemeClr>
                </a:solidFill>
              </a:defRPr>
            </a:lvl7pPr>
            <a:lvl8pPr marL="3413468" indent="0" algn="ctr">
              <a:buNone/>
              <a:defRPr>
                <a:solidFill>
                  <a:schemeClr val="tx1">
                    <a:tint val="75000"/>
                  </a:schemeClr>
                </a:solidFill>
              </a:defRPr>
            </a:lvl8pPr>
            <a:lvl9pPr marL="39011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4C2CFBB3-495C-4C7C-A55D-D7673611F88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6062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23F305D1-EB85-4921-B168-68B6A06EA79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186857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948408" y="296867"/>
            <a:ext cx="10497592" cy="12160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619276" y="1752600"/>
            <a:ext cx="11706040" cy="483235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9220" name="Rectangle 4"/>
          <p:cNvSpPr>
            <a:spLocks noGrp="1" noChangeArrowheads="1"/>
          </p:cNvSpPr>
          <p:nvPr>
            <p:ph type="dt" sz="half" idx="2"/>
          </p:nvPr>
        </p:nvSpPr>
        <p:spPr bwMode="auto">
          <a:xfrm>
            <a:off x="649380"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defTabSz="982136">
              <a:defRPr sz="1321">
                <a:latin typeface="+mj-lt"/>
              </a:defRPr>
            </a:lvl1pPr>
          </a:lstStyle>
          <a:p>
            <a:endParaRPr lang="en-US" altLang="en-US"/>
          </a:p>
        </p:txBody>
      </p:sp>
      <p:sp>
        <p:nvSpPr>
          <p:cNvPr id="9221" name="Rectangle 5"/>
          <p:cNvSpPr>
            <a:spLocks noGrp="1" noChangeArrowheads="1"/>
          </p:cNvSpPr>
          <p:nvPr>
            <p:ph type="ftr" sz="quarter" idx="3"/>
          </p:nvPr>
        </p:nvSpPr>
        <p:spPr bwMode="auto">
          <a:xfrm>
            <a:off x="4442448" y="6664325"/>
            <a:ext cx="4119907" cy="48895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ctr" defTabSz="982136">
              <a:defRPr sz="1321">
                <a:latin typeface="+mj-lt"/>
              </a:defRPr>
            </a:lvl1pPr>
          </a:lstStyle>
          <a:p>
            <a:endParaRPr lang="en-US" altLang="en-US"/>
          </a:p>
        </p:txBody>
      </p:sp>
      <p:sp>
        <p:nvSpPr>
          <p:cNvPr id="9222" name="Rectangle 6"/>
          <p:cNvSpPr>
            <a:spLocks noGrp="1" noChangeArrowheads="1"/>
          </p:cNvSpPr>
          <p:nvPr>
            <p:ph type="sldNum" sz="quarter" idx="4"/>
          </p:nvPr>
        </p:nvSpPr>
        <p:spPr bwMode="auto">
          <a:xfrm>
            <a:off x="9319248"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82136">
              <a:defRPr sz="1321">
                <a:latin typeface="+mj-lt"/>
              </a:defRPr>
            </a:lvl1pPr>
          </a:lstStyle>
          <a:p>
            <a:fld id="{5ABA91E8-6EBE-4BF6-8E33-00CD92C22D18}" type="slidenum">
              <a:rPr lang="en-US" altLang="en-US"/>
              <a:pPr/>
              <a:t>‹#›</a:t>
            </a:fld>
            <a:endParaRPr lang="en-US" altLang="en-US"/>
          </a:p>
        </p:txBody>
      </p:sp>
      <p:sp>
        <p:nvSpPr>
          <p:cNvPr id="9224" name="Line 8"/>
          <p:cNvSpPr>
            <a:spLocks noChangeShapeType="1"/>
          </p:cNvSpPr>
          <p:nvPr/>
        </p:nvSpPr>
        <p:spPr bwMode="auto">
          <a:xfrm>
            <a:off x="649380" y="7162800"/>
            <a:ext cx="11706040" cy="0"/>
          </a:xfrm>
          <a:prstGeom prst="line">
            <a:avLst/>
          </a:prstGeom>
          <a:noFill/>
          <a:ln w="19050">
            <a:solidFill>
              <a:schemeClr val="tx1"/>
            </a:solidFill>
            <a:round/>
            <a:headEnd/>
            <a:tailEnd/>
          </a:ln>
          <a:effectLst/>
        </p:spPr>
        <p:txBody>
          <a:bodyPr/>
          <a:lstStyle/>
          <a:p>
            <a:endParaRPr 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9" name="Picture 2" descr="A picture containing icon&#10;&#10;Description automatically generated"/>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OB logo"/>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0426700" y="312742"/>
            <a:ext cx="20193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66" r:id="rId2"/>
    <p:sldLayoutId id="2147483651" r:id="rId3"/>
    <p:sldLayoutId id="2147483652" r:id="rId4"/>
    <p:sldLayoutId id="2147483653" r:id="rId5"/>
    <p:sldLayoutId id="2147483656" r:id="rId6"/>
    <p:sldLayoutId id="2147483657" r:id="rId7"/>
  </p:sldLayoutIdLst>
  <p:timing>
    <p:tnLst>
      <p:par>
        <p:cTn id="1" dur="indefinite" restart="never" nodeType="tmRoot"/>
      </p:par>
    </p:tnLst>
  </p:timing>
  <p:txStyles>
    <p:title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p:titleStyle>
    <p:bodyStyle>
      <a:lvl1pPr marL="367696" indent="-367696" algn="l" defTabSz="982136" rtl="0" fontAlgn="base">
        <a:spcBef>
          <a:spcPct val="20000"/>
        </a:spcBef>
        <a:spcAft>
          <a:spcPct val="0"/>
        </a:spcAft>
        <a:buClr>
          <a:schemeClr val="tx1"/>
        </a:buClr>
        <a:buSzPct val="65000"/>
        <a:buFont typeface="Wingdings" pitchFamily="2" charset="2"/>
        <a:buChar char="n"/>
        <a:defRPr sz="3251">
          <a:solidFill>
            <a:schemeClr val="tx1"/>
          </a:solidFill>
          <a:latin typeface="+mn-lt"/>
          <a:ea typeface="+mn-ea"/>
          <a:cs typeface="+mn-cs"/>
        </a:defRPr>
      </a:lvl1pPr>
      <a:lvl2pPr marL="719265" indent="-349956" algn="l" defTabSz="982136" rtl="0" fontAlgn="base">
        <a:spcBef>
          <a:spcPct val="20000"/>
        </a:spcBef>
        <a:spcAft>
          <a:spcPct val="0"/>
        </a:spcAft>
        <a:buClrTx/>
        <a:buSzPct val="60000"/>
        <a:buFont typeface="Wingdings" pitchFamily="2" charset="2"/>
        <a:buChar char="q"/>
        <a:defRPr sz="2743">
          <a:solidFill>
            <a:schemeClr val="tx1"/>
          </a:solidFill>
          <a:latin typeface="+mn-lt"/>
          <a:cs typeface="+mn-cs"/>
        </a:defRPr>
      </a:lvl2pPr>
      <a:lvl3pPr marL="1098250" indent="-377372" algn="l" defTabSz="982136" rtl="0" fontAlgn="base">
        <a:spcBef>
          <a:spcPct val="20000"/>
        </a:spcBef>
        <a:spcAft>
          <a:spcPct val="0"/>
        </a:spcAft>
        <a:buClrTx/>
        <a:buSzPct val="65000"/>
        <a:buFont typeface="Wingdings" pitchFamily="2" charset="2"/>
        <a:buChar char="n"/>
        <a:defRPr sz="2337">
          <a:solidFill>
            <a:schemeClr val="tx1"/>
          </a:solidFill>
          <a:latin typeface="+mn-lt"/>
          <a:cs typeface="+mn-cs"/>
        </a:defRPr>
      </a:lvl3pPr>
      <a:lvl4pPr marL="1438529" indent="-338668" algn="l" defTabSz="982136" rtl="0" fontAlgn="base">
        <a:spcBef>
          <a:spcPct val="20000"/>
        </a:spcBef>
        <a:spcAft>
          <a:spcPct val="0"/>
        </a:spcAft>
        <a:buClrTx/>
        <a:buSzPct val="70000"/>
        <a:buFont typeface="Wingdings" pitchFamily="2" charset="2"/>
        <a:buChar char="q"/>
        <a:defRPr sz="2133">
          <a:solidFill>
            <a:schemeClr val="tx1"/>
          </a:solidFill>
          <a:latin typeface="+mn-lt"/>
          <a:cs typeface="+mn-cs"/>
        </a:defRPr>
      </a:lvl4pPr>
      <a:lvl5pPr marL="1803000" indent="-362858" algn="l" defTabSz="982136" rtl="0" fontAlgn="base">
        <a:spcBef>
          <a:spcPct val="20000"/>
        </a:spcBef>
        <a:spcAft>
          <a:spcPct val="0"/>
        </a:spcAft>
        <a:buClrTx/>
        <a:buSzPct val="75000"/>
        <a:buFont typeface="Wingdings" pitchFamily="2" charset="2"/>
        <a:buChar char="§"/>
        <a:defRPr sz="2133">
          <a:solidFill>
            <a:schemeClr val="tx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p:bodyStyle>
    <p:otherStyle>
      <a:defPPr>
        <a:defRPr lang="en-US"/>
      </a:defPPr>
      <a:lvl1pPr marL="0" algn="l" defTabSz="928916" rtl="0" eaLnBrk="1" latinLnBrk="0" hangingPunct="1">
        <a:defRPr sz="1829" kern="1200">
          <a:solidFill>
            <a:schemeClr val="tx1"/>
          </a:solidFill>
          <a:latin typeface="+mn-lt"/>
          <a:ea typeface="+mn-ea"/>
          <a:cs typeface="+mn-cs"/>
        </a:defRPr>
      </a:lvl1pPr>
      <a:lvl2pPr marL="464458" algn="l" defTabSz="928916" rtl="0" eaLnBrk="1" latinLnBrk="0" hangingPunct="1">
        <a:defRPr sz="1829" kern="1200">
          <a:solidFill>
            <a:schemeClr val="tx1"/>
          </a:solidFill>
          <a:latin typeface="+mn-lt"/>
          <a:ea typeface="+mn-ea"/>
          <a:cs typeface="+mn-cs"/>
        </a:defRPr>
      </a:lvl2pPr>
      <a:lvl3pPr marL="928916" algn="l" defTabSz="928916" rtl="0" eaLnBrk="1" latinLnBrk="0" hangingPunct="1">
        <a:defRPr sz="1829" kern="1200">
          <a:solidFill>
            <a:schemeClr val="tx1"/>
          </a:solidFill>
          <a:latin typeface="+mn-lt"/>
          <a:ea typeface="+mn-ea"/>
          <a:cs typeface="+mn-cs"/>
        </a:defRPr>
      </a:lvl3pPr>
      <a:lvl4pPr marL="1393373" algn="l" defTabSz="928916" rtl="0" eaLnBrk="1" latinLnBrk="0" hangingPunct="1">
        <a:defRPr sz="1829" kern="1200">
          <a:solidFill>
            <a:schemeClr val="tx1"/>
          </a:solidFill>
          <a:latin typeface="+mn-lt"/>
          <a:ea typeface="+mn-ea"/>
          <a:cs typeface="+mn-cs"/>
        </a:defRPr>
      </a:lvl4pPr>
      <a:lvl5pPr marL="1857832" algn="l" defTabSz="928916" rtl="0" eaLnBrk="1" latinLnBrk="0" hangingPunct="1">
        <a:defRPr sz="1829" kern="1200">
          <a:solidFill>
            <a:schemeClr val="tx1"/>
          </a:solidFill>
          <a:latin typeface="+mn-lt"/>
          <a:ea typeface="+mn-ea"/>
          <a:cs typeface="+mn-cs"/>
        </a:defRPr>
      </a:lvl5pPr>
      <a:lvl6pPr marL="2322289" algn="l" defTabSz="928916" rtl="0" eaLnBrk="1" latinLnBrk="0" hangingPunct="1">
        <a:defRPr sz="1829" kern="1200">
          <a:solidFill>
            <a:schemeClr val="tx1"/>
          </a:solidFill>
          <a:latin typeface="+mn-lt"/>
          <a:ea typeface="+mn-ea"/>
          <a:cs typeface="+mn-cs"/>
        </a:defRPr>
      </a:lvl6pPr>
      <a:lvl7pPr marL="2786747" algn="l" defTabSz="928916" rtl="0" eaLnBrk="1" latinLnBrk="0" hangingPunct="1">
        <a:defRPr sz="1829" kern="1200">
          <a:solidFill>
            <a:schemeClr val="tx1"/>
          </a:solidFill>
          <a:latin typeface="+mn-lt"/>
          <a:ea typeface="+mn-ea"/>
          <a:cs typeface="+mn-cs"/>
        </a:defRPr>
      </a:lvl7pPr>
      <a:lvl8pPr marL="3251205" algn="l" defTabSz="928916" rtl="0" eaLnBrk="1" latinLnBrk="0" hangingPunct="1">
        <a:defRPr sz="1829" kern="1200">
          <a:solidFill>
            <a:schemeClr val="tx1"/>
          </a:solidFill>
          <a:latin typeface="+mn-lt"/>
          <a:ea typeface="+mn-ea"/>
          <a:cs typeface="+mn-cs"/>
        </a:defRPr>
      </a:lvl8pPr>
      <a:lvl9pPr marL="3715663" algn="l" defTabSz="928916" rtl="0" eaLnBrk="1" latinLnBrk="0" hangingPunct="1">
        <a:defRPr sz="182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0240" y="292947"/>
            <a:ext cx="1170432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0240" y="1706880"/>
            <a:ext cx="11704320" cy="482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82880" y="6988388"/>
            <a:ext cx="2230121" cy="389467"/>
          </a:xfrm>
          <a:prstGeom prst="rect">
            <a:avLst/>
          </a:prstGeom>
        </p:spPr>
        <p:txBody>
          <a:bodyPr vert="horz" lIns="91429" tIns="45714" rIns="91429" bIns="45714" rtlCol="0" anchor="ctr"/>
          <a:lstStyle>
            <a:lvl1pPr algn="l" defTabSz="975276" eaLnBrk="1" fontAlgn="auto" hangingPunct="1">
              <a:spcBef>
                <a:spcPts val="0"/>
              </a:spcBef>
              <a:spcAft>
                <a:spcPts val="0"/>
              </a:spcAft>
              <a:defRPr sz="1280" dirty="0">
                <a:solidFill>
                  <a:schemeClr val="tx1"/>
                </a:solidFill>
                <a:latin typeface="+mn-lt"/>
              </a:defRPr>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3"/>
          </p:nvPr>
        </p:nvSpPr>
        <p:spPr>
          <a:xfrm>
            <a:off x="2003214" y="6996854"/>
            <a:ext cx="8994987" cy="389467"/>
          </a:xfrm>
          <a:prstGeom prst="rect">
            <a:avLst/>
          </a:prstGeom>
        </p:spPr>
        <p:txBody>
          <a:bodyPr vert="horz" lIns="91429" tIns="45714" rIns="91429" bIns="45714" rtlCol="0" anchor="ctr"/>
          <a:lstStyle>
            <a:lvl1pPr algn="ctr" defTabSz="975276" eaLnBrk="1" fontAlgn="auto" hangingPunct="1">
              <a:spcBef>
                <a:spcPts val="0"/>
              </a:spcBef>
              <a:spcAft>
                <a:spcPts val="0"/>
              </a:spcAft>
              <a:defRPr sz="1280">
                <a:solidFill>
                  <a:schemeClr val="tx1"/>
                </a:solidFill>
                <a:latin typeface="+mn-lt"/>
              </a:defRPr>
            </a:lvl1pPr>
          </a:lstStyle>
          <a:p>
            <a:pPr>
              <a:defRPr/>
            </a:pPr>
            <a:r>
              <a:rPr lang="en-US" smtClean="0">
                <a:solidFill>
                  <a:prstClr val="black"/>
                </a:solidFill>
                <a:cs typeface="+mn-cs"/>
              </a:rPr>
              <a:t>Isaiah – Welcome &amp; Introduction</a:t>
            </a:r>
            <a:endParaRPr lang="en-US">
              <a:solidFill>
                <a:prstClr val="black"/>
              </a:solidFill>
              <a:cs typeface="+mn-cs"/>
            </a:endParaRPr>
          </a:p>
        </p:txBody>
      </p:sp>
      <p:sp>
        <p:nvSpPr>
          <p:cNvPr id="6" name="Slide Number Placeholder 5"/>
          <p:cNvSpPr>
            <a:spLocks noGrp="1"/>
          </p:cNvSpPr>
          <p:nvPr>
            <p:ph type="sldNum" sz="quarter" idx="4"/>
          </p:nvPr>
        </p:nvSpPr>
        <p:spPr>
          <a:xfrm>
            <a:off x="11963401" y="6954521"/>
            <a:ext cx="975360" cy="389467"/>
          </a:xfrm>
          <a:prstGeom prst="rect">
            <a:avLst/>
          </a:prstGeom>
        </p:spPr>
        <p:txBody>
          <a:bodyPr vert="horz" wrap="square" lIns="91429" tIns="45714" rIns="91429" bIns="45714" numCol="1" anchor="ctr" anchorCtr="0" compatLnSpc="1">
            <a:prstTxWarp prst="textNoShape">
              <a:avLst/>
            </a:prstTxWarp>
          </a:bodyPr>
          <a:lstStyle>
            <a:lvl1pPr algn="r" eaLnBrk="1" hangingPunct="1">
              <a:defRPr sz="1280"/>
            </a:lvl1pPr>
          </a:lstStyle>
          <a:p>
            <a:pPr defTabSz="973698"/>
            <a:fld id="{29836557-1FD9-4C34-BCB7-CCBBE9DAA3F4}"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pic>
        <p:nvPicPr>
          <p:cNvPr id="1031" name="Picture 3" descr="MOB logo"/>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808548" y="121921"/>
            <a:ext cx="2033693" cy="135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A picture containing icon&#10;&#10;Description automatically generated"/>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379307" y="-81280"/>
            <a:ext cx="1815253" cy="170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4364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p:txStyles>
    <p:titleStyle>
      <a:lvl1pPr algn="ctr" defTabSz="973698" rtl="0" eaLnBrk="0" fontAlgn="base" hangingPunct="0">
        <a:spcBef>
          <a:spcPct val="0"/>
        </a:spcBef>
        <a:spcAft>
          <a:spcPct val="0"/>
        </a:spcAft>
        <a:defRPr sz="4693" kern="1200">
          <a:solidFill>
            <a:schemeClr val="tx1"/>
          </a:solidFill>
          <a:latin typeface="+mj-lt"/>
          <a:ea typeface="+mj-ea"/>
          <a:cs typeface="+mj-cs"/>
        </a:defRPr>
      </a:lvl1pPr>
      <a:lvl2pPr algn="ctr" defTabSz="973698" rtl="0" eaLnBrk="0" fontAlgn="base" hangingPunct="0">
        <a:spcBef>
          <a:spcPct val="0"/>
        </a:spcBef>
        <a:spcAft>
          <a:spcPct val="0"/>
        </a:spcAft>
        <a:defRPr sz="4693">
          <a:solidFill>
            <a:schemeClr val="tx1"/>
          </a:solidFill>
          <a:latin typeface="Calibri" panose="020F0502020204030204" pitchFamily="34" charset="0"/>
        </a:defRPr>
      </a:lvl2pPr>
      <a:lvl3pPr algn="ctr" defTabSz="973698" rtl="0" eaLnBrk="0" fontAlgn="base" hangingPunct="0">
        <a:spcBef>
          <a:spcPct val="0"/>
        </a:spcBef>
        <a:spcAft>
          <a:spcPct val="0"/>
        </a:spcAft>
        <a:defRPr sz="4693">
          <a:solidFill>
            <a:schemeClr val="tx1"/>
          </a:solidFill>
          <a:latin typeface="Calibri" panose="020F0502020204030204" pitchFamily="34" charset="0"/>
        </a:defRPr>
      </a:lvl3pPr>
      <a:lvl4pPr algn="ctr" defTabSz="973698" rtl="0" eaLnBrk="0" fontAlgn="base" hangingPunct="0">
        <a:spcBef>
          <a:spcPct val="0"/>
        </a:spcBef>
        <a:spcAft>
          <a:spcPct val="0"/>
        </a:spcAft>
        <a:defRPr sz="4693">
          <a:solidFill>
            <a:schemeClr val="tx1"/>
          </a:solidFill>
          <a:latin typeface="Calibri" panose="020F0502020204030204" pitchFamily="34" charset="0"/>
        </a:defRPr>
      </a:lvl4pPr>
      <a:lvl5pPr algn="ctr" defTabSz="973698" rtl="0" eaLnBrk="0" fontAlgn="base" hangingPunct="0">
        <a:spcBef>
          <a:spcPct val="0"/>
        </a:spcBef>
        <a:spcAft>
          <a:spcPct val="0"/>
        </a:spcAft>
        <a:defRPr sz="4693">
          <a:solidFill>
            <a:schemeClr val="tx1"/>
          </a:solidFill>
          <a:latin typeface="Calibri" panose="020F0502020204030204" pitchFamily="34" charset="0"/>
        </a:defRPr>
      </a:lvl5pPr>
      <a:lvl6pPr marL="487695" algn="ctr" defTabSz="973698" rtl="0" fontAlgn="base">
        <a:spcBef>
          <a:spcPct val="0"/>
        </a:spcBef>
        <a:spcAft>
          <a:spcPct val="0"/>
        </a:spcAft>
        <a:defRPr sz="4693">
          <a:solidFill>
            <a:schemeClr val="tx1"/>
          </a:solidFill>
          <a:latin typeface="Calibri" panose="020F0502020204030204" pitchFamily="34" charset="0"/>
        </a:defRPr>
      </a:lvl6pPr>
      <a:lvl7pPr marL="975390" algn="ctr" defTabSz="973698" rtl="0" fontAlgn="base">
        <a:spcBef>
          <a:spcPct val="0"/>
        </a:spcBef>
        <a:spcAft>
          <a:spcPct val="0"/>
        </a:spcAft>
        <a:defRPr sz="4693">
          <a:solidFill>
            <a:schemeClr val="tx1"/>
          </a:solidFill>
          <a:latin typeface="Calibri" panose="020F0502020204030204" pitchFamily="34" charset="0"/>
        </a:defRPr>
      </a:lvl7pPr>
      <a:lvl8pPr marL="1463086" algn="ctr" defTabSz="973698" rtl="0" fontAlgn="base">
        <a:spcBef>
          <a:spcPct val="0"/>
        </a:spcBef>
        <a:spcAft>
          <a:spcPct val="0"/>
        </a:spcAft>
        <a:defRPr sz="4693">
          <a:solidFill>
            <a:schemeClr val="tx1"/>
          </a:solidFill>
          <a:latin typeface="Calibri" panose="020F0502020204030204" pitchFamily="34" charset="0"/>
        </a:defRPr>
      </a:lvl8pPr>
      <a:lvl9pPr marL="1950781" algn="ctr" defTabSz="973698" rtl="0" fontAlgn="base">
        <a:spcBef>
          <a:spcPct val="0"/>
        </a:spcBef>
        <a:spcAft>
          <a:spcPct val="0"/>
        </a:spcAft>
        <a:defRPr sz="4693">
          <a:solidFill>
            <a:schemeClr val="tx1"/>
          </a:solidFill>
          <a:latin typeface="Calibri" panose="020F0502020204030204" pitchFamily="34" charset="0"/>
        </a:defRPr>
      </a:lvl9pPr>
    </p:titleStyle>
    <p:bodyStyle>
      <a:lvl1pPr marL="364079" indent="-364079" algn="l" defTabSz="973698"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1pPr>
      <a:lvl2pPr marL="790812" indent="-303117" algn="l" defTabSz="973698" rtl="0" eaLnBrk="0" fontAlgn="base" hangingPunct="0">
        <a:spcBef>
          <a:spcPct val="20000"/>
        </a:spcBef>
        <a:spcAft>
          <a:spcPct val="0"/>
        </a:spcAft>
        <a:buFont typeface="Arial" panose="020B0604020202020204" pitchFamily="34" charset="0"/>
        <a:buChar char="–"/>
        <a:defRPr sz="2987" kern="1200">
          <a:solidFill>
            <a:schemeClr val="tx1"/>
          </a:solidFill>
          <a:latin typeface="+mn-lt"/>
          <a:ea typeface="+mn-ea"/>
          <a:cs typeface="+mn-cs"/>
        </a:defRPr>
      </a:lvl2pPr>
      <a:lvl3pPr marL="1217545" indent="-242155" algn="l" defTabSz="973698" rtl="0" eaLnBrk="0" fontAlgn="base" hangingPunct="0">
        <a:spcBef>
          <a:spcPct val="20000"/>
        </a:spcBef>
        <a:spcAft>
          <a:spcPct val="0"/>
        </a:spcAft>
        <a:buFont typeface="Arial" panose="020B0604020202020204" pitchFamily="34" charset="0"/>
        <a:buChar char="•"/>
        <a:defRPr sz="2560" kern="1200">
          <a:solidFill>
            <a:schemeClr val="tx1"/>
          </a:solidFill>
          <a:latin typeface="+mn-lt"/>
          <a:ea typeface="+mn-ea"/>
          <a:cs typeface="+mn-cs"/>
        </a:defRPr>
      </a:lvl3pPr>
      <a:lvl4pPr marL="1705240" indent="-242155" algn="l" defTabSz="973698"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4pPr>
      <a:lvl5pPr marL="2192936" indent="-242155" algn="l" defTabSz="973698"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5pPr>
      <a:lvl6pPr marL="2682010"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6pPr>
      <a:lvl7pPr marL="3169649"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7pPr>
      <a:lvl8pPr marL="3657287"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8pPr>
      <a:lvl9pPr marL="4144925"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9pPr>
    </p:bodyStyle>
    <p:otherStyle>
      <a:defPPr>
        <a:defRPr lang="en-US"/>
      </a:defPPr>
      <a:lvl1pPr marL="0" algn="l" defTabSz="975276" rtl="0" eaLnBrk="1" latinLnBrk="0" hangingPunct="1">
        <a:defRPr sz="1920" kern="1200">
          <a:solidFill>
            <a:schemeClr val="tx1"/>
          </a:solidFill>
          <a:latin typeface="+mn-lt"/>
          <a:ea typeface="+mn-ea"/>
          <a:cs typeface="+mn-cs"/>
        </a:defRPr>
      </a:lvl1pPr>
      <a:lvl2pPr marL="487638" algn="l" defTabSz="975276" rtl="0" eaLnBrk="1" latinLnBrk="0" hangingPunct="1">
        <a:defRPr sz="1920" kern="1200">
          <a:solidFill>
            <a:schemeClr val="tx1"/>
          </a:solidFill>
          <a:latin typeface="+mn-lt"/>
          <a:ea typeface="+mn-ea"/>
          <a:cs typeface="+mn-cs"/>
        </a:defRPr>
      </a:lvl2pPr>
      <a:lvl3pPr marL="975276" algn="l" defTabSz="975276" rtl="0" eaLnBrk="1" latinLnBrk="0" hangingPunct="1">
        <a:defRPr sz="1920" kern="1200">
          <a:solidFill>
            <a:schemeClr val="tx1"/>
          </a:solidFill>
          <a:latin typeface="+mn-lt"/>
          <a:ea typeface="+mn-ea"/>
          <a:cs typeface="+mn-cs"/>
        </a:defRPr>
      </a:lvl3pPr>
      <a:lvl4pPr marL="1462915" algn="l" defTabSz="975276" rtl="0" eaLnBrk="1" latinLnBrk="0" hangingPunct="1">
        <a:defRPr sz="1920" kern="1200">
          <a:solidFill>
            <a:schemeClr val="tx1"/>
          </a:solidFill>
          <a:latin typeface="+mn-lt"/>
          <a:ea typeface="+mn-ea"/>
          <a:cs typeface="+mn-cs"/>
        </a:defRPr>
      </a:lvl4pPr>
      <a:lvl5pPr marL="1950553" algn="l" defTabSz="975276" rtl="0" eaLnBrk="1" latinLnBrk="0" hangingPunct="1">
        <a:defRPr sz="1920" kern="1200">
          <a:solidFill>
            <a:schemeClr val="tx1"/>
          </a:solidFill>
          <a:latin typeface="+mn-lt"/>
          <a:ea typeface="+mn-ea"/>
          <a:cs typeface="+mn-cs"/>
        </a:defRPr>
      </a:lvl5pPr>
      <a:lvl6pPr marL="2438191" algn="l" defTabSz="975276" rtl="0" eaLnBrk="1" latinLnBrk="0" hangingPunct="1">
        <a:defRPr sz="1920" kern="1200">
          <a:solidFill>
            <a:schemeClr val="tx1"/>
          </a:solidFill>
          <a:latin typeface="+mn-lt"/>
          <a:ea typeface="+mn-ea"/>
          <a:cs typeface="+mn-cs"/>
        </a:defRPr>
      </a:lvl6pPr>
      <a:lvl7pPr marL="2925829" algn="l" defTabSz="975276" rtl="0" eaLnBrk="1" latinLnBrk="0" hangingPunct="1">
        <a:defRPr sz="1920" kern="1200">
          <a:solidFill>
            <a:schemeClr val="tx1"/>
          </a:solidFill>
          <a:latin typeface="+mn-lt"/>
          <a:ea typeface="+mn-ea"/>
          <a:cs typeface="+mn-cs"/>
        </a:defRPr>
      </a:lvl7pPr>
      <a:lvl8pPr marL="3413468" algn="l" defTabSz="975276" rtl="0" eaLnBrk="1" latinLnBrk="0" hangingPunct="1">
        <a:defRPr sz="1920" kern="1200">
          <a:solidFill>
            <a:schemeClr val="tx1"/>
          </a:solidFill>
          <a:latin typeface="+mn-lt"/>
          <a:ea typeface="+mn-ea"/>
          <a:cs typeface="+mn-cs"/>
        </a:defRPr>
      </a:lvl8pPr>
      <a:lvl9pPr marL="3901105" algn="l" defTabSz="97527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www.thechristianworldview.org/tag/jesse-johnson/" TargetMode="External"/><Relationship Id="rId3" Type="http://schemas.openxmlformats.org/officeDocument/2006/relationships/hyperlink" Target="http://www.ibcmob.net/" TargetMode="External"/><Relationship Id="rId7" Type="http://schemas.openxmlformats.org/officeDocument/2006/relationships/hyperlink" Target="https://www.youtube.com/playlist?list=PLHUDKX2xFl8hLruR1I3QGKINM6L_KDQ36"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youtube.com/playlist?list=PLHUDKX2xFl8iVBvS68wPDNd2IQOab2PB8" TargetMode="External"/><Relationship Id="rId5" Type="http://schemas.openxmlformats.org/officeDocument/2006/relationships/hyperlink" Target="https://immanuelbible.church/summer-breakout-series-2023" TargetMode="External"/><Relationship Id="rId4" Type="http://schemas.openxmlformats.org/officeDocument/2006/relationships/hyperlink" Target="https://immanuelbible.church/"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975360" y="2032000"/>
            <a:ext cx="11054080" cy="1568027"/>
          </a:xfrm>
        </p:spPr>
        <p:txBody>
          <a:bodyPr/>
          <a:lstStyle/>
          <a:p>
            <a:r>
              <a:rPr lang="en-US" altLang="en-US" sz="7680" b="1">
                <a:ea typeface="MS PGothic" panose="020B0600070205080204" pitchFamily="34" charset="-128"/>
              </a:rPr>
              <a:t>WELCOME  TO  THE  MOB!</a:t>
            </a:r>
            <a:endParaRPr lang="en-US" altLang="en-US" smtClean="0"/>
          </a:p>
        </p:txBody>
      </p:sp>
      <p:sp>
        <p:nvSpPr>
          <p:cNvPr id="3" name="Subtitle 2"/>
          <p:cNvSpPr>
            <a:spLocks noGrp="1"/>
          </p:cNvSpPr>
          <p:nvPr>
            <p:ph type="subTitle" idx="1"/>
          </p:nvPr>
        </p:nvSpPr>
        <p:spPr>
          <a:xfrm>
            <a:off x="1950720" y="3904827"/>
            <a:ext cx="9103360" cy="1869440"/>
          </a:xfrm>
        </p:spPr>
        <p:txBody>
          <a:bodyPr/>
          <a:lstStyle/>
          <a:p>
            <a:pPr>
              <a:defRPr/>
            </a:pPr>
            <a:r>
              <a:rPr lang="en-US" altLang="en-US" dirty="0">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dirty="0">
                <a:solidFill>
                  <a:schemeClr val="tx1">
                    <a:lumMod val="75000"/>
                    <a:lumOff val="25000"/>
                  </a:schemeClr>
                </a:solidFill>
                <a:ea typeface="MS PGothic" panose="020B0600070205080204" pitchFamily="34" charset="-128"/>
              </a:rPr>
              <a:t>2 Timothy </a:t>
            </a:r>
            <a:r>
              <a:rPr lang="en-US" altLang="en-US" dirty="0" smtClean="0">
                <a:solidFill>
                  <a:schemeClr val="tx1">
                    <a:lumMod val="75000"/>
                    <a:lumOff val="25000"/>
                  </a:schemeClr>
                </a:solidFill>
                <a:ea typeface="MS PGothic" panose="020B0600070205080204" pitchFamily="34" charset="-128"/>
              </a:rPr>
              <a:t>3:16-17 </a:t>
            </a:r>
            <a:r>
              <a:rPr lang="en-US" altLang="en-US" sz="2560" dirty="0">
                <a:solidFill>
                  <a:schemeClr val="tx1">
                    <a:lumMod val="75000"/>
                    <a:lumOff val="25000"/>
                  </a:schemeClr>
                </a:solidFill>
                <a:ea typeface="MS PGothic" panose="020B0600070205080204" pitchFamily="34" charset="-128"/>
              </a:rPr>
              <a:t>(ESV)</a:t>
            </a:r>
            <a:endParaRPr lang="en-US" dirty="0">
              <a:solidFill>
                <a:schemeClr val="tx1">
                  <a:lumMod val="75000"/>
                  <a:lumOff val="25000"/>
                </a:schemeClr>
              </a:solidFill>
            </a:endParaRPr>
          </a:p>
        </p:txBody>
      </p:sp>
      <p:sp>
        <p:nvSpPr>
          <p:cNvPr id="20486"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3698"/>
            <a:fld id="{0A9E69E4-D3D5-4213-AB8B-AD691CFB7E1D}" type="slidenum">
              <a:rPr lang="en-US" altLang="en-US">
                <a:solidFill>
                  <a:prstClr val="black"/>
                </a:solidFill>
                <a:latin typeface="Calibri" panose="020F0502020204030204" pitchFamily="34" charset="0"/>
                <a:cs typeface="+mn-cs"/>
              </a:rPr>
              <a:pPr defTabSz="973698"/>
              <a:t>1</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040760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a:solidFill>
                  <a:schemeClr val="tx1">
                    <a:lumMod val="75000"/>
                    <a:lumOff val="25000"/>
                  </a:schemeClr>
                </a:solidFill>
                <a:latin typeface="+mn-lt"/>
              </a:rPr>
              <a:t>Our Study of Isaiah</a:t>
            </a:r>
          </a:p>
        </p:txBody>
      </p:sp>
      <p:sp>
        <p:nvSpPr>
          <p:cNvPr id="3" name="Content Placeholder 2"/>
          <p:cNvSpPr>
            <a:spLocks noGrp="1"/>
          </p:cNvSpPr>
          <p:nvPr>
            <p:ph idx="1"/>
          </p:nvPr>
        </p:nvSpPr>
        <p:spPr>
          <a:xfrm>
            <a:off x="619276" y="1676400"/>
            <a:ext cx="12207724" cy="4800600"/>
          </a:xfrm>
        </p:spPr>
        <p:txBody>
          <a:bodyPr/>
          <a:lstStyle/>
          <a:p>
            <a:pPr>
              <a:spcBef>
                <a:spcPts val="0"/>
              </a:spcBef>
              <a:spcAft>
                <a:spcPts val="0"/>
              </a:spcAft>
              <a:defRPr/>
            </a:pPr>
            <a:r>
              <a:rPr lang="fr-FR" altLang="en-US" sz="3200" b="1" dirty="0" smtClean="0">
                <a:solidFill>
                  <a:schemeClr val="tx1">
                    <a:lumMod val="75000"/>
                    <a:lumOff val="25000"/>
                  </a:schemeClr>
                </a:solidFill>
                <a:latin typeface="+mn-lt"/>
                <a:cs typeface="Arial" panose="020B0604020202020204" pitchFamily="34" charset="0"/>
              </a:rPr>
              <a:t>Last Meeting:</a:t>
            </a:r>
            <a:endParaRPr lang="fr-FR" altLang="en-US" sz="32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Isaiah </a:t>
            </a:r>
            <a:r>
              <a:rPr lang="en-US" altLang="en-US" sz="2800" b="1" dirty="0" smtClean="0">
                <a:solidFill>
                  <a:schemeClr val="tx1">
                    <a:lumMod val="75000"/>
                    <a:lumOff val="25000"/>
                  </a:schemeClr>
                </a:solidFill>
                <a:latin typeface="+mn-lt"/>
                <a:cs typeface="Arial" panose="020B0604020202020204" pitchFamily="34" charset="0"/>
              </a:rPr>
              <a:t>Intro</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Memory </a:t>
            </a:r>
            <a:r>
              <a:rPr lang="en-US" altLang="en-US" sz="2800" b="1" dirty="0" smtClean="0">
                <a:solidFill>
                  <a:schemeClr val="tx1">
                    <a:lumMod val="75000"/>
                    <a:lumOff val="25000"/>
                  </a:schemeClr>
                </a:solidFill>
                <a:latin typeface="+mn-lt"/>
                <a:cs typeface="Arial" panose="020B0604020202020204" pitchFamily="34" charset="0"/>
              </a:rPr>
              <a:t>Verse: N/A</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i="1" dirty="0">
                <a:solidFill>
                  <a:schemeClr val="tx1">
                    <a:lumMod val="75000"/>
                    <a:lumOff val="25000"/>
                  </a:schemeClr>
                </a:solidFill>
                <a:latin typeface="+mn-lt"/>
                <a:cs typeface="Arial" panose="020B0604020202020204" pitchFamily="34" charset="0"/>
              </a:rPr>
              <a:t>Dr. Constable’s Notes, 2022 Ed., </a:t>
            </a:r>
            <a:r>
              <a:rPr lang="en-US" altLang="en-US" sz="2800" b="1" dirty="0" smtClean="0">
                <a:solidFill>
                  <a:schemeClr val="tx1">
                    <a:lumMod val="75000"/>
                    <a:lumOff val="25000"/>
                  </a:schemeClr>
                </a:solidFill>
                <a:latin typeface="+mn-lt"/>
                <a:cs typeface="Arial" panose="020B0604020202020204" pitchFamily="34" charset="0"/>
              </a:rPr>
              <a:t>pp. 255-486; </a:t>
            </a:r>
            <a:r>
              <a:rPr lang="en-US" altLang="en-US" sz="2800" b="1" i="1" dirty="0">
                <a:solidFill>
                  <a:schemeClr val="tx1">
                    <a:lumMod val="75000"/>
                    <a:lumOff val="25000"/>
                  </a:schemeClr>
                </a:solidFill>
                <a:latin typeface="+mn-lt"/>
                <a:cs typeface="Arial" panose="020B0604020202020204" pitchFamily="34" charset="0"/>
              </a:rPr>
              <a:t>Motyer, </a:t>
            </a:r>
            <a:r>
              <a:rPr lang="en-US" altLang="en-US" sz="2800" b="1" dirty="0">
                <a:solidFill>
                  <a:schemeClr val="tx1">
                    <a:lumMod val="75000"/>
                    <a:lumOff val="25000"/>
                  </a:schemeClr>
                </a:solidFill>
                <a:latin typeface="+mn-lt"/>
                <a:cs typeface="Arial" panose="020B0604020202020204" pitchFamily="34" charset="0"/>
              </a:rPr>
              <a:t>pp</a:t>
            </a:r>
            <a:r>
              <a:rPr lang="en-US" altLang="en-US" sz="2800" b="1" dirty="0" smtClean="0">
                <a:solidFill>
                  <a:schemeClr val="tx1">
                    <a:lumMod val="75000"/>
                    <a:lumOff val="25000"/>
                  </a:schemeClr>
                </a:solidFill>
                <a:latin typeface="+mn-lt"/>
                <a:cs typeface="Arial" panose="020B0604020202020204" pitchFamily="34" charset="0"/>
              </a:rPr>
              <a:t>. 498-305</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Refreshment Host: </a:t>
            </a:r>
            <a:r>
              <a:rPr lang="en-US" altLang="en-US" sz="2800" b="1" dirty="0" smtClean="0">
                <a:solidFill>
                  <a:schemeClr val="tx1">
                    <a:lumMod val="75000"/>
                    <a:lumOff val="25000"/>
                  </a:schemeClr>
                </a:solidFill>
                <a:latin typeface="+mn-lt"/>
                <a:cs typeface="Arial" panose="020B0604020202020204" pitchFamily="34" charset="0"/>
              </a:rPr>
              <a:t>Courtesy of IBC</a:t>
            </a:r>
            <a:endParaRPr lang="en-US" altLang="en-US" sz="2800" b="1" dirty="0">
              <a:solidFill>
                <a:schemeClr val="tx1">
                  <a:lumMod val="75000"/>
                  <a:lumOff val="25000"/>
                </a:schemeClr>
              </a:solidFill>
              <a:latin typeface="+mn-lt"/>
              <a:cs typeface="Arial" panose="020B0604020202020204" pitchFamily="34" charset="0"/>
            </a:endParaRPr>
          </a:p>
          <a:p>
            <a:pPr marL="365771" indent="-365771">
              <a:spcBef>
                <a:spcPts val="0"/>
              </a:spcBef>
              <a:spcAft>
                <a:spcPts val="0"/>
              </a:spcAft>
              <a:defRPr/>
            </a:pPr>
            <a:endParaRPr lang="fr-FR" altLang="en-US" sz="1600" b="1" dirty="0">
              <a:latin typeface="+mn-lt"/>
              <a:cs typeface="Arial" panose="020B0604020202020204" pitchFamily="34" charset="0"/>
            </a:endParaRPr>
          </a:p>
          <a:p>
            <a:pPr>
              <a:spcBef>
                <a:spcPts val="0"/>
              </a:spcBef>
              <a:spcAft>
                <a:spcPts val="0"/>
              </a:spcAft>
              <a:defRPr/>
            </a:pPr>
            <a:r>
              <a:rPr lang="fr-FR" altLang="en-US" sz="3200" b="1" dirty="0" smtClean="0">
                <a:solidFill>
                  <a:schemeClr val="tx1">
                    <a:lumMod val="75000"/>
                    <a:lumOff val="25000"/>
                  </a:schemeClr>
                </a:solidFill>
                <a:latin typeface="+mn-lt"/>
                <a:cs typeface="Arial" panose="020B0604020202020204" pitchFamily="34" charset="0"/>
              </a:rPr>
              <a:t>This Meeting:</a:t>
            </a:r>
            <a:endParaRPr lang="fr-FR" altLang="en-US" sz="32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Isaiah </a:t>
            </a:r>
            <a:r>
              <a:rPr lang="en-US" altLang="en-US" sz="2800" b="1" dirty="0" smtClean="0">
                <a:solidFill>
                  <a:schemeClr val="tx1">
                    <a:lumMod val="75000"/>
                    <a:lumOff val="25000"/>
                  </a:schemeClr>
                </a:solidFill>
                <a:latin typeface="+mn-lt"/>
                <a:cs typeface="Arial" panose="020B0604020202020204" pitchFamily="34" charset="0"/>
              </a:rPr>
              <a:t>40:1-20, The Consolation of Zion</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Memory </a:t>
            </a:r>
            <a:r>
              <a:rPr lang="en-US" altLang="en-US" sz="2800" b="1" dirty="0" smtClean="0">
                <a:solidFill>
                  <a:schemeClr val="tx1">
                    <a:lumMod val="75000"/>
                    <a:lumOff val="25000"/>
                  </a:schemeClr>
                </a:solidFill>
                <a:latin typeface="+mn-lt"/>
                <a:cs typeface="Arial" panose="020B0604020202020204" pitchFamily="34" charset="0"/>
              </a:rPr>
              <a:t>Verse: Isaiah 40:8</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i="1" dirty="0" smtClean="0">
                <a:solidFill>
                  <a:schemeClr val="tx1">
                    <a:lumMod val="75000"/>
                    <a:lumOff val="25000"/>
                  </a:schemeClr>
                </a:solidFill>
                <a:latin typeface="+mn-lt"/>
                <a:cs typeface="Arial" panose="020B0604020202020204" pitchFamily="34" charset="0"/>
              </a:rPr>
              <a:t>Dr. Constable’s Notes, 2022 Ed., </a:t>
            </a:r>
            <a:r>
              <a:rPr lang="en-US" altLang="en-US" sz="2800" b="1" dirty="0">
                <a:solidFill>
                  <a:schemeClr val="tx1">
                    <a:lumMod val="75000"/>
                    <a:lumOff val="25000"/>
                  </a:schemeClr>
                </a:solidFill>
                <a:latin typeface="+mn-lt"/>
                <a:cs typeface="Arial" panose="020B0604020202020204" pitchFamily="34" charset="0"/>
              </a:rPr>
              <a:t>pp</a:t>
            </a:r>
            <a:r>
              <a:rPr lang="en-US" altLang="en-US" sz="2800" b="1" dirty="0" smtClean="0">
                <a:solidFill>
                  <a:schemeClr val="tx1">
                    <a:lumMod val="75000"/>
                    <a:lumOff val="25000"/>
                  </a:schemeClr>
                </a:solidFill>
                <a:latin typeface="+mn-lt"/>
                <a:cs typeface="Arial" panose="020B0604020202020204" pitchFamily="34" charset="0"/>
              </a:rPr>
              <a:t>. 255-267</a:t>
            </a:r>
            <a:r>
              <a:rPr lang="en-US" altLang="en-US" sz="2800" b="1" dirty="0">
                <a:solidFill>
                  <a:schemeClr val="tx1">
                    <a:lumMod val="75000"/>
                    <a:lumOff val="25000"/>
                  </a:schemeClr>
                </a:solidFill>
                <a:latin typeface="+mn-lt"/>
                <a:cs typeface="Arial" panose="020B0604020202020204" pitchFamily="34" charset="0"/>
              </a:rPr>
              <a:t>; Motyer, pp. 498-305</a:t>
            </a:r>
          </a:p>
          <a:p>
            <a:pPr marL="717340" lvl="1" indent="-365771">
              <a:spcBef>
                <a:spcPts val="0"/>
              </a:spcBef>
              <a:spcAft>
                <a:spcPts val="0"/>
              </a:spcAft>
              <a:defRPr/>
            </a:pPr>
            <a:r>
              <a:rPr lang="en-US" altLang="en-US" sz="2800" b="1" dirty="0" smtClean="0">
                <a:solidFill>
                  <a:schemeClr val="tx1">
                    <a:lumMod val="75000"/>
                    <a:lumOff val="25000"/>
                  </a:schemeClr>
                </a:solidFill>
                <a:latin typeface="+mn-lt"/>
                <a:cs typeface="Arial" panose="020B0604020202020204" pitchFamily="34" charset="0"/>
              </a:rPr>
              <a:t>Refreshment Host: Group A </a:t>
            </a:r>
            <a:endParaRPr lang="en-US" altLang="en-US" sz="2800" b="1" dirty="0">
              <a:solidFill>
                <a:schemeClr val="tx1">
                  <a:lumMod val="75000"/>
                  <a:lumOff val="25000"/>
                </a:schemeClr>
              </a:solidFill>
              <a:latin typeface="+mn-lt"/>
              <a:cs typeface="Arial" panose="020B0604020202020204" pitchFamily="34" charset="0"/>
            </a:endParaRP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10</a:t>
            </a:fld>
            <a:endParaRPr lang="en-US" altLang="en-US" dirty="0"/>
          </a:p>
        </p:txBody>
      </p:sp>
    </p:spTree>
    <p:extLst>
      <p:ext uri="{BB962C8B-B14F-4D97-AF65-F5344CB8AC3E}">
        <p14:creationId xmlns:p14="http://schemas.microsoft.com/office/powerpoint/2010/main" val="458218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t>Memory Verse</a:t>
            </a:r>
          </a:p>
        </p:txBody>
      </p:sp>
      <p:sp>
        <p:nvSpPr>
          <p:cNvPr id="3" name="Content Placeholder 2"/>
          <p:cNvSpPr>
            <a:spLocks noGrp="1"/>
          </p:cNvSpPr>
          <p:nvPr>
            <p:ph idx="1"/>
          </p:nvPr>
        </p:nvSpPr>
        <p:spPr/>
        <p:txBody>
          <a:bodyPr/>
          <a:lstStyle/>
          <a:p>
            <a:pPr marL="0" indent="0">
              <a:spcAft>
                <a:spcPts val="640"/>
              </a:spcAft>
              <a:buNone/>
              <a:defRPr/>
            </a:pPr>
            <a:endParaRPr lang="en-US" altLang="en-US" sz="3840" b="1" dirty="0"/>
          </a:p>
          <a:p>
            <a:pPr marL="0" indent="0">
              <a:spcAft>
                <a:spcPts val="640"/>
              </a:spcAft>
              <a:buNone/>
              <a:defRPr/>
            </a:pPr>
            <a:r>
              <a:rPr lang="en-US" altLang="en-US" sz="3840" b="1" dirty="0" smtClean="0"/>
              <a:t>Isaiah 40:8 </a:t>
            </a:r>
            <a:r>
              <a:rPr lang="en-US" altLang="en-US" sz="3840" b="1" dirty="0"/>
              <a:t>(ESV)</a:t>
            </a:r>
          </a:p>
          <a:p>
            <a:pPr marL="0" indent="0" algn="ctr">
              <a:spcAft>
                <a:spcPts val="640"/>
              </a:spcAft>
              <a:buNone/>
              <a:defRPr/>
            </a:pPr>
            <a:r>
              <a:rPr lang="en-US" altLang="en-US" sz="3840" b="1" i="1" dirty="0">
                <a:solidFill>
                  <a:srgbClr val="0000FF"/>
                </a:solidFill>
              </a:rPr>
              <a:t>“The grass withers, the flower fades, but the word of our God will stand forever</a:t>
            </a:r>
            <a:r>
              <a:rPr lang="en-US" altLang="en-US" sz="3840" b="1" i="1" dirty="0" smtClean="0">
                <a:solidFill>
                  <a:srgbClr val="0000FF"/>
                </a:solidFill>
              </a:rPr>
              <a:t>.”</a:t>
            </a:r>
            <a:endParaRPr lang="en-US" altLang="en-US" sz="3840" b="1" dirty="0" smtClean="0"/>
          </a:p>
          <a:p>
            <a:pPr marL="0" indent="0" algn="r">
              <a:spcAft>
                <a:spcPts val="640"/>
              </a:spcAft>
              <a:buNone/>
              <a:defRPr/>
            </a:pPr>
            <a:r>
              <a:rPr lang="en-US" altLang="en-US" sz="3840" b="1" dirty="0" smtClean="0"/>
              <a:t>Isaiah 40:8 (ESV</a:t>
            </a:r>
            <a:r>
              <a:rPr lang="en-US" altLang="en-US" sz="3840" b="1" dirty="0"/>
              <a:t>)</a:t>
            </a:r>
          </a:p>
          <a:p>
            <a:pPr>
              <a:defRPr/>
            </a:pPr>
            <a:endParaRPr lang="en-US" sz="3840" dirty="0"/>
          </a:p>
        </p:txBody>
      </p:sp>
      <p:sp>
        <p:nvSpPr>
          <p:cNvPr id="2458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24ABF4-061B-4220-AA0E-1415D11888CE}" type="slidenum">
              <a:rPr lang="en-US" altLang="en-US"/>
              <a:pPr/>
              <a:t>11</a:t>
            </a:fld>
            <a:endParaRPr lang="en-US" altLang="en-US" dirty="0"/>
          </a:p>
        </p:txBody>
      </p:sp>
    </p:spTree>
    <p:extLst>
      <p:ext uri="{BB962C8B-B14F-4D97-AF65-F5344CB8AC3E}">
        <p14:creationId xmlns:p14="http://schemas.microsoft.com/office/powerpoint/2010/main" val="3400259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Isaiah Outline</a:t>
            </a: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193808-E6A5-49F0-AC39-2358EB306C33}" type="slidenum">
              <a:rPr lang="en-US" altLang="en-US" smtClean="0"/>
              <a:pPr/>
              <a:t>12</a:t>
            </a:fld>
            <a:endParaRPr lang="en-US" altLang="en-US" smtClean="0"/>
          </a:p>
        </p:txBody>
      </p:sp>
      <p:graphicFrame>
        <p:nvGraphicFramePr>
          <p:cNvPr id="8" name="Table 7"/>
          <p:cNvGraphicFramePr>
            <a:graphicFrameLocks noGrp="1"/>
          </p:cNvGraphicFramePr>
          <p:nvPr/>
        </p:nvGraphicFramePr>
        <p:xfrm>
          <a:off x="275340" y="1563465"/>
          <a:ext cx="12450735" cy="5334320"/>
        </p:xfrm>
        <a:graphic>
          <a:graphicData uri="http://schemas.openxmlformats.org/drawingml/2006/table">
            <a:tbl>
              <a:tblPr/>
              <a:tblGrid>
                <a:gridCol w="1164317">
                  <a:extLst>
                    <a:ext uri="{9D8B030D-6E8A-4147-A177-3AD203B41FA5}">
                      <a16:colId xmlns:a16="http://schemas.microsoft.com/office/drawing/2014/main" val="20000"/>
                    </a:ext>
                  </a:extLst>
                </a:gridCol>
                <a:gridCol w="591552">
                  <a:extLst>
                    <a:ext uri="{9D8B030D-6E8A-4147-A177-3AD203B41FA5}">
                      <a16:colId xmlns:a16="http://schemas.microsoft.com/office/drawing/2014/main" val="20001"/>
                    </a:ext>
                  </a:extLst>
                </a:gridCol>
                <a:gridCol w="591552">
                  <a:extLst>
                    <a:ext uri="{9D8B030D-6E8A-4147-A177-3AD203B41FA5}">
                      <a16:colId xmlns:a16="http://schemas.microsoft.com/office/drawing/2014/main" val="20002"/>
                    </a:ext>
                  </a:extLst>
                </a:gridCol>
                <a:gridCol w="591552">
                  <a:extLst>
                    <a:ext uri="{9D8B030D-6E8A-4147-A177-3AD203B41FA5}">
                      <a16:colId xmlns:a16="http://schemas.microsoft.com/office/drawing/2014/main" val="20003"/>
                    </a:ext>
                  </a:extLst>
                </a:gridCol>
                <a:gridCol w="591552">
                  <a:extLst>
                    <a:ext uri="{9D8B030D-6E8A-4147-A177-3AD203B41FA5}">
                      <a16:colId xmlns:a16="http://schemas.microsoft.com/office/drawing/2014/main" val="20004"/>
                    </a:ext>
                  </a:extLst>
                </a:gridCol>
                <a:gridCol w="591552">
                  <a:extLst>
                    <a:ext uri="{9D8B030D-6E8A-4147-A177-3AD203B41FA5}">
                      <a16:colId xmlns:a16="http://schemas.microsoft.com/office/drawing/2014/main" val="20005"/>
                    </a:ext>
                  </a:extLst>
                </a:gridCol>
                <a:gridCol w="591552">
                  <a:extLst>
                    <a:ext uri="{9D8B030D-6E8A-4147-A177-3AD203B41FA5}">
                      <a16:colId xmlns:a16="http://schemas.microsoft.com/office/drawing/2014/main" val="20006"/>
                    </a:ext>
                  </a:extLst>
                </a:gridCol>
                <a:gridCol w="591552">
                  <a:extLst>
                    <a:ext uri="{9D8B030D-6E8A-4147-A177-3AD203B41FA5}">
                      <a16:colId xmlns:a16="http://schemas.microsoft.com/office/drawing/2014/main" val="20007"/>
                    </a:ext>
                  </a:extLst>
                </a:gridCol>
                <a:gridCol w="591552">
                  <a:extLst>
                    <a:ext uri="{9D8B030D-6E8A-4147-A177-3AD203B41FA5}">
                      <a16:colId xmlns:a16="http://schemas.microsoft.com/office/drawing/2014/main" val="20008"/>
                    </a:ext>
                  </a:extLst>
                </a:gridCol>
                <a:gridCol w="1794225">
                  <a:extLst>
                    <a:ext uri="{9D8B030D-6E8A-4147-A177-3AD203B41FA5}">
                      <a16:colId xmlns:a16="http://schemas.microsoft.com/office/drawing/2014/main" val="20009"/>
                    </a:ext>
                  </a:extLst>
                </a:gridCol>
                <a:gridCol w="1346019">
                  <a:extLst>
                    <a:ext uri="{9D8B030D-6E8A-4147-A177-3AD203B41FA5}">
                      <a16:colId xmlns:a16="http://schemas.microsoft.com/office/drawing/2014/main" val="20010"/>
                    </a:ext>
                  </a:extLst>
                </a:gridCol>
                <a:gridCol w="487680">
                  <a:extLst>
                    <a:ext uri="{9D8B030D-6E8A-4147-A177-3AD203B41FA5}">
                      <a16:colId xmlns:a16="http://schemas.microsoft.com/office/drawing/2014/main" val="20011"/>
                    </a:ext>
                  </a:extLst>
                </a:gridCol>
                <a:gridCol w="162560">
                  <a:extLst>
                    <a:ext uri="{9D8B030D-6E8A-4147-A177-3AD203B41FA5}">
                      <a16:colId xmlns:a16="http://schemas.microsoft.com/office/drawing/2014/main" val="3696222143"/>
                    </a:ext>
                  </a:extLst>
                </a:gridCol>
                <a:gridCol w="397310">
                  <a:extLst>
                    <a:ext uri="{9D8B030D-6E8A-4147-A177-3AD203B41FA5}">
                      <a16:colId xmlns:a16="http://schemas.microsoft.com/office/drawing/2014/main" val="3693788791"/>
                    </a:ext>
                  </a:extLst>
                </a:gridCol>
                <a:gridCol w="591552">
                  <a:extLst>
                    <a:ext uri="{9D8B030D-6E8A-4147-A177-3AD203B41FA5}">
                      <a16:colId xmlns:a16="http://schemas.microsoft.com/office/drawing/2014/main" val="20013"/>
                    </a:ext>
                  </a:extLst>
                </a:gridCol>
                <a:gridCol w="591552">
                  <a:extLst>
                    <a:ext uri="{9D8B030D-6E8A-4147-A177-3AD203B41FA5}">
                      <a16:colId xmlns:a16="http://schemas.microsoft.com/office/drawing/2014/main" val="20014"/>
                    </a:ext>
                  </a:extLst>
                </a:gridCol>
                <a:gridCol w="591552">
                  <a:extLst>
                    <a:ext uri="{9D8B030D-6E8A-4147-A177-3AD203B41FA5}">
                      <a16:colId xmlns:a16="http://schemas.microsoft.com/office/drawing/2014/main" val="20015"/>
                    </a:ext>
                  </a:extLst>
                </a:gridCol>
                <a:gridCol w="591552">
                  <a:extLst>
                    <a:ext uri="{9D8B030D-6E8A-4147-A177-3AD203B41FA5}">
                      <a16:colId xmlns:a16="http://schemas.microsoft.com/office/drawing/2014/main" val="20016"/>
                    </a:ext>
                  </a:extLst>
                </a:gridCol>
              </a:tblGrid>
              <a:tr h="494457">
                <a:tc rowSpan="2">
                  <a:txBody>
                    <a:bodyPr/>
                    <a:lstStyle/>
                    <a:p>
                      <a:pPr algn="ctr" fontAlgn="ctr"/>
                      <a:r>
                        <a:rPr lang="en-US" sz="2500" b="1" i="0" u="none" strike="noStrike" dirty="0">
                          <a:solidFill>
                            <a:schemeClr val="tx1"/>
                          </a:solidFill>
                          <a:effectLst/>
                          <a:latin typeface="Calibri" panose="020F0502020204030204" pitchFamily="34" charset="0"/>
                        </a:rPr>
                        <a:t>Focus</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500" b="1" i="0" u="none" strike="noStrike" dirty="0">
                          <a:solidFill>
                            <a:schemeClr val="tx1"/>
                          </a:solidFill>
                          <a:effectLst/>
                          <a:latin typeface="Calibri" panose="020F0502020204030204" pitchFamily="34" charset="0"/>
                        </a:rPr>
                        <a:t>Prophecies of Condemnation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500" b="1" i="0" u="none" strike="noStrike" dirty="0">
                          <a:solidFill>
                            <a:schemeClr val="tx1"/>
                          </a:solidFill>
                          <a:effectLst/>
                          <a:latin typeface="Calibri" panose="020F0502020204030204" pitchFamily="34" charset="0"/>
                        </a:rPr>
                        <a:t>Historical Parenthesis</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500" b="1" i="0" u="none" strike="noStrike" dirty="0">
                          <a:solidFill>
                            <a:schemeClr val="tx1"/>
                          </a:solidFill>
                          <a:effectLst/>
                          <a:latin typeface="Calibri" panose="020F0502020204030204" pitchFamily="34" charset="0"/>
                        </a:rPr>
                        <a:t>Prophecies of Comfort</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511">
                <a:tc vMerge="1">
                  <a:txBody>
                    <a:bodyPr/>
                    <a:lstStyle/>
                    <a:p>
                      <a:endParaRPr lang="en-US"/>
                    </a:p>
                  </a:txBody>
                  <a:tcPr/>
                </a:tc>
                <a:tc>
                  <a:txBody>
                    <a:bodyPr/>
                    <a:lstStyle/>
                    <a:p>
                      <a:pPr algn="ctr" fontAlgn="b"/>
                      <a:r>
                        <a:rPr lang="en-US" sz="1500" b="1" i="0" u="none" strike="noStrike" smtClean="0">
                          <a:solidFill>
                            <a:schemeClr val="tx1"/>
                          </a:solidFill>
                          <a:effectLst/>
                          <a:latin typeface="Calibri" panose="020F0502020204030204" pitchFamily="34" charset="0"/>
                        </a:rPr>
                        <a:t>1:1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500" b="1" i="0" u="none" strike="noStrike">
                          <a:solidFill>
                            <a:schemeClr val="tx1"/>
                          </a:solidFill>
                          <a:effectLst/>
                          <a:latin typeface="Calibri" panose="020F0502020204030204" pitchFamily="34" charset="0"/>
                        </a:rPr>
                        <a:t> </a:t>
                      </a:r>
                      <a:r>
                        <a:rPr lang="en-US" sz="1500" b="1" i="0" u="none" strike="noStrike" smtClean="0">
                          <a:solidFill>
                            <a:schemeClr val="tx1"/>
                          </a:solidFill>
                          <a:effectLst/>
                          <a:latin typeface="Calibri" panose="020F0502020204030204" pitchFamily="34" charset="0"/>
                        </a:rPr>
                        <a:t>35:10</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500" b="1" i="0" u="none" strike="noStrike" smtClean="0">
                          <a:solidFill>
                            <a:schemeClr val="tx1"/>
                          </a:solidFill>
                          <a:effectLst/>
                          <a:latin typeface="Calibri" panose="020F0502020204030204" pitchFamily="34" charset="0"/>
                        </a:rPr>
                        <a:t>  36:1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smtClean="0">
                          <a:solidFill>
                            <a:schemeClr val="tx1"/>
                          </a:solidFill>
                          <a:effectLst/>
                          <a:latin typeface="Calibri" panose="020F0502020204030204" pitchFamily="34" charset="0"/>
                        </a:rPr>
                        <a:t>                   39:8</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500" b="1" i="0" u="none" strike="noStrike" smtClean="0">
                          <a:solidFill>
                            <a:schemeClr val="tx1"/>
                          </a:solidFill>
                          <a:effectLst/>
                          <a:latin typeface="Calibri" panose="020F0502020204030204" pitchFamily="34" charset="0"/>
                        </a:rPr>
                        <a:t>40:1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smtClean="0">
                          <a:solidFill>
                            <a:schemeClr val="tx1"/>
                          </a:solidFill>
                          <a:effectLst/>
                          <a:latin typeface="Calibri" panose="020F0502020204030204" pitchFamily="34" charset="0"/>
                        </a:rPr>
                        <a:t>66:24</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472637">
                <a:tc>
                  <a:txBody>
                    <a:bodyPr/>
                    <a:lstStyle/>
                    <a:p>
                      <a:pPr algn="ctr" fontAlgn="ctr"/>
                      <a:r>
                        <a:rPr lang="en-US" sz="2900" b="1" i="0" u="none" strike="noStrike" dirty="0">
                          <a:solidFill>
                            <a:schemeClr val="tx1"/>
                          </a:solidFill>
                          <a:effectLst/>
                          <a:latin typeface="Calibri" panose="020F0502020204030204" pitchFamily="34" charset="0"/>
                        </a:rPr>
                        <a:t>Divisions</a:t>
                      </a:r>
                    </a:p>
                  </a:txBody>
                  <a:tcPr marL="5961" marR="5961" marT="4927"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Judah</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the Nation</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Against the Day of the Lord</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of Judgement and Blessing</a:t>
                      </a:r>
                    </a:p>
                  </a:txBody>
                  <a:tcPr marL="94580" marR="94580" marT="47291" marB="4729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200" b="1" i="0" u="none" strike="noStrike" dirty="0">
                          <a:solidFill>
                            <a:schemeClr val="tx1"/>
                          </a:solidFill>
                          <a:effectLst/>
                          <a:latin typeface="Calibri" panose="020F0502020204030204" pitchFamily="34" charset="0"/>
                        </a:rPr>
                        <a:t>Sickness and Sin</a:t>
                      </a:r>
                    </a:p>
                  </a:txBody>
                  <a:tcPr marL="171663" marR="171663" marT="141871" marB="14187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200" b="1" i="0" u="none" strike="noStrike" dirty="0">
                          <a:solidFill>
                            <a:schemeClr val="tx1"/>
                          </a:solidFill>
                          <a:effectLst/>
                          <a:latin typeface="Calibri" panose="020F0502020204030204" pitchFamily="34" charset="0"/>
                        </a:rPr>
                        <a:t>Hezekiah’s Salvation</a:t>
                      </a:r>
                    </a:p>
                  </a:txBody>
                  <a:tcPr marL="171663" marR="171663" marT="141871" marB="14187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200" b="1" i="0" u="none" strike="noStrike" dirty="0">
                          <a:solidFill>
                            <a:schemeClr val="tx1"/>
                          </a:solidFill>
                          <a:effectLst/>
                          <a:latin typeface="Calibri" panose="020F0502020204030204" pitchFamily="34" charset="0"/>
                        </a:rPr>
                        <a:t>Israel’s Deliverance</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Deliverer</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Glorious Future</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65023">
                <a:tc>
                  <a:txBody>
                    <a:bodyPr/>
                    <a:lstStyle/>
                    <a:p>
                      <a:pPr algn="l" fontAlgn="b"/>
                      <a:r>
                        <a:rPr lang="en-US" sz="1700" b="1" i="0" u="none" strike="noStrike" dirty="0">
                          <a:solidFill>
                            <a:schemeClr val="tx1"/>
                          </a:solidFill>
                          <a:effectLst/>
                          <a:latin typeface="Calibri" panose="020F0502020204030204" pitchFamily="34" charset="0"/>
                        </a:rPr>
                        <a:t> </a:t>
                      </a:r>
                    </a:p>
                  </a:txBody>
                  <a:tcPr marL="5961" marR="5961" marT="4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smtClean="0">
                          <a:solidFill>
                            <a:schemeClr val="tx1"/>
                          </a:solidFill>
                          <a:effectLst/>
                          <a:latin typeface="Calibri" panose="020F0502020204030204" pitchFamily="34" charset="0"/>
                        </a:rPr>
                        <a:t>1:1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12:6</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13:1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23:18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24:1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27:13</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35:10</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36:1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39:8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40:1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400" b="1" i="0" u="none" strike="noStrike" smtClean="0">
                          <a:solidFill>
                            <a:schemeClr val="tx1"/>
                          </a:solidFill>
                          <a:effectLst/>
                          <a:latin typeface="Calibri" panose="020F0502020204030204" pitchFamily="34" charset="0"/>
                        </a:rPr>
                        <a:t>48:22</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49:1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57:21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58:1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66:24</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7169">
                <a:tc rowSpan="2">
                  <a:txBody>
                    <a:bodyPr/>
                    <a:lstStyle/>
                    <a:p>
                      <a:pPr algn="ctr" fontAlgn="b"/>
                      <a:r>
                        <a:rPr lang="en-US" sz="2500" b="1" i="0" u="none" strike="noStrike" dirty="0">
                          <a:solidFill>
                            <a:schemeClr val="tx1"/>
                          </a:solidFill>
                          <a:effectLst/>
                          <a:latin typeface="Calibri" panose="020F0502020204030204" pitchFamily="34" charset="0"/>
                        </a:rPr>
                        <a:t>Topics</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200" b="1" i="0" u="none" strike="noStrike" dirty="0">
                          <a:solidFill>
                            <a:schemeClr val="tx1"/>
                          </a:solidFill>
                          <a:effectLst/>
                          <a:latin typeface="Calibri" panose="020F0502020204030204" pitchFamily="34" charset="0"/>
                        </a:rPr>
                        <a:t>Prophetic</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Historic</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Messianic</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67169">
                <a:tc vMerge="1">
                  <a:txBody>
                    <a:bodyPr/>
                    <a:lstStyle/>
                    <a:p>
                      <a:endParaRPr lang="en-US"/>
                    </a:p>
                  </a:txBody>
                  <a:tcPr/>
                </a:tc>
                <a:tc gridSpan="8">
                  <a:txBody>
                    <a:bodyPr/>
                    <a:lstStyle/>
                    <a:p>
                      <a:pPr algn="ctr" fontAlgn="b"/>
                      <a:r>
                        <a:rPr lang="en-US" sz="2200" b="1" i="0" u="none" strike="noStrike" dirty="0">
                          <a:solidFill>
                            <a:schemeClr val="tx1"/>
                          </a:solidFill>
                          <a:effectLst/>
                          <a:latin typeface="Calibri" panose="020F0502020204030204" pitchFamily="34" charset="0"/>
                        </a:rPr>
                        <a:t>Judgement</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Transition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Hope</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67169">
                <a:tc>
                  <a:txBody>
                    <a:bodyPr/>
                    <a:lstStyle/>
                    <a:p>
                      <a:pPr algn="ctr" fontAlgn="b"/>
                      <a:r>
                        <a:rPr lang="en-US" sz="2500" b="1" i="0" u="none" strike="noStrike" dirty="0">
                          <a:solidFill>
                            <a:schemeClr val="tx1"/>
                          </a:solidFill>
                          <a:effectLst/>
                          <a:latin typeface="Calibri" panose="020F0502020204030204" pitchFamily="34" charset="0"/>
                        </a:rPr>
                        <a:t>Place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Israel &amp; Judah</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7169">
                <a:tc>
                  <a:txBody>
                    <a:bodyPr/>
                    <a:lstStyle/>
                    <a:p>
                      <a:pPr algn="ctr" fontAlgn="b"/>
                      <a:r>
                        <a:rPr lang="en-US" sz="2500" b="1" i="0" u="none" strike="noStrike" dirty="0">
                          <a:solidFill>
                            <a:schemeClr val="tx1"/>
                          </a:solidFill>
                          <a:effectLst/>
                          <a:latin typeface="Calibri" panose="020F0502020204030204" pitchFamily="34" charset="0"/>
                        </a:rPr>
                        <a:t>Time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740 - 680 B.C.</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2775" name="TextBox 9"/>
          <p:cNvSpPr txBox="1">
            <a:spLocks noChangeArrowheads="1"/>
          </p:cNvSpPr>
          <p:nvPr/>
        </p:nvSpPr>
        <p:spPr bwMode="auto">
          <a:xfrm>
            <a:off x="215054" y="6847841"/>
            <a:ext cx="5020926"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marL="0" lvl="1"/>
            <a:r>
              <a:rPr lang="en-US" altLang="en-US" sz="1067" dirty="0"/>
              <a:t>Bruce Wilkinson and Kenneth Boa, Talk Thru the Bible </a:t>
            </a:r>
            <a:r>
              <a:rPr lang="en-US" altLang="en-US" sz="1067"/>
              <a:t>(</a:t>
            </a:r>
            <a:r>
              <a:rPr lang="en-US" altLang="en-US" sz="1067" smtClean="0"/>
              <a:t>Nashville: </a:t>
            </a:r>
            <a:r>
              <a:rPr lang="en-US" altLang="en-US" sz="1067" dirty="0"/>
              <a:t>T. Nelson, 1983), 189.</a:t>
            </a:r>
            <a:endParaRPr lang="en-US" altLang="en-US" sz="1493" dirty="0"/>
          </a:p>
        </p:txBody>
      </p:sp>
      <p:sp>
        <p:nvSpPr>
          <p:cNvPr id="6" name="Arrow: Right 1">
            <a:extLst>
              <a:ext uri="{FF2B5EF4-FFF2-40B4-BE49-F238E27FC236}">
                <a16:creationId xmlns:a16="http://schemas.microsoft.com/office/drawing/2014/main" id="{B4B9CC16-E6CF-FDAC-7FEB-CE78AC48E442}"/>
              </a:ext>
            </a:extLst>
          </p:cNvPr>
          <p:cNvSpPr/>
          <p:nvPr/>
        </p:nvSpPr>
        <p:spPr>
          <a:xfrm rot="17274955">
            <a:off x="9090573" y="5288755"/>
            <a:ext cx="587586" cy="3657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3698" eaLnBrk="0" hangingPunct="0">
              <a:defRPr/>
            </a:pPr>
            <a:endParaRPr lang="en-US" sz="1920">
              <a:solidFill>
                <a:prstClr val="white"/>
              </a:solidFill>
              <a:latin typeface="Calibri"/>
            </a:endParaRPr>
          </a:p>
        </p:txBody>
      </p:sp>
      <p:sp>
        <p:nvSpPr>
          <p:cNvPr id="7" name="TextBox 6">
            <a:extLst>
              <a:ext uri="{FF2B5EF4-FFF2-40B4-BE49-F238E27FC236}">
                <a16:creationId xmlns:a16="http://schemas.microsoft.com/office/drawing/2014/main" id="{DF0EFB01-26A0-8808-E594-D42B811EB0B7}"/>
              </a:ext>
            </a:extLst>
          </p:cNvPr>
          <p:cNvSpPr txBox="1"/>
          <p:nvPr/>
        </p:nvSpPr>
        <p:spPr>
          <a:xfrm>
            <a:off x="8712200" y="5943600"/>
            <a:ext cx="1950720" cy="387798"/>
          </a:xfrm>
          <a:prstGeom prst="rect">
            <a:avLst/>
          </a:prstGeom>
          <a:noFill/>
        </p:spPr>
        <p:txBody>
          <a:bodyPr>
            <a:spAutoFit/>
          </a:bodyPr>
          <a:lstStyle/>
          <a:p>
            <a:pPr defTabSz="973698" eaLnBrk="0" hangingPunct="0">
              <a:defRPr/>
            </a:pPr>
            <a:r>
              <a:rPr lang="en-US" sz="1920" b="1" dirty="0">
                <a:solidFill>
                  <a:srgbClr val="FF0000"/>
                </a:solidFill>
                <a:latin typeface="Calibri" panose="020F0502020204030204" pitchFamily="34" charset="0"/>
                <a:cs typeface="+mn-cs"/>
              </a:rPr>
              <a:t>We are here!</a:t>
            </a:r>
          </a:p>
        </p:txBody>
      </p:sp>
      <p:sp>
        <p:nvSpPr>
          <p:cNvPr id="9" name="Rectangle 8">
            <a:extLst>
              <a:ext uri="{FF2B5EF4-FFF2-40B4-BE49-F238E27FC236}">
                <a16:creationId xmlns:a16="http://schemas.microsoft.com/office/drawing/2014/main" id="{D03C9EA7-272B-BF02-EE27-9566E070D2A1}"/>
              </a:ext>
            </a:extLst>
          </p:cNvPr>
          <p:cNvSpPr/>
          <p:nvPr/>
        </p:nvSpPr>
        <p:spPr>
          <a:xfrm>
            <a:off x="9300200" y="2317461"/>
            <a:ext cx="1069352" cy="24235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3698" eaLnBrk="0" hangingPunct="0"/>
            <a:endParaRPr lang="en-US" sz="1920">
              <a:solidFill>
                <a:prstClr val="white"/>
              </a:solidFill>
              <a:latin typeface="Calibri"/>
            </a:endParaRPr>
          </a:p>
        </p:txBody>
      </p:sp>
    </p:spTree>
    <p:extLst>
      <p:ext uri="{BB962C8B-B14F-4D97-AF65-F5344CB8AC3E}">
        <p14:creationId xmlns:p14="http://schemas.microsoft.com/office/powerpoint/2010/main" val="1329959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Scriptural Interpretation at IBC</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1200" y="1905000"/>
            <a:ext cx="11643647" cy="44958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768600" y="6629400"/>
            <a:ext cx="6809878" cy="461665"/>
          </a:xfrm>
          <a:prstGeom prst="rect">
            <a:avLst/>
          </a:prstGeom>
          <a:noFill/>
        </p:spPr>
        <p:txBody>
          <a:bodyPr wrap="none" rtlCol="0">
            <a:spAutoFit/>
          </a:bodyPr>
          <a:lstStyle/>
          <a:p>
            <a:r>
              <a:rPr lang="en-US" sz="2400" dirty="0"/>
              <a:t>https://immanuelbible.church/visit/what-we-teach</a:t>
            </a:r>
          </a:p>
        </p:txBody>
      </p:sp>
    </p:spTree>
    <p:extLst>
      <p:ext uri="{BB962C8B-B14F-4D97-AF65-F5344CB8AC3E}">
        <p14:creationId xmlns:p14="http://schemas.microsoft.com/office/powerpoint/2010/main" val="1312373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Testament Use of Isaiah</a:t>
            </a:r>
            <a:endParaRPr lang="en-US" dirty="0"/>
          </a:p>
        </p:txBody>
      </p:sp>
      <p:sp>
        <p:nvSpPr>
          <p:cNvPr id="3" name="Content Placeholder 2"/>
          <p:cNvSpPr>
            <a:spLocks noGrp="1"/>
          </p:cNvSpPr>
          <p:nvPr>
            <p:ph idx="1"/>
          </p:nvPr>
        </p:nvSpPr>
        <p:spPr>
          <a:xfrm>
            <a:off x="482601" y="2022384"/>
            <a:ext cx="4724400" cy="2354555"/>
          </a:xfrm>
        </p:spPr>
        <p:txBody>
          <a:bodyPr/>
          <a:lstStyle/>
          <a:p>
            <a:r>
              <a:rPr lang="en-US" sz="3200" dirty="0" smtClean="0"/>
              <a:t>412 times there are references to the book and prophet Isaiah</a:t>
            </a:r>
          </a:p>
          <a:p>
            <a:r>
              <a:rPr lang="en-US" sz="3200" dirty="0" smtClean="0"/>
              <a:t>162 times within the gospels and Acts</a:t>
            </a:r>
          </a:p>
          <a:p>
            <a:pPr lvl="1"/>
            <a:r>
              <a:rPr lang="en-US" sz="2400" dirty="0" smtClean="0"/>
              <a:t>66x Isaiah a source for Jesus</a:t>
            </a:r>
          </a:p>
          <a:p>
            <a:r>
              <a:rPr lang="en-US" sz="3200" dirty="0" smtClean="0"/>
              <a:t>100 times by Paul</a:t>
            </a:r>
          </a:p>
          <a:p>
            <a:pPr lvl="1"/>
            <a:r>
              <a:rPr lang="en-US" sz="2400" dirty="0" smtClean="0"/>
              <a:t>32x in Romans (22 quotes/citations)</a:t>
            </a:r>
            <a:endParaRPr lang="en-US" sz="2400" dirty="0"/>
          </a:p>
          <a:p>
            <a:r>
              <a:rPr lang="en-US" sz="3200" dirty="0" smtClean="0"/>
              <a:t>115 times in Revelation</a:t>
            </a:r>
            <a:endParaRPr lang="en-US" sz="3200"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l="3513" t="2395" r="5150" b="2661"/>
          <a:stretch/>
        </p:blipFill>
        <p:spPr>
          <a:xfrm>
            <a:off x="5816600" y="990600"/>
            <a:ext cx="5943600" cy="6019801"/>
          </a:xfrm>
          <a:prstGeom prst="rect">
            <a:avLst/>
          </a:prstGeom>
        </p:spPr>
      </p:pic>
      <p:pic>
        <p:nvPicPr>
          <p:cNvPr id="7" name="Picture 3" descr="MOB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26700" y="312742"/>
            <a:ext cx="20193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845800" y="6553200"/>
            <a:ext cx="1518364" cy="369332"/>
          </a:xfrm>
          <a:prstGeom prst="rect">
            <a:avLst/>
          </a:prstGeom>
          <a:noFill/>
        </p:spPr>
        <p:txBody>
          <a:bodyPr wrap="none" rtlCol="0">
            <a:spAutoFit/>
          </a:bodyPr>
          <a:lstStyle/>
          <a:p>
            <a:r>
              <a:rPr lang="en-US" dirty="0" smtClean="0"/>
              <a:t>Chord Graph</a:t>
            </a:r>
            <a:endParaRPr lang="en-US" dirty="0"/>
          </a:p>
        </p:txBody>
      </p:sp>
    </p:spTree>
    <p:extLst>
      <p:ext uri="{BB962C8B-B14F-4D97-AF65-F5344CB8AC3E}">
        <p14:creationId xmlns:p14="http://schemas.microsoft.com/office/powerpoint/2010/main" val="1444515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 from Constable’s notes</a:t>
            </a:r>
            <a:endParaRPr lang="en-US" dirty="0"/>
          </a:p>
        </p:txBody>
      </p:sp>
      <p:sp>
        <p:nvSpPr>
          <p:cNvPr id="3" name="Content Placeholder 2"/>
          <p:cNvSpPr>
            <a:spLocks noGrp="1"/>
          </p:cNvSpPr>
          <p:nvPr>
            <p:ph idx="1"/>
          </p:nvPr>
        </p:nvSpPr>
        <p:spPr>
          <a:xfrm>
            <a:off x="7416800" y="2133600"/>
            <a:ext cx="5137116" cy="4070350"/>
          </a:xfrm>
        </p:spPr>
        <p:txBody>
          <a:bodyPr/>
          <a:lstStyle/>
          <a:p>
            <a:pPr marL="0" indent="0" algn="ctr">
              <a:buNone/>
            </a:pPr>
            <a:r>
              <a:rPr lang="en-US" dirty="0"/>
              <a:t>God’s faithfulness to His promises to give His people a glorious future after He disciplined them for their </a:t>
            </a:r>
            <a:r>
              <a:rPr lang="en-US" dirty="0" smtClean="0"/>
              <a:t>unfaithfulness</a:t>
            </a:r>
            <a:endParaRPr lang="en-US" dirty="0"/>
          </a:p>
        </p:txBody>
      </p:sp>
      <p:pic>
        <p:nvPicPr>
          <p:cNvPr id="4" name="Picture 3"/>
          <p:cNvPicPr>
            <a:picLocks noChangeAspect="1"/>
          </p:cNvPicPr>
          <p:nvPr/>
        </p:nvPicPr>
        <p:blipFill>
          <a:blip r:embed="rId2"/>
          <a:stretch>
            <a:fillRect/>
          </a:stretch>
        </p:blipFill>
        <p:spPr>
          <a:xfrm>
            <a:off x="254000" y="1905000"/>
            <a:ext cx="7038975" cy="4707223"/>
          </a:xfrm>
          <a:prstGeom prst="rect">
            <a:avLst/>
          </a:prstGeom>
        </p:spPr>
      </p:pic>
    </p:spTree>
    <p:extLst>
      <p:ext uri="{BB962C8B-B14F-4D97-AF65-F5344CB8AC3E}">
        <p14:creationId xmlns:p14="http://schemas.microsoft.com/office/powerpoint/2010/main" val="2130772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40:1-2</a:t>
            </a:r>
            <a:endParaRPr lang="en-US" dirty="0"/>
          </a:p>
        </p:txBody>
      </p:sp>
      <p:sp>
        <p:nvSpPr>
          <p:cNvPr id="4" name="Content Placeholder 2"/>
          <p:cNvSpPr>
            <a:spLocks noGrp="1"/>
          </p:cNvSpPr>
          <p:nvPr>
            <p:ph idx="1"/>
          </p:nvPr>
        </p:nvSpPr>
        <p:spPr>
          <a:xfrm>
            <a:off x="177801" y="1905000"/>
            <a:ext cx="6705599" cy="3810000"/>
          </a:xfrm>
        </p:spPr>
        <p:txBody>
          <a:bodyPr/>
          <a:lstStyle/>
          <a:p>
            <a:pPr marL="0" indent="0">
              <a:buNone/>
            </a:pPr>
            <a:r>
              <a:rPr lang="en-US" sz="3200" baseline="30000" dirty="0" smtClean="0"/>
              <a:t>1 </a:t>
            </a:r>
            <a:r>
              <a:rPr lang="en-US" sz="3200" dirty="0" smtClean="0"/>
              <a:t>“Comfort</a:t>
            </a:r>
            <a:r>
              <a:rPr lang="en-US" sz="3200" dirty="0"/>
              <a:t>, O comfort My people,” says your God. </a:t>
            </a:r>
            <a:endParaRPr lang="en-US" sz="3200" dirty="0" smtClean="0"/>
          </a:p>
          <a:p>
            <a:pPr marL="0" indent="0">
              <a:buNone/>
            </a:pPr>
            <a:r>
              <a:rPr lang="en-US" sz="3200" baseline="30000" dirty="0" smtClean="0"/>
              <a:t>2</a:t>
            </a:r>
            <a:r>
              <a:rPr lang="en-US" sz="3200" dirty="0" smtClean="0"/>
              <a:t> “Speak </a:t>
            </a:r>
            <a:r>
              <a:rPr lang="en-US" sz="3200" dirty="0"/>
              <a:t>kindly to Jerusalem; </a:t>
            </a:r>
            <a:endParaRPr lang="en-US" sz="3200" dirty="0" smtClean="0"/>
          </a:p>
          <a:p>
            <a:pPr marL="574675" indent="0">
              <a:buNone/>
            </a:pPr>
            <a:r>
              <a:rPr lang="en-US" sz="3200" dirty="0" smtClean="0"/>
              <a:t>And </a:t>
            </a:r>
            <a:r>
              <a:rPr lang="en-US" sz="3200" dirty="0"/>
              <a:t>call out to her, that her warfare has ended, </a:t>
            </a:r>
            <a:endParaRPr lang="en-US" sz="3200" dirty="0" smtClean="0"/>
          </a:p>
          <a:p>
            <a:pPr marL="574675" indent="0">
              <a:buNone/>
            </a:pPr>
            <a:r>
              <a:rPr lang="en-US" sz="3200" dirty="0" smtClean="0"/>
              <a:t>That </a:t>
            </a:r>
            <a:r>
              <a:rPr lang="en-US" sz="3200" dirty="0"/>
              <a:t>her iniquity has been removed, That she has received of the Lord’s hand </a:t>
            </a:r>
            <a:endParaRPr lang="en-US" sz="3200" dirty="0" smtClean="0"/>
          </a:p>
          <a:p>
            <a:pPr marL="574675" indent="0">
              <a:buNone/>
            </a:pPr>
            <a:r>
              <a:rPr lang="en-US" sz="3200" dirty="0" smtClean="0"/>
              <a:t>Double </a:t>
            </a:r>
            <a:r>
              <a:rPr lang="en-US" sz="3200" dirty="0"/>
              <a:t>for all her sins</a:t>
            </a:r>
            <a:r>
              <a:rPr lang="en-US" sz="3200" dirty="0" smtClean="0"/>
              <a:t>.”</a:t>
            </a:r>
            <a:endParaRPr lang="en-US" sz="3200" dirty="0"/>
          </a:p>
        </p:txBody>
      </p:sp>
      <p:sp>
        <p:nvSpPr>
          <p:cNvPr id="5" name="TextBox 4"/>
          <p:cNvSpPr txBox="1"/>
          <p:nvPr/>
        </p:nvSpPr>
        <p:spPr>
          <a:xfrm>
            <a:off x="7416800" y="1981710"/>
            <a:ext cx="5137755" cy="4524315"/>
          </a:xfrm>
          <a:prstGeom prst="rect">
            <a:avLst/>
          </a:prstGeom>
          <a:solidFill>
            <a:schemeClr val="accent3">
              <a:lumMod val="95000"/>
            </a:schemeClr>
          </a:solidFill>
        </p:spPr>
        <p:txBody>
          <a:bodyPr wrap="square" rtlCol="0">
            <a:spAutoFit/>
          </a:bodyPr>
          <a:lstStyle/>
          <a:p>
            <a:pPr algn="ctr"/>
            <a:r>
              <a:rPr lang="en-US" sz="3200" b="1" dirty="0" smtClean="0"/>
              <a:t>Through: Poetry</a:t>
            </a:r>
            <a:endParaRPr lang="en-US" sz="2400" b="1" dirty="0" smtClean="0"/>
          </a:p>
          <a:p>
            <a:pPr algn="ctr"/>
            <a:r>
              <a:rPr lang="en-US" sz="2800" dirty="0" smtClean="0"/>
              <a:t>Literary </a:t>
            </a:r>
            <a:r>
              <a:rPr lang="en-US" sz="2800" dirty="0"/>
              <a:t>compositions characterized by figurative language, wordplay, rhythm, balance, and emotional expression that are crafted in order to produce an emotional response in the reader</a:t>
            </a:r>
            <a:r>
              <a:rPr lang="en-US" sz="2800" dirty="0" smtClean="0"/>
              <a:t>.</a:t>
            </a:r>
          </a:p>
          <a:p>
            <a:pPr algn="ctr"/>
            <a:endParaRPr lang="en-US" sz="2400" dirty="0"/>
          </a:p>
          <a:p>
            <a:pPr lvl="1" algn="ctr"/>
            <a:r>
              <a:rPr lang="en-US" dirty="0" smtClean="0"/>
              <a:t>The </a:t>
            </a:r>
            <a:r>
              <a:rPr lang="en-US" dirty="0" err="1"/>
              <a:t>Lexham</a:t>
            </a:r>
            <a:r>
              <a:rPr lang="en-US" dirty="0"/>
              <a:t> Glossary of Literary Types (Bellingham, </a:t>
            </a:r>
            <a:r>
              <a:rPr lang="en-US" dirty="0" smtClean="0"/>
              <a:t>WA: </a:t>
            </a:r>
            <a:r>
              <a:rPr lang="en-US" dirty="0" err="1"/>
              <a:t>Lexham</a:t>
            </a:r>
            <a:r>
              <a:rPr lang="en-US" dirty="0"/>
              <a:t> Press, 2014</a:t>
            </a:r>
            <a:r>
              <a:rPr lang="en-US" dirty="0" smtClean="0"/>
              <a:t>).</a:t>
            </a:r>
            <a:endParaRPr lang="en-US" dirty="0"/>
          </a:p>
        </p:txBody>
      </p:sp>
    </p:spTree>
    <p:extLst>
      <p:ext uri="{BB962C8B-B14F-4D97-AF65-F5344CB8AC3E}">
        <p14:creationId xmlns:p14="http://schemas.microsoft.com/office/powerpoint/2010/main" val="3377185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92445" y="9524"/>
            <a:ext cx="12912355" cy="7305675"/>
          </a:xfrm>
          <a:prstGeom prst="rect">
            <a:avLst/>
          </a:prstGeom>
        </p:spPr>
      </p:pic>
    </p:spTree>
    <p:extLst>
      <p:ext uri="{BB962C8B-B14F-4D97-AF65-F5344CB8AC3E}">
        <p14:creationId xmlns:p14="http://schemas.microsoft.com/office/powerpoint/2010/main" val="462582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82209" y="566306"/>
            <a:ext cx="8640381" cy="6182588"/>
          </a:xfrm>
          <a:prstGeom prst="rect">
            <a:avLst/>
          </a:prstGeom>
        </p:spPr>
      </p:pic>
    </p:spTree>
    <p:extLst>
      <p:ext uri="{BB962C8B-B14F-4D97-AF65-F5344CB8AC3E}">
        <p14:creationId xmlns:p14="http://schemas.microsoft.com/office/powerpoint/2010/main" val="2351365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40:1-2</a:t>
            </a:r>
            <a:endParaRPr lang="en-US" dirty="0"/>
          </a:p>
        </p:txBody>
      </p:sp>
      <p:sp>
        <p:nvSpPr>
          <p:cNvPr id="3" name="Content Placeholder 2"/>
          <p:cNvSpPr>
            <a:spLocks noGrp="1"/>
          </p:cNvSpPr>
          <p:nvPr>
            <p:ph idx="1"/>
          </p:nvPr>
        </p:nvSpPr>
        <p:spPr>
          <a:xfrm>
            <a:off x="330200" y="1752600"/>
            <a:ext cx="5197324" cy="3810000"/>
          </a:xfrm>
        </p:spPr>
        <p:txBody>
          <a:bodyPr/>
          <a:lstStyle/>
          <a:p>
            <a:pPr marL="0" indent="0">
              <a:buNone/>
            </a:pPr>
            <a:r>
              <a:rPr lang="en-US" sz="2400" baseline="30000" dirty="0" smtClean="0"/>
              <a:t>1 </a:t>
            </a:r>
            <a:r>
              <a:rPr lang="en-US" sz="2400" dirty="0" smtClean="0"/>
              <a:t>“Comfort</a:t>
            </a:r>
            <a:r>
              <a:rPr lang="en-US" sz="2400" dirty="0"/>
              <a:t>, O comfort My people,” says your God. </a:t>
            </a:r>
            <a:endParaRPr lang="en-US" sz="2400" dirty="0" smtClean="0"/>
          </a:p>
          <a:p>
            <a:pPr marL="0" indent="0">
              <a:buNone/>
            </a:pPr>
            <a:r>
              <a:rPr lang="en-US" sz="2400" baseline="30000" dirty="0" smtClean="0"/>
              <a:t>2</a:t>
            </a:r>
            <a:r>
              <a:rPr lang="en-US" sz="2400" dirty="0" smtClean="0"/>
              <a:t> “Speak </a:t>
            </a:r>
            <a:r>
              <a:rPr lang="en-US" sz="2400" dirty="0"/>
              <a:t>kindly to Jerusalem; </a:t>
            </a:r>
            <a:endParaRPr lang="en-US" sz="2400" dirty="0" smtClean="0"/>
          </a:p>
          <a:p>
            <a:pPr marL="574675" indent="0">
              <a:buNone/>
            </a:pPr>
            <a:r>
              <a:rPr lang="en-US" sz="2400" dirty="0" smtClean="0"/>
              <a:t>And </a:t>
            </a:r>
            <a:r>
              <a:rPr lang="en-US" sz="2400" dirty="0"/>
              <a:t>call out to her, that her warfare has ended, </a:t>
            </a:r>
            <a:endParaRPr lang="en-US" sz="2400" dirty="0" smtClean="0"/>
          </a:p>
          <a:p>
            <a:pPr marL="574675" indent="0">
              <a:buNone/>
            </a:pPr>
            <a:r>
              <a:rPr lang="en-US" sz="2400" dirty="0" smtClean="0"/>
              <a:t>That </a:t>
            </a:r>
            <a:r>
              <a:rPr lang="en-US" sz="2400" dirty="0"/>
              <a:t>her iniquity has been removed, That she has received of the Lord’s hand </a:t>
            </a:r>
            <a:endParaRPr lang="en-US" sz="2400" dirty="0" smtClean="0"/>
          </a:p>
          <a:p>
            <a:pPr marL="574675" indent="0">
              <a:buNone/>
            </a:pPr>
            <a:r>
              <a:rPr lang="en-US" sz="2400" dirty="0" smtClean="0"/>
              <a:t>Double </a:t>
            </a:r>
            <a:r>
              <a:rPr lang="en-US" sz="2400" dirty="0"/>
              <a:t>for all her sins</a:t>
            </a:r>
            <a:r>
              <a:rPr lang="en-US" sz="2400" dirty="0" smtClean="0"/>
              <a:t>.”</a:t>
            </a:r>
            <a:endParaRPr lang="en-US" sz="2400" dirty="0"/>
          </a:p>
        </p:txBody>
      </p:sp>
      <p:sp>
        <p:nvSpPr>
          <p:cNvPr id="4" name="Content Placeholder 2"/>
          <p:cNvSpPr txBox="1">
            <a:spLocks/>
          </p:cNvSpPr>
          <p:nvPr/>
        </p:nvSpPr>
        <p:spPr bwMode="auto">
          <a:xfrm>
            <a:off x="6045200" y="2012950"/>
            <a:ext cx="6858000" cy="2863850"/>
          </a:xfrm>
          <a:prstGeom prst="rect">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r>
              <a:rPr lang="en-US" sz="3600" kern="0" dirty="0" smtClean="0"/>
              <a:t>Transition back to poetic form</a:t>
            </a:r>
          </a:p>
          <a:p>
            <a:r>
              <a:rPr lang="en-US" sz="3600" kern="0" dirty="0" smtClean="0"/>
              <a:t>A key pivot point for Isaiah</a:t>
            </a:r>
          </a:p>
          <a:p>
            <a:r>
              <a:rPr lang="en-US" sz="3600" kern="0" dirty="0" smtClean="0"/>
              <a:t>An amazing statement by God</a:t>
            </a:r>
          </a:p>
          <a:p>
            <a:r>
              <a:rPr lang="en-US" sz="3600" kern="0" dirty="0" smtClean="0"/>
              <a:t>Sets Isaiah’s tone going forward </a:t>
            </a:r>
          </a:p>
          <a:p>
            <a:endParaRPr lang="en-US" sz="3600" kern="0" dirty="0"/>
          </a:p>
        </p:txBody>
      </p:sp>
      <p:sp>
        <p:nvSpPr>
          <p:cNvPr id="5" name="TextBox 4"/>
          <p:cNvSpPr txBox="1"/>
          <p:nvPr/>
        </p:nvSpPr>
        <p:spPr>
          <a:xfrm>
            <a:off x="558800" y="5647716"/>
            <a:ext cx="12192000" cy="1384995"/>
          </a:xfrm>
          <a:prstGeom prst="rect">
            <a:avLst/>
          </a:prstGeom>
          <a:solidFill>
            <a:schemeClr val="bg1">
              <a:lumMod val="95000"/>
            </a:schemeClr>
          </a:solidFill>
        </p:spPr>
        <p:txBody>
          <a:bodyPr wrap="square" rtlCol="0">
            <a:spAutoFit/>
          </a:bodyPr>
          <a:lstStyle/>
          <a:p>
            <a:pPr algn="ctr"/>
            <a:r>
              <a:rPr lang="en-US" sz="2800" dirty="0"/>
              <a:t>The new historical situation did not signal a change in God or His plans. Rather it would show </a:t>
            </a:r>
            <a:r>
              <a:rPr lang="en-US" sz="2800" i="1" dirty="0"/>
              <a:t>even more clearly </a:t>
            </a:r>
            <a:r>
              <a:rPr lang="en-US" sz="2800" dirty="0"/>
              <a:t>than ever that God is sovereign and that people can trust in Him to </a:t>
            </a:r>
            <a:r>
              <a:rPr lang="en-US" sz="2800" dirty="0" smtClean="0"/>
              <a:t>deliver. - </a:t>
            </a:r>
            <a:r>
              <a:rPr lang="fr-FR" sz="2800" dirty="0" smtClean="0"/>
              <a:t>Constable</a:t>
            </a:r>
            <a:endParaRPr lang="en-US" sz="2800" dirty="0"/>
          </a:p>
        </p:txBody>
      </p:sp>
    </p:spTree>
    <p:extLst>
      <p:ext uri="{BB962C8B-B14F-4D97-AF65-F5344CB8AC3E}">
        <p14:creationId xmlns:p14="http://schemas.microsoft.com/office/powerpoint/2010/main" val="3208993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smtClean="0"/>
              <a:t>Announcements</a:t>
            </a:r>
          </a:p>
        </p:txBody>
      </p:sp>
      <p:sp>
        <p:nvSpPr>
          <p:cNvPr id="21507" name="Content Placeholder 2"/>
          <p:cNvSpPr>
            <a:spLocks noGrp="1"/>
          </p:cNvSpPr>
          <p:nvPr>
            <p:ph idx="1"/>
          </p:nvPr>
        </p:nvSpPr>
        <p:spPr>
          <a:xfrm>
            <a:off x="619276" y="2057400"/>
            <a:ext cx="12055324" cy="5257800"/>
          </a:xfrm>
        </p:spPr>
        <p:txBody>
          <a:bodyPr anchor="t"/>
          <a:lstStyle/>
          <a:p>
            <a:pPr>
              <a:spcAft>
                <a:spcPts val="640"/>
              </a:spcAft>
            </a:pPr>
            <a:r>
              <a:rPr lang="en-US" altLang="en-US" sz="3800" b="1" dirty="0" smtClean="0"/>
              <a:t>MOB Website &amp; Resources:  </a:t>
            </a:r>
            <a:r>
              <a:rPr lang="en-US" altLang="en-US" sz="3800" b="1" dirty="0" smtClean="0">
                <a:hlinkClick r:id="rId3"/>
              </a:rPr>
              <a:t>www.ibcmob.net</a:t>
            </a:r>
            <a:r>
              <a:rPr lang="en-US" altLang="en-US" sz="3800" b="1" dirty="0" smtClean="0"/>
              <a:t> </a:t>
            </a:r>
          </a:p>
          <a:p>
            <a:pPr>
              <a:spcAft>
                <a:spcPts val="640"/>
              </a:spcAft>
            </a:pPr>
            <a:r>
              <a:rPr lang="en-US" altLang="en-US" sz="3800" b="1" dirty="0" smtClean="0"/>
              <a:t>Welcome to Immanuel Christian School! </a:t>
            </a:r>
          </a:p>
          <a:p>
            <a:pPr>
              <a:spcAft>
                <a:spcPts val="640"/>
              </a:spcAft>
            </a:pPr>
            <a:r>
              <a:rPr lang="en-US" sz="3600" dirty="0">
                <a:hlinkClick r:id="rId4"/>
              </a:rPr>
              <a:t>https://immanuelbible.church</a:t>
            </a:r>
            <a:r>
              <a:rPr lang="en-US" sz="3600" dirty="0" smtClean="0">
                <a:hlinkClick r:id="rId4"/>
              </a:rPr>
              <a:t>/</a:t>
            </a:r>
            <a:endParaRPr lang="en-US" sz="3600" dirty="0" smtClean="0"/>
          </a:p>
          <a:p>
            <a:pPr lvl="1">
              <a:spcAft>
                <a:spcPts val="640"/>
              </a:spcAft>
            </a:pPr>
            <a:r>
              <a:rPr lang="en-US" altLang="en-US" sz="2800" dirty="0" smtClean="0">
                <a:hlinkClick r:id="rId5"/>
              </a:rPr>
              <a:t>https://immanuelbible.church/summer-breakout-series-2023</a:t>
            </a:r>
            <a:endParaRPr lang="en-US" altLang="en-US" sz="2800" dirty="0" smtClean="0"/>
          </a:p>
          <a:p>
            <a:pPr lvl="1">
              <a:spcAft>
                <a:spcPts val="640"/>
              </a:spcAft>
            </a:pPr>
            <a:r>
              <a:rPr lang="en-US" sz="2800" dirty="0" smtClean="0">
                <a:hlinkClick r:id="rId6"/>
              </a:rPr>
              <a:t>(</a:t>
            </a:r>
            <a:r>
              <a:rPr lang="en-US" sz="2800" dirty="0">
                <a:hlinkClick r:id="rId6"/>
              </a:rPr>
              <a:t>943) What's Happening at IBC - Fall 2023 </a:t>
            </a:r>
            <a:r>
              <a:rPr lang="en-US" sz="2800" dirty="0" smtClean="0">
                <a:hlinkClick r:id="rId6"/>
              </a:rPr>
              <a:t>– YouTube</a:t>
            </a:r>
            <a:endParaRPr lang="en-US" sz="2800" dirty="0" smtClean="0"/>
          </a:p>
          <a:p>
            <a:pPr lvl="1">
              <a:spcAft>
                <a:spcPts val="640"/>
              </a:spcAft>
            </a:pPr>
            <a:r>
              <a:rPr lang="en-US" sz="2800" dirty="0">
                <a:hlinkClick r:id="rId7"/>
              </a:rPr>
              <a:t>(943) Croc's Corner - YouTube</a:t>
            </a:r>
            <a:endParaRPr lang="en-US" sz="2800" dirty="0" smtClean="0"/>
          </a:p>
          <a:p>
            <a:pPr lvl="1">
              <a:spcAft>
                <a:spcPts val="640"/>
              </a:spcAft>
            </a:pPr>
            <a:r>
              <a:rPr lang="en-US" sz="2800" dirty="0">
                <a:hlinkClick r:id="rId8"/>
              </a:rPr>
              <a:t>Jesse Johnson – The Christian Worldview</a:t>
            </a:r>
            <a:endParaRPr lang="en-US" altLang="en-US" sz="3000" b="1" dirty="0" smtClean="0"/>
          </a:p>
        </p:txBody>
      </p:sp>
      <p:sp>
        <p:nvSpPr>
          <p:cNvPr id="2151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5EE791-D10D-43E1-8F75-0B15EFAA8F6D}" type="slidenum">
              <a:rPr lang="en-US" altLang="en-US"/>
              <a:pPr/>
              <a:t>2</a:t>
            </a:fld>
            <a:endParaRPr lang="en-US" altLang="en-US" dirty="0"/>
          </a:p>
        </p:txBody>
      </p:sp>
    </p:spTree>
    <p:extLst>
      <p:ext uri="{BB962C8B-B14F-4D97-AF65-F5344CB8AC3E}">
        <p14:creationId xmlns:p14="http://schemas.microsoft.com/office/powerpoint/2010/main" val="2251284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40:3 – 5 </a:t>
            </a:r>
            <a:endParaRPr lang="en-US" dirty="0"/>
          </a:p>
        </p:txBody>
      </p:sp>
      <p:sp>
        <p:nvSpPr>
          <p:cNvPr id="3" name="Content Placeholder 2"/>
          <p:cNvSpPr>
            <a:spLocks noGrp="1"/>
          </p:cNvSpPr>
          <p:nvPr>
            <p:ph idx="1"/>
          </p:nvPr>
        </p:nvSpPr>
        <p:spPr>
          <a:xfrm>
            <a:off x="330200" y="1752600"/>
            <a:ext cx="6096000" cy="3810000"/>
          </a:xfrm>
        </p:spPr>
        <p:txBody>
          <a:bodyPr/>
          <a:lstStyle/>
          <a:p>
            <a:pPr marL="0" indent="0">
              <a:buNone/>
            </a:pPr>
            <a:r>
              <a:rPr lang="en-US" sz="2400" baseline="30000" dirty="0"/>
              <a:t>3</a:t>
            </a:r>
            <a:r>
              <a:rPr lang="en-US" sz="2400" dirty="0"/>
              <a:t> A voice is calling, </a:t>
            </a:r>
          </a:p>
          <a:p>
            <a:pPr marL="290513" indent="0">
              <a:buNone/>
            </a:pPr>
            <a:r>
              <a:rPr lang="en-US" sz="2400" dirty="0"/>
              <a:t>“Clear the way for the Lord in the wilderness; </a:t>
            </a:r>
          </a:p>
          <a:p>
            <a:pPr marL="290513" indent="0">
              <a:buNone/>
            </a:pPr>
            <a:r>
              <a:rPr lang="en-US" sz="2400" dirty="0"/>
              <a:t>Make smooth in the desert a highway for our God. </a:t>
            </a:r>
          </a:p>
          <a:p>
            <a:pPr marL="0" indent="0">
              <a:buNone/>
            </a:pPr>
            <a:r>
              <a:rPr lang="en-US" sz="2400" baseline="30000" dirty="0"/>
              <a:t>4</a:t>
            </a:r>
            <a:r>
              <a:rPr lang="en-US" sz="2400" dirty="0"/>
              <a:t> “Let every valley be lifted up, </a:t>
            </a:r>
          </a:p>
          <a:p>
            <a:pPr marL="290513" indent="0">
              <a:buNone/>
            </a:pPr>
            <a:r>
              <a:rPr lang="en-US" sz="2400" dirty="0"/>
              <a:t>And every mountain and hill be made low; </a:t>
            </a:r>
          </a:p>
          <a:p>
            <a:pPr marL="290513" indent="0">
              <a:buNone/>
            </a:pPr>
            <a:r>
              <a:rPr lang="en-US" sz="2400" dirty="0"/>
              <a:t>And let the rough ground become a plain, </a:t>
            </a:r>
          </a:p>
          <a:p>
            <a:pPr marL="290513" indent="0">
              <a:buNone/>
            </a:pPr>
            <a:r>
              <a:rPr lang="en-US" sz="2400" dirty="0"/>
              <a:t>And the rugged terrain a broad valley</a:t>
            </a:r>
            <a:r>
              <a:rPr lang="en-US" sz="2400" dirty="0" smtClean="0"/>
              <a:t>;</a:t>
            </a:r>
          </a:p>
          <a:p>
            <a:pPr marL="0" indent="0">
              <a:buNone/>
            </a:pPr>
            <a:r>
              <a:rPr lang="en-US" sz="2400" baseline="30000" dirty="0"/>
              <a:t>5</a:t>
            </a:r>
            <a:r>
              <a:rPr lang="en-US" sz="2400" dirty="0"/>
              <a:t> Then the glory of the </a:t>
            </a:r>
            <a:r>
              <a:rPr lang="en-US" sz="2400" cap="small" dirty="0"/>
              <a:t>Lord</a:t>
            </a:r>
            <a:r>
              <a:rPr lang="en-US" sz="2400" dirty="0"/>
              <a:t> will be revealed, </a:t>
            </a:r>
          </a:p>
          <a:p>
            <a:pPr marL="347663" indent="0">
              <a:buNone/>
            </a:pPr>
            <a:r>
              <a:rPr lang="en-US" sz="2400" dirty="0"/>
              <a:t>And all flesh will see </a:t>
            </a:r>
            <a:r>
              <a:rPr lang="en-US" sz="2400" i="1" dirty="0"/>
              <a:t>it</a:t>
            </a:r>
            <a:r>
              <a:rPr lang="en-US" sz="2400" dirty="0"/>
              <a:t> together; </a:t>
            </a:r>
          </a:p>
          <a:p>
            <a:pPr marL="347663" indent="0">
              <a:buNone/>
            </a:pPr>
            <a:r>
              <a:rPr lang="en-US" sz="2400" dirty="0"/>
              <a:t>For the mouth of the </a:t>
            </a:r>
            <a:r>
              <a:rPr lang="en-US" sz="2400" cap="small" dirty="0"/>
              <a:t>Lord</a:t>
            </a:r>
            <a:r>
              <a:rPr lang="en-US" sz="2400" dirty="0"/>
              <a:t> has spoken.” </a:t>
            </a:r>
          </a:p>
          <a:p>
            <a:pPr marL="290513" indent="0">
              <a:buNone/>
            </a:pPr>
            <a:endParaRPr lang="en-US" sz="2400" dirty="0"/>
          </a:p>
        </p:txBody>
      </p:sp>
      <p:sp>
        <p:nvSpPr>
          <p:cNvPr id="4" name="Content Placeholder 2"/>
          <p:cNvSpPr txBox="1">
            <a:spLocks/>
          </p:cNvSpPr>
          <p:nvPr/>
        </p:nvSpPr>
        <p:spPr bwMode="auto">
          <a:xfrm>
            <a:off x="6654800" y="2012950"/>
            <a:ext cx="6248400" cy="4768850"/>
          </a:xfrm>
          <a:prstGeom prst="rect">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r>
              <a:rPr lang="en-US" sz="3600" kern="0" dirty="0" smtClean="0"/>
              <a:t>A clear prophetic message</a:t>
            </a:r>
          </a:p>
          <a:p>
            <a:pPr lvl="1"/>
            <a:r>
              <a:rPr lang="en-US" sz="2800" kern="0" dirty="0" smtClean="0"/>
              <a:t>Lk 3:4 - All four gospels; </a:t>
            </a:r>
          </a:p>
          <a:p>
            <a:pPr lvl="1"/>
            <a:r>
              <a:rPr lang="en-US" sz="2800" kern="0" dirty="0" smtClean="0"/>
              <a:t>John the Baptist proclamation!</a:t>
            </a:r>
          </a:p>
          <a:p>
            <a:r>
              <a:rPr lang="en-US" sz="3600" kern="0" dirty="0" smtClean="0"/>
              <a:t>The submission of nature</a:t>
            </a:r>
          </a:p>
          <a:p>
            <a:pPr lvl="1"/>
            <a:r>
              <a:rPr lang="en-US" sz="2800" kern="0" dirty="0" smtClean="0"/>
              <a:t> Lk 3:5 </a:t>
            </a:r>
          </a:p>
          <a:p>
            <a:r>
              <a:rPr lang="en-US" sz="3600" kern="0" dirty="0" smtClean="0"/>
              <a:t>The revealing to </a:t>
            </a:r>
            <a:r>
              <a:rPr lang="en-US" sz="3600" i="1" kern="0" dirty="0" smtClean="0"/>
              <a:t>all flesh </a:t>
            </a:r>
            <a:r>
              <a:rPr lang="en-US" sz="3600" kern="0" dirty="0" smtClean="0"/>
              <a:t>(e.g. mankind)</a:t>
            </a:r>
          </a:p>
          <a:p>
            <a:pPr lvl="1"/>
            <a:r>
              <a:rPr lang="en-US" sz="2800" kern="0" dirty="0" smtClean="0"/>
              <a:t>Is 52:10; </a:t>
            </a:r>
            <a:r>
              <a:rPr lang="en-US" sz="2800" i="1" kern="0" dirty="0" smtClean="0"/>
              <a:t>and all of Zion</a:t>
            </a:r>
          </a:p>
          <a:p>
            <a:endParaRPr lang="en-US" sz="3600" kern="0" dirty="0"/>
          </a:p>
        </p:txBody>
      </p:sp>
    </p:spTree>
    <p:extLst>
      <p:ext uri="{BB962C8B-B14F-4D97-AF65-F5344CB8AC3E}">
        <p14:creationId xmlns:p14="http://schemas.microsoft.com/office/powerpoint/2010/main" val="130188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30683" y="1981200"/>
            <a:ext cx="12774117" cy="4885594"/>
          </a:xfrm>
          <a:prstGeom prst="rect">
            <a:avLst/>
          </a:prstGeom>
        </p:spPr>
      </p:pic>
      <p:sp>
        <p:nvSpPr>
          <p:cNvPr id="7" name="TextBox 6"/>
          <p:cNvSpPr txBox="1"/>
          <p:nvPr/>
        </p:nvSpPr>
        <p:spPr>
          <a:xfrm>
            <a:off x="558800" y="6530119"/>
            <a:ext cx="7162800" cy="369332"/>
          </a:xfrm>
          <a:prstGeom prst="rect">
            <a:avLst/>
          </a:prstGeom>
          <a:noFill/>
        </p:spPr>
        <p:txBody>
          <a:bodyPr wrap="square" rtlCol="0">
            <a:spAutoFit/>
          </a:bodyPr>
          <a:lstStyle/>
          <a:p>
            <a:r>
              <a:rPr lang="en-US" dirty="0" smtClean="0"/>
              <a:t>See also:  Jesus referring to John in Matthew 11:10; Luke 7:27 </a:t>
            </a:r>
            <a:endParaRPr lang="en-US" dirty="0"/>
          </a:p>
        </p:txBody>
      </p:sp>
      <p:sp>
        <p:nvSpPr>
          <p:cNvPr id="8" name="Title 7"/>
          <p:cNvSpPr>
            <a:spLocks noGrp="1"/>
          </p:cNvSpPr>
          <p:nvPr>
            <p:ph type="title"/>
          </p:nvPr>
        </p:nvSpPr>
        <p:spPr/>
        <p:txBody>
          <a:bodyPr/>
          <a:lstStyle/>
          <a:p>
            <a:r>
              <a:rPr lang="en-US" dirty="0" smtClean="0"/>
              <a:t>Synoptic References of Is 40:3</a:t>
            </a:r>
            <a:endParaRPr lang="en-US" dirty="0"/>
          </a:p>
        </p:txBody>
      </p:sp>
      <p:grpSp>
        <p:nvGrpSpPr>
          <p:cNvPr id="20" name="Group 19"/>
          <p:cNvGrpSpPr/>
          <p:nvPr/>
        </p:nvGrpSpPr>
        <p:grpSpPr>
          <a:xfrm>
            <a:off x="292095" y="2592646"/>
            <a:ext cx="12458705" cy="4189154"/>
            <a:chOff x="292095" y="2592646"/>
            <a:chExt cx="12458705" cy="4189154"/>
          </a:xfrm>
        </p:grpSpPr>
        <p:sp>
          <p:nvSpPr>
            <p:cNvPr id="10" name="Rectangle 9"/>
            <p:cNvSpPr/>
            <p:nvPr/>
          </p:nvSpPr>
          <p:spPr>
            <a:xfrm>
              <a:off x="292095" y="3048000"/>
              <a:ext cx="2743201" cy="99060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35296" y="3048000"/>
              <a:ext cx="1358900" cy="76200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45000" y="2819400"/>
              <a:ext cx="2971800" cy="990599"/>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416800" y="2592646"/>
              <a:ext cx="1191713" cy="936425"/>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35600" y="2592647"/>
              <a:ext cx="2042449" cy="226753"/>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599730" y="4774962"/>
              <a:ext cx="4151070" cy="2006838"/>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726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40:9 – 11</a:t>
            </a:r>
            <a:endParaRPr lang="en-US" dirty="0"/>
          </a:p>
        </p:txBody>
      </p:sp>
      <p:sp>
        <p:nvSpPr>
          <p:cNvPr id="3" name="Content Placeholder 2"/>
          <p:cNvSpPr>
            <a:spLocks noGrp="1"/>
          </p:cNvSpPr>
          <p:nvPr>
            <p:ph idx="1"/>
          </p:nvPr>
        </p:nvSpPr>
        <p:spPr>
          <a:xfrm>
            <a:off x="330200" y="1752600"/>
            <a:ext cx="6096000" cy="3810000"/>
          </a:xfrm>
        </p:spPr>
        <p:txBody>
          <a:bodyPr/>
          <a:lstStyle/>
          <a:p>
            <a:pPr marL="0" indent="0">
              <a:buNone/>
            </a:pPr>
            <a:r>
              <a:rPr lang="en-US" sz="2400" baseline="30000" dirty="0">
                <a:solidFill>
                  <a:schemeClr val="tx1"/>
                </a:solidFill>
              </a:rPr>
              <a:t>9</a:t>
            </a:r>
            <a:r>
              <a:rPr lang="en-US" sz="2400" dirty="0">
                <a:solidFill>
                  <a:schemeClr val="tx1"/>
                </a:solidFill>
              </a:rPr>
              <a:t> Get yourself up on a high mountain, </a:t>
            </a:r>
          </a:p>
          <a:p>
            <a:pPr marL="404813" indent="0">
              <a:buNone/>
            </a:pPr>
            <a:r>
              <a:rPr lang="en-US" sz="2400" dirty="0">
                <a:solidFill>
                  <a:schemeClr val="tx1"/>
                </a:solidFill>
              </a:rPr>
              <a:t>O Zion, bearer of good news, </a:t>
            </a:r>
          </a:p>
          <a:p>
            <a:pPr marL="404813" indent="0">
              <a:buNone/>
            </a:pPr>
            <a:r>
              <a:rPr lang="en-US" sz="2400" dirty="0">
                <a:solidFill>
                  <a:schemeClr val="tx1"/>
                </a:solidFill>
              </a:rPr>
              <a:t>Lift up your voice mightily, </a:t>
            </a:r>
          </a:p>
          <a:p>
            <a:pPr marL="404813" indent="0">
              <a:buNone/>
            </a:pPr>
            <a:r>
              <a:rPr lang="en-US" sz="2400" dirty="0">
                <a:solidFill>
                  <a:schemeClr val="tx1"/>
                </a:solidFill>
              </a:rPr>
              <a:t>O Jerusalem, bearer of good news; </a:t>
            </a:r>
          </a:p>
          <a:p>
            <a:pPr marL="404813" indent="0">
              <a:buNone/>
            </a:pPr>
            <a:r>
              <a:rPr lang="en-US" sz="2400" dirty="0">
                <a:solidFill>
                  <a:schemeClr val="tx1"/>
                </a:solidFill>
              </a:rPr>
              <a:t>Lift </a:t>
            </a:r>
            <a:r>
              <a:rPr lang="en-US" sz="2400" i="1" dirty="0">
                <a:solidFill>
                  <a:schemeClr val="tx1"/>
                </a:solidFill>
              </a:rPr>
              <a:t>it</a:t>
            </a:r>
            <a:r>
              <a:rPr lang="en-US" sz="2400" dirty="0">
                <a:solidFill>
                  <a:schemeClr val="tx1"/>
                </a:solidFill>
              </a:rPr>
              <a:t> up, do not fear. </a:t>
            </a:r>
          </a:p>
          <a:p>
            <a:pPr marL="404813" indent="0">
              <a:buNone/>
            </a:pPr>
            <a:r>
              <a:rPr lang="en-US" sz="2400" dirty="0">
                <a:solidFill>
                  <a:schemeClr val="tx1"/>
                </a:solidFill>
              </a:rPr>
              <a:t>Say to </a:t>
            </a:r>
            <a:r>
              <a:rPr lang="en-US" sz="2400" dirty="0"/>
              <a:t>the cities of Judah, </a:t>
            </a:r>
          </a:p>
          <a:p>
            <a:pPr marL="0" indent="0">
              <a:buNone/>
            </a:pPr>
            <a:r>
              <a:rPr lang="en-US" sz="2400" dirty="0"/>
              <a:t>“Here is your God</a:t>
            </a:r>
            <a:r>
              <a:rPr lang="en-US" sz="2400" dirty="0" smtClean="0"/>
              <a:t>!”</a:t>
            </a:r>
          </a:p>
          <a:p>
            <a:pPr marL="0" indent="0">
              <a:buNone/>
            </a:pPr>
            <a:r>
              <a:rPr lang="en-US" sz="2400" baseline="30000" dirty="0"/>
              <a:t>10</a:t>
            </a:r>
            <a:r>
              <a:rPr lang="en-US" sz="2400" dirty="0"/>
              <a:t> Behold, the Lord God will come with might, </a:t>
            </a:r>
          </a:p>
          <a:p>
            <a:pPr marL="465138" indent="0">
              <a:buNone/>
            </a:pPr>
            <a:r>
              <a:rPr lang="en-US" sz="2400" dirty="0"/>
              <a:t>With His arm ruling for Him. </a:t>
            </a:r>
          </a:p>
          <a:p>
            <a:pPr marL="465138" indent="0">
              <a:buNone/>
            </a:pPr>
            <a:r>
              <a:rPr lang="en-US" sz="2400" dirty="0"/>
              <a:t>Behold, His reward is with Him </a:t>
            </a:r>
          </a:p>
          <a:p>
            <a:pPr marL="465138" indent="0">
              <a:buNone/>
            </a:pPr>
            <a:r>
              <a:rPr lang="en-US" sz="2400" dirty="0"/>
              <a:t>And His recompense before Him. </a:t>
            </a:r>
          </a:p>
          <a:p>
            <a:pPr marL="465138" indent="0">
              <a:buNone/>
            </a:pPr>
            <a:r>
              <a:rPr lang="en-US" sz="2400" dirty="0" smtClean="0"/>
              <a:t>He </a:t>
            </a:r>
            <a:r>
              <a:rPr lang="en-US" sz="2400" dirty="0"/>
              <a:t>will gently lead the nursing </a:t>
            </a:r>
            <a:r>
              <a:rPr lang="en-US" sz="2400" i="1" dirty="0"/>
              <a:t>ewes</a:t>
            </a:r>
            <a:r>
              <a:rPr lang="en-US" sz="2400" dirty="0"/>
              <a:t>.</a:t>
            </a:r>
          </a:p>
          <a:p>
            <a:pPr marL="0" indent="0">
              <a:buNone/>
            </a:pPr>
            <a:endParaRPr lang="en-US" sz="2400" dirty="0"/>
          </a:p>
        </p:txBody>
      </p:sp>
      <p:sp>
        <p:nvSpPr>
          <p:cNvPr id="4" name="Content Placeholder 2"/>
          <p:cNvSpPr txBox="1">
            <a:spLocks/>
          </p:cNvSpPr>
          <p:nvPr/>
        </p:nvSpPr>
        <p:spPr bwMode="auto">
          <a:xfrm>
            <a:off x="7024376" y="3657600"/>
            <a:ext cx="5269224" cy="3429000"/>
          </a:xfrm>
          <a:prstGeom prst="rect">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r>
              <a:rPr lang="en-US" sz="3600" kern="0" dirty="0" smtClean="0"/>
              <a:t>To the people</a:t>
            </a:r>
          </a:p>
          <a:p>
            <a:pPr lvl="1"/>
            <a:r>
              <a:rPr lang="en-US" sz="2800" kern="0" dirty="0" smtClean="0"/>
              <a:t>Good news (Is 61:1)</a:t>
            </a:r>
          </a:p>
          <a:p>
            <a:pPr lvl="1"/>
            <a:r>
              <a:rPr lang="en-US" sz="2800" kern="0" dirty="0" smtClean="0"/>
              <a:t>Declare God!</a:t>
            </a:r>
          </a:p>
          <a:p>
            <a:r>
              <a:rPr lang="en-US" sz="3600" kern="0" dirty="0" smtClean="0"/>
              <a:t>Of the Lord</a:t>
            </a:r>
          </a:p>
          <a:p>
            <a:pPr lvl="1"/>
            <a:r>
              <a:rPr lang="en-US" sz="2800" kern="0" dirty="0" smtClean="0"/>
              <a:t>His arm ruling (v 10)</a:t>
            </a:r>
          </a:p>
          <a:p>
            <a:pPr lvl="1"/>
            <a:r>
              <a:rPr lang="en-US" sz="2800" kern="0" dirty="0" smtClean="0"/>
              <a:t>His arm gathering (v 11)</a:t>
            </a:r>
          </a:p>
          <a:p>
            <a:pPr lvl="1"/>
            <a:endParaRPr lang="en-US" sz="2800" kern="0" dirty="0" smtClean="0"/>
          </a:p>
          <a:p>
            <a:pPr lvl="1"/>
            <a:endParaRPr lang="en-US" sz="3600" kern="0" dirty="0" smtClean="0"/>
          </a:p>
          <a:p>
            <a:endParaRPr lang="en-US" sz="3600" kern="0" dirty="0"/>
          </a:p>
        </p:txBody>
      </p:sp>
      <p:sp>
        <p:nvSpPr>
          <p:cNvPr id="5" name="Content Placeholder 2"/>
          <p:cNvSpPr txBox="1">
            <a:spLocks/>
          </p:cNvSpPr>
          <p:nvPr/>
        </p:nvSpPr>
        <p:spPr bwMode="auto">
          <a:xfrm>
            <a:off x="6578600" y="1752600"/>
            <a:ext cx="6096000" cy="17526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0" indent="0">
              <a:buFont typeface="Wingdings" pitchFamily="2" charset="2"/>
              <a:buNone/>
            </a:pPr>
            <a:r>
              <a:rPr lang="en-US" sz="2400" kern="0" baseline="30000" dirty="0" smtClean="0"/>
              <a:t>11</a:t>
            </a:r>
            <a:r>
              <a:rPr lang="en-US" sz="2400" kern="0" dirty="0" smtClean="0"/>
              <a:t> Like a shepherd He will tend His flock, </a:t>
            </a:r>
          </a:p>
          <a:p>
            <a:pPr marL="465138" indent="0">
              <a:buFont typeface="Wingdings" pitchFamily="2" charset="2"/>
              <a:buNone/>
            </a:pPr>
            <a:r>
              <a:rPr lang="en-US" sz="2400" kern="0" dirty="0" smtClean="0"/>
              <a:t>In His arm He will gather the lambs </a:t>
            </a:r>
          </a:p>
          <a:p>
            <a:pPr marL="465138" indent="0">
              <a:buFont typeface="Wingdings" pitchFamily="2" charset="2"/>
              <a:buNone/>
            </a:pPr>
            <a:r>
              <a:rPr lang="en-US" sz="2400" kern="0" dirty="0" smtClean="0"/>
              <a:t>And carry </a:t>
            </a:r>
            <a:r>
              <a:rPr lang="en-US" sz="2400" i="1" kern="0" dirty="0" smtClean="0"/>
              <a:t>them</a:t>
            </a:r>
            <a:r>
              <a:rPr lang="en-US" sz="2400" kern="0" dirty="0" smtClean="0"/>
              <a:t> in His bosom; </a:t>
            </a:r>
          </a:p>
          <a:p>
            <a:pPr marL="465138" indent="0">
              <a:buFont typeface="Wingdings" pitchFamily="2" charset="2"/>
              <a:buNone/>
            </a:pPr>
            <a:r>
              <a:rPr lang="en-US" sz="2400" kern="0" dirty="0" smtClean="0"/>
              <a:t>He will gently lead the nursing </a:t>
            </a:r>
            <a:r>
              <a:rPr lang="en-US" sz="2400" i="1" kern="0" dirty="0" smtClean="0"/>
              <a:t>ewes</a:t>
            </a:r>
            <a:r>
              <a:rPr lang="en-US" sz="2400" kern="0" dirty="0" smtClean="0"/>
              <a:t>.</a:t>
            </a:r>
          </a:p>
          <a:p>
            <a:pPr marL="0" indent="0">
              <a:buFont typeface="Wingdings" pitchFamily="2" charset="2"/>
              <a:buNone/>
            </a:pPr>
            <a:endParaRPr lang="en-US" sz="2400" kern="0" dirty="0"/>
          </a:p>
        </p:txBody>
      </p:sp>
    </p:spTree>
    <p:extLst>
      <p:ext uri="{BB962C8B-B14F-4D97-AF65-F5344CB8AC3E}">
        <p14:creationId xmlns:p14="http://schemas.microsoft.com/office/powerpoint/2010/main" val="3143989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40:12 – 13 </a:t>
            </a:r>
            <a:endParaRPr lang="en-US" dirty="0"/>
          </a:p>
        </p:txBody>
      </p:sp>
      <p:sp>
        <p:nvSpPr>
          <p:cNvPr id="4" name="Content Placeholder 2"/>
          <p:cNvSpPr txBox="1">
            <a:spLocks/>
          </p:cNvSpPr>
          <p:nvPr/>
        </p:nvSpPr>
        <p:spPr bwMode="auto">
          <a:xfrm>
            <a:off x="6654800" y="2012950"/>
            <a:ext cx="6248400" cy="4768850"/>
          </a:xfrm>
          <a:prstGeom prst="rect">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r>
              <a:rPr lang="en-US" sz="3600" kern="0" dirty="0" smtClean="0"/>
              <a:t>Israel’s incomparable God</a:t>
            </a:r>
          </a:p>
          <a:p>
            <a:pPr lvl="1"/>
            <a:r>
              <a:rPr lang="en-US" sz="2800" kern="0" dirty="0" smtClean="0"/>
              <a:t>A theme though Chapters 40-55</a:t>
            </a:r>
          </a:p>
          <a:p>
            <a:pPr lvl="1"/>
            <a:r>
              <a:rPr lang="en-US" sz="2800" kern="0" dirty="0" smtClean="0"/>
              <a:t>Powerful and rhetorical</a:t>
            </a:r>
          </a:p>
          <a:p>
            <a:r>
              <a:rPr lang="en-US" sz="3600" kern="0" dirty="0" smtClean="0"/>
              <a:t>Who can direct/comprehend the Lord</a:t>
            </a:r>
          </a:p>
          <a:p>
            <a:pPr lvl="1"/>
            <a:r>
              <a:rPr lang="en-US" sz="2800" kern="0" dirty="0" smtClean="0"/>
              <a:t>Rom 11:34</a:t>
            </a:r>
          </a:p>
          <a:p>
            <a:pPr lvl="1"/>
            <a:r>
              <a:rPr lang="en-US" sz="2800" kern="0" dirty="0"/>
              <a:t>1 </a:t>
            </a:r>
            <a:r>
              <a:rPr lang="en-US" sz="2800" kern="0" dirty="0" err="1"/>
              <a:t>Cor</a:t>
            </a:r>
            <a:r>
              <a:rPr lang="en-US" sz="2800" kern="0" dirty="0"/>
              <a:t> 2:16</a:t>
            </a:r>
          </a:p>
          <a:p>
            <a:pPr lvl="1"/>
            <a:r>
              <a:rPr lang="en-US" sz="2800" kern="0" dirty="0" smtClean="0"/>
              <a:t>…But we have the mind of Christ.</a:t>
            </a:r>
          </a:p>
          <a:p>
            <a:pPr lvl="1"/>
            <a:endParaRPr lang="en-US" sz="2800" kern="0" dirty="0"/>
          </a:p>
        </p:txBody>
      </p:sp>
      <p:sp>
        <p:nvSpPr>
          <p:cNvPr id="5" name="Content Placeholder 2"/>
          <p:cNvSpPr txBox="1">
            <a:spLocks/>
          </p:cNvSpPr>
          <p:nvPr/>
        </p:nvSpPr>
        <p:spPr bwMode="auto">
          <a:xfrm>
            <a:off x="482600" y="1905000"/>
            <a:ext cx="6096000" cy="44196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0" indent="0">
              <a:buNone/>
            </a:pPr>
            <a:r>
              <a:rPr lang="en-US" sz="2400" baseline="30000" dirty="0"/>
              <a:t>12</a:t>
            </a:r>
            <a:r>
              <a:rPr lang="en-US" sz="2400" dirty="0"/>
              <a:t> Who has measured the waters in the </a:t>
            </a:r>
            <a:endParaRPr lang="en-US" sz="2400" dirty="0" smtClean="0"/>
          </a:p>
          <a:p>
            <a:pPr marL="285750" indent="0">
              <a:buNone/>
            </a:pPr>
            <a:r>
              <a:rPr lang="en-US" sz="2400" dirty="0" smtClean="0"/>
              <a:t>hollow </a:t>
            </a:r>
            <a:r>
              <a:rPr lang="en-US" sz="2400" dirty="0"/>
              <a:t>of His hand, </a:t>
            </a:r>
          </a:p>
          <a:p>
            <a:pPr marL="574675" indent="0">
              <a:buNone/>
            </a:pPr>
            <a:r>
              <a:rPr lang="en-US" sz="2400" dirty="0"/>
              <a:t>And marked off the heavens by the span, </a:t>
            </a:r>
          </a:p>
          <a:p>
            <a:pPr marL="574675" indent="0">
              <a:buNone/>
            </a:pPr>
            <a:r>
              <a:rPr lang="en-US" sz="2400" dirty="0"/>
              <a:t>And calculated the dust of the earth by the measure, </a:t>
            </a:r>
          </a:p>
          <a:p>
            <a:pPr marL="574675" indent="0">
              <a:buNone/>
            </a:pPr>
            <a:r>
              <a:rPr lang="en-US" sz="2400" dirty="0"/>
              <a:t>And weighed the mountains in a balance </a:t>
            </a:r>
          </a:p>
          <a:p>
            <a:pPr marL="574675" indent="0">
              <a:buNone/>
            </a:pPr>
            <a:r>
              <a:rPr lang="en-US" sz="2400" dirty="0"/>
              <a:t>And the hills in a pair of scales</a:t>
            </a:r>
            <a:r>
              <a:rPr lang="en-US" sz="2400" dirty="0" smtClean="0"/>
              <a:t>?</a:t>
            </a:r>
          </a:p>
          <a:p>
            <a:pPr marL="0" indent="0">
              <a:buNone/>
            </a:pPr>
            <a:r>
              <a:rPr lang="en-US" sz="2400" baseline="30000" dirty="0"/>
              <a:t>13</a:t>
            </a:r>
            <a:r>
              <a:rPr lang="en-US" sz="2400" dirty="0"/>
              <a:t> Who has directed the Spirit of the Lord, </a:t>
            </a:r>
          </a:p>
          <a:p>
            <a:pPr marL="574675" indent="0">
              <a:buNone/>
            </a:pPr>
            <a:r>
              <a:rPr lang="en-US" sz="2400" dirty="0"/>
              <a:t>Or as His counselor has informed Him? </a:t>
            </a:r>
          </a:p>
          <a:p>
            <a:pPr marL="574675" indent="0">
              <a:buNone/>
            </a:pPr>
            <a:endParaRPr lang="en-US" sz="2400" dirty="0"/>
          </a:p>
        </p:txBody>
      </p:sp>
    </p:spTree>
    <p:extLst>
      <p:ext uri="{BB962C8B-B14F-4D97-AF65-F5344CB8AC3E}">
        <p14:creationId xmlns:p14="http://schemas.microsoft.com/office/powerpoint/2010/main" val="6857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11:33-36</a:t>
            </a:r>
            <a:endParaRPr lang="en-US" dirty="0"/>
          </a:p>
        </p:txBody>
      </p:sp>
      <p:sp>
        <p:nvSpPr>
          <p:cNvPr id="3" name="Content Placeholder 2"/>
          <p:cNvSpPr>
            <a:spLocks noGrp="1"/>
          </p:cNvSpPr>
          <p:nvPr>
            <p:ph idx="1"/>
          </p:nvPr>
        </p:nvSpPr>
        <p:spPr/>
        <p:txBody>
          <a:bodyPr/>
          <a:lstStyle/>
          <a:p>
            <a:pPr marL="0" indent="0" algn="ctr">
              <a:buNone/>
            </a:pPr>
            <a:r>
              <a:rPr lang="en-US" sz="3600" dirty="0" smtClean="0"/>
              <a:t>Oh</a:t>
            </a:r>
            <a:r>
              <a:rPr lang="en-US" sz="3600" dirty="0"/>
              <a:t>, the depth of the riches both of the wisdom and knowledge of God! How unsearchable are His judgments and unfathomable His ways! </a:t>
            </a:r>
            <a:r>
              <a:rPr lang="en-US" sz="3600" dirty="0" smtClean="0">
                <a:solidFill>
                  <a:srgbClr val="C00000"/>
                </a:solidFill>
              </a:rPr>
              <a:t>For </a:t>
            </a:r>
            <a:r>
              <a:rPr lang="en-US" sz="3600" dirty="0">
                <a:solidFill>
                  <a:srgbClr val="C00000"/>
                </a:solidFill>
              </a:rPr>
              <a:t>WHO HAS KNOWN THE MIND OF THE LORD, OR WHO BECAME HIS COUNSELOR? </a:t>
            </a:r>
            <a:r>
              <a:rPr lang="en-US" sz="3600" dirty="0"/>
              <a:t> Or WHO HAS FIRST GIVEN TO HIM THAT IT MIGHT BE PAID BACK TO HIM AGAIN?  For from Him and through Him and to Him are all things. To Him be the glory forever. Amen</a:t>
            </a:r>
            <a:r>
              <a:rPr lang="en-US" sz="3600" dirty="0" smtClean="0"/>
              <a:t>. </a:t>
            </a:r>
            <a:endParaRPr lang="en-US" sz="3600" dirty="0"/>
          </a:p>
        </p:txBody>
      </p:sp>
    </p:spTree>
    <p:extLst>
      <p:ext uri="{BB962C8B-B14F-4D97-AF65-F5344CB8AC3E}">
        <p14:creationId xmlns:p14="http://schemas.microsoft.com/office/powerpoint/2010/main" val="2579497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Corinthians 2:14 – 16</a:t>
            </a:r>
            <a:endParaRPr lang="en-US" dirty="0"/>
          </a:p>
        </p:txBody>
      </p:sp>
      <p:sp>
        <p:nvSpPr>
          <p:cNvPr id="3" name="Content Placeholder 2"/>
          <p:cNvSpPr>
            <a:spLocks noGrp="1"/>
          </p:cNvSpPr>
          <p:nvPr>
            <p:ph idx="1"/>
          </p:nvPr>
        </p:nvSpPr>
        <p:spPr/>
        <p:txBody>
          <a:bodyPr/>
          <a:lstStyle/>
          <a:p>
            <a:pPr marL="0" indent="0" algn="ctr">
              <a:buNone/>
            </a:pPr>
            <a:r>
              <a:rPr lang="en-US" sz="3600" dirty="0"/>
              <a:t>But a natural man does not accept the things of the Spirit of God, for they are foolishness to him; and he cannot understand them, because they are spiritually appraised. But he who is spiritual appraises all things, yet he himself is appraised by no one. </a:t>
            </a:r>
            <a:r>
              <a:rPr lang="en-US" sz="3600" dirty="0" smtClean="0">
                <a:solidFill>
                  <a:srgbClr val="C00000"/>
                </a:solidFill>
              </a:rPr>
              <a:t>For WHO HAS KNOWN THE MIND OF THE LORD, THAT HE WILL INSTRUCT HIM? </a:t>
            </a:r>
            <a:r>
              <a:rPr lang="en-US" sz="3600" dirty="0"/>
              <a:t>But we have the mind of Christ</a:t>
            </a:r>
            <a:r>
              <a:rPr lang="en-US" sz="3600" dirty="0" smtClean="0"/>
              <a:t>.</a:t>
            </a:r>
            <a:endParaRPr lang="en-US" sz="3600" dirty="0"/>
          </a:p>
        </p:txBody>
      </p:sp>
    </p:spTree>
    <p:extLst>
      <p:ext uri="{BB962C8B-B14F-4D97-AF65-F5344CB8AC3E}">
        <p14:creationId xmlns:p14="http://schemas.microsoft.com/office/powerpoint/2010/main" val="3894210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smtClean="0"/>
              <a:t>A </a:t>
            </a:r>
            <a:r>
              <a:rPr lang="en-US" altLang="en-US" dirty="0"/>
              <a:t>personal relationship…</a:t>
            </a:r>
          </a:p>
        </p:txBody>
      </p:sp>
      <p:sp>
        <p:nvSpPr>
          <p:cNvPr id="54275" name="Rectangle 3"/>
          <p:cNvSpPr>
            <a:spLocks noGrp="1" noChangeArrowheads="1"/>
          </p:cNvSpPr>
          <p:nvPr>
            <p:ph type="body" idx="1"/>
          </p:nvPr>
        </p:nvSpPr>
        <p:spPr>
          <a:xfrm>
            <a:off x="1549400" y="3093246"/>
            <a:ext cx="9404350" cy="884237"/>
          </a:xfrm>
        </p:spPr>
        <p:txBody>
          <a:bodyPr/>
          <a:lstStyle/>
          <a:p>
            <a:pPr>
              <a:buFont typeface="Wingdings" panose="05000000000000000000" pitchFamily="2" charset="2"/>
              <a:buNone/>
            </a:pPr>
            <a:r>
              <a:rPr lang="en-US" altLang="en-US" sz="6600" dirty="0"/>
              <a:t>  O  T  </a:t>
            </a:r>
            <a:r>
              <a:rPr lang="en-US" altLang="en-US" sz="6600" dirty="0" err="1"/>
              <a:t>T</a:t>
            </a:r>
            <a:r>
              <a:rPr lang="en-US" altLang="en-US" sz="6600" dirty="0"/>
              <a:t>  F  </a:t>
            </a:r>
            <a:r>
              <a:rPr lang="en-US" altLang="en-US" sz="6600" dirty="0" err="1"/>
              <a:t>F</a:t>
            </a:r>
            <a:r>
              <a:rPr lang="en-US" altLang="en-US" sz="6600" dirty="0"/>
              <a:t>  S  </a:t>
            </a:r>
            <a:r>
              <a:rPr lang="en-US" altLang="en-US" sz="6600" dirty="0" err="1"/>
              <a:t>S</a:t>
            </a:r>
            <a:r>
              <a:rPr lang="en-US" altLang="en-US" sz="6600" dirty="0"/>
              <a:t>  E  N  __</a:t>
            </a:r>
          </a:p>
        </p:txBody>
      </p:sp>
      <p:sp>
        <p:nvSpPr>
          <p:cNvPr id="54276" name="Text Box 4"/>
          <p:cNvSpPr txBox="1">
            <a:spLocks noChangeArrowheads="1"/>
          </p:cNvSpPr>
          <p:nvPr/>
        </p:nvSpPr>
        <p:spPr bwMode="auto">
          <a:xfrm>
            <a:off x="3073400" y="5867400"/>
            <a:ext cx="617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i="1" dirty="0"/>
              <a:t>What’s the Missing Letter?</a:t>
            </a:r>
          </a:p>
        </p:txBody>
      </p:sp>
    </p:spTree>
    <p:extLst>
      <p:ext uri="{BB962C8B-B14F-4D97-AF65-F5344CB8AC3E}">
        <p14:creationId xmlns:p14="http://schemas.microsoft.com/office/powerpoint/2010/main" val="2631246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Things to Consider </a:t>
            </a:r>
            <a:endParaRPr lang="en-US" dirty="0"/>
          </a:p>
        </p:txBody>
      </p:sp>
      <p:sp>
        <p:nvSpPr>
          <p:cNvPr id="3" name="Content Placeholder 2"/>
          <p:cNvSpPr>
            <a:spLocks noGrp="1"/>
          </p:cNvSpPr>
          <p:nvPr>
            <p:ph idx="1"/>
          </p:nvPr>
        </p:nvSpPr>
        <p:spPr>
          <a:xfrm>
            <a:off x="619276" y="1676400"/>
            <a:ext cx="12207724" cy="5458728"/>
          </a:xfrm>
        </p:spPr>
        <p:txBody>
          <a:bodyPr/>
          <a:lstStyle/>
          <a:p>
            <a:r>
              <a:rPr lang="en-US" sz="3600" dirty="0" smtClean="0"/>
              <a:t>Isaiah as a guidepost to the greatness and character of God</a:t>
            </a:r>
          </a:p>
          <a:p>
            <a:pPr lvl="1"/>
            <a:r>
              <a:rPr lang="en-US" sz="2800" dirty="0" smtClean="0"/>
              <a:t>“Comfort, O comfort My people…” v1</a:t>
            </a:r>
          </a:p>
          <a:p>
            <a:pPr lvl="1"/>
            <a:r>
              <a:rPr lang="en-US" sz="2800" dirty="0" smtClean="0"/>
              <a:t> “Then the glory of the </a:t>
            </a:r>
            <a:r>
              <a:rPr lang="en-US" sz="2800" cap="small" dirty="0" smtClean="0"/>
              <a:t>Lord</a:t>
            </a:r>
            <a:r>
              <a:rPr lang="en-US" sz="2800" dirty="0" smtClean="0"/>
              <a:t> will be revealed…” v5</a:t>
            </a:r>
          </a:p>
          <a:p>
            <a:pPr lvl="1"/>
            <a:r>
              <a:rPr lang="en-US" sz="2800" dirty="0" smtClean="0"/>
              <a:t>“The grass withers, the flower fades, but the word of our God stands forever.” v8</a:t>
            </a:r>
          </a:p>
          <a:p>
            <a:r>
              <a:rPr lang="en-US" sz="3600" dirty="0" smtClean="0"/>
              <a:t>Isaiah as a prophet pointing to the Promise of God</a:t>
            </a:r>
          </a:p>
          <a:p>
            <a:pPr lvl="1"/>
            <a:r>
              <a:rPr lang="en-US" sz="2800" dirty="0" smtClean="0"/>
              <a:t>“A voice is calling, Clear the way for the </a:t>
            </a:r>
            <a:r>
              <a:rPr lang="en-US" sz="2800" cap="small" dirty="0" smtClean="0"/>
              <a:t>Lord</a:t>
            </a:r>
            <a:r>
              <a:rPr lang="en-US" sz="2800" dirty="0" smtClean="0"/>
              <a:t>…” v3</a:t>
            </a:r>
          </a:p>
          <a:p>
            <a:pPr lvl="1"/>
            <a:r>
              <a:rPr lang="en-US" sz="2800" dirty="0" smtClean="0"/>
              <a:t>“Who had directed the Spirit of the </a:t>
            </a:r>
            <a:r>
              <a:rPr lang="en-US" sz="2800" cap="small" dirty="0" smtClean="0"/>
              <a:t>Lord</a:t>
            </a:r>
            <a:r>
              <a:rPr lang="en-US" sz="2800" dirty="0" smtClean="0"/>
              <a:t>?”</a:t>
            </a:r>
          </a:p>
          <a:p>
            <a:r>
              <a:rPr lang="en-US" sz="3600" dirty="0" smtClean="0"/>
              <a:t>A personal relationship with the letter “T”</a:t>
            </a:r>
            <a:endParaRPr lang="en-US" sz="2000" dirty="0" smtClean="0"/>
          </a:p>
        </p:txBody>
      </p:sp>
      <p:sp>
        <p:nvSpPr>
          <p:cNvPr id="4" name="TextBox 3"/>
          <p:cNvSpPr txBox="1"/>
          <p:nvPr/>
        </p:nvSpPr>
        <p:spPr>
          <a:xfrm>
            <a:off x="8483600" y="6765796"/>
            <a:ext cx="3506153" cy="369332"/>
          </a:xfrm>
          <a:prstGeom prst="rect">
            <a:avLst/>
          </a:prstGeom>
          <a:noFill/>
        </p:spPr>
        <p:txBody>
          <a:bodyPr wrap="none" rtlCol="0">
            <a:spAutoFit/>
          </a:bodyPr>
          <a:lstStyle/>
          <a:p>
            <a:r>
              <a:rPr lang="en-US" baseline="30000" dirty="0" smtClean="0">
                <a:solidFill>
                  <a:schemeClr val="bg1"/>
                </a:solidFill>
              </a:rPr>
              <a:t>1 </a:t>
            </a:r>
            <a:r>
              <a:rPr lang="en-US" dirty="0" smtClean="0">
                <a:solidFill>
                  <a:schemeClr val="bg1"/>
                </a:solidFill>
              </a:rPr>
              <a:t>Dr. Constables notes, Page 12</a:t>
            </a:r>
          </a:p>
        </p:txBody>
      </p:sp>
      <p:sp>
        <p:nvSpPr>
          <p:cNvPr id="8" name="Slide Number Placeholder 7"/>
          <p:cNvSpPr>
            <a:spLocks noGrp="1"/>
          </p:cNvSpPr>
          <p:nvPr>
            <p:ph type="sldNum" sz="quarter" idx="12"/>
          </p:nvPr>
        </p:nvSpPr>
        <p:spPr/>
        <p:txBody>
          <a:bodyPr/>
          <a:lstStyle/>
          <a:p>
            <a:fld id="{E82D80B4-CD89-403B-BB19-E43D76EFD309}" type="slidenum">
              <a:rPr lang="en-US" altLang="en-US" smtClean="0"/>
              <a:pPr/>
              <a:t>27</a:t>
            </a:fld>
            <a:endParaRPr lang="en-US" altLang="en-US"/>
          </a:p>
        </p:txBody>
      </p:sp>
    </p:spTree>
    <p:extLst>
      <p:ext uri="{BB962C8B-B14F-4D97-AF65-F5344CB8AC3E}">
        <p14:creationId xmlns:p14="http://schemas.microsoft.com/office/powerpoint/2010/main" val="4132069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Application</a:t>
            </a:r>
            <a:endParaRPr lang="en-US" dirty="0"/>
          </a:p>
        </p:txBody>
      </p:sp>
      <p:sp>
        <p:nvSpPr>
          <p:cNvPr id="3" name="Content Placeholder 2"/>
          <p:cNvSpPr>
            <a:spLocks noGrp="1"/>
          </p:cNvSpPr>
          <p:nvPr>
            <p:ph idx="1"/>
          </p:nvPr>
        </p:nvSpPr>
        <p:spPr>
          <a:xfrm>
            <a:off x="619276" y="1676400"/>
            <a:ext cx="12131524" cy="5486400"/>
          </a:xfrm>
        </p:spPr>
        <p:txBody>
          <a:bodyPr/>
          <a:lstStyle/>
          <a:p>
            <a:pPr marL="514350" indent="-514350">
              <a:buSzPct val="100000"/>
              <a:buFont typeface="+mj-lt"/>
              <a:buAutoNum type="arabicPeriod"/>
            </a:pPr>
            <a:r>
              <a:rPr lang="en-US" sz="2800" dirty="0" smtClean="0"/>
              <a:t>Do you agree with the statement:  </a:t>
            </a:r>
            <a:r>
              <a:rPr lang="en-US" sz="2800" i="1" dirty="0" smtClean="0"/>
              <a:t>This is one of the greatest pieces of poetic literature ever written?  What verses strike you as the most impressive</a:t>
            </a:r>
            <a:r>
              <a:rPr lang="en-US" sz="2800" dirty="0" smtClean="0"/>
              <a:t>?</a:t>
            </a:r>
          </a:p>
          <a:p>
            <a:pPr marL="865188" lvl="1" indent="-346075">
              <a:buSzPct val="100000"/>
              <a:buFont typeface="Arial" panose="020B0604020202020204" pitchFamily="34" charset="0"/>
              <a:buChar char="•"/>
            </a:pPr>
            <a:r>
              <a:rPr lang="en-US" sz="2800" dirty="0"/>
              <a:t>As a poetic message, discuss the use of hyperbole, </a:t>
            </a:r>
            <a:r>
              <a:rPr lang="en-US" sz="2800" dirty="0" smtClean="0"/>
              <a:t>metaphors, similes, rhetoric, figures of speech, imagery, contrasting terms, irony…</a:t>
            </a:r>
            <a:endParaRPr lang="en-US" sz="2800" dirty="0"/>
          </a:p>
          <a:p>
            <a:pPr marL="514350" indent="-514350">
              <a:buSzPct val="100000"/>
              <a:buFont typeface="+mj-lt"/>
              <a:buAutoNum type="arabicPeriod"/>
            </a:pPr>
            <a:r>
              <a:rPr lang="en-US" sz="2800" dirty="0"/>
              <a:t>Review the references of Isaiah </a:t>
            </a:r>
            <a:r>
              <a:rPr lang="en-US" sz="2800" dirty="0" smtClean="0"/>
              <a:t>40 in </a:t>
            </a:r>
            <a:r>
              <a:rPr lang="en-US" sz="2800" dirty="0"/>
              <a:t>the NT.  Read Luke 2:25-35. Discuss the significance of  Isaiah with Simeon’s prayer? </a:t>
            </a:r>
            <a:r>
              <a:rPr lang="en-US" sz="2400" dirty="0"/>
              <a:t>(v 32 includes references to Is 9:2; 42:6; 49:6, 9; 51:4; 60:1–3; Matt 4:16; Acts 13:47; </a:t>
            </a:r>
            <a:r>
              <a:rPr lang="en-US" sz="2400" dirty="0" smtClean="0"/>
              <a:t>26:23)</a:t>
            </a:r>
          </a:p>
          <a:p>
            <a:pPr marL="514350" indent="-514350">
              <a:buSzPct val="100000"/>
              <a:buFont typeface="+mj-lt"/>
              <a:buAutoNum type="arabicPeriod"/>
            </a:pPr>
            <a:r>
              <a:rPr lang="en-US" sz="2800" dirty="0"/>
              <a:t>Discuss the 40:3 </a:t>
            </a:r>
            <a:r>
              <a:rPr lang="en-US" sz="2800" dirty="0" smtClean="0"/>
              <a:t>- 11 and the role/assignment of the three voices</a:t>
            </a:r>
          </a:p>
          <a:p>
            <a:pPr marL="865188" lvl="1" indent="-346075">
              <a:buSzPct val="100000"/>
              <a:buFont typeface="Arial" panose="020B0604020202020204" pitchFamily="34" charset="0"/>
              <a:buChar char="•"/>
            </a:pPr>
            <a:r>
              <a:rPr lang="en-US" sz="2800" dirty="0"/>
              <a:t>v3 – A voice </a:t>
            </a:r>
            <a:r>
              <a:rPr lang="en-US" sz="2800" dirty="0" smtClean="0"/>
              <a:t>is calling… (3rd </a:t>
            </a:r>
            <a:r>
              <a:rPr lang="en-US" sz="2800" dirty="0"/>
              <a:t>person)</a:t>
            </a:r>
          </a:p>
          <a:p>
            <a:pPr marL="865188" lvl="1" indent="-346075">
              <a:buSzPct val="100000"/>
              <a:buFont typeface="Arial" panose="020B0604020202020204" pitchFamily="34" charset="0"/>
              <a:buChar char="•"/>
            </a:pPr>
            <a:r>
              <a:rPr lang="en-US" sz="2800" dirty="0"/>
              <a:t>v6 – A voice says, “Cry </a:t>
            </a:r>
            <a:r>
              <a:rPr lang="en-US" sz="2800" dirty="0" smtClean="0"/>
              <a:t>out”  </a:t>
            </a:r>
            <a:r>
              <a:rPr lang="en-US" sz="2800" dirty="0"/>
              <a:t>(1st person)</a:t>
            </a:r>
          </a:p>
          <a:p>
            <a:pPr marL="865188" lvl="1" indent="-346075">
              <a:buSzPct val="100000"/>
              <a:buFont typeface="Arial" panose="020B0604020202020204" pitchFamily="34" charset="0"/>
              <a:buChar char="•"/>
            </a:pPr>
            <a:r>
              <a:rPr lang="en-US" sz="2800" dirty="0"/>
              <a:t>v10 – A voice saying to the cities of Judah (3rd person) </a:t>
            </a:r>
          </a:p>
        </p:txBody>
      </p:sp>
    </p:spTree>
    <p:extLst>
      <p:ext uri="{BB962C8B-B14F-4D97-AF65-F5344CB8AC3E}">
        <p14:creationId xmlns:p14="http://schemas.microsoft.com/office/powerpoint/2010/main" val="2204702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and Application</a:t>
            </a:r>
          </a:p>
        </p:txBody>
      </p:sp>
      <p:sp>
        <p:nvSpPr>
          <p:cNvPr id="3" name="Content Placeholder 2"/>
          <p:cNvSpPr>
            <a:spLocks noGrp="1"/>
          </p:cNvSpPr>
          <p:nvPr>
            <p:ph idx="1"/>
          </p:nvPr>
        </p:nvSpPr>
        <p:spPr>
          <a:xfrm>
            <a:off x="619276" y="1676400"/>
            <a:ext cx="11706040" cy="5105400"/>
          </a:xfrm>
        </p:spPr>
        <p:txBody>
          <a:bodyPr/>
          <a:lstStyle/>
          <a:p>
            <a:pPr marL="514350" indent="-514350">
              <a:buSzPct val="100000"/>
              <a:buFont typeface="+mj-lt"/>
              <a:buAutoNum type="arabicPeriod" startAt="4"/>
            </a:pPr>
            <a:r>
              <a:rPr lang="en-US" sz="2800" dirty="0"/>
              <a:t>Discuss 40:9 – 11 (Jerusalem is called to be the messenger)</a:t>
            </a:r>
          </a:p>
          <a:p>
            <a:pPr marL="865188" lvl="1" indent="-346075">
              <a:buSzPct val="100000"/>
              <a:buFont typeface="Arial" panose="020B0604020202020204" pitchFamily="34" charset="0"/>
              <a:buChar char="•"/>
            </a:pPr>
            <a:r>
              <a:rPr lang="en-US" sz="2800" dirty="0"/>
              <a:t>Discuss the introduction of a shepherd in v 11.  Does it flow or seem out of place?  What about the symbol of the arm?  </a:t>
            </a:r>
          </a:p>
          <a:p>
            <a:pPr marL="514350" indent="-514350">
              <a:buSzPct val="100000"/>
              <a:buFont typeface="+mj-lt"/>
              <a:buAutoNum type="arabicPeriod" startAt="4"/>
            </a:pPr>
            <a:r>
              <a:rPr lang="en-US" sz="2800" dirty="0"/>
              <a:t>Discuss 40:12 </a:t>
            </a:r>
            <a:r>
              <a:rPr lang="en-US" sz="2800" dirty="0" smtClean="0"/>
              <a:t>– 17</a:t>
            </a:r>
          </a:p>
          <a:p>
            <a:pPr marL="865188" lvl="1" indent="-346075">
              <a:buSzPct val="100000"/>
              <a:buFont typeface="Arial" panose="020B0604020202020204" pitchFamily="34" charset="0"/>
              <a:buChar char="•"/>
            </a:pPr>
            <a:r>
              <a:rPr lang="en-US" sz="2800" dirty="0"/>
              <a:t>What about God does it reflect?  What about that which was made?  </a:t>
            </a:r>
            <a:r>
              <a:rPr lang="en-US" sz="2800" dirty="0" smtClean="0"/>
              <a:t>What about the two considered together?  </a:t>
            </a:r>
            <a:endParaRPr lang="en-US" sz="2800" dirty="0"/>
          </a:p>
          <a:p>
            <a:pPr marL="514350" indent="-514350">
              <a:buSzPct val="100000"/>
              <a:buFont typeface="+mj-lt"/>
              <a:buAutoNum type="arabicPeriod" startAt="4"/>
            </a:pPr>
            <a:r>
              <a:rPr lang="en-US" sz="2800" dirty="0"/>
              <a:t>Discuss </a:t>
            </a:r>
            <a:r>
              <a:rPr lang="en-US" sz="2800" dirty="0" smtClean="0"/>
              <a:t>the use of Isaiah 40:13 in two NT passages and possible reasons that God guided Paul to use this direct quote in the context of his letter.</a:t>
            </a:r>
          </a:p>
          <a:p>
            <a:pPr marL="865188" lvl="1" indent="-346075">
              <a:buSzPct val="100000"/>
              <a:buFont typeface="Arial" panose="020B0604020202020204" pitchFamily="34" charset="0"/>
              <a:buChar char="•"/>
            </a:pPr>
            <a:r>
              <a:rPr lang="en-US" sz="2800" dirty="0"/>
              <a:t>Romans 11:34</a:t>
            </a:r>
          </a:p>
          <a:p>
            <a:pPr marL="865188" lvl="1" indent="-346075">
              <a:buSzPct val="100000"/>
              <a:buFont typeface="Arial" panose="020B0604020202020204" pitchFamily="34" charset="0"/>
              <a:buChar char="•"/>
            </a:pPr>
            <a:r>
              <a:rPr lang="en-US" sz="2800" dirty="0"/>
              <a:t>2 </a:t>
            </a:r>
            <a:r>
              <a:rPr lang="en-US" sz="2800" dirty="0" err="1"/>
              <a:t>Cor</a:t>
            </a:r>
            <a:r>
              <a:rPr lang="en-US" sz="2800" dirty="0"/>
              <a:t> 2:6 </a:t>
            </a:r>
          </a:p>
        </p:txBody>
      </p:sp>
    </p:spTree>
    <p:extLst>
      <p:ext uri="{BB962C8B-B14F-4D97-AF65-F5344CB8AC3E}">
        <p14:creationId xmlns:p14="http://schemas.microsoft.com/office/powerpoint/2010/main" val="4226294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t>Please Rise</a:t>
            </a:r>
          </a:p>
        </p:txBody>
      </p:sp>
      <p:sp>
        <p:nvSpPr>
          <p:cNvPr id="3" name="Content Placeholder 2"/>
          <p:cNvSpPr>
            <a:spLocks noGrp="1"/>
          </p:cNvSpPr>
          <p:nvPr>
            <p:ph idx="1"/>
          </p:nvPr>
        </p:nvSpPr>
        <p:spPr/>
        <p:txBody>
          <a:bodyPr/>
          <a:lstStyle/>
          <a:p>
            <a:pPr>
              <a:spcAft>
                <a:spcPts val="640"/>
              </a:spcAft>
              <a:defRPr/>
            </a:pPr>
            <a:r>
              <a:rPr lang="en-US" altLang="en-US" sz="4800" b="1" dirty="0"/>
              <a:t>Invocation/Prayer.</a:t>
            </a:r>
          </a:p>
          <a:p>
            <a:pPr>
              <a:spcAft>
                <a:spcPts val="640"/>
              </a:spcAft>
              <a:defRPr/>
            </a:pPr>
            <a:endParaRPr lang="en-US" altLang="en-US" sz="3200" b="1" dirty="0"/>
          </a:p>
          <a:p>
            <a:pPr>
              <a:spcAft>
                <a:spcPts val="640"/>
              </a:spcAft>
              <a:defRPr/>
            </a:pPr>
            <a:r>
              <a:rPr lang="en-US" altLang="en-US" sz="4800" b="1" dirty="0" smtClean="0"/>
              <a:t>Song:</a:t>
            </a:r>
            <a:endParaRPr lang="en-US" altLang="en-US" sz="4800" b="1" dirty="0"/>
          </a:p>
          <a:p>
            <a:pPr>
              <a:spcAft>
                <a:spcPts val="640"/>
              </a:spcAft>
              <a:defRPr/>
            </a:pPr>
            <a:endParaRPr lang="en-US" altLang="en-US" sz="500" b="1" dirty="0"/>
          </a:p>
          <a:p>
            <a:pPr marL="0" indent="0" algn="ctr">
              <a:spcAft>
                <a:spcPts val="640"/>
              </a:spcAft>
              <a:buNone/>
              <a:defRPr/>
            </a:pPr>
            <a:r>
              <a:rPr lang="en-US" altLang="en-US" sz="4800" b="1" dirty="0" smtClean="0"/>
              <a:t>“</a:t>
            </a:r>
            <a:r>
              <a:rPr lang="en-US" altLang="en-US" sz="4800" b="1" i="1" dirty="0" smtClean="0">
                <a:solidFill>
                  <a:srgbClr val="0000FF"/>
                </a:solidFill>
              </a:rPr>
              <a:t>Behold Our God</a:t>
            </a:r>
            <a:r>
              <a:rPr lang="en-US" altLang="en-US" sz="4800" b="1" dirty="0" smtClean="0"/>
              <a:t>”</a:t>
            </a:r>
            <a:endParaRPr lang="en-US" altLang="en-US" sz="4800" b="1" dirty="0"/>
          </a:p>
          <a:p>
            <a:pPr>
              <a:defRPr/>
            </a:pPr>
            <a:endParaRPr lang="en-US" sz="4800" dirty="0"/>
          </a:p>
        </p:txBody>
      </p:sp>
      <p:sp>
        <p:nvSpPr>
          <p:cNvPr id="2253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3B97DB6-B669-40D3-ADAE-5E4EAA179F76}" type="slidenum">
              <a:rPr lang="en-US" altLang="en-US"/>
              <a:pPr/>
              <a:t>3</a:t>
            </a:fld>
            <a:endParaRPr lang="en-US" altLang="en-US"/>
          </a:p>
        </p:txBody>
      </p:sp>
    </p:spTree>
    <p:extLst>
      <p:ext uri="{BB962C8B-B14F-4D97-AF65-F5344CB8AC3E}">
        <p14:creationId xmlns:p14="http://schemas.microsoft.com/office/powerpoint/2010/main" val="1876741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a:solidFill>
                  <a:schemeClr val="tx1">
                    <a:lumMod val="75000"/>
                    <a:lumOff val="25000"/>
                  </a:schemeClr>
                </a:solidFill>
                <a:latin typeface="+mn-lt"/>
              </a:rPr>
              <a:t>Our Study of Isaiah</a:t>
            </a:r>
          </a:p>
        </p:txBody>
      </p:sp>
      <p:sp>
        <p:nvSpPr>
          <p:cNvPr id="3" name="Content Placeholder 2"/>
          <p:cNvSpPr>
            <a:spLocks noGrp="1"/>
          </p:cNvSpPr>
          <p:nvPr>
            <p:ph idx="1"/>
          </p:nvPr>
        </p:nvSpPr>
        <p:spPr>
          <a:xfrm>
            <a:off x="619276" y="1676399"/>
            <a:ext cx="12207724" cy="5470525"/>
          </a:xfrm>
        </p:spPr>
        <p:txBody>
          <a:bodyPr/>
          <a:lstStyle/>
          <a:p>
            <a:pPr>
              <a:spcBef>
                <a:spcPts val="0"/>
              </a:spcBef>
              <a:spcAft>
                <a:spcPts val="0"/>
              </a:spcAft>
              <a:defRPr/>
            </a:pPr>
            <a:r>
              <a:rPr lang="fr-FR" altLang="en-US" sz="3200" b="1" dirty="0" smtClean="0">
                <a:solidFill>
                  <a:schemeClr val="tx1">
                    <a:lumMod val="75000"/>
                    <a:lumOff val="25000"/>
                  </a:schemeClr>
                </a:solidFill>
                <a:latin typeface="+mn-lt"/>
                <a:cs typeface="Arial" panose="020B0604020202020204" pitchFamily="34" charset="0"/>
              </a:rPr>
              <a:t>This Meeting:</a:t>
            </a:r>
          </a:p>
          <a:p>
            <a:pPr marL="717340" lvl="1" indent="-365771">
              <a:spcBef>
                <a:spcPts val="0"/>
              </a:spcBef>
              <a:spcAft>
                <a:spcPts val="0"/>
              </a:spcAft>
              <a:defRPr/>
            </a:pPr>
            <a:r>
              <a:rPr lang="en-US" altLang="en-US" sz="2800" b="1" dirty="0" smtClean="0">
                <a:solidFill>
                  <a:schemeClr val="tx1">
                    <a:lumMod val="75000"/>
                    <a:lumOff val="25000"/>
                  </a:schemeClr>
                </a:solidFill>
                <a:latin typeface="+mn-lt"/>
                <a:cs typeface="Arial" panose="020B0604020202020204" pitchFamily="34" charset="0"/>
              </a:rPr>
              <a:t>Isaiah 40:1-20, The Consolation of Zion</a:t>
            </a:r>
          </a:p>
          <a:p>
            <a:pPr marL="717340" lvl="1" indent="-365771">
              <a:spcBef>
                <a:spcPts val="0"/>
              </a:spcBef>
              <a:spcAft>
                <a:spcPts val="0"/>
              </a:spcAft>
              <a:defRPr/>
            </a:pPr>
            <a:r>
              <a:rPr lang="en-US" altLang="en-US" sz="2800" b="1" dirty="0" smtClean="0">
                <a:solidFill>
                  <a:schemeClr val="tx1">
                    <a:lumMod val="75000"/>
                    <a:lumOff val="25000"/>
                  </a:schemeClr>
                </a:solidFill>
                <a:latin typeface="+mn-lt"/>
                <a:cs typeface="Arial" panose="020B0604020202020204" pitchFamily="34" charset="0"/>
              </a:rPr>
              <a:t>Memory Verse: Isaiah 40:8</a:t>
            </a:r>
          </a:p>
          <a:p>
            <a:pPr marL="717340" lvl="1" indent="-365771">
              <a:spcBef>
                <a:spcPts val="0"/>
              </a:spcBef>
              <a:spcAft>
                <a:spcPts val="0"/>
              </a:spcAft>
              <a:defRPr/>
            </a:pPr>
            <a:r>
              <a:rPr lang="en-US" altLang="en-US" sz="2800" b="1" i="1" dirty="0" smtClean="0">
                <a:solidFill>
                  <a:schemeClr val="tx1">
                    <a:lumMod val="75000"/>
                    <a:lumOff val="25000"/>
                  </a:schemeClr>
                </a:solidFill>
                <a:latin typeface="+mn-lt"/>
                <a:cs typeface="Arial" panose="020B0604020202020204" pitchFamily="34" charset="0"/>
              </a:rPr>
              <a:t>Dr. Constable’s Notes, 2022 Ed., </a:t>
            </a:r>
            <a:r>
              <a:rPr lang="en-US" altLang="en-US" sz="2800" b="1" dirty="0" smtClean="0">
                <a:solidFill>
                  <a:schemeClr val="tx1">
                    <a:lumMod val="75000"/>
                    <a:lumOff val="25000"/>
                  </a:schemeClr>
                </a:solidFill>
                <a:latin typeface="+mn-lt"/>
                <a:cs typeface="Arial" panose="020B0604020202020204" pitchFamily="34" charset="0"/>
              </a:rPr>
              <a:t>pp. 255-267; Motyer, pp. 298-305</a:t>
            </a:r>
          </a:p>
          <a:p>
            <a:pPr marL="717340" lvl="1" indent="-365771">
              <a:spcBef>
                <a:spcPts val="0"/>
              </a:spcBef>
              <a:spcAft>
                <a:spcPts val="0"/>
              </a:spcAft>
              <a:defRPr/>
            </a:pPr>
            <a:r>
              <a:rPr lang="en-US" altLang="en-US" sz="2800" b="1" dirty="0" smtClean="0">
                <a:solidFill>
                  <a:schemeClr val="tx1">
                    <a:lumMod val="75000"/>
                    <a:lumOff val="25000"/>
                  </a:schemeClr>
                </a:solidFill>
                <a:latin typeface="+mn-lt"/>
                <a:cs typeface="Arial" panose="020B0604020202020204" pitchFamily="34" charset="0"/>
              </a:rPr>
              <a:t>Refreshment Host: Group A </a:t>
            </a:r>
          </a:p>
          <a:p>
            <a:pPr>
              <a:spcBef>
                <a:spcPts val="0"/>
              </a:spcBef>
              <a:spcAft>
                <a:spcPts val="0"/>
              </a:spcAft>
              <a:defRPr/>
            </a:pPr>
            <a:endParaRPr lang="fr-FR" altLang="en-US" sz="3200" b="1" dirty="0" smtClean="0">
              <a:solidFill>
                <a:schemeClr val="tx1">
                  <a:lumMod val="75000"/>
                  <a:lumOff val="25000"/>
                </a:schemeClr>
              </a:solidFill>
              <a:latin typeface="+mn-lt"/>
              <a:cs typeface="Arial" panose="020B0604020202020204" pitchFamily="34" charset="0"/>
            </a:endParaRPr>
          </a:p>
          <a:p>
            <a:pPr>
              <a:spcBef>
                <a:spcPts val="0"/>
              </a:spcBef>
              <a:spcAft>
                <a:spcPts val="0"/>
              </a:spcAft>
              <a:defRPr/>
            </a:pPr>
            <a:r>
              <a:rPr lang="fr-FR" altLang="en-US" sz="3200" b="1" dirty="0" err="1" smtClean="0">
                <a:solidFill>
                  <a:schemeClr val="tx1">
                    <a:lumMod val="75000"/>
                    <a:lumOff val="25000"/>
                  </a:schemeClr>
                </a:solidFill>
                <a:latin typeface="+mn-lt"/>
                <a:cs typeface="Arial" panose="020B0604020202020204" pitchFamily="34" charset="0"/>
              </a:rPr>
              <a:t>Next</a:t>
            </a:r>
            <a:r>
              <a:rPr lang="fr-FR" altLang="en-US" sz="3200" b="1" dirty="0" smtClean="0">
                <a:solidFill>
                  <a:schemeClr val="tx1">
                    <a:lumMod val="75000"/>
                    <a:lumOff val="25000"/>
                  </a:schemeClr>
                </a:solidFill>
                <a:latin typeface="+mn-lt"/>
                <a:cs typeface="Arial" panose="020B0604020202020204" pitchFamily="34" charset="0"/>
              </a:rPr>
              <a:t> Meeting:</a:t>
            </a:r>
            <a:endParaRPr lang="fr-FR" altLang="en-US" sz="32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Isaiah </a:t>
            </a:r>
            <a:r>
              <a:rPr lang="en-US" altLang="en-US" sz="2800" b="1" dirty="0" smtClean="0">
                <a:solidFill>
                  <a:schemeClr val="tx1">
                    <a:lumMod val="75000"/>
                    <a:lumOff val="25000"/>
                  </a:schemeClr>
                </a:solidFill>
                <a:latin typeface="+mn-lt"/>
                <a:cs typeface="Arial" panose="020B0604020202020204" pitchFamily="34" charset="0"/>
              </a:rPr>
              <a:t>40:21-31</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Memory </a:t>
            </a:r>
            <a:r>
              <a:rPr lang="en-US" altLang="en-US" sz="2800" b="1" dirty="0" smtClean="0">
                <a:solidFill>
                  <a:schemeClr val="tx1">
                    <a:lumMod val="75000"/>
                    <a:lumOff val="25000"/>
                  </a:schemeClr>
                </a:solidFill>
                <a:latin typeface="+mn-lt"/>
                <a:cs typeface="Arial" panose="020B0604020202020204" pitchFamily="34" charset="0"/>
              </a:rPr>
              <a:t>Verse: Isaiah 40:31</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i="1" dirty="0">
                <a:solidFill>
                  <a:schemeClr val="tx1">
                    <a:lumMod val="75000"/>
                    <a:lumOff val="25000"/>
                  </a:schemeClr>
                </a:solidFill>
                <a:latin typeface="+mn-lt"/>
                <a:cs typeface="Arial" panose="020B0604020202020204" pitchFamily="34" charset="0"/>
              </a:rPr>
              <a:t>Dr. Constable’s Notes, 2022 Ed., </a:t>
            </a:r>
            <a:r>
              <a:rPr lang="en-US" altLang="en-US" sz="2800" b="1" dirty="0" smtClean="0">
                <a:solidFill>
                  <a:schemeClr val="tx1">
                    <a:lumMod val="75000"/>
                    <a:lumOff val="25000"/>
                  </a:schemeClr>
                </a:solidFill>
                <a:latin typeface="+mn-lt"/>
                <a:cs typeface="Arial" panose="020B0604020202020204" pitchFamily="34" charset="0"/>
              </a:rPr>
              <a:t>pp. 267-272; </a:t>
            </a:r>
            <a:r>
              <a:rPr lang="en-US" altLang="en-US" sz="2800" b="1" i="1" dirty="0">
                <a:solidFill>
                  <a:schemeClr val="tx1">
                    <a:lumMod val="75000"/>
                    <a:lumOff val="25000"/>
                  </a:schemeClr>
                </a:solidFill>
                <a:latin typeface="+mn-lt"/>
                <a:cs typeface="Arial" panose="020B0604020202020204" pitchFamily="34" charset="0"/>
              </a:rPr>
              <a:t>Motyer, </a:t>
            </a:r>
            <a:r>
              <a:rPr lang="en-US" altLang="en-US" sz="2800" b="1" dirty="0">
                <a:solidFill>
                  <a:schemeClr val="tx1">
                    <a:lumMod val="75000"/>
                    <a:lumOff val="25000"/>
                  </a:schemeClr>
                </a:solidFill>
                <a:latin typeface="+mn-lt"/>
                <a:cs typeface="Arial" panose="020B0604020202020204" pitchFamily="34" charset="0"/>
              </a:rPr>
              <a:t>pp</a:t>
            </a:r>
            <a:r>
              <a:rPr lang="en-US" altLang="en-US" sz="2800" b="1" dirty="0" smtClean="0">
                <a:solidFill>
                  <a:schemeClr val="tx1">
                    <a:lumMod val="75000"/>
                    <a:lumOff val="25000"/>
                  </a:schemeClr>
                </a:solidFill>
                <a:latin typeface="+mn-lt"/>
                <a:cs typeface="Arial" panose="020B0604020202020204" pitchFamily="34" charset="0"/>
              </a:rPr>
              <a:t>. 305-308</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Refreshment Host: </a:t>
            </a:r>
            <a:r>
              <a:rPr lang="en-US" altLang="en-US" sz="2800" b="1" dirty="0" smtClean="0">
                <a:solidFill>
                  <a:schemeClr val="tx1">
                    <a:lumMod val="75000"/>
                    <a:lumOff val="25000"/>
                  </a:schemeClr>
                </a:solidFill>
                <a:latin typeface="+mn-lt"/>
                <a:cs typeface="Arial" panose="020B0604020202020204" pitchFamily="34" charset="0"/>
              </a:rPr>
              <a:t>Group B</a:t>
            </a:r>
            <a:endParaRPr lang="en-US" altLang="en-US" sz="2800" b="1" dirty="0">
              <a:solidFill>
                <a:schemeClr val="tx1">
                  <a:lumMod val="75000"/>
                  <a:lumOff val="25000"/>
                </a:schemeClr>
              </a:solidFill>
              <a:latin typeface="+mn-lt"/>
              <a:cs typeface="Arial" panose="020B0604020202020204" pitchFamily="34" charset="0"/>
            </a:endParaRPr>
          </a:p>
          <a:p>
            <a:pPr marL="365771" indent="-365771">
              <a:spcBef>
                <a:spcPts val="0"/>
              </a:spcBef>
              <a:spcAft>
                <a:spcPts val="0"/>
              </a:spcAft>
              <a:defRPr/>
            </a:pPr>
            <a:endParaRPr lang="fr-FR" altLang="en-US" sz="1600" b="1" dirty="0">
              <a:latin typeface="+mn-lt"/>
              <a:cs typeface="Arial" panose="020B0604020202020204" pitchFamily="34" charset="0"/>
            </a:endParaRP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30</a:t>
            </a:fld>
            <a:endParaRPr lang="en-US" altLang="en-US" dirty="0"/>
          </a:p>
        </p:txBody>
      </p:sp>
    </p:spTree>
    <p:extLst>
      <p:ext uri="{BB962C8B-B14F-4D97-AF65-F5344CB8AC3E}">
        <p14:creationId xmlns:p14="http://schemas.microsoft.com/office/powerpoint/2010/main" val="4013756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31</a:t>
            </a:fld>
            <a:endParaRPr lang="en-US" altLang="en-US"/>
          </a:p>
        </p:txBody>
      </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2023 – Spring 2024</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a:t>
            </a:r>
            <a:r>
              <a:rPr lang="en-US" altLang="en-US" sz="1600" b="1" i="1" dirty="0" smtClean="0">
                <a:solidFill>
                  <a:srgbClr val="0000FF"/>
                </a:solidFill>
                <a:latin typeface="Times New Roman" panose="02020603050405020304" pitchFamily="18" charset="0"/>
                <a:cs typeface="Calibri" panose="020F0502020204030204" pitchFamily="34" charset="0"/>
              </a:rPr>
              <a:t>September 2023</a:t>
            </a:r>
            <a:endParaRPr lang="en-US" altLang="en-US" sz="1100" i="1" dirty="0">
              <a:solidFill>
                <a:srgbClr val="0000FF"/>
              </a:solidFill>
            </a:endParaRPr>
          </a:p>
        </p:txBody>
      </p:sp>
      <p:pic>
        <p:nvPicPr>
          <p:cNvPr id="2" name="Picture 1"/>
          <p:cNvPicPr>
            <a:picLocks noChangeAspect="1"/>
          </p:cNvPicPr>
          <p:nvPr/>
        </p:nvPicPr>
        <p:blipFill>
          <a:blip r:embed="rId3"/>
          <a:stretch>
            <a:fillRect/>
          </a:stretch>
        </p:blipFill>
        <p:spPr>
          <a:xfrm>
            <a:off x="711200" y="1888025"/>
            <a:ext cx="11847231" cy="5015219"/>
          </a:xfrm>
          <a:prstGeom prst="rect">
            <a:avLst/>
          </a:prstGeom>
        </p:spPr>
      </p:pic>
    </p:spTree>
    <p:extLst>
      <p:ext uri="{BB962C8B-B14F-4D97-AF65-F5344CB8AC3E}">
        <p14:creationId xmlns:p14="http://schemas.microsoft.com/office/powerpoint/2010/main" val="782843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Backup</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44429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33</a:t>
            </a:fld>
            <a:endParaRPr lang="en-US" altLang="en-US"/>
          </a:p>
        </p:txBody>
      </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2023 – Spring 2024</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a:t>
            </a:r>
            <a:r>
              <a:rPr lang="en-US" altLang="en-US" sz="1600" b="1" i="1" dirty="0" smtClean="0">
                <a:solidFill>
                  <a:srgbClr val="0000FF"/>
                </a:solidFill>
                <a:latin typeface="Times New Roman" panose="02020603050405020304" pitchFamily="18" charset="0"/>
                <a:cs typeface="Calibri" panose="020F0502020204030204" pitchFamily="34" charset="0"/>
              </a:rPr>
              <a:t>September 2023</a:t>
            </a:r>
            <a:endParaRPr lang="en-US" altLang="en-US" sz="1100" i="1" dirty="0">
              <a:solidFill>
                <a:srgbClr val="0000FF"/>
              </a:solidFill>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8800" y="2053771"/>
            <a:ext cx="11946017" cy="384629"/>
          </a:xfrm>
          <a:prstGeom prst="rect">
            <a:avLst/>
          </a:prstGeom>
          <a:ln>
            <a:noFill/>
          </a:ln>
          <a:effectLst/>
        </p:spPr>
      </p:pic>
      <p:pic>
        <p:nvPicPr>
          <p:cNvPr id="2" name="Picture 1"/>
          <p:cNvPicPr>
            <a:picLocks noChangeAspect="1"/>
          </p:cNvPicPr>
          <p:nvPr/>
        </p:nvPicPr>
        <p:blipFill>
          <a:blip r:embed="rId4"/>
          <a:stretch>
            <a:fillRect/>
          </a:stretch>
        </p:blipFill>
        <p:spPr>
          <a:xfrm>
            <a:off x="588208" y="2428361"/>
            <a:ext cx="11887200" cy="3904071"/>
          </a:xfrm>
          <a:prstGeom prst="rect">
            <a:avLst/>
          </a:prstGeom>
        </p:spPr>
      </p:pic>
    </p:spTree>
    <p:extLst>
      <p:ext uri="{BB962C8B-B14F-4D97-AF65-F5344CB8AC3E}">
        <p14:creationId xmlns:p14="http://schemas.microsoft.com/office/powerpoint/2010/main" val="3666037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34</a:t>
            </a:fld>
            <a:endParaRPr lang="en-US" altLang="en-US"/>
          </a:p>
        </p:txBody>
      </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2023 – Spring 2024</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a:t>
            </a:r>
            <a:r>
              <a:rPr lang="en-US" altLang="en-US" sz="1600" b="1" i="1" dirty="0" smtClean="0">
                <a:solidFill>
                  <a:srgbClr val="0000FF"/>
                </a:solidFill>
                <a:latin typeface="Times New Roman" panose="02020603050405020304" pitchFamily="18" charset="0"/>
                <a:cs typeface="Calibri" panose="020F0502020204030204" pitchFamily="34" charset="0"/>
              </a:rPr>
              <a:t>September 2023</a:t>
            </a:r>
            <a:endParaRPr lang="en-US" altLang="en-US" sz="1100" i="1" dirty="0">
              <a:solidFill>
                <a:srgbClr val="0000FF"/>
              </a:solidFill>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8800" y="2053771"/>
            <a:ext cx="11946017" cy="384629"/>
          </a:xfrm>
          <a:prstGeom prst="rect">
            <a:avLst/>
          </a:prstGeom>
          <a:ln>
            <a:noFill/>
          </a:ln>
          <a:effectLst/>
        </p:spPr>
      </p:pic>
      <p:pic>
        <p:nvPicPr>
          <p:cNvPr id="2" name="Picture 1"/>
          <p:cNvPicPr>
            <a:picLocks noChangeAspect="1"/>
          </p:cNvPicPr>
          <p:nvPr/>
        </p:nvPicPr>
        <p:blipFill>
          <a:blip r:embed="rId4"/>
          <a:stretch>
            <a:fillRect/>
          </a:stretch>
        </p:blipFill>
        <p:spPr>
          <a:xfrm>
            <a:off x="558800" y="2437334"/>
            <a:ext cx="11887200" cy="3459869"/>
          </a:xfrm>
          <a:prstGeom prst="rect">
            <a:avLst/>
          </a:prstGeom>
        </p:spPr>
      </p:pic>
    </p:spTree>
    <p:extLst>
      <p:ext uri="{BB962C8B-B14F-4D97-AF65-F5344CB8AC3E}">
        <p14:creationId xmlns:p14="http://schemas.microsoft.com/office/powerpoint/2010/main" val="261098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0525" y="2417264"/>
            <a:ext cx="11887200" cy="3145336"/>
          </a:xfrm>
          <a:prstGeom prst="rect">
            <a:avLst/>
          </a:prstGeom>
        </p:spPr>
      </p:pic>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35</a:t>
            </a:fld>
            <a:endParaRPr lang="en-US" altLang="en-US"/>
          </a:p>
        </p:txBody>
      </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2023 – Spring 2024</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a:t>
            </a:r>
            <a:r>
              <a:rPr lang="en-US" altLang="en-US" sz="1600" b="1" i="1" dirty="0" smtClean="0">
                <a:solidFill>
                  <a:srgbClr val="0000FF"/>
                </a:solidFill>
                <a:latin typeface="Times New Roman" panose="02020603050405020304" pitchFamily="18" charset="0"/>
                <a:cs typeface="Calibri" panose="020F0502020204030204" pitchFamily="34" charset="0"/>
              </a:rPr>
              <a:t>September 2023</a:t>
            </a:r>
            <a:endParaRPr lang="en-US" altLang="en-US" sz="1100" i="1" dirty="0">
              <a:solidFill>
                <a:srgbClr val="0000FF"/>
              </a:solidFill>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800" y="2053771"/>
            <a:ext cx="11946017" cy="384629"/>
          </a:xfrm>
          <a:prstGeom prst="rect">
            <a:avLst/>
          </a:prstGeom>
          <a:ln>
            <a:noFill/>
          </a:ln>
          <a:effectLst/>
        </p:spPr>
      </p:pic>
    </p:spTree>
    <p:extLst>
      <p:ext uri="{BB962C8B-B14F-4D97-AF65-F5344CB8AC3E}">
        <p14:creationId xmlns:p14="http://schemas.microsoft.com/office/powerpoint/2010/main" val="84769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6000" y="228600"/>
            <a:ext cx="10561488" cy="6858000"/>
          </a:xfrm>
          <a:prstGeom prst="rect">
            <a:avLst/>
          </a:prstGeom>
        </p:spPr>
      </p:pic>
      <p:sp>
        <p:nvSpPr>
          <p:cNvPr id="2" name="Rectangle 1"/>
          <p:cNvSpPr/>
          <p:nvPr/>
        </p:nvSpPr>
        <p:spPr>
          <a:xfrm>
            <a:off x="8255000" y="6324600"/>
            <a:ext cx="3322488"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173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92505" indent="-304810">
              <a:defRPr>
                <a:solidFill>
                  <a:schemeClr val="tx1"/>
                </a:solidFill>
                <a:latin typeface="Calibri" panose="020F0502020204030204" pitchFamily="34" charset="0"/>
                <a:ea typeface="MS PGothic" panose="020B0600070205080204" pitchFamily="34" charset="-128"/>
              </a:defRPr>
            </a:lvl2pPr>
            <a:lvl3pPr marL="1219238" indent="-243848">
              <a:defRPr>
                <a:solidFill>
                  <a:schemeClr val="tx1"/>
                </a:solidFill>
                <a:latin typeface="Calibri" panose="020F0502020204030204" pitchFamily="34" charset="0"/>
                <a:ea typeface="MS PGothic" panose="020B0600070205080204" pitchFamily="34" charset="-128"/>
              </a:defRPr>
            </a:lvl3pPr>
            <a:lvl4pPr marL="1706933" indent="-243848">
              <a:defRPr>
                <a:solidFill>
                  <a:schemeClr val="tx1"/>
                </a:solidFill>
                <a:latin typeface="Calibri" panose="020F0502020204030204" pitchFamily="34" charset="0"/>
                <a:ea typeface="MS PGothic" panose="020B0600070205080204" pitchFamily="34" charset="-128"/>
              </a:defRPr>
            </a:lvl4pPr>
            <a:lvl5pPr marL="2194629" indent="-243848">
              <a:defRPr>
                <a:solidFill>
                  <a:schemeClr val="tx1"/>
                </a:solidFill>
                <a:latin typeface="Calibri" panose="020F0502020204030204" pitchFamily="34" charset="0"/>
                <a:ea typeface="MS PGothic" panose="020B0600070205080204" pitchFamily="34" charset="-128"/>
              </a:defRPr>
            </a:lvl5pPr>
            <a:lvl6pPr marL="268232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70019"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5771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45410"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3EDEF66-24E3-4F6E-B6EE-B8D36C81BA70}" type="slidenum">
              <a:rPr lang="en-US" altLang="en-US" smtClean="0">
                <a:cs typeface="Arial" panose="020B0604020202020204" pitchFamily="34" charset="0"/>
              </a:rPr>
              <a:pPr/>
              <a:t>4</a:t>
            </a:fld>
            <a:endParaRPr lang="en-US" altLang="en-US">
              <a:cs typeface="Arial" panose="020B0604020202020204" pitchFamily="34" charset="0"/>
            </a:endParaRPr>
          </a:p>
        </p:txBody>
      </p:sp>
      <p:sp>
        <p:nvSpPr>
          <p:cNvPr id="8195" name="Rectangle 2"/>
          <p:cNvSpPr>
            <a:spLocks noChangeArrowheads="1"/>
          </p:cNvSpPr>
          <p:nvPr/>
        </p:nvSpPr>
        <p:spPr bwMode="auto">
          <a:xfrm>
            <a:off x="1778000" y="2209800"/>
            <a:ext cx="9115213" cy="369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nSpc>
                <a:spcPct val="150000"/>
              </a:lnSpc>
            </a:pPr>
            <a:r>
              <a:rPr lang="en-US" altLang="en-US" sz="4000" dirty="0">
                <a:cs typeface="Arial" panose="020B0604020202020204" pitchFamily="34" charset="0"/>
              </a:rPr>
              <a:t>Who has held the oceans in His hands?</a:t>
            </a:r>
          </a:p>
          <a:p>
            <a:pPr>
              <a:lnSpc>
                <a:spcPct val="150000"/>
              </a:lnSpc>
            </a:pPr>
            <a:r>
              <a:rPr lang="en-US" altLang="en-US" sz="4000" dirty="0">
                <a:cs typeface="Arial" panose="020B0604020202020204" pitchFamily="34" charset="0"/>
              </a:rPr>
              <a:t>Who has numbered every grain of sand?</a:t>
            </a:r>
          </a:p>
          <a:p>
            <a:pPr>
              <a:lnSpc>
                <a:spcPct val="150000"/>
              </a:lnSpc>
            </a:pPr>
            <a:r>
              <a:rPr lang="en-US" altLang="en-US" sz="4000" dirty="0">
                <a:cs typeface="Arial" panose="020B0604020202020204" pitchFamily="34" charset="0"/>
              </a:rPr>
              <a:t>Kings and nations tremble at His voice</a:t>
            </a:r>
          </a:p>
          <a:p>
            <a:pPr>
              <a:lnSpc>
                <a:spcPct val="150000"/>
              </a:lnSpc>
            </a:pPr>
            <a:r>
              <a:rPr lang="en-US" altLang="en-US" sz="4000" dirty="0">
                <a:cs typeface="Arial" panose="020B0604020202020204" pitchFamily="34" charset="0"/>
              </a:rPr>
              <a:t>All creation rises to rejoice</a:t>
            </a:r>
          </a:p>
        </p:txBody>
      </p:sp>
      <p:sp>
        <p:nvSpPr>
          <p:cNvPr id="8196" name="Rectangle 3"/>
          <p:cNvSpPr>
            <a:spLocks noChangeArrowheads="1"/>
          </p:cNvSpPr>
          <p:nvPr/>
        </p:nvSpPr>
        <p:spPr bwMode="auto">
          <a:xfrm>
            <a:off x="4584777" y="374227"/>
            <a:ext cx="3825086"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267" b="1" dirty="0">
                <a:cs typeface="Arial" panose="020B0604020202020204" pitchFamily="34" charset="0"/>
              </a:rPr>
              <a:t>Behold Our God</a:t>
            </a:r>
          </a:p>
        </p:txBody>
      </p:sp>
      <p:sp>
        <p:nvSpPr>
          <p:cNvPr id="8197" name="TextBox 2"/>
          <p:cNvSpPr txBox="1">
            <a:spLocks noChangeArrowheads="1"/>
          </p:cNvSpPr>
          <p:nvPr/>
        </p:nvSpPr>
        <p:spPr bwMode="auto">
          <a:xfrm>
            <a:off x="6045653" y="1151467"/>
            <a:ext cx="91518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920" dirty="0"/>
              <a:t>Verse 1</a:t>
            </a:r>
          </a:p>
        </p:txBody>
      </p:sp>
    </p:spTree>
    <p:extLst>
      <p:ext uri="{BB962C8B-B14F-4D97-AF65-F5344CB8AC3E}">
        <p14:creationId xmlns:p14="http://schemas.microsoft.com/office/powerpoint/2010/main" val="106351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92505" indent="-304810">
              <a:defRPr>
                <a:solidFill>
                  <a:schemeClr val="tx1"/>
                </a:solidFill>
                <a:latin typeface="Calibri" panose="020F0502020204030204" pitchFamily="34" charset="0"/>
                <a:ea typeface="MS PGothic" panose="020B0600070205080204" pitchFamily="34" charset="-128"/>
              </a:defRPr>
            </a:lvl2pPr>
            <a:lvl3pPr marL="1219238" indent="-243848">
              <a:defRPr>
                <a:solidFill>
                  <a:schemeClr val="tx1"/>
                </a:solidFill>
                <a:latin typeface="Calibri" panose="020F0502020204030204" pitchFamily="34" charset="0"/>
                <a:ea typeface="MS PGothic" panose="020B0600070205080204" pitchFamily="34" charset="-128"/>
              </a:defRPr>
            </a:lvl3pPr>
            <a:lvl4pPr marL="1706933" indent="-243848">
              <a:defRPr>
                <a:solidFill>
                  <a:schemeClr val="tx1"/>
                </a:solidFill>
                <a:latin typeface="Calibri" panose="020F0502020204030204" pitchFamily="34" charset="0"/>
                <a:ea typeface="MS PGothic" panose="020B0600070205080204" pitchFamily="34" charset="-128"/>
              </a:defRPr>
            </a:lvl4pPr>
            <a:lvl5pPr marL="2194629" indent="-243848">
              <a:defRPr>
                <a:solidFill>
                  <a:schemeClr val="tx1"/>
                </a:solidFill>
                <a:latin typeface="Calibri" panose="020F0502020204030204" pitchFamily="34" charset="0"/>
                <a:ea typeface="MS PGothic" panose="020B0600070205080204" pitchFamily="34" charset="-128"/>
              </a:defRPr>
            </a:lvl5pPr>
            <a:lvl6pPr marL="268232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70019"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5771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45410"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3EDEF66-24E3-4F6E-B6EE-B8D36C81BA70}" type="slidenum">
              <a:rPr lang="en-US" altLang="en-US" smtClean="0">
                <a:cs typeface="Arial" panose="020B0604020202020204" pitchFamily="34" charset="0"/>
              </a:rPr>
              <a:pPr/>
              <a:t>5</a:t>
            </a:fld>
            <a:endParaRPr lang="en-US" altLang="en-US">
              <a:cs typeface="Arial" panose="020B0604020202020204" pitchFamily="34" charset="0"/>
            </a:endParaRPr>
          </a:p>
        </p:txBody>
      </p:sp>
      <p:sp>
        <p:nvSpPr>
          <p:cNvPr id="8195" name="Rectangle 2"/>
          <p:cNvSpPr>
            <a:spLocks noChangeArrowheads="1"/>
          </p:cNvSpPr>
          <p:nvPr/>
        </p:nvSpPr>
        <p:spPr bwMode="auto">
          <a:xfrm>
            <a:off x="1778000" y="2209800"/>
            <a:ext cx="9115213" cy="369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nSpc>
                <a:spcPct val="150000"/>
              </a:lnSpc>
            </a:pPr>
            <a:r>
              <a:rPr lang="en-US" altLang="en-US" sz="4000" dirty="0">
                <a:cs typeface="Arial" panose="020B0604020202020204" pitchFamily="34" charset="0"/>
              </a:rPr>
              <a:t>Behold our God seated on His throne</a:t>
            </a:r>
          </a:p>
          <a:p>
            <a:pPr>
              <a:lnSpc>
                <a:spcPct val="150000"/>
              </a:lnSpc>
            </a:pPr>
            <a:r>
              <a:rPr lang="en-US" altLang="en-US" sz="4000" dirty="0">
                <a:cs typeface="Arial" panose="020B0604020202020204" pitchFamily="34" charset="0"/>
              </a:rPr>
              <a:t>Come let us adore Him</a:t>
            </a:r>
          </a:p>
          <a:p>
            <a:pPr>
              <a:lnSpc>
                <a:spcPct val="150000"/>
              </a:lnSpc>
            </a:pPr>
            <a:r>
              <a:rPr lang="en-US" altLang="en-US" sz="4000" dirty="0">
                <a:cs typeface="Arial" panose="020B0604020202020204" pitchFamily="34" charset="0"/>
              </a:rPr>
              <a:t>Behold our King nothing can compare</a:t>
            </a:r>
          </a:p>
          <a:p>
            <a:pPr>
              <a:lnSpc>
                <a:spcPct val="150000"/>
              </a:lnSpc>
            </a:pPr>
            <a:r>
              <a:rPr lang="en-US" altLang="en-US" sz="4000" dirty="0">
                <a:cs typeface="Arial" panose="020B0604020202020204" pitchFamily="34" charset="0"/>
              </a:rPr>
              <a:t>Come let us adore Him!</a:t>
            </a:r>
          </a:p>
        </p:txBody>
      </p:sp>
      <p:sp>
        <p:nvSpPr>
          <p:cNvPr id="8196" name="Rectangle 3"/>
          <p:cNvSpPr>
            <a:spLocks noChangeArrowheads="1"/>
          </p:cNvSpPr>
          <p:nvPr/>
        </p:nvSpPr>
        <p:spPr bwMode="auto">
          <a:xfrm>
            <a:off x="4584777" y="374227"/>
            <a:ext cx="3825086"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267" b="1" dirty="0">
                <a:cs typeface="Arial" panose="020B0604020202020204" pitchFamily="34" charset="0"/>
              </a:rPr>
              <a:t>Behold Our God</a:t>
            </a:r>
          </a:p>
        </p:txBody>
      </p:sp>
      <p:sp>
        <p:nvSpPr>
          <p:cNvPr id="8197" name="TextBox 2"/>
          <p:cNvSpPr txBox="1">
            <a:spLocks noChangeArrowheads="1"/>
          </p:cNvSpPr>
          <p:nvPr/>
        </p:nvSpPr>
        <p:spPr bwMode="auto">
          <a:xfrm>
            <a:off x="6059054" y="1151467"/>
            <a:ext cx="88838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920" dirty="0"/>
              <a:t>Chorus</a:t>
            </a:r>
          </a:p>
        </p:txBody>
      </p:sp>
    </p:spTree>
    <p:extLst>
      <p:ext uri="{BB962C8B-B14F-4D97-AF65-F5344CB8AC3E}">
        <p14:creationId xmlns:p14="http://schemas.microsoft.com/office/powerpoint/2010/main" val="265838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92505" indent="-304810">
              <a:defRPr>
                <a:solidFill>
                  <a:schemeClr val="tx1"/>
                </a:solidFill>
                <a:latin typeface="Calibri" panose="020F0502020204030204" pitchFamily="34" charset="0"/>
                <a:ea typeface="MS PGothic" panose="020B0600070205080204" pitchFamily="34" charset="-128"/>
              </a:defRPr>
            </a:lvl2pPr>
            <a:lvl3pPr marL="1219238" indent="-243848">
              <a:defRPr>
                <a:solidFill>
                  <a:schemeClr val="tx1"/>
                </a:solidFill>
                <a:latin typeface="Calibri" panose="020F0502020204030204" pitchFamily="34" charset="0"/>
                <a:ea typeface="MS PGothic" panose="020B0600070205080204" pitchFamily="34" charset="-128"/>
              </a:defRPr>
            </a:lvl3pPr>
            <a:lvl4pPr marL="1706933" indent="-243848">
              <a:defRPr>
                <a:solidFill>
                  <a:schemeClr val="tx1"/>
                </a:solidFill>
                <a:latin typeface="Calibri" panose="020F0502020204030204" pitchFamily="34" charset="0"/>
                <a:ea typeface="MS PGothic" panose="020B0600070205080204" pitchFamily="34" charset="-128"/>
              </a:defRPr>
            </a:lvl4pPr>
            <a:lvl5pPr marL="2194629" indent="-243848">
              <a:defRPr>
                <a:solidFill>
                  <a:schemeClr val="tx1"/>
                </a:solidFill>
                <a:latin typeface="Calibri" panose="020F0502020204030204" pitchFamily="34" charset="0"/>
                <a:ea typeface="MS PGothic" panose="020B0600070205080204" pitchFamily="34" charset="-128"/>
              </a:defRPr>
            </a:lvl5pPr>
            <a:lvl6pPr marL="268232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70019"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5771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45410"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3EDEF66-24E3-4F6E-B6EE-B8D36C81BA70}" type="slidenum">
              <a:rPr lang="en-US" altLang="en-US" smtClean="0">
                <a:cs typeface="Arial" panose="020B0604020202020204" pitchFamily="34" charset="0"/>
              </a:rPr>
              <a:pPr/>
              <a:t>6</a:t>
            </a:fld>
            <a:endParaRPr lang="en-US" altLang="en-US">
              <a:cs typeface="Arial" panose="020B0604020202020204" pitchFamily="34" charset="0"/>
            </a:endParaRPr>
          </a:p>
        </p:txBody>
      </p:sp>
      <p:sp>
        <p:nvSpPr>
          <p:cNvPr id="8195" name="Rectangle 2"/>
          <p:cNvSpPr>
            <a:spLocks noChangeArrowheads="1"/>
          </p:cNvSpPr>
          <p:nvPr/>
        </p:nvSpPr>
        <p:spPr bwMode="auto">
          <a:xfrm>
            <a:off x="1778000" y="2209800"/>
            <a:ext cx="9829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nSpc>
                <a:spcPct val="150000"/>
              </a:lnSpc>
            </a:pPr>
            <a:r>
              <a:rPr lang="en-US" altLang="en-US" sz="4000" dirty="0">
                <a:cs typeface="Arial" panose="020B0604020202020204" pitchFamily="34" charset="0"/>
              </a:rPr>
              <a:t>Who has given counsel to the Lord?</a:t>
            </a:r>
          </a:p>
          <a:p>
            <a:pPr>
              <a:lnSpc>
                <a:spcPct val="150000"/>
              </a:lnSpc>
            </a:pPr>
            <a:r>
              <a:rPr lang="en-US" altLang="en-US" sz="4000" dirty="0">
                <a:cs typeface="Arial" panose="020B0604020202020204" pitchFamily="34" charset="0"/>
              </a:rPr>
              <a:t>Who can question any of His Words?</a:t>
            </a:r>
          </a:p>
          <a:p>
            <a:pPr>
              <a:lnSpc>
                <a:spcPct val="150000"/>
              </a:lnSpc>
            </a:pPr>
            <a:r>
              <a:rPr lang="en-US" altLang="en-US" sz="4000" dirty="0">
                <a:cs typeface="Arial" panose="020B0604020202020204" pitchFamily="34" charset="0"/>
              </a:rPr>
              <a:t>Who can teach the One who knows all things?</a:t>
            </a:r>
          </a:p>
          <a:p>
            <a:pPr>
              <a:lnSpc>
                <a:spcPct val="150000"/>
              </a:lnSpc>
            </a:pPr>
            <a:r>
              <a:rPr lang="en-US" altLang="en-US" sz="4000" dirty="0">
                <a:cs typeface="Arial" panose="020B0604020202020204" pitchFamily="34" charset="0"/>
              </a:rPr>
              <a:t>Who can fathom all His wondrous deeds?</a:t>
            </a:r>
          </a:p>
        </p:txBody>
      </p:sp>
      <p:sp>
        <p:nvSpPr>
          <p:cNvPr id="8196" name="Rectangle 3"/>
          <p:cNvSpPr>
            <a:spLocks noChangeArrowheads="1"/>
          </p:cNvSpPr>
          <p:nvPr/>
        </p:nvSpPr>
        <p:spPr bwMode="auto">
          <a:xfrm>
            <a:off x="4584777" y="374227"/>
            <a:ext cx="3825086"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267" b="1" dirty="0">
                <a:cs typeface="Arial" panose="020B0604020202020204" pitchFamily="34" charset="0"/>
              </a:rPr>
              <a:t>Behold Our God</a:t>
            </a:r>
          </a:p>
        </p:txBody>
      </p:sp>
      <p:sp>
        <p:nvSpPr>
          <p:cNvPr id="8197" name="TextBox 2"/>
          <p:cNvSpPr txBox="1">
            <a:spLocks noChangeArrowheads="1"/>
          </p:cNvSpPr>
          <p:nvPr/>
        </p:nvSpPr>
        <p:spPr bwMode="auto">
          <a:xfrm>
            <a:off x="6045653" y="1151467"/>
            <a:ext cx="91518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920" dirty="0"/>
              <a:t>Verse 2</a:t>
            </a:r>
          </a:p>
        </p:txBody>
      </p:sp>
    </p:spTree>
    <p:extLst>
      <p:ext uri="{BB962C8B-B14F-4D97-AF65-F5344CB8AC3E}">
        <p14:creationId xmlns:p14="http://schemas.microsoft.com/office/powerpoint/2010/main" val="285547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92505" indent="-304810">
              <a:defRPr>
                <a:solidFill>
                  <a:schemeClr val="tx1"/>
                </a:solidFill>
                <a:latin typeface="Calibri" panose="020F0502020204030204" pitchFamily="34" charset="0"/>
                <a:ea typeface="MS PGothic" panose="020B0600070205080204" pitchFamily="34" charset="-128"/>
              </a:defRPr>
            </a:lvl2pPr>
            <a:lvl3pPr marL="1219238" indent="-243848">
              <a:defRPr>
                <a:solidFill>
                  <a:schemeClr val="tx1"/>
                </a:solidFill>
                <a:latin typeface="Calibri" panose="020F0502020204030204" pitchFamily="34" charset="0"/>
                <a:ea typeface="MS PGothic" panose="020B0600070205080204" pitchFamily="34" charset="-128"/>
              </a:defRPr>
            </a:lvl3pPr>
            <a:lvl4pPr marL="1706933" indent="-243848">
              <a:defRPr>
                <a:solidFill>
                  <a:schemeClr val="tx1"/>
                </a:solidFill>
                <a:latin typeface="Calibri" panose="020F0502020204030204" pitchFamily="34" charset="0"/>
                <a:ea typeface="MS PGothic" panose="020B0600070205080204" pitchFamily="34" charset="-128"/>
              </a:defRPr>
            </a:lvl4pPr>
            <a:lvl5pPr marL="2194629" indent="-243848">
              <a:defRPr>
                <a:solidFill>
                  <a:schemeClr val="tx1"/>
                </a:solidFill>
                <a:latin typeface="Calibri" panose="020F0502020204030204" pitchFamily="34" charset="0"/>
                <a:ea typeface="MS PGothic" panose="020B0600070205080204" pitchFamily="34" charset="-128"/>
              </a:defRPr>
            </a:lvl5pPr>
            <a:lvl6pPr marL="268232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70019"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5771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45410"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3EDEF66-24E3-4F6E-B6EE-B8D36C81BA70}" type="slidenum">
              <a:rPr lang="en-US" altLang="en-US" smtClean="0">
                <a:cs typeface="Arial" panose="020B0604020202020204" pitchFamily="34" charset="0"/>
              </a:rPr>
              <a:pPr/>
              <a:t>7</a:t>
            </a:fld>
            <a:endParaRPr lang="en-US" altLang="en-US">
              <a:cs typeface="Arial" panose="020B0604020202020204" pitchFamily="34" charset="0"/>
            </a:endParaRPr>
          </a:p>
        </p:txBody>
      </p:sp>
      <p:sp>
        <p:nvSpPr>
          <p:cNvPr id="8195" name="Rectangle 2"/>
          <p:cNvSpPr>
            <a:spLocks noChangeArrowheads="1"/>
          </p:cNvSpPr>
          <p:nvPr/>
        </p:nvSpPr>
        <p:spPr bwMode="auto">
          <a:xfrm>
            <a:off x="1778000" y="2209800"/>
            <a:ext cx="9115213" cy="369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nSpc>
                <a:spcPct val="150000"/>
              </a:lnSpc>
            </a:pPr>
            <a:r>
              <a:rPr lang="en-US" altLang="en-US" sz="4000" dirty="0">
                <a:cs typeface="Arial" panose="020B0604020202020204" pitchFamily="34" charset="0"/>
              </a:rPr>
              <a:t>Behold our God seated on His throne</a:t>
            </a:r>
          </a:p>
          <a:p>
            <a:pPr>
              <a:lnSpc>
                <a:spcPct val="150000"/>
              </a:lnSpc>
            </a:pPr>
            <a:r>
              <a:rPr lang="en-US" altLang="en-US" sz="4000" dirty="0">
                <a:cs typeface="Arial" panose="020B0604020202020204" pitchFamily="34" charset="0"/>
              </a:rPr>
              <a:t>Come let us adore Him</a:t>
            </a:r>
          </a:p>
          <a:p>
            <a:pPr>
              <a:lnSpc>
                <a:spcPct val="150000"/>
              </a:lnSpc>
            </a:pPr>
            <a:r>
              <a:rPr lang="en-US" altLang="en-US" sz="4000" dirty="0">
                <a:cs typeface="Arial" panose="020B0604020202020204" pitchFamily="34" charset="0"/>
              </a:rPr>
              <a:t>Behold our King nothing can compare</a:t>
            </a:r>
          </a:p>
          <a:p>
            <a:pPr>
              <a:lnSpc>
                <a:spcPct val="150000"/>
              </a:lnSpc>
            </a:pPr>
            <a:r>
              <a:rPr lang="en-US" altLang="en-US" sz="4000" dirty="0">
                <a:cs typeface="Arial" panose="020B0604020202020204" pitchFamily="34" charset="0"/>
              </a:rPr>
              <a:t>Come let us adore Him!</a:t>
            </a:r>
          </a:p>
        </p:txBody>
      </p:sp>
      <p:sp>
        <p:nvSpPr>
          <p:cNvPr id="8196" name="Rectangle 3"/>
          <p:cNvSpPr>
            <a:spLocks noChangeArrowheads="1"/>
          </p:cNvSpPr>
          <p:nvPr/>
        </p:nvSpPr>
        <p:spPr bwMode="auto">
          <a:xfrm>
            <a:off x="4584777" y="374227"/>
            <a:ext cx="3825086"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267" b="1" dirty="0">
                <a:cs typeface="Arial" panose="020B0604020202020204" pitchFamily="34" charset="0"/>
              </a:rPr>
              <a:t>Behold Our God</a:t>
            </a:r>
          </a:p>
        </p:txBody>
      </p:sp>
      <p:sp>
        <p:nvSpPr>
          <p:cNvPr id="8197" name="TextBox 2"/>
          <p:cNvSpPr txBox="1">
            <a:spLocks noChangeArrowheads="1"/>
          </p:cNvSpPr>
          <p:nvPr/>
        </p:nvSpPr>
        <p:spPr bwMode="auto">
          <a:xfrm>
            <a:off x="6059054" y="1151467"/>
            <a:ext cx="88838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920" dirty="0"/>
              <a:t>Chorus</a:t>
            </a:r>
          </a:p>
        </p:txBody>
      </p:sp>
    </p:spTree>
    <p:extLst>
      <p:ext uri="{BB962C8B-B14F-4D97-AF65-F5344CB8AC3E}">
        <p14:creationId xmlns:p14="http://schemas.microsoft.com/office/powerpoint/2010/main" val="2971376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92505" indent="-304810">
              <a:defRPr>
                <a:solidFill>
                  <a:schemeClr val="tx1"/>
                </a:solidFill>
                <a:latin typeface="Calibri" panose="020F0502020204030204" pitchFamily="34" charset="0"/>
                <a:ea typeface="MS PGothic" panose="020B0600070205080204" pitchFamily="34" charset="-128"/>
              </a:defRPr>
            </a:lvl2pPr>
            <a:lvl3pPr marL="1219238" indent="-243848">
              <a:defRPr>
                <a:solidFill>
                  <a:schemeClr val="tx1"/>
                </a:solidFill>
                <a:latin typeface="Calibri" panose="020F0502020204030204" pitchFamily="34" charset="0"/>
                <a:ea typeface="MS PGothic" panose="020B0600070205080204" pitchFamily="34" charset="-128"/>
              </a:defRPr>
            </a:lvl3pPr>
            <a:lvl4pPr marL="1706933" indent="-243848">
              <a:defRPr>
                <a:solidFill>
                  <a:schemeClr val="tx1"/>
                </a:solidFill>
                <a:latin typeface="Calibri" panose="020F0502020204030204" pitchFamily="34" charset="0"/>
                <a:ea typeface="MS PGothic" panose="020B0600070205080204" pitchFamily="34" charset="-128"/>
              </a:defRPr>
            </a:lvl4pPr>
            <a:lvl5pPr marL="2194629" indent="-243848">
              <a:defRPr>
                <a:solidFill>
                  <a:schemeClr val="tx1"/>
                </a:solidFill>
                <a:latin typeface="Calibri" panose="020F0502020204030204" pitchFamily="34" charset="0"/>
                <a:ea typeface="MS PGothic" panose="020B0600070205080204" pitchFamily="34" charset="-128"/>
              </a:defRPr>
            </a:lvl5pPr>
            <a:lvl6pPr marL="268232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70019"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5771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45410"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3EDEF66-24E3-4F6E-B6EE-B8D36C81BA70}" type="slidenum">
              <a:rPr lang="en-US" altLang="en-US" smtClean="0">
                <a:cs typeface="Arial" panose="020B0604020202020204" pitchFamily="34" charset="0"/>
              </a:rPr>
              <a:pPr/>
              <a:t>8</a:t>
            </a:fld>
            <a:endParaRPr lang="en-US" altLang="en-US">
              <a:cs typeface="Arial" panose="020B0604020202020204" pitchFamily="34" charset="0"/>
            </a:endParaRPr>
          </a:p>
        </p:txBody>
      </p:sp>
      <p:sp>
        <p:nvSpPr>
          <p:cNvPr id="8195" name="Rectangle 2"/>
          <p:cNvSpPr>
            <a:spLocks noChangeArrowheads="1"/>
          </p:cNvSpPr>
          <p:nvPr/>
        </p:nvSpPr>
        <p:spPr bwMode="auto">
          <a:xfrm>
            <a:off x="1695384" y="1981200"/>
            <a:ext cx="9115213" cy="369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nSpc>
                <a:spcPct val="150000"/>
              </a:lnSpc>
            </a:pPr>
            <a:r>
              <a:rPr lang="en-US" altLang="en-US" sz="4000" dirty="0">
                <a:cs typeface="Arial" panose="020B0604020202020204" pitchFamily="34" charset="0"/>
              </a:rPr>
              <a:t>Who has felt the nails upon His hands</a:t>
            </a:r>
          </a:p>
          <a:p>
            <a:pPr>
              <a:lnSpc>
                <a:spcPct val="150000"/>
              </a:lnSpc>
            </a:pPr>
            <a:r>
              <a:rPr lang="en-US" altLang="en-US" sz="4000" dirty="0">
                <a:cs typeface="Arial" panose="020B0604020202020204" pitchFamily="34" charset="0"/>
              </a:rPr>
              <a:t>Bearing all the guilt of sinful man?</a:t>
            </a:r>
          </a:p>
          <a:p>
            <a:pPr>
              <a:lnSpc>
                <a:spcPct val="150000"/>
              </a:lnSpc>
            </a:pPr>
            <a:r>
              <a:rPr lang="en-US" altLang="en-US" sz="4000" dirty="0">
                <a:cs typeface="Arial" panose="020B0604020202020204" pitchFamily="34" charset="0"/>
              </a:rPr>
              <a:t>God eternal humbled to the grave</a:t>
            </a:r>
          </a:p>
          <a:p>
            <a:pPr>
              <a:lnSpc>
                <a:spcPct val="150000"/>
              </a:lnSpc>
            </a:pPr>
            <a:r>
              <a:rPr lang="en-US" altLang="en-US" sz="4000" dirty="0">
                <a:cs typeface="Arial" panose="020B0604020202020204" pitchFamily="34" charset="0"/>
              </a:rPr>
              <a:t>Jesus, Savior risen now to reign.</a:t>
            </a:r>
          </a:p>
        </p:txBody>
      </p:sp>
      <p:sp>
        <p:nvSpPr>
          <p:cNvPr id="8196" name="Rectangle 3"/>
          <p:cNvSpPr>
            <a:spLocks noChangeArrowheads="1"/>
          </p:cNvSpPr>
          <p:nvPr/>
        </p:nvSpPr>
        <p:spPr bwMode="auto">
          <a:xfrm>
            <a:off x="4584777" y="374227"/>
            <a:ext cx="3825086"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267" b="1" dirty="0">
                <a:cs typeface="Arial" panose="020B0604020202020204" pitchFamily="34" charset="0"/>
              </a:rPr>
              <a:t>Behold Our God</a:t>
            </a:r>
          </a:p>
        </p:txBody>
      </p:sp>
      <p:sp>
        <p:nvSpPr>
          <p:cNvPr id="8197" name="TextBox 2"/>
          <p:cNvSpPr txBox="1">
            <a:spLocks noChangeArrowheads="1"/>
          </p:cNvSpPr>
          <p:nvPr/>
        </p:nvSpPr>
        <p:spPr bwMode="auto">
          <a:xfrm>
            <a:off x="6045652" y="1151467"/>
            <a:ext cx="915187"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920" dirty="0"/>
              <a:t>Verse 3</a:t>
            </a:r>
          </a:p>
        </p:txBody>
      </p:sp>
    </p:spTree>
    <p:extLst>
      <p:ext uri="{BB962C8B-B14F-4D97-AF65-F5344CB8AC3E}">
        <p14:creationId xmlns:p14="http://schemas.microsoft.com/office/powerpoint/2010/main" val="358528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92505" indent="-304810">
              <a:defRPr>
                <a:solidFill>
                  <a:schemeClr val="tx1"/>
                </a:solidFill>
                <a:latin typeface="Calibri" panose="020F0502020204030204" pitchFamily="34" charset="0"/>
                <a:ea typeface="MS PGothic" panose="020B0600070205080204" pitchFamily="34" charset="-128"/>
              </a:defRPr>
            </a:lvl2pPr>
            <a:lvl3pPr marL="1219238" indent="-243848">
              <a:defRPr>
                <a:solidFill>
                  <a:schemeClr val="tx1"/>
                </a:solidFill>
                <a:latin typeface="Calibri" panose="020F0502020204030204" pitchFamily="34" charset="0"/>
                <a:ea typeface="MS PGothic" panose="020B0600070205080204" pitchFamily="34" charset="-128"/>
              </a:defRPr>
            </a:lvl3pPr>
            <a:lvl4pPr marL="1706933" indent="-243848">
              <a:defRPr>
                <a:solidFill>
                  <a:schemeClr val="tx1"/>
                </a:solidFill>
                <a:latin typeface="Calibri" panose="020F0502020204030204" pitchFamily="34" charset="0"/>
                <a:ea typeface="MS PGothic" panose="020B0600070205080204" pitchFamily="34" charset="-128"/>
              </a:defRPr>
            </a:lvl4pPr>
            <a:lvl5pPr marL="2194629" indent="-243848">
              <a:defRPr>
                <a:solidFill>
                  <a:schemeClr val="tx1"/>
                </a:solidFill>
                <a:latin typeface="Calibri" panose="020F0502020204030204" pitchFamily="34" charset="0"/>
                <a:ea typeface="MS PGothic" panose="020B0600070205080204" pitchFamily="34" charset="-128"/>
              </a:defRPr>
            </a:lvl5pPr>
            <a:lvl6pPr marL="268232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70019"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5771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45410"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3EDEF66-24E3-4F6E-B6EE-B8D36C81BA70}" type="slidenum">
              <a:rPr lang="en-US" altLang="en-US" smtClean="0">
                <a:cs typeface="Arial" panose="020B0604020202020204" pitchFamily="34" charset="0"/>
              </a:rPr>
              <a:pPr/>
              <a:t>9</a:t>
            </a:fld>
            <a:endParaRPr lang="en-US" altLang="en-US">
              <a:cs typeface="Arial" panose="020B0604020202020204" pitchFamily="34" charset="0"/>
            </a:endParaRPr>
          </a:p>
        </p:txBody>
      </p:sp>
      <p:sp>
        <p:nvSpPr>
          <p:cNvPr id="8195" name="Rectangle 2"/>
          <p:cNvSpPr>
            <a:spLocks noChangeArrowheads="1"/>
          </p:cNvSpPr>
          <p:nvPr/>
        </p:nvSpPr>
        <p:spPr bwMode="auto">
          <a:xfrm>
            <a:off x="1778000" y="2209800"/>
            <a:ext cx="9115213" cy="369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nSpc>
                <a:spcPct val="150000"/>
              </a:lnSpc>
            </a:pPr>
            <a:r>
              <a:rPr lang="en-US" altLang="en-US" sz="4000" dirty="0">
                <a:cs typeface="Arial" panose="020B0604020202020204" pitchFamily="34" charset="0"/>
              </a:rPr>
              <a:t>Behold our God seated on His throne</a:t>
            </a:r>
          </a:p>
          <a:p>
            <a:pPr>
              <a:lnSpc>
                <a:spcPct val="150000"/>
              </a:lnSpc>
            </a:pPr>
            <a:r>
              <a:rPr lang="en-US" altLang="en-US" sz="4000" dirty="0">
                <a:cs typeface="Arial" panose="020B0604020202020204" pitchFamily="34" charset="0"/>
              </a:rPr>
              <a:t>Come let us adore Him</a:t>
            </a:r>
          </a:p>
          <a:p>
            <a:pPr>
              <a:lnSpc>
                <a:spcPct val="150000"/>
              </a:lnSpc>
            </a:pPr>
            <a:r>
              <a:rPr lang="en-US" altLang="en-US" sz="4000" dirty="0">
                <a:cs typeface="Arial" panose="020B0604020202020204" pitchFamily="34" charset="0"/>
              </a:rPr>
              <a:t>Behold our King nothing can compare</a:t>
            </a:r>
          </a:p>
          <a:p>
            <a:pPr>
              <a:lnSpc>
                <a:spcPct val="150000"/>
              </a:lnSpc>
            </a:pPr>
            <a:r>
              <a:rPr lang="en-US" altLang="en-US" sz="4000" dirty="0">
                <a:cs typeface="Arial" panose="020B0604020202020204" pitchFamily="34" charset="0"/>
              </a:rPr>
              <a:t>Come let us adore Him!</a:t>
            </a:r>
          </a:p>
        </p:txBody>
      </p:sp>
      <p:sp>
        <p:nvSpPr>
          <p:cNvPr id="8196" name="Rectangle 3"/>
          <p:cNvSpPr>
            <a:spLocks noChangeArrowheads="1"/>
          </p:cNvSpPr>
          <p:nvPr/>
        </p:nvSpPr>
        <p:spPr bwMode="auto">
          <a:xfrm>
            <a:off x="4584777" y="374227"/>
            <a:ext cx="3825086"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267" b="1" dirty="0">
                <a:cs typeface="Arial" panose="020B0604020202020204" pitchFamily="34" charset="0"/>
              </a:rPr>
              <a:t>Behold Our God</a:t>
            </a:r>
          </a:p>
        </p:txBody>
      </p:sp>
      <p:sp>
        <p:nvSpPr>
          <p:cNvPr id="8197" name="TextBox 2"/>
          <p:cNvSpPr txBox="1">
            <a:spLocks noChangeArrowheads="1"/>
          </p:cNvSpPr>
          <p:nvPr/>
        </p:nvSpPr>
        <p:spPr bwMode="auto">
          <a:xfrm>
            <a:off x="6059054" y="1151467"/>
            <a:ext cx="88838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920" dirty="0"/>
              <a:t>Chorus</a:t>
            </a:r>
          </a:p>
        </p:txBody>
      </p:sp>
    </p:spTree>
    <p:extLst>
      <p:ext uri="{BB962C8B-B14F-4D97-AF65-F5344CB8AC3E}">
        <p14:creationId xmlns:p14="http://schemas.microsoft.com/office/powerpoint/2010/main" val="3775399430"/>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31564</TotalTime>
  <Words>3382</Words>
  <Application>Microsoft Office PowerPoint</Application>
  <PresentationFormat>Custom</PresentationFormat>
  <Paragraphs>357</Paragraphs>
  <Slides>36</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MS PGothic</vt:lpstr>
      <vt:lpstr>Arial</vt:lpstr>
      <vt:lpstr>Calibri</vt:lpstr>
      <vt:lpstr>Cambria</vt:lpstr>
      <vt:lpstr>Courier New</vt:lpstr>
      <vt:lpstr>Garamond</vt:lpstr>
      <vt:lpstr>Times New Roman</vt:lpstr>
      <vt:lpstr>Wingdings</vt:lpstr>
      <vt:lpstr>Edge</vt:lpstr>
      <vt:lpstr>Office Theme</vt:lpstr>
      <vt:lpstr>WELCOME  TO  THE  MOB!</vt:lpstr>
      <vt:lpstr>Announcements</vt:lpstr>
      <vt:lpstr>Please Rise</vt:lpstr>
      <vt:lpstr>PowerPoint Presentation</vt:lpstr>
      <vt:lpstr>PowerPoint Presentation</vt:lpstr>
      <vt:lpstr>PowerPoint Presentation</vt:lpstr>
      <vt:lpstr>PowerPoint Presentation</vt:lpstr>
      <vt:lpstr>PowerPoint Presentation</vt:lpstr>
      <vt:lpstr>PowerPoint Presentation</vt:lpstr>
      <vt:lpstr>Our Study of Isaiah</vt:lpstr>
      <vt:lpstr>Memory Verse</vt:lpstr>
      <vt:lpstr>Isaiah Outline</vt:lpstr>
      <vt:lpstr>Scriptural Interpretation at IBC</vt:lpstr>
      <vt:lpstr>New Testament Use of Isaiah</vt:lpstr>
      <vt:lpstr>Theme – from Constable’s notes</vt:lpstr>
      <vt:lpstr>Isaiah 40:1-2</vt:lpstr>
      <vt:lpstr>PowerPoint Presentation</vt:lpstr>
      <vt:lpstr>PowerPoint Presentation</vt:lpstr>
      <vt:lpstr>Isaiah 40:1-2</vt:lpstr>
      <vt:lpstr>Isaiah 40:3 – 5 </vt:lpstr>
      <vt:lpstr>Synoptic References of Is 40:3</vt:lpstr>
      <vt:lpstr>Isaiah 40:9 – 11</vt:lpstr>
      <vt:lpstr>Isaiah 40:12 – 13 </vt:lpstr>
      <vt:lpstr>Romans 11:33-36</vt:lpstr>
      <vt:lpstr>1 Corinthians 2:14 – 16</vt:lpstr>
      <vt:lpstr>A personal relationship…</vt:lpstr>
      <vt:lpstr>Key Things to Consider </vt:lpstr>
      <vt:lpstr>Discussion and Application</vt:lpstr>
      <vt:lpstr>Discussion and Application</vt:lpstr>
      <vt:lpstr>Our Study of Isaiah</vt:lpstr>
      <vt:lpstr>Isaiah Bible Study Schedule  for Fall 2023 – Spring 2024 as of September 2023</vt:lpstr>
      <vt:lpstr>Backup</vt:lpstr>
      <vt:lpstr>Isaiah Bible Study Schedule  for Fall 2023 – Spring 2024 as of September 2023</vt:lpstr>
      <vt:lpstr>Isaiah Bible Study Schedule  for Fall 2023 – Spring 2024 as of September 2023</vt:lpstr>
      <vt:lpstr>Isaiah Bible Study Schedule  for Fall 2023 – Spring 2024 as of September 2023</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 Streitmater</dc:creator>
  <cp:lastModifiedBy>Streitmater, Kirk J.</cp:lastModifiedBy>
  <cp:revision>507</cp:revision>
  <cp:lastPrinted>2023-09-09T17:18:36Z</cp:lastPrinted>
  <dcterms:created xsi:type="dcterms:W3CDTF">2006-08-27T02:03:17Z</dcterms:created>
  <dcterms:modified xsi:type="dcterms:W3CDTF">2023-09-12T14:12:41Z</dcterms:modified>
</cp:coreProperties>
</file>