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3"/>
  </p:notesMasterIdLst>
  <p:handoutMasterIdLst>
    <p:handoutMasterId r:id="rId44"/>
  </p:handoutMasterIdLst>
  <p:sldIdLst>
    <p:sldId id="1310" r:id="rId8"/>
    <p:sldId id="1600" r:id="rId9"/>
    <p:sldId id="1312" r:id="rId10"/>
    <p:sldId id="302" r:id="rId11"/>
    <p:sldId id="1613" r:id="rId12"/>
    <p:sldId id="1614" r:id="rId13"/>
    <p:sldId id="1615" r:id="rId14"/>
    <p:sldId id="1589" r:id="rId15"/>
    <p:sldId id="470" r:id="rId16"/>
    <p:sldId id="484" r:id="rId17"/>
    <p:sldId id="1328" r:id="rId18"/>
    <p:sldId id="1616" r:id="rId19"/>
    <p:sldId id="532" r:id="rId20"/>
    <p:sldId id="1618" r:id="rId21"/>
    <p:sldId id="1626" r:id="rId22"/>
    <p:sldId id="1606" r:id="rId23"/>
    <p:sldId id="1605" r:id="rId24"/>
    <p:sldId id="1591" r:id="rId25"/>
    <p:sldId id="1617" r:id="rId26"/>
    <p:sldId id="1619" r:id="rId27"/>
    <p:sldId id="1620" r:id="rId28"/>
    <p:sldId id="1621" r:id="rId29"/>
    <p:sldId id="1622" r:id="rId30"/>
    <p:sldId id="1623" r:id="rId31"/>
    <p:sldId id="1625" r:id="rId32"/>
    <p:sldId id="1598" r:id="rId33"/>
    <p:sldId id="1330" r:id="rId34"/>
    <p:sldId id="1332" r:id="rId35"/>
    <p:sldId id="1624" r:id="rId36"/>
    <p:sldId id="1331" r:id="rId37"/>
    <p:sldId id="1189" r:id="rId38"/>
    <p:sldId id="1342" r:id="rId39"/>
    <p:sldId id="562" r:id="rId40"/>
    <p:sldId id="551" r:id="rId41"/>
    <p:sldId id="563" r:id="rId42"/>
  </p:sldIdLst>
  <p:sldSz cx="12192000" cy="6858000"/>
  <p:notesSz cx="7010400" cy="92964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EE586-DBCA-40F8-88C0-9706345C89F3}" v="815" dt="2023-09-29T18:43:0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6" autoAdjust="0"/>
    <p:restoredTop sz="64852" autoAdjust="0"/>
  </p:normalViewPr>
  <p:slideViewPr>
    <p:cSldViewPr>
      <p:cViewPr varScale="1">
        <p:scale>
          <a:sx n="60" d="100"/>
          <a:sy n="60" d="100"/>
        </p:scale>
        <p:origin x="1168" y="-208"/>
      </p:cViewPr>
      <p:guideLst>
        <p:guide orient="horz" pos="1968"/>
        <p:guide pos="3840"/>
      </p:guideLst>
    </p:cSldViewPr>
  </p:slideViewPr>
  <p:outlineViewPr>
    <p:cViewPr>
      <p:scale>
        <a:sx n="33" d="100"/>
        <a:sy n="33" d="100"/>
      </p:scale>
      <p:origin x="0" y="-829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4048" y="2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Turk" userId="07228ad85b9b2d7f" providerId="LiveId" clId="{701EE586-DBCA-40F8-88C0-9706345C89F3}"/>
    <pc:docChg chg="undo custSel addSld delSld modSld sldOrd modMainMaster">
      <pc:chgData name="Rod Turk" userId="07228ad85b9b2d7f" providerId="LiveId" clId="{701EE586-DBCA-40F8-88C0-9706345C89F3}" dt="2023-09-29T18:44:31.124" v="4093" actId="113"/>
      <pc:docMkLst>
        <pc:docMk/>
      </pc:docMkLst>
      <pc:sldChg chg="addSp delSp modSp mod">
        <pc:chgData name="Rod Turk" userId="07228ad85b9b2d7f" providerId="LiveId" clId="{701EE586-DBCA-40F8-88C0-9706345C89F3}" dt="2023-09-27T12:20:53.601" v="419" actId="20577"/>
        <pc:sldMkLst>
          <pc:docMk/>
          <pc:sldMk cId="2329163502" sldId="302"/>
        </pc:sldMkLst>
        <pc:spChg chg="del">
          <ac:chgData name="Rod Turk" userId="07228ad85b9b2d7f" providerId="LiveId" clId="{701EE586-DBCA-40F8-88C0-9706345C89F3}" dt="2023-09-27T02:56:46.282" v="261" actId="478"/>
          <ac:spMkLst>
            <pc:docMk/>
            <pc:sldMk cId="2329163502" sldId="302"/>
            <ac:spMk id="2" creationId="{25BEF7CF-3D88-7AB8-3D7B-89A613DABF7D}"/>
          </ac:spMkLst>
        </pc:spChg>
        <pc:spChg chg="del">
          <ac:chgData name="Rod Turk" userId="07228ad85b9b2d7f" providerId="LiveId" clId="{701EE586-DBCA-40F8-88C0-9706345C89F3}" dt="2023-09-27T02:56:48.487" v="262" actId="478"/>
          <ac:spMkLst>
            <pc:docMk/>
            <pc:sldMk cId="2329163502" sldId="302"/>
            <ac:spMk id="3" creationId="{4C830A6D-D4A9-9920-F699-A48D958D0CFE}"/>
          </ac:spMkLst>
        </pc:spChg>
        <pc:spChg chg="add del mod">
          <ac:chgData name="Rod Turk" userId="07228ad85b9b2d7f" providerId="LiveId" clId="{701EE586-DBCA-40F8-88C0-9706345C89F3}" dt="2023-09-27T12:17:36.689" v="403" actId="1076"/>
          <ac:spMkLst>
            <pc:docMk/>
            <pc:sldMk cId="2329163502" sldId="302"/>
            <ac:spMk id="5" creationId="{99C0BC20-86BC-8138-F79A-D990D82DA0DD}"/>
          </ac:spMkLst>
        </pc:spChg>
        <pc:spChg chg="del mod">
          <ac:chgData name="Rod Turk" userId="07228ad85b9b2d7f" providerId="LiveId" clId="{701EE586-DBCA-40F8-88C0-9706345C89F3}" dt="2023-09-27T12:11:24.085" v="322"/>
          <ac:spMkLst>
            <pc:docMk/>
            <pc:sldMk cId="2329163502" sldId="302"/>
            <ac:spMk id="2050" creationId="{00000000-0000-0000-0000-000000000000}"/>
          </ac:spMkLst>
        </pc:spChg>
        <pc:spChg chg="mod">
          <ac:chgData name="Rod Turk" userId="07228ad85b9b2d7f" providerId="LiveId" clId="{701EE586-DBCA-40F8-88C0-9706345C89F3}" dt="2023-09-27T12:20:53.601" v="419" actId="20577"/>
          <ac:spMkLst>
            <pc:docMk/>
            <pc:sldMk cId="2329163502" sldId="302"/>
            <ac:spMk id="2051" creationId="{00000000-0000-0000-0000-000000000000}"/>
          </ac:spMkLst>
        </pc:spChg>
        <pc:cxnChg chg="add">
          <ac:chgData name="Rod Turk" userId="07228ad85b9b2d7f" providerId="LiveId" clId="{701EE586-DBCA-40F8-88C0-9706345C89F3}" dt="2023-09-27T12:15:42.861" v="393" actId="11529"/>
          <ac:cxnSpMkLst>
            <pc:docMk/>
            <pc:sldMk cId="2329163502" sldId="302"/>
            <ac:cxnSpMk id="9" creationId="{0EBFE09D-E3A7-9AE9-F730-C67A731D4382}"/>
          </ac:cxnSpMkLst>
        </pc:cxnChg>
      </pc:sldChg>
      <pc:sldChg chg="addSp delSp modSp mod modAnim modNotesTx">
        <pc:chgData name="Rod Turk" userId="07228ad85b9b2d7f" providerId="LiveId" clId="{701EE586-DBCA-40F8-88C0-9706345C89F3}" dt="2023-09-27T14:46:35.702" v="1043" actId="6549"/>
        <pc:sldMkLst>
          <pc:docMk/>
          <pc:sldMk cId="3400259565" sldId="470"/>
        </pc:sldMkLst>
        <pc:spChg chg="del">
          <ac:chgData name="Rod Turk" userId="07228ad85b9b2d7f" providerId="LiveId" clId="{701EE586-DBCA-40F8-88C0-9706345C89F3}" dt="2023-09-27T02:57:23.927" v="273" actId="478"/>
          <ac:spMkLst>
            <pc:docMk/>
            <pc:sldMk cId="3400259565" sldId="470"/>
            <ac:spMk id="2" creationId="{90AD4935-1C01-6585-C53A-AD9029E9B4A4}"/>
          </ac:spMkLst>
        </pc:spChg>
        <pc:spChg chg="mod">
          <ac:chgData name="Rod Turk" userId="07228ad85b9b2d7f" providerId="LiveId" clId="{701EE586-DBCA-40F8-88C0-9706345C89F3}" dt="2023-09-27T12:30:27.385" v="570" actId="6549"/>
          <ac:spMkLst>
            <pc:docMk/>
            <pc:sldMk cId="3400259565" sldId="470"/>
            <ac:spMk id="3" creationId="{00000000-0000-0000-0000-000000000000}"/>
          </ac:spMkLst>
        </pc:spChg>
        <pc:spChg chg="del">
          <ac:chgData name="Rod Turk" userId="07228ad85b9b2d7f" providerId="LiveId" clId="{701EE586-DBCA-40F8-88C0-9706345C89F3}" dt="2023-09-27T02:57:25.596" v="274" actId="478"/>
          <ac:spMkLst>
            <pc:docMk/>
            <pc:sldMk cId="3400259565" sldId="470"/>
            <ac:spMk id="4" creationId="{BEDBB8AD-388B-1596-33EB-72E48A2D6F3E}"/>
          </ac:spMkLst>
        </pc:spChg>
        <pc:cxnChg chg="add mod">
          <ac:chgData name="Rod Turk" userId="07228ad85b9b2d7f" providerId="LiveId" clId="{701EE586-DBCA-40F8-88C0-9706345C89F3}" dt="2023-09-27T12:29:55.801" v="567"/>
          <ac:cxnSpMkLst>
            <pc:docMk/>
            <pc:sldMk cId="3400259565" sldId="470"/>
            <ac:cxnSpMk id="5" creationId="{9C9A566E-863E-BB8B-4C8F-CFB68DFF1C03}"/>
          </ac:cxnSpMkLst>
        </pc:cxnChg>
      </pc:sldChg>
      <pc:sldChg chg="addSp delSp modSp mod">
        <pc:chgData name="Rod Turk" userId="07228ad85b9b2d7f" providerId="LiveId" clId="{701EE586-DBCA-40F8-88C0-9706345C89F3}" dt="2023-09-27T12:31:40.164" v="590" actId="113"/>
        <pc:sldMkLst>
          <pc:docMk/>
          <pc:sldMk cId="1329959407" sldId="484"/>
        </pc:sldMkLst>
        <pc:spChg chg="del mod">
          <ac:chgData name="Rod Turk" userId="07228ad85b9b2d7f" providerId="LiveId" clId="{701EE586-DBCA-40F8-88C0-9706345C89F3}" dt="2023-09-27T02:57:30.848" v="276" actId="478"/>
          <ac:spMkLst>
            <pc:docMk/>
            <pc:sldMk cId="1329959407" sldId="484"/>
            <ac:spMk id="2" creationId="{AC9664D9-13B1-B7D3-8918-5719BFA5E6AB}"/>
          </ac:spMkLst>
        </pc:spChg>
        <pc:spChg chg="del">
          <ac:chgData name="Rod Turk" userId="07228ad85b9b2d7f" providerId="LiveId" clId="{701EE586-DBCA-40F8-88C0-9706345C89F3}" dt="2023-09-27T02:57:34.835" v="277" actId="478"/>
          <ac:spMkLst>
            <pc:docMk/>
            <pc:sldMk cId="1329959407" sldId="484"/>
            <ac:spMk id="3" creationId="{A6D8E9E8-3BF4-0671-1DFB-95F4DD5997CE}"/>
          </ac:spMkLst>
        </pc:spChg>
        <pc:spChg chg="add mod">
          <ac:chgData name="Rod Turk" userId="07228ad85b9b2d7f" providerId="LiveId" clId="{701EE586-DBCA-40F8-88C0-9706345C89F3}" dt="2023-09-27T12:31:40.164" v="590" actId="113"/>
          <ac:spMkLst>
            <pc:docMk/>
            <pc:sldMk cId="1329959407" sldId="484"/>
            <ac:spMk id="4" creationId="{E27F9C1C-3810-F3D6-8764-2E753B66D557}"/>
          </ac:spMkLst>
        </pc:spChg>
      </pc:sldChg>
      <pc:sldChg chg="addSp delSp modSp mod modAnim">
        <pc:chgData name="Rod Turk" userId="07228ad85b9b2d7f" providerId="LiveId" clId="{701EE586-DBCA-40F8-88C0-9706345C89F3}" dt="2023-09-27T13:01:02.934" v="1038" actId="1076"/>
        <pc:sldMkLst>
          <pc:docMk/>
          <pc:sldMk cId="1444515818" sldId="532"/>
        </pc:sldMkLst>
        <pc:spChg chg="mod">
          <ac:chgData name="Rod Turk" userId="07228ad85b9b2d7f" providerId="LiveId" clId="{701EE586-DBCA-40F8-88C0-9706345C89F3}" dt="2023-09-27T02:51:46.832" v="195" actId="20577"/>
          <ac:spMkLst>
            <pc:docMk/>
            <pc:sldMk cId="1444515818" sldId="532"/>
            <ac:spMk id="2" creationId="{00000000-0000-0000-0000-000000000000}"/>
          </ac:spMkLst>
        </pc:spChg>
        <pc:spChg chg="del">
          <ac:chgData name="Rod Turk" userId="07228ad85b9b2d7f" providerId="LiveId" clId="{701EE586-DBCA-40F8-88C0-9706345C89F3}" dt="2023-09-27T02:39:30.771" v="70" actId="478"/>
          <ac:spMkLst>
            <pc:docMk/>
            <pc:sldMk cId="1444515818" sldId="532"/>
            <ac:spMk id="3" creationId="{00000000-0000-0000-0000-000000000000}"/>
          </ac:spMkLst>
        </pc:spChg>
        <pc:spChg chg="del">
          <ac:chgData name="Rod Turk" userId="07228ad85b9b2d7f" providerId="LiveId" clId="{701EE586-DBCA-40F8-88C0-9706345C89F3}" dt="2023-09-27T02:41:12.162" v="138" actId="478"/>
          <ac:spMkLst>
            <pc:docMk/>
            <pc:sldMk cId="1444515818" sldId="532"/>
            <ac:spMk id="4" creationId="{00000000-0000-0000-0000-000000000000}"/>
          </ac:spMkLst>
        </pc:spChg>
        <pc:spChg chg="del">
          <ac:chgData name="Rod Turk" userId="07228ad85b9b2d7f" providerId="LiveId" clId="{701EE586-DBCA-40F8-88C0-9706345C89F3}" dt="2023-09-27T02:57:38.981" v="278" actId="478"/>
          <ac:spMkLst>
            <pc:docMk/>
            <pc:sldMk cId="1444515818" sldId="532"/>
            <ac:spMk id="5" creationId="{F157937B-681C-F47D-C3FF-9CEEDEDF7E61}"/>
          </ac:spMkLst>
        </pc:spChg>
        <pc:spChg chg="del">
          <ac:chgData name="Rod Turk" userId="07228ad85b9b2d7f" providerId="LiveId" clId="{701EE586-DBCA-40F8-88C0-9706345C89F3}" dt="2023-09-27T02:57:41.284" v="279" actId="478"/>
          <ac:spMkLst>
            <pc:docMk/>
            <pc:sldMk cId="1444515818" sldId="532"/>
            <ac:spMk id="6" creationId="{FB3C3232-96A4-5F18-5058-5509D355D940}"/>
          </ac:spMkLst>
        </pc:spChg>
        <pc:spChg chg="add del mod">
          <ac:chgData name="Rod Turk" userId="07228ad85b9b2d7f" providerId="LiveId" clId="{701EE586-DBCA-40F8-88C0-9706345C89F3}" dt="2023-09-27T02:39:35.013" v="71" actId="478"/>
          <ac:spMkLst>
            <pc:docMk/>
            <pc:sldMk cId="1444515818" sldId="532"/>
            <ac:spMk id="10" creationId="{4989C653-59C2-C4C0-644A-19C53812EE02}"/>
          </ac:spMkLst>
        </pc:spChg>
        <pc:spChg chg="add mod">
          <ac:chgData name="Rod Turk" userId="07228ad85b9b2d7f" providerId="LiveId" clId="{701EE586-DBCA-40F8-88C0-9706345C89F3}" dt="2023-09-27T13:00:43.836" v="1034" actId="1037"/>
          <ac:spMkLst>
            <pc:docMk/>
            <pc:sldMk cId="1444515818" sldId="532"/>
            <ac:spMk id="13" creationId="{7F7CEC7D-9171-218B-FF01-3F4D26F89BD3}"/>
          </ac:spMkLst>
        </pc:spChg>
        <pc:spChg chg="add mod">
          <ac:chgData name="Rod Turk" userId="07228ad85b9b2d7f" providerId="LiveId" clId="{701EE586-DBCA-40F8-88C0-9706345C89F3}" dt="2023-09-27T13:01:02.934" v="1038" actId="1076"/>
          <ac:spMkLst>
            <pc:docMk/>
            <pc:sldMk cId="1444515818" sldId="532"/>
            <ac:spMk id="14" creationId="{50E22445-6142-C894-1650-C9826D27DB63}"/>
          </ac:spMkLst>
        </pc:spChg>
        <pc:spChg chg="add mod">
          <ac:chgData name="Rod Turk" userId="07228ad85b9b2d7f" providerId="LiveId" clId="{701EE586-DBCA-40F8-88C0-9706345C89F3}" dt="2023-09-27T13:00:48.855" v="1035" actId="1076"/>
          <ac:spMkLst>
            <pc:docMk/>
            <pc:sldMk cId="1444515818" sldId="532"/>
            <ac:spMk id="17" creationId="{1539F671-D326-71AE-AD7E-D12092DDEE59}"/>
          </ac:spMkLst>
        </pc:spChg>
        <pc:picChg chg="del">
          <ac:chgData name="Rod Turk" userId="07228ad85b9b2d7f" providerId="LiveId" clId="{701EE586-DBCA-40F8-88C0-9706345C89F3}" dt="2023-09-27T02:39:38.163" v="72" actId="478"/>
          <ac:picMkLst>
            <pc:docMk/>
            <pc:sldMk cId="1444515818" sldId="532"/>
            <ac:picMk id="8" creationId="{00000000-0000-0000-0000-000000000000}"/>
          </ac:picMkLst>
        </pc:picChg>
        <pc:picChg chg="add mod">
          <ac:chgData name="Rod Turk" userId="07228ad85b9b2d7f" providerId="LiveId" clId="{701EE586-DBCA-40F8-88C0-9706345C89F3}" dt="2023-09-27T13:00:36.450" v="1030" actId="1076"/>
          <ac:picMkLst>
            <pc:docMk/>
            <pc:sldMk cId="1444515818" sldId="532"/>
            <ac:picMk id="11" creationId="{DFB5A3B6-5DF8-642B-99DB-C96304A0DF20}"/>
          </ac:picMkLst>
        </pc:picChg>
        <pc:picChg chg="add mod">
          <ac:chgData name="Rod Turk" userId="07228ad85b9b2d7f" providerId="LiveId" clId="{701EE586-DBCA-40F8-88C0-9706345C89F3}" dt="2023-09-27T13:00:55.078" v="1037" actId="1076"/>
          <ac:picMkLst>
            <pc:docMk/>
            <pc:sldMk cId="1444515818" sldId="532"/>
            <ac:picMk id="12" creationId="{A42E1B3D-44A5-033B-CA5D-7C948D56E54B}"/>
          </ac:picMkLst>
        </pc:picChg>
        <pc:picChg chg="add mod">
          <ac:chgData name="Rod Turk" userId="07228ad85b9b2d7f" providerId="LiveId" clId="{701EE586-DBCA-40F8-88C0-9706345C89F3}" dt="2023-09-27T13:00:51.939" v="1036" actId="1076"/>
          <ac:picMkLst>
            <pc:docMk/>
            <pc:sldMk cId="1444515818" sldId="532"/>
            <ac:picMk id="15" creationId="{AFCCB89F-92BF-03D5-1148-526B6F3CDF94}"/>
          </ac:picMkLst>
        </pc:picChg>
        <pc:picChg chg="add del mod">
          <ac:chgData name="Rod Turk" userId="07228ad85b9b2d7f" providerId="LiveId" clId="{701EE586-DBCA-40F8-88C0-9706345C89F3}" dt="2023-09-27T02:51:20.442" v="192" actId="478"/>
          <ac:picMkLst>
            <pc:docMk/>
            <pc:sldMk cId="1444515818" sldId="532"/>
            <ac:picMk id="16" creationId="{046AD240-316F-DEF7-45E8-85176AA15201}"/>
          </ac:picMkLst>
        </pc:picChg>
        <pc:cxnChg chg="add mod">
          <ac:chgData name="Rod Turk" userId="07228ad85b9b2d7f" providerId="LiveId" clId="{701EE586-DBCA-40F8-88C0-9706345C89F3}" dt="2023-09-27T13:00:34.412" v="1029"/>
          <ac:cxnSpMkLst>
            <pc:docMk/>
            <pc:sldMk cId="1444515818" sldId="532"/>
            <ac:cxnSpMk id="18" creationId="{C1ED5176-3BE5-A139-B8B8-DF9B7A9B7448}"/>
          </ac:cxnSpMkLst>
        </pc:cxnChg>
      </pc:sldChg>
      <pc:sldChg chg="addSp delSp modSp mod">
        <pc:chgData name="Rod Turk" userId="07228ad85b9b2d7f" providerId="LiveId" clId="{701EE586-DBCA-40F8-88C0-9706345C89F3}" dt="2023-09-27T12:26:40.333" v="539" actId="1076"/>
        <pc:sldMkLst>
          <pc:docMk/>
          <pc:sldMk cId="0" sldId="1312"/>
        </pc:sldMkLst>
        <pc:spChg chg="mod">
          <ac:chgData name="Rod Turk" userId="07228ad85b9b2d7f" providerId="LiveId" clId="{701EE586-DBCA-40F8-88C0-9706345C89F3}" dt="2023-09-27T12:26:40.333" v="539" actId="1076"/>
          <ac:spMkLst>
            <pc:docMk/>
            <pc:sldMk cId="0" sldId="1312"/>
            <ac:spMk id="3" creationId="{3AF3DD01-BFFE-34B6-6099-0ED62FB707B1}"/>
          </ac:spMkLst>
        </pc:spChg>
        <pc:spChg chg="del">
          <ac:chgData name="Rod Turk" userId="07228ad85b9b2d7f" providerId="LiveId" clId="{701EE586-DBCA-40F8-88C0-9706345C89F3}" dt="2023-09-27T02:56:40.400" v="259" actId="478"/>
          <ac:spMkLst>
            <pc:docMk/>
            <pc:sldMk cId="0" sldId="1312"/>
            <ac:spMk id="4" creationId="{6A6D5A52-116F-E9F8-5393-CEB69A648E1B}"/>
          </ac:spMkLst>
        </pc:spChg>
        <pc:spChg chg="del">
          <ac:chgData name="Rod Turk" userId="07228ad85b9b2d7f" providerId="LiveId" clId="{701EE586-DBCA-40F8-88C0-9706345C89F3}" dt="2023-09-27T02:56:42.534" v="260" actId="478"/>
          <ac:spMkLst>
            <pc:docMk/>
            <pc:sldMk cId="0" sldId="1312"/>
            <ac:spMk id="5" creationId="{833FA90D-C333-E4F5-44B3-86E6BB4C9625}"/>
          </ac:spMkLst>
        </pc:spChg>
        <pc:cxnChg chg="add mod">
          <ac:chgData name="Rod Turk" userId="07228ad85b9b2d7f" providerId="LiveId" clId="{701EE586-DBCA-40F8-88C0-9706345C89F3}" dt="2023-09-27T12:16:22.131" v="396"/>
          <ac:cxnSpMkLst>
            <pc:docMk/>
            <pc:sldMk cId="0" sldId="1312"/>
            <ac:cxnSpMk id="2" creationId="{87C58922-981F-0532-E794-FB015D137BE1}"/>
          </ac:cxnSpMkLst>
        </pc:cxnChg>
      </pc:sldChg>
      <pc:sldChg chg="delSp modSp mod ord">
        <pc:chgData name="Rod Turk" userId="07228ad85b9b2d7f" providerId="LiveId" clId="{701EE586-DBCA-40F8-88C0-9706345C89F3}" dt="2023-09-29T16:27:50.668" v="4037" actId="6549"/>
        <pc:sldMkLst>
          <pc:docMk/>
          <pc:sldMk cId="0" sldId="1328"/>
        </pc:sldMkLst>
        <pc:spChg chg="mod">
          <ac:chgData name="Rod Turk" userId="07228ad85b9b2d7f" providerId="LiveId" clId="{701EE586-DBCA-40F8-88C0-9706345C89F3}" dt="2023-09-29T16:27:50.668" v="4037" actId="6549"/>
          <ac:spMkLst>
            <pc:docMk/>
            <pc:sldMk cId="0" sldId="1328"/>
            <ac:spMk id="4" creationId="{95B8AD59-FC88-3564-A9E2-E3BD1843CC17}"/>
          </ac:spMkLst>
        </pc:spChg>
        <pc:spChg chg="del">
          <ac:chgData name="Rod Turk" userId="07228ad85b9b2d7f" providerId="LiveId" clId="{701EE586-DBCA-40F8-88C0-9706345C89F3}" dt="2023-09-27T02:57:44.948" v="280" actId="478"/>
          <ac:spMkLst>
            <pc:docMk/>
            <pc:sldMk cId="0" sldId="1328"/>
            <ac:spMk id="5" creationId="{C2BA30F4-42B9-C7D7-DBFD-54C99FCCAB55}"/>
          </ac:spMkLst>
        </pc:spChg>
        <pc:spChg chg="del">
          <ac:chgData name="Rod Turk" userId="07228ad85b9b2d7f" providerId="LiveId" clId="{701EE586-DBCA-40F8-88C0-9706345C89F3}" dt="2023-09-27T03:01:13.284" v="306" actId="478"/>
          <ac:spMkLst>
            <pc:docMk/>
            <pc:sldMk cId="0" sldId="1328"/>
            <ac:spMk id="6" creationId="{E399885E-01FB-FC0D-D759-71F7C82E253D}"/>
          </ac:spMkLst>
        </pc:spChg>
      </pc:sldChg>
      <pc:sldChg chg="addSp modSp ord modAnim">
        <pc:chgData name="Rod Turk" userId="07228ad85b9b2d7f" providerId="LiveId" clId="{701EE586-DBCA-40F8-88C0-9706345C89F3}" dt="2023-09-29T16:37:06.332" v="4075"/>
        <pc:sldMkLst>
          <pc:docMk/>
          <pc:sldMk cId="0" sldId="1330"/>
        </pc:sldMkLst>
        <pc:spChg chg="mod">
          <ac:chgData name="Rod Turk" userId="07228ad85b9b2d7f" providerId="LiveId" clId="{701EE586-DBCA-40F8-88C0-9706345C89F3}" dt="2023-09-27T12:57:27.979" v="1009" actId="20577"/>
          <ac:spMkLst>
            <pc:docMk/>
            <pc:sldMk cId="0" sldId="1330"/>
            <ac:spMk id="3" creationId="{E9B0B767-004B-D6EC-A575-7C4195CB16C3}"/>
          </ac:spMkLst>
        </pc:spChg>
        <pc:cxnChg chg="add mod">
          <ac:chgData name="Rod Turk" userId="07228ad85b9b2d7f" providerId="LiveId" clId="{701EE586-DBCA-40F8-88C0-9706345C89F3}" dt="2023-09-27T12:57:39.428" v="1010"/>
          <ac:cxnSpMkLst>
            <pc:docMk/>
            <pc:sldMk cId="0" sldId="1330"/>
            <ac:cxnSpMk id="2" creationId="{BE725E35-F189-8D6A-D5C1-159155CB8D04}"/>
          </ac:cxnSpMkLst>
        </pc:cxnChg>
      </pc:sldChg>
      <pc:sldChg chg="addSp delSp modSp mod">
        <pc:chgData name="Rod Turk" userId="07228ad85b9b2d7f" providerId="LiveId" clId="{701EE586-DBCA-40F8-88C0-9706345C89F3}" dt="2023-09-27T12:57:52.452" v="1013" actId="478"/>
        <pc:sldMkLst>
          <pc:docMk/>
          <pc:sldMk cId="0" sldId="1331"/>
        </pc:sldMkLst>
        <pc:spChg chg="del">
          <ac:chgData name="Rod Turk" userId="07228ad85b9b2d7f" providerId="LiveId" clId="{701EE586-DBCA-40F8-88C0-9706345C89F3}" dt="2023-09-27T12:57:49.343" v="1012" actId="478"/>
          <ac:spMkLst>
            <pc:docMk/>
            <pc:sldMk cId="0" sldId="1331"/>
            <ac:spMk id="4" creationId="{AD21A2FB-39B1-45F3-5ED2-6452FBB98930}"/>
          </ac:spMkLst>
        </pc:spChg>
        <pc:spChg chg="del">
          <ac:chgData name="Rod Turk" userId="07228ad85b9b2d7f" providerId="LiveId" clId="{701EE586-DBCA-40F8-88C0-9706345C89F3}" dt="2023-09-27T12:57:52.452" v="1013" actId="478"/>
          <ac:spMkLst>
            <pc:docMk/>
            <pc:sldMk cId="0" sldId="1331"/>
            <ac:spMk id="5" creationId="{B607D5FC-D31E-B131-6E29-32EDE6ED88F1}"/>
          </ac:spMkLst>
        </pc:spChg>
        <pc:cxnChg chg="add mod">
          <ac:chgData name="Rod Turk" userId="07228ad85b9b2d7f" providerId="LiveId" clId="{701EE586-DBCA-40F8-88C0-9706345C89F3}" dt="2023-09-27T12:57:43.490" v="1011"/>
          <ac:cxnSpMkLst>
            <pc:docMk/>
            <pc:sldMk cId="0" sldId="1331"/>
            <ac:cxnSpMk id="2" creationId="{39DCC0E9-6495-DF76-F75F-F06C9068ADE3}"/>
          </ac:cxnSpMkLst>
        </pc:cxnChg>
      </pc:sldChg>
      <pc:sldChg chg="addSp delSp modSp mod">
        <pc:chgData name="Rod Turk" userId="07228ad85b9b2d7f" providerId="LiveId" clId="{701EE586-DBCA-40F8-88C0-9706345C89F3}" dt="2023-09-29T18:42:36.066" v="4085" actId="113"/>
        <pc:sldMkLst>
          <pc:docMk/>
          <pc:sldMk cId="0" sldId="1332"/>
        </pc:sldMkLst>
        <pc:spChg chg="del mod">
          <ac:chgData name="Rod Turk" userId="07228ad85b9b2d7f" providerId="LiveId" clId="{701EE586-DBCA-40F8-88C0-9706345C89F3}" dt="2023-09-27T12:54:59.327" v="979"/>
          <ac:spMkLst>
            <pc:docMk/>
            <pc:sldMk cId="0" sldId="1332"/>
            <ac:spMk id="2" creationId="{7CB8B86E-94D5-D98A-ECE2-9CE9742BE464}"/>
          </ac:spMkLst>
        </pc:spChg>
        <pc:spChg chg="add mod">
          <ac:chgData name="Rod Turk" userId="07228ad85b9b2d7f" providerId="LiveId" clId="{701EE586-DBCA-40F8-88C0-9706345C89F3}" dt="2023-09-29T18:42:36.066" v="4085" actId="113"/>
          <ac:spMkLst>
            <pc:docMk/>
            <pc:sldMk cId="0" sldId="1332"/>
            <ac:spMk id="2" creationId="{DC5CDE57-3D41-5937-DA0F-9B2585184166}"/>
          </ac:spMkLst>
        </pc:spChg>
        <pc:spChg chg="del mod">
          <ac:chgData name="Rod Turk" userId="07228ad85b9b2d7f" providerId="LiveId" clId="{701EE586-DBCA-40F8-88C0-9706345C89F3}" dt="2023-09-27T12:54:59.324" v="977" actId="478"/>
          <ac:spMkLst>
            <pc:docMk/>
            <pc:sldMk cId="0" sldId="1332"/>
            <ac:spMk id="4" creationId="{6551DEE2-09C5-1DFE-645C-EB31E243FA8F}"/>
          </ac:spMkLst>
        </pc:spChg>
        <pc:spChg chg="del">
          <ac:chgData name="Rod Turk" userId="07228ad85b9b2d7f" providerId="LiveId" clId="{701EE586-DBCA-40F8-88C0-9706345C89F3}" dt="2023-09-27T12:55:01.086" v="980" actId="478"/>
          <ac:spMkLst>
            <pc:docMk/>
            <pc:sldMk cId="0" sldId="1332"/>
            <ac:spMk id="5" creationId="{1B4AFC17-4241-021F-9629-7AE1FD66C2EE}"/>
          </ac:spMkLst>
        </pc:spChg>
        <pc:cxnChg chg="add mod">
          <ac:chgData name="Rod Turk" userId="07228ad85b9b2d7f" providerId="LiveId" clId="{701EE586-DBCA-40F8-88C0-9706345C89F3}" dt="2023-09-27T12:55:19.928" v="981"/>
          <ac:cxnSpMkLst>
            <pc:docMk/>
            <pc:sldMk cId="0" sldId="1332"/>
            <ac:cxnSpMk id="3" creationId="{62719B37-CA30-9843-B56E-D285D10F8937}"/>
          </ac:cxnSpMkLst>
        </pc:cxnChg>
      </pc:sldChg>
      <pc:sldChg chg="addSp delSp modSp mod modAnim">
        <pc:chgData name="Rod Turk" userId="07228ad85b9b2d7f" providerId="LiveId" clId="{701EE586-DBCA-40F8-88C0-9706345C89F3}" dt="2023-09-29T16:27:25.299" v="4036" actId="1036"/>
        <pc:sldMkLst>
          <pc:docMk/>
          <pc:sldMk cId="0" sldId="1589"/>
        </pc:sldMkLst>
        <pc:spChg chg="mod">
          <ac:chgData name="Rod Turk" userId="07228ad85b9b2d7f" providerId="LiveId" clId="{701EE586-DBCA-40F8-88C0-9706345C89F3}" dt="2023-09-29T16:27:25.299" v="4036" actId="1036"/>
          <ac:spMkLst>
            <pc:docMk/>
            <pc:sldMk cId="0" sldId="1589"/>
            <ac:spMk id="3" creationId="{72CDB225-D2D8-A3A0-47A6-9827190DF197}"/>
          </ac:spMkLst>
        </pc:spChg>
        <pc:spChg chg="del">
          <ac:chgData name="Rod Turk" userId="07228ad85b9b2d7f" providerId="LiveId" clId="{701EE586-DBCA-40F8-88C0-9706345C89F3}" dt="2023-09-27T02:56:09.644" v="254" actId="478"/>
          <ac:spMkLst>
            <pc:docMk/>
            <pc:sldMk cId="0" sldId="1589"/>
            <ac:spMk id="4" creationId="{CBBAA235-5DE0-FEAD-DB74-9DC581904B88}"/>
          </ac:spMkLst>
        </pc:spChg>
        <pc:spChg chg="del mod">
          <ac:chgData name="Rod Turk" userId="07228ad85b9b2d7f" providerId="LiveId" clId="{701EE586-DBCA-40F8-88C0-9706345C89F3}" dt="2023-09-27T02:56:12.217" v="256" actId="478"/>
          <ac:spMkLst>
            <pc:docMk/>
            <pc:sldMk cId="0" sldId="1589"/>
            <ac:spMk id="5" creationId="{3A8525FE-4E4A-1E7B-7FFF-E4330C054196}"/>
          </ac:spMkLst>
        </pc:spChg>
        <pc:cxnChg chg="add mod">
          <ac:chgData name="Rod Turk" userId="07228ad85b9b2d7f" providerId="LiveId" clId="{701EE586-DBCA-40F8-88C0-9706345C89F3}" dt="2023-09-27T12:25:29.794" v="485"/>
          <ac:cxnSpMkLst>
            <pc:docMk/>
            <pc:sldMk cId="0" sldId="1589"/>
            <ac:cxnSpMk id="2" creationId="{D77A268B-6DF7-4C84-0FF7-A1DBE6A6628B}"/>
          </ac:cxnSpMkLst>
        </pc:cxnChg>
      </pc:sldChg>
      <pc:sldChg chg="del">
        <pc:chgData name="Rod Turk" userId="07228ad85b9b2d7f" providerId="LiveId" clId="{701EE586-DBCA-40F8-88C0-9706345C89F3}" dt="2023-09-27T03:00:26.073" v="293" actId="47"/>
        <pc:sldMkLst>
          <pc:docMk/>
          <pc:sldMk cId="1979518980" sldId="1590"/>
        </pc:sldMkLst>
      </pc:sldChg>
      <pc:sldChg chg="addSp delSp modSp mod modAnim modNotesTx">
        <pc:chgData name="Rod Turk" userId="07228ad85b9b2d7f" providerId="LiveId" clId="{701EE586-DBCA-40F8-88C0-9706345C89F3}" dt="2023-09-29T14:04:27.992" v="2626" actId="20577"/>
        <pc:sldMkLst>
          <pc:docMk/>
          <pc:sldMk cId="2492944978" sldId="1591"/>
        </pc:sldMkLst>
        <pc:spChg chg="del mod">
          <ac:chgData name="Rod Turk" userId="07228ad85b9b2d7f" providerId="LiveId" clId="{701EE586-DBCA-40F8-88C0-9706345C89F3}" dt="2023-09-27T02:59:49.736" v="291" actId="478"/>
          <ac:spMkLst>
            <pc:docMk/>
            <pc:sldMk cId="2492944978" sldId="1591"/>
            <ac:spMk id="2" creationId="{9A8B0952-D2B2-696B-326E-7268C7F8DC5C}"/>
          </ac:spMkLst>
        </pc:spChg>
        <pc:spChg chg="del">
          <ac:chgData name="Rod Turk" userId="07228ad85b9b2d7f" providerId="LiveId" clId="{701EE586-DBCA-40F8-88C0-9706345C89F3}" dt="2023-09-27T02:59:51.883" v="292" actId="478"/>
          <ac:spMkLst>
            <pc:docMk/>
            <pc:sldMk cId="2492944978" sldId="1591"/>
            <ac:spMk id="3" creationId="{463D823E-1763-3504-DE8A-E03B3CA0E6BA}"/>
          </ac:spMkLst>
        </pc:spChg>
        <pc:spChg chg="mod">
          <ac:chgData name="Rod Turk" userId="07228ad85b9b2d7f" providerId="LiveId" clId="{701EE586-DBCA-40F8-88C0-9706345C89F3}" dt="2023-09-27T12:40:00.090" v="732" actId="6549"/>
          <ac:spMkLst>
            <pc:docMk/>
            <pc:sldMk cId="2492944978" sldId="1591"/>
            <ac:spMk id="8" creationId="{9B17C477-16BC-7D1D-4F0D-738846568C6B}"/>
          </ac:spMkLst>
        </pc:spChg>
        <pc:spChg chg="mod">
          <ac:chgData name="Rod Turk" userId="07228ad85b9b2d7f" providerId="LiveId" clId="{701EE586-DBCA-40F8-88C0-9706345C89F3}" dt="2023-09-27T12:39:44.271" v="726" actId="122"/>
          <ac:spMkLst>
            <pc:docMk/>
            <pc:sldMk cId="2492944978" sldId="1591"/>
            <ac:spMk id="9" creationId="{9E39ED72-EFEE-9181-0348-2E1F86D01522}"/>
          </ac:spMkLst>
        </pc:spChg>
        <pc:spChg chg="mod">
          <ac:chgData name="Rod Turk" userId="07228ad85b9b2d7f" providerId="LiveId" clId="{701EE586-DBCA-40F8-88C0-9706345C89F3}" dt="2023-09-29T14:03:07.257" v="2610" actId="1036"/>
          <ac:spMkLst>
            <pc:docMk/>
            <pc:sldMk cId="2492944978" sldId="1591"/>
            <ac:spMk id="10" creationId="{ECB327F3-7A4B-6FE4-47B4-3C1E4222ECBC}"/>
          </ac:spMkLst>
        </pc:spChg>
        <pc:cxnChg chg="add mod">
          <ac:chgData name="Rod Turk" userId="07228ad85b9b2d7f" providerId="LiveId" clId="{701EE586-DBCA-40F8-88C0-9706345C89F3}" dt="2023-09-27T02:59:38.038" v="288" actId="13822"/>
          <ac:cxnSpMkLst>
            <pc:docMk/>
            <pc:sldMk cId="2492944978" sldId="1591"/>
            <ac:cxnSpMk id="6" creationId="{DD8F2602-3E41-6340-07F1-CF8963C3C5E2}"/>
          </ac:cxnSpMkLst>
        </pc:cxnChg>
        <pc:cxnChg chg="add mod">
          <ac:chgData name="Rod Turk" userId="07228ad85b9b2d7f" providerId="LiveId" clId="{701EE586-DBCA-40F8-88C0-9706345C89F3}" dt="2023-09-27T12:39:29.701" v="725"/>
          <ac:cxnSpMkLst>
            <pc:docMk/>
            <pc:sldMk cId="2492944978" sldId="1591"/>
            <ac:cxnSpMk id="7" creationId="{3ABE6082-14C5-9664-B0BF-B4022A413FA2}"/>
          </ac:cxnSpMkLst>
        </pc:cxnChg>
      </pc:sldChg>
      <pc:sldChg chg="del">
        <pc:chgData name="Rod Turk" userId="07228ad85b9b2d7f" providerId="LiveId" clId="{701EE586-DBCA-40F8-88C0-9706345C89F3}" dt="2023-09-27T02:57:57.899" v="281" actId="47"/>
        <pc:sldMkLst>
          <pc:docMk/>
          <pc:sldMk cId="1942461191" sldId="1592"/>
        </pc:sldMkLst>
      </pc:sldChg>
      <pc:sldChg chg="del">
        <pc:chgData name="Rod Turk" userId="07228ad85b9b2d7f" providerId="LiveId" clId="{701EE586-DBCA-40F8-88C0-9706345C89F3}" dt="2023-09-27T03:00:27.657" v="294" actId="47"/>
        <pc:sldMkLst>
          <pc:docMk/>
          <pc:sldMk cId="1792407992" sldId="1593"/>
        </pc:sldMkLst>
      </pc:sldChg>
      <pc:sldChg chg="del">
        <pc:chgData name="Rod Turk" userId="07228ad85b9b2d7f" providerId="LiveId" clId="{701EE586-DBCA-40F8-88C0-9706345C89F3}" dt="2023-09-27T03:00:28.478" v="295" actId="47"/>
        <pc:sldMkLst>
          <pc:docMk/>
          <pc:sldMk cId="4050653187" sldId="1594"/>
        </pc:sldMkLst>
      </pc:sldChg>
      <pc:sldChg chg="del">
        <pc:chgData name="Rod Turk" userId="07228ad85b9b2d7f" providerId="LiveId" clId="{701EE586-DBCA-40F8-88C0-9706345C89F3}" dt="2023-09-27T03:00:29.243" v="296" actId="47"/>
        <pc:sldMkLst>
          <pc:docMk/>
          <pc:sldMk cId="2809937935" sldId="1595"/>
        </pc:sldMkLst>
      </pc:sldChg>
      <pc:sldChg chg="del">
        <pc:chgData name="Rod Turk" userId="07228ad85b9b2d7f" providerId="LiveId" clId="{701EE586-DBCA-40F8-88C0-9706345C89F3}" dt="2023-09-27T03:00:30.122" v="297" actId="47"/>
        <pc:sldMkLst>
          <pc:docMk/>
          <pc:sldMk cId="2396309264" sldId="1596"/>
        </pc:sldMkLst>
      </pc:sldChg>
      <pc:sldChg chg="del">
        <pc:chgData name="Rod Turk" userId="07228ad85b9b2d7f" providerId="LiveId" clId="{701EE586-DBCA-40F8-88C0-9706345C89F3}" dt="2023-09-27T03:00:30.932" v="298" actId="47"/>
        <pc:sldMkLst>
          <pc:docMk/>
          <pc:sldMk cId="10324699" sldId="1597"/>
        </pc:sldMkLst>
      </pc:sldChg>
      <pc:sldChg chg="addSp delSp modSp mod modAnim">
        <pc:chgData name="Rod Turk" userId="07228ad85b9b2d7f" providerId="LiveId" clId="{701EE586-DBCA-40F8-88C0-9706345C89F3}" dt="2023-09-27T12:54:19.025" v="974" actId="478"/>
        <pc:sldMkLst>
          <pc:docMk/>
          <pc:sldMk cId="1426632375" sldId="1598"/>
        </pc:sldMkLst>
        <pc:spChg chg="del">
          <ac:chgData name="Rod Turk" userId="07228ad85b9b2d7f" providerId="LiveId" clId="{701EE586-DBCA-40F8-88C0-9706345C89F3}" dt="2023-09-27T12:54:15.241" v="972" actId="478"/>
          <ac:spMkLst>
            <pc:docMk/>
            <pc:sldMk cId="1426632375" sldId="1598"/>
            <ac:spMk id="5" creationId="{18A69548-508C-25FD-8A35-15BEBCD9DC80}"/>
          </ac:spMkLst>
        </pc:spChg>
        <pc:spChg chg="del mod">
          <ac:chgData name="Rod Turk" userId="07228ad85b9b2d7f" providerId="LiveId" clId="{701EE586-DBCA-40F8-88C0-9706345C89F3}" dt="2023-09-27T12:54:19.025" v="974" actId="478"/>
          <ac:spMkLst>
            <pc:docMk/>
            <pc:sldMk cId="1426632375" sldId="1598"/>
            <ac:spMk id="6" creationId="{02B4BBFB-A7B6-6759-FEC3-79C51D219EE4}"/>
          </ac:spMkLst>
        </pc:spChg>
        <pc:spChg chg="mod">
          <ac:chgData name="Rod Turk" userId="07228ad85b9b2d7f" providerId="LiveId" clId="{701EE586-DBCA-40F8-88C0-9706345C89F3}" dt="2023-09-27T12:54:10.095" v="971" actId="20577"/>
          <ac:spMkLst>
            <pc:docMk/>
            <pc:sldMk cId="1426632375" sldId="1598"/>
            <ac:spMk id="9" creationId="{FD69713E-39F8-E2B2-4845-93B52E5E443E}"/>
          </ac:spMkLst>
        </pc:spChg>
        <pc:cxnChg chg="add mod">
          <ac:chgData name="Rod Turk" userId="07228ad85b9b2d7f" providerId="LiveId" clId="{701EE586-DBCA-40F8-88C0-9706345C89F3}" dt="2023-09-27T12:51:36.253" v="828"/>
          <ac:cxnSpMkLst>
            <pc:docMk/>
            <pc:sldMk cId="1426632375" sldId="1598"/>
            <ac:cxnSpMk id="2" creationId="{09674559-1076-4B1F-421E-9216330A2315}"/>
          </ac:cxnSpMkLst>
        </pc:cxnChg>
      </pc:sldChg>
      <pc:sldChg chg="del">
        <pc:chgData name="Rod Turk" userId="07228ad85b9b2d7f" providerId="LiveId" clId="{701EE586-DBCA-40F8-88C0-9706345C89F3}" dt="2023-09-27T12:55:23.212" v="982" actId="47"/>
        <pc:sldMkLst>
          <pc:docMk/>
          <pc:sldMk cId="984030142" sldId="1599"/>
        </pc:sldMkLst>
      </pc:sldChg>
      <pc:sldChg chg="addSp delSp modSp mod">
        <pc:chgData name="Rod Turk" userId="07228ad85b9b2d7f" providerId="LiveId" clId="{701EE586-DBCA-40F8-88C0-9706345C89F3}" dt="2023-09-27T12:16:10.500" v="395"/>
        <pc:sldMkLst>
          <pc:docMk/>
          <pc:sldMk cId="4000526962" sldId="1600"/>
        </pc:sldMkLst>
        <pc:spChg chg="mod">
          <ac:chgData name="Rod Turk" userId="07228ad85b9b2d7f" providerId="LiveId" clId="{701EE586-DBCA-40F8-88C0-9706345C89F3}" dt="2023-09-27T12:08:55.966" v="319" actId="1037"/>
          <ac:spMkLst>
            <pc:docMk/>
            <pc:sldMk cId="4000526962" sldId="1600"/>
            <ac:spMk id="2" creationId="{850673BE-ABF3-8D41-8390-F3CE8565A818}"/>
          </ac:spMkLst>
        </pc:spChg>
        <pc:spChg chg="del">
          <ac:chgData name="Rod Turk" userId="07228ad85b9b2d7f" providerId="LiveId" clId="{701EE586-DBCA-40F8-88C0-9706345C89F3}" dt="2023-09-27T02:56:35.002" v="257" actId="478"/>
          <ac:spMkLst>
            <pc:docMk/>
            <pc:sldMk cId="4000526962" sldId="1600"/>
            <ac:spMk id="4" creationId="{1626CB67-C3A4-B6B6-556E-A89476DF5260}"/>
          </ac:spMkLst>
        </pc:spChg>
        <pc:spChg chg="del">
          <ac:chgData name="Rod Turk" userId="07228ad85b9b2d7f" providerId="LiveId" clId="{701EE586-DBCA-40F8-88C0-9706345C89F3}" dt="2023-09-27T02:56:36.225" v="258" actId="478"/>
          <ac:spMkLst>
            <pc:docMk/>
            <pc:sldMk cId="4000526962" sldId="1600"/>
            <ac:spMk id="5" creationId="{A61D0DC3-E866-51C7-5B03-8A6E6787FF78}"/>
          </ac:spMkLst>
        </pc:spChg>
        <pc:spChg chg="mod">
          <ac:chgData name="Rod Turk" userId="07228ad85b9b2d7f" providerId="LiveId" clId="{701EE586-DBCA-40F8-88C0-9706345C89F3}" dt="2023-09-27T12:16:00.990" v="394" actId="1076"/>
          <ac:spMkLst>
            <pc:docMk/>
            <pc:sldMk cId="4000526962" sldId="1600"/>
            <ac:spMk id="21506" creationId="{B16CBD44-4289-1B40-2828-349631A80E78}"/>
          </ac:spMkLst>
        </pc:spChg>
        <pc:cxnChg chg="add mod">
          <ac:chgData name="Rod Turk" userId="07228ad85b9b2d7f" providerId="LiveId" clId="{701EE586-DBCA-40F8-88C0-9706345C89F3}" dt="2023-09-27T12:16:10.500" v="395"/>
          <ac:cxnSpMkLst>
            <pc:docMk/>
            <pc:sldMk cId="4000526962" sldId="1600"/>
            <ac:cxnSpMk id="3" creationId="{C8717B06-035A-AE88-A351-5D2DD457FB7F}"/>
          </ac:cxnSpMkLst>
        </pc:cxnChg>
      </pc:sldChg>
      <pc:sldChg chg="delSp del mod">
        <pc:chgData name="Rod Turk" userId="07228ad85b9b2d7f" providerId="LiveId" clId="{701EE586-DBCA-40F8-88C0-9706345C89F3}" dt="2023-09-27T12:21:24.558" v="423" actId="47"/>
        <pc:sldMkLst>
          <pc:docMk/>
          <pc:sldMk cId="1817849741" sldId="1601"/>
        </pc:sldMkLst>
        <pc:spChg chg="del">
          <ac:chgData name="Rod Turk" userId="07228ad85b9b2d7f" providerId="LiveId" clId="{701EE586-DBCA-40F8-88C0-9706345C89F3}" dt="2023-09-27T02:56:51.346" v="263" actId="478"/>
          <ac:spMkLst>
            <pc:docMk/>
            <pc:sldMk cId="1817849741" sldId="1601"/>
            <ac:spMk id="2" creationId="{866F5516-4C6E-BB33-2EC6-EA919BE15CC4}"/>
          </ac:spMkLst>
        </pc:spChg>
        <pc:spChg chg="del">
          <ac:chgData name="Rod Turk" userId="07228ad85b9b2d7f" providerId="LiveId" clId="{701EE586-DBCA-40F8-88C0-9706345C89F3}" dt="2023-09-27T02:56:53.325" v="264" actId="478"/>
          <ac:spMkLst>
            <pc:docMk/>
            <pc:sldMk cId="1817849741" sldId="1601"/>
            <ac:spMk id="3" creationId="{EB348119-B865-5FFE-5684-06C1B2FEE043}"/>
          </ac:spMkLst>
        </pc:spChg>
      </pc:sldChg>
      <pc:sldChg chg="delSp modSp del mod">
        <pc:chgData name="Rod Turk" userId="07228ad85b9b2d7f" providerId="LiveId" clId="{701EE586-DBCA-40F8-88C0-9706345C89F3}" dt="2023-09-27T12:21:26.922" v="424" actId="47"/>
        <pc:sldMkLst>
          <pc:docMk/>
          <pc:sldMk cId="3485183155" sldId="1602"/>
        </pc:sldMkLst>
        <pc:spChg chg="del mod">
          <ac:chgData name="Rod Turk" userId="07228ad85b9b2d7f" providerId="LiveId" clId="{701EE586-DBCA-40F8-88C0-9706345C89F3}" dt="2023-09-27T02:56:59.996" v="266" actId="478"/>
          <ac:spMkLst>
            <pc:docMk/>
            <pc:sldMk cId="3485183155" sldId="1602"/>
            <ac:spMk id="2" creationId="{AB3792CE-FAE3-BA5A-1619-F68739D5B15A}"/>
          </ac:spMkLst>
        </pc:spChg>
        <pc:spChg chg="del">
          <ac:chgData name="Rod Turk" userId="07228ad85b9b2d7f" providerId="LiveId" clId="{701EE586-DBCA-40F8-88C0-9706345C89F3}" dt="2023-09-27T02:57:01.950" v="267" actId="478"/>
          <ac:spMkLst>
            <pc:docMk/>
            <pc:sldMk cId="3485183155" sldId="1602"/>
            <ac:spMk id="3" creationId="{2CED33AA-D51F-F335-635A-E93BB6A94434}"/>
          </ac:spMkLst>
        </pc:spChg>
      </pc:sldChg>
      <pc:sldChg chg="delSp modSp del mod">
        <pc:chgData name="Rod Turk" userId="07228ad85b9b2d7f" providerId="LiveId" clId="{701EE586-DBCA-40F8-88C0-9706345C89F3}" dt="2023-09-27T12:21:28.241" v="425" actId="47"/>
        <pc:sldMkLst>
          <pc:docMk/>
          <pc:sldMk cId="3841630178" sldId="1603"/>
        </pc:sldMkLst>
        <pc:spChg chg="del mod">
          <ac:chgData name="Rod Turk" userId="07228ad85b9b2d7f" providerId="LiveId" clId="{701EE586-DBCA-40F8-88C0-9706345C89F3}" dt="2023-09-27T02:57:07.225" v="269" actId="478"/>
          <ac:spMkLst>
            <pc:docMk/>
            <pc:sldMk cId="3841630178" sldId="1603"/>
            <ac:spMk id="2" creationId="{D3BF9FF8-C81B-25F0-138A-CA7E36DED08C}"/>
          </ac:spMkLst>
        </pc:spChg>
        <pc:spChg chg="del">
          <ac:chgData name="Rod Turk" userId="07228ad85b9b2d7f" providerId="LiveId" clId="{701EE586-DBCA-40F8-88C0-9706345C89F3}" dt="2023-09-27T02:57:08.991" v="270" actId="478"/>
          <ac:spMkLst>
            <pc:docMk/>
            <pc:sldMk cId="3841630178" sldId="1603"/>
            <ac:spMk id="3" creationId="{464455F8-12EB-3D6C-A579-6CF4F7496FC8}"/>
          </ac:spMkLst>
        </pc:spChg>
      </pc:sldChg>
      <pc:sldChg chg="delSp del mod">
        <pc:chgData name="Rod Turk" userId="07228ad85b9b2d7f" providerId="LiveId" clId="{701EE586-DBCA-40F8-88C0-9706345C89F3}" dt="2023-09-27T12:21:29.328" v="426" actId="47"/>
        <pc:sldMkLst>
          <pc:docMk/>
          <pc:sldMk cId="3424468525" sldId="1604"/>
        </pc:sldMkLst>
        <pc:spChg chg="del">
          <ac:chgData name="Rod Turk" userId="07228ad85b9b2d7f" providerId="LiveId" clId="{701EE586-DBCA-40F8-88C0-9706345C89F3}" dt="2023-09-27T02:57:14.234" v="271" actId="478"/>
          <ac:spMkLst>
            <pc:docMk/>
            <pc:sldMk cId="3424468525" sldId="1604"/>
            <ac:spMk id="2" creationId="{F8DAFACC-08AC-F704-844C-1220272DA373}"/>
          </ac:spMkLst>
        </pc:spChg>
        <pc:spChg chg="del">
          <ac:chgData name="Rod Turk" userId="07228ad85b9b2d7f" providerId="LiveId" clId="{701EE586-DBCA-40F8-88C0-9706345C89F3}" dt="2023-09-27T02:57:16.360" v="272" actId="478"/>
          <ac:spMkLst>
            <pc:docMk/>
            <pc:sldMk cId="3424468525" sldId="1604"/>
            <ac:spMk id="3" creationId="{3160B5DE-5B28-6909-C452-F4E1B6A5E46F}"/>
          </ac:spMkLst>
        </pc:spChg>
      </pc:sldChg>
      <pc:sldChg chg="new del">
        <pc:chgData name="Rod Turk" userId="07228ad85b9b2d7f" providerId="LiveId" clId="{701EE586-DBCA-40F8-88C0-9706345C89F3}" dt="2023-09-26T23:26:18.631" v="4" actId="680"/>
        <pc:sldMkLst>
          <pc:docMk/>
          <pc:sldMk cId="3803820625" sldId="1605"/>
        </pc:sldMkLst>
      </pc:sldChg>
      <pc:sldChg chg="addSp delSp modSp new mod setBg">
        <pc:chgData name="Rod Turk" userId="07228ad85b9b2d7f" providerId="LiveId" clId="{701EE586-DBCA-40F8-88C0-9706345C89F3}" dt="2023-09-27T15:14:39.886" v="1587" actId="1076"/>
        <pc:sldMkLst>
          <pc:docMk/>
          <pc:sldMk cId="4216569396" sldId="1605"/>
        </pc:sldMkLst>
        <pc:spChg chg="del mod">
          <ac:chgData name="Rod Turk" userId="07228ad85b9b2d7f" providerId="LiveId" clId="{701EE586-DBCA-40F8-88C0-9706345C89F3}" dt="2023-09-27T02:58:10.742" v="285" actId="478"/>
          <ac:spMkLst>
            <pc:docMk/>
            <pc:sldMk cId="4216569396" sldId="1605"/>
            <ac:spMk id="2" creationId="{687EBA5A-582C-27EB-B8CC-52A39B791B2A}"/>
          </ac:spMkLst>
        </pc:spChg>
        <pc:spChg chg="del mod">
          <ac:chgData name="Rod Turk" userId="07228ad85b9b2d7f" providerId="LiveId" clId="{701EE586-DBCA-40F8-88C0-9706345C89F3}" dt="2023-09-27T02:58:13.176" v="286" actId="478"/>
          <ac:spMkLst>
            <pc:docMk/>
            <pc:sldMk cId="4216569396" sldId="1605"/>
            <ac:spMk id="3" creationId="{7812062E-C8C3-1594-37F7-5C3BEF4784D8}"/>
          </ac:spMkLst>
        </pc:spChg>
        <pc:spChg chg="mod">
          <ac:chgData name="Rod Turk" userId="07228ad85b9b2d7f" providerId="LiveId" clId="{701EE586-DBCA-40F8-88C0-9706345C89F3}" dt="2023-09-26T23:28:31.235" v="8" actId="26606"/>
          <ac:spMkLst>
            <pc:docMk/>
            <pc:sldMk cId="4216569396" sldId="1605"/>
            <ac:spMk id="4" creationId="{774598FC-F525-3F76-40CC-9C262AB4927E}"/>
          </ac:spMkLst>
        </pc:spChg>
        <pc:spChg chg="add del">
          <ac:chgData name="Rod Turk" userId="07228ad85b9b2d7f" providerId="LiveId" clId="{701EE586-DBCA-40F8-88C0-9706345C89F3}" dt="2023-09-26T23:29:47.098" v="10" actId="22"/>
          <ac:spMkLst>
            <pc:docMk/>
            <pc:sldMk cId="4216569396" sldId="1605"/>
            <ac:spMk id="7" creationId="{5AF64D06-8EF1-791F-991A-93466BF2B352}"/>
          </ac:spMkLst>
        </pc:spChg>
        <pc:spChg chg="add mod">
          <ac:chgData name="Rod Turk" userId="07228ad85b9b2d7f" providerId="LiveId" clId="{701EE586-DBCA-40F8-88C0-9706345C89F3}" dt="2023-09-27T12:40:21.432" v="734" actId="1076"/>
          <ac:spMkLst>
            <pc:docMk/>
            <pc:sldMk cId="4216569396" sldId="1605"/>
            <ac:spMk id="9" creationId="{B70BF274-CA38-8A9B-DFD5-7E4C2C3136B0}"/>
          </ac:spMkLst>
        </pc:spChg>
        <pc:spChg chg="add">
          <ac:chgData name="Rod Turk" userId="07228ad85b9b2d7f" providerId="LiveId" clId="{701EE586-DBCA-40F8-88C0-9706345C89F3}" dt="2023-09-26T23:28:31.235" v="8" actId="26606"/>
          <ac:spMkLst>
            <pc:docMk/>
            <pc:sldMk cId="4216569396" sldId="1605"/>
            <ac:spMk id="10" creationId="{42A4FC2C-047E-45A5-965D-8E1E3BF09BC6}"/>
          </ac:spMkLst>
        </pc:spChg>
        <pc:spChg chg="add mod">
          <ac:chgData name="Rod Turk" userId="07228ad85b9b2d7f" providerId="LiveId" clId="{701EE586-DBCA-40F8-88C0-9706345C89F3}" dt="2023-09-27T12:45:54.573" v="793" actId="1076"/>
          <ac:spMkLst>
            <pc:docMk/>
            <pc:sldMk cId="4216569396" sldId="1605"/>
            <ac:spMk id="12" creationId="{8CD3C81A-8CA0-16EB-9BF3-8CFCA765499C}"/>
          </ac:spMkLst>
        </pc:spChg>
        <pc:picChg chg="add mod ord">
          <ac:chgData name="Rod Turk" userId="07228ad85b9b2d7f" providerId="LiveId" clId="{701EE586-DBCA-40F8-88C0-9706345C89F3}" dt="2023-09-27T12:36:36.407" v="678" actId="29295"/>
          <ac:picMkLst>
            <pc:docMk/>
            <pc:sldMk cId="4216569396" sldId="1605"/>
            <ac:picMk id="5" creationId="{C07A1CD4-229F-B300-403D-C7F137250074}"/>
          </ac:picMkLst>
        </pc:picChg>
        <pc:picChg chg="add del mod">
          <ac:chgData name="Rod Turk" userId="07228ad85b9b2d7f" providerId="LiveId" clId="{701EE586-DBCA-40F8-88C0-9706345C89F3}" dt="2023-09-26T23:32:14.065" v="28"/>
          <ac:picMkLst>
            <pc:docMk/>
            <pc:sldMk cId="4216569396" sldId="1605"/>
            <ac:picMk id="11" creationId="{CEECF5B3-E6D3-A833-4539-AF429BD8C4DC}"/>
          </ac:picMkLst>
        </pc:picChg>
        <pc:picChg chg="mod">
          <ac:chgData name="Rod Turk" userId="07228ad85b9b2d7f" providerId="LiveId" clId="{701EE586-DBCA-40F8-88C0-9706345C89F3}" dt="2023-09-27T15:14:39.886" v="1587" actId="1076"/>
          <ac:picMkLst>
            <pc:docMk/>
            <pc:sldMk cId="4216569396" sldId="1605"/>
            <ac:picMk id="13" creationId="{8ADD7A2B-9BC4-55F9-38E1-337FF8440A73}"/>
          </ac:picMkLst>
        </pc:picChg>
      </pc:sldChg>
      <pc:sldChg chg="delSp modSp mod delDesignElem">
        <pc:chgData name="Rod Turk" userId="07228ad85b9b2d7f" providerId="LiveId" clId="{701EE586-DBCA-40F8-88C0-9706345C89F3}" dt="2023-09-27T02:58:06.228" v="283" actId="478"/>
        <pc:sldMkLst>
          <pc:docMk/>
          <pc:sldMk cId="4184675686" sldId="1606"/>
        </pc:sldMkLst>
        <pc:spChg chg="del">
          <ac:chgData name="Rod Turk" userId="07228ad85b9b2d7f" providerId="LiveId" clId="{701EE586-DBCA-40F8-88C0-9706345C89F3}" dt="2023-09-27T02:58:04.183" v="282" actId="478"/>
          <ac:spMkLst>
            <pc:docMk/>
            <pc:sldMk cId="4184675686" sldId="1606"/>
            <ac:spMk id="2" creationId="{687EBA5A-582C-27EB-B8CC-52A39B791B2A}"/>
          </ac:spMkLst>
        </pc:spChg>
        <pc:spChg chg="del">
          <ac:chgData name="Rod Turk" userId="07228ad85b9b2d7f" providerId="LiveId" clId="{701EE586-DBCA-40F8-88C0-9706345C89F3}" dt="2023-09-27T02:58:06.228" v="283" actId="478"/>
          <ac:spMkLst>
            <pc:docMk/>
            <pc:sldMk cId="4184675686" sldId="1606"/>
            <ac:spMk id="3" creationId="{7812062E-C8C3-1594-37F7-5C3BEF4784D8}"/>
          </ac:spMkLst>
        </pc:spChg>
        <pc:spChg chg="del mod">
          <ac:chgData name="Rod Turk" userId="07228ad85b9b2d7f" providerId="LiveId" clId="{701EE586-DBCA-40F8-88C0-9706345C89F3}" dt="2023-09-26T23:39:45.975" v="66" actId="478"/>
          <ac:spMkLst>
            <pc:docMk/>
            <pc:sldMk cId="4184675686" sldId="1606"/>
            <ac:spMk id="9" creationId="{B70BF274-CA38-8A9B-DFD5-7E4C2C3136B0}"/>
          </ac:spMkLst>
        </pc:spChg>
        <pc:spChg chg="del">
          <ac:chgData name="Rod Turk" userId="07228ad85b9b2d7f" providerId="LiveId" clId="{701EE586-DBCA-40F8-88C0-9706345C89F3}" dt="2023-09-26T23:39:48.217" v="67" actId="478"/>
          <ac:spMkLst>
            <pc:docMk/>
            <pc:sldMk cId="4184675686" sldId="1606"/>
            <ac:spMk id="12" creationId="{8CD3C81A-8CA0-16EB-9BF3-8CFCA765499C}"/>
          </ac:spMkLst>
        </pc:spChg>
        <pc:picChg chg="mod">
          <ac:chgData name="Rod Turk" userId="07228ad85b9b2d7f" providerId="LiveId" clId="{701EE586-DBCA-40F8-88C0-9706345C89F3}" dt="2023-09-26T23:40:11.766" v="69" actId="29295"/>
          <ac:picMkLst>
            <pc:docMk/>
            <pc:sldMk cId="4184675686" sldId="1606"/>
            <ac:picMk id="5" creationId="{C07A1CD4-229F-B300-403D-C7F137250074}"/>
          </ac:picMkLst>
        </pc:picChg>
      </pc:sldChg>
      <pc:sldChg chg="del">
        <pc:chgData name="Rod Turk" userId="07228ad85b9b2d7f" providerId="LiveId" clId="{701EE586-DBCA-40F8-88C0-9706345C89F3}" dt="2023-09-27T12:51:15.898" v="827" actId="47"/>
        <pc:sldMkLst>
          <pc:docMk/>
          <pc:sldMk cId="2273823686" sldId="1607"/>
        </pc:sldMkLst>
      </pc:sldChg>
      <pc:sldChg chg="del">
        <pc:chgData name="Rod Turk" userId="07228ad85b9b2d7f" providerId="LiveId" clId="{701EE586-DBCA-40F8-88C0-9706345C89F3}" dt="2023-09-27T12:51:14.780" v="826" actId="47"/>
        <pc:sldMkLst>
          <pc:docMk/>
          <pc:sldMk cId="2461360575" sldId="1608"/>
        </pc:sldMkLst>
      </pc:sldChg>
      <pc:sldChg chg="del">
        <pc:chgData name="Rod Turk" userId="07228ad85b9b2d7f" providerId="LiveId" clId="{701EE586-DBCA-40F8-88C0-9706345C89F3}" dt="2023-09-27T12:51:13.344" v="825" actId="47"/>
        <pc:sldMkLst>
          <pc:docMk/>
          <pc:sldMk cId="2043933003" sldId="1609"/>
        </pc:sldMkLst>
      </pc:sldChg>
      <pc:sldChg chg="del">
        <pc:chgData name="Rod Turk" userId="07228ad85b9b2d7f" providerId="LiveId" clId="{701EE586-DBCA-40F8-88C0-9706345C89F3}" dt="2023-09-27T12:51:12.459" v="824" actId="47"/>
        <pc:sldMkLst>
          <pc:docMk/>
          <pc:sldMk cId="3094593999" sldId="1610"/>
        </pc:sldMkLst>
      </pc:sldChg>
      <pc:sldChg chg="del">
        <pc:chgData name="Rod Turk" userId="07228ad85b9b2d7f" providerId="LiveId" clId="{701EE586-DBCA-40F8-88C0-9706345C89F3}" dt="2023-09-27T12:51:11.563" v="823" actId="47"/>
        <pc:sldMkLst>
          <pc:docMk/>
          <pc:sldMk cId="232956024" sldId="1611"/>
        </pc:sldMkLst>
      </pc:sldChg>
      <pc:sldChg chg="del">
        <pc:chgData name="Rod Turk" userId="07228ad85b9b2d7f" providerId="LiveId" clId="{701EE586-DBCA-40F8-88C0-9706345C89F3}" dt="2023-09-27T12:51:10.633" v="822" actId="47"/>
        <pc:sldMkLst>
          <pc:docMk/>
          <pc:sldMk cId="3167257269" sldId="1612"/>
        </pc:sldMkLst>
      </pc:sldChg>
      <pc:sldChg chg="del">
        <pc:chgData name="Rod Turk" userId="07228ad85b9b2d7f" providerId="LiveId" clId="{701EE586-DBCA-40F8-88C0-9706345C89F3}" dt="2023-09-27T12:16:30.994" v="397" actId="47"/>
        <pc:sldMkLst>
          <pc:docMk/>
          <pc:sldMk cId="226695830" sldId="1613"/>
        </pc:sldMkLst>
      </pc:sldChg>
      <pc:sldChg chg="modSp mod">
        <pc:chgData name="Rod Turk" userId="07228ad85b9b2d7f" providerId="LiveId" clId="{701EE586-DBCA-40F8-88C0-9706345C89F3}" dt="2023-09-29T16:26:57.812" v="4031" actId="20577"/>
        <pc:sldMkLst>
          <pc:docMk/>
          <pc:sldMk cId="3730205065" sldId="1613"/>
        </pc:sldMkLst>
        <pc:spChg chg="mod">
          <ac:chgData name="Rod Turk" userId="07228ad85b9b2d7f" providerId="LiveId" clId="{701EE586-DBCA-40F8-88C0-9706345C89F3}" dt="2023-09-27T12:18:36.823" v="408" actId="113"/>
          <ac:spMkLst>
            <pc:docMk/>
            <pc:sldMk cId="3730205065" sldId="1613"/>
            <ac:spMk id="5" creationId="{99C0BC20-86BC-8138-F79A-D990D82DA0DD}"/>
          </ac:spMkLst>
        </pc:spChg>
        <pc:spChg chg="mod">
          <ac:chgData name="Rod Turk" userId="07228ad85b9b2d7f" providerId="LiveId" clId="{701EE586-DBCA-40F8-88C0-9706345C89F3}" dt="2023-09-29T16:26:57.812" v="4031" actId="20577"/>
          <ac:spMkLst>
            <pc:docMk/>
            <pc:sldMk cId="3730205065" sldId="1613"/>
            <ac:spMk id="2051" creationId="{00000000-0000-0000-0000-000000000000}"/>
          </ac:spMkLst>
        </pc:spChg>
      </pc:sldChg>
      <pc:sldChg chg="modSp mod">
        <pc:chgData name="Rod Turk" userId="07228ad85b9b2d7f" providerId="LiveId" clId="{701EE586-DBCA-40F8-88C0-9706345C89F3}" dt="2023-09-29T16:27:02.841" v="4032" actId="20577"/>
        <pc:sldMkLst>
          <pc:docMk/>
          <pc:sldMk cId="1286755429" sldId="1614"/>
        </pc:sldMkLst>
        <pc:spChg chg="mod">
          <ac:chgData name="Rod Turk" userId="07228ad85b9b2d7f" providerId="LiveId" clId="{701EE586-DBCA-40F8-88C0-9706345C89F3}" dt="2023-09-27T12:19:33.460" v="413" actId="122"/>
          <ac:spMkLst>
            <pc:docMk/>
            <pc:sldMk cId="1286755429" sldId="1614"/>
            <ac:spMk id="5" creationId="{99C0BC20-86BC-8138-F79A-D990D82DA0DD}"/>
          </ac:spMkLst>
        </pc:spChg>
        <pc:spChg chg="mod">
          <ac:chgData name="Rod Turk" userId="07228ad85b9b2d7f" providerId="LiveId" clId="{701EE586-DBCA-40F8-88C0-9706345C89F3}" dt="2023-09-29T16:27:02.841" v="4032" actId="20577"/>
          <ac:spMkLst>
            <pc:docMk/>
            <pc:sldMk cId="1286755429" sldId="1614"/>
            <ac:spMk id="2051" creationId="{00000000-0000-0000-0000-000000000000}"/>
          </ac:spMkLst>
        </pc:spChg>
      </pc:sldChg>
      <pc:sldChg chg="modSp mod">
        <pc:chgData name="Rod Turk" userId="07228ad85b9b2d7f" providerId="LiveId" clId="{701EE586-DBCA-40F8-88C0-9706345C89F3}" dt="2023-09-29T16:27:10.565" v="4033" actId="20577"/>
        <pc:sldMkLst>
          <pc:docMk/>
          <pc:sldMk cId="592208369" sldId="1615"/>
        </pc:sldMkLst>
        <pc:spChg chg="mod">
          <ac:chgData name="Rod Turk" userId="07228ad85b9b2d7f" providerId="LiveId" clId="{701EE586-DBCA-40F8-88C0-9706345C89F3}" dt="2023-09-27T12:20:31.075" v="418" actId="122"/>
          <ac:spMkLst>
            <pc:docMk/>
            <pc:sldMk cId="592208369" sldId="1615"/>
            <ac:spMk id="5" creationId="{99C0BC20-86BC-8138-F79A-D990D82DA0DD}"/>
          </ac:spMkLst>
        </pc:spChg>
        <pc:spChg chg="mod">
          <ac:chgData name="Rod Turk" userId="07228ad85b9b2d7f" providerId="LiveId" clId="{701EE586-DBCA-40F8-88C0-9706345C89F3}" dt="2023-09-29T16:27:10.565" v="4033" actId="20577"/>
          <ac:spMkLst>
            <pc:docMk/>
            <pc:sldMk cId="592208369" sldId="1615"/>
            <ac:spMk id="2051" creationId="{00000000-0000-0000-0000-000000000000}"/>
          </ac:spMkLst>
        </pc:spChg>
      </pc:sldChg>
      <pc:sldChg chg="modSp modAnim modNotesTx">
        <pc:chgData name="Rod Turk" userId="07228ad85b9b2d7f" providerId="LiveId" clId="{701EE586-DBCA-40F8-88C0-9706345C89F3}" dt="2023-09-29T16:28:40.302" v="4044" actId="207"/>
        <pc:sldMkLst>
          <pc:docMk/>
          <pc:sldMk cId="4245449586" sldId="1616"/>
        </pc:sldMkLst>
        <pc:spChg chg="mod">
          <ac:chgData name="Rod Turk" userId="07228ad85b9b2d7f" providerId="LiveId" clId="{701EE586-DBCA-40F8-88C0-9706345C89F3}" dt="2023-09-29T16:28:40.302" v="4044" actId="207"/>
          <ac:spMkLst>
            <pc:docMk/>
            <pc:sldMk cId="4245449586" sldId="1616"/>
            <ac:spMk id="3" creationId="{00000000-0000-0000-0000-000000000000}"/>
          </ac:spMkLst>
        </pc:spChg>
        <pc:spChg chg="mod">
          <ac:chgData name="Rod Turk" userId="07228ad85b9b2d7f" providerId="LiveId" clId="{701EE586-DBCA-40F8-88C0-9706345C89F3}" dt="2023-09-27T12:35:32.245" v="663" actId="1076"/>
          <ac:spMkLst>
            <pc:docMk/>
            <pc:sldMk cId="4245449586" sldId="1616"/>
            <ac:spMk id="22530" creationId="{00000000-0000-0000-0000-000000000000}"/>
          </ac:spMkLst>
        </pc:spChg>
      </pc:sldChg>
      <pc:sldChg chg="modSp mod">
        <pc:chgData name="Rod Turk" userId="07228ad85b9b2d7f" providerId="LiveId" clId="{701EE586-DBCA-40F8-88C0-9706345C89F3}" dt="2023-09-29T16:32:50.967" v="4045" actId="20577"/>
        <pc:sldMkLst>
          <pc:docMk/>
          <pc:sldMk cId="3560681965" sldId="1617"/>
        </pc:sldMkLst>
        <pc:spChg chg="mod">
          <ac:chgData name="Rod Turk" userId="07228ad85b9b2d7f" providerId="LiveId" clId="{701EE586-DBCA-40F8-88C0-9706345C89F3}" dt="2023-09-27T12:42:55.514" v="772" actId="20577"/>
          <ac:spMkLst>
            <pc:docMk/>
            <pc:sldMk cId="3560681965" sldId="1617"/>
            <ac:spMk id="8" creationId="{9B17C477-16BC-7D1D-4F0D-738846568C6B}"/>
          </ac:spMkLst>
        </pc:spChg>
        <pc:spChg chg="mod">
          <ac:chgData name="Rod Turk" userId="07228ad85b9b2d7f" providerId="LiveId" clId="{701EE586-DBCA-40F8-88C0-9706345C89F3}" dt="2023-09-27T12:41:22.120" v="740" actId="1076"/>
          <ac:spMkLst>
            <pc:docMk/>
            <pc:sldMk cId="3560681965" sldId="1617"/>
            <ac:spMk id="9" creationId="{9E39ED72-EFEE-9181-0348-2E1F86D01522}"/>
          </ac:spMkLst>
        </pc:spChg>
        <pc:spChg chg="mod">
          <ac:chgData name="Rod Turk" userId="07228ad85b9b2d7f" providerId="LiveId" clId="{701EE586-DBCA-40F8-88C0-9706345C89F3}" dt="2023-09-29T16:32:50.967" v="4045" actId="20577"/>
          <ac:spMkLst>
            <pc:docMk/>
            <pc:sldMk cId="3560681965" sldId="1617"/>
            <ac:spMk id="10" creationId="{ECB327F3-7A4B-6FE4-47B4-3C1E4222ECBC}"/>
          </ac:spMkLst>
        </pc:spChg>
      </pc:sldChg>
      <pc:sldChg chg="addSp delSp modSp mod modAnim modNotes modNotesTx">
        <pc:chgData name="Rod Turk" userId="07228ad85b9b2d7f" providerId="LiveId" clId="{701EE586-DBCA-40F8-88C0-9706345C89F3}" dt="2023-09-29T16:46:10.408" v="4076" actId="20577"/>
        <pc:sldMkLst>
          <pc:docMk/>
          <pc:sldMk cId="1069996323" sldId="1618"/>
        </pc:sldMkLst>
        <pc:spChg chg="add del mod">
          <ac:chgData name="Rod Turk" userId="07228ad85b9b2d7f" providerId="LiveId" clId="{701EE586-DBCA-40F8-88C0-9706345C89F3}" dt="2023-09-27T14:46:10.970" v="1042"/>
          <ac:spMkLst>
            <pc:docMk/>
            <pc:sldMk cId="1069996323" sldId="1618"/>
            <ac:spMk id="2" creationId="{A0A66149-DBF3-EA61-4A92-630272FA3A99}"/>
          </ac:spMkLst>
        </pc:spChg>
        <pc:spChg chg="mod">
          <ac:chgData name="Rod Turk" userId="07228ad85b9b2d7f" providerId="LiveId" clId="{701EE586-DBCA-40F8-88C0-9706345C89F3}" dt="2023-09-27T14:54:06.250" v="1524" actId="14100"/>
          <ac:spMkLst>
            <pc:docMk/>
            <pc:sldMk cId="1069996323" sldId="1618"/>
            <ac:spMk id="3" creationId="{00000000-0000-0000-0000-000000000000}"/>
          </ac:spMkLst>
        </pc:spChg>
        <pc:spChg chg="add mod">
          <ac:chgData name="Rod Turk" userId="07228ad85b9b2d7f" providerId="LiveId" clId="{701EE586-DBCA-40F8-88C0-9706345C89F3}" dt="2023-09-29T16:46:10.408" v="4076" actId="20577"/>
          <ac:spMkLst>
            <pc:docMk/>
            <pc:sldMk cId="1069996323" sldId="1618"/>
            <ac:spMk id="4" creationId="{7BEE46B7-D2B8-895F-631C-AC0D82D82D7C}"/>
          </ac:spMkLst>
        </pc:spChg>
        <pc:spChg chg="mod">
          <ac:chgData name="Rod Turk" userId="07228ad85b9b2d7f" providerId="LiveId" clId="{701EE586-DBCA-40F8-88C0-9706345C89F3}" dt="2023-09-27T14:54:30.936" v="1577" actId="20577"/>
          <ac:spMkLst>
            <pc:docMk/>
            <pc:sldMk cId="1069996323" sldId="1618"/>
            <ac:spMk id="22530" creationId="{00000000-0000-0000-0000-000000000000}"/>
          </ac:spMkLst>
        </pc:spChg>
      </pc:sldChg>
      <pc:sldChg chg="addSp delSp modSp mod modNotesTx">
        <pc:chgData name="Rod Turk" userId="07228ad85b9b2d7f" providerId="LiveId" clId="{701EE586-DBCA-40F8-88C0-9706345C89F3}" dt="2023-09-29T14:17:49.823" v="3254" actId="20577"/>
        <pc:sldMkLst>
          <pc:docMk/>
          <pc:sldMk cId="2917203695" sldId="1619"/>
        </pc:sldMkLst>
        <pc:spChg chg="add mod">
          <ac:chgData name="Rod Turk" userId="07228ad85b9b2d7f" providerId="LiveId" clId="{701EE586-DBCA-40F8-88C0-9706345C89F3}" dt="2023-09-27T12:44:45.142" v="784" actId="1076"/>
          <ac:spMkLst>
            <pc:docMk/>
            <pc:sldMk cId="2917203695" sldId="1619"/>
            <ac:spMk id="5" creationId="{369F5440-1154-C515-22B3-0249B292B744}"/>
          </ac:spMkLst>
        </pc:spChg>
        <pc:spChg chg="mod">
          <ac:chgData name="Rod Turk" userId="07228ad85b9b2d7f" providerId="LiveId" clId="{701EE586-DBCA-40F8-88C0-9706345C89F3}" dt="2023-09-27T12:44:53.049" v="789" actId="20577"/>
          <ac:spMkLst>
            <pc:docMk/>
            <pc:sldMk cId="2917203695" sldId="1619"/>
            <ac:spMk id="8" creationId="{9B17C477-16BC-7D1D-4F0D-738846568C6B}"/>
          </ac:spMkLst>
        </pc:spChg>
        <pc:spChg chg="del mod">
          <ac:chgData name="Rod Turk" userId="07228ad85b9b2d7f" providerId="LiveId" clId="{701EE586-DBCA-40F8-88C0-9706345C89F3}" dt="2023-09-27T12:43:49.006" v="774" actId="22"/>
          <ac:spMkLst>
            <pc:docMk/>
            <pc:sldMk cId="2917203695" sldId="1619"/>
            <ac:spMk id="9" creationId="{9E39ED72-EFEE-9181-0348-2E1F86D01522}"/>
          </ac:spMkLst>
        </pc:spChg>
        <pc:spChg chg="mod">
          <ac:chgData name="Rod Turk" userId="07228ad85b9b2d7f" providerId="LiveId" clId="{701EE586-DBCA-40F8-88C0-9706345C89F3}" dt="2023-09-29T14:15:44.227" v="3223" actId="1076"/>
          <ac:spMkLst>
            <pc:docMk/>
            <pc:sldMk cId="2917203695" sldId="1619"/>
            <ac:spMk id="10" creationId="{ECB327F3-7A4B-6FE4-47B4-3C1E4222ECBC}"/>
          </ac:spMkLst>
        </pc:spChg>
        <pc:picChg chg="add del mod ord">
          <ac:chgData name="Rod Turk" userId="07228ad85b9b2d7f" providerId="LiveId" clId="{701EE586-DBCA-40F8-88C0-9706345C89F3}" dt="2023-09-27T12:43:58.066" v="775" actId="478"/>
          <ac:picMkLst>
            <pc:docMk/>
            <pc:sldMk cId="2917203695" sldId="1619"/>
            <ac:picMk id="3" creationId="{DB568BC3-C083-ED28-D3FA-AB3A3631A8E0}"/>
          </ac:picMkLst>
        </pc:picChg>
      </pc:sldChg>
      <pc:sldChg chg="modSp mod">
        <pc:chgData name="Rod Turk" userId="07228ad85b9b2d7f" providerId="LiveId" clId="{701EE586-DBCA-40F8-88C0-9706345C89F3}" dt="2023-09-29T16:33:36.838" v="4057" actId="20577"/>
        <pc:sldMkLst>
          <pc:docMk/>
          <pc:sldMk cId="1941592231" sldId="1620"/>
        </pc:sldMkLst>
        <pc:spChg chg="mod">
          <ac:chgData name="Rod Turk" userId="07228ad85b9b2d7f" providerId="LiveId" clId="{701EE586-DBCA-40F8-88C0-9706345C89F3}" dt="2023-09-27T12:46:52.400" v="802" actId="14100"/>
          <ac:spMkLst>
            <pc:docMk/>
            <pc:sldMk cId="1941592231" sldId="1620"/>
            <ac:spMk id="5" creationId="{369F5440-1154-C515-22B3-0249B292B744}"/>
          </ac:spMkLst>
        </pc:spChg>
        <pc:spChg chg="mod">
          <ac:chgData name="Rod Turk" userId="07228ad85b9b2d7f" providerId="LiveId" clId="{701EE586-DBCA-40F8-88C0-9706345C89F3}" dt="2023-09-27T12:46:58.607" v="804" actId="20577"/>
          <ac:spMkLst>
            <pc:docMk/>
            <pc:sldMk cId="1941592231" sldId="1620"/>
            <ac:spMk id="8" creationId="{9B17C477-16BC-7D1D-4F0D-738846568C6B}"/>
          </ac:spMkLst>
        </pc:spChg>
        <pc:spChg chg="mod">
          <ac:chgData name="Rod Turk" userId="07228ad85b9b2d7f" providerId="LiveId" clId="{701EE586-DBCA-40F8-88C0-9706345C89F3}" dt="2023-09-29T16:33:36.838" v="4057" actId="20577"/>
          <ac:spMkLst>
            <pc:docMk/>
            <pc:sldMk cId="1941592231" sldId="1620"/>
            <ac:spMk id="10" creationId="{ECB327F3-7A4B-6FE4-47B4-3C1E4222ECBC}"/>
          </ac:spMkLst>
        </pc:spChg>
      </pc:sldChg>
      <pc:sldChg chg="modSp mod">
        <pc:chgData name="Rod Turk" userId="07228ad85b9b2d7f" providerId="LiveId" clId="{701EE586-DBCA-40F8-88C0-9706345C89F3}" dt="2023-09-29T14:30:52.929" v="3726" actId="1076"/>
        <pc:sldMkLst>
          <pc:docMk/>
          <pc:sldMk cId="2138097413" sldId="1621"/>
        </pc:sldMkLst>
        <pc:spChg chg="mod">
          <ac:chgData name="Rod Turk" userId="07228ad85b9b2d7f" providerId="LiveId" clId="{701EE586-DBCA-40F8-88C0-9706345C89F3}" dt="2023-09-27T12:48:20.207" v="808" actId="14100"/>
          <ac:spMkLst>
            <pc:docMk/>
            <pc:sldMk cId="2138097413" sldId="1621"/>
            <ac:spMk id="5" creationId="{369F5440-1154-C515-22B3-0249B292B744}"/>
          </ac:spMkLst>
        </pc:spChg>
        <pc:spChg chg="mod">
          <ac:chgData name="Rod Turk" userId="07228ad85b9b2d7f" providerId="LiveId" clId="{701EE586-DBCA-40F8-88C0-9706345C89F3}" dt="2023-09-27T12:48:30.115" v="809" actId="20577"/>
          <ac:spMkLst>
            <pc:docMk/>
            <pc:sldMk cId="2138097413" sldId="1621"/>
            <ac:spMk id="8" creationId="{9B17C477-16BC-7D1D-4F0D-738846568C6B}"/>
          </ac:spMkLst>
        </pc:spChg>
        <pc:spChg chg="mod">
          <ac:chgData name="Rod Turk" userId="07228ad85b9b2d7f" providerId="LiveId" clId="{701EE586-DBCA-40F8-88C0-9706345C89F3}" dt="2023-09-29T14:30:52.929" v="3726" actId="1076"/>
          <ac:spMkLst>
            <pc:docMk/>
            <pc:sldMk cId="2138097413" sldId="1621"/>
            <ac:spMk id="10" creationId="{ECB327F3-7A4B-6FE4-47B4-3C1E4222ECBC}"/>
          </ac:spMkLst>
        </pc:spChg>
      </pc:sldChg>
      <pc:sldChg chg="modSp mod">
        <pc:chgData name="Rod Turk" userId="07228ad85b9b2d7f" providerId="LiveId" clId="{701EE586-DBCA-40F8-88C0-9706345C89F3}" dt="2023-09-29T16:34:59.066" v="4058" actId="20577"/>
        <pc:sldMkLst>
          <pc:docMk/>
          <pc:sldMk cId="4102806339" sldId="1622"/>
        </pc:sldMkLst>
        <pc:spChg chg="mod">
          <ac:chgData name="Rod Turk" userId="07228ad85b9b2d7f" providerId="LiveId" clId="{701EE586-DBCA-40F8-88C0-9706345C89F3}" dt="2023-09-27T12:49:29.735" v="813" actId="20577"/>
          <ac:spMkLst>
            <pc:docMk/>
            <pc:sldMk cId="4102806339" sldId="1622"/>
            <ac:spMk id="5" creationId="{369F5440-1154-C515-22B3-0249B292B744}"/>
          </ac:spMkLst>
        </pc:spChg>
        <pc:spChg chg="mod">
          <ac:chgData name="Rod Turk" userId="07228ad85b9b2d7f" providerId="LiveId" clId="{701EE586-DBCA-40F8-88C0-9706345C89F3}" dt="2023-09-27T12:49:45.812" v="817" actId="20577"/>
          <ac:spMkLst>
            <pc:docMk/>
            <pc:sldMk cId="4102806339" sldId="1622"/>
            <ac:spMk id="8" creationId="{9B17C477-16BC-7D1D-4F0D-738846568C6B}"/>
          </ac:spMkLst>
        </pc:spChg>
        <pc:spChg chg="mod">
          <ac:chgData name="Rod Turk" userId="07228ad85b9b2d7f" providerId="LiveId" clId="{701EE586-DBCA-40F8-88C0-9706345C89F3}" dt="2023-09-29T16:34:59.066" v="4058" actId="20577"/>
          <ac:spMkLst>
            <pc:docMk/>
            <pc:sldMk cId="4102806339" sldId="1622"/>
            <ac:spMk id="10" creationId="{ECB327F3-7A4B-6FE4-47B4-3C1E4222ECBC}"/>
          </ac:spMkLst>
        </pc:spChg>
      </pc:sldChg>
      <pc:sldChg chg="modSp mod modNotesTx">
        <pc:chgData name="Rod Turk" userId="07228ad85b9b2d7f" providerId="LiveId" clId="{701EE586-DBCA-40F8-88C0-9706345C89F3}" dt="2023-09-29T16:36:19.752" v="4073" actId="20577"/>
        <pc:sldMkLst>
          <pc:docMk/>
          <pc:sldMk cId="2487252685" sldId="1623"/>
        </pc:sldMkLst>
        <pc:spChg chg="mod">
          <ac:chgData name="Rod Turk" userId="07228ad85b9b2d7f" providerId="LiveId" clId="{701EE586-DBCA-40F8-88C0-9706345C89F3}" dt="2023-09-27T12:50:54.833" v="821" actId="1076"/>
          <ac:spMkLst>
            <pc:docMk/>
            <pc:sldMk cId="2487252685" sldId="1623"/>
            <ac:spMk id="5" creationId="{369F5440-1154-C515-22B3-0249B292B744}"/>
          </ac:spMkLst>
        </pc:spChg>
        <pc:spChg chg="mod">
          <ac:chgData name="Rod Turk" userId="07228ad85b9b2d7f" providerId="LiveId" clId="{701EE586-DBCA-40F8-88C0-9706345C89F3}" dt="2023-09-27T12:50:11.752" v="818" actId="20577"/>
          <ac:spMkLst>
            <pc:docMk/>
            <pc:sldMk cId="2487252685" sldId="1623"/>
            <ac:spMk id="8" creationId="{9B17C477-16BC-7D1D-4F0D-738846568C6B}"/>
          </ac:spMkLst>
        </pc:spChg>
        <pc:spChg chg="mod">
          <ac:chgData name="Rod Turk" userId="07228ad85b9b2d7f" providerId="LiveId" clId="{701EE586-DBCA-40F8-88C0-9706345C89F3}" dt="2023-09-29T16:36:19.752" v="4073" actId="20577"/>
          <ac:spMkLst>
            <pc:docMk/>
            <pc:sldMk cId="2487252685" sldId="1623"/>
            <ac:spMk id="10" creationId="{ECB327F3-7A4B-6FE4-47B4-3C1E4222ECBC}"/>
          </ac:spMkLst>
        </pc:spChg>
      </pc:sldChg>
      <pc:sldChg chg="addSp modSp mod">
        <pc:chgData name="Rod Turk" userId="07228ad85b9b2d7f" providerId="LiveId" clId="{701EE586-DBCA-40F8-88C0-9706345C89F3}" dt="2023-09-29T18:44:31.124" v="4093" actId="113"/>
        <pc:sldMkLst>
          <pc:docMk/>
          <pc:sldMk cId="157409874" sldId="1624"/>
        </pc:sldMkLst>
        <pc:spChg chg="add mod">
          <ac:chgData name="Rod Turk" userId="07228ad85b9b2d7f" providerId="LiveId" clId="{701EE586-DBCA-40F8-88C0-9706345C89F3}" dt="2023-09-29T18:44:31.124" v="4093" actId="113"/>
          <ac:spMkLst>
            <pc:docMk/>
            <pc:sldMk cId="157409874" sldId="1624"/>
            <ac:spMk id="2" creationId="{CC72E23C-B687-8521-F024-805A1BB4CDA9}"/>
          </ac:spMkLst>
        </pc:spChg>
      </pc:sldChg>
      <pc:sldChg chg="addSp delSp modSp new mod modNotes modNotesTx">
        <pc:chgData name="Rod Turk" userId="07228ad85b9b2d7f" providerId="LiveId" clId="{701EE586-DBCA-40F8-88C0-9706345C89F3}" dt="2023-09-27T15:12:56.878" v="1585" actId="27636"/>
        <pc:sldMkLst>
          <pc:docMk/>
          <pc:sldMk cId="3160093039" sldId="1625"/>
        </pc:sldMkLst>
        <pc:spChg chg="mod">
          <ac:chgData name="Rod Turk" userId="07228ad85b9b2d7f" providerId="LiveId" clId="{701EE586-DBCA-40F8-88C0-9706345C89F3}" dt="2023-09-27T12:58:09.888" v="1018" actId="20577"/>
          <ac:spMkLst>
            <pc:docMk/>
            <pc:sldMk cId="3160093039" sldId="1625"/>
            <ac:spMk id="2" creationId="{46ACB502-063D-437F-C36D-B92E0F136320}"/>
          </ac:spMkLst>
        </pc:spChg>
        <pc:spChg chg="del">
          <ac:chgData name="Rod Turk" userId="07228ad85b9b2d7f" providerId="LiveId" clId="{701EE586-DBCA-40F8-88C0-9706345C89F3}" dt="2023-09-27T12:59:22.547" v="1019"/>
          <ac:spMkLst>
            <pc:docMk/>
            <pc:sldMk cId="3160093039" sldId="1625"/>
            <ac:spMk id="3" creationId="{04444A17-94E6-262B-C84F-ABBF9166D080}"/>
          </ac:spMkLst>
        </pc:spChg>
        <pc:spChg chg="del">
          <ac:chgData name="Rod Turk" userId="07228ad85b9b2d7f" providerId="LiveId" clId="{701EE586-DBCA-40F8-88C0-9706345C89F3}" dt="2023-09-27T12:59:29.311" v="1020" actId="478"/>
          <ac:spMkLst>
            <pc:docMk/>
            <pc:sldMk cId="3160093039" sldId="1625"/>
            <ac:spMk id="4" creationId="{ED26438A-DB75-2B38-0503-1B726E02ED85}"/>
          </ac:spMkLst>
        </pc:spChg>
        <pc:spChg chg="del">
          <ac:chgData name="Rod Turk" userId="07228ad85b9b2d7f" providerId="LiveId" clId="{701EE586-DBCA-40F8-88C0-9706345C89F3}" dt="2023-09-27T12:59:49.080" v="1027" actId="478"/>
          <ac:spMkLst>
            <pc:docMk/>
            <pc:sldMk cId="3160093039" sldId="1625"/>
            <ac:spMk id="5" creationId="{2341B711-C8AB-56C4-7437-39BF370CA59D}"/>
          </ac:spMkLst>
        </pc:spChg>
        <pc:spChg chg="del">
          <ac:chgData name="Rod Turk" userId="07228ad85b9b2d7f" providerId="LiveId" clId="{701EE586-DBCA-40F8-88C0-9706345C89F3}" dt="2023-09-27T12:59:51.987" v="1028" actId="478"/>
          <ac:spMkLst>
            <pc:docMk/>
            <pc:sldMk cId="3160093039" sldId="1625"/>
            <ac:spMk id="6" creationId="{363871C8-B967-8527-F18B-279763AC8611}"/>
          </ac:spMkLst>
        </pc:spChg>
        <pc:picChg chg="add mod">
          <ac:chgData name="Rod Turk" userId="07228ad85b9b2d7f" providerId="LiveId" clId="{701EE586-DBCA-40F8-88C0-9706345C89F3}" dt="2023-09-27T12:59:45.498" v="1026" actId="14100"/>
          <ac:picMkLst>
            <pc:docMk/>
            <pc:sldMk cId="3160093039" sldId="1625"/>
            <ac:picMk id="9" creationId="{7B711A8F-0E24-0202-6A7E-86D290440179}"/>
          </ac:picMkLst>
        </pc:picChg>
        <pc:cxnChg chg="add mod">
          <ac:chgData name="Rod Turk" userId="07228ad85b9b2d7f" providerId="LiveId" clId="{701EE586-DBCA-40F8-88C0-9706345C89F3}" dt="2023-09-27T12:58:05.543" v="1015"/>
          <ac:cxnSpMkLst>
            <pc:docMk/>
            <pc:sldMk cId="3160093039" sldId="1625"/>
            <ac:cxnSpMk id="8" creationId="{0A2FC2CD-D1FA-E43F-01D8-A48FC9EC068C}"/>
          </ac:cxnSpMkLst>
        </pc:cxnChg>
      </pc:sldChg>
      <pc:sldChg chg="modSp mod">
        <pc:chgData name="Rod Turk" userId="07228ad85b9b2d7f" providerId="LiveId" clId="{701EE586-DBCA-40F8-88C0-9706345C89F3}" dt="2023-09-29T18:41:57.729" v="4081" actId="20577"/>
        <pc:sldMkLst>
          <pc:docMk/>
          <pc:sldMk cId="391793441" sldId="1626"/>
        </pc:sldMkLst>
        <pc:spChg chg="mod">
          <ac:chgData name="Rod Turk" userId="07228ad85b9b2d7f" providerId="LiveId" clId="{701EE586-DBCA-40F8-88C0-9706345C89F3}" dt="2023-09-29T18:41:57.729" v="4081" actId="20577"/>
          <ac:spMkLst>
            <pc:docMk/>
            <pc:sldMk cId="391793441" sldId="1626"/>
            <ac:spMk id="4" creationId="{7BEE46B7-D2B8-895F-631C-AC0D82D82D7C}"/>
          </ac:spMkLst>
        </pc:spChg>
        <pc:spChg chg="mod">
          <ac:chgData name="Rod Turk" userId="07228ad85b9b2d7f" providerId="LiveId" clId="{701EE586-DBCA-40F8-88C0-9706345C89F3}" dt="2023-09-29T13:41:13.696" v="1696" actId="20577"/>
          <ac:spMkLst>
            <pc:docMk/>
            <pc:sldMk cId="391793441" sldId="1626"/>
            <ac:spMk id="22530" creationId="{00000000-0000-0000-0000-000000000000}"/>
          </ac:spMkLst>
        </pc:spChg>
      </pc:sldChg>
      <pc:sldMasterChg chg="modSp setBg modSldLayout">
        <pc:chgData name="Rod Turk" userId="07228ad85b9b2d7f" providerId="LiveId" clId="{701EE586-DBCA-40F8-88C0-9706345C89F3}" dt="2023-09-27T12:37:02.768" v="718"/>
        <pc:sldMasterMkLst>
          <pc:docMk/>
          <pc:sldMasterMk cId="0" sldId="2147483648"/>
        </pc:sldMasterMkLst>
        <pc:sldLayoutChg chg="setBg">
          <pc:chgData name="Rod Turk" userId="07228ad85b9b2d7f" providerId="LiveId" clId="{701EE586-DBCA-40F8-88C0-9706345C89F3}" dt="2023-09-27T12:37:02.768" v="718"/>
          <pc:sldLayoutMkLst>
            <pc:docMk/>
            <pc:sldMasterMk cId="0" sldId="2147483648"/>
            <pc:sldLayoutMk cId="1700994456" sldId="2147486404"/>
          </pc:sldLayoutMkLst>
        </pc:sldLayoutChg>
        <pc:sldLayoutChg chg="setBg">
          <pc:chgData name="Rod Turk" userId="07228ad85b9b2d7f" providerId="LiveId" clId="{701EE586-DBCA-40F8-88C0-9706345C89F3}" dt="2023-09-27T12:37:02.768" v="718"/>
          <pc:sldLayoutMkLst>
            <pc:docMk/>
            <pc:sldMasterMk cId="0" sldId="2147483648"/>
            <pc:sldLayoutMk cId="2783559942" sldId="2147486405"/>
          </pc:sldLayoutMkLst>
        </pc:sldLayoutChg>
        <pc:sldLayoutChg chg="setBg">
          <pc:chgData name="Rod Turk" userId="07228ad85b9b2d7f" providerId="LiveId" clId="{701EE586-DBCA-40F8-88C0-9706345C89F3}" dt="2023-09-27T12:37:02.768" v="718"/>
          <pc:sldLayoutMkLst>
            <pc:docMk/>
            <pc:sldMasterMk cId="0" sldId="2147483648"/>
            <pc:sldLayoutMk cId="2174230441" sldId="2147486406"/>
          </pc:sldLayoutMkLst>
        </pc:sldLayoutChg>
        <pc:sldLayoutChg chg="setBg">
          <pc:chgData name="Rod Turk" userId="07228ad85b9b2d7f" providerId="LiveId" clId="{701EE586-DBCA-40F8-88C0-9706345C89F3}" dt="2023-09-27T12:37:02.768" v="718"/>
          <pc:sldLayoutMkLst>
            <pc:docMk/>
            <pc:sldMasterMk cId="0" sldId="2147483648"/>
            <pc:sldLayoutMk cId="2779328596" sldId="2147486407"/>
          </pc:sldLayoutMkLst>
        </pc:sldLayoutChg>
        <pc:sldLayoutChg chg="setBg">
          <pc:chgData name="Rod Turk" userId="07228ad85b9b2d7f" providerId="LiveId" clId="{701EE586-DBCA-40F8-88C0-9706345C89F3}" dt="2023-09-27T12:37:02.768" v="718"/>
          <pc:sldLayoutMkLst>
            <pc:docMk/>
            <pc:sldMasterMk cId="0" sldId="2147483648"/>
            <pc:sldLayoutMk cId="961890574" sldId="2147486408"/>
          </pc:sldLayoutMkLst>
        </pc:sldLayoutChg>
        <pc:sldLayoutChg chg="setBg">
          <pc:chgData name="Rod Turk" userId="07228ad85b9b2d7f" providerId="LiveId" clId="{701EE586-DBCA-40F8-88C0-9706345C89F3}" dt="2023-09-27T12:37:02.768" v="718"/>
          <pc:sldLayoutMkLst>
            <pc:docMk/>
            <pc:sldMasterMk cId="0" sldId="2147483648"/>
            <pc:sldLayoutMk cId="4140663562" sldId="2147486409"/>
          </pc:sldLayoutMkLst>
        </pc:sldLayoutChg>
        <pc:sldLayoutChg chg="modSp setBg">
          <pc:chgData name="Rod Turk" userId="07228ad85b9b2d7f" providerId="LiveId" clId="{701EE586-DBCA-40F8-88C0-9706345C89F3}" dt="2023-09-27T12:37:02.768" v="718"/>
          <pc:sldLayoutMkLst>
            <pc:docMk/>
            <pc:sldMasterMk cId="0" sldId="2147483648"/>
            <pc:sldLayoutMk cId="912747147" sldId="2147486410"/>
          </pc:sldLayoutMkLst>
        </pc:sldLayoutChg>
        <pc:sldLayoutChg chg="setBg">
          <pc:chgData name="Rod Turk" userId="07228ad85b9b2d7f" providerId="LiveId" clId="{701EE586-DBCA-40F8-88C0-9706345C89F3}" dt="2023-09-27T12:37:02.768" v="718"/>
          <pc:sldLayoutMkLst>
            <pc:docMk/>
            <pc:sldMasterMk cId="0" sldId="2147483648"/>
            <pc:sldLayoutMk cId="495248597" sldId="2147486411"/>
          </pc:sldLayoutMkLst>
        </pc:sldLayoutChg>
        <pc:sldLayoutChg chg="setBg">
          <pc:chgData name="Rod Turk" userId="07228ad85b9b2d7f" providerId="LiveId" clId="{701EE586-DBCA-40F8-88C0-9706345C89F3}" dt="2023-09-27T12:37:02.768" v="718"/>
          <pc:sldLayoutMkLst>
            <pc:docMk/>
            <pc:sldMasterMk cId="0" sldId="2147483648"/>
            <pc:sldLayoutMk cId="1671068978" sldId="2147486412"/>
          </pc:sldLayoutMkLst>
        </pc:sldLayoutChg>
        <pc:sldLayoutChg chg="setBg">
          <pc:chgData name="Rod Turk" userId="07228ad85b9b2d7f" providerId="LiveId" clId="{701EE586-DBCA-40F8-88C0-9706345C89F3}" dt="2023-09-27T12:37:02.768" v="718"/>
          <pc:sldLayoutMkLst>
            <pc:docMk/>
            <pc:sldMasterMk cId="0" sldId="2147483648"/>
            <pc:sldLayoutMk cId="1268378120" sldId="2147486413"/>
          </pc:sldLayoutMkLst>
        </pc:sldLayoutChg>
        <pc:sldLayoutChg chg="modSp setBg">
          <pc:chgData name="Rod Turk" userId="07228ad85b9b2d7f" providerId="LiveId" clId="{701EE586-DBCA-40F8-88C0-9706345C89F3}" dt="2023-09-27T12:37:02.768" v="718"/>
          <pc:sldLayoutMkLst>
            <pc:docMk/>
            <pc:sldMasterMk cId="0" sldId="2147483648"/>
            <pc:sldLayoutMk cId="2034683524" sldId="2147486414"/>
          </pc:sldLayoutMkLst>
        </pc:sldLayoutChg>
      </pc:sldMasterChg>
      <pc:sldMasterChg chg="setBg modSldLayout">
        <pc:chgData name="Rod Turk" userId="07228ad85b9b2d7f" providerId="LiveId" clId="{701EE586-DBCA-40F8-88C0-9706345C89F3}" dt="2023-09-27T12:37:02.768" v="718"/>
        <pc:sldMasterMkLst>
          <pc:docMk/>
          <pc:sldMasterMk cId="0" sldId="2147483900"/>
        </pc:sldMasterMkLst>
        <pc:sldLayoutChg chg="setBg">
          <pc:chgData name="Rod Turk" userId="07228ad85b9b2d7f" providerId="LiveId" clId="{701EE586-DBCA-40F8-88C0-9706345C89F3}" dt="2023-09-27T12:37:02.768" v="718"/>
          <pc:sldLayoutMkLst>
            <pc:docMk/>
            <pc:sldMasterMk cId="0" sldId="2147483900"/>
            <pc:sldLayoutMk cId="10301595" sldId="2147486369"/>
          </pc:sldLayoutMkLst>
        </pc:sldLayoutChg>
        <pc:sldLayoutChg chg="setBg">
          <pc:chgData name="Rod Turk" userId="07228ad85b9b2d7f" providerId="LiveId" clId="{701EE586-DBCA-40F8-88C0-9706345C89F3}" dt="2023-09-27T12:37:02.768" v="718"/>
          <pc:sldLayoutMkLst>
            <pc:docMk/>
            <pc:sldMasterMk cId="0" sldId="2147483900"/>
            <pc:sldLayoutMk cId="383474435" sldId="2147486370"/>
          </pc:sldLayoutMkLst>
        </pc:sldLayoutChg>
        <pc:sldLayoutChg chg="setBg">
          <pc:chgData name="Rod Turk" userId="07228ad85b9b2d7f" providerId="LiveId" clId="{701EE586-DBCA-40F8-88C0-9706345C89F3}" dt="2023-09-27T12:37:02.768" v="718"/>
          <pc:sldLayoutMkLst>
            <pc:docMk/>
            <pc:sldMasterMk cId="0" sldId="2147483900"/>
            <pc:sldLayoutMk cId="3494399662" sldId="2147486371"/>
          </pc:sldLayoutMkLst>
        </pc:sldLayoutChg>
        <pc:sldLayoutChg chg="setBg">
          <pc:chgData name="Rod Turk" userId="07228ad85b9b2d7f" providerId="LiveId" clId="{701EE586-DBCA-40F8-88C0-9706345C89F3}" dt="2023-09-27T12:37:02.768" v="718"/>
          <pc:sldLayoutMkLst>
            <pc:docMk/>
            <pc:sldMasterMk cId="0" sldId="2147483900"/>
            <pc:sldLayoutMk cId="3814420949" sldId="2147486372"/>
          </pc:sldLayoutMkLst>
        </pc:sldLayoutChg>
        <pc:sldLayoutChg chg="setBg">
          <pc:chgData name="Rod Turk" userId="07228ad85b9b2d7f" providerId="LiveId" clId="{701EE586-DBCA-40F8-88C0-9706345C89F3}" dt="2023-09-27T12:37:02.768" v="718"/>
          <pc:sldLayoutMkLst>
            <pc:docMk/>
            <pc:sldMasterMk cId="0" sldId="2147483900"/>
            <pc:sldLayoutMk cId="1008325077" sldId="2147486373"/>
          </pc:sldLayoutMkLst>
        </pc:sldLayoutChg>
        <pc:sldLayoutChg chg="setBg">
          <pc:chgData name="Rod Turk" userId="07228ad85b9b2d7f" providerId="LiveId" clId="{701EE586-DBCA-40F8-88C0-9706345C89F3}" dt="2023-09-27T12:37:02.768" v="718"/>
          <pc:sldLayoutMkLst>
            <pc:docMk/>
            <pc:sldMasterMk cId="0" sldId="2147483900"/>
            <pc:sldLayoutMk cId="1264074082" sldId="2147486374"/>
          </pc:sldLayoutMkLst>
        </pc:sldLayoutChg>
        <pc:sldLayoutChg chg="setBg">
          <pc:chgData name="Rod Turk" userId="07228ad85b9b2d7f" providerId="LiveId" clId="{701EE586-DBCA-40F8-88C0-9706345C89F3}" dt="2023-09-27T12:37:02.768" v="718"/>
          <pc:sldLayoutMkLst>
            <pc:docMk/>
            <pc:sldMasterMk cId="0" sldId="2147483900"/>
            <pc:sldLayoutMk cId="4042926082" sldId="2147486375"/>
          </pc:sldLayoutMkLst>
        </pc:sldLayoutChg>
        <pc:sldLayoutChg chg="setBg">
          <pc:chgData name="Rod Turk" userId="07228ad85b9b2d7f" providerId="LiveId" clId="{701EE586-DBCA-40F8-88C0-9706345C89F3}" dt="2023-09-27T12:37:02.768" v="718"/>
          <pc:sldLayoutMkLst>
            <pc:docMk/>
            <pc:sldMasterMk cId="0" sldId="2147483900"/>
            <pc:sldLayoutMk cId="3457334712" sldId="2147486376"/>
          </pc:sldLayoutMkLst>
        </pc:sldLayoutChg>
        <pc:sldLayoutChg chg="setBg">
          <pc:chgData name="Rod Turk" userId="07228ad85b9b2d7f" providerId="LiveId" clId="{701EE586-DBCA-40F8-88C0-9706345C89F3}" dt="2023-09-27T12:37:02.768" v="718"/>
          <pc:sldLayoutMkLst>
            <pc:docMk/>
            <pc:sldMasterMk cId="0" sldId="2147483900"/>
            <pc:sldLayoutMk cId="1308609659" sldId="2147486377"/>
          </pc:sldLayoutMkLst>
        </pc:sldLayoutChg>
        <pc:sldLayoutChg chg="setBg">
          <pc:chgData name="Rod Turk" userId="07228ad85b9b2d7f" providerId="LiveId" clId="{701EE586-DBCA-40F8-88C0-9706345C89F3}" dt="2023-09-27T12:37:02.768" v="718"/>
          <pc:sldLayoutMkLst>
            <pc:docMk/>
            <pc:sldMasterMk cId="0" sldId="2147483900"/>
            <pc:sldLayoutMk cId="3186905472" sldId="2147486378"/>
          </pc:sldLayoutMkLst>
        </pc:sldLayoutChg>
        <pc:sldLayoutChg chg="setBg">
          <pc:chgData name="Rod Turk" userId="07228ad85b9b2d7f" providerId="LiveId" clId="{701EE586-DBCA-40F8-88C0-9706345C89F3}" dt="2023-09-27T12:37:02.768" v="718"/>
          <pc:sldLayoutMkLst>
            <pc:docMk/>
            <pc:sldMasterMk cId="0" sldId="2147483900"/>
            <pc:sldLayoutMk cId="1877938658" sldId="2147486379"/>
          </pc:sldLayoutMkLst>
        </pc:sldLayoutChg>
      </pc:sldMasterChg>
      <pc:sldMasterChg chg="setBg modSldLayout">
        <pc:chgData name="Rod Turk" userId="07228ad85b9b2d7f" providerId="LiveId" clId="{701EE586-DBCA-40F8-88C0-9706345C89F3}" dt="2023-09-27T12:37:02.768" v="718"/>
        <pc:sldMasterMkLst>
          <pc:docMk/>
          <pc:sldMasterMk cId="0" sldId="2147483912"/>
        </pc:sldMasterMkLst>
        <pc:sldLayoutChg chg="setBg">
          <pc:chgData name="Rod Turk" userId="07228ad85b9b2d7f" providerId="LiveId" clId="{701EE586-DBCA-40F8-88C0-9706345C89F3}" dt="2023-09-27T12:37:02.768" v="718"/>
          <pc:sldLayoutMkLst>
            <pc:docMk/>
            <pc:sldMasterMk cId="0" sldId="2147483912"/>
            <pc:sldLayoutMk cId="2934427251" sldId="2147486380"/>
          </pc:sldLayoutMkLst>
        </pc:sldLayoutChg>
        <pc:sldLayoutChg chg="setBg">
          <pc:chgData name="Rod Turk" userId="07228ad85b9b2d7f" providerId="LiveId" clId="{701EE586-DBCA-40F8-88C0-9706345C89F3}" dt="2023-09-27T12:37:02.768" v="718"/>
          <pc:sldLayoutMkLst>
            <pc:docMk/>
            <pc:sldMasterMk cId="0" sldId="2147483912"/>
            <pc:sldLayoutMk cId="1046217317" sldId="2147486381"/>
          </pc:sldLayoutMkLst>
        </pc:sldLayoutChg>
        <pc:sldLayoutChg chg="setBg">
          <pc:chgData name="Rod Turk" userId="07228ad85b9b2d7f" providerId="LiveId" clId="{701EE586-DBCA-40F8-88C0-9706345C89F3}" dt="2023-09-27T12:37:02.768" v="718"/>
          <pc:sldLayoutMkLst>
            <pc:docMk/>
            <pc:sldMasterMk cId="0" sldId="2147483912"/>
            <pc:sldLayoutMk cId="1309917580" sldId="2147486382"/>
          </pc:sldLayoutMkLst>
        </pc:sldLayoutChg>
        <pc:sldLayoutChg chg="setBg">
          <pc:chgData name="Rod Turk" userId="07228ad85b9b2d7f" providerId="LiveId" clId="{701EE586-DBCA-40F8-88C0-9706345C89F3}" dt="2023-09-27T12:37:02.768" v="718"/>
          <pc:sldLayoutMkLst>
            <pc:docMk/>
            <pc:sldMasterMk cId="0" sldId="2147483912"/>
            <pc:sldLayoutMk cId="249256033" sldId="2147486383"/>
          </pc:sldLayoutMkLst>
        </pc:sldLayoutChg>
        <pc:sldLayoutChg chg="setBg">
          <pc:chgData name="Rod Turk" userId="07228ad85b9b2d7f" providerId="LiveId" clId="{701EE586-DBCA-40F8-88C0-9706345C89F3}" dt="2023-09-27T12:37:02.768" v="718"/>
          <pc:sldLayoutMkLst>
            <pc:docMk/>
            <pc:sldMasterMk cId="0" sldId="2147483912"/>
            <pc:sldLayoutMk cId="227132314" sldId="2147486384"/>
          </pc:sldLayoutMkLst>
        </pc:sldLayoutChg>
        <pc:sldLayoutChg chg="setBg">
          <pc:chgData name="Rod Turk" userId="07228ad85b9b2d7f" providerId="LiveId" clId="{701EE586-DBCA-40F8-88C0-9706345C89F3}" dt="2023-09-27T12:37:02.768" v="718"/>
          <pc:sldLayoutMkLst>
            <pc:docMk/>
            <pc:sldMasterMk cId="0" sldId="2147483912"/>
            <pc:sldLayoutMk cId="437852033" sldId="2147486385"/>
          </pc:sldLayoutMkLst>
        </pc:sldLayoutChg>
        <pc:sldLayoutChg chg="setBg">
          <pc:chgData name="Rod Turk" userId="07228ad85b9b2d7f" providerId="LiveId" clId="{701EE586-DBCA-40F8-88C0-9706345C89F3}" dt="2023-09-27T12:37:02.768" v="718"/>
          <pc:sldLayoutMkLst>
            <pc:docMk/>
            <pc:sldMasterMk cId="0" sldId="2147483912"/>
            <pc:sldLayoutMk cId="856709763" sldId="2147486386"/>
          </pc:sldLayoutMkLst>
        </pc:sldLayoutChg>
        <pc:sldLayoutChg chg="setBg">
          <pc:chgData name="Rod Turk" userId="07228ad85b9b2d7f" providerId="LiveId" clId="{701EE586-DBCA-40F8-88C0-9706345C89F3}" dt="2023-09-27T12:37:02.768" v="718"/>
          <pc:sldLayoutMkLst>
            <pc:docMk/>
            <pc:sldMasterMk cId="0" sldId="2147483912"/>
            <pc:sldLayoutMk cId="3449558420" sldId="2147486387"/>
          </pc:sldLayoutMkLst>
        </pc:sldLayoutChg>
        <pc:sldLayoutChg chg="setBg">
          <pc:chgData name="Rod Turk" userId="07228ad85b9b2d7f" providerId="LiveId" clId="{701EE586-DBCA-40F8-88C0-9706345C89F3}" dt="2023-09-27T12:37:02.768" v="718"/>
          <pc:sldLayoutMkLst>
            <pc:docMk/>
            <pc:sldMasterMk cId="0" sldId="2147483912"/>
            <pc:sldLayoutMk cId="3512114952" sldId="2147486388"/>
          </pc:sldLayoutMkLst>
        </pc:sldLayoutChg>
        <pc:sldLayoutChg chg="setBg">
          <pc:chgData name="Rod Turk" userId="07228ad85b9b2d7f" providerId="LiveId" clId="{701EE586-DBCA-40F8-88C0-9706345C89F3}" dt="2023-09-27T12:37:02.768" v="718"/>
          <pc:sldLayoutMkLst>
            <pc:docMk/>
            <pc:sldMasterMk cId="0" sldId="2147483912"/>
            <pc:sldLayoutMk cId="1130491737" sldId="2147486389"/>
          </pc:sldLayoutMkLst>
        </pc:sldLayoutChg>
        <pc:sldLayoutChg chg="setBg">
          <pc:chgData name="Rod Turk" userId="07228ad85b9b2d7f" providerId="LiveId" clId="{701EE586-DBCA-40F8-88C0-9706345C89F3}" dt="2023-09-27T12:37:02.768" v="718"/>
          <pc:sldLayoutMkLst>
            <pc:docMk/>
            <pc:sldMasterMk cId="0" sldId="2147483912"/>
            <pc:sldLayoutMk cId="2674406856" sldId="2147486390"/>
          </pc:sldLayoutMkLst>
        </pc:sldLayoutChg>
        <pc:sldLayoutChg chg="setBg">
          <pc:chgData name="Rod Turk" userId="07228ad85b9b2d7f" providerId="LiveId" clId="{701EE586-DBCA-40F8-88C0-9706345C89F3}" dt="2023-09-27T12:37:02.768" v="718"/>
          <pc:sldLayoutMkLst>
            <pc:docMk/>
            <pc:sldMasterMk cId="0" sldId="2147483912"/>
            <pc:sldLayoutMk cId="1456435413" sldId="2147486391"/>
          </pc:sldLayoutMkLst>
        </pc:sldLayoutChg>
        <pc:sldLayoutChg chg="setBg">
          <pc:chgData name="Rod Turk" userId="07228ad85b9b2d7f" providerId="LiveId" clId="{701EE586-DBCA-40F8-88C0-9706345C89F3}" dt="2023-09-27T12:37:02.768" v="718"/>
          <pc:sldLayoutMkLst>
            <pc:docMk/>
            <pc:sldMasterMk cId="0" sldId="2147483912"/>
            <pc:sldLayoutMk cId="1582942095" sldId="2147486392"/>
          </pc:sldLayoutMkLst>
        </pc:sldLayoutChg>
      </pc:sldMasterChg>
      <pc:sldMasterChg chg="setBg modSldLayout">
        <pc:chgData name="Rod Turk" userId="07228ad85b9b2d7f" providerId="LiveId" clId="{701EE586-DBCA-40F8-88C0-9706345C89F3}" dt="2023-09-27T12:37:02.768" v="718"/>
        <pc:sldMasterMkLst>
          <pc:docMk/>
          <pc:sldMasterMk cId="0" sldId="2147483926"/>
        </pc:sldMasterMkLst>
        <pc:sldLayoutChg chg="setBg">
          <pc:chgData name="Rod Turk" userId="07228ad85b9b2d7f" providerId="LiveId" clId="{701EE586-DBCA-40F8-88C0-9706345C89F3}" dt="2023-09-27T12:37:02.768" v="718"/>
          <pc:sldLayoutMkLst>
            <pc:docMk/>
            <pc:sldMasterMk cId="0" sldId="2147483926"/>
            <pc:sldLayoutMk cId="2627571583" sldId="2147486393"/>
          </pc:sldLayoutMkLst>
        </pc:sldLayoutChg>
        <pc:sldLayoutChg chg="setBg">
          <pc:chgData name="Rod Turk" userId="07228ad85b9b2d7f" providerId="LiveId" clId="{701EE586-DBCA-40F8-88C0-9706345C89F3}" dt="2023-09-27T12:37:02.768" v="718"/>
          <pc:sldLayoutMkLst>
            <pc:docMk/>
            <pc:sldMasterMk cId="0" sldId="2147483926"/>
            <pc:sldLayoutMk cId="894943583" sldId="2147486394"/>
          </pc:sldLayoutMkLst>
        </pc:sldLayoutChg>
        <pc:sldLayoutChg chg="setBg">
          <pc:chgData name="Rod Turk" userId="07228ad85b9b2d7f" providerId="LiveId" clId="{701EE586-DBCA-40F8-88C0-9706345C89F3}" dt="2023-09-27T12:37:02.768" v="718"/>
          <pc:sldLayoutMkLst>
            <pc:docMk/>
            <pc:sldMasterMk cId="0" sldId="2147483926"/>
            <pc:sldLayoutMk cId="2798110810" sldId="2147486395"/>
          </pc:sldLayoutMkLst>
        </pc:sldLayoutChg>
        <pc:sldLayoutChg chg="setBg">
          <pc:chgData name="Rod Turk" userId="07228ad85b9b2d7f" providerId="LiveId" clId="{701EE586-DBCA-40F8-88C0-9706345C89F3}" dt="2023-09-27T12:37:02.768" v="718"/>
          <pc:sldLayoutMkLst>
            <pc:docMk/>
            <pc:sldMasterMk cId="0" sldId="2147483926"/>
            <pc:sldLayoutMk cId="4247426093" sldId="2147486396"/>
          </pc:sldLayoutMkLst>
        </pc:sldLayoutChg>
        <pc:sldLayoutChg chg="setBg">
          <pc:chgData name="Rod Turk" userId="07228ad85b9b2d7f" providerId="LiveId" clId="{701EE586-DBCA-40F8-88C0-9706345C89F3}" dt="2023-09-27T12:37:02.768" v="718"/>
          <pc:sldLayoutMkLst>
            <pc:docMk/>
            <pc:sldMasterMk cId="0" sldId="2147483926"/>
            <pc:sldLayoutMk cId="3212433350" sldId="2147486397"/>
          </pc:sldLayoutMkLst>
        </pc:sldLayoutChg>
        <pc:sldLayoutChg chg="setBg">
          <pc:chgData name="Rod Turk" userId="07228ad85b9b2d7f" providerId="LiveId" clId="{701EE586-DBCA-40F8-88C0-9706345C89F3}" dt="2023-09-27T12:37:02.768" v="718"/>
          <pc:sldLayoutMkLst>
            <pc:docMk/>
            <pc:sldMasterMk cId="0" sldId="2147483926"/>
            <pc:sldLayoutMk cId="1899017472" sldId="2147486398"/>
          </pc:sldLayoutMkLst>
        </pc:sldLayoutChg>
        <pc:sldLayoutChg chg="setBg">
          <pc:chgData name="Rod Turk" userId="07228ad85b9b2d7f" providerId="LiveId" clId="{701EE586-DBCA-40F8-88C0-9706345C89F3}" dt="2023-09-27T12:37:02.768" v="718"/>
          <pc:sldLayoutMkLst>
            <pc:docMk/>
            <pc:sldMasterMk cId="0" sldId="2147483926"/>
            <pc:sldLayoutMk cId="3395140161" sldId="2147486399"/>
          </pc:sldLayoutMkLst>
        </pc:sldLayoutChg>
        <pc:sldLayoutChg chg="setBg">
          <pc:chgData name="Rod Turk" userId="07228ad85b9b2d7f" providerId="LiveId" clId="{701EE586-DBCA-40F8-88C0-9706345C89F3}" dt="2023-09-27T12:37:02.768" v="718"/>
          <pc:sldLayoutMkLst>
            <pc:docMk/>
            <pc:sldMasterMk cId="0" sldId="2147483926"/>
            <pc:sldLayoutMk cId="2296738197" sldId="2147486400"/>
          </pc:sldLayoutMkLst>
        </pc:sldLayoutChg>
        <pc:sldLayoutChg chg="setBg">
          <pc:chgData name="Rod Turk" userId="07228ad85b9b2d7f" providerId="LiveId" clId="{701EE586-DBCA-40F8-88C0-9706345C89F3}" dt="2023-09-27T12:37:02.768" v="718"/>
          <pc:sldLayoutMkLst>
            <pc:docMk/>
            <pc:sldMasterMk cId="0" sldId="2147483926"/>
            <pc:sldLayoutMk cId="1423766802" sldId="2147486401"/>
          </pc:sldLayoutMkLst>
        </pc:sldLayoutChg>
        <pc:sldLayoutChg chg="setBg">
          <pc:chgData name="Rod Turk" userId="07228ad85b9b2d7f" providerId="LiveId" clId="{701EE586-DBCA-40F8-88C0-9706345C89F3}" dt="2023-09-27T12:37:02.768" v="718"/>
          <pc:sldLayoutMkLst>
            <pc:docMk/>
            <pc:sldMasterMk cId="0" sldId="2147483926"/>
            <pc:sldLayoutMk cId="2109648620" sldId="2147486402"/>
          </pc:sldLayoutMkLst>
        </pc:sldLayoutChg>
        <pc:sldLayoutChg chg="setBg">
          <pc:chgData name="Rod Turk" userId="07228ad85b9b2d7f" providerId="LiveId" clId="{701EE586-DBCA-40F8-88C0-9706345C89F3}" dt="2023-09-27T12:37:02.768" v="718"/>
          <pc:sldLayoutMkLst>
            <pc:docMk/>
            <pc:sldMasterMk cId="0" sldId="2147483926"/>
            <pc:sldLayoutMk cId="2053714599" sldId="2147486403"/>
          </pc:sldLayoutMkLst>
        </pc:sldLayoutChg>
      </pc:sldMasterChg>
      <pc:sldMasterChg chg="modSp setBg modSldLayout">
        <pc:chgData name="Rod Turk" userId="07228ad85b9b2d7f" providerId="LiveId" clId="{701EE586-DBCA-40F8-88C0-9706345C89F3}" dt="2023-09-27T12:37:02.768" v="718"/>
        <pc:sldMasterMkLst>
          <pc:docMk/>
          <pc:sldMasterMk cId="0" sldId="2147483938"/>
        </pc:sldMasterMkLst>
        <pc:sldLayoutChg chg="setBg">
          <pc:chgData name="Rod Turk" userId="07228ad85b9b2d7f" providerId="LiveId" clId="{701EE586-DBCA-40F8-88C0-9706345C89F3}" dt="2023-09-27T12:37:02.768" v="718"/>
          <pc:sldLayoutMkLst>
            <pc:docMk/>
            <pc:sldMasterMk cId="0" sldId="2147483938"/>
            <pc:sldLayoutMk cId="2690897034" sldId="2147486336"/>
          </pc:sldLayoutMkLst>
        </pc:sldLayoutChg>
        <pc:sldLayoutChg chg="setBg">
          <pc:chgData name="Rod Turk" userId="07228ad85b9b2d7f" providerId="LiveId" clId="{701EE586-DBCA-40F8-88C0-9706345C89F3}" dt="2023-09-27T12:37:02.768" v="718"/>
          <pc:sldLayoutMkLst>
            <pc:docMk/>
            <pc:sldMasterMk cId="0" sldId="2147483938"/>
            <pc:sldLayoutMk cId="3402904624" sldId="2147486337"/>
          </pc:sldLayoutMkLst>
        </pc:sldLayoutChg>
        <pc:sldLayoutChg chg="setBg">
          <pc:chgData name="Rod Turk" userId="07228ad85b9b2d7f" providerId="LiveId" clId="{701EE586-DBCA-40F8-88C0-9706345C89F3}" dt="2023-09-27T12:37:02.768" v="718"/>
          <pc:sldLayoutMkLst>
            <pc:docMk/>
            <pc:sldMasterMk cId="0" sldId="2147483938"/>
            <pc:sldLayoutMk cId="2361792439" sldId="2147486338"/>
          </pc:sldLayoutMkLst>
        </pc:sldLayoutChg>
        <pc:sldLayoutChg chg="setBg">
          <pc:chgData name="Rod Turk" userId="07228ad85b9b2d7f" providerId="LiveId" clId="{701EE586-DBCA-40F8-88C0-9706345C89F3}" dt="2023-09-27T12:37:02.768" v="718"/>
          <pc:sldLayoutMkLst>
            <pc:docMk/>
            <pc:sldMasterMk cId="0" sldId="2147483938"/>
            <pc:sldLayoutMk cId="1224856813" sldId="2147486339"/>
          </pc:sldLayoutMkLst>
        </pc:sldLayoutChg>
        <pc:sldLayoutChg chg="setBg">
          <pc:chgData name="Rod Turk" userId="07228ad85b9b2d7f" providerId="LiveId" clId="{701EE586-DBCA-40F8-88C0-9706345C89F3}" dt="2023-09-27T12:37:02.768" v="718"/>
          <pc:sldLayoutMkLst>
            <pc:docMk/>
            <pc:sldMasterMk cId="0" sldId="2147483938"/>
            <pc:sldLayoutMk cId="1441434011" sldId="2147486340"/>
          </pc:sldLayoutMkLst>
        </pc:sldLayoutChg>
        <pc:sldLayoutChg chg="setBg">
          <pc:chgData name="Rod Turk" userId="07228ad85b9b2d7f" providerId="LiveId" clId="{701EE586-DBCA-40F8-88C0-9706345C89F3}" dt="2023-09-27T12:37:02.768" v="718"/>
          <pc:sldLayoutMkLst>
            <pc:docMk/>
            <pc:sldMasterMk cId="0" sldId="2147483938"/>
            <pc:sldLayoutMk cId="3362226571" sldId="2147486341"/>
          </pc:sldLayoutMkLst>
        </pc:sldLayoutChg>
        <pc:sldLayoutChg chg="setBg">
          <pc:chgData name="Rod Turk" userId="07228ad85b9b2d7f" providerId="LiveId" clId="{701EE586-DBCA-40F8-88C0-9706345C89F3}" dt="2023-09-27T12:37:02.768" v="718"/>
          <pc:sldLayoutMkLst>
            <pc:docMk/>
            <pc:sldMasterMk cId="0" sldId="2147483938"/>
            <pc:sldLayoutMk cId="2108631928" sldId="2147486342"/>
          </pc:sldLayoutMkLst>
        </pc:sldLayoutChg>
        <pc:sldLayoutChg chg="setBg">
          <pc:chgData name="Rod Turk" userId="07228ad85b9b2d7f" providerId="LiveId" clId="{701EE586-DBCA-40F8-88C0-9706345C89F3}" dt="2023-09-27T12:37:02.768" v="718"/>
          <pc:sldLayoutMkLst>
            <pc:docMk/>
            <pc:sldMasterMk cId="0" sldId="2147483938"/>
            <pc:sldLayoutMk cId="4255917329" sldId="2147486343"/>
          </pc:sldLayoutMkLst>
        </pc:sldLayoutChg>
        <pc:sldLayoutChg chg="setBg">
          <pc:chgData name="Rod Turk" userId="07228ad85b9b2d7f" providerId="LiveId" clId="{701EE586-DBCA-40F8-88C0-9706345C89F3}" dt="2023-09-27T12:37:02.768" v="718"/>
          <pc:sldLayoutMkLst>
            <pc:docMk/>
            <pc:sldMasterMk cId="0" sldId="2147483938"/>
            <pc:sldLayoutMk cId="2047793677" sldId="2147486344"/>
          </pc:sldLayoutMkLst>
        </pc:sldLayoutChg>
        <pc:sldLayoutChg chg="setBg">
          <pc:chgData name="Rod Turk" userId="07228ad85b9b2d7f" providerId="LiveId" clId="{701EE586-DBCA-40F8-88C0-9706345C89F3}" dt="2023-09-27T12:37:02.768" v="718"/>
          <pc:sldLayoutMkLst>
            <pc:docMk/>
            <pc:sldMasterMk cId="0" sldId="2147483938"/>
            <pc:sldLayoutMk cId="1938116956" sldId="2147486345"/>
          </pc:sldLayoutMkLst>
        </pc:sldLayoutChg>
        <pc:sldLayoutChg chg="setBg">
          <pc:chgData name="Rod Turk" userId="07228ad85b9b2d7f" providerId="LiveId" clId="{701EE586-DBCA-40F8-88C0-9706345C89F3}" dt="2023-09-27T12:37:02.768" v="718"/>
          <pc:sldLayoutMkLst>
            <pc:docMk/>
            <pc:sldMasterMk cId="0" sldId="2147483938"/>
            <pc:sldLayoutMk cId="2492323194" sldId="2147486346"/>
          </pc:sldLayoutMkLst>
        </pc:sldLayoutChg>
      </pc:sldMasterChg>
      <pc:sldMasterChg chg="setBg modSldLayout">
        <pc:chgData name="Rod Turk" userId="07228ad85b9b2d7f" providerId="LiveId" clId="{701EE586-DBCA-40F8-88C0-9706345C89F3}" dt="2023-09-27T12:37:02.768" v="718"/>
        <pc:sldMasterMkLst>
          <pc:docMk/>
          <pc:sldMasterMk cId="0" sldId="2147483950"/>
        </pc:sldMasterMkLst>
        <pc:sldLayoutChg chg="setBg">
          <pc:chgData name="Rod Turk" userId="07228ad85b9b2d7f" providerId="LiveId" clId="{701EE586-DBCA-40F8-88C0-9706345C89F3}" dt="2023-09-27T12:37:02.768" v="718"/>
          <pc:sldLayoutMkLst>
            <pc:docMk/>
            <pc:sldMasterMk cId="0" sldId="2147483950"/>
            <pc:sldLayoutMk cId="2479334017" sldId="2147486347"/>
          </pc:sldLayoutMkLst>
        </pc:sldLayoutChg>
        <pc:sldLayoutChg chg="setBg">
          <pc:chgData name="Rod Turk" userId="07228ad85b9b2d7f" providerId="LiveId" clId="{701EE586-DBCA-40F8-88C0-9706345C89F3}" dt="2023-09-27T12:37:02.768" v="718"/>
          <pc:sldLayoutMkLst>
            <pc:docMk/>
            <pc:sldMasterMk cId="0" sldId="2147483950"/>
            <pc:sldLayoutMk cId="4234759675" sldId="2147486348"/>
          </pc:sldLayoutMkLst>
        </pc:sldLayoutChg>
        <pc:sldLayoutChg chg="setBg">
          <pc:chgData name="Rod Turk" userId="07228ad85b9b2d7f" providerId="LiveId" clId="{701EE586-DBCA-40F8-88C0-9706345C89F3}" dt="2023-09-27T12:37:02.768" v="718"/>
          <pc:sldLayoutMkLst>
            <pc:docMk/>
            <pc:sldMasterMk cId="0" sldId="2147483950"/>
            <pc:sldLayoutMk cId="3337836104" sldId="2147486349"/>
          </pc:sldLayoutMkLst>
        </pc:sldLayoutChg>
        <pc:sldLayoutChg chg="setBg">
          <pc:chgData name="Rod Turk" userId="07228ad85b9b2d7f" providerId="LiveId" clId="{701EE586-DBCA-40F8-88C0-9706345C89F3}" dt="2023-09-27T12:37:02.768" v="718"/>
          <pc:sldLayoutMkLst>
            <pc:docMk/>
            <pc:sldMasterMk cId="0" sldId="2147483950"/>
            <pc:sldLayoutMk cId="2395124715" sldId="2147486350"/>
          </pc:sldLayoutMkLst>
        </pc:sldLayoutChg>
        <pc:sldLayoutChg chg="setBg">
          <pc:chgData name="Rod Turk" userId="07228ad85b9b2d7f" providerId="LiveId" clId="{701EE586-DBCA-40F8-88C0-9706345C89F3}" dt="2023-09-27T12:37:02.768" v="718"/>
          <pc:sldLayoutMkLst>
            <pc:docMk/>
            <pc:sldMasterMk cId="0" sldId="2147483950"/>
            <pc:sldLayoutMk cId="1690924197" sldId="2147486351"/>
          </pc:sldLayoutMkLst>
        </pc:sldLayoutChg>
        <pc:sldLayoutChg chg="setBg">
          <pc:chgData name="Rod Turk" userId="07228ad85b9b2d7f" providerId="LiveId" clId="{701EE586-DBCA-40F8-88C0-9706345C89F3}" dt="2023-09-27T12:37:02.768" v="718"/>
          <pc:sldLayoutMkLst>
            <pc:docMk/>
            <pc:sldMasterMk cId="0" sldId="2147483950"/>
            <pc:sldLayoutMk cId="154842899" sldId="2147486352"/>
          </pc:sldLayoutMkLst>
        </pc:sldLayoutChg>
        <pc:sldLayoutChg chg="setBg">
          <pc:chgData name="Rod Turk" userId="07228ad85b9b2d7f" providerId="LiveId" clId="{701EE586-DBCA-40F8-88C0-9706345C89F3}" dt="2023-09-27T12:37:02.768" v="718"/>
          <pc:sldLayoutMkLst>
            <pc:docMk/>
            <pc:sldMasterMk cId="0" sldId="2147483950"/>
            <pc:sldLayoutMk cId="2774701000" sldId="2147486353"/>
          </pc:sldLayoutMkLst>
        </pc:sldLayoutChg>
        <pc:sldLayoutChg chg="setBg">
          <pc:chgData name="Rod Turk" userId="07228ad85b9b2d7f" providerId="LiveId" clId="{701EE586-DBCA-40F8-88C0-9706345C89F3}" dt="2023-09-27T12:37:02.768" v="718"/>
          <pc:sldLayoutMkLst>
            <pc:docMk/>
            <pc:sldMasterMk cId="0" sldId="2147483950"/>
            <pc:sldLayoutMk cId="464869156" sldId="2147486354"/>
          </pc:sldLayoutMkLst>
        </pc:sldLayoutChg>
        <pc:sldLayoutChg chg="setBg">
          <pc:chgData name="Rod Turk" userId="07228ad85b9b2d7f" providerId="LiveId" clId="{701EE586-DBCA-40F8-88C0-9706345C89F3}" dt="2023-09-27T12:37:02.768" v="718"/>
          <pc:sldLayoutMkLst>
            <pc:docMk/>
            <pc:sldMasterMk cId="0" sldId="2147483950"/>
            <pc:sldLayoutMk cId="1504879834" sldId="2147486355"/>
          </pc:sldLayoutMkLst>
        </pc:sldLayoutChg>
        <pc:sldLayoutChg chg="setBg">
          <pc:chgData name="Rod Turk" userId="07228ad85b9b2d7f" providerId="LiveId" clId="{701EE586-DBCA-40F8-88C0-9706345C89F3}" dt="2023-09-27T12:37:02.768" v="718"/>
          <pc:sldLayoutMkLst>
            <pc:docMk/>
            <pc:sldMasterMk cId="0" sldId="2147483950"/>
            <pc:sldLayoutMk cId="666819884" sldId="2147486356"/>
          </pc:sldLayoutMkLst>
        </pc:sldLayoutChg>
        <pc:sldLayoutChg chg="setBg">
          <pc:chgData name="Rod Turk" userId="07228ad85b9b2d7f" providerId="LiveId" clId="{701EE586-DBCA-40F8-88C0-9706345C89F3}" dt="2023-09-27T12:37:02.768" v="718"/>
          <pc:sldLayoutMkLst>
            <pc:docMk/>
            <pc:sldMasterMk cId="0" sldId="2147483950"/>
            <pc:sldLayoutMk cId="825302455" sldId="2147486357"/>
          </pc:sldLayoutMkLst>
        </pc:sldLayoutChg>
      </pc:sldMasterChg>
      <pc:sldMasterChg chg="setBg modSldLayout">
        <pc:chgData name="Rod Turk" userId="07228ad85b9b2d7f" providerId="LiveId" clId="{701EE586-DBCA-40F8-88C0-9706345C89F3}" dt="2023-09-27T12:37:02.768" v="718"/>
        <pc:sldMasterMkLst>
          <pc:docMk/>
          <pc:sldMasterMk cId="0" sldId="2147483962"/>
        </pc:sldMasterMkLst>
        <pc:sldLayoutChg chg="setBg">
          <pc:chgData name="Rod Turk" userId="07228ad85b9b2d7f" providerId="LiveId" clId="{701EE586-DBCA-40F8-88C0-9706345C89F3}" dt="2023-09-27T12:37:02.768" v="718"/>
          <pc:sldLayoutMkLst>
            <pc:docMk/>
            <pc:sldMasterMk cId="0" sldId="2147483962"/>
            <pc:sldLayoutMk cId="2479540366" sldId="2147486358"/>
          </pc:sldLayoutMkLst>
        </pc:sldLayoutChg>
        <pc:sldLayoutChg chg="setBg">
          <pc:chgData name="Rod Turk" userId="07228ad85b9b2d7f" providerId="LiveId" clId="{701EE586-DBCA-40F8-88C0-9706345C89F3}" dt="2023-09-27T12:37:02.768" v="718"/>
          <pc:sldLayoutMkLst>
            <pc:docMk/>
            <pc:sldMasterMk cId="0" sldId="2147483962"/>
            <pc:sldLayoutMk cId="1660153592" sldId="2147486359"/>
          </pc:sldLayoutMkLst>
        </pc:sldLayoutChg>
        <pc:sldLayoutChg chg="setBg">
          <pc:chgData name="Rod Turk" userId="07228ad85b9b2d7f" providerId="LiveId" clId="{701EE586-DBCA-40F8-88C0-9706345C89F3}" dt="2023-09-27T12:37:02.768" v="718"/>
          <pc:sldLayoutMkLst>
            <pc:docMk/>
            <pc:sldMasterMk cId="0" sldId="2147483962"/>
            <pc:sldLayoutMk cId="3707350228" sldId="2147486360"/>
          </pc:sldLayoutMkLst>
        </pc:sldLayoutChg>
        <pc:sldLayoutChg chg="setBg">
          <pc:chgData name="Rod Turk" userId="07228ad85b9b2d7f" providerId="LiveId" clId="{701EE586-DBCA-40F8-88C0-9706345C89F3}" dt="2023-09-27T12:37:02.768" v="718"/>
          <pc:sldLayoutMkLst>
            <pc:docMk/>
            <pc:sldMasterMk cId="0" sldId="2147483962"/>
            <pc:sldLayoutMk cId="1617778144" sldId="2147486361"/>
          </pc:sldLayoutMkLst>
        </pc:sldLayoutChg>
        <pc:sldLayoutChg chg="setBg">
          <pc:chgData name="Rod Turk" userId="07228ad85b9b2d7f" providerId="LiveId" clId="{701EE586-DBCA-40F8-88C0-9706345C89F3}" dt="2023-09-27T12:37:02.768" v="718"/>
          <pc:sldLayoutMkLst>
            <pc:docMk/>
            <pc:sldMasterMk cId="0" sldId="2147483962"/>
            <pc:sldLayoutMk cId="2376301430" sldId="2147486362"/>
          </pc:sldLayoutMkLst>
        </pc:sldLayoutChg>
        <pc:sldLayoutChg chg="setBg">
          <pc:chgData name="Rod Turk" userId="07228ad85b9b2d7f" providerId="LiveId" clId="{701EE586-DBCA-40F8-88C0-9706345C89F3}" dt="2023-09-27T12:37:02.768" v="718"/>
          <pc:sldLayoutMkLst>
            <pc:docMk/>
            <pc:sldMasterMk cId="0" sldId="2147483962"/>
            <pc:sldLayoutMk cId="2654753981" sldId="2147486363"/>
          </pc:sldLayoutMkLst>
        </pc:sldLayoutChg>
        <pc:sldLayoutChg chg="setBg">
          <pc:chgData name="Rod Turk" userId="07228ad85b9b2d7f" providerId="LiveId" clId="{701EE586-DBCA-40F8-88C0-9706345C89F3}" dt="2023-09-27T12:37:02.768" v="718"/>
          <pc:sldLayoutMkLst>
            <pc:docMk/>
            <pc:sldMasterMk cId="0" sldId="2147483962"/>
            <pc:sldLayoutMk cId="923878660" sldId="2147486364"/>
          </pc:sldLayoutMkLst>
        </pc:sldLayoutChg>
        <pc:sldLayoutChg chg="setBg">
          <pc:chgData name="Rod Turk" userId="07228ad85b9b2d7f" providerId="LiveId" clId="{701EE586-DBCA-40F8-88C0-9706345C89F3}" dt="2023-09-27T12:37:02.768" v="718"/>
          <pc:sldLayoutMkLst>
            <pc:docMk/>
            <pc:sldMasterMk cId="0" sldId="2147483962"/>
            <pc:sldLayoutMk cId="3939881836" sldId="2147486365"/>
          </pc:sldLayoutMkLst>
        </pc:sldLayoutChg>
        <pc:sldLayoutChg chg="setBg">
          <pc:chgData name="Rod Turk" userId="07228ad85b9b2d7f" providerId="LiveId" clId="{701EE586-DBCA-40F8-88C0-9706345C89F3}" dt="2023-09-27T12:37:02.768" v="718"/>
          <pc:sldLayoutMkLst>
            <pc:docMk/>
            <pc:sldMasterMk cId="0" sldId="2147483962"/>
            <pc:sldLayoutMk cId="1396479902" sldId="2147486366"/>
          </pc:sldLayoutMkLst>
        </pc:sldLayoutChg>
        <pc:sldLayoutChg chg="setBg">
          <pc:chgData name="Rod Turk" userId="07228ad85b9b2d7f" providerId="LiveId" clId="{701EE586-DBCA-40F8-88C0-9706345C89F3}" dt="2023-09-27T12:37:02.768" v="718"/>
          <pc:sldLayoutMkLst>
            <pc:docMk/>
            <pc:sldMasterMk cId="0" sldId="2147483962"/>
            <pc:sldLayoutMk cId="3223021359" sldId="2147486367"/>
          </pc:sldLayoutMkLst>
        </pc:sldLayoutChg>
        <pc:sldLayoutChg chg="setBg">
          <pc:chgData name="Rod Turk" userId="07228ad85b9b2d7f" providerId="LiveId" clId="{701EE586-DBCA-40F8-88C0-9706345C89F3}" dt="2023-09-27T12:37:02.768" v="718"/>
          <pc:sldLayoutMkLst>
            <pc:docMk/>
            <pc:sldMasterMk cId="0" sldId="2147483962"/>
            <pc:sldLayoutMk cId="2082851301" sldId="21474863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20F333-90C7-D94D-4E27-850D04CB8B43}"/>
              </a:ext>
            </a:extLst>
          </p:cNvPr>
          <p:cNvSpPr>
            <a:spLocks noGrp="1"/>
          </p:cNvSpPr>
          <p:nvPr>
            <p:ph type="hdr" sz="quarter"/>
          </p:nvPr>
        </p:nvSpPr>
        <p:spPr>
          <a:xfrm>
            <a:off x="0" y="0"/>
            <a:ext cx="3038475" cy="463550"/>
          </a:xfrm>
          <a:prstGeom prst="rect">
            <a:avLst/>
          </a:prstGeom>
        </p:spPr>
        <p:txBody>
          <a:bodyPr vert="horz" lIns="91650" tIns="45825" rIns="91650" bIns="45825" rtlCol="0"/>
          <a:lstStyle>
            <a:lvl1pPr algn="l" defTabSz="9163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43DCB4F-52A6-F00B-9D85-BC02B8AF8202}"/>
              </a:ext>
            </a:extLst>
          </p:cNvPr>
          <p:cNvSpPr>
            <a:spLocks noGrp="1"/>
          </p:cNvSpPr>
          <p:nvPr>
            <p:ph type="dt" idx="1"/>
          </p:nvPr>
        </p:nvSpPr>
        <p:spPr>
          <a:xfrm>
            <a:off x="3970338" y="0"/>
            <a:ext cx="3038475" cy="463550"/>
          </a:xfrm>
          <a:prstGeom prst="rect">
            <a:avLst/>
          </a:prstGeom>
        </p:spPr>
        <p:txBody>
          <a:bodyPr vert="horz" lIns="91650" tIns="45825" rIns="91650" bIns="45825" rtlCol="0"/>
          <a:lstStyle>
            <a:lvl1pPr algn="r" defTabSz="916396"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0189AD7F-0D2E-6B01-E121-8E75E58D132A}"/>
              </a:ext>
            </a:extLst>
          </p:cNvPr>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a:extLst>
              <a:ext uri="{FF2B5EF4-FFF2-40B4-BE49-F238E27FC236}">
                <a16:creationId xmlns:a16="http://schemas.microsoft.com/office/drawing/2014/main" id="{F5FD94C9-271D-BEA6-2351-4E4DEEA352BC}"/>
              </a:ext>
            </a:extLst>
          </p:cNvPr>
          <p:cNvSpPr>
            <a:spLocks noGrp="1"/>
          </p:cNvSpPr>
          <p:nvPr>
            <p:ph type="body" sz="quarter" idx="3"/>
          </p:nvPr>
        </p:nvSpPr>
        <p:spPr>
          <a:xfrm>
            <a:off x="701675" y="4416425"/>
            <a:ext cx="5607050" cy="4181475"/>
          </a:xfrm>
          <a:prstGeom prst="rect">
            <a:avLst/>
          </a:prstGeom>
        </p:spPr>
        <p:txBody>
          <a:bodyPr vert="horz" lIns="91650" tIns="45825" rIns="91650" bIns="458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746923-1A26-E1AA-9A5A-3A376E3CE384}"/>
              </a:ext>
            </a:extLst>
          </p:cNvPr>
          <p:cNvSpPr>
            <a:spLocks noGrp="1"/>
          </p:cNvSpPr>
          <p:nvPr>
            <p:ph type="ftr" sz="quarter" idx="4"/>
          </p:nvPr>
        </p:nvSpPr>
        <p:spPr>
          <a:xfrm>
            <a:off x="0" y="8831263"/>
            <a:ext cx="3038475" cy="463550"/>
          </a:xfrm>
          <a:prstGeom prst="rect">
            <a:avLst/>
          </a:prstGeom>
        </p:spPr>
        <p:txBody>
          <a:bodyPr vert="horz" lIns="91650" tIns="45825" rIns="91650" bIns="45825" rtlCol="0" anchor="b"/>
          <a:lstStyle>
            <a:lvl1pPr algn="l" defTabSz="9163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AF15D5D-3DEC-85F6-524D-0B5473325719}"/>
              </a:ext>
            </a:extLst>
          </p:cNvPr>
          <p:cNvSpPr>
            <a:spLocks noGrp="1"/>
          </p:cNvSpPr>
          <p:nvPr>
            <p:ph type="sldNum" sz="quarter" idx="5"/>
          </p:nvPr>
        </p:nvSpPr>
        <p:spPr>
          <a:xfrm>
            <a:off x="3970338" y="8831263"/>
            <a:ext cx="3038475" cy="463550"/>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pPr>
              <a:defRPr/>
            </a:pPr>
            <a:fld id="{543D8C1B-B194-4D48-8E44-9499D14AAB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f.ly/logosres/nicot23is2?ref=Page.p+106&amp;off=29&amp;ctx=ON+GOD+AND+THE+GODS%0a~The+pagan+understan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f.ly/logosres/nicot23is2?ref=Page.p+106&amp;off=29&amp;ctx=ON+GOD+AND+THE+GODS%0a~The+pagan+understan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f.ly/logosres/esv?ref=BibleESV.Is41.6&amp;off=0&amp;ctx=awn+near+and+come.+%0a~+6%C2%A0+Everyone+helps+%E2%80%A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f.ly/logosres/nicot23is2?ref=BibleBHS.Is41.24&amp;off=1093&amp;ctx=+matter+of+choices.+~For+a+classic+expr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ref.ly/logosres/esv?ref=BibleESV.Jos24.14&amp;off=30&amp;ctx=m+You+Will+Serve%0a14%C2%A0~g%E2%80%9CNow+therefore+fea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ly/logosres/nicot23is2?ref=BibleBHS.Is41.29&amp;off=895&amp;ctx=s+mere+foolishness.+~It+is+only+a+God+wh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job+38&amp;version=ESV#fen-ESV-13797a"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biblegateway.com/passage/?search=job+38&amp;version=ESV#fen-ESV-13830d" TargetMode="External"/><Relationship Id="rId5" Type="http://schemas.openxmlformats.org/officeDocument/2006/relationships/hyperlink" Target="https://www.biblegateway.com/passage/?search=job+38&amp;version=ESV#fen-ESV-13830c" TargetMode="External"/><Relationship Id="rId4" Type="http://schemas.openxmlformats.org/officeDocument/2006/relationships/hyperlink" Target="https://www.biblegateway.com/passage/?search=job+38&amp;version=ESV#fen-ESV-13826b"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0</a:t>
            </a:fld>
            <a:endParaRPr lang="en-US" altLang="en-US"/>
          </a:p>
        </p:txBody>
      </p:sp>
    </p:spTree>
    <p:extLst>
      <p:ext uri="{BB962C8B-B14F-4D97-AF65-F5344CB8AC3E}">
        <p14:creationId xmlns:p14="http://schemas.microsoft.com/office/powerpoint/2010/main" val="357785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rtl="0"/>
            <a:r>
              <a:rPr lang="en-US" sz="1200" dirty="0"/>
              <a:t>The pagan understanding of existence rests on the concept of continuity. According to this concept, everything that exists is part of everything else. Thus humanity, nature, and deity are all inseparable from one another. In an ultimate sense, the cosmos is eternal. What is always has been, and what has been always will be. In the cycles of existence there is no beginning and no end, and nothing ever changes. Thus the way to tell the future in such a system is to find the ways in which the present is congruent with the past, for what happened in the past under similar circumstances must happen again. But the gods are absolutely helpless to tell us how the world began or how it will end; the gods are the system personified. By the same token, they are helpless to tell us about something that has never happened before. First, by definition there cannot be such a thing; second, the system cannot know what it has not yet experienced.</a:t>
            </a:r>
          </a:p>
          <a:p>
            <a:pPr algn="l" rtl="0"/>
            <a:r>
              <a:rPr lang="en-US" sz="1200" dirty="0"/>
              <a:t>Thus Isaiah’s attack betrays a penetrating understanding of the nature of the system he is attacking. He has attacked it precisely at its weak point. His attack also illustrates the breathtaking difference between his (and the Bible’s) conception of God and that of Israel’s neighbors. What kind of God is he who knows what has not happened? What kind of God is he who can explain the first principles of existence? He is one who is Other than the system, one who has made the system according to certain specifications, one who makes the system operate according to his sovereign will. He is the one who is himself “the first and the last” (cf. 41:4; 44:6; 48:12; and the discussion of “first” and “last” above on 41:22). Isaiah says, in effect, that anything worthy of the term “god” must be more than the system itself. Since these beings are incapable of independent activity, they are not gods. This is philosophical sophistication of a sort found elsewhere only in the logical reductionism of Aristotle’s Unmoved Mover. But there it is little more than an abstract formulation that was little more than a philosophical concept. Here it is the fervently held conviction of a whole people, a conviction that was to change the entire Western world. Whence came such a belief, except, as the Hebrews insist, through divine self-revelation?</a:t>
            </a:r>
          </a:p>
          <a:p>
            <a:pPr lvl="1"/>
            <a:r>
              <a:rPr lang="en-US" dirty="0"/>
              <a:t> John N. Oswalt, , The New International Commentary on the Old Testament (Grand Rapids, MI: Wm. B. Eerdmans Publishing Co., 1998), 106.</a:t>
            </a:r>
          </a:p>
          <a:p>
            <a:pPr algn="l" rtl="0"/>
            <a:endParaRPr lang="en-US" dirty="0"/>
          </a:p>
          <a:p>
            <a:r>
              <a:rPr lang="en-US" b="0" i="0" u="none" strike="noStrike" baseline="0" dirty="0"/>
              <a:t> John N. Oswalt, </a:t>
            </a:r>
            <a:r>
              <a:rPr lang="en-US" b="0" i="1" u="sng" strike="noStrike" baseline="0" dirty="0">
                <a:solidFill>
                  <a:srgbClr val="0000FF"/>
                </a:solidFill>
                <a:hlinkClick r:id="rId3"/>
              </a:rPr>
              <a:t>The Book of Isaiah, Chapters 40–66</a:t>
            </a:r>
            <a:r>
              <a:rPr lang="en-US" b="0" i="0" u="none" strike="noStrike" baseline="0" dirty="0">
                <a:solidFill>
                  <a:srgbClr val="0000FF"/>
                </a:solidFill>
                <a:hlinkClick r:id="rId3"/>
              </a:rPr>
              <a:t>, The New International Commentary on the Old Testament (Grand Rapids, MI: Wm. B. Eerdmans Publishing Co., 1998), 106.</a:t>
            </a:r>
          </a:p>
          <a:p>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20780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rtl="0"/>
            <a:r>
              <a:rPr lang="en-US" sz="1200" dirty="0"/>
              <a:t>The pagan understanding of existence rests on the concept of continuity. According to this concept, everything that exists is part of everything else. Thus humanity, nature, and deity are all inseparable from one another. In an ultimate sense, the cosmos is eternal. What is always has been, and what has been always will be. In the cycles of existence there is no beginning and no end, and nothing ever changes. Thus the way to tell the future in such a system is to find the ways in which the present is congruent with the past, for what happened in the past under similar circumstances must happen again. But the gods are absolutely helpless to tell us how the world began or how it will end; the gods are the system personified. By the same token, they are helpless to tell us about something that has never happened before. First, by definition there cannot be such a thing; second, the system cannot know what it has not yet experienced.</a:t>
            </a:r>
          </a:p>
          <a:p>
            <a:pPr algn="l" rtl="0"/>
            <a:r>
              <a:rPr lang="en-US" sz="1200" dirty="0"/>
              <a:t>Thus Isaiah’s attack betrays a penetrating understanding of the nature of the system he is attacking. He has attacked it precisely at its weak point. His attack also illustrates the breathtaking difference between his (and the Bible’s) conception of God and that of Israel’s neighbors. What kind of God is he who knows what has not happened? What kind of God is he who can explain the first principles of existence? He is one who is Other than the system, one who has made the system according to certain specifications, one who makes the system operate according to his sovereign will. He is the one who is himself “the first and the last” (cf. 41:4; 44:6; 48:12; and the discussion of “first” and “last” above on 41:22). Isaiah says, in effect, that anything worthy of the term “god” must be more than the system itself. Since these beings are incapable of independent activity, they are not gods. This is philosophical sophistication of a sort found elsewhere only in the logical reductionism of Aristotle’s Unmoved Mover. But there it is little more than an abstract formulation that was little more than a philosophical concept. Here it is the fervently held conviction of a whole people, a conviction that was to change the entire Western world. Whence came such a belief, except, as the Hebrews insist, through divine self-revelation?</a:t>
            </a:r>
          </a:p>
          <a:p>
            <a:pPr lvl="1"/>
            <a:r>
              <a:rPr lang="en-US" dirty="0"/>
              <a:t> John N. Oswalt, , The New International Commentary on the Old Testament (Grand Rapids, MI: Wm. B. Eerdmans Publishing Co., 1998), 106.</a:t>
            </a:r>
          </a:p>
          <a:p>
            <a:pPr algn="l" rtl="0"/>
            <a:endParaRPr lang="en-US" dirty="0"/>
          </a:p>
          <a:p>
            <a:r>
              <a:rPr lang="en-US" b="0" i="0" u="none" strike="noStrike" baseline="0" dirty="0"/>
              <a:t> John N. Oswalt, </a:t>
            </a:r>
            <a:r>
              <a:rPr lang="en-US" b="0" i="1" u="sng" strike="noStrike" baseline="0" dirty="0">
                <a:solidFill>
                  <a:srgbClr val="0000FF"/>
                </a:solidFill>
                <a:hlinkClick r:id="rId3"/>
              </a:rPr>
              <a:t>The Book of Isaiah, Chapters 40–66</a:t>
            </a:r>
            <a:r>
              <a:rPr lang="en-US" b="0" i="0" u="none" strike="noStrike" baseline="0" dirty="0">
                <a:solidFill>
                  <a:srgbClr val="0000FF"/>
                </a:solidFill>
                <a:hlinkClick r:id="rId3"/>
              </a:rPr>
              <a:t>, The New International Commentary on the Old Testament (Grand Rapids, MI: Wm. B. Eerdmans Publishing Co., 1998), 106.</a:t>
            </a:r>
          </a:p>
          <a:p>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34100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t>Isaiah 41: 6-7</a:t>
            </a:r>
          </a:p>
          <a:p>
            <a:pPr algn="l" rtl="0"/>
            <a:r>
              <a:rPr lang="en-US" sz="1200" dirty="0"/>
              <a:t>	</a:t>
            </a:r>
            <a:r>
              <a:rPr lang="en-US" sz="1000" b="1" dirty="0"/>
              <a:t>6 </a:t>
            </a:r>
            <a:r>
              <a:rPr lang="en-US" sz="1200" b="1" dirty="0"/>
              <a:t>	Everyone helps his neighbor </a:t>
            </a:r>
          </a:p>
          <a:p>
            <a:pPr algn="l" rtl="0"/>
            <a:r>
              <a:rPr lang="en-US" sz="1200" dirty="0"/>
              <a:t>and says to his brother, “Be strong!” </a:t>
            </a:r>
          </a:p>
          <a:p>
            <a:pPr algn="l" rtl="0"/>
            <a:r>
              <a:rPr lang="en-US" sz="1200" dirty="0"/>
              <a:t>	</a:t>
            </a:r>
            <a:r>
              <a:rPr lang="en-US" sz="1000" b="1" dirty="0"/>
              <a:t>7 </a:t>
            </a:r>
            <a:r>
              <a:rPr lang="en-US" sz="1200" b="1" dirty="0"/>
              <a:t>	The craftsman strengthens the goldsmith, </a:t>
            </a:r>
          </a:p>
          <a:p>
            <a:pPr algn="l" rtl="0"/>
            <a:r>
              <a:rPr lang="en-US" sz="1200" dirty="0"/>
              <a:t>and he who smooths with the hammer him who strikes the anvil, </a:t>
            </a:r>
          </a:p>
          <a:p>
            <a:pPr algn="l" rtl="0"/>
            <a:r>
              <a:rPr lang="en-US" sz="1200" dirty="0"/>
              <a:t>saying of the soldering, “It is good”; </a:t>
            </a:r>
          </a:p>
          <a:p>
            <a:pPr algn="l" rtl="0"/>
            <a:r>
              <a:rPr lang="en-US" sz="1200" dirty="0"/>
              <a:t>and they strengthen it with nails so that it cannot be moved</a:t>
            </a:r>
          </a:p>
          <a:p>
            <a:pPr lvl="1"/>
            <a:r>
              <a:rPr lang="en-US" dirty="0"/>
              <a:t>  (Wheaton, IL: Crossway Bibles, 2016), Is 41:67.</a:t>
            </a:r>
          </a:p>
          <a:p>
            <a:pPr algn="l" rtl="0"/>
            <a:endParaRPr lang="en-US" dirty="0"/>
          </a:p>
          <a:p>
            <a:r>
              <a:rPr lang="en-US" b="0" i="0" u="none" strike="noStrike" baseline="0" dirty="0"/>
              <a:t> </a:t>
            </a:r>
            <a:r>
              <a:rPr lang="en-US" b="0" i="1" u="sng" strike="noStrike" baseline="0" dirty="0">
                <a:solidFill>
                  <a:srgbClr val="0000FF"/>
                </a:solidFill>
                <a:hlinkClick r:id="rId3"/>
              </a:rPr>
              <a:t>The Holy Bible: English Standard Version</a:t>
            </a:r>
            <a:r>
              <a:rPr lang="en-US" b="0" i="0" u="none" strike="noStrike" baseline="0" dirty="0">
                <a:solidFill>
                  <a:srgbClr val="0000FF"/>
                </a:solidFill>
                <a:hlinkClick r:id="rId3"/>
              </a:rPr>
              <a:t> (Wheaton, IL: Crossway Bibles, 2016), Is 41:6–7.</a:t>
            </a:r>
          </a:p>
          <a:p>
            <a:endParaRPr lang="en-US" dirty="0"/>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17</a:t>
            </a:fld>
            <a:endParaRPr lang="en-US" altLang="en-US"/>
          </a:p>
        </p:txBody>
      </p:sp>
    </p:spTree>
    <p:extLst>
      <p:ext uri="{BB962C8B-B14F-4D97-AF65-F5344CB8AC3E}">
        <p14:creationId xmlns:p14="http://schemas.microsoft.com/office/powerpoint/2010/main" val="3574885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a:t>For a classic expression of this point in the context of becoming a servant of God, see Josh. 24:15.</a:t>
            </a:r>
          </a:p>
          <a:p>
            <a:pPr lvl="1"/>
            <a:r>
              <a:rPr lang="en-US" dirty="0"/>
              <a:t> John N. Oswalt, , The New International Commentary on the Old Testament (Grand Rapids, MI: Wm. B. Eerdmans Publishing Co., 1998), 102.</a:t>
            </a:r>
          </a:p>
          <a:p>
            <a:r>
              <a:rPr lang="en-US" b="0" i="0" u="none" strike="noStrike" baseline="0" dirty="0"/>
              <a:t> John N. Oswalt, </a:t>
            </a:r>
            <a:r>
              <a:rPr lang="en-US" b="0" i="1" u="sng" strike="noStrike" baseline="0" dirty="0">
                <a:solidFill>
                  <a:srgbClr val="0000FF"/>
                </a:solidFill>
                <a:hlinkClick r:id="rId3"/>
              </a:rPr>
              <a:t>The Book of Isaiah, Chapters 40–66</a:t>
            </a:r>
            <a:r>
              <a:rPr lang="en-US" b="0" i="0" u="none" strike="noStrike" baseline="0" dirty="0">
                <a:solidFill>
                  <a:srgbClr val="0000FF"/>
                </a:solidFill>
                <a:hlinkClick r:id="rId3"/>
              </a:rPr>
              <a:t>, The New International Commentary on the Old Testament (Grand Rapids, MI: Wm. B. Eerdmans Publishing Co., 1998), 102.</a:t>
            </a:r>
          </a:p>
          <a:p>
            <a:endParaRPr lang="en-US" b="0" i="0" u="none" strike="noStrike" baseline="0" dirty="0">
              <a:solidFill>
                <a:srgbClr val="0000FF"/>
              </a:solidFill>
              <a:hlinkClick r:id="rId3"/>
            </a:endParaRPr>
          </a:p>
          <a:p>
            <a:r>
              <a:rPr lang="en-US" b="0" i="0" u="none" strike="noStrike" baseline="0" dirty="0">
                <a:solidFill>
                  <a:srgbClr val="0000FF"/>
                </a:solidFill>
                <a:hlinkClick r:id="rId3"/>
              </a:rPr>
              <a:t>Joshua 24:15 </a:t>
            </a:r>
          </a:p>
          <a:p>
            <a:endParaRPr lang="en-US" sz="1600" b="0" i="0" u="none" strike="noStrike" baseline="0" dirty="0">
              <a:solidFill>
                <a:srgbClr val="0000FF"/>
              </a:solidFill>
              <a:hlinkClick r:id="rId3"/>
            </a:endParaRPr>
          </a:p>
          <a:p>
            <a:pPr algn="just" rtl="0"/>
            <a:r>
              <a:rPr lang="en-US" sz="1600" b="0" dirty="0"/>
              <a:t>	14 	“Now therefore fear the Lord and serve him in sincerity and in faithfulness. Put away the gods that your fathers served beyond the River and in Egypt, and serve the Lord. </a:t>
            </a:r>
          </a:p>
          <a:p>
            <a:pPr algn="just" rtl="0"/>
            <a:r>
              <a:rPr lang="en-US" sz="1600" b="0" dirty="0"/>
              <a:t>	15 	And if it is evil in your eyes to serve the Lord, choose this day whom you will serve, whether the gods your fathers served in the region beyond the River, or the gods of the Amorites in whose land you dwell. But as for me and my house, we will serve the Lord.” </a:t>
            </a:r>
          </a:p>
          <a:p>
            <a:r>
              <a:rPr lang="en-US" sz="1600" b="0" dirty="0"/>
              <a:t>  (Wheaton, IL: Crossway Bibles, 2016), Jos 24:1415.</a:t>
            </a:r>
          </a:p>
          <a:p>
            <a:pPr algn="just" rtl="0"/>
            <a:endParaRPr lang="en-US" sz="1600" b="0" dirty="0"/>
          </a:p>
          <a:p>
            <a:r>
              <a:rPr lang="en-US" sz="1600" b="0" i="0" u="none" strike="noStrike" baseline="0" dirty="0"/>
              <a:t> </a:t>
            </a:r>
            <a:r>
              <a:rPr lang="en-US" sz="1600" b="0" i="1" u="sng" strike="noStrike" baseline="0" dirty="0">
                <a:solidFill>
                  <a:srgbClr val="0000FF"/>
                </a:solidFill>
                <a:hlinkClick r:id="rId4"/>
              </a:rPr>
              <a:t>The Holy Bible: English Standard Version</a:t>
            </a:r>
            <a:r>
              <a:rPr lang="en-US" sz="1600" b="0" i="0" u="none" strike="noStrike" baseline="0" dirty="0">
                <a:solidFill>
                  <a:srgbClr val="0000FF"/>
                </a:solidFill>
                <a:hlinkClick r:id="rId4"/>
              </a:rPr>
              <a:t> (Wheaton, IL: Crossway Bibles, 2016), Jos 24:14–15.</a:t>
            </a:r>
          </a:p>
          <a:p>
            <a:endParaRPr lang="en-US" sz="1600" b="0" i="0" u="none" strike="noStrike" baseline="0" dirty="0">
              <a:solidFill>
                <a:srgbClr val="0000FF"/>
              </a:solidFill>
              <a:hlinkClick r:id="rId3"/>
            </a:endParaRPr>
          </a:p>
          <a:p>
            <a:endParaRPr lang="en-US" sz="1600" b="0" i="0" u="none" strike="noStrike" baseline="0" dirty="0">
              <a:solidFill>
                <a:srgbClr val="0000FF"/>
              </a:solidFill>
              <a:hlinkClick r:id="rId3"/>
            </a:endParaRPr>
          </a:p>
          <a:p>
            <a:endParaRPr lang="en-US" dirty="0"/>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19</a:t>
            </a:fld>
            <a:endParaRPr lang="en-US" altLang="en-US"/>
          </a:p>
        </p:txBody>
      </p:sp>
    </p:spTree>
    <p:extLst>
      <p:ext uri="{BB962C8B-B14F-4D97-AF65-F5344CB8AC3E}">
        <p14:creationId xmlns:p14="http://schemas.microsoft.com/office/powerpoint/2010/main" val="253844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only a God who is totally Other than this world that he can never be imaged in any of this world’s forms who can explain to us why he created the world and who can be free enough from it to direct and redirect its progress so as to deliver it from itself.</a:t>
            </a:r>
          </a:p>
          <a:p>
            <a:pPr lvl="1"/>
            <a:r>
              <a:rPr lang="en-US" dirty="0"/>
              <a:t> John N. Oswalt, , The New International Commentary on the Old Testament (Grand Rapids, MI: Wm. B. Eerdmans Publishing Co., 1998), 105.</a:t>
            </a:r>
          </a:p>
          <a:p>
            <a:r>
              <a:rPr lang="en-US" b="0" i="0" u="none" strike="noStrike" baseline="0" dirty="0"/>
              <a:t> John N. Oswalt, </a:t>
            </a:r>
            <a:r>
              <a:rPr lang="en-US" b="0" i="1" u="sng" strike="noStrike" baseline="0" dirty="0">
                <a:solidFill>
                  <a:srgbClr val="0000FF"/>
                </a:solidFill>
                <a:hlinkClick r:id="rId3"/>
              </a:rPr>
              <a:t>The Book of Isaiah, Chapters 40–66</a:t>
            </a:r>
            <a:r>
              <a:rPr lang="en-US" b="0" i="0" u="none" strike="noStrike" baseline="0" dirty="0">
                <a:solidFill>
                  <a:srgbClr val="0000FF"/>
                </a:solidFill>
                <a:hlinkClick r:id="rId3"/>
              </a:rPr>
              <a:t>, The New International Commentary on the Old Testament (Grand Rapids, MI: Wm. B. Eerdmans Publishing Co., 1998), 105.</a:t>
            </a:r>
          </a:p>
          <a:p>
            <a:endParaRPr lang="en-US" dirty="0"/>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23</a:t>
            </a:fld>
            <a:endParaRPr lang="en-US" altLang="en-US"/>
          </a:p>
        </p:txBody>
      </p:sp>
    </p:spTree>
    <p:extLst>
      <p:ext uri="{BB962C8B-B14F-4D97-AF65-F5344CB8AC3E}">
        <p14:creationId xmlns:p14="http://schemas.microsoft.com/office/powerpoint/2010/main" val="2074274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US" b="1" i="0" dirty="0">
                <a:solidFill>
                  <a:srgbClr val="000000"/>
                </a:solidFill>
                <a:effectLst/>
                <a:latin typeface="system-ui"/>
              </a:rPr>
              <a:t>The </a:t>
            </a:r>
            <a:r>
              <a:rPr lang="en-US" b="1" i="0" cap="small" dirty="0">
                <a:solidFill>
                  <a:srgbClr val="000000"/>
                </a:solidFill>
                <a:effectLst/>
                <a:latin typeface="system-ui"/>
              </a:rPr>
              <a:t>Lord</a:t>
            </a:r>
            <a:r>
              <a:rPr lang="en-US" b="1" i="0" dirty="0">
                <a:solidFill>
                  <a:srgbClr val="000000"/>
                </a:solidFill>
                <a:effectLst/>
                <a:latin typeface="system-ui"/>
              </a:rPr>
              <a:t> Answers Job</a:t>
            </a:r>
          </a:p>
          <a:p>
            <a:pPr algn="l"/>
            <a:r>
              <a:rPr lang="en-US" b="1" i="0" dirty="0">
                <a:solidFill>
                  <a:srgbClr val="000000"/>
                </a:solidFill>
                <a:effectLst/>
                <a:latin typeface="system-ui"/>
              </a:rPr>
              <a:t>38 </a:t>
            </a:r>
            <a:r>
              <a:rPr lang="en-US" b="0" i="0" dirty="0">
                <a:solidFill>
                  <a:srgbClr val="000000"/>
                </a:solidFill>
                <a:effectLst/>
                <a:latin typeface="system-ui"/>
              </a:rPr>
              <a:t>Then the </a:t>
            </a:r>
            <a:r>
              <a:rPr lang="en-US" b="0" i="0" cap="small" dirty="0">
                <a:solidFill>
                  <a:srgbClr val="000000"/>
                </a:solidFill>
                <a:effectLst/>
                <a:latin typeface="system-ui"/>
              </a:rPr>
              <a:t>Lord</a:t>
            </a:r>
            <a:r>
              <a:rPr lang="en-US" b="0" i="0" dirty="0">
                <a:solidFill>
                  <a:srgbClr val="000000"/>
                </a:solidFill>
                <a:effectLst/>
                <a:latin typeface="system-ui"/>
              </a:rPr>
              <a:t> answered Job out of the whirlwind and said:</a:t>
            </a:r>
          </a:p>
          <a:p>
            <a:pPr algn="l"/>
            <a:r>
              <a:rPr lang="en-US" b="1" i="0" baseline="30000" dirty="0">
                <a:solidFill>
                  <a:srgbClr val="000000"/>
                </a:solidFill>
                <a:effectLst/>
                <a:latin typeface="system-ui"/>
              </a:rPr>
              <a:t>2 </a:t>
            </a:r>
            <a:r>
              <a:rPr lang="en-US" b="0" i="0" dirty="0">
                <a:solidFill>
                  <a:srgbClr val="000000"/>
                </a:solidFill>
                <a:effectLst/>
                <a:latin typeface="system-ui"/>
              </a:rPr>
              <a:t>“Who is this that darkens counsel by words without knowledge?</a:t>
            </a:r>
            <a:br>
              <a:rPr lang="en-US" b="0" i="0" dirty="0">
                <a:solidFill>
                  <a:srgbClr val="000000"/>
                </a:solidFill>
                <a:effectLst/>
                <a:latin typeface="system-ui"/>
              </a:rPr>
            </a:br>
            <a:r>
              <a:rPr lang="en-US" b="1" i="0" baseline="30000" dirty="0">
                <a:solidFill>
                  <a:srgbClr val="000000"/>
                </a:solidFill>
                <a:effectLst/>
                <a:latin typeface="system-ui"/>
              </a:rPr>
              <a:t>3 </a:t>
            </a:r>
            <a:r>
              <a:rPr lang="en-US" b="0" i="0" dirty="0">
                <a:solidFill>
                  <a:srgbClr val="000000"/>
                </a:solidFill>
                <a:effectLst/>
                <a:latin typeface="system-ui"/>
              </a:rPr>
              <a:t>Dress for action</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like a man;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 will question you, and you make it known to me.</a:t>
            </a:r>
          </a:p>
          <a:p>
            <a:pPr algn="l"/>
            <a:r>
              <a:rPr lang="en-US" b="1" i="0" baseline="30000" dirty="0">
                <a:solidFill>
                  <a:srgbClr val="000000"/>
                </a:solidFill>
                <a:effectLst/>
                <a:latin typeface="system-ui"/>
              </a:rPr>
              <a:t>4 </a:t>
            </a:r>
            <a:r>
              <a:rPr lang="en-US" b="0" i="0" dirty="0">
                <a:solidFill>
                  <a:srgbClr val="000000"/>
                </a:solidFill>
                <a:effectLst/>
                <a:latin typeface="system-ui"/>
              </a:rPr>
              <a:t>“Where were you when I laid the foundation of the earth?</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Tell me, if you have understanding.</a:t>
            </a:r>
            <a:br>
              <a:rPr lang="en-US" b="0" i="0" dirty="0">
                <a:solidFill>
                  <a:srgbClr val="000000"/>
                </a:solidFill>
                <a:effectLst/>
                <a:latin typeface="system-ui"/>
              </a:rPr>
            </a:br>
            <a:r>
              <a:rPr lang="en-US" b="1" i="0" baseline="30000" dirty="0">
                <a:solidFill>
                  <a:srgbClr val="000000"/>
                </a:solidFill>
                <a:effectLst/>
                <a:latin typeface="system-ui"/>
              </a:rPr>
              <a:t>5 </a:t>
            </a:r>
            <a:r>
              <a:rPr lang="en-US" b="0" i="0" dirty="0">
                <a:solidFill>
                  <a:srgbClr val="000000"/>
                </a:solidFill>
                <a:effectLst/>
                <a:latin typeface="system-ui"/>
              </a:rPr>
              <a:t>Who determined its measurements—surely you know!</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who stretched the line upon it?</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On what were its bases sunk,</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who laid its cornerstone,</a:t>
            </a:r>
            <a:br>
              <a:rPr lang="en-US" b="0" i="0" dirty="0">
                <a:solidFill>
                  <a:srgbClr val="000000"/>
                </a:solidFill>
                <a:effectLst/>
                <a:latin typeface="system-ui"/>
              </a:rPr>
            </a:br>
            <a:r>
              <a:rPr lang="en-US" b="1" i="0" baseline="30000" dirty="0">
                <a:solidFill>
                  <a:srgbClr val="000000"/>
                </a:solidFill>
                <a:effectLst/>
                <a:latin typeface="system-ui"/>
              </a:rPr>
              <a:t>7 </a:t>
            </a:r>
            <a:r>
              <a:rPr lang="en-US" b="0" i="0" dirty="0">
                <a:solidFill>
                  <a:srgbClr val="000000"/>
                </a:solidFill>
                <a:effectLst/>
                <a:latin typeface="system-ui"/>
              </a:rPr>
              <a:t>when the morning stars sang together</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all the sons of God shouted for joy?</a:t>
            </a:r>
          </a:p>
          <a:p>
            <a:pPr algn="l"/>
            <a:r>
              <a:rPr lang="en-US" b="1" i="0" baseline="30000" dirty="0">
                <a:solidFill>
                  <a:srgbClr val="000000"/>
                </a:solidFill>
                <a:effectLst/>
                <a:latin typeface="system-ui"/>
              </a:rPr>
              <a:t>8 </a:t>
            </a:r>
            <a:r>
              <a:rPr lang="en-US" b="0" i="0" dirty="0">
                <a:solidFill>
                  <a:srgbClr val="000000"/>
                </a:solidFill>
                <a:effectLst/>
                <a:latin typeface="system-ui"/>
              </a:rPr>
              <a:t>“Or who shut in the sea with doors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when it burst out from the womb,</a:t>
            </a:r>
            <a:br>
              <a:rPr lang="en-US" b="0" i="0" dirty="0">
                <a:solidFill>
                  <a:srgbClr val="000000"/>
                </a:solidFill>
                <a:effectLst/>
                <a:latin typeface="system-ui"/>
              </a:rPr>
            </a:br>
            <a:r>
              <a:rPr lang="en-US" b="1" i="0" baseline="30000" dirty="0">
                <a:solidFill>
                  <a:srgbClr val="000000"/>
                </a:solidFill>
                <a:effectLst/>
                <a:latin typeface="system-ui"/>
              </a:rPr>
              <a:t>9 </a:t>
            </a:r>
            <a:r>
              <a:rPr lang="en-US" b="0" i="0" dirty="0">
                <a:solidFill>
                  <a:srgbClr val="000000"/>
                </a:solidFill>
                <a:effectLst/>
                <a:latin typeface="system-ui"/>
              </a:rPr>
              <a:t>when I made clouds its garment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thick darkness its swaddling band,</a:t>
            </a:r>
            <a:br>
              <a:rPr lang="en-US" b="0" i="0" dirty="0">
                <a:solidFill>
                  <a:srgbClr val="000000"/>
                </a:solidFill>
                <a:effectLst/>
                <a:latin typeface="system-ui"/>
              </a:rPr>
            </a:br>
            <a:r>
              <a:rPr lang="en-US" b="1" i="0" baseline="30000" dirty="0">
                <a:solidFill>
                  <a:srgbClr val="000000"/>
                </a:solidFill>
                <a:effectLst/>
                <a:latin typeface="system-ui"/>
              </a:rPr>
              <a:t>10 </a:t>
            </a:r>
            <a:r>
              <a:rPr lang="en-US" b="0" i="0" dirty="0">
                <a:solidFill>
                  <a:srgbClr val="000000"/>
                </a:solidFill>
                <a:effectLst/>
                <a:latin typeface="system-ui"/>
              </a:rPr>
              <a:t>and prescribed limits for it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set bars and doors,</a:t>
            </a:r>
            <a:br>
              <a:rPr lang="en-US" b="0" i="0" dirty="0">
                <a:solidFill>
                  <a:srgbClr val="000000"/>
                </a:solidFill>
                <a:effectLst/>
                <a:latin typeface="system-ui"/>
              </a:rPr>
            </a:br>
            <a:r>
              <a:rPr lang="en-US" b="1" i="0" baseline="30000" dirty="0">
                <a:solidFill>
                  <a:srgbClr val="000000"/>
                </a:solidFill>
                <a:effectLst/>
                <a:latin typeface="system-ui"/>
              </a:rPr>
              <a:t>11 </a:t>
            </a:r>
            <a:r>
              <a:rPr lang="en-US" b="0" i="0" dirty="0">
                <a:solidFill>
                  <a:srgbClr val="000000"/>
                </a:solidFill>
                <a:effectLst/>
                <a:latin typeface="system-ui"/>
              </a:rPr>
              <a:t>and said, ‘Thus far shall you come, and no farther,</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here shall your proud waves be stayed’?</a:t>
            </a:r>
          </a:p>
          <a:p>
            <a:pPr algn="l"/>
            <a:r>
              <a:rPr lang="en-US" b="1" i="0" baseline="30000" dirty="0">
                <a:solidFill>
                  <a:srgbClr val="000000"/>
                </a:solidFill>
                <a:effectLst/>
                <a:latin typeface="system-ui"/>
              </a:rPr>
              <a:t>12 </a:t>
            </a:r>
            <a:r>
              <a:rPr lang="en-US" b="0" i="0" dirty="0">
                <a:solidFill>
                  <a:srgbClr val="000000"/>
                </a:solidFill>
                <a:effectLst/>
                <a:latin typeface="system-ui"/>
              </a:rPr>
              <a:t>“Have you commanded the morning since your days began,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caused the dawn to know its place,</a:t>
            </a:r>
            <a:br>
              <a:rPr lang="en-US" b="0" i="0" dirty="0">
                <a:solidFill>
                  <a:srgbClr val="000000"/>
                </a:solidFill>
                <a:effectLst/>
                <a:latin typeface="system-ui"/>
              </a:rPr>
            </a:br>
            <a:r>
              <a:rPr lang="en-US" b="1" i="0" baseline="30000" dirty="0">
                <a:solidFill>
                  <a:srgbClr val="000000"/>
                </a:solidFill>
                <a:effectLst/>
                <a:latin typeface="system-ui"/>
              </a:rPr>
              <a:t>13 </a:t>
            </a:r>
            <a:r>
              <a:rPr lang="en-US" b="0" i="0" dirty="0">
                <a:solidFill>
                  <a:srgbClr val="000000"/>
                </a:solidFill>
                <a:effectLst/>
                <a:latin typeface="system-ui"/>
              </a:rPr>
              <a:t>that it might take hold of the skirts of the earth,</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wicked be shaken out of it?</a:t>
            </a:r>
            <a:br>
              <a:rPr lang="en-US" b="0" i="0" dirty="0">
                <a:solidFill>
                  <a:srgbClr val="000000"/>
                </a:solidFill>
                <a:effectLst/>
                <a:latin typeface="system-ui"/>
              </a:rPr>
            </a:br>
            <a:r>
              <a:rPr lang="en-US" b="1" i="0" baseline="30000" dirty="0">
                <a:solidFill>
                  <a:srgbClr val="000000"/>
                </a:solidFill>
                <a:effectLst/>
                <a:latin typeface="system-ui"/>
              </a:rPr>
              <a:t>14 </a:t>
            </a:r>
            <a:r>
              <a:rPr lang="en-US" b="0" i="0" dirty="0">
                <a:solidFill>
                  <a:srgbClr val="000000"/>
                </a:solidFill>
                <a:effectLst/>
                <a:latin typeface="system-ui"/>
              </a:rPr>
              <a:t>It is changed like clay under the seal,</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its features stand out like a garment.</a:t>
            </a:r>
            <a:br>
              <a:rPr lang="en-US" b="0" i="0" dirty="0">
                <a:solidFill>
                  <a:srgbClr val="000000"/>
                </a:solidFill>
                <a:effectLst/>
                <a:latin typeface="system-ui"/>
              </a:rPr>
            </a:br>
            <a:r>
              <a:rPr lang="en-US" b="1" i="0" baseline="30000" dirty="0">
                <a:solidFill>
                  <a:srgbClr val="000000"/>
                </a:solidFill>
                <a:effectLst/>
                <a:latin typeface="system-ui"/>
              </a:rPr>
              <a:t>15 </a:t>
            </a:r>
            <a:r>
              <a:rPr lang="en-US" b="0" i="0" dirty="0">
                <a:solidFill>
                  <a:srgbClr val="000000"/>
                </a:solidFill>
                <a:effectLst/>
                <a:latin typeface="system-ui"/>
              </a:rPr>
              <a:t>From the wicked their light is withheld,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their uplifted arm is broken.</a:t>
            </a:r>
          </a:p>
          <a:p>
            <a:pPr algn="l"/>
            <a:r>
              <a:rPr lang="en-US" b="1" i="0" baseline="30000" dirty="0">
                <a:solidFill>
                  <a:srgbClr val="000000"/>
                </a:solidFill>
                <a:effectLst/>
                <a:latin typeface="system-ui"/>
              </a:rPr>
              <a:t>16 </a:t>
            </a:r>
            <a:r>
              <a:rPr lang="en-US" b="0" i="0" dirty="0">
                <a:solidFill>
                  <a:srgbClr val="000000"/>
                </a:solidFill>
                <a:effectLst/>
                <a:latin typeface="system-ui"/>
              </a:rPr>
              <a:t>“Have you entered into the springs of the sea,</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walked in the recesses of the deep?</a:t>
            </a:r>
            <a:br>
              <a:rPr lang="en-US" b="0" i="0" dirty="0">
                <a:solidFill>
                  <a:srgbClr val="000000"/>
                </a:solidFill>
                <a:effectLst/>
                <a:latin typeface="system-ui"/>
              </a:rPr>
            </a:br>
            <a:r>
              <a:rPr lang="en-US" b="1" i="0" baseline="30000" dirty="0">
                <a:solidFill>
                  <a:srgbClr val="000000"/>
                </a:solidFill>
                <a:effectLst/>
                <a:latin typeface="system-ui"/>
              </a:rPr>
              <a:t>17 </a:t>
            </a:r>
            <a:r>
              <a:rPr lang="en-US" b="0" i="0" dirty="0">
                <a:solidFill>
                  <a:srgbClr val="000000"/>
                </a:solidFill>
                <a:effectLst/>
                <a:latin typeface="system-ui"/>
              </a:rPr>
              <a:t>Have the gates of death been revealed to you,</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have you seen the gates of deep darkness?</a:t>
            </a:r>
            <a:br>
              <a:rPr lang="en-US" b="0" i="0" dirty="0">
                <a:solidFill>
                  <a:srgbClr val="000000"/>
                </a:solidFill>
                <a:effectLst/>
                <a:latin typeface="system-ui"/>
              </a:rPr>
            </a:br>
            <a:r>
              <a:rPr lang="en-US" b="1" i="0" baseline="30000" dirty="0">
                <a:solidFill>
                  <a:srgbClr val="000000"/>
                </a:solidFill>
                <a:effectLst/>
                <a:latin typeface="system-ui"/>
              </a:rPr>
              <a:t>18 </a:t>
            </a:r>
            <a:r>
              <a:rPr lang="en-US" b="0" i="0" dirty="0">
                <a:solidFill>
                  <a:srgbClr val="000000"/>
                </a:solidFill>
                <a:effectLst/>
                <a:latin typeface="system-ui"/>
              </a:rPr>
              <a:t>Have you comprehended the expanse of the earth?</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Declare, if you know all this.</a:t>
            </a:r>
          </a:p>
          <a:p>
            <a:pPr algn="l"/>
            <a:r>
              <a:rPr lang="en-US" b="1" i="0" baseline="30000" dirty="0">
                <a:solidFill>
                  <a:srgbClr val="000000"/>
                </a:solidFill>
                <a:effectLst/>
                <a:latin typeface="system-ui"/>
              </a:rPr>
              <a:t>19 </a:t>
            </a:r>
            <a:r>
              <a:rPr lang="en-US" b="0" i="0" dirty="0">
                <a:solidFill>
                  <a:srgbClr val="000000"/>
                </a:solidFill>
                <a:effectLst/>
                <a:latin typeface="system-ui"/>
              </a:rPr>
              <a:t>“Where is the way to the dwelling of light,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where is the place of darkness,</a:t>
            </a:r>
            <a:br>
              <a:rPr lang="en-US" b="0" i="0" dirty="0">
                <a:solidFill>
                  <a:srgbClr val="000000"/>
                </a:solidFill>
                <a:effectLst/>
                <a:latin typeface="system-ui"/>
              </a:rPr>
            </a:br>
            <a:r>
              <a:rPr lang="en-US" b="1" i="0" baseline="30000" dirty="0">
                <a:solidFill>
                  <a:srgbClr val="000000"/>
                </a:solidFill>
                <a:effectLst/>
                <a:latin typeface="system-ui"/>
              </a:rPr>
              <a:t>20 </a:t>
            </a:r>
            <a:r>
              <a:rPr lang="en-US" b="0" i="0" dirty="0">
                <a:solidFill>
                  <a:srgbClr val="000000"/>
                </a:solidFill>
                <a:effectLst/>
                <a:latin typeface="system-ui"/>
              </a:rPr>
              <a:t>that you may take it to its territory</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that you may discern the paths to its home?</a:t>
            </a:r>
            <a:br>
              <a:rPr lang="en-US" b="0" i="0" dirty="0">
                <a:solidFill>
                  <a:srgbClr val="000000"/>
                </a:solidFill>
                <a:effectLst/>
                <a:latin typeface="system-ui"/>
              </a:rPr>
            </a:br>
            <a:r>
              <a:rPr lang="en-US" b="1" i="0" baseline="30000" dirty="0">
                <a:solidFill>
                  <a:srgbClr val="000000"/>
                </a:solidFill>
                <a:effectLst/>
                <a:latin typeface="system-ui"/>
              </a:rPr>
              <a:t>21 </a:t>
            </a:r>
            <a:r>
              <a:rPr lang="en-US" b="0" i="0" dirty="0">
                <a:solidFill>
                  <a:srgbClr val="000000"/>
                </a:solidFill>
                <a:effectLst/>
                <a:latin typeface="system-ui"/>
              </a:rPr>
              <a:t>You know, for you were born then,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number of your days is great!</a:t>
            </a:r>
          </a:p>
          <a:p>
            <a:pPr algn="l"/>
            <a:r>
              <a:rPr lang="en-US" b="1" i="0" baseline="30000" dirty="0">
                <a:solidFill>
                  <a:srgbClr val="000000"/>
                </a:solidFill>
                <a:effectLst/>
                <a:latin typeface="system-ui"/>
              </a:rPr>
              <a:t>22 </a:t>
            </a:r>
            <a:r>
              <a:rPr lang="en-US" b="0" i="0" dirty="0">
                <a:solidFill>
                  <a:srgbClr val="000000"/>
                </a:solidFill>
                <a:effectLst/>
                <a:latin typeface="system-ui"/>
              </a:rPr>
              <a:t>“Have you entered the storehouses of the snow,</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have you seen the storehouses of the hail,</a:t>
            </a:r>
            <a:br>
              <a:rPr lang="en-US" b="0" i="0" dirty="0">
                <a:solidFill>
                  <a:srgbClr val="000000"/>
                </a:solidFill>
                <a:effectLst/>
                <a:latin typeface="system-ui"/>
              </a:rPr>
            </a:br>
            <a:r>
              <a:rPr lang="en-US" b="1" i="0" baseline="30000" dirty="0">
                <a:solidFill>
                  <a:srgbClr val="000000"/>
                </a:solidFill>
                <a:effectLst/>
                <a:latin typeface="system-ui"/>
              </a:rPr>
              <a:t>23 </a:t>
            </a:r>
            <a:r>
              <a:rPr lang="en-US" b="0" i="0" dirty="0">
                <a:solidFill>
                  <a:srgbClr val="000000"/>
                </a:solidFill>
                <a:effectLst/>
                <a:latin typeface="system-ui"/>
              </a:rPr>
              <a:t>which I have reserved for the time of trouble,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for the day of battle and war?</a:t>
            </a:r>
            <a:br>
              <a:rPr lang="en-US" b="0" i="0" dirty="0">
                <a:solidFill>
                  <a:srgbClr val="000000"/>
                </a:solidFill>
                <a:effectLst/>
                <a:latin typeface="system-ui"/>
              </a:rPr>
            </a:br>
            <a:r>
              <a:rPr lang="en-US" b="1" i="0" baseline="30000" dirty="0">
                <a:solidFill>
                  <a:srgbClr val="000000"/>
                </a:solidFill>
                <a:effectLst/>
                <a:latin typeface="system-ui"/>
              </a:rPr>
              <a:t>24 </a:t>
            </a:r>
            <a:r>
              <a:rPr lang="en-US" b="0" i="0" dirty="0">
                <a:solidFill>
                  <a:srgbClr val="000000"/>
                </a:solidFill>
                <a:effectLst/>
                <a:latin typeface="system-ui"/>
              </a:rPr>
              <a:t>What is the way to the place where the light is distributed,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where the east wind is scattered upon the earth?</a:t>
            </a:r>
          </a:p>
          <a:p>
            <a:pPr algn="l"/>
            <a:r>
              <a:rPr lang="en-US" b="1" i="0" baseline="30000" dirty="0">
                <a:solidFill>
                  <a:srgbClr val="000000"/>
                </a:solidFill>
                <a:effectLst/>
                <a:latin typeface="system-ui"/>
              </a:rPr>
              <a:t>25 </a:t>
            </a:r>
            <a:r>
              <a:rPr lang="en-US" b="0" i="0" dirty="0">
                <a:solidFill>
                  <a:srgbClr val="000000"/>
                </a:solidFill>
                <a:effectLst/>
                <a:latin typeface="system-ui"/>
              </a:rPr>
              <a:t>“Who has cleft a channel for the torrents of rain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a way for the thunderbolt,</a:t>
            </a:r>
            <a:br>
              <a:rPr lang="en-US" b="0" i="0" dirty="0">
                <a:solidFill>
                  <a:srgbClr val="000000"/>
                </a:solidFill>
                <a:effectLst/>
                <a:latin typeface="system-ui"/>
              </a:rPr>
            </a:br>
            <a:r>
              <a:rPr lang="en-US" b="1" i="0" baseline="30000" dirty="0">
                <a:solidFill>
                  <a:srgbClr val="000000"/>
                </a:solidFill>
                <a:effectLst/>
                <a:latin typeface="system-ui"/>
              </a:rPr>
              <a:t>26 </a:t>
            </a:r>
            <a:r>
              <a:rPr lang="en-US" b="0" i="0" dirty="0">
                <a:solidFill>
                  <a:srgbClr val="000000"/>
                </a:solidFill>
                <a:effectLst/>
                <a:latin typeface="system-ui"/>
              </a:rPr>
              <a:t>to bring rain on a land where no man is,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on the desert in which there is no man,</a:t>
            </a:r>
            <a:br>
              <a:rPr lang="en-US" b="0" i="0" dirty="0">
                <a:solidFill>
                  <a:srgbClr val="000000"/>
                </a:solidFill>
                <a:effectLst/>
                <a:latin typeface="system-ui"/>
              </a:rPr>
            </a:br>
            <a:r>
              <a:rPr lang="en-US" b="1" i="0" baseline="30000" dirty="0">
                <a:solidFill>
                  <a:srgbClr val="000000"/>
                </a:solidFill>
                <a:effectLst/>
                <a:latin typeface="system-ui"/>
              </a:rPr>
              <a:t>27 </a:t>
            </a:r>
            <a:r>
              <a:rPr lang="en-US" b="0" i="0" dirty="0">
                <a:solidFill>
                  <a:srgbClr val="000000"/>
                </a:solidFill>
                <a:effectLst/>
                <a:latin typeface="system-ui"/>
              </a:rPr>
              <a:t>to satisfy the waste and desolate land,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to make the ground sprout with grass?</a:t>
            </a:r>
          </a:p>
          <a:p>
            <a:pPr algn="l"/>
            <a:r>
              <a:rPr lang="en-US" b="1" i="0" baseline="30000" dirty="0">
                <a:solidFill>
                  <a:srgbClr val="000000"/>
                </a:solidFill>
                <a:effectLst/>
                <a:latin typeface="system-ui"/>
              </a:rPr>
              <a:t>28 </a:t>
            </a:r>
            <a:r>
              <a:rPr lang="en-US" b="0" i="0" dirty="0">
                <a:solidFill>
                  <a:srgbClr val="000000"/>
                </a:solidFill>
                <a:effectLst/>
                <a:latin typeface="system-ui"/>
              </a:rPr>
              <a:t>“Has the rain a father,</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who has begotten the drops of dew?</a:t>
            </a:r>
            <a:br>
              <a:rPr lang="en-US" b="0" i="0" dirty="0">
                <a:solidFill>
                  <a:srgbClr val="000000"/>
                </a:solidFill>
                <a:effectLst/>
                <a:latin typeface="system-ui"/>
              </a:rPr>
            </a:br>
            <a:r>
              <a:rPr lang="en-US" b="1" i="0" baseline="30000" dirty="0">
                <a:solidFill>
                  <a:srgbClr val="000000"/>
                </a:solidFill>
                <a:effectLst/>
                <a:latin typeface="system-ui"/>
              </a:rPr>
              <a:t>29 </a:t>
            </a:r>
            <a:r>
              <a:rPr lang="en-US" b="0" i="0" dirty="0">
                <a:solidFill>
                  <a:srgbClr val="000000"/>
                </a:solidFill>
                <a:effectLst/>
                <a:latin typeface="system-ui"/>
              </a:rPr>
              <a:t>From whose womb did the ice come forth,</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who has given birth to the frost of heaven?</a:t>
            </a:r>
            <a:br>
              <a:rPr lang="en-US" b="0" i="0" dirty="0">
                <a:solidFill>
                  <a:srgbClr val="000000"/>
                </a:solidFill>
                <a:effectLst/>
                <a:latin typeface="system-ui"/>
              </a:rPr>
            </a:br>
            <a:r>
              <a:rPr lang="en-US" b="1" i="0" baseline="30000" dirty="0">
                <a:solidFill>
                  <a:srgbClr val="000000"/>
                </a:solidFill>
                <a:effectLst/>
                <a:latin typeface="system-ui"/>
              </a:rPr>
              <a:t>30 </a:t>
            </a:r>
            <a:r>
              <a:rPr lang="en-US" b="0" i="0" dirty="0">
                <a:solidFill>
                  <a:srgbClr val="000000"/>
                </a:solidFill>
                <a:effectLst/>
                <a:latin typeface="system-ui"/>
              </a:rPr>
              <a:t>The waters become hard like stone,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face of the deep is frozen.</a:t>
            </a:r>
          </a:p>
          <a:p>
            <a:pPr algn="l"/>
            <a:r>
              <a:rPr lang="en-US" b="1" i="0" baseline="30000" dirty="0">
                <a:solidFill>
                  <a:srgbClr val="000000"/>
                </a:solidFill>
                <a:effectLst/>
                <a:latin typeface="system-ui"/>
              </a:rPr>
              <a:t>31 </a:t>
            </a:r>
            <a:r>
              <a:rPr lang="en-US" b="0" i="0" dirty="0">
                <a:solidFill>
                  <a:srgbClr val="000000"/>
                </a:solidFill>
                <a:effectLst/>
                <a:latin typeface="system-ui"/>
              </a:rPr>
              <a:t>“Can you bind the chains of the Pleiades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loose the cords of Orion?</a:t>
            </a:r>
            <a:br>
              <a:rPr lang="en-US" b="0" i="0" dirty="0">
                <a:solidFill>
                  <a:srgbClr val="000000"/>
                </a:solidFill>
                <a:effectLst/>
                <a:latin typeface="system-ui"/>
              </a:rPr>
            </a:br>
            <a:r>
              <a:rPr lang="en-US" b="1" i="0" baseline="30000" dirty="0">
                <a:solidFill>
                  <a:srgbClr val="000000"/>
                </a:solidFill>
                <a:effectLst/>
                <a:latin typeface="system-ui"/>
              </a:rPr>
              <a:t>32 </a:t>
            </a:r>
            <a:r>
              <a:rPr lang="en-US" b="0" i="0" dirty="0">
                <a:solidFill>
                  <a:srgbClr val="000000"/>
                </a:solidFill>
                <a:effectLst/>
                <a:latin typeface="system-ui"/>
              </a:rPr>
              <a:t>Can you lead forth the </a:t>
            </a:r>
            <a:r>
              <a:rPr lang="en-US" b="0" i="0" dirty="0" err="1">
                <a:solidFill>
                  <a:srgbClr val="000000"/>
                </a:solidFill>
                <a:effectLst/>
                <a:latin typeface="system-ui"/>
              </a:rPr>
              <a:t>Mazzaroth</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 in their season,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can you guide the Bear with its children?</a:t>
            </a:r>
            <a:br>
              <a:rPr lang="en-US" b="0" i="0" dirty="0">
                <a:solidFill>
                  <a:srgbClr val="000000"/>
                </a:solidFill>
                <a:effectLst/>
                <a:latin typeface="system-ui"/>
              </a:rPr>
            </a:br>
            <a:r>
              <a:rPr lang="en-US" b="1" i="0" baseline="30000" dirty="0">
                <a:solidFill>
                  <a:srgbClr val="000000"/>
                </a:solidFill>
                <a:effectLst/>
                <a:latin typeface="system-ui"/>
              </a:rPr>
              <a:t>33 </a:t>
            </a:r>
            <a:r>
              <a:rPr lang="en-US" b="0" i="0" dirty="0">
                <a:solidFill>
                  <a:srgbClr val="000000"/>
                </a:solidFill>
                <a:effectLst/>
                <a:latin typeface="system-ui"/>
              </a:rPr>
              <a:t>Do you know the ordinances of the heavens?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Can you establish their rule on the earth?</a:t>
            </a:r>
          </a:p>
          <a:p>
            <a:pPr algn="l"/>
            <a:r>
              <a:rPr lang="en-US" b="1" i="0" baseline="30000" dirty="0">
                <a:solidFill>
                  <a:srgbClr val="000000"/>
                </a:solidFill>
                <a:effectLst/>
                <a:latin typeface="system-ui"/>
              </a:rPr>
              <a:t>34 </a:t>
            </a:r>
            <a:r>
              <a:rPr lang="en-US" b="0" i="0" dirty="0">
                <a:solidFill>
                  <a:srgbClr val="000000"/>
                </a:solidFill>
                <a:effectLst/>
                <a:latin typeface="system-ui"/>
              </a:rPr>
              <a:t>“Can you lift up your voice to the clouds,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that a flood of waters may cover you?</a:t>
            </a:r>
            <a:br>
              <a:rPr lang="en-US" b="0" i="0" dirty="0">
                <a:solidFill>
                  <a:srgbClr val="000000"/>
                </a:solidFill>
                <a:effectLst/>
                <a:latin typeface="system-ui"/>
              </a:rPr>
            </a:br>
            <a:r>
              <a:rPr lang="en-US" b="1" i="0" baseline="30000" dirty="0">
                <a:solidFill>
                  <a:srgbClr val="000000"/>
                </a:solidFill>
                <a:effectLst/>
                <a:latin typeface="system-ui"/>
              </a:rPr>
              <a:t>35 </a:t>
            </a:r>
            <a:r>
              <a:rPr lang="en-US" b="0" i="0" dirty="0">
                <a:solidFill>
                  <a:srgbClr val="000000"/>
                </a:solidFill>
                <a:effectLst/>
                <a:latin typeface="system-ui"/>
              </a:rPr>
              <a:t>Can you send forth lightnings, that they may go</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say to you, ‘Here we are’?</a:t>
            </a:r>
            <a:br>
              <a:rPr lang="en-US" b="0" i="0" dirty="0">
                <a:solidFill>
                  <a:srgbClr val="000000"/>
                </a:solidFill>
                <a:effectLst/>
                <a:latin typeface="system-ui"/>
              </a:rPr>
            </a:br>
            <a:r>
              <a:rPr lang="en-US" b="1" i="0" baseline="30000" dirty="0">
                <a:solidFill>
                  <a:srgbClr val="000000"/>
                </a:solidFill>
                <a:effectLst/>
                <a:latin typeface="system-ui"/>
              </a:rPr>
              <a:t>36 </a:t>
            </a:r>
            <a:r>
              <a:rPr lang="en-US" b="0" i="0" dirty="0">
                <a:solidFill>
                  <a:srgbClr val="000000"/>
                </a:solidFill>
                <a:effectLst/>
                <a:latin typeface="system-ui"/>
              </a:rPr>
              <a:t>Who has put wisdom in the inward parts</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c"/>
              </a:rPr>
              <a:t>c</a:t>
            </a:r>
            <a:r>
              <a:rPr lang="en-US" b="0" i="0" baseline="3000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given understanding to the mind?</a:t>
            </a:r>
            <a:r>
              <a:rPr lang="en-US" b="0" i="0" baseline="30000" dirty="0">
                <a:solidFill>
                  <a:srgbClr val="000000"/>
                </a:solidFill>
                <a:effectLst/>
                <a:latin typeface="system-ui"/>
              </a:rPr>
              <a:t>[</a:t>
            </a:r>
            <a:r>
              <a:rPr lang="en-US" b="0" i="0" baseline="30000" dirty="0">
                <a:solidFill>
                  <a:srgbClr val="4A4A4A"/>
                </a:solidFill>
                <a:effectLst/>
                <a:latin typeface="system-ui"/>
                <a:hlinkClick r:id="rId6" tooltip="See footnote d"/>
              </a:rPr>
              <a:t>d</a:t>
            </a:r>
            <a:r>
              <a:rPr lang="en-US" b="0" i="0" baseline="30000" dirty="0">
                <a:solidFill>
                  <a:srgbClr val="000000"/>
                </a:solidFill>
                <a:effectLst/>
                <a:latin typeface="system-ui"/>
              </a:rPr>
              <a:t>]</a:t>
            </a:r>
            <a:br>
              <a:rPr lang="en-US" b="0" i="0" dirty="0">
                <a:solidFill>
                  <a:srgbClr val="000000"/>
                </a:solidFill>
                <a:effectLst/>
                <a:latin typeface="system-ui"/>
              </a:rPr>
            </a:br>
            <a:r>
              <a:rPr lang="en-US" b="1" i="0" baseline="30000" dirty="0">
                <a:solidFill>
                  <a:srgbClr val="000000"/>
                </a:solidFill>
                <a:effectLst/>
                <a:latin typeface="system-ui"/>
              </a:rPr>
              <a:t>37 </a:t>
            </a:r>
            <a:r>
              <a:rPr lang="en-US" b="0" i="0" dirty="0">
                <a:solidFill>
                  <a:srgbClr val="000000"/>
                </a:solidFill>
                <a:effectLst/>
                <a:latin typeface="system-ui"/>
              </a:rPr>
              <a:t>Who can number the clouds by wisdom?</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who can tilt the waterskins of the heavens,</a:t>
            </a:r>
            <a:br>
              <a:rPr lang="en-US" b="0" i="0" dirty="0">
                <a:solidFill>
                  <a:srgbClr val="000000"/>
                </a:solidFill>
                <a:effectLst/>
                <a:latin typeface="system-ui"/>
              </a:rPr>
            </a:br>
            <a:r>
              <a:rPr lang="en-US" b="1" i="0" baseline="30000" dirty="0">
                <a:solidFill>
                  <a:srgbClr val="000000"/>
                </a:solidFill>
                <a:effectLst/>
                <a:latin typeface="system-ui"/>
              </a:rPr>
              <a:t>38 </a:t>
            </a:r>
            <a:r>
              <a:rPr lang="en-US" b="0" i="0" dirty="0">
                <a:solidFill>
                  <a:srgbClr val="000000"/>
                </a:solidFill>
                <a:effectLst/>
                <a:latin typeface="system-ui"/>
              </a:rPr>
              <a:t>when the dust runs into a mass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clods stick fast together?</a:t>
            </a:r>
          </a:p>
          <a:p>
            <a:pPr algn="l"/>
            <a:r>
              <a:rPr lang="en-US" b="1" i="0" baseline="30000" dirty="0">
                <a:solidFill>
                  <a:srgbClr val="000000"/>
                </a:solidFill>
                <a:effectLst/>
                <a:latin typeface="system-ui"/>
              </a:rPr>
              <a:t>39 </a:t>
            </a:r>
            <a:r>
              <a:rPr lang="en-US" b="0" i="0" dirty="0">
                <a:solidFill>
                  <a:srgbClr val="000000"/>
                </a:solidFill>
                <a:effectLst/>
                <a:latin typeface="system-ui"/>
              </a:rPr>
              <a:t>“Can you hunt the prey for the lion,</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satisfy the appetite of the young lions,</a:t>
            </a:r>
            <a:br>
              <a:rPr lang="en-US" b="0" i="0" dirty="0">
                <a:solidFill>
                  <a:srgbClr val="000000"/>
                </a:solidFill>
                <a:effectLst/>
                <a:latin typeface="system-ui"/>
              </a:rPr>
            </a:br>
            <a:r>
              <a:rPr lang="en-US" b="1" i="0" baseline="30000" dirty="0">
                <a:solidFill>
                  <a:srgbClr val="000000"/>
                </a:solidFill>
                <a:effectLst/>
                <a:latin typeface="system-ui"/>
              </a:rPr>
              <a:t>40 </a:t>
            </a:r>
            <a:r>
              <a:rPr lang="en-US" b="0" i="0" dirty="0">
                <a:solidFill>
                  <a:srgbClr val="000000"/>
                </a:solidFill>
                <a:effectLst/>
                <a:latin typeface="system-ui"/>
              </a:rPr>
              <a:t>when they crouch in their dens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or lie in wait in their thicket?</a:t>
            </a:r>
            <a:br>
              <a:rPr lang="en-US" b="0" i="0" dirty="0">
                <a:solidFill>
                  <a:srgbClr val="000000"/>
                </a:solidFill>
                <a:effectLst/>
                <a:latin typeface="system-ui"/>
              </a:rPr>
            </a:br>
            <a:r>
              <a:rPr lang="en-US" b="1" i="0" baseline="30000" dirty="0">
                <a:solidFill>
                  <a:srgbClr val="000000"/>
                </a:solidFill>
                <a:effectLst/>
                <a:latin typeface="system-ui"/>
              </a:rPr>
              <a:t>41 </a:t>
            </a:r>
            <a:r>
              <a:rPr lang="en-US" b="0" i="0" dirty="0">
                <a:solidFill>
                  <a:srgbClr val="000000"/>
                </a:solidFill>
                <a:effectLst/>
                <a:latin typeface="system-ui"/>
              </a:rPr>
              <a:t>Who provides for the raven its prey,</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when its young ones cry to God for help,</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wander about for lack of food?</a:t>
            </a:r>
          </a:p>
          <a:p>
            <a:endParaRPr lang="en-US" dirty="0"/>
          </a:p>
        </p:txBody>
      </p:sp>
      <p:sp>
        <p:nvSpPr>
          <p:cNvPr id="4" name="Slide Number Placeholder 3"/>
          <p:cNvSpPr>
            <a:spLocks noGrp="1"/>
          </p:cNvSpPr>
          <p:nvPr>
            <p:ph type="sldNum" sz="quarter" idx="5"/>
          </p:nvPr>
        </p:nvSpPr>
        <p:spPr/>
        <p:txBody>
          <a:bodyPr/>
          <a:lstStyle/>
          <a:p>
            <a:pPr>
              <a:defRPr/>
            </a:pPr>
            <a:fld id="{543D8C1B-B194-4D48-8E44-9499D14AABA0}" type="slidenum">
              <a:rPr lang="en-US" altLang="en-US" smtClean="0"/>
              <a:pPr>
                <a:defRPr/>
              </a:pPr>
              <a:t>24</a:t>
            </a:fld>
            <a:endParaRPr lang="en-US" altLang="en-US"/>
          </a:p>
        </p:txBody>
      </p:sp>
    </p:spTree>
    <p:extLst>
      <p:ext uri="{BB962C8B-B14F-4D97-AF65-F5344CB8AC3E}">
        <p14:creationId xmlns:p14="http://schemas.microsoft.com/office/powerpoint/2010/main" val="150452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73FB7E2-8C56-C1C3-4093-A85A1DB1FB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27B7DAD-D6D6-9A50-AB54-FFEE8F1988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53386998-AA25-E945-9ACB-38E3AFD732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96743D-44E9-7D4F-9FA6-05213D56640D}" type="slidenum">
              <a:rPr lang="en-US" altLang="en-US" smtClean="0"/>
              <a:pPr/>
              <a:t>31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0BC517B-90A2-F5C7-FF48-51508697A1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4C83945-179A-9F1F-5CD9-B234E9755B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967668C4-FC0A-8CA9-05E2-E4F97E61D4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6FE334-B1A4-9741-ACDB-578515E568DE}" type="slidenum">
              <a:rPr lang="en-US" altLang="en-US" smtClean="0"/>
              <a:pPr/>
              <a:t>32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F9B79BC-792E-9A19-EBBA-9BA1F8A66C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C39C8D3-AB10-6D56-DC7C-2F2B8E16B3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DCFECC26-949F-F25F-42BC-5210F96FA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5E4180-3837-6C41-B36F-48F969D1F68D}" type="slidenum">
              <a:rPr lang="en-US" altLang="en-US" smtClean="0"/>
              <a:pPr/>
              <a:t>33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FC8A876-76D7-EEA1-AA4C-EE6BFC536A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056D843-9527-D8D1-D3C8-68011B4E27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536A3D3F-B11B-6D51-0639-AE038B5425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5BA278-93F7-714C-9EA0-70398C4963A3}" type="slidenum">
              <a:rPr lang="en-US" altLang="en-US" smtClean="0"/>
              <a:pPr/>
              <a:t>34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3</a:t>
            </a:fld>
            <a:endParaRPr lang="en-US" dirty="0"/>
          </a:p>
        </p:txBody>
      </p:sp>
    </p:spTree>
    <p:extLst>
      <p:ext uri="{BB962C8B-B14F-4D97-AF65-F5344CB8AC3E}">
        <p14:creationId xmlns:p14="http://schemas.microsoft.com/office/powerpoint/2010/main" val="218949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4</a:t>
            </a:fld>
            <a:endParaRPr lang="en-US" dirty="0"/>
          </a:p>
        </p:txBody>
      </p:sp>
    </p:spTree>
    <p:extLst>
      <p:ext uri="{BB962C8B-B14F-4D97-AF65-F5344CB8AC3E}">
        <p14:creationId xmlns:p14="http://schemas.microsoft.com/office/powerpoint/2010/main" val="304088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5</a:t>
            </a:fld>
            <a:endParaRPr lang="en-US" dirty="0"/>
          </a:p>
        </p:txBody>
      </p:sp>
    </p:spTree>
    <p:extLst>
      <p:ext uri="{BB962C8B-B14F-4D97-AF65-F5344CB8AC3E}">
        <p14:creationId xmlns:p14="http://schemas.microsoft.com/office/powerpoint/2010/main" val="211336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CA1EB-B427-4E05-97C7-BF0A56AD723F}" type="slidenum">
              <a:rPr lang="en-US" smtClean="0"/>
              <a:pPr/>
              <a:t>6</a:t>
            </a:fld>
            <a:endParaRPr lang="en-US" dirty="0"/>
          </a:p>
        </p:txBody>
      </p:sp>
    </p:spTree>
    <p:extLst>
      <p:ext uri="{BB962C8B-B14F-4D97-AF65-F5344CB8AC3E}">
        <p14:creationId xmlns:p14="http://schemas.microsoft.com/office/powerpoint/2010/main" val="183038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268941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374207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4FAA23E-4B93-5405-AA7F-1AB49B6290EB}"/>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37353A81-2AF3-B10D-AC2C-16D0A20B269C}"/>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9E0BB69-6352-3637-BBB7-AAE14E557D04}"/>
              </a:ext>
            </a:extLst>
          </p:cNvPr>
          <p:cNvSpPr>
            <a:spLocks noGrp="1"/>
          </p:cNvSpPr>
          <p:nvPr>
            <p:ph type="sldNum" sz="quarter" idx="12"/>
          </p:nvPr>
        </p:nvSpPr>
        <p:spPr/>
        <p:txBody>
          <a:bodyPr/>
          <a:lstStyle>
            <a:lvl1pPr>
              <a:defRPr/>
            </a:lvl1pPr>
          </a:lstStyle>
          <a:p>
            <a:pPr>
              <a:defRPr/>
            </a:pPr>
            <a:fld id="{9ED644A7-F153-B344-BD17-BBA8950DDFC0}" type="slidenum">
              <a:rPr lang="en-US" altLang="en-US"/>
              <a:pPr>
                <a:defRPr/>
              </a:pPr>
              <a:t>‹#›</a:t>
            </a:fld>
            <a:endParaRPr lang="en-US" altLang="en-US"/>
          </a:p>
        </p:txBody>
      </p:sp>
    </p:spTree>
    <p:extLst>
      <p:ext uri="{BB962C8B-B14F-4D97-AF65-F5344CB8AC3E}">
        <p14:creationId xmlns:p14="http://schemas.microsoft.com/office/powerpoint/2010/main" val="170099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9ACD0-C668-6260-DF25-7360E34E04E5}"/>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B5EA1A1F-7C49-FEA7-8C0A-608B3422D3CC}"/>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CB9F4C56-1537-45C4-63A6-50BE22AACB5F}"/>
              </a:ext>
            </a:extLst>
          </p:cNvPr>
          <p:cNvSpPr>
            <a:spLocks noGrp="1"/>
          </p:cNvSpPr>
          <p:nvPr>
            <p:ph type="sldNum" sz="quarter" idx="12"/>
          </p:nvPr>
        </p:nvSpPr>
        <p:spPr/>
        <p:txBody>
          <a:bodyPr/>
          <a:lstStyle>
            <a:lvl1pPr>
              <a:defRPr/>
            </a:lvl1pPr>
          </a:lstStyle>
          <a:p>
            <a:pPr>
              <a:defRPr/>
            </a:pPr>
            <a:fld id="{76DFFC6B-0E89-7B46-85F9-9B9CD99B5256}" type="slidenum">
              <a:rPr lang="en-US" altLang="en-US"/>
              <a:pPr>
                <a:defRPr/>
              </a:pPr>
              <a:t>‹#›</a:t>
            </a:fld>
            <a:endParaRPr lang="en-US" altLang="en-US"/>
          </a:p>
        </p:txBody>
      </p:sp>
    </p:spTree>
    <p:extLst>
      <p:ext uri="{BB962C8B-B14F-4D97-AF65-F5344CB8AC3E}">
        <p14:creationId xmlns:p14="http://schemas.microsoft.com/office/powerpoint/2010/main" val="126837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59329-05A0-E528-066B-3597444316C8}"/>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306B09B8-92E0-1986-1B12-283BC0941B75}"/>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732CF8A1-2044-E9A4-803F-F649BA108FB6}"/>
              </a:ext>
            </a:extLst>
          </p:cNvPr>
          <p:cNvSpPr>
            <a:spLocks noGrp="1"/>
          </p:cNvSpPr>
          <p:nvPr>
            <p:ph type="sldNum" sz="quarter" idx="12"/>
          </p:nvPr>
        </p:nvSpPr>
        <p:spPr/>
        <p:txBody>
          <a:bodyPr/>
          <a:lstStyle>
            <a:lvl1pPr>
              <a:defRPr/>
            </a:lvl1pPr>
          </a:lstStyle>
          <a:p>
            <a:pPr>
              <a:defRPr/>
            </a:pPr>
            <a:fld id="{76019AF3-33E9-0F48-BA8C-BC2E2CE277DA}" type="slidenum">
              <a:rPr lang="en-US" altLang="en-US"/>
              <a:pPr>
                <a:defRPr/>
              </a:pPr>
              <a:t>‹#›</a:t>
            </a:fld>
            <a:endParaRPr lang="en-US" altLang="en-US"/>
          </a:p>
        </p:txBody>
      </p:sp>
    </p:spTree>
    <p:extLst>
      <p:ext uri="{BB962C8B-B14F-4D97-AF65-F5344CB8AC3E}">
        <p14:creationId xmlns:p14="http://schemas.microsoft.com/office/powerpoint/2010/main" val="20346835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4F55D-4CB5-0884-150F-7EFCAECF6004}"/>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68667A50-1066-3360-DD02-19F2D1C00976}"/>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7E22B115-6EF1-EE88-5AEF-9B50EC863E92}"/>
              </a:ext>
            </a:extLst>
          </p:cNvPr>
          <p:cNvSpPr>
            <a:spLocks noGrp="1"/>
          </p:cNvSpPr>
          <p:nvPr>
            <p:ph type="sldNum" sz="quarter" idx="12"/>
          </p:nvPr>
        </p:nvSpPr>
        <p:spPr/>
        <p:txBody>
          <a:bodyPr/>
          <a:lstStyle>
            <a:lvl1pPr>
              <a:defRPr/>
            </a:lvl1pPr>
          </a:lstStyle>
          <a:p>
            <a:pPr>
              <a:defRPr/>
            </a:pPr>
            <a:fld id="{BF23DEA8-4EDA-0449-A0C3-2575D71B0B4B}" type="slidenum">
              <a:rPr lang="en-US" altLang="en-US"/>
              <a:pPr>
                <a:defRPr/>
              </a:pPr>
              <a:t>‹#›</a:t>
            </a:fld>
            <a:endParaRPr lang="en-US" altLang="en-US"/>
          </a:p>
        </p:txBody>
      </p:sp>
    </p:spTree>
    <p:extLst>
      <p:ext uri="{BB962C8B-B14F-4D97-AF65-F5344CB8AC3E}">
        <p14:creationId xmlns:p14="http://schemas.microsoft.com/office/powerpoint/2010/main" val="269089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E9983-D47C-D762-9355-FDA79F496523}"/>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5848162E-A761-AC11-211C-907AB0DCC3DD}"/>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1C78A5BF-908C-06F5-36FD-F184671EF269}"/>
              </a:ext>
            </a:extLst>
          </p:cNvPr>
          <p:cNvSpPr>
            <a:spLocks noGrp="1"/>
          </p:cNvSpPr>
          <p:nvPr>
            <p:ph type="sldNum" sz="quarter" idx="12"/>
          </p:nvPr>
        </p:nvSpPr>
        <p:spPr/>
        <p:txBody>
          <a:bodyPr/>
          <a:lstStyle>
            <a:lvl1pPr>
              <a:defRPr/>
            </a:lvl1pPr>
          </a:lstStyle>
          <a:p>
            <a:pPr>
              <a:defRPr/>
            </a:pPr>
            <a:fld id="{4303CB39-F204-5E45-825A-9B0BCF146D8C}" type="slidenum">
              <a:rPr lang="en-US" altLang="en-US"/>
              <a:pPr>
                <a:defRPr/>
              </a:pPr>
              <a:t>‹#›</a:t>
            </a:fld>
            <a:endParaRPr lang="en-US" altLang="en-US"/>
          </a:p>
        </p:txBody>
      </p:sp>
    </p:spTree>
    <p:extLst>
      <p:ext uri="{BB962C8B-B14F-4D97-AF65-F5344CB8AC3E}">
        <p14:creationId xmlns:p14="http://schemas.microsoft.com/office/powerpoint/2010/main" val="3402904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CA0AF-4C48-7C87-0487-ECF1A0977929}"/>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994D96FA-CB63-1798-5CFA-FBBB699989B0}"/>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555245B8-462D-39A0-E20D-A58D9D4A9DFF}"/>
              </a:ext>
            </a:extLst>
          </p:cNvPr>
          <p:cNvSpPr>
            <a:spLocks noGrp="1"/>
          </p:cNvSpPr>
          <p:nvPr>
            <p:ph type="sldNum" sz="quarter" idx="12"/>
          </p:nvPr>
        </p:nvSpPr>
        <p:spPr/>
        <p:txBody>
          <a:bodyPr/>
          <a:lstStyle>
            <a:lvl1pPr>
              <a:defRPr/>
            </a:lvl1pPr>
          </a:lstStyle>
          <a:p>
            <a:pPr>
              <a:defRPr/>
            </a:pPr>
            <a:fld id="{3448B30B-9CD7-3B45-A0E6-4969835583FC}" type="slidenum">
              <a:rPr lang="en-US" altLang="en-US"/>
              <a:pPr>
                <a:defRPr/>
              </a:pPr>
              <a:t>‹#›</a:t>
            </a:fld>
            <a:endParaRPr lang="en-US" altLang="en-US"/>
          </a:p>
        </p:txBody>
      </p:sp>
    </p:spTree>
    <p:extLst>
      <p:ext uri="{BB962C8B-B14F-4D97-AF65-F5344CB8AC3E}">
        <p14:creationId xmlns:p14="http://schemas.microsoft.com/office/powerpoint/2010/main" val="236179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004204B-66AC-E454-6B10-6BBDB87365F2}"/>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D6277DE5-D1C7-9E75-C336-46654C11294E}"/>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7386C057-27D3-31EA-BF54-F00F4E88A6E9}"/>
              </a:ext>
            </a:extLst>
          </p:cNvPr>
          <p:cNvSpPr>
            <a:spLocks noGrp="1"/>
          </p:cNvSpPr>
          <p:nvPr>
            <p:ph type="sldNum" sz="quarter" idx="12"/>
          </p:nvPr>
        </p:nvSpPr>
        <p:spPr/>
        <p:txBody>
          <a:bodyPr/>
          <a:lstStyle>
            <a:lvl1pPr>
              <a:defRPr/>
            </a:lvl1pPr>
          </a:lstStyle>
          <a:p>
            <a:pPr>
              <a:defRPr/>
            </a:pPr>
            <a:fld id="{2273DD98-D31A-5341-9E3F-2C26E6FBC9BA}" type="slidenum">
              <a:rPr lang="en-US" altLang="en-US"/>
              <a:pPr>
                <a:defRPr/>
              </a:pPr>
              <a:t>‹#›</a:t>
            </a:fld>
            <a:endParaRPr lang="en-US" altLang="en-US"/>
          </a:p>
        </p:txBody>
      </p:sp>
    </p:spTree>
    <p:extLst>
      <p:ext uri="{BB962C8B-B14F-4D97-AF65-F5344CB8AC3E}">
        <p14:creationId xmlns:p14="http://schemas.microsoft.com/office/powerpoint/2010/main" val="1224856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A830681-5144-4A6F-2D79-2C29F596BEE3}"/>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4A8B108C-3B83-7358-50D5-114DB93786FD}"/>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07E6C571-29E0-63F5-BC14-E1E5620993C1}"/>
              </a:ext>
            </a:extLst>
          </p:cNvPr>
          <p:cNvSpPr>
            <a:spLocks noGrp="1"/>
          </p:cNvSpPr>
          <p:nvPr>
            <p:ph type="sldNum" sz="quarter" idx="12"/>
          </p:nvPr>
        </p:nvSpPr>
        <p:spPr/>
        <p:txBody>
          <a:bodyPr/>
          <a:lstStyle>
            <a:lvl1pPr>
              <a:defRPr/>
            </a:lvl1pPr>
          </a:lstStyle>
          <a:p>
            <a:pPr>
              <a:defRPr/>
            </a:pPr>
            <a:fld id="{BA87F1DB-8DC6-1D4F-9351-52078CA5A994}" type="slidenum">
              <a:rPr lang="en-US" altLang="en-US"/>
              <a:pPr>
                <a:defRPr/>
              </a:pPr>
              <a:t>‹#›</a:t>
            </a:fld>
            <a:endParaRPr lang="en-US" altLang="en-US"/>
          </a:p>
        </p:txBody>
      </p:sp>
    </p:spTree>
    <p:extLst>
      <p:ext uri="{BB962C8B-B14F-4D97-AF65-F5344CB8AC3E}">
        <p14:creationId xmlns:p14="http://schemas.microsoft.com/office/powerpoint/2010/main" val="144143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0E5B20-F938-22C3-68DE-C12115C29DFF}"/>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222A17DA-98A2-7739-9B58-357C9E0F0F15}"/>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569298BE-0033-88AD-3E39-229425363B61}"/>
              </a:ext>
            </a:extLst>
          </p:cNvPr>
          <p:cNvSpPr>
            <a:spLocks noGrp="1"/>
          </p:cNvSpPr>
          <p:nvPr>
            <p:ph type="sldNum" sz="quarter" idx="12"/>
          </p:nvPr>
        </p:nvSpPr>
        <p:spPr/>
        <p:txBody>
          <a:bodyPr/>
          <a:lstStyle>
            <a:lvl1pPr>
              <a:defRPr/>
            </a:lvl1pPr>
          </a:lstStyle>
          <a:p>
            <a:pPr>
              <a:defRPr/>
            </a:pPr>
            <a:fld id="{2F6A4CA6-6DF6-ED4C-AF67-57EB009216FB}" type="slidenum">
              <a:rPr lang="en-US" altLang="en-US"/>
              <a:pPr>
                <a:defRPr/>
              </a:pPr>
              <a:t>‹#›</a:t>
            </a:fld>
            <a:endParaRPr lang="en-US" altLang="en-US"/>
          </a:p>
        </p:txBody>
      </p:sp>
    </p:spTree>
    <p:extLst>
      <p:ext uri="{BB962C8B-B14F-4D97-AF65-F5344CB8AC3E}">
        <p14:creationId xmlns:p14="http://schemas.microsoft.com/office/powerpoint/2010/main" val="3362226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73F3DA-7633-59E6-3D9A-49AA4F5651B3}"/>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8BAEE2CF-475C-C874-EF98-DC5389FD5D5F}"/>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B6C36AC8-F558-D34E-88F2-F273C933599A}"/>
              </a:ext>
            </a:extLst>
          </p:cNvPr>
          <p:cNvSpPr>
            <a:spLocks noGrp="1"/>
          </p:cNvSpPr>
          <p:nvPr>
            <p:ph type="sldNum" sz="quarter" idx="12"/>
          </p:nvPr>
        </p:nvSpPr>
        <p:spPr/>
        <p:txBody>
          <a:bodyPr/>
          <a:lstStyle>
            <a:lvl1pPr>
              <a:defRPr/>
            </a:lvl1pPr>
          </a:lstStyle>
          <a:p>
            <a:pPr>
              <a:defRPr/>
            </a:pPr>
            <a:fld id="{B7D9B1DB-F565-B94E-8453-B02D4AD46537}" type="slidenum">
              <a:rPr lang="en-US" altLang="en-US"/>
              <a:pPr>
                <a:defRPr/>
              </a:pPr>
              <a:t>‹#›</a:t>
            </a:fld>
            <a:endParaRPr lang="en-US" altLang="en-US"/>
          </a:p>
        </p:txBody>
      </p:sp>
    </p:spTree>
    <p:extLst>
      <p:ext uri="{BB962C8B-B14F-4D97-AF65-F5344CB8AC3E}">
        <p14:creationId xmlns:p14="http://schemas.microsoft.com/office/powerpoint/2010/main" val="2108631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EE931E-FC2D-AF10-D03C-C4C426C58812}"/>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EB1BCC04-A61F-C74E-D2D5-02CF06C0657C}"/>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1A18B9EE-24AB-00BB-DF25-0EBDE52F150F}"/>
              </a:ext>
            </a:extLst>
          </p:cNvPr>
          <p:cNvSpPr>
            <a:spLocks noGrp="1"/>
          </p:cNvSpPr>
          <p:nvPr>
            <p:ph type="sldNum" sz="quarter" idx="12"/>
          </p:nvPr>
        </p:nvSpPr>
        <p:spPr/>
        <p:txBody>
          <a:bodyPr/>
          <a:lstStyle>
            <a:lvl1pPr>
              <a:defRPr/>
            </a:lvl1pPr>
          </a:lstStyle>
          <a:p>
            <a:pPr>
              <a:defRPr/>
            </a:pPr>
            <a:fld id="{05BCC1BA-738C-E64C-A2CA-861AD17F6874}" type="slidenum">
              <a:rPr lang="en-US" altLang="en-US"/>
              <a:pPr>
                <a:defRPr/>
              </a:pPr>
              <a:t>‹#›</a:t>
            </a:fld>
            <a:endParaRPr lang="en-US" altLang="en-US"/>
          </a:p>
        </p:txBody>
      </p:sp>
    </p:spTree>
    <p:extLst>
      <p:ext uri="{BB962C8B-B14F-4D97-AF65-F5344CB8AC3E}">
        <p14:creationId xmlns:p14="http://schemas.microsoft.com/office/powerpoint/2010/main" val="425591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40BF1-8145-CE65-7ACF-4426B2191EA1}"/>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13D7C0C4-E013-AD02-41C5-5259853EBAC6}"/>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D0388CF2-F272-CA70-205F-B61AAA05EDD0}"/>
              </a:ext>
            </a:extLst>
          </p:cNvPr>
          <p:cNvSpPr>
            <a:spLocks noGrp="1"/>
          </p:cNvSpPr>
          <p:nvPr>
            <p:ph type="sldNum" sz="quarter" idx="12"/>
          </p:nvPr>
        </p:nvSpPr>
        <p:spPr/>
        <p:txBody>
          <a:bodyPr/>
          <a:lstStyle>
            <a:lvl1pPr>
              <a:defRPr/>
            </a:lvl1pPr>
          </a:lstStyle>
          <a:p>
            <a:pPr>
              <a:defRPr/>
            </a:pPr>
            <a:fld id="{FD082CFF-930D-4043-B3E3-233330BDFA02}" type="slidenum">
              <a:rPr lang="en-US" altLang="en-US"/>
              <a:pPr>
                <a:defRPr/>
              </a:pPr>
              <a:t>‹#›</a:t>
            </a:fld>
            <a:endParaRPr lang="en-US" altLang="en-US"/>
          </a:p>
        </p:txBody>
      </p:sp>
    </p:spTree>
    <p:extLst>
      <p:ext uri="{BB962C8B-B14F-4D97-AF65-F5344CB8AC3E}">
        <p14:creationId xmlns:p14="http://schemas.microsoft.com/office/powerpoint/2010/main" val="2783559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455277D-3F90-6C98-A7FB-3BD01FD4062A}"/>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EA7BE531-6510-E341-7E7A-CFAE6E3EF591}"/>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A8745FE4-C1EE-E964-989E-8E993D399E1D}"/>
              </a:ext>
            </a:extLst>
          </p:cNvPr>
          <p:cNvSpPr>
            <a:spLocks noGrp="1"/>
          </p:cNvSpPr>
          <p:nvPr>
            <p:ph type="sldNum" sz="quarter" idx="12"/>
          </p:nvPr>
        </p:nvSpPr>
        <p:spPr/>
        <p:txBody>
          <a:bodyPr/>
          <a:lstStyle>
            <a:lvl1pPr>
              <a:defRPr/>
            </a:lvl1pPr>
          </a:lstStyle>
          <a:p>
            <a:pPr>
              <a:defRPr/>
            </a:pPr>
            <a:fld id="{AD16E504-B477-3D48-AC69-291EB3DC6DF0}" type="slidenum">
              <a:rPr lang="en-US" altLang="en-US"/>
              <a:pPr>
                <a:defRPr/>
              </a:pPr>
              <a:t>‹#›</a:t>
            </a:fld>
            <a:endParaRPr lang="en-US" altLang="en-US"/>
          </a:p>
        </p:txBody>
      </p:sp>
    </p:spTree>
    <p:extLst>
      <p:ext uri="{BB962C8B-B14F-4D97-AF65-F5344CB8AC3E}">
        <p14:creationId xmlns:p14="http://schemas.microsoft.com/office/powerpoint/2010/main" val="204779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2FC02-A9F6-35A0-E3BF-A0D6202FF7F6}"/>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5291BB55-FBAB-3B19-697C-E9574BF10612}"/>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93497B9C-5B29-7C43-84D1-43F61B3D399E}"/>
              </a:ext>
            </a:extLst>
          </p:cNvPr>
          <p:cNvSpPr>
            <a:spLocks noGrp="1"/>
          </p:cNvSpPr>
          <p:nvPr>
            <p:ph type="sldNum" sz="quarter" idx="12"/>
          </p:nvPr>
        </p:nvSpPr>
        <p:spPr/>
        <p:txBody>
          <a:bodyPr/>
          <a:lstStyle>
            <a:lvl1pPr>
              <a:defRPr/>
            </a:lvl1pPr>
          </a:lstStyle>
          <a:p>
            <a:pPr>
              <a:defRPr/>
            </a:pPr>
            <a:fld id="{69FC4EAD-1C9F-D94A-9174-BBF2901FFAEC}" type="slidenum">
              <a:rPr lang="en-US" altLang="en-US"/>
              <a:pPr>
                <a:defRPr/>
              </a:pPr>
              <a:t>‹#›</a:t>
            </a:fld>
            <a:endParaRPr lang="en-US" altLang="en-US"/>
          </a:p>
        </p:txBody>
      </p:sp>
    </p:spTree>
    <p:extLst>
      <p:ext uri="{BB962C8B-B14F-4D97-AF65-F5344CB8AC3E}">
        <p14:creationId xmlns:p14="http://schemas.microsoft.com/office/powerpoint/2010/main" val="193811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90BEC-96AC-60ED-AEBE-47E0EFBBA357}"/>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95110530-7609-2288-B7F8-78B1EBD59844}"/>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A410E932-EAC4-1646-D1F7-7EA402EAB71E}"/>
              </a:ext>
            </a:extLst>
          </p:cNvPr>
          <p:cNvSpPr>
            <a:spLocks noGrp="1"/>
          </p:cNvSpPr>
          <p:nvPr>
            <p:ph type="sldNum" sz="quarter" idx="12"/>
          </p:nvPr>
        </p:nvSpPr>
        <p:spPr/>
        <p:txBody>
          <a:bodyPr/>
          <a:lstStyle>
            <a:lvl1pPr>
              <a:defRPr/>
            </a:lvl1pPr>
          </a:lstStyle>
          <a:p>
            <a:pPr>
              <a:defRPr/>
            </a:pPr>
            <a:fld id="{30DF4731-5C59-5B4F-B810-51869EF75B39}" type="slidenum">
              <a:rPr lang="en-US" altLang="en-US"/>
              <a:pPr>
                <a:defRPr/>
              </a:pPr>
              <a:t>‹#›</a:t>
            </a:fld>
            <a:endParaRPr lang="en-US" altLang="en-US"/>
          </a:p>
        </p:txBody>
      </p:sp>
    </p:spTree>
    <p:extLst>
      <p:ext uri="{BB962C8B-B14F-4D97-AF65-F5344CB8AC3E}">
        <p14:creationId xmlns:p14="http://schemas.microsoft.com/office/powerpoint/2010/main" val="249232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D9C48D-3C8C-F831-CDFE-6A8A535CFB59}"/>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B2407C80-E215-32C0-8611-5E25CB47BBA4}"/>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C8706016-E8EA-D604-D9E9-592A27992C82}"/>
              </a:ext>
            </a:extLst>
          </p:cNvPr>
          <p:cNvSpPr>
            <a:spLocks noGrp="1"/>
          </p:cNvSpPr>
          <p:nvPr>
            <p:ph type="sldNum" sz="quarter" idx="12"/>
          </p:nvPr>
        </p:nvSpPr>
        <p:spPr/>
        <p:txBody>
          <a:bodyPr/>
          <a:lstStyle>
            <a:lvl1pPr>
              <a:defRPr/>
            </a:lvl1pPr>
          </a:lstStyle>
          <a:p>
            <a:pPr>
              <a:defRPr/>
            </a:pPr>
            <a:fld id="{346C27C5-3BBB-9B41-A862-73A1B45BBBEE}" type="slidenum">
              <a:rPr lang="en-US" altLang="en-US"/>
              <a:pPr>
                <a:defRPr/>
              </a:pPr>
              <a:t>‹#›</a:t>
            </a:fld>
            <a:endParaRPr lang="en-US" altLang="en-US"/>
          </a:p>
        </p:txBody>
      </p:sp>
    </p:spTree>
    <p:extLst>
      <p:ext uri="{BB962C8B-B14F-4D97-AF65-F5344CB8AC3E}">
        <p14:creationId xmlns:p14="http://schemas.microsoft.com/office/powerpoint/2010/main" val="2479334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A5DA-4BBD-D25C-6DDD-30841B9F2243}"/>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45FE5394-B116-1A80-D242-96674B8350C7}"/>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57044954-28AB-A28E-36FE-3DC2C2D0D40B}"/>
              </a:ext>
            </a:extLst>
          </p:cNvPr>
          <p:cNvSpPr>
            <a:spLocks noGrp="1"/>
          </p:cNvSpPr>
          <p:nvPr>
            <p:ph type="sldNum" sz="quarter" idx="12"/>
          </p:nvPr>
        </p:nvSpPr>
        <p:spPr/>
        <p:txBody>
          <a:bodyPr/>
          <a:lstStyle>
            <a:lvl1pPr>
              <a:defRPr/>
            </a:lvl1pPr>
          </a:lstStyle>
          <a:p>
            <a:pPr>
              <a:defRPr/>
            </a:pPr>
            <a:fld id="{43AD7ADA-4B0B-2A48-AFB7-8480914ED956}" type="slidenum">
              <a:rPr lang="en-US" altLang="en-US"/>
              <a:pPr>
                <a:defRPr/>
              </a:pPr>
              <a:t>‹#›</a:t>
            </a:fld>
            <a:endParaRPr lang="en-US" altLang="en-US"/>
          </a:p>
        </p:txBody>
      </p:sp>
    </p:spTree>
    <p:extLst>
      <p:ext uri="{BB962C8B-B14F-4D97-AF65-F5344CB8AC3E}">
        <p14:creationId xmlns:p14="http://schemas.microsoft.com/office/powerpoint/2010/main" val="423475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E84CDC-44A0-0E4D-4B88-B22531F898DF}"/>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FF2C6A8C-0C68-E4EF-4B7B-CF9A467E288D}"/>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C27C6055-CBAC-9E96-171F-F6EE263F0668}"/>
              </a:ext>
            </a:extLst>
          </p:cNvPr>
          <p:cNvSpPr>
            <a:spLocks noGrp="1"/>
          </p:cNvSpPr>
          <p:nvPr>
            <p:ph type="sldNum" sz="quarter" idx="12"/>
          </p:nvPr>
        </p:nvSpPr>
        <p:spPr/>
        <p:txBody>
          <a:bodyPr/>
          <a:lstStyle>
            <a:lvl1pPr>
              <a:defRPr/>
            </a:lvl1pPr>
          </a:lstStyle>
          <a:p>
            <a:pPr>
              <a:defRPr/>
            </a:pPr>
            <a:fld id="{8C831512-6762-9742-89D6-FA16FB6B48A4}" type="slidenum">
              <a:rPr lang="en-US" altLang="en-US"/>
              <a:pPr>
                <a:defRPr/>
              </a:pPr>
              <a:t>‹#›</a:t>
            </a:fld>
            <a:endParaRPr lang="en-US" altLang="en-US"/>
          </a:p>
        </p:txBody>
      </p:sp>
    </p:spTree>
    <p:extLst>
      <p:ext uri="{BB962C8B-B14F-4D97-AF65-F5344CB8AC3E}">
        <p14:creationId xmlns:p14="http://schemas.microsoft.com/office/powerpoint/2010/main" val="3337836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083A595-94AE-71FB-5F0D-AC7E44EF9257}"/>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29C734B3-75EB-DC12-9663-4514EE6DF63C}"/>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26E98656-F5E6-EC21-6B24-D105983C98B2}"/>
              </a:ext>
            </a:extLst>
          </p:cNvPr>
          <p:cNvSpPr>
            <a:spLocks noGrp="1"/>
          </p:cNvSpPr>
          <p:nvPr>
            <p:ph type="sldNum" sz="quarter" idx="12"/>
          </p:nvPr>
        </p:nvSpPr>
        <p:spPr/>
        <p:txBody>
          <a:bodyPr/>
          <a:lstStyle>
            <a:lvl1pPr>
              <a:defRPr/>
            </a:lvl1pPr>
          </a:lstStyle>
          <a:p>
            <a:pPr>
              <a:defRPr/>
            </a:pPr>
            <a:fld id="{35A89F2F-165C-CE41-B035-667A0E42372B}" type="slidenum">
              <a:rPr lang="en-US" altLang="en-US"/>
              <a:pPr>
                <a:defRPr/>
              </a:pPr>
              <a:t>‹#›</a:t>
            </a:fld>
            <a:endParaRPr lang="en-US" altLang="en-US"/>
          </a:p>
        </p:txBody>
      </p:sp>
    </p:spTree>
    <p:extLst>
      <p:ext uri="{BB962C8B-B14F-4D97-AF65-F5344CB8AC3E}">
        <p14:creationId xmlns:p14="http://schemas.microsoft.com/office/powerpoint/2010/main" val="2395124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7E6CA2E-257D-4C63-2FDA-C470154E177B}"/>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A39C0EF1-ED45-8CA8-81FE-79DA7A56D19E}"/>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1BB56582-90D0-C100-D01E-939ABD93A64B}"/>
              </a:ext>
            </a:extLst>
          </p:cNvPr>
          <p:cNvSpPr>
            <a:spLocks noGrp="1"/>
          </p:cNvSpPr>
          <p:nvPr>
            <p:ph type="sldNum" sz="quarter" idx="12"/>
          </p:nvPr>
        </p:nvSpPr>
        <p:spPr/>
        <p:txBody>
          <a:bodyPr/>
          <a:lstStyle>
            <a:lvl1pPr>
              <a:defRPr/>
            </a:lvl1pPr>
          </a:lstStyle>
          <a:p>
            <a:pPr>
              <a:defRPr/>
            </a:pPr>
            <a:fld id="{F261AFCD-4B97-6E41-A8A9-26F4A130CAE5}" type="slidenum">
              <a:rPr lang="en-US" altLang="en-US"/>
              <a:pPr>
                <a:defRPr/>
              </a:pPr>
              <a:t>‹#›</a:t>
            </a:fld>
            <a:endParaRPr lang="en-US" altLang="en-US"/>
          </a:p>
        </p:txBody>
      </p:sp>
    </p:spTree>
    <p:extLst>
      <p:ext uri="{BB962C8B-B14F-4D97-AF65-F5344CB8AC3E}">
        <p14:creationId xmlns:p14="http://schemas.microsoft.com/office/powerpoint/2010/main" val="169092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E1195F-6818-85CD-3CF3-DA0F39024D4B}"/>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1B09391A-D5B0-90E6-E7B8-4BE3057C4872}"/>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4FB693CC-7FCE-C5BB-21C0-3BE9D71EC087}"/>
              </a:ext>
            </a:extLst>
          </p:cNvPr>
          <p:cNvSpPr>
            <a:spLocks noGrp="1"/>
          </p:cNvSpPr>
          <p:nvPr>
            <p:ph type="sldNum" sz="quarter" idx="12"/>
          </p:nvPr>
        </p:nvSpPr>
        <p:spPr/>
        <p:txBody>
          <a:bodyPr/>
          <a:lstStyle>
            <a:lvl1pPr>
              <a:defRPr/>
            </a:lvl1pPr>
          </a:lstStyle>
          <a:p>
            <a:pPr>
              <a:defRPr/>
            </a:pPr>
            <a:fld id="{EC20A2A9-695E-1847-8EAE-0668A48F3807}" type="slidenum">
              <a:rPr lang="en-US" altLang="en-US"/>
              <a:pPr>
                <a:defRPr/>
              </a:pPr>
              <a:t>‹#›</a:t>
            </a:fld>
            <a:endParaRPr lang="en-US" altLang="en-US"/>
          </a:p>
        </p:txBody>
      </p:sp>
    </p:spTree>
    <p:extLst>
      <p:ext uri="{BB962C8B-B14F-4D97-AF65-F5344CB8AC3E}">
        <p14:creationId xmlns:p14="http://schemas.microsoft.com/office/powerpoint/2010/main" val="154842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88B6E0-6C5A-3CB4-4E2F-F79341B08E0A}"/>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E5BB08C3-CAF6-5247-FBB0-E371B4207AF0}"/>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AB6E4CAC-9510-CFED-5DC0-BC87871931A9}"/>
              </a:ext>
            </a:extLst>
          </p:cNvPr>
          <p:cNvSpPr>
            <a:spLocks noGrp="1"/>
          </p:cNvSpPr>
          <p:nvPr>
            <p:ph type="sldNum" sz="quarter" idx="12"/>
          </p:nvPr>
        </p:nvSpPr>
        <p:spPr/>
        <p:txBody>
          <a:bodyPr/>
          <a:lstStyle>
            <a:lvl1pPr>
              <a:defRPr/>
            </a:lvl1pPr>
          </a:lstStyle>
          <a:p>
            <a:pPr>
              <a:defRPr/>
            </a:pPr>
            <a:fld id="{4B1BD3DC-940C-084F-824B-EBF43E54A963}" type="slidenum">
              <a:rPr lang="en-US" altLang="en-US"/>
              <a:pPr>
                <a:defRPr/>
              </a:pPr>
              <a:t>‹#›</a:t>
            </a:fld>
            <a:endParaRPr lang="en-US" altLang="en-US"/>
          </a:p>
        </p:txBody>
      </p:sp>
    </p:spTree>
    <p:extLst>
      <p:ext uri="{BB962C8B-B14F-4D97-AF65-F5344CB8AC3E}">
        <p14:creationId xmlns:p14="http://schemas.microsoft.com/office/powerpoint/2010/main" val="277470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1E843-5B5D-3EF7-5FCF-49E9F407E5F0}"/>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D3DAA68B-5CC0-1CE8-7910-DED44C4A6A7A}"/>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716D4AB-EDA0-F099-A71F-6AE464B5888D}"/>
              </a:ext>
            </a:extLst>
          </p:cNvPr>
          <p:cNvSpPr>
            <a:spLocks noGrp="1"/>
          </p:cNvSpPr>
          <p:nvPr>
            <p:ph type="sldNum" sz="quarter" idx="12"/>
          </p:nvPr>
        </p:nvSpPr>
        <p:spPr/>
        <p:txBody>
          <a:bodyPr/>
          <a:lstStyle>
            <a:lvl1pPr>
              <a:defRPr/>
            </a:lvl1pPr>
          </a:lstStyle>
          <a:p>
            <a:pPr>
              <a:defRPr/>
            </a:pPr>
            <a:fld id="{73C7CBA1-B78A-3C46-9BB4-DF2605439DF9}" type="slidenum">
              <a:rPr lang="en-US" altLang="en-US"/>
              <a:pPr>
                <a:defRPr/>
              </a:pPr>
              <a:t>‹#›</a:t>
            </a:fld>
            <a:endParaRPr lang="en-US" altLang="en-US"/>
          </a:p>
        </p:txBody>
      </p:sp>
    </p:spTree>
    <p:extLst>
      <p:ext uri="{BB962C8B-B14F-4D97-AF65-F5344CB8AC3E}">
        <p14:creationId xmlns:p14="http://schemas.microsoft.com/office/powerpoint/2010/main" val="217423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9BCCE2-56EF-DC99-9EC6-058B179D2302}"/>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6AA2B714-ADD0-28FE-7688-3E0FA2AD1AFD}"/>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E80A75B2-16E9-4545-5F43-DBD24DB761D9}"/>
              </a:ext>
            </a:extLst>
          </p:cNvPr>
          <p:cNvSpPr>
            <a:spLocks noGrp="1"/>
          </p:cNvSpPr>
          <p:nvPr>
            <p:ph type="sldNum" sz="quarter" idx="12"/>
          </p:nvPr>
        </p:nvSpPr>
        <p:spPr/>
        <p:txBody>
          <a:bodyPr/>
          <a:lstStyle>
            <a:lvl1pPr>
              <a:defRPr/>
            </a:lvl1pPr>
          </a:lstStyle>
          <a:p>
            <a:pPr>
              <a:defRPr/>
            </a:pPr>
            <a:fld id="{E6FC612D-4361-D641-8EBB-E8D2AD74588F}" type="slidenum">
              <a:rPr lang="en-US" altLang="en-US"/>
              <a:pPr>
                <a:defRPr/>
              </a:pPr>
              <a:t>‹#›</a:t>
            </a:fld>
            <a:endParaRPr lang="en-US" altLang="en-US"/>
          </a:p>
        </p:txBody>
      </p:sp>
    </p:spTree>
    <p:extLst>
      <p:ext uri="{BB962C8B-B14F-4D97-AF65-F5344CB8AC3E}">
        <p14:creationId xmlns:p14="http://schemas.microsoft.com/office/powerpoint/2010/main" val="464869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E2E4BA4-E9DA-0ECA-29D9-2B51A952E58B}"/>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DABAC0AD-0871-643F-86F6-B0175AACC7F7}"/>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963E8AA6-0C45-59E1-98AA-B500393D7BDE}"/>
              </a:ext>
            </a:extLst>
          </p:cNvPr>
          <p:cNvSpPr>
            <a:spLocks noGrp="1"/>
          </p:cNvSpPr>
          <p:nvPr>
            <p:ph type="sldNum" sz="quarter" idx="12"/>
          </p:nvPr>
        </p:nvSpPr>
        <p:spPr/>
        <p:txBody>
          <a:bodyPr/>
          <a:lstStyle>
            <a:lvl1pPr>
              <a:defRPr/>
            </a:lvl1pPr>
          </a:lstStyle>
          <a:p>
            <a:pPr>
              <a:defRPr/>
            </a:pPr>
            <a:fld id="{59F4E19B-CEFE-4248-B412-AC7675D1C04A}" type="slidenum">
              <a:rPr lang="en-US" altLang="en-US"/>
              <a:pPr>
                <a:defRPr/>
              </a:pPr>
              <a:t>‹#›</a:t>
            </a:fld>
            <a:endParaRPr lang="en-US" altLang="en-US"/>
          </a:p>
        </p:txBody>
      </p:sp>
    </p:spTree>
    <p:extLst>
      <p:ext uri="{BB962C8B-B14F-4D97-AF65-F5344CB8AC3E}">
        <p14:creationId xmlns:p14="http://schemas.microsoft.com/office/powerpoint/2010/main" val="150487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FBDC1-ADD2-637E-C0AE-2DCEA6976B0B}"/>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17DC146E-5363-88AE-0118-BC40B00BF5DC}"/>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EB5C6770-C74F-669F-092F-C2563D9EEBEF}"/>
              </a:ext>
            </a:extLst>
          </p:cNvPr>
          <p:cNvSpPr>
            <a:spLocks noGrp="1"/>
          </p:cNvSpPr>
          <p:nvPr>
            <p:ph type="sldNum" sz="quarter" idx="12"/>
          </p:nvPr>
        </p:nvSpPr>
        <p:spPr/>
        <p:txBody>
          <a:bodyPr/>
          <a:lstStyle>
            <a:lvl1pPr>
              <a:defRPr/>
            </a:lvl1pPr>
          </a:lstStyle>
          <a:p>
            <a:pPr>
              <a:defRPr/>
            </a:pPr>
            <a:fld id="{3F1A40E2-0C99-FC42-B167-18FF07BD4B7C}" type="slidenum">
              <a:rPr lang="en-US" altLang="en-US"/>
              <a:pPr>
                <a:defRPr/>
              </a:pPr>
              <a:t>‹#›</a:t>
            </a:fld>
            <a:endParaRPr lang="en-US" altLang="en-US"/>
          </a:p>
        </p:txBody>
      </p:sp>
    </p:spTree>
    <p:extLst>
      <p:ext uri="{BB962C8B-B14F-4D97-AF65-F5344CB8AC3E}">
        <p14:creationId xmlns:p14="http://schemas.microsoft.com/office/powerpoint/2010/main" val="666819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1C803-19BD-9041-15F0-44A3DD3CB89D}"/>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20FFEE7C-2889-451B-3818-5A6479954FEC}"/>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9A8F1F58-033C-5330-CA42-884EA759BFCD}"/>
              </a:ext>
            </a:extLst>
          </p:cNvPr>
          <p:cNvSpPr>
            <a:spLocks noGrp="1"/>
          </p:cNvSpPr>
          <p:nvPr>
            <p:ph type="sldNum" sz="quarter" idx="12"/>
          </p:nvPr>
        </p:nvSpPr>
        <p:spPr/>
        <p:txBody>
          <a:bodyPr/>
          <a:lstStyle>
            <a:lvl1pPr>
              <a:defRPr/>
            </a:lvl1pPr>
          </a:lstStyle>
          <a:p>
            <a:pPr>
              <a:defRPr/>
            </a:pPr>
            <a:fld id="{A804A0B8-0009-5546-91EF-01B9A3FB0318}" type="slidenum">
              <a:rPr lang="en-US" altLang="en-US"/>
              <a:pPr>
                <a:defRPr/>
              </a:pPr>
              <a:t>‹#›</a:t>
            </a:fld>
            <a:endParaRPr lang="en-US" altLang="en-US"/>
          </a:p>
        </p:txBody>
      </p:sp>
    </p:spTree>
    <p:extLst>
      <p:ext uri="{BB962C8B-B14F-4D97-AF65-F5344CB8AC3E}">
        <p14:creationId xmlns:p14="http://schemas.microsoft.com/office/powerpoint/2010/main" val="825302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5D6362-288D-1575-1405-DABFBEF8D9A9}"/>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33F381BE-FFAB-E287-4E46-0D4DA987EDD5}"/>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BC7582F6-200F-8B22-47A2-58A4EEB04A8E}"/>
              </a:ext>
            </a:extLst>
          </p:cNvPr>
          <p:cNvSpPr>
            <a:spLocks noGrp="1"/>
          </p:cNvSpPr>
          <p:nvPr>
            <p:ph type="sldNum" sz="quarter" idx="12"/>
          </p:nvPr>
        </p:nvSpPr>
        <p:spPr/>
        <p:txBody>
          <a:bodyPr/>
          <a:lstStyle>
            <a:lvl1pPr>
              <a:defRPr/>
            </a:lvl1pPr>
          </a:lstStyle>
          <a:p>
            <a:pPr>
              <a:defRPr/>
            </a:pPr>
            <a:fld id="{4E0FE9F6-CD68-6448-B86D-226E90C084F6}" type="slidenum">
              <a:rPr lang="en-US" altLang="en-US"/>
              <a:pPr>
                <a:defRPr/>
              </a:pPr>
              <a:t>‹#›</a:t>
            </a:fld>
            <a:endParaRPr lang="en-US" altLang="en-US"/>
          </a:p>
        </p:txBody>
      </p:sp>
    </p:spTree>
    <p:extLst>
      <p:ext uri="{BB962C8B-B14F-4D97-AF65-F5344CB8AC3E}">
        <p14:creationId xmlns:p14="http://schemas.microsoft.com/office/powerpoint/2010/main" val="2479540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5F5E3-1799-D8E8-7A36-9072D2BD3000}"/>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4F156867-0007-EB1D-7C6E-A4E3F04F26B7}"/>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BE77F20-783B-CDE2-D2A0-6FDC718081E6}"/>
              </a:ext>
            </a:extLst>
          </p:cNvPr>
          <p:cNvSpPr>
            <a:spLocks noGrp="1"/>
          </p:cNvSpPr>
          <p:nvPr>
            <p:ph type="sldNum" sz="quarter" idx="12"/>
          </p:nvPr>
        </p:nvSpPr>
        <p:spPr/>
        <p:txBody>
          <a:bodyPr/>
          <a:lstStyle>
            <a:lvl1pPr>
              <a:defRPr/>
            </a:lvl1pPr>
          </a:lstStyle>
          <a:p>
            <a:pPr>
              <a:defRPr/>
            </a:pPr>
            <a:fld id="{DAC668E4-7F91-9243-A2D8-8D24EA9B141B}" type="slidenum">
              <a:rPr lang="en-US" altLang="en-US"/>
              <a:pPr>
                <a:defRPr/>
              </a:pPr>
              <a:t>‹#›</a:t>
            </a:fld>
            <a:endParaRPr lang="en-US" altLang="en-US"/>
          </a:p>
        </p:txBody>
      </p:sp>
    </p:spTree>
    <p:extLst>
      <p:ext uri="{BB962C8B-B14F-4D97-AF65-F5344CB8AC3E}">
        <p14:creationId xmlns:p14="http://schemas.microsoft.com/office/powerpoint/2010/main" val="1660153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92C4F-C7DE-D702-6520-2A788BF9EB7E}"/>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AB12FFA7-C18E-F80B-BD6A-CC60C95723E5}"/>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2AEE7B9B-5D59-1BB2-F760-E6767F62446D}"/>
              </a:ext>
            </a:extLst>
          </p:cNvPr>
          <p:cNvSpPr>
            <a:spLocks noGrp="1"/>
          </p:cNvSpPr>
          <p:nvPr>
            <p:ph type="sldNum" sz="quarter" idx="12"/>
          </p:nvPr>
        </p:nvSpPr>
        <p:spPr/>
        <p:txBody>
          <a:bodyPr/>
          <a:lstStyle>
            <a:lvl1pPr>
              <a:defRPr/>
            </a:lvl1pPr>
          </a:lstStyle>
          <a:p>
            <a:pPr>
              <a:defRPr/>
            </a:pPr>
            <a:fld id="{D9D7E968-5CCF-5D44-99B0-193B4A98D61D}" type="slidenum">
              <a:rPr lang="en-US" altLang="en-US"/>
              <a:pPr>
                <a:defRPr/>
              </a:pPr>
              <a:t>‹#›</a:t>
            </a:fld>
            <a:endParaRPr lang="en-US" altLang="en-US"/>
          </a:p>
        </p:txBody>
      </p:sp>
    </p:spTree>
    <p:extLst>
      <p:ext uri="{BB962C8B-B14F-4D97-AF65-F5344CB8AC3E}">
        <p14:creationId xmlns:p14="http://schemas.microsoft.com/office/powerpoint/2010/main" val="3707350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B1344F5-6D41-87B3-E363-20676790181A}"/>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447DEEE2-0284-17D1-3493-5CD7494966B8}"/>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29F4E548-380F-BCA7-DBB3-64E91EA87C01}"/>
              </a:ext>
            </a:extLst>
          </p:cNvPr>
          <p:cNvSpPr>
            <a:spLocks noGrp="1"/>
          </p:cNvSpPr>
          <p:nvPr>
            <p:ph type="sldNum" sz="quarter" idx="12"/>
          </p:nvPr>
        </p:nvSpPr>
        <p:spPr/>
        <p:txBody>
          <a:bodyPr/>
          <a:lstStyle>
            <a:lvl1pPr>
              <a:defRPr/>
            </a:lvl1pPr>
          </a:lstStyle>
          <a:p>
            <a:pPr>
              <a:defRPr/>
            </a:pPr>
            <a:fld id="{71518C15-CAED-414B-89A5-34844AE8AD64}" type="slidenum">
              <a:rPr lang="en-US" altLang="en-US"/>
              <a:pPr>
                <a:defRPr/>
              </a:pPr>
              <a:t>‹#›</a:t>
            </a:fld>
            <a:endParaRPr lang="en-US" altLang="en-US"/>
          </a:p>
        </p:txBody>
      </p:sp>
    </p:spTree>
    <p:extLst>
      <p:ext uri="{BB962C8B-B14F-4D97-AF65-F5344CB8AC3E}">
        <p14:creationId xmlns:p14="http://schemas.microsoft.com/office/powerpoint/2010/main" val="1617778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9E2847-A37B-B3E5-DEB4-AC34A7549E22}"/>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1770A19A-3866-0B9C-916A-803FEA761C65}"/>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97A152A4-0FBF-9987-5A8C-8ADEFC945957}"/>
              </a:ext>
            </a:extLst>
          </p:cNvPr>
          <p:cNvSpPr>
            <a:spLocks noGrp="1"/>
          </p:cNvSpPr>
          <p:nvPr>
            <p:ph type="sldNum" sz="quarter" idx="12"/>
          </p:nvPr>
        </p:nvSpPr>
        <p:spPr/>
        <p:txBody>
          <a:bodyPr/>
          <a:lstStyle>
            <a:lvl1pPr>
              <a:defRPr/>
            </a:lvl1pPr>
          </a:lstStyle>
          <a:p>
            <a:pPr>
              <a:defRPr/>
            </a:pPr>
            <a:fld id="{A4A19E32-1864-1149-BF90-1181495D85ED}" type="slidenum">
              <a:rPr lang="en-US" altLang="en-US"/>
              <a:pPr>
                <a:defRPr/>
              </a:pPr>
              <a:t>‹#›</a:t>
            </a:fld>
            <a:endParaRPr lang="en-US" altLang="en-US"/>
          </a:p>
        </p:txBody>
      </p:sp>
    </p:spTree>
    <p:extLst>
      <p:ext uri="{BB962C8B-B14F-4D97-AF65-F5344CB8AC3E}">
        <p14:creationId xmlns:p14="http://schemas.microsoft.com/office/powerpoint/2010/main" val="2376301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9427492-7C66-2238-76DE-C464AABE382F}"/>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1577A8B2-768A-124B-67ED-A14073D7325A}"/>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78A9B158-B0BB-A9AF-E4F2-59A028215AE0}"/>
              </a:ext>
            </a:extLst>
          </p:cNvPr>
          <p:cNvSpPr>
            <a:spLocks noGrp="1"/>
          </p:cNvSpPr>
          <p:nvPr>
            <p:ph type="sldNum" sz="quarter" idx="12"/>
          </p:nvPr>
        </p:nvSpPr>
        <p:spPr/>
        <p:txBody>
          <a:bodyPr/>
          <a:lstStyle>
            <a:lvl1pPr>
              <a:defRPr/>
            </a:lvl1pPr>
          </a:lstStyle>
          <a:p>
            <a:pPr>
              <a:defRPr/>
            </a:pPr>
            <a:fld id="{AB5EA4B0-281D-F446-A060-6854647766ED}" type="slidenum">
              <a:rPr lang="en-US" altLang="en-US"/>
              <a:pPr>
                <a:defRPr/>
              </a:pPr>
              <a:t>‹#›</a:t>
            </a:fld>
            <a:endParaRPr lang="en-US" altLang="en-US"/>
          </a:p>
        </p:txBody>
      </p:sp>
    </p:spTree>
    <p:extLst>
      <p:ext uri="{BB962C8B-B14F-4D97-AF65-F5344CB8AC3E}">
        <p14:creationId xmlns:p14="http://schemas.microsoft.com/office/powerpoint/2010/main" val="265475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2BA543A-4624-1569-57FA-DBEEB9D1792F}"/>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A72E1C69-7089-6CDD-42D2-2517F6D0F599}"/>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942F5F46-01EE-A1FC-5BCB-7BA6AA7EA093}"/>
              </a:ext>
            </a:extLst>
          </p:cNvPr>
          <p:cNvSpPr>
            <a:spLocks noGrp="1"/>
          </p:cNvSpPr>
          <p:nvPr>
            <p:ph type="sldNum" sz="quarter" idx="12"/>
          </p:nvPr>
        </p:nvSpPr>
        <p:spPr/>
        <p:txBody>
          <a:bodyPr/>
          <a:lstStyle>
            <a:lvl1pPr>
              <a:defRPr/>
            </a:lvl1pPr>
          </a:lstStyle>
          <a:p>
            <a:pPr>
              <a:defRPr/>
            </a:pPr>
            <a:fld id="{7A788AB6-241E-3148-A545-CE51DF67FBD9}" type="slidenum">
              <a:rPr lang="en-US" altLang="en-US"/>
              <a:pPr>
                <a:defRPr/>
              </a:pPr>
              <a:t>‹#›</a:t>
            </a:fld>
            <a:endParaRPr lang="en-US" altLang="en-US"/>
          </a:p>
        </p:txBody>
      </p:sp>
    </p:spTree>
    <p:extLst>
      <p:ext uri="{BB962C8B-B14F-4D97-AF65-F5344CB8AC3E}">
        <p14:creationId xmlns:p14="http://schemas.microsoft.com/office/powerpoint/2010/main" val="2779328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E60CA4-DD77-4DA9-6490-F4E967C20491}"/>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5D146CD6-D31D-FAD6-7D8D-1D900B2C7616}"/>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3155AF27-92E1-54F6-4746-6DCA98FCD497}"/>
              </a:ext>
            </a:extLst>
          </p:cNvPr>
          <p:cNvSpPr>
            <a:spLocks noGrp="1"/>
          </p:cNvSpPr>
          <p:nvPr>
            <p:ph type="sldNum" sz="quarter" idx="12"/>
          </p:nvPr>
        </p:nvSpPr>
        <p:spPr/>
        <p:txBody>
          <a:bodyPr/>
          <a:lstStyle>
            <a:lvl1pPr>
              <a:defRPr/>
            </a:lvl1pPr>
          </a:lstStyle>
          <a:p>
            <a:pPr>
              <a:defRPr/>
            </a:pPr>
            <a:fld id="{F93D580A-D56A-964F-A628-E3C72B6E2E94}" type="slidenum">
              <a:rPr lang="en-US" altLang="en-US"/>
              <a:pPr>
                <a:defRPr/>
              </a:pPr>
              <a:t>‹#›</a:t>
            </a:fld>
            <a:endParaRPr lang="en-US" altLang="en-US"/>
          </a:p>
        </p:txBody>
      </p:sp>
    </p:spTree>
    <p:extLst>
      <p:ext uri="{BB962C8B-B14F-4D97-AF65-F5344CB8AC3E}">
        <p14:creationId xmlns:p14="http://schemas.microsoft.com/office/powerpoint/2010/main" val="923878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F110FE1-2003-9EF6-9847-95DF31B4EA45}"/>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282571EF-B4F5-96FC-4CB6-A26D12783E29}"/>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CD3EEBF0-5E12-E1B7-7769-7270BAA16891}"/>
              </a:ext>
            </a:extLst>
          </p:cNvPr>
          <p:cNvSpPr>
            <a:spLocks noGrp="1"/>
          </p:cNvSpPr>
          <p:nvPr>
            <p:ph type="sldNum" sz="quarter" idx="12"/>
          </p:nvPr>
        </p:nvSpPr>
        <p:spPr/>
        <p:txBody>
          <a:bodyPr/>
          <a:lstStyle>
            <a:lvl1pPr>
              <a:defRPr/>
            </a:lvl1pPr>
          </a:lstStyle>
          <a:p>
            <a:pPr>
              <a:defRPr/>
            </a:pPr>
            <a:fld id="{3051FD20-3FF9-BA47-A57E-B7F750A39ED2}" type="slidenum">
              <a:rPr lang="en-US" altLang="en-US"/>
              <a:pPr>
                <a:defRPr/>
              </a:pPr>
              <a:t>‹#›</a:t>
            </a:fld>
            <a:endParaRPr lang="en-US" altLang="en-US"/>
          </a:p>
        </p:txBody>
      </p:sp>
    </p:spTree>
    <p:extLst>
      <p:ext uri="{BB962C8B-B14F-4D97-AF65-F5344CB8AC3E}">
        <p14:creationId xmlns:p14="http://schemas.microsoft.com/office/powerpoint/2010/main" val="3939881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163F56D-78C3-48B1-D170-74F8B9BF75B7}"/>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37E6CC7A-398A-DF5C-B228-5D1B5DFD9CCC}"/>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C33EEE42-11FE-1CE9-68CB-3364E4F3238C}"/>
              </a:ext>
            </a:extLst>
          </p:cNvPr>
          <p:cNvSpPr>
            <a:spLocks noGrp="1"/>
          </p:cNvSpPr>
          <p:nvPr>
            <p:ph type="sldNum" sz="quarter" idx="12"/>
          </p:nvPr>
        </p:nvSpPr>
        <p:spPr/>
        <p:txBody>
          <a:bodyPr/>
          <a:lstStyle>
            <a:lvl1pPr>
              <a:defRPr/>
            </a:lvl1pPr>
          </a:lstStyle>
          <a:p>
            <a:pPr>
              <a:defRPr/>
            </a:pPr>
            <a:fld id="{4434FA45-CD5C-BB48-9295-A11A98BBD849}" type="slidenum">
              <a:rPr lang="en-US" altLang="en-US"/>
              <a:pPr>
                <a:defRPr/>
              </a:pPr>
              <a:t>‹#›</a:t>
            </a:fld>
            <a:endParaRPr lang="en-US" altLang="en-US"/>
          </a:p>
        </p:txBody>
      </p:sp>
    </p:spTree>
    <p:extLst>
      <p:ext uri="{BB962C8B-B14F-4D97-AF65-F5344CB8AC3E}">
        <p14:creationId xmlns:p14="http://schemas.microsoft.com/office/powerpoint/2010/main" val="1396479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57BAF-786A-F856-0048-81CD23808808}"/>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BAA57CB3-D006-81EC-1618-6918FDE36477}"/>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9EFEA348-BEDA-9153-3485-ABDC14780D91}"/>
              </a:ext>
            </a:extLst>
          </p:cNvPr>
          <p:cNvSpPr>
            <a:spLocks noGrp="1"/>
          </p:cNvSpPr>
          <p:nvPr>
            <p:ph type="sldNum" sz="quarter" idx="12"/>
          </p:nvPr>
        </p:nvSpPr>
        <p:spPr/>
        <p:txBody>
          <a:bodyPr/>
          <a:lstStyle>
            <a:lvl1pPr>
              <a:defRPr/>
            </a:lvl1pPr>
          </a:lstStyle>
          <a:p>
            <a:pPr>
              <a:defRPr/>
            </a:pPr>
            <a:fld id="{8F6D0D41-13B9-C141-BBD5-1D56EC0C2021}" type="slidenum">
              <a:rPr lang="en-US" altLang="en-US"/>
              <a:pPr>
                <a:defRPr/>
              </a:pPr>
              <a:t>‹#›</a:t>
            </a:fld>
            <a:endParaRPr lang="en-US" altLang="en-US"/>
          </a:p>
        </p:txBody>
      </p:sp>
    </p:spTree>
    <p:extLst>
      <p:ext uri="{BB962C8B-B14F-4D97-AF65-F5344CB8AC3E}">
        <p14:creationId xmlns:p14="http://schemas.microsoft.com/office/powerpoint/2010/main" val="3223021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3B69-C4BC-083A-9948-BDE9FC9740D8}"/>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CD9E76EB-5966-D41A-E5FD-F150A0F6DD7A}"/>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051EC066-FE41-799F-831B-EFC9FC3F3405}"/>
              </a:ext>
            </a:extLst>
          </p:cNvPr>
          <p:cNvSpPr>
            <a:spLocks noGrp="1"/>
          </p:cNvSpPr>
          <p:nvPr>
            <p:ph type="sldNum" sz="quarter" idx="12"/>
          </p:nvPr>
        </p:nvSpPr>
        <p:spPr/>
        <p:txBody>
          <a:bodyPr/>
          <a:lstStyle>
            <a:lvl1pPr>
              <a:defRPr/>
            </a:lvl1pPr>
          </a:lstStyle>
          <a:p>
            <a:pPr>
              <a:defRPr/>
            </a:pPr>
            <a:fld id="{9AB8C1AF-89D5-D145-B796-C00BB862B0AE}" type="slidenum">
              <a:rPr lang="en-US" altLang="en-US"/>
              <a:pPr>
                <a:defRPr/>
              </a:pPr>
              <a:t>‹#›</a:t>
            </a:fld>
            <a:endParaRPr lang="en-US" altLang="en-US"/>
          </a:p>
        </p:txBody>
      </p:sp>
    </p:spTree>
    <p:extLst>
      <p:ext uri="{BB962C8B-B14F-4D97-AF65-F5344CB8AC3E}">
        <p14:creationId xmlns:p14="http://schemas.microsoft.com/office/powerpoint/2010/main" val="2082851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79C79-F87A-5713-4A92-382CC4836D09}"/>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0C37FA25-F056-ED4F-C046-F53B8FDC22B0}"/>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4542895-692D-40FC-7225-137392C3B6D5}"/>
              </a:ext>
            </a:extLst>
          </p:cNvPr>
          <p:cNvSpPr>
            <a:spLocks noGrp="1"/>
          </p:cNvSpPr>
          <p:nvPr>
            <p:ph type="sldNum" sz="quarter" idx="12"/>
          </p:nvPr>
        </p:nvSpPr>
        <p:spPr/>
        <p:txBody>
          <a:bodyPr/>
          <a:lstStyle>
            <a:lvl1pPr>
              <a:defRPr/>
            </a:lvl1pPr>
          </a:lstStyle>
          <a:p>
            <a:pPr>
              <a:defRPr/>
            </a:pPr>
            <a:fld id="{89D6F441-673E-3B4D-980E-DA092F5D5F6C}" type="slidenum">
              <a:rPr lang="en-US" altLang="en-US"/>
              <a:pPr>
                <a:defRPr/>
              </a:pPr>
              <a:t>‹#›</a:t>
            </a:fld>
            <a:endParaRPr lang="en-US" altLang="en-US"/>
          </a:p>
        </p:txBody>
      </p:sp>
    </p:spTree>
    <p:extLst>
      <p:ext uri="{BB962C8B-B14F-4D97-AF65-F5344CB8AC3E}">
        <p14:creationId xmlns:p14="http://schemas.microsoft.com/office/powerpoint/2010/main" val="10301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EA0E0-2060-4DB0-5A67-C2F840C82B16}"/>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33E720F9-EC4C-BB68-402C-B0DE953C94E6}"/>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5443B1AA-2515-D4E0-760B-1441E6DB3BDB}"/>
              </a:ext>
            </a:extLst>
          </p:cNvPr>
          <p:cNvSpPr>
            <a:spLocks noGrp="1"/>
          </p:cNvSpPr>
          <p:nvPr>
            <p:ph type="sldNum" sz="quarter" idx="12"/>
          </p:nvPr>
        </p:nvSpPr>
        <p:spPr/>
        <p:txBody>
          <a:bodyPr/>
          <a:lstStyle>
            <a:lvl1pPr>
              <a:defRPr/>
            </a:lvl1pPr>
          </a:lstStyle>
          <a:p>
            <a:pPr>
              <a:defRPr/>
            </a:pPr>
            <a:fld id="{8DA0CDF1-3196-5A43-B133-53DACA39A27F}" type="slidenum">
              <a:rPr lang="en-US" altLang="en-US"/>
              <a:pPr>
                <a:defRPr/>
              </a:pPr>
              <a:t>‹#›</a:t>
            </a:fld>
            <a:endParaRPr lang="en-US" altLang="en-US"/>
          </a:p>
        </p:txBody>
      </p:sp>
    </p:spTree>
    <p:extLst>
      <p:ext uri="{BB962C8B-B14F-4D97-AF65-F5344CB8AC3E}">
        <p14:creationId xmlns:p14="http://schemas.microsoft.com/office/powerpoint/2010/main" val="383474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B3039-04B9-098F-9846-A51F38CCD44F}"/>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1B35CAB5-0684-2A30-658E-832F3998CEAA}"/>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8A5F3A23-F63F-999E-4B68-AE0BD76E3BDA}"/>
              </a:ext>
            </a:extLst>
          </p:cNvPr>
          <p:cNvSpPr>
            <a:spLocks noGrp="1"/>
          </p:cNvSpPr>
          <p:nvPr>
            <p:ph type="sldNum" sz="quarter" idx="12"/>
          </p:nvPr>
        </p:nvSpPr>
        <p:spPr/>
        <p:txBody>
          <a:bodyPr/>
          <a:lstStyle>
            <a:lvl1pPr>
              <a:defRPr/>
            </a:lvl1pPr>
          </a:lstStyle>
          <a:p>
            <a:pPr>
              <a:defRPr/>
            </a:pPr>
            <a:fld id="{B30A104B-9088-6C4C-9448-8C283CCF0EF6}" type="slidenum">
              <a:rPr lang="en-US" altLang="en-US"/>
              <a:pPr>
                <a:defRPr/>
              </a:pPr>
              <a:t>‹#›</a:t>
            </a:fld>
            <a:endParaRPr lang="en-US" altLang="en-US"/>
          </a:p>
        </p:txBody>
      </p:sp>
    </p:spTree>
    <p:extLst>
      <p:ext uri="{BB962C8B-B14F-4D97-AF65-F5344CB8AC3E}">
        <p14:creationId xmlns:p14="http://schemas.microsoft.com/office/powerpoint/2010/main" val="3494399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FF7651-ED37-582E-D968-906978C26BF5}"/>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1FC5328D-7D1B-D88C-20AC-086C4DDB39A4}"/>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12F959D9-D30D-F0BC-F35F-C529EEBD566F}"/>
              </a:ext>
            </a:extLst>
          </p:cNvPr>
          <p:cNvSpPr>
            <a:spLocks noGrp="1"/>
          </p:cNvSpPr>
          <p:nvPr>
            <p:ph type="sldNum" sz="quarter" idx="12"/>
          </p:nvPr>
        </p:nvSpPr>
        <p:spPr/>
        <p:txBody>
          <a:bodyPr/>
          <a:lstStyle>
            <a:lvl1pPr>
              <a:defRPr/>
            </a:lvl1pPr>
          </a:lstStyle>
          <a:p>
            <a:pPr>
              <a:defRPr/>
            </a:pPr>
            <a:fld id="{1FD6C58D-F67E-D843-B223-AECF6F543DD3}" type="slidenum">
              <a:rPr lang="en-US" altLang="en-US"/>
              <a:pPr>
                <a:defRPr/>
              </a:pPr>
              <a:t>‹#›</a:t>
            </a:fld>
            <a:endParaRPr lang="en-US" altLang="en-US"/>
          </a:p>
        </p:txBody>
      </p:sp>
    </p:spTree>
    <p:extLst>
      <p:ext uri="{BB962C8B-B14F-4D97-AF65-F5344CB8AC3E}">
        <p14:creationId xmlns:p14="http://schemas.microsoft.com/office/powerpoint/2010/main" val="3814420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F9799C-64E4-CD3A-50E4-67BDCF21AA05}"/>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782B5F58-63B6-432C-1B0B-E276D847BCCC}"/>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C9F305B4-B316-D8AB-3DA9-1F397E520F14}"/>
              </a:ext>
            </a:extLst>
          </p:cNvPr>
          <p:cNvSpPr>
            <a:spLocks noGrp="1"/>
          </p:cNvSpPr>
          <p:nvPr>
            <p:ph type="sldNum" sz="quarter" idx="12"/>
          </p:nvPr>
        </p:nvSpPr>
        <p:spPr/>
        <p:txBody>
          <a:bodyPr/>
          <a:lstStyle>
            <a:lvl1pPr>
              <a:defRPr/>
            </a:lvl1pPr>
          </a:lstStyle>
          <a:p>
            <a:pPr>
              <a:defRPr/>
            </a:pPr>
            <a:fld id="{2A388012-716B-ED4A-8F40-E7E563116988}" type="slidenum">
              <a:rPr lang="en-US" altLang="en-US"/>
              <a:pPr>
                <a:defRPr/>
              </a:pPr>
              <a:t>‹#›</a:t>
            </a:fld>
            <a:endParaRPr lang="en-US" altLang="en-US"/>
          </a:p>
        </p:txBody>
      </p:sp>
    </p:spTree>
    <p:extLst>
      <p:ext uri="{BB962C8B-B14F-4D97-AF65-F5344CB8AC3E}">
        <p14:creationId xmlns:p14="http://schemas.microsoft.com/office/powerpoint/2010/main" val="100832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B59DF22-EC2E-9D4E-1C8F-E1A79721F1DF}"/>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BF982F5F-3CDF-7699-5D59-1A3F063C46AA}"/>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DC22B785-222C-EA25-8CF6-AA8072F64B15}"/>
              </a:ext>
            </a:extLst>
          </p:cNvPr>
          <p:cNvSpPr>
            <a:spLocks noGrp="1"/>
          </p:cNvSpPr>
          <p:nvPr>
            <p:ph type="sldNum" sz="quarter" idx="12"/>
          </p:nvPr>
        </p:nvSpPr>
        <p:spPr/>
        <p:txBody>
          <a:bodyPr/>
          <a:lstStyle>
            <a:lvl1pPr>
              <a:defRPr/>
            </a:lvl1pPr>
          </a:lstStyle>
          <a:p>
            <a:pPr>
              <a:defRPr/>
            </a:pPr>
            <a:fld id="{19807D73-F3B9-D249-8F87-449E0AE5D9F2}" type="slidenum">
              <a:rPr lang="en-US" altLang="en-US"/>
              <a:pPr>
                <a:defRPr/>
              </a:pPr>
              <a:t>‹#›</a:t>
            </a:fld>
            <a:endParaRPr lang="en-US" altLang="en-US"/>
          </a:p>
        </p:txBody>
      </p:sp>
    </p:spTree>
    <p:extLst>
      <p:ext uri="{BB962C8B-B14F-4D97-AF65-F5344CB8AC3E}">
        <p14:creationId xmlns:p14="http://schemas.microsoft.com/office/powerpoint/2010/main" val="961890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0BFE4DC-B583-2603-A9B4-127642589D57}"/>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3A997119-BE7A-379E-A250-27BC71B375A9}"/>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767CFEBB-79DF-EC80-7782-01F12A8C7019}"/>
              </a:ext>
            </a:extLst>
          </p:cNvPr>
          <p:cNvSpPr>
            <a:spLocks noGrp="1"/>
          </p:cNvSpPr>
          <p:nvPr>
            <p:ph type="sldNum" sz="quarter" idx="12"/>
          </p:nvPr>
        </p:nvSpPr>
        <p:spPr/>
        <p:txBody>
          <a:bodyPr/>
          <a:lstStyle>
            <a:lvl1pPr>
              <a:defRPr/>
            </a:lvl1pPr>
          </a:lstStyle>
          <a:p>
            <a:pPr>
              <a:defRPr/>
            </a:pPr>
            <a:fld id="{0A07B293-5EC1-474E-99E3-EF621FDCC090}" type="slidenum">
              <a:rPr lang="en-US" altLang="en-US"/>
              <a:pPr>
                <a:defRPr/>
              </a:pPr>
              <a:t>‹#›</a:t>
            </a:fld>
            <a:endParaRPr lang="en-US" altLang="en-US"/>
          </a:p>
        </p:txBody>
      </p:sp>
    </p:spTree>
    <p:extLst>
      <p:ext uri="{BB962C8B-B14F-4D97-AF65-F5344CB8AC3E}">
        <p14:creationId xmlns:p14="http://schemas.microsoft.com/office/powerpoint/2010/main" val="1264074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F50F75-D0F4-1F6A-6F8F-405FCA528F7F}"/>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27DE6730-746D-0215-4908-E7109928BCB5}"/>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A8EF6A4A-644F-9C76-919B-5EACF9A11884}"/>
              </a:ext>
            </a:extLst>
          </p:cNvPr>
          <p:cNvSpPr>
            <a:spLocks noGrp="1"/>
          </p:cNvSpPr>
          <p:nvPr>
            <p:ph type="sldNum" sz="quarter" idx="12"/>
          </p:nvPr>
        </p:nvSpPr>
        <p:spPr/>
        <p:txBody>
          <a:bodyPr/>
          <a:lstStyle>
            <a:lvl1pPr>
              <a:defRPr/>
            </a:lvl1pPr>
          </a:lstStyle>
          <a:p>
            <a:pPr>
              <a:defRPr/>
            </a:pPr>
            <a:fld id="{768D0C78-3BD3-FD4C-8332-C5E38F80CF13}" type="slidenum">
              <a:rPr lang="en-US" altLang="en-US"/>
              <a:pPr>
                <a:defRPr/>
              </a:pPr>
              <a:t>‹#›</a:t>
            </a:fld>
            <a:endParaRPr lang="en-US" altLang="en-US"/>
          </a:p>
        </p:txBody>
      </p:sp>
    </p:spTree>
    <p:extLst>
      <p:ext uri="{BB962C8B-B14F-4D97-AF65-F5344CB8AC3E}">
        <p14:creationId xmlns:p14="http://schemas.microsoft.com/office/powerpoint/2010/main" val="4042926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A5209B1-20E2-9B57-D83B-DDD2FE79ACD7}"/>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8E439005-3F8D-8F84-607D-7F1F41E366B7}"/>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018084B7-8143-CA36-1179-3E238EAAFA11}"/>
              </a:ext>
            </a:extLst>
          </p:cNvPr>
          <p:cNvSpPr>
            <a:spLocks noGrp="1"/>
          </p:cNvSpPr>
          <p:nvPr>
            <p:ph type="sldNum" sz="quarter" idx="12"/>
          </p:nvPr>
        </p:nvSpPr>
        <p:spPr/>
        <p:txBody>
          <a:bodyPr/>
          <a:lstStyle>
            <a:lvl1pPr>
              <a:defRPr/>
            </a:lvl1pPr>
          </a:lstStyle>
          <a:p>
            <a:pPr>
              <a:defRPr/>
            </a:pPr>
            <a:fld id="{C8DA2C0C-2098-B244-834C-C65C715BBD55}" type="slidenum">
              <a:rPr lang="en-US" altLang="en-US"/>
              <a:pPr>
                <a:defRPr/>
              </a:pPr>
              <a:t>‹#›</a:t>
            </a:fld>
            <a:endParaRPr lang="en-US" altLang="en-US"/>
          </a:p>
        </p:txBody>
      </p:sp>
    </p:spTree>
    <p:extLst>
      <p:ext uri="{BB962C8B-B14F-4D97-AF65-F5344CB8AC3E}">
        <p14:creationId xmlns:p14="http://schemas.microsoft.com/office/powerpoint/2010/main" val="3457334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A63CF34-205A-78FE-97E8-3DE3E6EA208F}"/>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F8DED031-4444-E835-22F4-C6B051D7C3B8}"/>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3DEF911C-4449-2472-D23B-D1166F9523A7}"/>
              </a:ext>
            </a:extLst>
          </p:cNvPr>
          <p:cNvSpPr>
            <a:spLocks noGrp="1"/>
          </p:cNvSpPr>
          <p:nvPr>
            <p:ph type="sldNum" sz="quarter" idx="12"/>
          </p:nvPr>
        </p:nvSpPr>
        <p:spPr/>
        <p:txBody>
          <a:bodyPr/>
          <a:lstStyle>
            <a:lvl1pPr>
              <a:defRPr/>
            </a:lvl1pPr>
          </a:lstStyle>
          <a:p>
            <a:pPr>
              <a:defRPr/>
            </a:pPr>
            <a:fld id="{7240FB46-0467-5541-98E9-FEFBC2BA16D5}" type="slidenum">
              <a:rPr lang="en-US" altLang="en-US"/>
              <a:pPr>
                <a:defRPr/>
              </a:pPr>
              <a:t>‹#›</a:t>
            </a:fld>
            <a:endParaRPr lang="en-US" altLang="en-US"/>
          </a:p>
        </p:txBody>
      </p:sp>
    </p:spTree>
    <p:extLst>
      <p:ext uri="{BB962C8B-B14F-4D97-AF65-F5344CB8AC3E}">
        <p14:creationId xmlns:p14="http://schemas.microsoft.com/office/powerpoint/2010/main" val="1308609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02934-7105-2196-FBF7-9CF505C7295E}"/>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11595590-2138-3E4D-CF5C-CF7092400990}"/>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67B522D5-B846-BAE0-FA56-6B1E6FB7CC5D}"/>
              </a:ext>
            </a:extLst>
          </p:cNvPr>
          <p:cNvSpPr>
            <a:spLocks noGrp="1"/>
          </p:cNvSpPr>
          <p:nvPr>
            <p:ph type="sldNum" sz="quarter" idx="12"/>
          </p:nvPr>
        </p:nvSpPr>
        <p:spPr/>
        <p:txBody>
          <a:bodyPr/>
          <a:lstStyle>
            <a:lvl1pPr>
              <a:defRPr/>
            </a:lvl1pPr>
          </a:lstStyle>
          <a:p>
            <a:pPr>
              <a:defRPr/>
            </a:pPr>
            <a:fld id="{1EB3F421-F221-944D-9AD3-1E4F129456F9}" type="slidenum">
              <a:rPr lang="en-US" altLang="en-US"/>
              <a:pPr>
                <a:defRPr/>
              </a:pPr>
              <a:t>‹#›</a:t>
            </a:fld>
            <a:endParaRPr lang="en-US" altLang="en-US"/>
          </a:p>
        </p:txBody>
      </p:sp>
    </p:spTree>
    <p:extLst>
      <p:ext uri="{BB962C8B-B14F-4D97-AF65-F5344CB8AC3E}">
        <p14:creationId xmlns:p14="http://schemas.microsoft.com/office/powerpoint/2010/main" val="3186905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F739-77FF-B81A-A48B-9B48078C0C2E}"/>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05C91394-9994-BED1-FFCD-0B150B770C64}"/>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87E253A1-2723-5E0C-F662-F0F8052D9FC6}"/>
              </a:ext>
            </a:extLst>
          </p:cNvPr>
          <p:cNvSpPr>
            <a:spLocks noGrp="1"/>
          </p:cNvSpPr>
          <p:nvPr>
            <p:ph type="sldNum" sz="quarter" idx="12"/>
          </p:nvPr>
        </p:nvSpPr>
        <p:spPr/>
        <p:txBody>
          <a:bodyPr/>
          <a:lstStyle>
            <a:lvl1pPr>
              <a:defRPr/>
            </a:lvl1pPr>
          </a:lstStyle>
          <a:p>
            <a:pPr>
              <a:defRPr/>
            </a:pPr>
            <a:fld id="{6494C3DA-359F-0446-849A-7CB7A745E2F4}" type="slidenum">
              <a:rPr lang="en-US" altLang="en-US"/>
              <a:pPr>
                <a:defRPr/>
              </a:pPr>
              <a:t>‹#›</a:t>
            </a:fld>
            <a:endParaRPr lang="en-US" altLang="en-US"/>
          </a:p>
        </p:txBody>
      </p:sp>
    </p:spTree>
    <p:extLst>
      <p:ext uri="{BB962C8B-B14F-4D97-AF65-F5344CB8AC3E}">
        <p14:creationId xmlns:p14="http://schemas.microsoft.com/office/powerpoint/2010/main" val="1877938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6E202-CB31-BDD6-6B18-9D4BA08D5C63}"/>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24F716C7-89D4-1DC1-13F0-86AA829E453A}"/>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574F5CB-3A2A-E0E4-CD27-5EFEB427B64F}"/>
              </a:ext>
            </a:extLst>
          </p:cNvPr>
          <p:cNvSpPr>
            <a:spLocks noGrp="1"/>
          </p:cNvSpPr>
          <p:nvPr>
            <p:ph type="sldNum" sz="quarter" idx="12"/>
          </p:nvPr>
        </p:nvSpPr>
        <p:spPr/>
        <p:txBody>
          <a:bodyPr/>
          <a:lstStyle>
            <a:lvl1pPr>
              <a:defRPr/>
            </a:lvl1pPr>
          </a:lstStyle>
          <a:p>
            <a:pPr>
              <a:defRPr/>
            </a:pPr>
            <a:fld id="{32102B71-D705-4048-8C87-B2C6EEA7C9DE}" type="slidenum">
              <a:rPr lang="en-US" altLang="en-US"/>
              <a:pPr>
                <a:defRPr/>
              </a:pPr>
              <a:t>‹#›</a:t>
            </a:fld>
            <a:endParaRPr lang="en-US" altLang="en-US"/>
          </a:p>
        </p:txBody>
      </p:sp>
    </p:spTree>
    <p:extLst>
      <p:ext uri="{BB962C8B-B14F-4D97-AF65-F5344CB8AC3E}">
        <p14:creationId xmlns:p14="http://schemas.microsoft.com/office/powerpoint/2010/main" val="2934427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B9E3F-A50E-53E7-7A5C-0A6E60874935}"/>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7F9A614F-4CB9-9129-BA8F-B81460A5644A}"/>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B3646B89-6E20-3E5C-94EB-731C12E9871F}"/>
              </a:ext>
            </a:extLst>
          </p:cNvPr>
          <p:cNvSpPr>
            <a:spLocks noGrp="1"/>
          </p:cNvSpPr>
          <p:nvPr>
            <p:ph type="sldNum" sz="quarter" idx="12"/>
          </p:nvPr>
        </p:nvSpPr>
        <p:spPr/>
        <p:txBody>
          <a:bodyPr/>
          <a:lstStyle>
            <a:lvl1pPr>
              <a:defRPr/>
            </a:lvl1pPr>
          </a:lstStyle>
          <a:p>
            <a:pPr>
              <a:defRPr/>
            </a:pPr>
            <a:fld id="{1CE7D835-7A5F-E846-BC1D-FD695E01012A}" type="slidenum">
              <a:rPr lang="en-US" altLang="en-US"/>
              <a:pPr>
                <a:defRPr/>
              </a:pPr>
              <a:t>‹#›</a:t>
            </a:fld>
            <a:endParaRPr lang="en-US" altLang="en-US"/>
          </a:p>
        </p:txBody>
      </p:sp>
    </p:spTree>
    <p:extLst>
      <p:ext uri="{BB962C8B-B14F-4D97-AF65-F5344CB8AC3E}">
        <p14:creationId xmlns:p14="http://schemas.microsoft.com/office/powerpoint/2010/main" val="1046217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BB611-DE34-126A-6A1D-96637BDD87A9}"/>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58B52711-ADD3-CDD2-5DF6-23F636C43E2F}"/>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3225AB2F-5FE5-48A7-6D31-ECFF21F7E206}"/>
              </a:ext>
            </a:extLst>
          </p:cNvPr>
          <p:cNvSpPr>
            <a:spLocks noGrp="1"/>
          </p:cNvSpPr>
          <p:nvPr>
            <p:ph type="sldNum" sz="quarter" idx="12"/>
          </p:nvPr>
        </p:nvSpPr>
        <p:spPr/>
        <p:txBody>
          <a:bodyPr/>
          <a:lstStyle>
            <a:lvl1pPr>
              <a:defRPr/>
            </a:lvl1pPr>
          </a:lstStyle>
          <a:p>
            <a:pPr>
              <a:defRPr/>
            </a:pPr>
            <a:fld id="{C4FF916F-861B-1946-BAAC-78317372B736}" type="slidenum">
              <a:rPr lang="en-US" altLang="en-US"/>
              <a:pPr>
                <a:defRPr/>
              </a:pPr>
              <a:t>‹#›</a:t>
            </a:fld>
            <a:endParaRPr lang="en-US" altLang="en-US"/>
          </a:p>
        </p:txBody>
      </p:sp>
    </p:spTree>
    <p:extLst>
      <p:ext uri="{BB962C8B-B14F-4D97-AF65-F5344CB8AC3E}">
        <p14:creationId xmlns:p14="http://schemas.microsoft.com/office/powerpoint/2010/main" val="1309917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C9A14D-5FD7-1501-A082-0DAAE270DA93}"/>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BA44BC35-5428-1ABF-307A-A535005043B9}"/>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360AE93B-0D91-A952-C4CB-DFF7E0E5396D}"/>
              </a:ext>
            </a:extLst>
          </p:cNvPr>
          <p:cNvSpPr>
            <a:spLocks noGrp="1"/>
          </p:cNvSpPr>
          <p:nvPr>
            <p:ph type="sldNum" sz="quarter" idx="12"/>
          </p:nvPr>
        </p:nvSpPr>
        <p:spPr/>
        <p:txBody>
          <a:bodyPr/>
          <a:lstStyle>
            <a:lvl1pPr>
              <a:defRPr/>
            </a:lvl1pPr>
          </a:lstStyle>
          <a:p>
            <a:pPr>
              <a:defRPr/>
            </a:pPr>
            <a:fld id="{F05E3AE9-C765-CE48-851E-5B0F7001F19C}" type="slidenum">
              <a:rPr lang="en-US" altLang="en-US"/>
              <a:pPr>
                <a:defRPr/>
              </a:pPr>
              <a:t>‹#›</a:t>
            </a:fld>
            <a:endParaRPr lang="en-US" altLang="en-US"/>
          </a:p>
        </p:txBody>
      </p:sp>
    </p:spTree>
    <p:extLst>
      <p:ext uri="{BB962C8B-B14F-4D97-AF65-F5344CB8AC3E}">
        <p14:creationId xmlns:p14="http://schemas.microsoft.com/office/powerpoint/2010/main" val="24925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B77318B-B489-F159-8F45-07255A894D5C}"/>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2470DE88-75C9-A499-6486-93DBA036D986}"/>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9DF99A1A-66B7-2DF1-C4B4-909C5A378A14}"/>
              </a:ext>
            </a:extLst>
          </p:cNvPr>
          <p:cNvSpPr>
            <a:spLocks noGrp="1"/>
          </p:cNvSpPr>
          <p:nvPr>
            <p:ph type="sldNum" sz="quarter" idx="12"/>
          </p:nvPr>
        </p:nvSpPr>
        <p:spPr/>
        <p:txBody>
          <a:bodyPr/>
          <a:lstStyle>
            <a:lvl1pPr>
              <a:defRPr/>
            </a:lvl1pPr>
          </a:lstStyle>
          <a:p>
            <a:pPr>
              <a:defRPr/>
            </a:pPr>
            <a:fld id="{1F4C4529-48BF-BA4A-AA2F-588D27213A43}" type="slidenum">
              <a:rPr lang="en-US" altLang="en-US"/>
              <a:pPr>
                <a:defRPr/>
              </a:pPr>
              <a:t>‹#›</a:t>
            </a:fld>
            <a:endParaRPr lang="en-US" altLang="en-US"/>
          </a:p>
        </p:txBody>
      </p:sp>
    </p:spTree>
    <p:extLst>
      <p:ext uri="{BB962C8B-B14F-4D97-AF65-F5344CB8AC3E}">
        <p14:creationId xmlns:p14="http://schemas.microsoft.com/office/powerpoint/2010/main" val="4140663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B89827-AC75-41ED-2E12-DEF05508D2B6}"/>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DEF01C7A-79D4-61F9-1566-B2020FC20AEF}"/>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0681237F-A696-1C49-FB58-400CF8700A29}"/>
              </a:ext>
            </a:extLst>
          </p:cNvPr>
          <p:cNvSpPr>
            <a:spLocks noGrp="1"/>
          </p:cNvSpPr>
          <p:nvPr>
            <p:ph type="sldNum" sz="quarter" idx="12"/>
          </p:nvPr>
        </p:nvSpPr>
        <p:spPr/>
        <p:txBody>
          <a:bodyPr/>
          <a:lstStyle>
            <a:lvl1pPr>
              <a:defRPr/>
            </a:lvl1pPr>
          </a:lstStyle>
          <a:p>
            <a:pPr>
              <a:defRPr/>
            </a:pPr>
            <a:fld id="{8FF0029F-3284-D44D-A086-3FE00ED003B9}" type="slidenum">
              <a:rPr lang="en-US" altLang="en-US"/>
              <a:pPr>
                <a:defRPr/>
              </a:pPr>
              <a:t>‹#›</a:t>
            </a:fld>
            <a:endParaRPr lang="en-US" altLang="en-US"/>
          </a:p>
        </p:txBody>
      </p:sp>
    </p:spTree>
    <p:extLst>
      <p:ext uri="{BB962C8B-B14F-4D97-AF65-F5344CB8AC3E}">
        <p14:creationId xmlns:p14="http://schemas.microsoft.com/office/powerpoint/2010/main" val="227132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36B9B22-04FB-B87E-8852-66866ADD30E9}"/>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6198EC9B-63A4-8994-3475-4E8B156C62FB}"/>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09066DCD-200B-C013-35EE-959CB161F890}"/>
              </a:ext>
            </a:extLst>
          </p:cNvPr>
          <p:cNvSpPr>
            <a:spLocks noGrp="1"/>
          </p:cNvSpPr>
          <p:nvPr>
            <p:ph type="sldNum" sz="quarter" idx="12"/>
          </p:nvPr>
        </p:nvSpPr>
        <p:spPr/>
        <p:txBody>
          <a:bodyPr/>
          <a:lstStyle>
            <a:lvl1pPr>
              <a:defRPr/>
            </a:lvl1pPr>
          </a:lstStyle>
          <a:p>
            <a:pPr>
              <a:defRPr/>
            </a:pPr>
            <a:fld id="{4E6B6B64-BBAD-F749-9A12-8A70D54FD21F}" type="slidenum">
              <a:rPr lang="en-US" altLang="en-US"/>
              <a:pPr>
                <a:defRPr/>
              </a:pPr>
              <a:t>‹#›</a:t>
            </a:fld>
            <a:endParaRPr lang="en-US" altLang="en-US"/>
          </a:p>
        </p:txBody>
      </p:sp>
    </p:spTree>
    <p:extLst>
      <p:ext uri="{BB962C8B-B14F-4D97-AF65-F5344CB8AC3E}">
        <p14:creationId xmlns:p14="http://schemas.microsoft.com/office/powerpoint/2010/main" val="437852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63C136-9638-74DB-FD43-1D822C3CEAB9}"/>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E5580EFB-3348-8E20-5645-A386D0C3F044}"/>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BD591095-7C7C-91D4-FCF3-402B6EF93B24}"/>
              </a:ext>
            </a:extLst>
          </p:cNvPr>
          <p:cNvSpPr>
            <a:spLocks noGrp="1"/>
          </p:cNvSpPr>
          <p:nvPr>
            <p:ph type="sldNum" sz="quarter" idx="12"/>
          </p:nvPr>
        </p:nvSpPr>
        <p:spPr/>
        <p:txBody>
          <a:bodyPr/>
          <a:lstStyle>
            <a:lvl1pPr>
              <a:defRPr/>
            </a:lvl1pPr>
          </a:lstStyle>
          <a:p>
            <a:pPr>
              <a:defRPr/>
            </a:pPr>
            <a:fld id="{44B6BA79-7222-894C-9521-AF82CE89C8C4}" type="slidenum">
              <a:rPr lang="en-US" altLang="en-US"/>
              <a:pPr>
                <a:defRPr/>
              </a:pPr>
              <a:t>‹#›</a:t>
            </a:fld>
            <a:endParaRPr lang="en-US" altLang="en-US"/>
          </a:p>
        </p:txBody>
      </p:sp>
    </p:spTree>
    <p:extLst>
      <p:ext uri="{BB962C8B-B14F-4D97-AF65-F5344CB8AC3E}">
        <p14:creationId xmlns:p14="http://schemas.microsoft.com/office/powerpoint/2010/main" val="856709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754CD6A-C166-C69D-C395-F06F84683048}"/>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A736029F-3DAF-2B83-533E-A2DDC495545D}"/>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C3FDE1E3-6D3A-A80C-97D4-AFD012FE7DC5}"/>
              </a:ext>
            </a:extLst>
          </p:cNvPr>
          <p:cNvSpPr>
            <a:spLocks noGrp="1"/>
          </p:cNvSpPr>
          <p:nvPr>
            <p:ph type="sldNum" sz="quarter" idx="12"/>
          </p:nvPr>
        </p:nvSpPr>
        <p:spPr/>
        <p:txBody>
          <a:bodyPr/>
          <a:lstStyle>
            <a:lvl1pPr>
              <a:defRPr/>
            </a:lvl1pPr>
          </a:lstStyle>
          <a:p>
            <a:pPr>
              <a:defRPr/>
            </a:pPr>
            <a:fld id="{EB88CA36-0C42-CA4D-81F3-38567D087F1E}" type="slidenum">
              <a:rPr lang="en-US" altLang="en-US"/>
              <a:pPr>
                <a:defRPr/>
              </a:pPr>
              <a:t>‹#›</a:t>
            </a:fld>
            <a:endParaRPr lang="en-US" altLang="en-US"/>
          </a:p>
        </p:txBody>
      </p:sp>
    </p:spTree>
    <p:extLst>
      <p:ext uri="{BB962C8B-B14F-4D97-AF65-F5344CB8AC3E}">
        <p14:creationId xmlns:p14="http://schemas.microsoft.com/office/powerpoint/2010/main" val="3449558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4F22837-19A9-8E16-3826-D60A4E939A5E}"/>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82ABD880-1120-4F60-7602-442A8B4B69C8}"/>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647645FA-C2DC-3153-4715-9EB6F617C8ED}"/>
              </a:ext>
            </a:extLst>
          </p:cNvPr>
          <p:cNvSpPr>
            <a:spLocks noGrp="1"/>
          </p:cNvSpPr>
          <p:nvPr>
            <p:ph type="sldNum" sz="quarter" idx="12"/>
          </p:nvPr>
        </p:nvSpPr>
        <p:spPr/>
        <p:txBody>
          <a:bodyPr/>
          <a:lstStyle>
            <a:lvl1pPr>
              <a:defRPr/>
            </a:lvl1pPr>
          </a:lstStyle>
          <a:p>
            <a:pPr>
              <a:defRPr/>
            </a:pPr>
            <a:fld id="{FE23B4D8-26E5-144E-9F8F-3445C646FC44}" type="slidenum">
              <a:rPr lang="en-US" altLang="en-US"/>
              <a:pPr>
                <a:defRPr/>
              </a:pPr>
              <a:t>‹#›</a:t>
            </a:fld>
            <a:endParaRPr lang="en-US" altLang="en-US"/>
          </a:p>
        </p:txBody>
      </p:sp>
    </p:spTree>
    <p:extLst>
      <p:ext uri="{BB962C8B-B14F-4D97-AF65-F5344CB8AC3E}">
        <p14:creationId xmlns:p14="http://schemas.microsoft.com/office/powerpoint/2010/main" val="3512114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46456-867D-0D0E-1A3A-D0DA4A4D5134}"/>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8E228FA7-5B10-047E-8BBB-0BB2E7AD2C43}"/>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657A3E76-45E7-CB84-7B00-3494FB6994AB}"/>
              </a:ext>
            </a:extLst>
          </p:cNvPr>
          <p:cNvSpPr>
            <a:spLocks noGrp="1"/>
          </p:cNvSpPr>
          <p:nvPr>
            <p:ph type="sldNum" sz="quarter" idx="12"/>
          </p:nvPr>
        </p:nvSpPr>
        <p:spPr/>
        <p:txBody>
          <a:bodyPr/>
          <a:lstStyle>
            <a:lvl1pPr>
              <a:defRPr/>
            </a:lvl1pPr>
          </a:lstStyle>
          <a:p>
            <a:pPr>
              <a:defRPr/>
            </a:pPr>
            <a:fld id="{BBB7FA81-D01A-1641-982D-5C379AE33811}" type="slidenum">
              <a:rPr lang="en-US" altLang="en-US"/>
              <a:pPr>
                <a:defRPr/>
              </a:pPr>
              <a:t>‹#›</a:t>
            </a:fld>
            <a:endParaRPr lang="en-US" altLang="en-US"/>
          </a:p>
        </p:txBody>
      </p:sp>
    </p:spTree>
    <p:extLst>
      <p:ext uri="{BB962C8B-B14F-4D97-AF65-F5344CB8AC3E}">
        <p14:creationId xmlns:p14="http://schemas.microsoft.com/office/powerpoint/2010/main" val="1130491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F10A4-6482-C91D-0339-ADABC6CACAE6}"/>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7D6349E2-F503-6FF1-1DE7-5B0C89124D31}"/>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6034D726-28E7-F214-582A-EB6B7DABB6E2}"/>
              </a:ext>
            </a:extLst>
          </p:cNvPr>
          <p:cNvSpPr>
            <a:spLocks noGrp="1"/>
          </p:cNvSpPr>
          <p:nvPr>
            <p:ph type="sldNum" sz="quarter" idx="12"/>
          </p:nvPr>
        </p:nvSpPr>
        <p:spPr/>
        <p:txBody>
          <a:bodyPr/>
          <a:lstStyle>
            <a:lvl1pPr>
              <a:defRPr/>
            </a:lvl1pPr>
          </a:lstStyle>
          <a:p>
            <a:pPr>
              <a:defRPr/>
            </a:pPr>
            <a:fld id="{73999827-3BE0-464D-859B-2602B2D32F01}" type="slidenum">
              <a:rPr lang="en-US" altLang="en-US"/>
              <a:pPr>
                <a:defRPr/>
              </a:pPr>
              <a:t>‹#›</a:t>
            </a:fld>
            <a:endParaRPr lang="en-US" altLang="en-US"/>
          </a:p>
        </p:txBody>
      </p:sp>
    </p:spTree>
    <p:extLst>
      <p:ext uri="{BB962C8B-B14F-4D97-AF65-F5344CB8AC3E}">
        <p14:creationId xmlns:p14="http://schemas.microsoft.com/office/powerpoint/2010/main" val="2674406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56DBCD-8761-5215-53ED-2BDACEEDF635}"/>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D1ACF9B7-39C1-C37A-B076-A621EA478571}"/>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D9EEC485-1F69-A9D9-BD6B-98DD4909B27F}"/>
              </a:ext>
            </a:extLst>
          </p:cNvPr>
          <p:cNvSpPr>
            <a:spLocks noGrp="1"/>
          </p:cNvSpPr>
          <p:nvPr>
            <p:ph type="sldNum" sz="quarter" idx="12"/>
          </p:nvPr>
        </p:nvSpPr>
        <p:spPr/>
        <p:txBody>
          <a:bodyPr/>
          <a:lstStyle>
            <a:lvl1pPr>
              <a:defRPr/>
            </a:lvl1pPr>
          </a:lstStyle>
          <a:p>
            <a:pPr>
              <a:defRPr/>
            </a:pPr>
            <a:fld id="{7E3C545A-4DB6-1F4F-B39A-6F487888DB76}" type="slidenum">
              <a:rPr lang="en-US" altLang="en-US"/>
              <a:pPr>
                <a:defRPr/>
              </a:pPr>
              <a:t>‹#›</a:t>
            </a:fld>
            <a:endParaRPr lang="en-US" altLang="en-US"/>
          </a:p>
        </p:txBody>
      </p:sp>
    </p:spTree>
    <p:extLst>
      <p:ext uri="{BB962C8B-B14F-4D97-AF65-F5344CB8AC3E}">
        <p14:creationId xmlns:p14="http://schemas.microsoft.com/office/powerpoint/2010/main" val="1456435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1F1824-CC03-D9AD-D795-26BBE1F8E4F1}"/>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92B5147F-84FC-417D-E0C5-EAD268EA8FE7}"/>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3776857F-608B-AE06-8D96-36B9075AEB5F}"/>
              </a:ext>
            </a:extLst>
          </p:cNvPr>
          <p:cNvSpPr>
            <a:spLocks noGrp="1"/>
          </p:cNvSpPr>
          <p:nvPr>
            <p:ph type="sldNum" sz="quarter" idx="12"/>
          </p:nvPr>
        </p:nvSpPr>
        <p:spPr/>
        <p:txBody>
          <a:bodyPr/>
          <a:lstStyle>
            <a:lvl1pPr>
              <a:defRPr/>
            </a:lvl1pPr>
          </a:lstStyle>
          <a:p>
            <a:pPr>
              <a:defRPr/>
            </a:pPr>
            <a:fld id="{8B259BC7-6877-5848-8ADF-FAF2ACF0A232}" type="slidenum">
              <a:rPr lang="en-US" altLang="en-US"/>
              <a:pPr>
                <a:defRPr/>
              </a:pPr>
              <a:t>‹#›</a:t>
            </a:fld>
            <a:endParaRPr lang="en-US" altLang="en-US"/>
          </a:p>
        </p:txBody>
      </p:sp>
    </p:spTree>
    <p:extLst>
      <p:ext uri="{BB962C8B-B14F-4D97-AF65-F5344CB8AC3E}">
        <p14:creationId xmlns:p14="http://schemas.microsoft.com/office/powerpoint/2010/main" val="1582942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3BD27-D2F6-BA32-B845-2E9739D629FB}"/>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9507A4E7-B737-1D75-277B-E8B6538FC8C0}"/>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0326F90B-9E86-C301-CDA3-0DBED015BAF3}"/>
              </a:ext>
            </a:extLst>
          </p:cNvPr>
          <p:cNvSpPr>
            <a:spLocks noGrp="1"/>
          </p:cNvSpPr>
          <p:nvPr>
            <p:ph type="sldNum" sz="quarter" idx="12"/>
          </p:nvPr>
        </p:nvSpPr>
        <p:spPr/>
        <p:txBody>
          <a:bodyPr/>
          <a:lstStyle>
            <a:lvl1pPr>
              <a:defRPr/>
            </a:lvl1pPr>
          </a:lstStyle>
          <a:p>
            <a:pPr>
              <a:defRPr/>
            </a:pPr>
            <a:fld id="{16D52A83-32A0-3144-B819-2A956448BD5F}" type="slidenum">
              <a:rPr lang="en-US" altLang="en-US"/>
              <a:pPr>
                <a:defRPr/>
              </a:pPr>
              <a:t>‹#›</a:t>
            </a:fld>
            <a:endParaRPr lang="en-US" altLang="en-US"/>
          </a:p>
        </p:txBody>
      </p:sp>
    </p:spTree>
    <p:extLst>
      <p:ext uri="{BB962C8B-B14F-4D97-AF65-F5344CB8AC3E}">
        <p14:creationId xmlns:p14="http://schemas.microsoft.com/office/powerpoint/2010/main" val="26275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56926-765C-E75F-E792-D4358678FE4A}"/>
              </a:ext>
            </a:extLst>
          </p:cNvPr>
          <p:cNvSpPr>
            <a:spLocks noGrp="1"/>
          </p:cNvSpPr>
          <p:nvPr>
            <p:ph type="dt" sz="half" idx="10"/>
          </p:nvPr>
        </p:nvSpPr>
        <p:spPr>
          <a:xfrm>
            <a:off x="169863" y="6548438"/>
            <a:ext cx="1930400" cy="365125"/>
          </a:xfrm>
        </p:spPr>
        <p:txBody>
          <a:bodyPr/>
          <a:lstStyle>
            <a:lvl1pPr>
              <a:defRPr/>
            </a:lvl1pPr>
          </a:lstStyle>
          <a:p>
            <a:pPr>
              <a:defRPr/>
            </a:pPr>
            <a:r>
              <a:rPr lang="en-US"/>
              <a:t>September 26, 2023</a:t>
            </a:r>
          </a:p>
        </p:txBody>
      </p:sp>
      <p:sp>
        <p:nvSpPr>
          <p:cNvPr id="3" name="Footer Placeholder 2">
            <a:extLst>
              <a:ext uri="{FF2B5EF4-FFF2-40B4-BE49-F238E27FC236}">
                <a16:creationId xmlns:a16="http://schemas.microsoft.com/office/drawing/2014/main" id="{6BD44B5D-6076-9FDA-31C9-974D59F9DBDA}"/>
              </a:ext>
            </a:extLst>
          </p:cNvPr>
          <p:cNvSpPr>
            <a:spLocks noGrp="1"/>
          </p:cNvSpPr>
          <p:nvPr>
            <p:ph type="ftr" sz="quarter" idx="11"/>
          </p:nvPr>
        </p:nvSpPr>
        <p:spPr>
          <a:xfrm>
            <a:off x="2782888" y="6559550"/>
            <a:ext cx="6604000" cy="365125"/>
          </a:xfrm>
        </p:spPr>
        <p:txBody>
          <a:bodyPr/>
          <a:lstStyle>
            <a:lvl1pPr>
              <a:defRPr/>
            </a:lvl1pPr>
          </a:lstStyle>
          <a:p>
            <a:pPr>
              <a:defRPr/>
            </a:pPr>
            <a:r>
              <a:rPr lang="en-US"/>
              <a:t>Isaiah 41:1-20</a:t>
            </a:r>
          </a:p>
        </p:txBody>
      </p:sp>
      <p:sp>
        <p:nvSpPr>
          <p:cNvPr id="4" name="Slide Number Placeholder 3">
            <a:extLst>
              <a:ext uri="{FF2B5EF4-FFF2-40B4-BE49-F238E27FC236}">
                <a16:creationId xmlns:a16="http://schemas.microsoft.com/office/drawing/2014/main" id="{4593E99A-747B-DDBD-E459-5096947A93BE}"/>
              </a:ext>
            </a:extLst>
          </p:cNvPr>
          <p:cNvSpPr>
            <a:spLocks noGrp="1"/>
          </p:cNvSpPr>
          <p:nvPr>
            <p:ph type="sldNum" sz="quarter" idx="12"/>
          </p:nvPr>
        </p:nvSpPr>
        <p:spPr>
          <a:xfrm>
            <a:off x="11215688" y="6518275"/>
            <a:ext cx="914400" cy="365125"/>
          </a:xfrm>
        </p:spPr>
        <p:txBody>
          <a:bodyPr/>
          <a:lstStyle>
            <a:lvl1pPr>
              <a:defRPr/>
            </a:lvl1pPr>
          </a:lstStyle>
          <a:p>
            <a:pPr>
              <a:defRPr/>
            </a:pPr>
            <a:fld id="{68E5D92A-A086-EB4A-898C-93B14FCD6C4D}" type="slidenum">
              <a:rPr lang="en-US" altLang="en-US"/>
              <a:pPr>
                <a:defRPr/>
              </a:pPr>
              <a:t>‹#›</a:t>
            </a:fld>
            <a:endParaRPr lang="en-US" altLang="en-US"/>
          </a:p>
        </p:txBody>
      </p:sp>
    </p:spTree>
    <p:extLst>
      <p:ext uri="{BB962C8B-B14F-4D97-AF65-F5344CB8AC3E}">
        <p14:creationId xmlns:p14="http://schemas.microsoft.com/office/powerpoint/2010/main" val="912747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CC33C-B7DF-621B-65D1-10783D162EEA}"/>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FFA114C8-2A2A-67F2-7A5A-E7C94B399CE1}"/>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522952F4-2EF9-2CC0-7CB2-71D323BE377C}"/>
              </a:ext>
            </a:extLst>
          </p:cNvPr>
          <p:cNvSpPr>
            <a:spLocks noGrp="1"/>
          </p:cNvSpPr>
          <p:nvPr>
            <p:ph type="sldNum" sz="quarter" idx="12"/>
          </p:nvPr>
        </p:nvSpPr>
        <p:spPr/>
        <p:txBody>
          <a:bodyPr/>
          <a:lstStyle>
            <a:lvl1pPr>
              <a:defRPr/>
            </a:lvl1pPr>
          </a:lstStyle>
          <a:p>
            <a:pPr>
              <a:defRPr/>
            </a:pPr>
            <a:fld id="{CF728B22-D0E2-4946-9454-D49F3C36B345}" type="slidenum">
              <a:rPr lang="en-US" altLang="en-US"/>
              <a:pPr>
                <a:defRPr/>
              </a:pPr>
              <a:t>‹#›</a:t>
            </a:fld>
            <a:endParaRPr lang="en-US" altLang="en-US"/>
          </a:p>
        </p:txBody>
      </p:sp>
    </p:spTree>
    <p:extLst>
      <p:ext uri="{BB962C8B-B14F-4D97-AF65-F5344CB8AC3E}">
        <p14:creationId xmlns:p14="http://schemas.microsoft.com/office/powerpoint/2010/main" val="8949435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7DC1DF-2E77-FB60-5680-6733E47E88FD}"/>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4A040352-17A1-76BF-9F23-18D9E95BDC3F}"/>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D021AD4A-62C7-5296-2299-0E517DF3C5E3}"/>
              </a:ext>
            </a:extLst>
          </p:cNvPr>
          <p:cNvSpPr>
            <a:spLocks noGrp="1"/>
          </p:cNvSpPr>
          <p:nvPr>
            <p:ph type="sldNum" sz="quarter" idx="12"/>
          </p:nvPr>
        </p:nvSpPr>
        <p:spPr/>
        <p:txBody>
          <a:bodyPr/>
          <a:lstStyle>
            <a:lvl1pPr>
              <a:defRPr/>
            </a:lvl1pPr>
          </a:lstStyle>
          <a:p>
            <a:pPr>
              <a:defRPr/>
            </a:pPr>
            <a:fld id="{004F175D-F17F-3946-AA8C-CEB67A02ABC1}" type="slidenum">
              <a:rPr lang="en-US" altLang="en-US"/>
              <a:pPr>
                <a:defRPr/>
              </a:pPr>
              <a:t>‹#›</a:t>
            </a:fld>
            <a:endParaRPr lang="en-US" altLang="en-US"/>
          </a:p>
        </p:txBody>
      </p:sp>
    </p:spTree>
    <p:extLst>
      <p:ext uri="{BB962C8B-B14F-4D97-AF65-F5344CB8AC3E}">
        <p14:creationId xmlns:p14="http://schemas.microsoft.com/office/powerpoint/2010/main" val="2798110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15A94F-E4D7-DDA1-32FE-926098296E7E}"/>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B5438560-512C-A6FB-B5D2-4BB67A749E41}"/>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8701EA5F-3BB8-B42E-A701-C24ECCDCE1A9}"/>
              </a:ext>
            </a:extLst>
          </p:cNvPr>
          <p:cNvSpPr>
            <a:spLocks noGrp="1"/>
          </p:cNvSpPr>
          <p:nvPr>
            <p:ph type="sldNum" sz="quarter" idx="12"/>
          </p:nvPr>
        </p:nvSpPr>
        <p:spPr/>
        <p:txBody>
          <a:bodyPr/>
          <a:lstStyle>
            <a:lvl1pPr>
              <a:defRPr/>
            </a:lvl1pPr>
          </a:lstStyle>
          <a:p>
            <a:pPr>
              <a:defRPr/>
            </a:pPr>
            <a:fld id="{D73D84AB-0E19-CB44-910F-D4B9642C7166}" type="slidenum">
              <a:rPr lang="en-US" altLang="en-US"/>
              <a:pPr>
                <a:defRPr/>
              </a:pPr>
              <a:t>‹#›</a:t>
            </a:fld>
            <a:endParaRPr lang="en-US" altLang="en-US"/>
          </a:p>
        </p:txBody>
      </p:sp>
    </p:spTree>
    <p:extLst>
      <p:ext uri="{BB962C8B-B14F-4D97-AF65-F5344CB8AC3E}">
        <p14:creationId xmlns:p14="http://schemas.microsoft.com/office/powerpoint/2010/main" val="4247426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1C0FDE-B44A-9B23-1EEF-DC31282BBB15}"/>
              </a:ext>
            </a:extLst>
          </p:cNvPr>
          <p:cNvSpPr>
            <a:spLocks noGrp="1"/>
          </p:cNvSpPr>
          <p:nvPr>
            <p:ph type="dt" sz="half" idx="10"/>
          </p:nvPr>
        </p:nvSpPr>
        <p:spPr/>
        <p:txBody>
          <a:bodyPr/>
          <a:lstStyle>
            <a:lvl1pPr>
              <a:defRPr/>
            </a:lvl1pPr>
          </a:lstStyle>
          <a:p>
            <a:pPr>
              <a:defRPr/>
            </a:pPr>
            <a:r>
              <a:rPr lang="en-US"/>
              <a:t>September 26, 2023</a:t>
            </a:r>
          </a:p>
        </p:txBody>
      </p:sp>
      <p:sp>
        <p:nvSpPr>
          <p:cNvPr id="8" name="Footer Placeholder 4">
            <a:extLst>
              <a:ext uri="{FF2B5EF4-FFF2-40B4-BE49-F238E27FC236}">
                <a16:creationId xmlns:a16="http://schemas.microsoft.com/office/drawing/2014/main" id="{A381FB9C-76E2-BEFA-E18D-548E7B6150ED}"/>
              </a:ext>
            </a:extLst>
          </p:cNvPr>
          <p:cNvSpPr>
            <a:spLocks noGrp="1"/>
          </p:cNvSpPr>
          <p:nvPr>
            <p:ph type="ftr" sz="quarter" idx="11"/>
          </p:nvPr>
        </p:nvSpPr>
        <p:spPr/>
        <p:txBody>
          <a:bodyPr/>
          <a:lstStyle>
            <a:lvl1pPr>
              <a:defRPr/>
            </a:lvl1pPr>
          </a:lstStyle>
          <a:p>
            <a:pPr>
              <a:defRPr/>
            </a:pPr>
            <a:r>
              <a:rPr lang="en-US"/>
              <a:t>Isaiah 41:1-20</a:t>
            </a:r>
          </a:p>
        </p:txBody>
      </p:sp>
      <p:sp>
        <p:nvSpPr>
          <p:cNvPr id="9" name="Slide Number Placeholder 5">
            <a:extLst>
              <a:ext uri="{FF2B5EF4-FFF2-40B4-BE49-F238E27FC236}">
                <a16:creationId xmlns:a16="http://schemas.microsoft.com/office/drawing/2014/main" id="{C11177BD-165F-5186-44FA-3FC0580F1F3D}"/>
              </a:ext>
            </a:extLst>
          </p:cNvPr>
          <p:cNvSpPr>
            <a:spLocks noGrp="1"/>
          </p:cNvSpPr>
          <p:nvPr>
            <p:ph type="sldNum" sz="quarter" idx="12"/>
          </p:nvPr>
        </p:nvSpPr>
        <p:spPr/>
        <p:txBody>
          <a:bodyPr/>
          <a:lstStyle>
            <a:lvl1pPr>
              <a:defRPr/>
            </a:lvl1pPr>
          </a:lstStyle>
          <a:p>
            <a:pPr>
              <a:defRPr/>
            </a:pPr>
            <a:fld id="{2EBB870E-763F-CD42-AC29-30D99CDAF7EE}" type="slidenum">
              <a:rPr lang="en-US" altLang="en-US"/>
              <a:pPr>
                <a:defRPr/>
              </a:pPr>
              <a:t>‹#›</a:t>
            </a:fld>
            <a:endParaRPr lang="en-US" altLang="en-US"/>
          </a:p>
        </p:txBody>
      </p:sp>
    </p:spTree>
    <p:extLst>
      <p:ext uri="{BB962C8B-B14F-4D97-AF65-F5344CB8AC3E}">
        <p14:creationId xmlns:p14="http://schemas.microsoft.com/office/powerpoint/2010/main" val="3212433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9E12C74-52A2-0289-27E2-98617FE6B6B8}"/>
              </a:ext>
            </a:extLst>
          </p:cNvPr>
          <p:cNvSpPr>
            <a:spLocks noGrp="1"/>
          </p:cNvSpPr>
          <p:nvPr>
            <p:ph type="dt" sz="half" idx="10"/>
          </p:nvPr>
        </p:nvSpPr>
        <p:spPr/>
        <p:txBody>
          <a:bodyPr/>
          <a:lstStyle>
            <a:lvl1pPr>
              <a:defRPr/>
            </a:lvl1pPr>
          </a:lstStyle>
          <a:p>
            <a:pPr>
              <a:defRPr/>
            </a:pPr>
            <a:r>
              <a:rPr lang="en-US"/>
              <a:t>September 26, 2023</a:t>
            </a:r>
          </a:p>
        </p:txBody>
      </p:sp>
      <p:sp>
        <p:nvSpPr>
          <p:cNvPr id="4" name="Footer Placeholder 4">
            <a:extLst>
              <a:ext uri="{FF2B5EF4-FFF2-40B4-BE49-F238E27FC236}">
                <a16:creationId xmlns:a16="http://schemas.microsoft.com/office/drawing/2014/main" id="{BCBDEFF2-343C-7F0E-E384-4DE639EB708D}"/>
              </a:ext>
            </a:extLst>
          </p:cNvPr>
          <p:cNvSpPr>
            <a:spLocks noGrp="1"/>
          </p:cNvSpPr>
          <p:nvPr>
            <p:ph type="ftr" sz="quarter" idx="11"/>
          </p:nvPr>
        </p:nvSpPr>
        <p:spPr/>
        <p:txBody>
          <a:bodyPr/>
          <a:lstStyle>
            <a:lvl1pPr>
              <a:defRPr/>
            </a:lvl1pPr>
          </a:lstStyle>
          <a:p>
            <a:pPr>
              <a:defRPr/>
            </a:pPr>
            <a:r>
              <a:rPr lang="en-US"/>
              <a:t>Isaiah 41:1-20</a:t>
            </a:r>
          </a:p>
        </p:txBody>
      </p:sp>
      <p:sp>
        <p:nvSpPr>
          <p:cNvPr id="5" name="Slide Number Placeholder 5">
            <a:extLst>
              <a:ext uri="{FF2B5EF4-FFF2-40B4-BE49-F238E27FC236}">
                <a16:creationId xmlns:a16="http://schemas.microsoft.com/office/drawing/2014/main" id="{ED521F11-AFFC-39BC-934F-A3C62F5B698A}"/>
              </a:ext>
            </a:extLst>
          </p:cNvPr>
          <p:cNvSpPr>
            <a:spLocks noGrp="1"/>
          </p:cNvSpPr>
          <p:nvPr>
            <p:ph type="sldNum" sz="quarter" idx="12"/>
          </p:nvPr>
        </p:nvSpPr>
        <p:spPr/>
        <p:txBody>
          <a:bodyPr/>
          <a:lstStyle>
            <a:lvl1pPr>
              <a:defRPr/>
            </a:lvl1pPr>
          </a:lstStyle>
          <a:p>
            <a:pPr>
              <a:defRPr/>
            </a:pPr>
            <a:fld id="{248EAFE1-AB57-934D-BA46-E040B27F06FD}" type="slidenum">
              <a:rPr lang="en-US" altLang="en-US"/>
              <a:pPr>
                <a:defRPr/>
              </a:pPr>
              <a:t>‹#›</a:t>
            </a:fld>
            <a:endParaRPr lang="en-US" altLang="en-US"/>
          </a:p>
        </p:txBody>
      </p:sp>
    </p:spTree>
    <p:extLst>
      <p:ext uri="{BB962C8B-B14F-4D97-AF65-F5344CB8AC3E}">
        <p14:creationId xmlns:p14="http://schemas.microsoft.com/office/powerpoint/2010/main" val="1899017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B0FBED-5B27-0AE4-3505-01D81548523E}"/>
              </a:ext>
            </a:extLst>
          </p:cNvPr>
          <p:cNvSpPr>
            <a:spLocks noGrp="1"/>
          </p:cNvSpPr>
          <p:nvPr>
            <p:ph type="dt" sz="half" idx="10"/>
          </p:nvPr>
        </p:nvSpPr>
        <p:spPr/>
        <p:txBody>
          <a:bodyPr/>
          <a:lstStyle>
            <a:lvl1pPr>
              <a:defRPr/>
            </a:lvl1pPr>
          </a:lstStyle>
          <a:p>
            <a:pPr>
              <a:defRPr/>
            </a:pPr>
            <a:r>
              <a:rPr lang="en-US"/>
              <a:t>September 26, 2023</a:t>
            </a:r>
          </a:p>
        </p:txBody>
      </p:sp>
      <p:sp>
        <p:nvSpPr>
          <p:cNvPr id="3" name="Footer Placeholder 4">
            <a:extLst>
              <a:ext uri="{FF2B5EF4-FFF2-40B4-BE49-F238E27FC236}">
                <a16:creationId xmlns:a16="http://schemas.microsoft.com/office/drawing/2014/main" id="{B3EEDB76-DD4D-D7E7-25A4-3690844E4D98}"/>
              </a:ext>
            </a:extLst>
          </p:cNvPr>
          <p:cNvSpPr>
            <a:spLocks noGrp="1"/>
          </p:cNvSpPr>
          <p:nvPr>
            <p:ph type="ftr" sz="quarter" idx="11"/>
          </p:nvPr>
        </p:nvSpPr>
        <p:spPr/>
        <p:txBody>
          <a:bodyPr/>
          <a:lstStyle>
            <a:lvl1pPr>
              <a:defRPr/>
            </a:lvl1pPr>
          </a:lstStyle>
          <a:p>
            <a:pPr>
              <a:defRPr/>
            </a:pPr>
            <a:r>
              <a:rPr lang="en-US"/>
              <a:t>Isaiah 41:1-20</a:t>
            </a:r>
          </a:p>
        </p:txBody>
      </p:sp>
      <p:sp>
        <p:nvSpPr>
          <p:cNvPr id="4" name="Slide Number Placeholder 5">
            <a:extLst>
              <a:ext uri="{FF2B5EF4-FFF2-40B4-BE49-F238E27FC236}">
                <a16:creationId xmlns:a16="http://schemas.microsoft.com/office/drawing/2014/main" id="{E26CC0A0-677E-2834-2EA3-534E762EBACE}"/>
              </a:ext>
            </a:extLst>
          </p:cNvPr>
          <p:cNvSpPr>
            <a:spLocks noGrp="1"/>
          </p:cNvSpPr>
          <p:nvPr>
            <p:ph type="sldNum" sz="quarter" idx="12"/>
          </p:nvPr>
        </p:nvSpPr>
        <p:spPr/>
        <p:txBody>
          <a:bodyPr/>
          <a:lstStyle>
            <a:lvl1pPr>
              <a:defRPr/>
            </a:lvl1pPr>
          </a:lstStyle>
          <a:p>
            <a:pPr>
              <a:defRPr/>
            </a:pPr>
            <a:fld id="{19AA5689-99C3-0643-9C94-D50FCACFBB60}" type="slidenum">
              <a:rPr lang="en-US" altLang="en-US"/>
              <a:pPr>
                <a:defRPr/>
              </a:pPr>
              <a:t>‹#›</a:t>
            </a:fld>
            <a:endParaRPr lang="en-US" altLang="en-US"/>
          </a:p>
        </p:txBody>
      </p:sp>
    </p:spTree>
    <p:extLst>
      <p:ext uri="{BB962C8B-B14F-4D97-AF65-F5344CB8AC3E}">
        <p14:creationId xmlns:p14="http://schemas.microsoft.com/office/powerpoint/2010/main" val="3395140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64425CE-48FA-EAD8-487A-0354CCF15645}"/>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40FA01ED-AF00-9A18-B657-C72AB6EAD9EE}"/>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1040679E-DA66-6D07-886A-C1FE74CCF4F9}"/>
              </a:ext>
            </a:extLst>
          </p:cNvPr>
          <p:cNvSpPr>
            <a:spLocks noGrp="1"/>
          </p:cNvSpPr>
          <p:nvPr>
            <p:ph type="sldNum" sz="quarter" idx="12"/>
          </p:nvPr>
        </p:nvSpPr>
        <p:spPr/>
        <p:txBody>
          <a:bodyPr/>
          <a:lstStyle>
            <a:lvl1pPr>
              <a:defRPr/>
            </a:lvl1pPr>
          </a:lstStyle>
          <a:p>
            <a:pPr>
              <a:defRPr/>
            </a:pPr>
            <a:fld id="{F76429C2-E02B-3542-83D7-A33F71396631}" type="slidenum">
              <a:rPr lang="en-US" altLang="en-US"/>
              <a:pPr>
                <a:defRPr/>
              </a:pPr>
              <a:t>‹#›</a:t>
            </a:fld>
            <a:endParaRPr lang="en-US" altLang="en-US"/>
          </a:p>
        </p:txBody>
      </p:sp>
    </p:spTree>
    <p:extLst>
      <p:ext uri="{BB962C8B-B14F-4D97-AF65-F5344CB8AC3E}">
        <p14:creationId xmlns:p14="http://schemas.microsoft.com/office/powerpoint/2010/main" val="2296738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3F1E8EB-D8DE-B4CA-9409-0282159046FE}"/>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D9157673-8903-DBF1-555F-96DB2CD145A9}"/>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8CC18284-93A7-8A5C-2875-578BEB7A66B6}"/>
              </a:ext>
            </a:extLst>
          </p:cNvPr>
          <p:cNvSpPr>
            <a:spLocks noGrp="1"/>
          </p:cNvSpPr>
          <p:nvPr>
            <p:ph type="sldNum" sz="quarter" idx="12"/>
          </p:nvPr>
        </p:nvSpPr>
        <p:spPr/>
        <p:txBody>
          <a:bodyPr/>
          <a:lstStyle>
            <a:lvl1pPr>
              <a:defRPr/>
            </a:lvl1pPr>
          </a:lstStyle>
          <a:p>
            <a:pPr>
              <a:defRPr/>
            </a:pPr>
            <a:fld id="{7CDEC500-F1A5-D049-91BE-1C8F8AA92CB9}" type="slidenum">
              <a:rPr lang="en-US" altLang="en-US"/>
              <a:pPr>
                <a:defRPr/>
              </a:pPr>
              <a:t>‹#›</a:t>
            </a:fld>
            <a:endParaRPr lang="en-US" altLang="en-US"/>
          </a:p>
        </p:txBody>
      </p:sp>
    </p:spTree>
    <p:extLst>
      <p:ext uri="{BB962C8B-B14F-4D97-AF65-F5344CB8AC3E}">
        <p14:creationId xmlns:p14="http://schemas.microsoft.com/office/powerpoint/2010/main" val="1423766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A072A-7821-3023-5BED-712EFC324FC5}"/>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2483B6F3-A0B3-613D-4C11-82B3A6860583}"/>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4D7A695D-7CFF-3379-529D-D433382FB712}"/>
              </a:ext>
            </a:extLst>
          </p:cNvPr>
          <p:cNvSpPr>
            <a:spLocks noGrp="1"/>
          </p:cNvSpPr>
          <p:nvPr>
            <p:ph type="sldNum" sz="quarter" idx="12"/>
          </p:nvPr>
        </p:nvSpPr>
        <p:spPr/>
        <p:txBody>
          <a:bodyPr/>
          <a:lstStyle>
            <a:lvl1pPr>
              <a:defRPr/>
            </a:lvl1pPr>
          </a:lstStyle>
          <a:p>
            <a:pPr>
              <a:defRPr/>
            </a:pPr>
            <a:fld id="{42A8D9FB-99D7-BD4B-AA06-16A32053BDE1}" type="slidenum">
              <a:rPr lang="en-US" altLang="en-US"/>
              <a:pPr>
                <a:defRPr/>
              </a:pPr>
              <a:t>‹#›</a:t>
            </a:fld>
            <a:endParaRPr lang="en-US" altLang="en-US"/>
          </a:p>
        </p:txBody>
      </p:sp>
    </p:spTree>
    <p:extLst>
      <p:ext uri="{BB962C8B-B14F-4D97-AF65-F5344CB8AC3E}">
        <p14:creationId xmlns:p14="http://schemas.microsoft.com/office/powerpoint/2010/main" val="2109648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6D031-E8DA-EAE7-035D-BDD911FC0F3F}"/>
              </a:ext>
            </a:extLst>
          </p:cNvPr>
          <p:cNvSpPr>
            <a:spLocks noGrp="1"/>
          </p:cNvSpPr>
          <p:nvPr>
            <p:ph type="dt" sz="half" idx="10"/>
          </p:nvPr>
        </p:nvSpPr>
        <p:spPr/>
        <p:txBody>
          <a:bodyPr/>
          <a:lstStyle>
            <a:lvl1pPr>
              <a:defRPr/>
            </a:lvl1pPr>
          </a:lstStyle>
          <a:p>
            <a:pPr>
              <a:defRPr/>
            </a:pPr>
            <a:r>
              <a:rPr lang="en-US"/>
              <a:t>September 26, 2023</a:t>
            </a:r>
          </a:p>
        </p:txBody>
      </p:sp>
      <p:sp>
        <p:nvSpPr>
          <p:cNvPr id="5" name="Footer Placeholder 4">
            <a:extLst>
              <a:ext uri="{FF2B5EF4-FFF2-40B4-BE49-F238E27FC236}">
                <a16:creationId xmlns:a16="http://schemas.microsoft.com/office/drawing/2014/main" id="{102F3038-BBC5-95EA-D77B-D83E3EEE64FC}"/>
              </a:ext>
            </a:extLst>
          </p:cNvPr>
          <p:cNvSpPr>
            <a:spLocks noGrp="1"/>
          </p:cNvSpPr>
          <p:nvPr>
            <p:ph type="ftr" sz="quarter" idx="11"/>
          </p:nvPr>
        </p:nvSpPr>
        <p:spPr/>
        <p:txBody>
          <a:bodyPr/>
          <a:lstStyle>
            <a:lvl1pPr>
              <a:defRPr/>
            </a:lvl1pPr>
          </a:lstStyle>
          <a:p>
            <a:pPr>
              <a:defRPr/>
            </a:pPr>
            <a:r>
              <a:rPr lang="en-US"/>
              <a:t>Isaiah 41:1-20</a:t>
            </a:r>
          </a:p>
        </p:txBody>
      </p:sp>
      <p:sp>
        <p:nvSpPr>
          <p:cNvPr id="6" name="Slide Number Placeholder 5">
            <a:extLst>
              <a:ext uri="{FF2B5EF4-FFF2-40B4-BE49-F238E27FC236}">
                <a16:creationId xmlns:a16="http://schemas.microsoft.com/office/drawing/2014/main" id="{57D4544E-8930-37EF-EB03-22A35BD39F34}"/>
              </a:ext>
            </a:extLst>
          </p:cNvPr>
          <p:cNvSpPr>
            <a:spLocks noGrp="1"/>
          </p:cNvSpPr>
          <p:nvPr>
            <p:ph type="sldNum" sz="quarter" idx="12"/>
          </p:nvPr>
        </p:nvSpPr>
        <p:spPr/>
        <p:txBody>
          <a:bodyPr/>
          <a:lstStyle>
            <a:lvl1pPr>
              <a:defRPr/>
            </a:lvl1pPr>
          </a:lstStyle>
          <a:p>
            <a:pPr>
              <a:defRPr/>
            </a:pPr>
            <a:fld id="{BBD67BA6-5719-6740-B15F-3BD3FAEB7B25}" type="slidenum">
              <a:rPr lang="en-US" altLang="en-US"/>
              <a:pPr>
                <a:defRPr/>
              </a:pPr>
              <a:t>‹#›</a:t>
            </a:fld>
            <a:endParaRPr lang="en-US" altLang="en-US"/>
          </a:p>
        </p:txBody>
      </p:sp>
    </p:spTree>
    <p:extLst>
      <p:ext uri="{BB962C8B-B14F-4D97-AF65-F5344CB8AC3E}">
        <p14:creationId xmlns:p14="http://schemas.microsoft.com/office/powerpoint/2010/main" val="205371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91F2BA-E107-1981-69BF-054D1A3151FC}"/>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8CFFA003-F537-0938-FD53-92D3AFE63EA6}"/>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E81D37E7-DA9D-AD63-26C5-68A8184C0795}"/>
              </a:ext>
            </a:extLst>
          </p:cNvPr>
          <p:cNvSpPr>
            <a:spLocks noGrp="1"/>
          </p:cNvSpPr>
          <p:nvPr>
            <p:ph type="sldNum" sz="quarter" idx="12"/>
          </p:nvPr>
        </p:nvSpPr>
        <p:spPr/>
        <p:txBody>
          <a:bodyPr/>
          <a:lstStyle>
            <a:lvl1pPr>
              <a:defRPr/>
            </a:lvl1pPr>
          </a:lstStyle>
          <a:p>
            <a:pPr>
              <a:defRPr/>
            </a:pPr>
            <a:fld id="{C2D6FE4D-8F01-3241-914D-FAE9B93B3BF6}" type="slidenum">
              <a:rPr lang="en-US" altLang="en-US"/>
              <a:pPr>
                <a:defRPr/>
              </a:pPr>
              <a:t>‹#›</a:t>
            </a:fld>
            <a:endParaRPr lang="en-US" altLang="en-US"/>
          </a:p>
        </p:txBody>
      </p:sp>
    </p:spTree>
    <p:extLst>
      <p:ext uri="{BB962C8B-B14F-4D97-AF65-F5344CB8AC3E}">
        <p14:creationId xmlns:p14="http://schemas.microsoft.com/office/powerpoint/2010/main" val="49524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F9045C-942F-0543-E673-1E7E95681A39}"/>
              </a:ext>
            </a:extLst>
          </p:cNvPr>
          <p:cNvSpPr>
            <a:spLocks noGrp="1"/>
          </p:cNvSpPr>
          <p:nvPr>
            <p:ph type="dt" sz="half" idx="10"/>
          </p:nvPr>
        </p:nvSpPr>
        <p:spPr/>
        <p:txBody>
          <a:bodyPr/>
          <a:lstStyle>
            <a:lvl1pPr>
              <a:defRPr/>
            </a:lvl1pPr>
          </a:lstStyle>
          <a:p>
            <a:pPr>
              <a:defRPr/>
            </a:pPr>
            <a:r>
              <a:rPr lang="en-US"/>
              <a:t>September 26, 2023</a:t>
            </a:r>
          </a:p>
        </p:txBody>
      </p:sp>
      <p:sp>
        <p:nvSpPr>
          <p:cNvPr id="6" name="Footer Placeholder 4">
            <a:extLst>
              <a:ext uri="{FF2B5EF4-FFF2-40B4-BE49-F238E27FC236}">
                <a16:creationId xmlns:a16="http://schemas.microsoft.com/office/drawing/2014/main" id="{6907DBFB-F695-3055-80B2-9D80B6A49A4A}"/>
              </a:ext>
            </a:extLst>
          </p:cNvPr>
          <p:cNvSpPr>
            <a:spLocks noGrp="1"/>
          </p:cNvSpPr>
          <p:nvPr>
            <p:ph type="ftr" sz="quarter" idx="11"/>
          </p:nvPr>
        </p:nvSpPr>
        <p:spPr/>
        <p:txBody>
          <a:bodyPr/>
          <a:lstStyle>
            <a:lvl1pPr>
              <a:defRPr/>
            </a:lvl1pPr>
          </a:lstStyle>
          <a:p>
            <a:pPr>
              <a:defRPr/>
            </a:pPr>
            <a:r>
              <a:rPr lang="en-US"/>
              <a:t>Isaiah 41:1-20</a:t>
            </a:r>
          </a:p>
        </p:txBody>
      </p:sp>
      <p:sp>
        <p:nvSpPr>
          <p:cNvPr id="7" name="Slide Number Placeholder 5">
            <a:extLst>
              <a:ext uri="{FF2B5EF4-FFF2-40B4-BE49-F238E27FC236}">
                <a16:creationId xmlns:a16="http://schemas.microsoft.com/office/drawing/2014/main" id="{092F35EA-0664-20AE-796F-0CC92D347050}"/>
              </a:ext>
            </a:extLst>
          </p:cNvPr>
          <p:cNvSpPr>
            <a:spLocks noGrp="1"/>
          </p:cNvSpPr>
          <p:nvPr>
            <p:ph type="sldNum" sz="quarter" idx="12"/>
          </p:nvPr>
        </p:nvSpPr>
        <p:spPr/>
        <p:txBody>
          <a:bodyPr/>
          <a:lstStyle>
            <a:lvl1pPr>
              <a:defRPr/>
            </a:lvl1pPr>
          </a:lstStyle>
          <a:p>
            <a:pPr>
              <a:defRPr/>
            </a:pPr>
            <a:fld id="{80D1D230-E738-2D48-A6A2-62EFDE47EE46}" type="slidenum">
              <a:rPr lang="en-US" altLang="en-US"/>
              <a:pPr>
                <a:defRPr/>
              </a:pPr>
              <a:t>‹#›</a:t>
            </a:fld>
            <a:endParaRPr lang="en-US" altLang="en-US"/>
          </a:p>
        </p:txBody>
      </p:sp>
    </p:spTree>
    <p:extLst>
      <p:ext uri="{BB962C8B-B14F-4D97-AF65-F5344CB8AC3E}">
        <p14:creationId xmlns:p14="http://schemas.microsoft.com/office/powerpoint/2010/main" val="167106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FB6F73-8DDF-EE02-DD67-E3DC3A61841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EB3B666-F07D-485B-5050-E97BDC5EE6A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A64FE3-F6D7-3BE3-B3FB-642E3D0728F9}"/>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September 26, 2023</a:t>
            </a:r>
          </a:p>
        </p:txBody>
      </p:sp>
      <p:sp>
        <p:nvSpPr>
          <p:cNvPr id="5" name="Footer Placeholder 4">
            <a:extLst>
              <a:ext uri="{FF2B5EF4-FFF2-40B4-BE49-F238E27FC236}">
                <a16:creationId xmlns:a16="http://schemas.microsoft.com/office/drawing/2014/main" id="{4450F10F-C6D5-2278-229A-B186A9F30A02}"/>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41:1-20</a:t>
            </a:r>
          </a:p>
        </p:txBody>
      </p:sp>
      <p:sp>
        <p:nvSpPr>
          <p:cNvPr id="6" name="Slide Number Placeholder 5">
            <a:extLst>
              <a:ext uri="{FF2B5EF4-FFF2-40B4-BE49-F238E27FC236}">
                <a16:creationId xmlns:a16="http://schemas.microsoft.com/office/drawing/2014/main" id="{F94E7E5A-EA70-7624-D66C-8D2C90E6E5D1}"/>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BCBB6987-3252-9743-A735-6D1DFE37F0D3}"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D2634F63-28B2-20D9-26FA-0682E0EF41D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B23C7539-3BE5-35ED-2FFB-6A016D97F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4" r:id="rId1"/>
    <p:sldLayoutId id="2147486405" r:id="rId2"/>
    <p:sldLayoutId id="2147486406" r:id="rId3"/>
    <p:sldLayoutId id="2147486407" r:id="rId4"/>
    <p:sldLayoutId id="2147486408" r:id="rId5"/>
    <p:sldLayoutId id="2147486409" r:id="rId6"/>
    <p:sldLayoutId id="2147486410" r:id="rId7"/>
    <p:sldLayoutId id="2147486411" r:id="rId8"/>
    <p:sldLayoutId id="2147486412" r:id="rId9"/>
    <p:sldLayoutId id="2147486413" r:id="rId10"/>
    <p:sldLayoutId id="214748641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EEBC336-5741-B017-1696-AEA062E4F3F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B945F00-874E-14A9-1A84-B696ED845DB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F10EE4-7BEB-04CD-39B6-5190816D0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78AB5612-31D0-34BC-29EA-5ADF88495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78A75D9F-FAD6-C871-C40E-2CC726D8E7E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9FD911E-567D-374E-B9F4-2F5EA8FF8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36" r:id="rId1"/>
    <p:sldLayoutId id="2147486337" r:id="rId2"/>
    <p:sldLayoutId id="2147486338" r:id="rId3"/>
    <p:sldLayoutId id="2147486339" r:id="rId4"/>
    <p:sldLayoutId id="2147486340" r:id="rId5"/>
    <p:sldLayoutId id="2147486341" r:id="rId6"/>
    <p:sldLayoutId id="2147486342" r:id="rId7"/>
    <p:sldLayoutId id="2147486343" r:id="rId8"/>
    <p:sldLayoutId id="2147486344" r:id="rId9"/>
    <p:sldLayoutId id="2147486345" r:id="rId10"/>
    <p:sldLayoutId id="214748634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2F53F2F-C425-CF41-C5D1-A9C1CA6DE5C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A15037CF-E3E7-B29E-1C8D-6DFF3161160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A98CB77-13D9-A40B-1DA3-3FDBB9AEF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AD9FF3A0-3A71-8C77-B5ED-3A43E8255A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F2674853-757B-620C-EAC8-ED73AABC585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59067CB-8D82-7344-8894-A8CB23DC3B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47" r:id="rId1"/>
    <p:sldLayoutId id="2147486348" r:id="rId2"/>
    <p:sldLayoutId id="2147486349" r:id="rId3"/>
    <p:sldLayoutId id="2147486350" r:id="rId4"/>
    <p:sldLayoutId id="2147486351" r:id="rId5"/>
    <p:sldLayoutId id="2147486352" r:id="rId6"/>
    <p:sldLayoutId id="2147486353" r:id="rId7"/>
    <p:sldLayoutId id="2147486354" r:id="rId8"/>
    <p:sldLayoutId id="2147486355" r:id="rId9"/>
    <p:sldLayoutId id="2147486356" r:id="rId10"/>
    <p:sldLayoutId id="214748635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4A3ECE3-2C22-3DA7-32CF-408E76311AF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1ED66A6-8743-FB54-885F-22943CCF4CA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10513F-6A9F-714A-63ED-E9A15BDFE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6306788A-65FA-C8B5-2D45-CD177F7DC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F7CFF36D-6A3F-B054-6B27-CC0D15037D3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2349630-7746-8C4F-AACE-9AE75350F1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58" r:id="rId1"/>
    <p:sldLayoutId id="2147486359" r:id="rId2"/>
    <p:sldLayoutId id="2147486360" r:id="rId3"/>
    <p:sldLayoutId id="2147486361" r:id="rId4"/>
    <p:sldLayoutId id="2147486362" r:id="rId5"/>
    <p:sldLayoutId id="2147486363" r:id="rId6"/>
    <p:sldLayoutId id="2147486364" r:id="rId7"/>
    <p:sldLayoutId id="2147486365" r:id="rId8"/>
    <p:sldLayoutId id="2147486366" r:id="rId9"/>
    <p:sldLayoutId id="2147486367" r:id="rId10"/>
    <p:sldLayoutId id="214748636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3328BEF-35F6-4F26-E1FB-B54F0768580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166540D2-1A63-B7EC-E595-F1BF339A01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E059CF-E8A0-B892-961F-C2C4F222F9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00B277F6-BB3C-0113-42D3-F60B2C08D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976FAD08-E676-7943-104F-76DAE058E0C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827D14A-D4AD-624D-B3C5-D102314C45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69" r:id="rId1"/>
    <p:sldLayoutId id="2147486370" r:id="rId2"/>
    <p:sldLayoutId id="2147486371" r:id="rId3"/>
    <p:sldLayoutId id="2147486372" r:id="rId4"/>
    <p:sldLayoutId id="2147486373" r:id="rId5"/>
    <p:sldLayoutId id="2147486374" r:id="rId6"/>
    <p:sldLayoutId id="2147486375" r:id="rId7"/>
    <p:sldLayoutId id="2147486376" r:id="rId8"/>
    <p:sldLayoutId id="2147486377" r:id="rId9"/>
    <p:sldLayoutId id="2147486378" r:id="rId10"/>
    <p:sldLayoutId id="214748637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766E6572-453B-EDD5-2BC8-96B2B83C5F6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D258382F-BF66-D680-766E-72949BCE41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D75EB4-04C7-4F73-5BC0-4169A2158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1A37E1D6-EB9F-BFD2-D763-D077A7472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61B8A2CD-A3EF-E888-6D07-BEC33848810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8495DFA-A312-FA44-8606-F4DDCE1F0B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82" r:id="rId3"/>
    <p:sldLayoutId id="2147486383" r:id="rId4"/>
    <p:sldLayoutId id="2147486384" r:id="rId5"/>
    <p:sldLayoutId id="2147486385" r:id="rId6"/>
    <p:sldLayoutId id="2147486386" r:id="rId7"/>
    <p:sldLayoutId id="2147486387" r:id="rId8"/>
    <p:sldLayoutId id="2147486388" r:id="rId9"/>
    <p:sldLayoutId id="2147486389" r:id="rId10"/>
    <p:sldLayoutId id="2147486390" r:id="rId11"/>
    <p:sldLayoutId id="2147486391" r:id="rId12"/>
    <p:sldLayoutId id="214748639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2000"/>
          </a:schemeClr>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E27FCE70-7F76-AEE3-EEA3-58E7B5907B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067020F6-238B-AEF6-23D1-47B1C0A40AB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8FB766-9BEB-B150-1318-42D8A7F06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26, 2023</a:t>
            </a:r>
          </a:p>
        </p:txBody>
      </p:sp>
      <p:sp>
        <p:nvSpPr>
          <p:cNvPr id="5" name="Footer Placeholder 4">
            <a:extLst>
              <a:ext uri="{FF2B5EF4-FFF2-40B4-BE49-F238E27FC236}">
                <a16:creationId xmlns:a16="http://schemas.microsoft.com/office/drawing/2014/main" id="{BCE521C0-F6DD-4841-1C98-12AA21E06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Isaiah 41:1-20</a:t>
            </a:r>
          </a:p>
        </p:txBody>
      </p:sp>
      <p:sp>
        <p:nvSpPr>
          <p:cNvPr id="6" name="Slide Number Placeholder 5">
            <a:extLst>
              <a:ext uri="{FF2B5EF4-FFF2-40B4-BE49-F238E27FC236}">
                <a16:creationId xmlns:a16="http://schemas.microsoft.com/office/drawing/2014/main" id="{F0331F75-BDC2-E046-0F70-7D756606609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C3CDD98-9797-024B-A30C-11C151745C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393" r:id="rId1"/>
    <p:sldLayoutId id="2147486394" r:id="rId2"/>
    <p:sldLayoutId id="2147486395" r:id="rId3"/>
    <p:sldLayoutId id="2147486396" r:id="rId4"/>
    <p:sldLayoutId id="2147486397" r:id="rId5"/>
    <p:sldLayoutId id="2147486398" r:id="rId6"/>
    <p:sldLayoutId id="2147486399" r:id="rId7"/>
    <p:sldLayoutId id="2147486400" r:id="rId8"/>
    <p:sldLayoutId id="2147486401" r:id="rId9"/>
    <p:sldLayoutId id="2147486402" r:id="rId10"/>
    <p:sldLayoutId id="214748640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mmanuelbible.church/visit/fall-outreach-fest" TargetMode="External"/><Relationship Id="rId2" Type="http://schemas.openxmlformats.org/officeDocument/2006/relationships/hyperlink" Target="http://www.ibcmob.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D08286C-DDA3-85CC-C950-E88164681F3A}"/>
              </a:ext>
            </a:extLst>
          </p:cNvPr>
          <p:cNvSpPr>
            <a:spLocks noGrp="1"/>
          </p:cNvSpPr>
          <p:nvPr>
            <p:ph type="ctrTitle"/>
          </p:nvPr>
        </p:nvSpPr>
        <p:spPr>
          <a:xfrm>
            <a:off x="914400" y="1905000"/>
            <a:ext cx="10363200" cy="1470025"/>
          </a:xfrm>
        </p:spPr>
        <p:txBody>
          <a:bodyPr/>
          <a:lstStyle/>
          <a:p>
            <a:r>
              <a:rPr lang="en-US" altLang="en-US" sz="7200" b="1" dirty="0">
                <a:ea typeface="MS PGothic" panose="020B0600070205080204" pitchFamily="34" charset="-128"/>
              </a:rPr>
              <a:t>WELCOME  TO  THE  MOB!</a:t>
            </a:r>
            <a:endParaRPr lang="en-US" altLang="en-US" dirty="0"/>
          </a:p>
        </p:txBody>
      </p:sp>
      <p:sp>
        <p:nvSpPr>
          <p:cNvPr id="3" name="Subtitle 2">
            <a:extLst>
              <a:ext uri="{FF2B5EF4-FFF2-40B4-BE49-F238E27FC236}">
                <a16:creationId xmlns:a16="http://schemas.microsoft.com/office/drawing/2014/main" id="{67A75ED9-FE9C-4A95-8F60-9F12CF6CAD93}"/>
              </a:ext>
            </a:extLst>
          </p:cNvPr>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0"/>
            <a:ext cx="10972800" cy="1143000"/>
          </a:xfrm>
        </p:spPr>
        <p:txBody>
          <a:bodyPr/>
          <a:lstStyle/>
          <a:p>
            <a:r>
              <a:rPr lang="en-US" altLang="en-US" b="1"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9</a:t>
            </a:fld>
            <a:endParaRPr lang="en-US" altLang="en-US"/>
          </a:p>
        </p:txBody>
      </p:sp>
      <p:graphicFrame>
        <p:nvGraphicFramePr>
          <p:cNvPr id="8" name="Table 7"/>
          <p:cNvGraphicFramePr>
            <a:graphicFrameLocks noGrp="1"/>
          </p:cNvGraphicFramePr>
          <p:nvPr/>
        </p:nvGraphicFramePr>
        <p:xfrm>
          <a:off x="258132" y="1465748"/>
          <a:ext cx="11672564" cy="5000925"/>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932">
                <a:tc vMerge="1">
                  <a:txBody>
                    <a:bodyPr/>
                    <a:lstStyle/>
                    <a:p>
                      <a:endParaRPr lang="en-US"/>
                    </a:p>
                  </a:txBody>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01613" y="6419852"/>
            <a:ext cx="4718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00" dirty="0"/>
              <a:t>Bruce Wilkinson and Kenneth Boa, Talk Thru the Bible </a:t>
            </a:r>
            <a:r>
              <a:rPr lang="en-US" altLang="en-US" sz="1000"/>
              <a:t>(Nashville: </a:t>
            </a:r>
            <a:r>
              <a:rPr lang="en-US" altLang="en-US" sz="1000" dirty="0"/>
              <a:t>T. Nelson, 1983), 189.</a:t>
            </a:r>
            <a:endParaRPr lang="en-US" alt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8735434" y="4958208"/>
            <a:ext cx="550862" cy="342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9" name="Rectangle 8">
            <a:extLst>
              <a:ext uri="{FF2B5EF4-FFF2-40B4-BE49-F238E27FC236}">
                <a16:creationId xmlns:a16="http://schemas.microsoft.com/office/drawing/2014/main" id="{D03C9EA7-272B-BF02-EE27-9566E070D2A1}"/>
              </a:ext>
            </a:extLst>
          </p:cNvPr>
          <p:cNvSpPr/>
          <p:nvPr/>
        </p:nvSpPr>
        <p:spPr>
          <a:xfrm>
            <a:off x="8718937" y="2172620"/>
            <a:ext cx="1002518" cy="22720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42"/>
            <a:endParaRPr lang="en-US">
              <a:solidFill>
                <a:prstClr val="white"/>
              </a:solidFill>
              <a:latin typeface="Calibri"/>
            </a:endParaRPr>
          </a:p>
        </p:txBody>
      </p:sp>
      <p:sp>
        <p:nvSpPr>
          <p:cNvPr id="4" name="TextBox 3">
            <a:extLst>
              <a:ext uri="{FF2B5EF4-FFF2-40B4-BE49-F238E27FC236}">
                <a16:creationId xmlns:a16="http://schemas.microsoft.com/office/drawing/2014/main" id="{E27F9C1C-3810-F3D6-8764-2E753B66D557}"/>
              </a:ext>
            </a:extLst>
          </p:cNvPr>
          <p:cNvSpPr txBox="1"/>
          <p:nvPr/>
        </p:nvSpPr>
        <p:spPr>
          <a:xfrm>
            <a:off x="7982165" y="5582557"/>
            <a:ext cx="2057400" cy="369332"/>
          </a:xfrm>
          <a:prstGeom prst="rect">
            <a:avLst/>
          </a:prstGeom>
          <a:noFill/>
        </p:spPr>
        <p:txBody>
          <a:bodyPr wrap="square" rtlCol="0">
            <a:spAutoFit/>
          </a:bodyPr>
          <a:lstStyle/>
          <a:p>
            <a:pPr algn="ctr"/>
            <a:r>
              <a:rPr lang="en-US" b="1" dirty="0">
                <a:solidFill>
                  <a:srgbClr val="FF0000"/>
                </a:solidFill>
              </a:rPr>
              <a:t>You Are Here!</a:t>
            </a: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Slide Number Placeholder 6">
            <a:extLst>
              <a:ext uri="{FF2B5EF4-FFF2-40B4-BE49-F238E27FC236}">
                <a16:creationId xmlns:a16="http://schemas.microsoft.com/office/drawing/2014/main" id="{B0A8FAF1-4DF4-8A65-1EF7-918081A6C9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1DF60F-6843-B54C-B5C6-9F813A8B8832}" type="slidenum">
              <a:rPr lang="en-US" altLang="en-US" smtClean="0"/>
              <a:pPr/>
              <a:t>10</a:t>
            </a:fld>
            <a:endParaRPr lang="en-US" altLang="en-US"/>
          </a:p>
        </p:txBody>
      </p:sp>
      <p:sp>
        <p:nvSpPr>
          <p:cNvPr id="34818" name="Title 1">
            <a:extLst>
              <a:ext uri="{FF2B5EF4-FFF2-40B4-BE49-F238E27FC236}">
                <a16:creationId xmlns:a16="http://schemas.microsoft.com/office/drawing/2014/main" id="{E788AC5A-A2D9-8CCD-51B9-88547743CB3A}"/>
              </a:ext>
            </a:extLst>
          </p:cNvPr>
          <p:cNvSpPr>
            <a:spLocks noGrp="1"/>
          </p:cNvSpPr>
          <p:nvPr>
            <p:ph type="title" idx="4294967295"/>
          </p:nvPr>
        </p:nvSpPr>
        <p:spPr>
          <a:xfrm>
            <a:off x="0" y="0"/>
            <a:ext cx="10972800" cy="1143000"/>
          </a:xfrm>
        </p:spPr>
        <p:txBody>
          <a:bodyPr/>
          <a:lstStyle/>
          <a:p>
            <a:r>
              <a:rPr lang="en-US" altLang="en-US" b="1" dirty="0"/>
              <a:t>Review</a:t>
            </a:r>
            <a:endParaRPr lang="en-US" altLang="en-US" dirty="0"/>
          </a:p>
        </p:txBody>
      </p:sp>
      <p:sp>
        <p:nvSpPr>
          <p:cNvPr id="4" name="Content Placeholder 3">
            <a:extLst>
              <a:ext uri="{FF2B5EF4-FFF2-40B4-BE49-F238E27FC236}">
                <a16:creationId xmlns:a16="http://schemas.microsoft.com/office/drawing/2014/main" id="{95B8AD59-FC88-3564-A9E2-E3BD1843CC17}"/>
              </a:ext>
            </a:extLst>
          </p:cNvPr>
          <p:cNvSpPr>
            <a:spLocks noGrp="1"/>
          </p:cNvSpPr>
          <p:nvPr>
            <p:ph sz="half" idx="4294967295"/>
          </p:nvPr>
        </p:nvSpPr>
        <p:spPr>
          <a:xfrm>
            <a:off x="2514600" y="1295400"/>
            <a:ext cx="7239000" cy="5334000"/>
          </a:xfrm>
          <a:solidFill>
            <a:schemeClr val="accent6">
              <a:lumMod val="40000"/>
              <a:lumOff val="60000"/>
            </a:schemeClr>
          </a:solidFill>
          <a:ln w="38100">
            <a:solidFill>
              <a:schemeClr val="accent6">
                <a:lumMod val="50000"/>
              </a:schemeClr>
            </a:solidFill>
          </a:ln>
        </p:spPr>
        <p:txBody>
          <a:bodyPr/>
          <a:lstStyle/>
          <a:p>
            <a:pPr marL="0" indent="0">
              <a:buFont typeface="Arial" panose="020B0604020202020204" pitchFamily="34" charset="0"/>
              <a:buNone/>
              <a:defRPr/>
            </a:pPr>
            <a:r>
              <a:rPr lang="en-US" b="1" u="sng" dirty="0">
                <a:solidFill>
                  <a:schemeClr val="accent2">
                    <a:lumMod val="50000"/>
                  </a:schemeClr>
                </a:solidFill>
                <a:effectLst>
                  <a:outerShdw blurRad="38100" dist="38100" dir="2700000" algn="tl">
                    <a:srgbClr val="000000">
                      <a:alpha val="43137"/>
                    </a:srgbClr>
                  </a:outerShdw>
                </a:effectLst>
              </a:rPr>
              <a:t>Book of Salvation (Chap. 40-66)</a:t>
            </a:r>
            <a:r>
              <a:rPr lang="en-US" b="1" dirty="0">
                <a:solidFill>
                  <a:schemeClr val="accent2">
                    <a:lumMod val="50000"/>
                  </a:schemeClr>
                </a:solidFill>
                <a:effectLst>
                  <a:outerShdw blurRad="38100" dist="38100" dir="2700000" algn="tl">
                    <a:srgbClr val="000000">
                      <a:alpha val="43137"/>
                    </a:srgbClr>
                  </a:outerShdw>
                </a:effectLst>
              </a:rPr>
              <a:t>:</a:t>
            </a:r>
          </a:p>
          <a:p>
            <a:pPr marL="0" indent="0">
              <a:buFont typeface="Arial" panose="020B0604020202020204" pitchFamily="34" charset="0"/>
              <a:buNone/>
              <a:defRPr/>
            </a:pPr>
            <a:endParaRPr lang="en-US" sz="900" b="1" dirty="0">
              <a:effectLst>
                <a:outerShdw blurRad="38100" dist="38100" dir="2700000" algn="tl">
                  <a:srgbClr val="000000">
                    <a:alpha val="43137"/>
                  </a:srgbClr>
                </a:outerShdw>
              </a:effectLst>
            </a:endParaRP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40-48: God’s Grace To Israel </a:t>
            </a:r>
          </a:p>
          <a:p>
            <a:pPr marL="628650" lvl="1" indent="-228600">
              <a:defRPr/>
            </a:pPr>
            <a:r>
              <a:rPr lang="en-US" b="1" dirty="0">
                <a:effectLst>
                  <a:outerShdw blurRad="38100" dist="38100" dir="2700000" algn="tl">
                    <a:srgbClr val="000000">
                      <a:alpha val="43137"/>
                    </a:srgbClr>
                  </a:outerShdw>
                </a:effectLst>
              </a:rPr>
              <a:t>King Cyrus delivers Israel from Babylonian captivity. </a:t>
            </a: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49-55: God’s Atonement</a:t>
            </a:r>
          </a:p>
          <a:p>
            <a:pPr marL="628650" lvl="1" indent="-228600">
              <a:defRPr/>
            </a:pPr>
            <a:r>
              <a:rPr lang="en-US" b="1" dirty="0">
                <a:effectLst>
                  <a:outerShdw blurRad="38100" dist="38100" dir="2700000" algn="tl">
                    <a:srgbClr val="000000">
                      <a:alpha val="43137"/>
                    </a:srgbClr>
                  </a:outerShdw>
                </a:effectLst>
              </a:rPr>
              <a:t>The rejection and restoration of the Suffering Servant, the deliverer.</a:t>
            </a:r>
          </a:p>
          <a:p>
            <a:pPr marL="228600" indent="-228600">
              <a:defRPr/>
            </a:pPr>
            <a:r>
              <a:rPr lang="en-US" b="1" dirty="0">
                <a:solidFill>
                  <a:schemeClr val="bg1"/>
                </a:solidFill>
                <a:effectLst>
                  <a:outerShdw blurRad="38100" dist="38100" dir="2700000" algn="tl">
                    <a:srgbClr val="000000">
                      <a:alpha val="43137"/>
                    </a:srgbClr>
                  </a:outerShdw>
                </a:effectLst>
                <a:highlight>
                  <a:srgbClr val="800000"/>
                </a:highlight>
              </a:rPr>
              <a:t>Ch. 56-66: A Glorious Future</a:t>
            </a:r>
          </a:p>
          <a:p>
            <a:pPr marL="628650" lvl="1" indent="-228600">
              <a:defRPr/>
            </a:pPr>
            <a:r>
              <a:rPr lang="en-US" b="1" dirty="0">
                <a:effectLst>
                  <a:outerShdw blurRad="38100" dist="38100" dir="2700000" algn="tl">
                    <a:srgbClr val="000000">
                      <a:alpha val="43137"/>
                    </a:srgbClr>
                  </a:outerShdw>
                </a:effectLst>
              </a:rPr>
              <a:t>God’s restoration and transformation of Israel and the world.</a:t>
            </a:r>
            <a:endParaRPr lang="en-US" b="1" i="1" dirty="0">
              <a:solidFill>
                <a:srgbClr val="FF0000"/>
              </a:solidFill>
              <a:effectLst>
                <a:outerShdw blurRad="38100" dist="38100" dir="2700000" algn="tl">
                  <a:srgbClr val="000000">
                    <a:alpha val="43137"/>
                  </a:srgbClr>
                </a:outerShdw>
              </a:effectLst>
            </a:endParaRPr>
          </a:p>
          <a:p>
            <a:pPr marL="0" indent="0">
              <a:buFont typeface="Arial" panose="020B0604020202020204" pitchFamily="34" charset="0"/>
              <a:buNone/>
              <a:defRPr/>
            </a:pPr>
            <a:endParaRPr lang="en-US" b="1" i="1" dirty="0">
              <a:solidFill>
                <a:srgbClr val="FF0000"/>
              </a:solidFill>
              <a:effectLst>
                <a:outerShdw blurRad="38100" dist="38100" dir="2700000" algn="tl">
                  <a:srgbClr val="000000">
                    <a:alpha val="43137"/>
                  </a:srgbClr>
                </a:outerShdw>
              </a:effectLst>
            </a:endParaRPr>
          </a:p>
        </p:txBody>
      </p:sp>
      <p:sp>
        <p:nvSpPr>
          <p:cNvPr id="9" name="5-Point Star 8">
            <a:extLst>
              <a:ext uri="{FF2B5EF4-FFF2-40B4-BE49-F238E27FC236}">
                <a16:creationId xmlns:a16="http://schemas.microsoft.com/office/drawing/2014/main" id="{0EB5EAF3-E6B4-6E0A-3270-F8E4B5D0CC40}"/>
              </a:ext>
            </a:extLst>
          </p:cNvPr>
          <p:cNvSpPr/>
          <p:nvPr/>
        </p:nvSpPr>
        <p:spPr>
          <a:xfrm>
            <a:off x="8610600" y="2057400"/>
            <a:ext cx="533400" cy="4572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4" grpId="0"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28600"/>
            <a:ext cx="10972800" cy="1143000"/>
          </a:xfrm>
        </p:spPr>
        <p:txBody>
          <a:bodyPr/>
          <a:lstStyle/>
          <a:p>
            <a:r>
              <a:rPr lang="en-US" altLang="en-US" sz="4800" b="1" dirty="0"/>
              <a:t>How To Interpret Scripture</a:t>
            </a:r>
            <a:br>
              <a:rPr lang="en-US" altLang="en-US" sz="4800" b="1" dirty="0"/>
            </a:br>
            <a:r>
              <a:rPr lang="en-US" altLang="en-US" sz="4800" b="1" dirty="0"/>
              <a:t>The Immanuel Way</a:t>
            </a:r>
          </a:p>
        </p:txBody>
      </p:sp>
      <p:sp>
        <p:nvSpPr>
          <p:cNvPr id="3" name="Content Placeholder 2"/>
          <p:cNvSpPr>
            <a:spLocks noGrp="1"/>
          </p:cNvSpPr>
          <p:nvPr>
            <p:ph idx="1"/>
          </p:nvPr>
        </p:nvSpPr>
        <p:spPr>
          <a:xfrm>
            <a:off x="152400" y="808037"/>
            <a:ext cx="11887200" cy="4525963"/>
          </a:xfrm>
        </p:spPr>
        <p:txBody>
          <a:bodyPr/>
          <a:lstStyle/>
          <a:p>
            <a:pPr marL="0" indent="0">
              <a:spcAft>
                <a:spcPts val="600"/>
              </a:spcAft>
              <a:buNone/>
              <a:defRPr/>
            </a:pPr>
            <a:endParaRPr lang="en-US" altLang="en-US" sz="3600" b="1" dirty="0"/>
          </a:p>
          <a:p>
            <a:pPr>
              <a:spcBef>
                <a:spcPts val="600"/>
              </a:spcBef>
            </a:pPr>
            <a:r>
              <a:rPr lang="en-US" b="1" dirty="0"/>
              <a:t>Normal</a:t>
            </a:r>
            <a:r>
              <a:rPr lang="en-US" dirty="0"/>
              <a:t> - understanding the words of Scripture in their common usage unless otherwise indicated by the context.</a:t>
            </a:r>
          </a:p>
          <a:p>
            <a:pPr>
              <a:spcBef>
                <a:spcPts val="600"/>
              </a:spcBef>
            </a:pPr>
            <a:r>
              <a:rPr lang="en-US" b="1" dirty="0"/>
              <a:t>Literal</a:t>
            </a:r>
            <a:r>
              <a:rPr lang="en-US" dirty="0"/>
              <a:t> - understanding the meaning of Scripture in its ordinary sense unless the context requires a figurative interpretation.</a:t>
            </a:r>
          </a:p>
          <a:p>
            <a:pPr>
              <a:spcBef>
                <a:spcPts val="600"/>
              </a:spcBef>
            </a:pPr>
            <a:r>
              <a:rPr lang="en-US" b="1" dirty="0"/>
              <a:t>Grammatical</a:t>
            </a:r>
            <a:r>
              <a:rPr lang="en-US" dirty="0"/>
              <a:t> - using the recognized rules of grammar to interpret the text.</a:t>
            </a:r>
          </a:p>
          <a:p>
            <a:pPr>
              <a:spcBef>
                <a:spcPts val="600"/>
              </a:spcBef>
            </a:pPr>
            <a:r>
              <a:rPr lang="en-US" sz="3600" b="1" dirty="0">
                <a:solidFill>
                  <a:schemeClr val="accent1"/>
                </a:solidFill>
              </a:rPr>
              <a:t>Historical</a:t>
            </a:r>
            <a:r>
              <a:rPr lang="en-US" dirty="0"/>
              <a:t> - understanding the words of Scripture in the context of the times in which they were written.</a:t>
            </a:r>
          </a:p>
          <a:p>
            <a:pPr>
              <a:spcBef>
                <a:spcPts val="600"/>
              </a:spcBef>
            </a:pPr>
            <a:r>
              <a:rPr lang="en-US" b="1" dirty="0"/>
              <a:t>Systematic</a:t>
            </a:r>
            <a:r>
              <a:rPr lang="en-US" dirty="0"/>
              <a:t> - categorizing and comparing the teaching of the Scriptures with the whole of Scripture in view.</a:t>
            </a:r>
          </a:p>
          <a:p>
            <a:pPr marL="0" indent="0">
              <a:buNone/>
              <a:defRPr/>
            </a:pPr>
            <a:endParaRPr lang="en-US" sz="360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11</a:t>
            </a:fld>
            <a:endParaRPr lang="en-US" altLang="en-US" dirty="0"/>
          </a:p>
        </p:txBody>
      </p:sp>
      <p:cxnSp>
        <p:nvCxnSpPr>
          <p:cNvPr id="5" name="Straight Connector 4">
            <a:extLst>
              <a:ext uri="{FF2B5EF4-FFF2-40B4-BE49-F238E27FC236}">
                <a16:creationId xmlns:a16="http://schemas.microsoft.com/office/drawing/2014/main" id="{9C9A566E-863E-BB8B-4C8F-CFB68DFF1C03}"/>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4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a:t>Main gods of Assyria, Babylon </a:t>
            </a:r>
            <a:br>
              <a:rPr lang="en-US" b="1" dirty="0"/>
            </a:br>
            <a:r>
              <a:rPr lang="en-US" b="1" dirty="0"/>
              <a:t>&amp; </a:t>
            </a:r>
            <a:r>
              <a:rPr lang="en-US" b="1" dirty="0" err="1"/>
              <a:t>Medo</a:t>
            </a:r>
            <a:r>
              <a:rPr lang="en-US" b="1" dirty="0"/>
              <a:t>-Persia</a:t>
            </a:r>
          </a:p>
        </p:txBody>
      </p:sp>
      <p:pic>
        <p:nvPicPr>
          <p:cNvPr id="7" name="Picture 3" descr="MO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75031" y="293196"/>
            <a:ext cx="1893094" cy="119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00F4254B-036C-A734-47AB-4A92E2691FE0}"/>
              </a:ext>
            </a:extLst>
          </p:cNvPr>
          <p:cNvSpPr>
            <a:spLocks noGrp="1"/>
          </p:cNvSpPr>
          <p:nvPr>
            <p:ph type="sldNum" sz="quarter" idx="12"/>
          </p:nvPr>
        </p:nvSpPr>
        <p:spPr/>
        <p:txBody>
          <a:bodyPr/>
          <a:lstStyle/>
          <a:p>
            <a:pPr>
              <a:defRPr/>
            </a:pPr>
            <a:fld id="{FD082CFF-930D-4043-B3E3-233330BDFA02}" type="slidenum">
              <a:rPr lang="en-US" altLang="en-US" smtClean="0"/>
              <a:pPr>
                <a:defRPr/>
              </a:pPr>
              <a:t>12</a:t>
            </a:fld>
            <a:endParaRPr lang="en-US" altLang="en-US"/>
          </a:p>
        </p:txBody>
      </p:sp>
      <p:pic>
        <p:nvPicPr>
          <p:cNvPr id="11" name="Picture 10">
            <a:extLst>
              <a:ext uri="{FF2B5EF4-FFF2-40B4-BE49-F238E27FC236}">
                <a16:creationId xmlns:a16="http://schemas.microsoft.com/office/drawing/2014/main" id="{DFB5A3B6-5DF8-642B-99DB-C96304A0DF20}"/>
              </a:ext>
            </a:extLst>
          </p:cNvPr>
          <p:cNvPicPr>
            <a:picLocks noChangeAspect="1"/>
          </p:cNvPicPr>
          <p:nvPr/>
        </p:nvPicPr>
        <p:blipFill>
          <a:blip r:embed="rId4"/>
          <a:stretch>
            <a:fillRect/>
          </a:stretch>
        </p:blipFill>
        <p:spPr>
          <a:xfrm>
            <a:off x="120133" y="1712115"/>
            <a:ext cx="3907368" cy="2829849"/>
          </a:xfrm>
          <a:prstGeom prst="rect">
            <a:avLst/>
          </a:prstGeom>
        </p:spPr>
      </p:pic>
      <p:pic>
        <p:nvPicPr>
          <p:cNvPr id="12" name="Picture 11">
            <a:extLst>
              <a:ext uri="{FF2B5EF4-FFF2-40B4-BE49-F238E27FC236}">
                <a16:creationId xmlns:a16="http://schemas.microsoft.com/office/drawing/2014/main" id="{A42E1B3D-44A5-033B-CA5D-7C948D56E54B}"/>
              </a:ext>
            </a:extLst>
          </p:cNvPr>
          <p:cNvPicPr>
            <a:picLocks noChangeAspect="1"/>
          </p:cNvPicPr>
          <p:nvPr/>
        </p:nvPicPr>
        <p:blipFill>
          <a:blip r:embed="rId5"/>
          <a:stretch>
            <a:fillRect/>
          </a:stretch>
        </p:blipFill>
        <p:spPr>
          <a:xfrm>
            <a:off x="4714944" y="1716588"/>
            <a:ext cx="2762111" cy="4523047"/>
          </a:xfrm>
          <a:prstGeom prst="rect">
            <a:avLst/>
          </a:prstGeom>
        </p:spPr>
      </p:pic>
      <p:sp>
        <p:nvSpPr>
          <p:cNvPr id="13" name="TextBox 12">
            <a:extLst>
              <a:ext uri="{FF2B5EF4-FFF2-40B4-BE49-F238E27FC236}">
                <a16:creationId xmlns:a16="http://schemas.microsoft.com/office/drawing/2014/main" id="{7F7CEC7D-9171-218B-FF01-3F4D26F89BD3}"/>
              </a:ext>
            </a:extLst>
          </p:cNvPr>
          <p:cNvSpPr txBox="1"/>
          <p:nvPr/>
        </p:nvSpPr>
        <p:spPr>
          <a:xfrm>
            <a:off x="685800" y="4567364"/>
            <a:ext cx="2667000" cy="461665"/>
          </a:xfrm>
          <a:prstGeom prst="rect">
            <a:avLst/>
          </a:prstGeom>
          <a:noFill/>
        </p:spPr>
        <p:txBody>
          <a:bodyPr wrap="square" rtlCol="0">
            <a:spAutoFit/>
          </a:bodyPr>
          <a:lstStyle/>
          <a:p>
            <a:pPr algn="ctr"/>
            <a:r>
              <a:rPr lang="en-US" sz="2400" b="1" dirty="0"/>
              <a:t>Assyria - Ashur</a:t>
            </a:r>
          </a:p>
        </p:txBody>
      </p:sp>
      <p:sp>
        <p:nvSpPr>
          <p:cNvPr id="14" name="TextBox 13">
            <a:extLst>
              <a:ext uri="{FF2B5EF4-FFF2-40B4-BE49-F238E27FC236}">
                <a16:creationId xmlns:a16="http://schemas.microsoft.com/office/drawing/2014/main" id="{50E22445-6142-C894-1650-C9826D27DB63}"/>
              </a:ext>
            </a:extLst>
          </p:cNvPr>
          <p:cNvSpPr txBox="1"/>
          <p:nvPr/>
        </p:nvSpPr>
        <p:spPr>
          <a:xfrm>
            <a:off x="4810055" y="6239635"/>
            <a:ext cx="2667000" cy="461665"/>
          </a:xfrm>
          <a:prstGeom prst="rect">
            <a:avLst/>
          </a:prstGeom>
          <a:noFill/>
        </p:spPr>
        <p:txBody>
          <a:bodyPr wrap="square" rtlCol="0">
            <a:spAutoFit/>
          </a:bodyPr>
          <a:lstStyle/>
          <a:p>
            <a:pPr algn="ctr"/>
            <a:r>
              <a:rPr lang="en-US" sz="2400" b="1" dirty="0"/>
              <a:t>Babylon - </a:t>
            </a:r>
            <a:r>
              <a:rPr lang="en-US" sz="2400" b="1" dirty="0" err="1"/>
              <a:t>Marduk</a:t>
            </a:r>
            <a:endParaRPr lang="en-US" sz="2400" b="1" dirty="0"/>
          </a:p>
        </p:txBody>
      </p:sp>
      <p:pic>
        <p:nvPicPr>
          <p:cNvPr id="15" name="Picture 14">
            <a:extLst>
              <a:ext uri="{FF2B5EF4-FFF2-40B4-BE49-F238E27FC236}">
                <a16:creationId xmlns:a16="http://schemas.microsoft.com/office/drawing/2014/main" id="{AFCCB89F-92BF-03D5-1148-526B6F3CDF94}"/>
              </a:ext>
            </a:extLst>
          </p:cNvPr>
          <p:cNvPicPr>
            <a:picLocks noChangeAspect="1"/>
          </p:cNvPicPr>
          <p:nvPr/>
        </p:nvPicPr>
        <p:blipFill>
          <a:blip r:embed="rId6"/>
          <a:stretch>
            <a:fillRect/>
          </a:stretch>
        </p:blipFill>
        <p:spPr>
          <a:xfrm>
            <a:off x="8066030" y="1733521"/>
            <a:ext cx="4041887" cy="2487315"/>
          </a:xfrm>
          <a:prstGeom prst="rect">
            <a:avLst/>
          </a:prstGeom>
        </p:spPr>
      </p:pic>
      <p:sp>
        <p:nvSpPr>
          <p:cNvPr id="17" name="TextBox 16">
            <a:extLst>
              <a:ext uri="{FF2B5EF4-FFF2-40B4-BE49-F238E27FC236}">
                <a16:creationId xmlns:a16="http://schemas.microsoft.com/office/drawing/2014/main" id="{1539F671-D326-71AE-AD7E-D12092DDEE59}"/>
              </a:ext>
            </a:extLst>
          </p:cNvPr>
          <p:cNvSpPr txBox="1"/>
          <p:nvPr/>
        </p:nvSpPr>
        <p:spPr>
          <a:xfrm>
            <a:off x="8753474" y="4567364"/>
            <a:ext cx="2667000" cy="830997"/>
          </a:xfrm>
          <a:prstGeom prst="rect">
            <a:avLst/>
          </a:prstGeom>
          <a:noFill/>
        </p:spPr>
        <p:txBody>
          <a:bodyPr wrap="square" rtlCol="0">
            <a:spAutoFit/>
          </a:bodyPr>
          <a:lstStyle/>
          <a:p>
            <a:pPr algn="ctr"/>
            <a:r>
              <a:rPr lang="en-US" sz="2400" b="1" dirty="0" err="1"/>
              <a:t>Medo</a:t>
            </a:r>
            <a:r>
              <a:rPr lang="en-US" sz="2400" b="1" dirty="0"/>
              <a:t>-Persian</a:t>
            </a:r>
          </a:p>
          <a:p>
            <a:pPr algn="ctr"/>
            <a:r>
              <a:rPr lang="en-US" sz="2400" b="1" dirty="0"/>
              <a:t>Ahura Mazda</a:t>
            </a:r>
          </a:p>
        </p:txBody>
      </p:sp>
      <p:cxnSp>
        <p:nvCxnSpPr>
          <p:cNvPr id="18" name="Straight Connector 17">
            <a:extLst>
              <a:ext uri="{FF2B5EF4-FFF2-40B4-BE49-F238E27FC236}">
                <a16:creationId xmlns:a16="http://schemas.microsoft.com/office/drawing/2014/main" id="{C1ED5176-3BE5-A139-B8B8-DF9B7A9B7448}"/>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1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418836"/>
            <a:ext cx="10972800" cy="1143000"/>
          </a:xfrm>
        </p:spPr>
        <p:txBody>
          <a:bodyPr/>
          <a:lstStyle/>
          <a:p>
            <a:r>
              <a:rPr lang="en-US" altLang="en-US" sz="4800" b="1" dirty="0"/>
              <a:t>On The Nature of Pagan gods</a:t>
            </a:r>
          </a:p>
        </p:txBody>
      </p:sp>
      <p:sp>
        <p:nvSpPr>
          <p:cNvPr id="3" name="Content Placeholder 2"/>
          <p:cNvSpPr>
            <a:spLocks noGrp="1"/>
          </p:cNvSpPr>
          <p:nvPr>
            <p:ph idx="1"/>
          </p:nvPr>
        </p:nvSpPr>
        <p:spPr>
          <a:xfrm>
            <a:off x="609600" y="1638565"/>
            <a:ext cx="10972800" cy="5143235"/>
          </a:xfrm>
        </p:spPr>
        <p:txBody>
          <a:bodyPr/>
          <a:lstStyle/>
          <a:p>
            <a:pPr marL="0" indent="0">
              <a:spcAft>
                <a:spcPts val="600"/>
              </a:spcAft>
              <a:buNone/>
              <a:defRPr/>
            </a:pPr>
            <a:endParaRPr lang="en-US" altLang="en-US" sz="3600" b="1" dirty="0"/>
          </a:p>
          <a:p>
            <a:pPr>
              <a:defRPr/>
            </a:pPr>
            <a:endParaRPr lang="en-US" sz="360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13</a:t>
            </a:fld>
            <a:endParaRPr lang="en-US" altLang="en-US" dirty="0"/>
          </a:p>
        </p:txBody>
      </p:sp>
      <p:cxnSp>
        <p:nvCxnSpPr>
          <p:cNvPr id="5" name="Straight Connector 4">
            <a:extLst>
              <a:ext uri="{FF2B5EF4-FFF2-40B4-BE49-F238E27FC236}">
                <a16:creationId xmlns:a16="http://schemas.microsoft.com/office/drawing/2014/main" id="{9C9A566E-863E-BB8B-4C8F-CFB68DFF1C03}"/>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EE46B7-D2B8-895F-631C-AC0D82D82D7C}"/>
              </a:ext>
            </a:extLst>
          </p:cNvPr>
          <p:cNvSpPr txBox="1"/>
          <p:nvPr/>
        </p:nvSpPr>
        <p:spPr>
          <a:xfrm>
            <a:off x="533400" y="1794136"/>
            <a:ext cx="112014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gods of antiquity were pagan…living in a closed universe.</a:t>
            </a:r>
          </a:p>
          <a:p>
            <a:pPr marL="285750" indent="-285750">
              <a:buFont typeface="Arial" panose="020B0604020202020204" pitchFamily="34" charset="0"/>
              <a:buChar char="•"/>
            </a:pPr>
            <a:r>
              <a:rPr lang="en-US" sz="2800" dirty="0"/>
              <a:t>For the pagan gods:</a:t>
            </a:r>
          </a:p>
          <a:p>
            <a:pPr marL="741363" lvl="1" indent="-285750">
              <a:buFont typeface="Arial" panose="020B0604020202020204" pitchFamily="34" charset="0"/>
              <a:buChar char="•"/>
            </a:pPr>
            <a:r>
              <a:rPr lang="en-US" sz="2800" dirty="0"/>
              <a:t>Everything that exists is part of everything else.</a:t>
            </a:r>
          </a:p>
          <a:p>
            <a:pPr marL="741363" lvl="1" indent="-285750">
              <a:buFont typeface="Arial" panose="020B0604020202020204" pitchFamily="34" charset="0"/>
              <a:buChar char="•"/>
            </a:pPr>
            <a:r>
              <a:rPr lang="en-US" sz="2800" dirty="0"/>
              <a:t>Thus humanity, nature, and deity are all inseparable from one another. </a:t>
            </a:r>
          </a:p>
          <a:p>
            <a:pPr marL="741363" lvl="1" indent="-285750">
              <a:buFont typeface="Arial" panose="020B0604020202020204" pitchFamily="34" charset="0"/>
              <a:buChar char="•"/>
            </a:pPr>
            <a:r>
              <a:rPr lang="en-US" sz="2800" dirty="0"/>
              <a:t>The cosmos is eternal…There is no beginning or ending of the universe</a:t>
            </a:r>
          </a:p>
          <a:p>
            <a:pPr marL="741363" lvl="1" indent="-285750">
              <a:buFont typeface="Arial" panose="020B0604020202020204" pitchFamily="34" charset="0"/>
              <a:buChar char="•"/>
            </a:pPr>
            <a:r>
              <a:rPr lang="en-US" sz="2800" dirty="0"/>
              <a:t>What is, always has been and what has been, always will be.</a:t>
            </a:r>
          </a:p>
          <a:p>
            <a:pPr marL="741363" lvl="1" indent="-285750">
              <a:buFont typeface="Arial" panose="020B0604020202020204" pitchFamily="34" charset="0"/>
              <a:buChar char="•"/>
            </a:pPr>
            <a:r>
              <a:rPr lang="en-US" sz="2800" dirty="0"/>
              <a:t>In the cycle of existence there is no beginning and no end and nothing ever changes.</a:t>
            </a:r>
          </a:p>
          <a:p>
            <a:pPr marL="741363" lvl="1" indent="-285750">
              <a:buFont typeface="Arial" panose="020B0604020202020204" pitchFamily="34" charset="0"/>
              <a:buChar char="•"/>
            </a:pPr>
            <a:r>
              <a:rPr lang="en-US" sz="2800" dirty="0"/>
              <a:t>To predict the future just look to the past.</a:t>
            </a:r>
          </a:p>
          <a:p>
            <a:pPr marL="741363" lvl="1" indent="-285750">
              <a:buFont typeface="Arial" panose="020B0604020202020204" pitchFamily="34" charset="0"/>
              <a:buChar char="•"/>
            </a:pPr>
            <a:r>
              <a:rPr lang="en-US" sz="2800" dirty="0"/>
              <a:t>The gods are absolutely helpless to tell us how the world began or how it will end.</a:t>
            </a:r>
          </a:p>
        </p:txBody>
      </p:sp>
    </p:spTree>
    <p:extLst>
      <p:ext uri="{BB962C8B-B14F-4D97-AF65-F5344CB8AC3E}">
        <p14:creationId xmlns:p14="http://schemas.microsoft.com/office/powerpoint/2010/main" val="1069996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418836"/>
            <a:ext cx="10972800" cy="1143000"/>
          </a:xfrm>
        </p:spPr>
        <p:txBody>
          <a:bodyPr/>
          <a:lstStyle/>
          <a:p>
            <a:r>
              <a:rPr lang="en-US" altLang="en-US" sz="4800" b="1" dirty="0"/>
              <a:t>On The Nature of The GOD</a:t>
            </a:r>
          </a:p>
        </p:txBody>
      </p:sp>
      <p:sp>
        <p:nvSpPr>
          <p:cNvPr id="3" name="Content Placeholder 2"/>
          <p:cNvSpPr>
            <a:spLocks noGrp="1"/>
          </p:cNvSpPr>
          <p:nvPr>
            <p:ph idx="1"/>
          </p:nvPr>
        </p:nvSpPr>
        <p:spPr>
          <a:xfrm>
            <a:off x="609600" y="1638565"/>
            <a:ext cx="10972800" cy="5143235"/>
          </a:xfrm>
        </p:spPr>
        <p:txBody>
          <a:bodyPr/>
          <a:lstStyle/>
          <a:p>
            <a:pPr marL="0" indent="0">
              <a:spcAft>
                <a:spcPts val="600"/>
              </a:spcAft>
              <a:buNone/>
              <a:defRPr/>
            </a:pPr>
            <a:endParaRPr lang="en-US" altLang="en-US" sz="3600" b="1" dirty="0"/>
          </a:p>
          <a:p>
            <a:pPr>
              <a:defRPr/>
            </a:pPr>
            <a:endParaRPr lang="en-US" sz="360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14</a:t>
            </a:fld>
            <a:endParaRPr lang="en-US" altLang="en-US" dirty="0"/>
          </a:p>
        </p:txBody>
      </p:sp>
      <p:cxnSp>
        <p:nvCxnSpPr>
          <p:cNvPr id="5" name="Straight Connector 4">
            <a:extLst>
              <a:ext uri="{FF2B5EF4-FFF2-40B4-BE49-F238E27FC236}">
                <a16:creationId xmlns:a16="http://schemas.microsoft.com/office/drawing/2014/main" id="{9C9A566E-863E-BB8B-4C8F-CFB68DFF1C03}"/>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EE46B7-D2B8-895F-631C-AC0D82D82D7C}"/>
              </a:ext>
            </a:extLst>
          </p:cNvPr>
          <p:cNvSpPr txBox="1"/>
          <p:nvPr/>
        </p:nvSpPr>
        <p:spPr>
          <a:xfrm>
            <a:off x="457200" y="1726136"/>
            <a:ext cx="112776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YAHWEH is:</a:t>
            </a:r>
          </a:p>
          <a:p>
            <a:pPr marL="741363" lvl="1" indent="-285750">
              <a:buFont typeface="Arial" panose="020B0604020202020204" pitchFamily="34" charset="0"/>
              <a:buChar char="•"/>
            </a:pPr>
            <a:r>
              <a:rPr lang="en-US" sz="2800" dirty="0"/>
              <a:t>Self existent.</a:t>
            </a:r>
          </a:p>
          <a:p>
            <a:pPr marL="741363" lvl="1" indent="-285750">
              <a:buFont typeface="Arial" panose="020B0604020202020204" pitchFamily="34" charset="0"/>
              <a:buChar char="•"/>
            </a:pPr>
            <a:r>
              <a:rPr lang="en-US" sz="2800" dirty="0"/>
              <a:t>Unchanging in His being.</a:t>
            </a:r>
          </a:p>
          <a:p>
            <a:pPr marL="741363" lvl="1" indent="-285750">
              <a:buFont typeface="Arial" panose="020B0604020202020204" pitchFamily="34" charset="0"/>
              <a:buChar char="•"/>
            </a:pPr>
            <a:r>
              <a:rPr lang="en-US" sz="2800" dirty="0"/>
              <a:t>Completely outside of His creation.</a:t>
            </a:r>
          </a:p>
          <a:p>
            <a:pPr marL="741363" lvl="1" indent="-285750">
              <a:buFont typeface="Arial" panose="020B0604020202020204" pitchFamily="34" charset="0"/>
              <a:buChar char="•"/>
            </a:pPr>
            <a:r>
              <a:rPr lang="en-US" sz="2800" dirty="0"/>
              <a:t>Therefore…He can supernaturally reach into his creation to exercise His will.</a:t>
            </a:r>
          </a:p>
          <a:p>
            <a:pPr lvl="1" indent="0"/>
            <a:r>
              <a:rPr lang="en-US" sz="2800" dirty="0"/>
              <a:t>“A high view of God will lead us to lofty worship of Him.  A growing understanding of His character will lead to holy and righteous living in the pursuit of His will.  Conversely, a low view of God will lead to diminished praise of Him.  Inevitably, base views of Him will lead to low and empty living.”                                           - Dr. Steve Lawson, “Show Me Your Glory”</a:t>
            </a:r>
          </a:p>
        </p:txBody>
      </p:sp>
    </p:spTree>
    <p:extLst>
      <p:ext uri="{BB962C8B-B14F-4D97-AF65-F5344CB8AC3E}">
        <p14:creationId xmlns:p14="http://schemas.microsoft.com/office/powerpoint/2010/main" val="39179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a table and chairs&#10;&#10;Description automatically generated">
            <a:extLst>
              <a:ext uri="{FF2B5EF4-FFF2-40B4-BE49-F238E27FC236}">
                <a16:creationId xmlns:a16="http://schemas.microsoft.com/office/drawing/2014/main" id="{C07A1CD4-229F-B300-403D-C7F137250074}"/>
              </a:ext>
            </a:extLst>
          </p:cNvPr>
          <p:cNvPicPr>
            <a:picLocks noChangeAspect="1"/>
          </p:cNvPicPr>
          <p:nvPr/>
        </p:nvPicPr>
        <p:blipFill rotWithShape="1">
          <a:blip r:embed="rId2">
            <a:alphaModFix/>
          </a:blip>
          <a:srcRect t="13192" b="11822"/>
          <a:stretch/>
        </p:blipFill>
        <p:spPr>
          <a:xfrm>
            <a:off x="20" y="0"/>
            <a:ext cx="12191980" cy="6856718"/>
          </a:xfrm>
          <a:prstGeom prst="rect">
            <a:avLst/>
          </a:prstGeom>
        </p:spPr>
      </p:pic>
      <p:sp>
        <p:nvSpPr>
          <p:cNvPr id="4" name="Slide Number Placeholder 3">
            <a:extLst>
              <a:ext uri="{FF2B5EF4-FFF2-40B4-BE49-F238E27FC236}">
                <a16:creationId xmlns:a16="http://schemas.microsoft.com/office/drawing/2014/main" id="{774598FC-F525-3F76-40CC-9C262AB4927E}"/>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4B1BD3DC-940C-084F-824B-EBF43E54A963}" type="slidenum">
              <a:rPr lang="en-US" altLang="en-US">
                <a:solidFill>
                  <a:srgbClr val="FFFFFF"/>
                </a:solidFill>
              </a:rPr>
              <a:pPr>
                <a:spcAft>
                  <a:spcPts val="600"/>
                </a:spcAft>
                <a:defRPr/>
              </a:pPr>
              <a:t>15</a:t>
            </a:fld>
            <a:endParaRPr lang="en-US" altLang="en-US">
              <a:solidFill>
                <a:srgbClr val="FFFFFF"/>
              </a:solidFill>
            </a:endParaRPr>
          </a:p>
        </p:txBody>
      </p:sp>
    </p:spTree>
    <p:extLst>
      <p:ext uri="{BB962C8B-B14F-4D97-AF65-F5344CB8AC3E}">
        <p14:creationId xmlns:p14="http://schemas.microsoft.com/office/powerpoint/2010/main" val="418467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a table and chairs&#10;&#10;Description automatically generated">
            <a:extLst>
              <a:ext uri="{FF2B5EF4-FFF2-40B4-BE49-F238E27FC236}">
                <a16:creationId xmlns:a16="http://schemas.microsoft.com/office/drawing/2014/main" id="{C07A1CD4-229F-B300-403D-C7F137250074}"/>
              </a:ext>
            </a:extLst>
          </p:cNvPr>
          <p:cNvPicPr>
            <a:picLocks noChangeAspect="1"/>
          </p:cNvPicPr>
          <p:nvPr/>
        </p:nvPicPr>
        <p:blipFill rotWithShape="1">
          <a:blip r:embed="rId4">
            <a:alphaModFix amt="25000"/>
          </a:blip>
          <a:srcRect t="13192" b="11822"/>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774598FC-F525-3F76-40CC-9C262AB4927E}"/>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4B1BD3DC-940C-084F-824B-EBF43E54A963}" type="slidenum">
              <a:rPr lang="en-US" altLang="en-US">
                <a:solidFill>
                  <a:srgbClr val="FFFFFF"/>
                </a:solidFill>
              </a:rPr>
              <a:pPr>
                <a:spcAft>
                  <a:spcPts val="600"/>
                </a:spcAft>
                <a:defRPr/>
              </a:pPr>
              <a:t>16</a:t>
            </a:fld>
            <a:endParaRPr lang="en-US" altLang="en-US">
              <a:solidFill>
                <a:srgbClr val="FFFFFF"/>
              </a:solidFill>
            </a:endParaRPr>
          </a:p>
        </p:txBody>
      </p:sp>
      <p:sp>
        <p:nvSpPr>
          <p:cNvPr id="9" name="TextBox 8">
            <a:extLst>
              <a:ext uri="{FF2B5EF4-FFF2-40B4-BE49-F238E27FC236}">
                <a16:creationId xmlns:a16="http://schemas.microsoft.com/office/drawing/2014/main" id="{B70BF274-CA38-8A9B-DFD5-7E4C2C3136B0}"/>
              </a:ext>
            </a:extLst>
          </p:cNvPr>
          <p:cNvSpPr txBox="1"/>
          <p:nvPr/>
        </p:nvSpPr>
        <p:spPr>
          <a:xfrm>
            <a:off x="76200" y="26894"/>
            <a:ext cx="6314514" cy="6524863"/>
          </a:xfrm>
          <a:prstGeom prst="rect">
            <a:avLst/>
          </a:prstGeom>
          <a:noFill/>
        </p:spPr>
        <p:txBody>
          <a:bodyPr wrap="square">
            <a:spAutoFit/>
          </a:bodyPr>
          <a:lstStyle/>
          <a:p>
            <a:r>
              <a:rPr lang="en-US" sz="2200" b="1" baseline="30000" dirty="0"/>
              <a:t>21</a:t>
            </a:r>
            <a:r>
              <a:rPr lang="en-US" sz="2200" b="1" dirty="0"/>
              <a:t> “Present your case,” the Lord says.</a:t>
            </a:r>
          </a:p>
          <a:p>
            <a:r>
              <a:rPr lang="en-US" sz="2200" b="1" dirty="0"/>
              <a:t>“Bring forward your evidence,” The King of Jacob says.</a:t>
            </a:r>
          </a:p>
          <a:p>
            <a:r>
              <a:rPr lang="en-US" sz="2200" b="1" baseline="30000" dirty="0"/>
              <a:t>22</a:t>
            </a:r>
            <a:r>
              <a:rPr lang="en-US" sz="2200" b="1" dirty="0"/>
              <a:t> Let them bring them forward and declare</a:t>
            </a:r>
          </a:p>
          <a:p>
            <a:r>
              <a:rPr lang="en-US" sz="2200" b="1" dirty="0"/>
              <a:t> to us what is going to take place;</a:t>
            </a:r>
          </a:p>
          <a:p>
            <a:r>
              <a:rPr lang="en-US" sz="2200" b="1" dirty="0"/>
              <a:t>As for the former events, declare what they were,</a:t>
            </a:r>
          </a:p>
          <a:p>
            <a:r>
              <a:rPr lang="en-US" sz="2200" b="1" dirty="0"/>
              <a:t>So that we may consider them and know their outcome.</a:t>
            </a:r>
          </a:p>
          <a:p>
            <a:r>
              <a:rPr lang="en-US" sz="2200" b="1" dirty="0"/>
              <a:t>Or announce to us what is coming;</a:t>
            </a:r>
          </a:p>
          <a:p>
            <a:r>
              <a:rPr lang="en-US" sz="2200" b="1" baseline="30000" dirty="0"/>
              <a:t>23</a:t>
            </a:r>
            <a:r>
              <a:rPr lang="en-US" sz="2200" b="1" dirty="0"/>
              <a:t> Declare the things that are going to come afterward,</a:t>
            </a:r>
          </a:p>
          <a:p>
            <a:r>
              <a:rPr lang="en-US" sz="2200" b="1" dirty="0"/>
              <a:t>So that we may know that you are gods;</a:t>
            </a:r>
          </a:p>
          <a:p>
            <a:r>
              <a:rPr lang="en-US" sz="2200" b="1" dirty="0"/>
              <a:t>Indeed, do good or evil, that we may be </a:t>
            </a:r>
          </a:p>
          <a:p>
            <a:r>
              <a:rPr lang="en-US" sz="2200" b="1" dirty="0"/>
              <a:t>afraid and fear together.</a:t>
            </a:r>
          </a:p>
          <a:p>
            <a:r>
              <a:rPr lang="en-US" sz="2200" b="1" baseline="30000" dirty="0"/>
              <a:t>24</a:t>
            </a:r>
            <a:r>
              <a:rPr lang="en-US" sz="2200" b="1" dirty="0"/>
              <a:t> Behold, you are less than nothing,</a:t>
            </a:r>
          </a:p>
          <a:p>
            <a:r>
              <a:rPr lang="en-US" sz="2200" b="1" dirty="0"/>
              <a:t>And your work is less than nothing!</a:t>
            </a:r>
          </a:p>
          <a:p>
            <a:r>
              <a:rPr lang="en-US" sz="2200" b="1" dirty="0"/>
              <a:t>He who chooses you is an abomination.</a:t>
            </a:r>
          </a:p>
          <a:p>
            <a:r>
              <a:rPr lang="en-US" sz="2200" b="1" baseline="30000" dirty="0"/>
              <a:t>25</a:t>
            </a:r>
            <a:r>
              <a:rPr lang="en-US" sz="2200" b="1" dirty="0"/>
              <a:t> “I have put one from the north into motion, and he has come;</a:t>
            </a:r>
          </a:p>
        </p:txBody>
      </p:sp>
      <p:sp>
        <p:nvSpPr>
          <p:cNvPr id="12" name="TextBox 11">
            <a:extLst>
              <a:ext uri="{FF2B5EF4-FFF2-40B4-BE49-F238E27FC236}">
                <a16:creationId xmlns:a16="http://schemas.microsoft.com/office/drawing/2014/main" id="{8CD3C81A-8CA0-16EB-9BF3-8CFCA765499C}"/>
              </a:ext>
            </a:extLst>
          </p:cNvPr>
          <p:cNvSpPr txBox="1"/>
          <p:nvPr/>
        </p:nvSpPr>
        <p:spPr>
          <a:xfrm>
            <a:off x="6087533" y="28337"/>
            <a:ext cx="6162114" cy="6524863"/>
          </a:xfrm>
          <a:prstGeom prst="rect">
            <a:avLst/>
          </a:prstGeom>
          <a:noFill/>
        </p:spPr>
        <p:txBody>
          <a:bodyPr wrap="square">
            <a:spAutoFit/>
          </a:bodyPr>
          <a:lstStyle/>
          <a:p>
            <a:r>
              <a:rPr lang="en-US" sz="2200" b="1" dirty="0"/>
              <a:t>From the rising of the sun he will call on My name;</a:t>
            </a:r>
          </a:p>
          <a:p>
            <a:r>
              <a:rPr lang="en-US" sz="2200" b="1" dirty="0"/>
              <a:t>And he will come upon rulers as upon mortar,</a:t>
            </a:r>
          </a:p>
          <a:p>
            <a:r>
              <a:rPr lang="en-US" sz="2200" b="1" dirty="0"/>
              <a:t>As the potter treads on clay.”</a:t>
            </a:r>
          </a:p>
          <a:p>
            <a:r>
              <a:rPr lang="en-US" sz="2200" b="1" i="0" baseline="30000" dirty="0">
                <a:solidFill>
                  <a:srgbClr val="000000"/>
                </a:solidFill>
                <a:effectLst/>
                <a:latin typeface="system-ui"/>
              </a:rPr>
              <a:t>26 </a:t>
            </a:r>
            <a:r>
              <a:rPr lang="en-US" sz="2200" b="1" i="0" dirty="0">
                <a:solidFill>
                  <a:srgbClr val="000000"/>
                </a:solidFill>
                <a:effectLst/>
                <a:latin typeface="system-ui"/>
              </a:rPr>
              <a:t>Who has declared </a:t>
            </a:r>
            <a:r>
              <a:rPr lang="en-US" sz="2200" b="1" i="1" dirty="0">
                <a:solidFill>
                  <a:srgbClr val="000000"/>
                </a:solidFill>
                <a:effectLst/>
                <a:latin typeface="system-ui"/>
              </a:rPr>
              <a:t>this</a:t>
            </a:r>
            <a:r>
              <a:rPr lang="en-US" sz="2200" b="1" i="0" dirty="0">
                <a:solidFill>
                  <a:srgbClr val="000000"/>
                </a:solidFill>
                <a:effectLst/>
                <a:latin typeface="system-ui"/>
              </a:rPr>
              <a:t> from the beginning, that we might know?</a:t>
            </a:r>
            <a:br>
              <a:rPr lang="en-US" sz="2200" b="1" dirty="0"/>
            </a:br>
            <a:r>
              <a:rPr lang="en-US" sz="2200" b="1" i="0" dirty="0">
                <a:solidFill>
                  <a:srgbClr val="000000"/>
                </a:solidFill>
                <a:effectLst/>
                <a:latin typeface="system-ui"/>
              </a:rPr>
              <a:t>Or from former times, that we may say, “</a:t>
            </a:r>
            <a:r>
              <a:rPr lang="en-US" sz="2200" b="1" i="1" dirty="0">
                <a:solidFill>
                  <a:srgbClr val="000000"/>
                </a:solidFill>
                <a:effectLst/>
                <a:latin typeface="system-ui"/>
              </a:rPr>
              <a:t>He is</a:t>
            </a:r>
            <a:r>
              <a:rPr lang="en-US" sz="2200" b="1" i="0" dirty="0">
                <a:solidFill>
                  <a:srgbClr val="000000"/>
                </a:solidFill>
                <a:effectLst/>
                <a:latin typeface="system-ui"/>
              </a:rPr>
              <a:t> right!”?</a:t>
            </a:r>
            <a:br>
              <a:rPr lang="en-US" sz="2200" b="1" dirty="0"/>
            </a:br>
            <a:r>
              <a:rPr lang="en-US" sz="2200" b="1" i="0" dirty="0">
                <a:solidFill>
                  <a:srgbClr val="000000"/>
                </a:solidFill>
                <a:effectLst/>
                <a:latin typeface="system-ui"/>
              </a:rPr>
              <a:t>There was no one at all who declared,</a:t>
            </a:r>
            <a:br>
              <a:rPr lang="en-US" sz="2200" b="1" dirty="0"/>
            </a:br>
            <a:r>
              <a:rPr lang="en-US" sz="2200" b="1" i="0" dirty="0">
                <a:solidFill>
                  <a:srgbClr val="000000"/>
                </a:solidFill>
                <a:effectLst/>
                <a:latin typeface="system-ui"/>
              </a:rPr>
              <a:t>There was no one at all who proclaimed,</a:t>
            </a:r>
            <a:br>
              <a:rPr lang="en-US" sz="2200" b="1" dirty="0"/>
            </a:br>
            <a:r>
              <a:rPr lang="en-US" sz="2200" b="1" i="0" dirty="0">
                <a:solidFill>
                  <a:srgbClr val="000000"/>
                </a:solidFill>
                <a:effectLst/>
                <a:latin typeface="system-ui"/>
              </a:rPr>
              <a:t>There was no one at all who heard your words.</a:t>
            </a:r>
            <a:br>
              <a:rPr lang="en-US" sz="2200" b="1" dirty="0"/>
            </a:br>
            <a:r>
              <a:rPr lang="en-US" sz="2200" b="1" i="0" baseline="30000" dirty="0">
                <a:solidFill>
                  <a:srgbClr val="000000"/>
                </a:solidFill>
                <a:effectLst/>
                <a:latin typeface="system-ui"/>
              </a:rPr>
              <a:t>27 </a:t>
            </a:r>
            <a:r>
              <a:rPr lang="en-US" sz="2200" b="1" i="0" dirty="0">
                <a:solidFill>
                  <a:srgbClr val="000000"/>
                </a:solidFill>
                <a:effectLst/>
                <a:latin typeface="system-ui"/>
              </a:rPr>
              <a:t>“Previously </a:t>
            </a:r>
            <a:r>
              <a:rPr lang="en-US" sz="2200" b="1" i="1" dirty="0">
                <a:solidFill>
                  <a:srgbClr val="000000"/>
                </a:solidFill>
                <a:effectLst/>
                <a:latin typeface="system-ui"/>
              </a:rPr>
              <a:t>I said</a:t>
            </a:r>
            <a:r>
              <a:rPr lang="en-US" sz="2200" b="1" i="0" dirty="0">
                <a:solidFill>
                  <a:srgbClr val="000000"/>
                </a:solidFill>
                <a:effectLst/>
                <a:latin typeface="system-ui"/>
              </a:rPr>
              <a:t> to Zion, ‘Behold, here they are.’</a:t>
            </a:r>
            <a:br>
              <a:rPr lang="en-US" sz="2200" b="1" dirty="0"/>
            </a:br>
            <a:r>
              <a:rPr lang="en-US" sz="2200" b="1" i="0" dirty="0">
                <a:solidFill>
                  <a:srgbClr val="000000"/>
                </a:solidFill>
                <a:effectLst/>
                <a:latin typeface="system-ui"/>
              </a:rPr>
              <a:t>And to Jerusalem, ‘I will give a messenger of good news.’</a:t>
            </a:r>
            <a:br>
              <a:rPr lang="en-US" sz="2200" b="1" dirty="0"/>
            </a:br>
            <a:r>
              <a:rPr lang="en-US" sz="2200" b="1" i="0" baseline="30000" dirty="0">
                <a:solidFill>
                  <a:srgbClr val="000000"/>
                </a:solidFill>
                <a:effectLst/>
                <a:latin typeface="system-ui"/>
              </a:rPr>
              <a:t>28 </a:t>
            </a:r>
            <a:r>
              <a:rPr lang="en-US" sz="2200" b="1" i="0" dirty="0">
                <a:solidFill>
                  <a:srgbClr val="000000"/>
                </a:solidFill>
                <a:effectLst/>
                <a:latin typeface="system-ui"/>
              </a:rPr>
              <a:t>But when I look, there is no one,</a:t>
            </a:r>
            <a:br>
              <a:rPr lang="en-US" sz="2200" b="1" dirty="0"/>
            </a:br>
            <a:r>
              <a:rPr lang="en-US" sz="2200" b="1" i="0" dirty="0">
                <a:solidFill>
                  <a:srgbClr val="000000"/>
                </a:solidFill>
                <a:effectLst/>
                <a:latin typeface="system-ui"/>
              </a:rPr>
              <a:t>And there is no counselor among them</a:t>
            </a:r>
            <a:br>
              <a:rPr lang="en-US" sz="2200" b="1" dirty="0"/>
            </a:br>
            <a:r>
              <a:rPr lang="en-US" sz="2200" b="1" i="0" dirty="0">
                <a:solidFill>
                  <a:srgbClr val="000000"/>
                </a:solidFill>
                <a:effectLst/>
                <a:latin typeface="system-ui"/>
              </a:rPr>
              <a:t>Who, if I ask, can give an answer.</a:t>
            </a:r>
            <a:br>
              <a:rPr lang="en-US" sz="2200" b="1" dirty="0"/>
            </a:br>
            <a:r>
              <a:rPr lang="en-US" sz="2200" b="1" i="0" baseline="30000" dirty="0">
                <a:solidFill>
                  <a:srgbClr val="000000"/>
                </a:solidFill>
                <a:effectLst/>
                <a:latin typeface="system-ui"/>
              </a:rPr>
              <a:t>29 </a:t>
            </a:r>
            <a:r>
              <a:rPr lang="en-US" sz="2200" b="1" i="0" dirty="0">
                <a:solidFill>
                  <a:srgbClr val="000000"/>
                </a:solidFill>
                <a:effectLst/>
                <a:latin typeface="system-ui"/>
              </a:rPr>
              <a:t>Behold, all of them are false;</a:t>
            </a:r>
            <a:br>
              <a:rPr lang="en-US" sz="2200" b="1" dirty="0"/>
            </a:br>
            <a:r>
              <a:rPr lang="en-US" sz="2200" b="1" i="0" dirty="0">
                <a:solidFill>
                  <a:srgbClr val="000000"/>
                </a:solidFill>
                <a:effectLst/>
                <a:latin typeface="system-ui"/>
              </a:rPr>
              <a:t>Their works are nothing,</a:t>
            </a:r>
            <a:br>
              <a:rPr lang="en-US" sz="2200" b="1" dirty="0"/>
            </a:br>
            <a:r>
              <a:rPr lang="en-US" sz="2200" b="1" i="0" dirty="0">
                <a:solidFill>
                  <a:srgbClr val="000000"/>
                </a:solidFill>
                <a:effectLst/>
                <a:latin typeface="system-ui"/>
              </a:rPr>
              <a:t>Their cast metal images are wind and emptiness.</a:t>
            </a:r>
            <a:endParaRPr lang="en-US" sz="2200" b="1" dirty="0"/>
          </a:p>
        </p:txBody>
      </p:sp>
      <p:pic>
        <p:nvPicPr>
          <p:cNvPr id="13" name="Recorded Sound">
            <a:hlinkClick r:id="" action="ppaction://media"/>
            <a:extLst>
              <a:ext uri="{FF2B5EF4-FFF2-40B4-BE49-F238E27FC236}">
                <a16:creationId xmlns:a16="http://schemas.microsoft.com/office/drawing/2014/main" id="{8ADD7A2B-9BC4-55F9-38E1-337FF8440A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43400" y="5867400"/>
            <a:ext cx="406400" cy="406400"/>
          </a:xfrm>
          <a:prstGeom prst="rect">
            <a:avLst/>
          </a:prstGeom>
        </p:spPr>
      </p:pic>
    </p:spTree>
    <p:extLst>
      <p:ext uri="{BB962C8B-B14F-4D97-AF65-F5344CB8AC3E}">
        <p14:creationId xmlns:p14="http://schemas.microsoft.com/office/powerpoint/2010/main" val="42165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95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41:21</a:t>
            </a:r>
          </a:p>
        </p:txBody>
      </p:sp>
      <p:sp>
        <p:nvSpPr>
          <p:cNvPr id="9" name="Content Placeholder 8">
            <a:extLst>
              <a:ext uri="{FF2B5EF4-FFF2-40B4-BE49-F238E27FC236}">
                <a16:creationId xmlns:a16="http://schemas.microsoft.com/office/drawing/2014/main" id="{9E39ED72-EFEE-9181-0348-2E1F86D01522}"/>
              </a:ext>
            </a:extLst>
          </p:cNvPr>
          <p:cNvSpPr>
            <a:spLocks noGrp="1"/>
          </p:cNvSpPr>
          <p:nvPr>
            <p:ph sz="half" idx="1"/>
          </p:nvPr>
        </p:nvSpPr>
        <p:spPr>
          <a:xfrm>
            <a:off x="609600" y="2176462"/>
            <a:ext cx="5384800" cy="4525963"/>
          </a:xfrm>
        </p:spPr>
        <p: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21</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“Present your case,” the Lord says.</a:t>
            </a:r>
          </a:p>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“Bring forward your evidence,” The King of Jacob says.</a:t>
            </a:r>
          </a:p>
          <a:p>
            <a:pPr marL="0" indent="0">
              <a:buNone/>
            </a:pPr>
            <a:endParaRPr lang="en-US" sz="1800" dirty="0"/>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a:xfrm>
            <a:off x="6197600" y="1798637"/>
            <a:ext cx="5384800" cy="4525963"/>
          </a:xfrm>
        </p:spPr>
        <p:txBody>
          <a:bodyPr/>
          <a:lstStyle/>
          <a:p>
            <a:r>
              <a:rPr lang="en-US" dirty="0"/>
              <a:t>Isaiah 41:6-7…God announces that Cyrus is on his way.  The people respond by building idols.</a:t>
            </a:r>
          </a:p>
          <a:p>
            <a:r>
              <a:rPr lang="en-US" dirty="0"/>
              <a:t>The Trial against those idols begins.</a:t>
            </a:r>
          </a:p>
          <a:p>
            <a:r>
              <a:rPr lang="en-US" dirty="0"/>
              <a:t>“The Lord here humbly descends into a sort of ‘identity parade’ of competing gods in order that the true may be isolated from the spurious.”              -   J. A. </a:t>
            </a:r>
            <a:r>
              <a:rPr lang="en-US" dirty="0" err="1"/>
              <a:t>Motyer</a:t>
            </a:r>
            <a:endParaRPr lang="en-US" dirty="0"/>
          </a:p>
          <a:p>
            <a:endParaRPr lang="en-US" sz="2400" dirty="0"/>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17</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94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41:22-23</a:t>
            </a:r>
          </a:p>
        </p:txBody>
      </p:sp>
      <p:sp>
        <p:nvSpPr>
          <p:cNvPr id="9" name="Content Placeholder 8">
            <a:extLst>
              <a:ext uri="{FF2B5EF4-FFF2-40B4-BE49-F238E27FC236}">
                <a16:creationId xmlns:a16="http://schemas.microsoft.com/office/drawing/2014/main" id="{9E39ED72-EFEE-9181-0348-2E1F86D01522}"/>
              </a:ext>
            </a:extLst>
          </p:cNvPr>
          <p:cNvSpPr>
            <a:spLocks noGrp="1"/>
          </p:cNvSpPr>
          <p:nvPr>
            <p:ph sz="half" idx="1"/>
          </p:nvPr>
        </p:nvSpPr>
        <p:spPr>
          <a:xfrm>
            <a:off x="609600" y="1737519"/>
            <a:ext cx="5384800" cy="4525963"/>
          </a:xfrm>
        </p:spPr>
        <p:txBody>
          <a:bodyPr/>
          <a:lstStyle/>
          <a:p>
            <a:pPr marL="0" indent="0" algn="ctr">
              <a:buNone/>
            </a:pPr>
            <a:r>
              <a:rPr lang="en-US" sz="2200" b="1" baseline="30000" dirty="0"/>
              <a:t>22</a:t>
            </a:r>
            <a:r>
              <a:rPr lang="en-US" sz="2200" b="1" dirty="0"/>
              <a:t> Let them bring them forward and declare</a:t>
            </a:r>
          </a:p>
          <a:p>
            <a:pPr marL="0" indent="0" algn="ctr">
              <a:buNone/>
            </a:pPr>
            <a:r>
              <a:rPr lang="en-US" sz="2200" b="1" dirty="0"/>
              <a:t> to us what is going to take place;</a:t>
            </a:r>
          </a:p>
          <a:p>
            <a:pPr marL="0" indent="0" algn="ctr">
              <a:buNone/>
            </a:pPr>
            <a:r>
              <a:rPr lang="en-US" sz="2200" b="1" dirty="0"/>
              <a:t>As for the former events, declare what they were,</a:t>
            </a:r>
          </a:p>
          <a:p>
            <a:pPr marL="0" indent="0" algn="ctr">
              <a:buNone/>
            </a:pPr>
            <a:r>
              <a:rPr lang="en-US" sz="2200" b="1" dirty="0"/>
              <a:t>So that we may consider them and know their outcome.</a:t>
            </a:r>
          </a:p>
          <a:p>
            <a:pPr marL="0" indent="0" algn="ctr">
              <a:buNone/>
            </a:pPr>
            <a:r>
              <a:rPr lang="en-US" sz="2200" b="1" dirty="0"/>
              <a:t>Or announce to us what is coming;</a:t>
            </a:r>
          </a:p>
          <a:p>
            <a:pPr marL="0" indent="0" algn="ctr">
              <a:buNone/>
            </a:pPr>
            <a:r>
              <a:rPr lang="en-US" sz="2200" b="1" baseline="30000" dirty="0"/>
              <a:t>23</a:t>
            </a:r>
            <a:r>
              <a:rPr lang="en-US" sz="2200" b="1" dirty="0"/>
              <a:t> Declare the things that are going to come afterward,</a:t>
            </a:r>
          </a:p>
          <a:p>
            <a:pPr marL="0" indent="0" algn="ctr">
              <a:buNone/>
            </a:pPr>
            <a:r>
              <a:rPr lang="en-US" sz="2200" b="1" dirty="0"/>
              <a:t>So that we may know that you are gods;</a:t>
            </a:r>
          </a:p>
          <a:p>
            <a:pPr marL="0" indent="0" algn="ctr">
              <a:buNone/>
            </a:pPr>
            <a:r>
              <a:rPr lang="en-US" sz="2200" b="1" dirty="0"/>
              <a:t>Indeed, do good or evil, that we may be </a:t>
            </a:r>
          </a:p>
          <a:p>
            <a:pPr marL="0" indent="0" algn="ctr">
              <a:buNone/>
            </a:pPr>
            <a:r>
              <a:rPr lang="en-US" sz="2200" b="1" dirty="0"/>
              <a:t>afraid and fear together.</a:t>
            </a:r>
          </a:p>
          <a:p>
            <a:pPr marL="0" indent="0">
              <a:buNone/>
            </a:pPr>
            <a:endParaRPr lang="en-US" sz="1800" dirty="0"/>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p:txBody>
          <a:bodyPr/>
          <a:lstStyle/>
          <a:p>
            <a:r>
              <a:rPr lang="en-US" dirty="0"/>
              <a:t>Idolators!  Bring your gods forward!</a:t>
            </a:r>
          </a:p>
          <a:p>
            <a:r>
              <a:rPr lang="en-US" dirty="0"/>
              <a:t>God is asking for proof that they are independent of the whims of the cosmos.</a:t>
            </a:r>
          </a:p>
          <a:p>
            <a:r>
              <a:rPr lang="en-US" dirty="0"/>
              <a:t>These gods are not transcendent.  They are part of the cosmos and therefore unable to do anything supernaturally.</a:t>
            </a:r>
          </a:p>
          <a:p>
            <a:r>
              <a:rPr lang="en-US" dirty="0"/>
              <a:t>Do something…Yahweh says.  They cannot!</a:t>
            </a:r>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18</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8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16CBD44-4289-1B40-2828-349631A80E78}"/>
              </a:ext>
            </a:extLst>
          </p:cNvPr>
          <p:cNvSpPr>
            <a:spLocks noGrp="1"/>
          </p:cNvSpPr>
          <p:nvPr>
            <p:ph type="title"/>
          </p:nvPr>
        </p:nvSpPr>
        <p:spPr>
          <a:xfrm>
            <a:off x="609600" y="304800"/>
            <a:ext cx="10972800" cy="1143000"/>
          </a:xfrm>
        </p:spPr>
        <p:txBody>
          <a:bodyPr/>
          <a:lstStyle/>
          <a:p>
            <a:r>
              <a:rPr lang="en-US" altLang="en-US" b="1" dirty="0"/>
              <a:t>Welcome To The MOB!</a:t>
            </a:r>
          </a:p>
        </p:txBody>
      </p:sp>
      <p:sp>
        <p:nvSpPr>
          <p:cNvPr id="21510" name="Slide Number Placeholder 5">
            <a:extLst>
              <a:ext uri="{FF2B5EF4-FFF2-40B4-BE49-F238E27FC236}">
                <a16:creationId xmlns:a16="http://schemas.microsoft.com/office/drawing/2014/main" id="{9E55D972-590B-33DA-99B7-EDAD3638C1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208B86-6625-0F4E-B8E9-98D78AD3BB55}" type="slidenum">
              <a:rPr lang="en-US" altLang="en-US" smtClean="0"/>
              <a:pPr/>
              <a:t>1</a:t>
            </a:fld>
            <a:endParaRPr lang="en-US" altLang="en-US" dirty="0"/>
          </a:p>
        </p:txBody>
      </p:sp>
      <p:sp>
        <p:nvSpPr>
          <p:cNvPr id="2" name="Content Placeholder 1">
            <a:extLst>
              <a:ext uri="{FF2B5EF4-FFF2-40B4-BE49-F238E27FC236}">
                <a16:creationId xmlns:a16="http://schemas.microsoft.com/office/drawing/2014/main" id="{850673BE-ABF3-8D41-8390-F3CE8565A818}"/>
              </a:ext>
            </a:extLst>
          </p:cNvPr>
          <p:cNvSpPr>
            <a:spLocks noGrp="1"/>
          </p:cNvSpPr>
          <p:nvPr>
            <p:ph idx="1"/>
          </p:nvPr>
        </p:nvSpPr>
        <p:spPr>
          <a:xfrm>
            <a:off x="1447800" y="1676400"/>
            <a:ext cx="9315979" cy="4525963"/>
          </a:xfrm>
        </p:spPr>
        <p:txBody>
          <a:bodyPr/>
          <a:lstStyle/>
          <a:p>
            <a:pPr>
              <a:lnSpc>
                <a:spcPct val="150000"/>
              </a:lnSpc>
            </a:pPr>
            <a:r>
              <a:rPr lang="en-US" sz="2800" b="1" dirty="0"/>
              <a:t>MOB Website &amp; Resources: </a:t>
            </a:r>
            <a:r>
              <a:rPr lang="en-US" altLang="en-US" sz="2800" b="1" dirty="0" err="1">
                <a:hlinkClick r:id="rId2"/>
              </a:rPr>
              <a:t>www.ibcmob.net</a:t>
            </a:r>
            <a:endParaRPr lang="en-US" sz="2800" b="1" dirty="0"/>
          </a:p>
          <a:p>
            <a:pPr>
              <a:lnSpc>
                <a:spcPct val="150000"/>
              </a:lnSpc>
            </a:pPr>
            <a:r>
              <a:rPr lang="en-US" sz="2800" b="1" i="1" dirty="0"/>
              <a:t>Assist Pregnancy Center’s Fundraising Vision Dinner, </a:t>
            </a:r>
            <a:br>
              <a:rPr lang="en-US" sz="2800" b="1" dirty="0"/>
            </a:br>
            <a:r>
              <a:rPr lang="en-US" sz="2800" b="1" dirty="0"/>
              <a:t>Friday, Oct. 13, 2023, 6:30-9:00 PM, Fairview Park Marriott</a:t>
            </a:r>
          </a:p>
          <a:p>
            <a:pPr>
              <a:lnSpc>
                <a:spcPct val="150000"/>
              </a:lnSpc>
            </a:pPr>
            <a:r>
              <a:rPr lang="en-US" sz="2800" b="1" i="1" dirty="0"/>
              <a:t>Christian Embassy Fellowship Dinner Fundraiser,</a:t>
            </a:r>
            <a:br>
              <a:rPr lang="en-US" sz="2800" b="1" i="1" dirty="0"/>
            </a:br>
            <a:r>
              <a:rPr lang="en-US" sz="2800" b="1" dirty="0"/>
              <a:t>Friday, Oct. 20, 2023, 6:30-8:30 PM, Fairview Park Marriott</a:t>
            </a:r>
          </a:p>
          <a:p>
            <a:pPr>
              <a:lnSpc>
                <a:spcPct val="150000"/>
              </a:lnSpc>
            </a:pPr>
            <a:r>
              <a:rPr lang="en-US" sz="2800" b="1" dirty="0"/>
              <a:t>IBC Fall Outreach Festival Oct. 28, 1-4 PM </a:t>
            </a:r>
          </a:p>
          <a:p>
            <a:pPr lvl="1">
              <a:lnSpc>
                <a:spcPct val="150000"/>
              </a:lnSpc>
            </a:pPr>
            <a:r>
              <a:rPr lang="en-US" sz="2400" b="1" dirty="0">
                <a:hlinkClick r:id="rId3"/>
              </a:rPr>
              <a:t>https://</a:t>
            </a:r>
            <a:r>
              <a:rPr lang="en-US" sz="2400" b="1" dirty="0" err="1">
                <a:hlinkClick r:id="rId3"/>
              </a:rPr>
              <a:t>immanuelbible.church</a:t>
            </a:r>
            <a:r>
              <a:rPr lang="en-US" sz="2400" b="1" dirty="0">
                <a:hlinkClick r:id="rId3"/>
              </a:rPr>
              <a:t>/visit/fall-outreach-fest</a:t>
            </a:r>
            <a:endParaRPr lang="en-US" sz="2400" b="1" dirty="0"/>
          </a:p>
        </p:txBody>
      </p:sp>
      <p:cxnSp>
        <p:nvCxnSpPr>
          <p:cNvPr id="3" name="Straight Connector 2">
            <a:extLst>
              <a:ext uri="{FF2B5EF4-FFF2-40B4-BE49-F238E27FC236}">
                <a16:creationId xmlns:a16="http://schemas.microsoft.com/office/drawing/2014/main" id="{C8717B06-035A-AE88-A351-5D2DD457FB7F}"/>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526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41:24</a:t>
            </a:r>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a:xfrm>
            <a:off x="6288088" y="1840970"/>
            <a:ext cx="5384800" cy="4525963"/>
          </a:xfrm>
        </p:spPr>
        <p:txBody>
          <a:bodyPr/>
          <a:lstStyle/>
          <a:p>
            <a:r>
              <a:rPr lang="en-US" dirty="0"/>
              <a:t>The idols are silent!</a:t>
            </a:r>
          </a:p>
          <a:p>
            <a:r>
              <a:rPr lang="en-US" dirty="0"/>
              <a:t>Yahweh has already passed judgement!</a:t>
            </a:r>
          </a:p>
          <a:p>
            <a:r>
              <a:rPr lang="en-US" dirty="0"/>
              <a:t>Yahweh is stating the obvious.  These idols/gods are nothing!</a:t>
            </a:r>
          </a:p>
          <a:p>
            <a:r>
              <a:rPr lang="en-US" dirty="0"/>
              <a:t>And…if you made such an idol and choose to put your faith in that idol, then you are an abomination!</a:t>
            </a:r>
          </a:p>
          <a:p>
            <a:r>
              <a:rPr lang="en-US" dirty="0"/>
              <a:t>Choose wisely…Joshua 24:15</a:t>
            </a:r>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19</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9F5440-1154-C515-22B3-0249B292B744}"/>
              </a:ext>
            </a:extLst>
          </p:cNvPr>
          <p:cNvSpPr>
            <a:spLocks noGrp="1"/>
          </p:cNvSpPr>
          <p:nvPr>
            <p:ph sz="half" idx="1"/>
          </p:nvPr>
        </p:nvSpPr>
        <p:spPr>
          <a:xfrm>
            <a:off x="457205" y="1866370"/>
            <a:ext cx="5537196" cy="4525963"/>
          </a:xfrm>
        </p:spPr>
        <p:txBody>
          <a:bodyPr/>
          <a:lstStyle/>
          <a:p>
            <a:pPr marL="0" indent="0" algn="ctr">
              <a:buNone/>
            </a:pPr>
            <a:r>
              <a:rPr lang="en-US" sz="4000" b="1" baseline="30000" dirty="0"/>
              <a:t>24</a:t>
            </a:r>
            <a:r>
              <a:rPr lang="en-US" sz="4000" b="1" dirty="0"/>
              <a:t> Behold, you are less than nothing,</a:t>
            </a:r>
          </a:p>
          <a:p>
            <a:pPr marL="0" indent="0" algn="ctr">
              <a:buNone/>
            </a:pPr>
            <a:r>
              <a:rPr lang="en-US" sz="4000" b="1" dirty="0"/>
              <a:t>And your work is less than nothing!</a:t>
            </a:r>
          </a:p>
          <a:p>
            <a:pPr marL="0" indent="0" algn="ctr">
              <a:buNone/>
            </a:pPr>
            <a:r>
              <a:rPr lang="en-US" sz="4000" b="1" dirty="0"/>
              <a:t>He who chooses you is an abomination.</a:t>
            </a:r>
          </a:p>
          <a:p>
            <a:pPr marL="0" indent="0">
              <a:buNone/>
            </a:pPr>
            <a:endParaRPr lang="en-US" dirty="0"/>
          </a:p>
        </p:txBody>
      </p:sp>
    </p:spTree>
    <p:extLst>
      <p:ext uri="{BB962C8B-B14F-4D97-AF65-F5344CB8AC3E}">
        <p14:creationId xmlns:p14="http://schemas.microsoft.com/office/powerpoint/2010/main" val="291720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41:25</a:t>
            </a:r>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a:xfrm>
            <a:off x="6197599" y="1676400"/>
            <a:ext cx="5765793" cy="4525963"/>
          </a:xfrm>
        </p:spPr>
        <p:txBody>
          <a:bodyPr/>
          <a:lstStyle/>
          <a:p>
            <a:r>
              <a:rPr lang="en-US" dirty="0"/>
              <a:t>Yahweh demonstrates that He is in control of the future. </a:t>
            </a:r>
          </a:p>
          <a:p>
            <a:r>
              <a:rPr lang="en-US" dirty="0"/>
              <a:t>He has called Cyrus into motion.</a:t>
            </a:r>
          </a:p>
          <a:p>
            <a:r>
              <a:rPr lang="en-US" dirty="0"/>
              <a:t>Yahweh is doing what the pagan idols/gods cannot and could not do.</a:t>
            </a:r>
          </a:p>
          <a:p>
            <a:r>
              <a:rPr lang="en-US" dirty="0"/>
              <a:t>Yahweh is demonstrating that He is outside His creation and acts supernaturally in his creation.</a:t>
            </a:r>
          </a:p>
          <a:p>
            <a:r>
              <a:rPr lang="en-US" dirty="0"/>
              <a:t>Yahweh can “suspend the rules of the cosmos” in order to exercise His will.</a:t>
            </a:r>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20</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9F5440-1154-C515-22B3-0249B292B744}"/>
              </a:ext>
            </a:extLst>
          </p:cNvPr>
          <p:cNvSpPr>
            <a:spLocks noGrp="1"/>
          </p:cNvSpPr>
          <p:nvPr>
            <p:ph sz="half" idx="1"/>
          </p:nvPr>
        </p:nvSpPr>
        <p:spPr>
          <a:xfrm>
            <a:off x="304806" y="1676400"/>
            <a:ext cx="5689595" cy="4525963"/>
          </a:xfrm>
        </p:spPr>
        <p:txBody>
          <a:bodyPr/>
          <a:lstStyle/>
          <a:p>
            <a:pPr marL="0" indent="0" algn="ctr">
              <a:buNone/>
            </a:pPr>
            <a:r>
              <a:rPr lang="en-US" sz="3600" b="1" baseline="30000" dirty="0"/>
              <a:t>25</a:t>
            </a:r>
            <a:r>
              <a:rPr lang="en-US" sz="3600" b="1" dirty="0"/>
              <a:t> “I have put one from the north into motion, and he has come; From the rising of the sun he will call on My name;</a:t>
            </a:r>
          </a:p>
          <a:p>
            <a:pPr marL="0" indent="0" algn="ctr">
              <a:buNone/>
            </a:pPr>
            <a:r>
              <a:rPr lang="en-US" sz="3600" b="1" dirty="0"/>
              <a:t>And he will come upon rulers as upon mortar,</a:t>
            </a:r>
          </a:p>
          <a:p>
            <a:pPr marL="0" indent="0" algn="ctr">
              <a:buNone/>
            </a:pPr>
            <a:r>
              <a:rPr lang="en-US" sz="3600" b="1" dirty="0"/>
              <a:t>As the potter treads on clay.”</a:t>
            </a:r>
          </a:p>
          <a:p>
            <a:pPr marL="0" indent="0" algn="ctr">
              <a:buNone/>
            </a:pPr>
            <a:endParaRPr lang="en-US" sz="3600" b="1" dirty="0"/>
          </a:p>
          <a:p>
            <a:pPr marL="0" indent="0">
              <a:buNone/>
            </a:pPr>
            <a:endParaRPr lang="en-US" dirty="0"/>
          </a:p>
        </p:txBody>
      </p:sp>
    </p:spTree>
    <p:extLst>
      <p:ext uri="{BB962C8B-B14F-4D97-AF65-F5344CB8AC3E}">
        <p14:creationId xmlns:p14="http://schemas.microsoft.com/office/powerpoint/2010/main" val="194159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41:26</a:t>
            </a:r>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a:xfrm>
            <a:off x="6197599" y="1962150"/>
            <a:ext cx="5613397" cy="4525963"/>
          </a:xfrm>
        </p:spPr>
        <p:txBody>
          <a:bodyPr/>
          <a:lstStyle/>
          <a:p>
            <a:r>
              <a:rPr lang="en-US" dirty="0"/>
              <a:t>“The Lord is awarded the verdict, his case being clinched by evidence of predictive power.”  -  J. A. </a:t>
            </a:r>
            <a:r>
              <a:rPr lang="en-US" dirty="0" err="1"/>
              <a:t>Motyer</a:t>
            </a:r>
            <a:endParaRPr lang="en-US" dirty="0"/>
          </a:p>
          <a:p>
            <a:r>
              <a:rPr lang="en-US" dirty="0"/>
              <a:t>“For Isaiah, any interpretation of history has to have the possibility of verification…Not one whisper of Cyrus’s coming has been made by the gods or heard by one of their adherents.”             - John N. Oswalt</a:t>
            </a:r>
            <a:endParaRPr lang="en-US" b="1" dirty="0"/>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21</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9F5440-1154-C515-22B3-0249B292B744}"/>
              </a:ext>
            </a:extLst>
          </p:cNvPr>
          <p:cNvSpPr>
            <a:spLocks noGrp="1"/>
          </p:cNvSpPr>
          <p:nvPr>
            <p:ph sz="half" idx="1"/>
          </p:nvPr>
        </p:nvSpPr>
        <p:spPr>
          <a:xfrm>
            <a:off x="152420" y="1676400"/>
            <a:ext cx="5841982" cy="4525963"/>
          </a:xfrm>
        </p:spPr>
        <p:txBody>
          <a:bodyPr/>
          <a:lstStyle/>
          <a:p>
            <a:pPr marL="0" indent="0" algn="ctr">
              <a:buNone/>
            </a:pPr>
            <a:r>
              <a:rPr lang="en-US" sz="3200" b="1" i="0" baseline="30000" dirty="0">
                <a:solidFill>
                  <a:srgbClr val="000000"/>
                </a:solidFill>
                <a:effectLst/>
                <a:latin typeface="system-ui"/>
              </a:rPr>
              <a:t>26 </a:t>
            </a:r>
            <a:r>
              <a:rPr lang="en-US" sz="3200" b="1" i="0" dirty="0">
                <a:solidFill>
                  <a:srgbClr val="000000"/>
                </a:solidFill>
                <a:effectLst/>
                <a:latin typeface="system-ui"/>
              </a:rPr>
              <a:t>Who has declared </a:t>
            </a:r>
            <a:r>
              <a:rPr lang="en-US" sz="3200" b="1" i="1" dirty="0">
                <a:solidFill>
                  <a:srgbClr val="000000"/>
                </a:solidFill>
                <a:effectLst/>
                <a:latin typeface="system-ui"/>
              </a:rPr>
              <a:t>this</a:t>
            </a:r>
            <a:r>
              <a:rPr lang="en-US" sz="3200" b="1" i="0" dirty="0">
                <a:solidFill>
                  <a:srgbClr val="000000"/>
                </a:solidFill>
                <a:effectLst/>
                <a:latin typeface="system-ui"/>
              </a:rPr>
              <a:t> from the beginning, that we might know?</a:t>
            </a:r>
            <a:br>
              <a:rPr lang="en-US" sz="3200" b="1" dirty="0"/>
            </a:br>
            <a:r>
              <a:rPr lang="en-US" sz="3200" b="1" i="0" dirty="0">
                <a:solidFill>
                  <a:srgbClr val="000000"/>
                </a:solidFill>
                <a:effectLst/>
                <a:latin typeface="system-ui"/>
              </a:rPr>
              <a:t>Or from former times, that we may say, “</a:t>
            </a:r>
            <a:r>
              <a:rPr lang="en-US" sz="3200" b="1" i="1" dirty="0">
                <a:solidFill>
                  <a:srgbClr val="000000"/>
                </a:solidFill>
                <a:effectLst/>
                <a:latin typeface="system-ui"/>
              </a:rPr>
              <a:t>He is</a:t>
            </a:r>
            <a:r>
              <a:rPr lang="en-US" sz="3200" b="1" i="0" dirty="0">
                <a:solidFill>
                  <a:srgbClr val="000000"/>
                </a:solidFill>
                <a:effectLst/>
                <a:latin typeface="system-ui"/>
              </a:rPr>
              <a:t> right!”?</a:t>
            </a:r>
            <a:br>
              <a:rPr lang="en-US" sz="3200" b="1" dirty="0"/>
            </a:br>
            <a:r>
              <a:rPr lang="en-US" sz="3200" b="1" i="0" dirty="0">
                <a:solidFill>
                  <a:srgbClr val="000000"/>
                </a:solidFill>
                <a:effectLst/>
                <a:latin typeface="system-ui"/>
              </a:rPr>
              <a:t>There was no one at all who declared,</a:t>
            </a:r>
            <a:br>
              <a:rPr lang="en-US" sz="3200" b="1" dirty="0"/>
            </a:br>
            <a:r>
              <a:rPr lang="en-US" sz="3200" b="1" i="0" dirty="0">
                <a:solidFill>
                  <a:srgbClr val="000000"/>
                </a:solidFill>
                <a:effectLst/>
                <a:latin typeface="system-ui"/>
              </a:rPr>
              <a:t>There was no one at all who proclaimed,</a:t>
            </a:r>
            <a:br>
              <a:rPr lang="en-US" sz="3200" b="1" dirty="0"/>
            </a:br>
            <a:r>
              <a:rPr lang="en-US" sz="3200" b="1" i="0" dirty="0">
                <a:solidFill>
                  <a:srgbClr val="000000"/>
                </a:solidFill>
                <a:effectLst/>
                <a:latin typeface="system-ui"/>
              </a:rPr>
              <a:t>There was no one at all who heard your words.</a:t>
            </a:r>
            <a:br>
              <a:rPr lang="en-US" sz="3600" b="1" dirty="0"/>
            </a:br>
            <a:endParaRPr lang="en-US" sz="3600" b="1" dirty="0"/>
          </a:p>
          <a:p>
            <a:pPr marL="0" indent="0">
              <a:buNone/>
            </a:pPr>
            <a:endParaRPr lang="en-US" dirty="0"/>
          </a:p>
        </p:txBody>
      </p:sp>
    </p:spTree>
    <p:extLst>
      <p:ext uri="{BB962C8B-B14F-4D97-AF65-F5344CB8AC3E}">
        <p14:creationId xmlns:p14="http://schemas.microsoft.com/office/powerpoint/2010/main" val="213809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41:27-28</a:t>
            </a:r>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p:txBody>
          <a:bodyPr/>
          <a:lstStyle/>
          <a:p>
            <a:r>
              <a:rPr lang="en-US" dirty="0"/>
              <a:t>“Which of the gods is able to explain the world to God? Which one can explain the direction of history? The answer is plain: none—He is unique.”</a:t>
            </a:r>
          </a:p>
          <a:p>
            <a:pPr marL="0" indent="0">
              <a:buNone/>
            </a:pPr>
            <a:r>
              <a:rPr lang="en-US" dirty="0"/>
              <a:t>                                  -  John N. Oswalt</a:t>
            </a:r>
          </a:p>
          <a:p>
            <a:r>
              <a:rPr lang="en-US" dirty="0"/>
              <a:t>“The force of the verse is, then, that the Gentile world is without a sure voice coming from outside, without a veritable revelation of God.” - J. A. </a:t>
            </a:r>
            <a:r>
              <a:rPr lang="en-US" dirty="0" err="1"/>
              <a:t>Motyer</a:t>
            </a:r>
            <a:endParaRPr lang="en-US" b="1" dirty="0"/>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22</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9F5440-1154-C515-22B3-0249B292B744}"/>
              </a:ext>
            </a:extLst>
          </p:cNvPr>
          <p:cNvSpPr>
            <a:spLocks noGrp="1"/>
          </p:cNvSpPr>
          <p:nvPr>
            <p:ph sz="half" idx="1"/>
          </p:nvPr>
        </p:nvSpPr>
        <p:spPr>
          <a:xfrm>
            <a:off x="152420" y="1676400"/>
            <a:ext cx="5841982" cy="4525963"/>
          </a:xfrm>
        </p:spPr>
        <p:txBody>
          <a:bodyPr/>
          <a:lstStyle/>
          <a:p>
            <a:pPr marL="0" indent="0" algn="ctr">
              <a:buNone/>
            </a:pPr>
            <a:r>
              <a:rPr lang="en-US" sz="3600" b="1" i="0" baseline="30000" dirty="0">
                <a:solidFill>
                  <a:srgbClr val="000000"/>
                </a:solidFill>
                <a:effectLst/>
                <a:latin typeface="system-ui"/>
              </a:rPr>
              <a:t>27 </a:t>
            </a:r>
            <a:r>
              <a:rPr lang="en-US" sz="3600" b="1" i="0" dirty="0">
                <a:solidFill>
                  <a:srgbClr val="000000"/>
                </a:solidFill>
                <a:effectLst/>
                <a:latin typeface="system-ui"/>
              </a:rPr>
              <a:t>“Previously </a:t>
            </a:r>
            <a:r>
              <a:rPr lang="en-US" sz="3600" b="1" i="1" dirty="0">
                <a:solidFill>
                  <a:srgbClr val="000000"/>
                </a:solidFill>
                <a:effectLst/>
                <a:latin typeface="system-ui"/>
              </a:rPr>
              <a:t>I said</a:t>
            </a:r>
            <a:r>
              <a:rPr lang="en-US" sz="3600" b="1" i="0" dirty="0">
                <a:solidFill>
                  <a:srgbClr val="000000"/>
                </a:solidFill>
                <a:effectLst/>
                <a:latin typeface="system-ui"/>
              </a:rPr>
              <a:t> to Zion, ‘Behold, here they are.’</a:t>
            </a:r>
            <a:br>
              <a:rPr lang="en-US" sz="3600" b="1" dirty="0"/>
            </a:br>
            <a:r>
              <a:rPr lang="en-US" sz="3600" b="1" i="0" dirty="0">
                <a:solidFill>
                  <a:srgbClr val="000000"/>
                </a:solidFill>
                <a:effectLst/>
                <a:latin typeface="system-ui"/>
              </a:rPr>
              <a:t>And to Jerusalem, ‘I will give a messenger of good news.’</a:t>
            </a:r>
            <a:br>
              <a:rPr lang="en-US" sz="3600" b="1" dirty="0"/>
            </a:br>
            <a:r>
              <a:rPr lang="en-US" sz="3600" b="1" i="0" baseline="30000" dirty="0">
                <a:solidFill>
                  <a:srgbClr val="000000"/>
                </a:solidFill>
                <a:effectLst/>
                <a:latin typeface="system-ui"/>
              </a:rPr>
              <a:t>28 </a:t>
            </a:r>
            <a:r>
              <a:rPr lang="en-US" sz="3600" b="1" i="0" dirty="0">
                <a:solidFill>
                  <a:srgbClr val="000000"/>
                </a:solidFill>
                <a:effectLst/>
                <a:latin typeface="system-ui"/>
              </a:rPr>
              <a:t>But when I look, there is no one, And there is no counselor among them</a:t>
            </a:r>
            <a:br>
              <a:rPr lang="en-US" sz="3600" b="1" dirty="0"/>
            </a:br>
            <a:r>
              <a:rPr lang="en-US" sz="3600" b="1" i="0" dirty="0">
                <a:solidFill>
                  <a:srgbClr val="000000"/>
                </a:solidFill>
                <a:effectLst/>
                <a:latin typeface="system-ui"/>
              </a:rPr>
              <a:t>Who, if I ask, can give an answer.</a:t>
            </a:r>
            <a:br>
              <a:rPr lang="en-US" sz="3600" b="1" dirty="0"/>
            </a:br>
            <a:endParaRPr lang="en-US" sz="3600" b="1" dirty="0"/>
          </a:p>
          <a:p>
            <a:pPr marL="0" indent="0">
              <a:buNone/>
            </a:pPr>
            <a:endParaRPr lang="en-US" dirty="0"/>
          </a:p>
        </p:txBody>
      </p:sp>
    </p:spTree>
    <p:extLst>
      <p:ext uri="{BB962C8B-B14F-4D97-AF65-F5344CB8AC3E}">
        <p14:creationId xmlns:p14="http://schemas.microsoft.com/office/powerpoint/2010/main" val="4102806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17C477-16BC-7D1D-4F0D-738846568C6B}"/>
              </a:ext>
            </a:extLst>
          </p:cNvPr>
          <p:cNvSpPr>
            <a:spLocks noGrp="1"/>
          </p:cNvSpPr>
          <p:nvPr>
            <p:ph type="title"/>
          </p:nvPr>
        </p:nvSpPr>
        <p:spPr>
          <a:xfrm>
            <a:off x="609600" y="0"/>
            <a:ext cx="10972800" cy="1143000"/>
          </a:xfrm>
        </p:spPr>
        <p:txBody>
          <a:bodyPr/>
          <a:lstStyle/>
          <a:p>
            <a:r>
              <a:rPr lang="en-US" b="1" dirty="0"/>
              <a:t>Isaiah 41:29</a:t>
            </a:r>
          </a:p>
        </p:txBody>
      </p:sp>
      <p:sp>
        <p:nvSpPr>
          <p:cNvPr id="10" name="Content Placeholder 9">
            <a:extLst>
              <a:ext uri="{FF2B5EF4-FFF2-40B4-BE49-F238E27FC236}">
                <a16:creationId xmlns:a16="http://schemas.microsoft.com/office/drawing/2014/main" id="{ECB327F3-7A4B-6FE4-47B4-3C1E4222ECBC}"/>
              </a:ext>
            </a:extLst>
          </p:cNvPr>
          <p:cNvSpPr>
            <a:spLocks noGrp="1"/>
          </p:cNvSpPr>
          <p:nvPr>
            <p:ph sz="half" idx="2"/>
          </p:nvPr>
        </p:nvSpPr>
        <p:spPr>
          <a:xfrm>
            <a:off x="6197600" y="1536699"/>
            <a:ext cx="5689597" cy="4525963"/>
          </a:xfrm>
        </p:spPr>
        <p:txBody>
          <a:bodyPr/>
          <a:lstStyle/>
          <a:p>
            <a:r>
              <a:rPr lang="en-US" dirty="0"/>
              <a:t>Remember Isaiah 41:6-7?</a:t>
            </a:r>
          </a:p>
          <a:p>
            <a:r>
              <a:rPr lang="en-US" dirty="0"/>
              <a:t>Those idols fashioned by the people in response to the news that Cyrus was on his way…”Are wind and emptiness”.</a:t>
            </a:r>
          </a:p>
          <a:p>
            <a:pPr>
              <a:spcBef>
                <a:spcPts val="0"/>
              </a:spcBef>
            </a:pPr>
            <a:r>
              <a:rPr lang="en-US" sz="2800" dirty="0"/>
              <a:t>“It is only a God who is totally other than this world…who can explain to us why he created the world and who can be free enough from it to direct and redirect its progress so as to deliver it from itself. </a:t>
            </a:r>
          </a:p>
          <a:p>
            <a:pPr marL="0" indent="0">
              <a:spcBef>
                <a:spcPts val="0"/>
              </a:spcBef>
              <a:buNone/>
            </a:pPr>
            <a:r>
              <a:rPr lang="en-US" sz="2800" dirty="0"/>
              <a:t>                                 - John Oswalt</a:t>
            </a:r>
          </a:p>
          <a:p>
            <a:endParaRPr lang="en-US" dirty="0"/>
          </a:p>
          <a:p>
            <a:endParaRPr lang="en-US" sz="2400" dirty="0"/>
          </a:p>
        </p:txBody>
      </p:sp>
      <p:sp>
        <p:nvSpPr>
          <p:cNvPr id="4" name="Slide Number Placeholder 3">
            <a:extLst>
              <a:ext uri="{FF2B5EF4-FFF2-40B4-BE49-F238E27FC236}">
                <a16:creationId xmlns:a16="http://schemas.microsoft.com/office/drawing/2014/main" id="{99CACF50-8AC1-FC11-95E0-66F874802B11}"/>
              </a:ext>
            </a:extLst>
          </p:cNvPr>
          <p:cNvSpPr>
            <a:spLocks noGrp="1"/>
          </p:cNvSpPr>
          <p:nvPr>
            <p:ph type="sldNum" sz="quarter" idx="12"/>
          </p:nvPr>
        </p:nvSpPr>
        <p:spPr/>
        <p:txBody>
          <a:bodyPr/>
          <a:lstStyle/>
          <a:p>
            <a:pPr>
              <a:defRPr/>
            </a:pPr>
            <a:fld id="{68E5D92A-A086-EB4A-898C-93B14FCD6C4D}" type="slidenum">
              <a:rPr lang="en-US" altLang="en-US" smtClean="0"/>
              <a:pPr>
                <a:defRPr/>
              </a:pPr>
              <a:t>23</a:t>
            </a:fld>
            <a:endParaRPr lang="en-US" altLang="en-US"/>
          </a:p>
        </p:txBody>
      </p:sp>
      <p:cxnSp>
        <p:nvCxnSpPr>
          <p:cNvPr id="6" name="Straight Connector 5">
            <a:extLst>
              <a:ext uri="{FF2B5EF4-FFF2-40B4-BE49-F238E27FC236}">
                <a16:creationId xmlns:a16="http://schemas.microsoft.com/office/drawing/2014/main" id="{DD8F2602-3E41-6340-07F1-CF8963C3C5E2}"/>
              </a:ext>
            </a:extLst>
          </p:cNvPr>
          <p:cNvCxnSpPr/>
          <p:nvPr/>
        </p:nvCxnSpPr>
        <p:spPr>
          <a:xfrm>
            <a:off x="6096000" y="1600202"/>
            <a:ext cx="0" cy="480059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3ABE6082-14C5-9664-B0BF-B4022A413FA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69F5440-1154-C515-22B3-0249B292B744}"/>
              </a:ext>
            </a:extLst>
          </p:cNvPr>
          <p:cNvSpPr>
            <a:spLocks noGrp="1"/>
          </p:cNvSpPr>
          <p:nvPr>
            <p:ph sz="half" idx="1"/>
          </p:nvPr>
        </p:nvSpPr>
        <p:spPr>
          <a:xfrm>
            <a:off x="152419" y="2332037"/>
            <a:ext cx="5841982" cy="4525963"/>
          </a:xfrm>
        </p:spPr>
        <p:txBody>
          <a:bodyPr/>
          <a:lstStyle/>
          <a:p>
            <a:pPr marL="0" indent="0" algn="ctr">
              <a:buNone/>
            </a:pPr>
            <a:r>
              <a:rPr lang="en-US" sz="3600" b="1" i="0" baseline="30000" dirty="0">
                <a:solidFill>
                  <a:srgbClr val="000000"/>
                </a:solidFill>
                <a:effectLst/>
                <a:latin typeface="system-ui"/>
              </a:rPr>
              <a:t>29 </a:t>
            </a:r>
            <a:r>
              <a:rPr lang="en-US" sz="3600" b="1" i="0" dirty="0">
                <a:solidFill>
                  <a:srgbClr val="000000"/>
                </a:solidFill>
                <a:effectLst/>
                <a:latin typeface="system-ui"/>
              </a:rPr>
              <a:t>Behold, all of them are false;</a:t>
            </a:r>
            <a:br>
              <a:rPr lang="en-US" sz="3600" b="1" dirty="0"/>
            </a:br>
            <a:r>
              <a:rPr lang="en-US" sz="3600" b="1" i="0" dirty="0">
                <a:solidFill>
                  <a:srgbClr val="000000"/>
                </a:solidFill>
                <a:effectLst/>
                <a:latin typeface="system-ui"/>
              </a:rPr>
              <a:t>Their works are nothing,</a:t>
            </a:r>
            <a:br>
              <a:rPr lang="en-US" sz="3600" b="1" dirty="0"/>
            </a:br>
            <a:r>
              <a:rPr lang="en-US" sz="3600" b="1" i="0" dirty="0">
                <a:solidFill>
                  <a:srgbClr val="000000"/>
                </a:solidFill>
                <a:effectLst/>
                <a:latin typeface="system-ui"/>
              </a:rPr>
              <a:t>Their cast metal images are wind and emptiness.</a:t>
            </a:r>
            <a:br>
              <a:rPr lang="en-US" sz="3600" b="1" dirty="0"/>
            </a:br>
            <a:endParaRPr lang="en-US" sz="3600" b="1" dirty="0"/>
          </a:p>
          <a:p>
            <a:pPr marL="0" indent="0">
              <a:buNone/>
            </a:pPr>
            <a:endParaRPr lang="en-US" dirty="0"/>
          </a:p>
        </p:txBody>
      </p:sp>
    </p:spTree>
    <p:extLst>
      <p:ext uri="{BB962C8B-B14F-4D97-AF65-F5344CB8AC3E}">
        <p14:creationId xmlns:p14="http://schemas.microsoft.com/office/powerpoint/2010/main" val="248725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B502-063D-437F-C36D-B92E0F136320}"/>
              </a:ext>
            </a:extLst>
          </p:cNvPr>
          <p:cNvSpPr>
            <a:spLocks noGrp="1"/>
          </p:cNvSpPr>
          <p:nvPr>
            <p:ph type="title"/>
          </p:nvPr>
        </p:nvSpPr>
        <p:spPr/>
        <p:txBody>
          <a:bodyPr/>
          <a:lstStyle/>
          <a:p>
            <a:r>
              <a:rPr lang="en-US" dirty="0"/>
              <a:t>Job</a:t>
            </a:r>
          </a:p>
        </p:txBody>
      </p:sp>
      <p:pic>
        <p:nvPicPr>
          <p:cNvPr id="9" name="Content Placeholder 8">
            <a:extLst>
              <a:ext uri="{FF2B5EF4-FFF2-40B4-BE49-F238E27FC236}">
                <a16:creationId xmlns:a16="http://schemas.microsoft.com/office/drawing/2014/main" id="{7B711A8F-0E24-0202-6A7E-86D290440179}"/>
              </a:ext>
            </a:extLst>
          </p:cNvPr>
          <p:cNvPicPr>
            <a:picLocks noGrp="1" noChangeAspect="1"/>
          </p:cNvPicPr>
          <p:nvPr>
            <p:ph sz="half" idx="1"/>
          </p:nvPr>
        </p:nvPicPr>
        <p:blipFill>
          <a:blip r:embed="rId3"/>
          <a:stretch>
            <a:fillRect/>
          </a:stretch>
        </p:blipFill>
        <p:spPr>
          <a:xfrm>
            <a:off x="2438400" y="1782764"/>
            <a:ext cx="7325652" cy="4797920"/>
          </a:xfrm>
          <a:prstGeom prst="rect">
            <a:avLst/>
          </a:prstGeom>
        </p:spPr>
      </p:pic>
      <p:sp>
        <p:nvSpPr>
          <p:cNvPr id="7" name="Slide Number Placeholder 6">
            <a:extLst>
              <a:ext uri="{FF2B5EF4-FFF2-40B4-BE49-F238E27FC236}">
                <a16:creationId xmlns:a16="http://schemas.microsoft.com/office/drawing/2014/main" id="{85CEABA7-E289-23DE-BDF1-353985E2D19C}"/>
              </a:ext>
            </a:extLst>
          </p:cNvPr>
          <p:cNvSpPr>
            <a:spLocks noGrp="1"/>
          </p:cNvSpPr>
          <p:nvPr>
            <p:ph type="sldNum" sz="quarter" idx="12"/>
          </p:nvPr>
        </p:nvSpPr>
        <p:spPr/>
        <p:txBody>
          <a:bodyPr/>
          <a:lstStyle/>
          <a:p>
            <a:pPr>
              <a:defRPr/>
            </a:pPr>
            <a:fld id="{7A788AB6-241E-3148-A545-CE51DF67FBD9}" type="slidenum">
              <a:rPr lang="en-US" altLang="en-US" smtClean="0"/>
              <a:pPr>
                <a:defRPr/>
              </a:pPr>
              <a:t>24</a:t>
            </a:fld>
            <a:endParaRPr lang="en-US" altLang="en-US"/>
          </a:p>
        </p:txBody>
      </p:sp>
      <p:cxnSp>
        <p:nvCxnSpPr>
          <p:cNvPr id="8" name="Straight Connector 7">
            <a:extLst>
              <a:ext uri="{FF2B5EF4-FFF2-40B4-BE49-F238E27FC236}">
                <a16:creationId xmlns:a16="http://schemas.microsoft.com/office/drawing/2014/main" id="{0A2FC2CD-D1FA-E43F-01D8-A48FC9EC068C}"/>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9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91371-6394-93AF-8FD9-8FC03778582B}"/>
              </a:ext>
            </a:extLst>
          </p:cNvPr>
          <p:cNvSpPr>
            <a:spLocks noGrp="1"/>
          </p:cNvSpPr>
          <p:nvPr>
            <p:ph type="title"/>
          </p:nvPr>
        </p:nvSpPr>
        <p:spPr>
          <a:xfrm>
            <a:off x="609600" y="0"/>
            <a:ext cx="10972800" cy="1143000"/>
          </a:xfrm>
        </p:spPr>
        <p:txBody>
          <a:bodyPr/>
          <a:lstStyle/>
          <a:p>
            <a:r>
              <a:rPr lang="en-US" b="1" dirty="0"/>
              <a:t>Summary</a:t>
            </a:r>
          </a:p>
        </p:txBody>
      </p:sp>
      <p:sp>
        <p:nvSpPr>
          <p:cNvPr id="9" name="Content Placeholder 8">
            <a:extLst>
              <a:ext uri="{FF2B5EF4-FFF2-40B4-BE49-F238E27FC236}">
                <a16:creationId xmlns:a16="http://schemas.microsoft.com/office/drawing/2014/main" id="{FD69713E-39F8-E2B2-4845-93B52E5E443E}"/>
              </a:ext>
            </a:extLst>
          </p:cNvPr>
          <p:cNvSpPr>
            <a:spLocks noGrp="1"/>
          </p:cNvSpPr>
          <p:nvPr>
            <p:ph idx="1"/>
          </p:nvPr>
        </p:nvSpPr>
        <p:spPr>
          <a:xfrm>
            <a:off x="2296055" y="2176462"/>
            <a:ext cx="7609945" cy="4525963"/>
          </a:xfrm>
        </p:spPr>
        <p:txBody>
          <a:bodyPr/>
          <a:lstStyle/>
          <a:p>
            <a:r>
              <a:rPr lang="en-US" sz="4800" b="1" dirty="0"/>
              <a:t>God Is Sovereign!</a:t>
            </a:r>
          </a:p>
          <a:p>
            <a:r>
              <a:rPr lang="en-US" sz="4800" b="1" dirty="0"/>
              <a:t>God Is Our Mighty Fortress!</a:t>
            </a:r>
          </a:p>
          <a:p>
            <a:r>
              <a:rPr lang="en-US" sz="4800" b="1" dirty="0"/>
              <a:t>There is NO One Like Him!</a:t>
            </a:r>
          </a:p>
          <a:p>
            <a:r>
              <a:rPr lang="en-US" sz="4800" b="1" dirty="0"/>
              <a:t>How Big Is Your God?</a:t>
            </a:r>
          </a:p>
          <a:p>
            <a:pPr lvl="1"/>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1C8539A8-3BD6-056E-A01E-5CD9A20F3F4D}"/>
              </a:ext>
            </a:extLst>
          </p:cNvPr>
          <p:cNvSpPr>
            <a:spLocks noGrp="1"/>
          </p:cNvSpPr>
          <p:nvPr>
            <p:ph type="sldNum" sz="quarter" idx="12"/>
          </p:nvPr>
        </p:nvSpPr>
        <p:spPr/>
        <p:txBody>
          <a:bodyPr/>
          <a:lstStyle/>
          <a:p>
            <a:pPr>
              <a:defRPr/>
            </a:pPr>
            <a:fld id="{7A788AB6-241E-3148-A545-CE51DF67FBD9}" type="slidenum">
              <a:rPr lang="en-US" altLang="en-US" smtClean="0"/>
              <a:pPr>
                <a:defRPr/>
              </a:pPr>
              <a:t>25</a:t>
            </a:fld>
            <a:endParaRPr lang="en-US" altLang="en-US"/>
          </a:p>
        </p:txBody>
      </p:sp>
      <p:cxnSp>
        <p:nvCxnSpPr>
          <p:cNvPr id="2" name="Straight Connector 1">
            <a:extLst>
              <a:ext uri="{FF2B5EF4-FFF2-40B4-BE49-F238E27FC236}">
                <a16:creationId xmlns:a16="http://schemas.microsoft.com/office/drawing/2014/main" id="{09674559-1076-4B1F-421E-9216330A2315}"/>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3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551A525-30DB-9790-211E-72240A8BF7E1}"/>
              </a:ext>
            </a:extLst>
          </p:cNvPr>
          <p:cNvSpPr>
            <a:spLocks noGrp="1"/>
          </p:cNvSpPr>
          <p:nvPr>
            <p:ph type="title"/>
          </p:nvPr>
        </p:nvSpPr>
        <p:spPr>
          <a:xfrm>
            <a:off x="609600" y="0"/>
            <a:ext cx="10972800" cy="1143000"/>
          </a:xfrm>
        </p:spPr>
        <p:txBody>
          <a:bodyPr/>
          <a:lstStyle/>
          <a:p>
            <a:r>
              <a:rPr lang="en-US" altLang="en-US" sz="5400" b="1" dirty="0"/>
              <a:t>Next Meeting</a:t>
            </a:r>
          </a:p>
        </p:txBody>
      </p:sp>
      <p:sp>
        <p:nvSpPr>
          <p:cNvPr id="3" name="Content Placeholder 2">
            <a:extLst>
              <a:ext uri="{FF2B5EF4-FFF2-40B4-BE49-F238E27FC236}">
                <a16:creationId xmlns:a16="http://schemas.microsoft.com/office/drawing/2014/main" id="{E9B0B767-004B-D6EC-A575-7C4195CB16C3}"/>
              </a:ext>
            </a:extLst>
          </p:cNvPr>
          <p:cNvSpPr>
            <a:spLocks noGrp="1"/>
          </p:cNvSpPr>
          <p:nvPr>
            <p:ph idx="1"/>
          </p:nvPr>
        </p:nvSpPr>
        <p:spPr/>
        <p:txBody>
          <a:bodyPr/>
          <a:lstStyle/>
          <a:p>
            <a:pPr marL="0" indent="0">
              <a:spcBef>
                <a:spcPts val="0"/>
              </a:spcBef>
              <a:spcAft>
                <a:spcPts val="0"/>
              </a:spcAft>
              <a:buNone/>
              <a:defRPr/>
            </a:pPr>
            <a:r>
              <a:rPr lang="fr-FR" altLang="en-US" sz="2800" b="1" dirty="0" err="1">
                <a:cs typeface="Arial" panose="020B0604020202020204" pitchFamily="34" charset="0"/>
              </a:rPr>
              <a:t>Review</a:t>
            </a:r>
            <a:r>
              <a:rPr lang="fr-FR" altLang="en-US" sz="2800" b="1" dirty="0">
                <a:cs typeface="Arial" panose="020B0604020202020204" pitchFamily="34" charset="0"/>
              </a:rPr>
              <a:t>:</a:t>
            </a:r>
          </a:p>
          <a:p>
            <a:pPr marL="342900" indent="-342900">
              <a:spcBef>
                <a:spcPts val="0"/>
              </a:spcBef>
              <a:spcAft>
                <a:spcPts val="0"/>
              </a:spcAft>
              <a:defRPr/>
            </a:pPr>
            <a:r>
              <a:rPr lang="en-US" altLang="en-US" sz="2800" b="1" dirty="0">
                <a:cs typeface="Arial" panose="020B0604020202020204" pitchFamily="34" charset="0"/>
              </a:rPr>
              <a:t>Isaiah 41:21-29</a:t>
            </a:r>
          </a:p>
          <a:p>
            <a:pPr marL="342900" indent="-342900">
              <a:spcBef>
                <a:spcPts val="0"/>
              </a:spcBef>
              <a:spcAft>
                <a:spcPts val="0"/>
              </a:spcAft>
              <a:defRPr/>
            </a:pPr>
            <a:r>
              <a:rPr lang="en-US" altLang="en-US" sz="2800" b="1" dirty="0">
                <a:cs typeface="Arial" panose="020B0604020202020204" pitchFamily="34" charset="0"/>
              </a:rPr>
              <a:t>Memory Verse:  Isaiah 41:23-24</a:t>
            </a:r>
          </a:p>
          <a:p>
            <a:pPr marL="342900" indent="-342900">
              <a:spcBef>
                <a:spcPts val="0"/>
              </a:spcBef>
              <a:spcAft>
                <a:spcPts val="0"/>
              </a:spcAft>
              <a:defRPr/>
            </a:pPr>
            <a:r>
              <a:rPr lang="en-US" altLang="en-US" sz="2800" b="1" i="1" dirty="0">
                <a:cs typeface="Arial" panose="020B0604020202020204" pitchFamily="34" charset="0"/>
              </a:rPr>
              <a:t>Dr. Constable’s Notes, 2023 Ed., pp. 279-281; </a:t>
            </a:r>
            <a:r>
              <a:rPr lang="en-US" altLang="en-US" sz="2800" b="1" i="1" dirty="0" err="1">
                <a:cs typeface="Arial" panose="020B0604020202020204" pitchFamily="34" charset="0"/>
              </a:rPr>
              <a:t>Motyer</a:t>
            </a:r>
            <a:r>
              <a:rPr lang="en-US" altLang="en-US" sz="2800" b="1" i="1" dirty="0">
                <a:cs typeface="Arial" panose="020B0604020202020204" pitchFamily="34" charset="0"/>
              </a:rPr>
              <a:t>, pp.312-318</a:t>
            </a:r>
          </a:p>
          <a:p>
            <a:pPr marL="0" indent="0">
              <a:spcBef>
                <a:spcPts val="0"/>
              </a:spcBef>
              <a:spcAft>
                <a:spcPts val="0"/>
              </a:spcAft>
              <a:buNone/>
              <a:defRPr/>
            </a:pPr>
            <a:endParaRPr lang="en-US" altLang="en-US" sz="2800" b="1" dirty="0">
              <a:cs typeface="Arial" panose="020B0604020202020204" pitchFamily="34" charset="0"/>
            </a:endParaRPr>
          </a:p>
          <a:p>
            <a:pPr marL="0" indent="0">
              <a:spcBef>
                <a:spcPts val="0"/>
              </a:spcBef>
              <a:spcAft>
                <a:spcPts val="0"/>
              </a:spcAft>
              <a:buNone/>
              <a:defRPr/>
            </a:pPr>
            <a:r>
              <a:rPr lang="fr-FR" altLang="en-US" sz="2800" b="1" dirty="0" err="1">
                <a:cs typeface="Arial" panose="020B0604020202020204" pitchFamily="34" charset="0"/>
              </a:rPr>
              <a:t>Study</a:t>
            </a:r>
            <a:r>
              <a:rPr lang="fr-FR" altLang="en-US" sz="2800" b="1" dirty="0">
                <a:cs typeface="Arial" panose="020B0604020202020204" pitchFamily="34" charset="0"/>
              </a:rPr>
              <a:t>:</a:t>
            </a:r>
          </a:p>
          <a:p>
            <a:pPr marL="342900" indent="-342900">
              <a:spcBef>
                <a:spcPts val="0"/>
              </a:spcBef>
              <a:spcAft>
                <a:spcPts val="0"/>
              </a:spcAft>
              <a:defRPr/>
            </a:pPr>
            <a:r>
              <a:rPr lang="en-US" altLang="en-US" sz="2800" b="1" dirty="0">
                <a:cs typeface="Arial" panose="020B0604020202020204" pitchFamily="34" charset="0"/>
              </a:rPr>
              <a:t>Isaiah 42:1-17</a:t>
            </a:r>
          </a:p>
          <a:p>
            <a:pPr marL="342900" indent="-342900">
              <a:spcBef>
                <a:spcPts val="0"/>
              </a:spcBef>
              <a:spcAft>
                <a:spcPts val="0"/>
              </a:spcAft>
              <a:defRPr/>
            </a:pPr>
            <a:r>
              <a:rPr lang="en-US" altLang="en-US" sz="2800" b="1" dirty="0">
                <a:cs typeface="Arial" panose="020B0604020202020204" pitchFamily="34" charset="0"/>
              </a:rPr>
              <a:t>Memory Verse:  Isaiah 42:8</a:t>
            </a:r>
          </a:p>
          <a:p>
            <a:pPr marL="342900" indent="-342900">
              <a:spcBef>
                <a:spcPts val="0"/>
              </a:spcBef>
              <a:spcAft>
                <a:spcPts val="0"/>
              </a:spcAft>
              <a:defRPr/>
            </a:pPr>
            <a:r>
              <a:rPr lang="en-US" altLang="en-US" sz="2800" b="1" i="1" dirty="0">
                <a:cs typeface="Arial" panose="020B0604020202020204" pitchFamily="34" charset="0"/>
              </a:rPr>
              <a:t>Dr. Constable’s Notes, 2023 Ed., pp. 281-289; </a:t>
            </a:r>
            <a:r>
              <a:rPr lang="en-US" altLang="en-US" sz="2800" b="1" i="1" dirty="0" err="1">
                <a:cs typeface="Arial" panose="020B0604020202020204" pitchFamily="34" charset="0"/>
              </a:rPr>
              <a:t>Motyer</a:t>
            </a:r>
            <a:r>
              <a:rPr lang="en-US" altLang="en-US" sz="2800" b="1" i="1" dirty="0">
                <a:cs typeface="Arial" panose="020B0604020202020204" pitchFamily="34" charset="0"/>
              </a:rPr>
              <a:t>, pp.318-325</a:t>
            </a:r>
          </a:p>
          <a:p>
            <a:pPr marL="342900" indent="-342900">
              <a:spcBef>
                <a:spcPts val="0"/>
              </a:spcBef>
              <a:spcAft>
                <a:spcPts val="0"/>
              </a:spcAft>
              <a:defRPr/>
            </a:pPr>
            <a:r>
              <a:rPr lang="en-US" altLang="en-US" sz="2800" b="1" dirty="0">
                <a:cs typeface="Arial" panose="020B0604020202020204" pitchFamily="34" charset="0"/>
              </a:rPr>
              <a:t>Refreshment Host:  E</a:t>
            </a:r>
          </a:p>
        </p:txBody>
      </p:sp>
      <p:sp>
        <p:nvSpPr>
          <p:cNvPr id="4" name="Date Placeholder 3">
            <a:extLst>
              <a:ext uri="{FF2B5EF4-FFF2-40B4-BE49-F238E27FC236}">
                <a16:creationId xmlns:a16="http://schemas.microsoft.com/office/drawing/2014/main" id="{83AE44C2-7D3C-579A-D78D-EEB2247CF780}"/>
              </a:ext>
            </a:extLst>
          </p:cNvPr>
          <p:cNvSpPr>
            <a:spLocks noGrp="1"/>
          </p:cNvSpPr>
          <p:nvPr>
            <p:ph type="dt" sz="quarter" idx="10"/>
          </p:nvPr>
        </p:nvSpPr>
        <p:spPr/>
        <p:txBody>
          <a:bodyPr/>
          <a:lstStyle/>
          <a:p>
            <a:pPr>
              <a:defRPr/>
            </a:pPr>
            <a:r>
              <a:rPr lang="en-US"/>
              <a:t>September 26, 2023</a:t>
            </a:r>
          </a:p>
        </p:txBody>
      </p:sp>
      <p:sp>
        <p:nvSpPr>
          <p:cNvPr id="5" name="Footer Placeholder 4">
            <a:extLst>
              <a:ext uri="{FF2B5EF4-FFF2-40B4-BE49-F238E27FC236}">
                <a16:creationId xmlns:a16="http://schemas.microsoft.com/office/drawing/2014/main" id="{AC1D3771-0A3B-AAF2-41DB-EBB7C82145E7}"/>
              </a:ext>
            </a:extLst>
          </p:cNvPr>
          <p:cNvSpPr>
            <a:spLocks noGrp="1"/>
          </p:cNvSpPr>
          <p:nvPr>
            <p:ph type="ftr" sz="quarter" idx="11"/>
          </p:nvPr>
        </p:nvSpPr>
        <p:spPr/>
        <p:txBody>
          <a:bodyPr/>
          <a:lstStyle/>
          <a:p>
            <a:pPr>
              <a:defRPr/>
            </a:pPr>
            <a:r>
              <a:rPr lang="en-US"/>
              <a:t>Isaiah 41:1-20</a:t>
            </a:r>
          </a:p>
        </p:txBody>
      </p:sp>
      <p:sp>
        <p:nvSpPr>
          <p:cNvPr id="41990" name="Slide Number Placeholder 5">
            <a:extLst>
              <a:ext uri="{FF2B5EF4-FFF2-40B4-BE49-F238E27FC236}">
                <a16:creationId xmlns:a16="http://schemas.microsoft.com/office/drawing/2014/main" id="{EB742CD0-926B-E648-EFF4-1C58D2A25B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0C1DAB-7E02-6943-8423-D4A148AAA666}" type="slidenum">
              <a:rPr lang="en-US" altLang="en-US" smtClean="0"/>
              <a:pPr/>
              <a:t>26</a:t>
            </a:fld>
            <a:endParaRPr lang="en-US" altLang="en-US"/>
          </a:p>
        </p:txBody>
      </p:sp>
      <p:cxnSp>
        <p:nvCxnSpPr>
          <p:cNvPr id="2" name="Straight Connector 1">
            <a:extLst>
              <a:ext uri="{FF2B5EF4-FFF2-40B4-BE49-F238E27FC236}">
                <a16:creationId xmlns:a16="http://schemas.microsoft.com/office/drawing/2014/main" id="{BE725E35-F189-8D6A-D5C1-159155CB8D04}"/>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914"/>
                                        </p:tgtEl>
                                        <p:attrNameLst>
                                          <p:attrName>style.visibility</p:attrName>
                                        </p:attrNameLst>
                                      </p:cBhvr>
                                      <p:to>
                                        <p:strVal val="visible"/>
                                      </p:to>
                                    </p:set>
                                    <p:animEffect transition="in" filter="fade">
                                      <p:cBhvr>
                                        <p:cTn id="34"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676C4D1-EA3E-27E3-75E6-8652EA3E3DC2}"/>
              </a:ext>
            </a:extLst>
          </p:cNvPr>
          <p:cNvSpPr>
            <a:spLocks noGrp="1"/>
          </p:cNvSpPr>
          <p:nvPr>
            <p:ph type="title"/>
          </p:nvPr>
        </p:nvSpPr>
        <p:spPr>
          <a:xfrm>
            <a:off x="609600" y="0"/>
            <a:ext cx="10972800" cy="1143000"/>
          </a:xfrm>
        </p:spPr>
        <p:txBody>
          <a:bodyPr/>
          <a:lstStyle/>
          <a:p>
            <a:r>
              <a:rPr lang="en-US" altLang="en-US" b="1" dirty="0"/>
              <a:t>Questions &amp; Application</a:t>
            </a:r>
            <a:br>
              <a:rPr lang="en-US" altLang="en-US" b="1" dirty="0"/>
            </a:br>
            <a:r>
              <a:rPr lang="en-US" altLang="en-US" sz="2400" b="1" dirty="0"/>
              <a:t>Lowell’s Questions</a:t>
            </a:r>
            <a:endParaRPr lang="en-US" altLang="en-US" dirty="0"/>
          </a:p>
        </p:txBody>
      </p:sp>
      <p:sp>
        <p:nvSpPr>
          <p:cNvPr id="43014" name="Slide Number Placeholder 5">
            <a:extLst>
              <a:ext uri="{FF2B5EF4-FFF2-40B4-BE49-F238E27FC236}">
                <a16:creationId xmlns:a16="http://schemas.microsoft.com/office/drawing/2014/main" id="{E4BB1ABA-71B1-EB73-6D24-FCBD46DDB8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F7401D-E791-504A-8223-FF66922D6F51}" type="slidenum">
              <a:rPr lang="en-US" altLang="en-US" smtClean="0"/>
              <a:pPr/>
              <a:t>27</a:t>
            </a:fld>
            <a:endParaRPr lang="en-US" altLang="en-US"/>
          </a:p>
        </p:txBody>
      </p:sp>
      <p:cxnSp>
        <p:nvCxnSpPr>
          <p:cNvPr id="3" name="Straight Connector 2">
            <a:extLst>
              <a:ext uri="{FF2B5EF4-FFF2-40B4-BE49-F238E27FC236}">
                <a16:creationId xmlns:a16="http://schemas.microsoft.com/office/drawing/2014/main" id="{62719B37-CA30-9843-B56E-D285D10F8937}"/>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5CDE57-3D41-5937-DA0F-9B2585184166}"/>
              </a:ext>
            </a:extLst>
          </p:cNvPr>
          <p:cNvSpPr txBox="1"/>
          <p:nvPr/>
        </p:nvSpPr>
        <p:spPr>
          <a:xfrm>
            <a:off x="609600" y="1828800"/>
            <a:ext cx="10972800" cy="4739439"/>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 what way does this passage continue to present a picture of a courtroom scene?</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What’s the essence of the case Isaiah makes here for worshiping Yahweh, as opposed to other objects of worship?</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Who is the “one from the north” that God said He would “arouse”?  And how does this one relate to the one He aroused (or would arouse) “from the east,” cited in verse 2?</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 what sense it the one who chooses an idol “an abomination”—and what is his “plight”? </a:t>
            </a:r>
          </a:p>
          <a:p>
            <a:pPr marL="342900" marR="0" lvl="0" indent="-342900">
              <a:lnSpc>
                <a:spcPct val="115000"/>
              </a:lnSpc>
              <a:spcBef>
                <a:spcPts val="0"/>
              </a:spcBef>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specific prophecy was eventually fulfilled by God that no one else, other than Yahweh, could have predicted, and made happen?  What’s so significant about it, and can you cite the reference?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676C4D1-EA3E-27E3-75E6-8652EA3E3DC2}"/>
              </a:ext>
            </a:extLst>
          </p:cNvPr>
          <p:cNvSpPr>
            <a:spLocks noGrp="1"/>
          </p:cNvSpPr>
          <p:nvPr>
            <p:ph type="title"/>
          </p:nvPr>
        </p:nvSpPr>
        <p:spPr>
          <a:xfrm>
            <a:off x="609600" y="0"/>
            <a:ext cx="10972800" cy="1143000"/>
          </a:xfrm>
        </p:spPr>
        <p:txBody>
          <a:bodyPr/>
          <a:lstStyle/>
          <a:p>
            <a:r>
              <a:rPr lang="en-US" altLang="en-US" b="1" dirty="0"/>
              <a:t>Questions &amp; Application</a:t>
            </a:r>
            <a:br>
              <a:rPr lang="en-US" altLang="en-US" b="1" dirty="0"/>
            </a:br>
            <a:r>
              <a:rPr lang="en-US" altLang="en-US" sz="2400" b="1" dirty="0"/>
              <a:t>Lowell’s Questions</a:t>
            </a:r>
            <a:endParaRPr lang="en-US" altLang="en-US" dirty="0"/>
          </a:p>
        </p:txBody>
      </p:sp>
      <p:sp>
        <p:nvSpPr>
          <p:cNvPr id="43014" name="Slide Number Placeholder 5">
            <a:extLst>
              <a:ext uri="{FF2B5EF4-FFF2-40B4-BE49-F238E27FC236}">
                <a16:creationId xmlns:a16="http://schemas.microsoft.com/office/drawing/2014/main" id="{E4BB1ABA-71B1-EB73-6D24-FCBD46DDB8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F7401D-E791-504A-8223-FF66922D6F51}" type="slidenum">
              <a:rPr lang="en-US" altLang="en-US" smtClean="0"/>
              <a:pPr/>
              <a:t>28</a:t>
            </a:fld>
            <a:endParaRPr lang="en-US" altLang="en-US"/>
          </a:p>
        </p:txBody>
      </p:sp>
      <p:cxnSp>
        <p:nvCxnSpPr>
          <p:cNvPr id="3" name="Straight Connector 2">
            <a:extLst>
              <a:ext uri="{FF2B5EF4-FFF2-40B4-BE49-F238E27FC236}">
                <a16:creationId xmlns:a16="http://schemas.microsoft.com/office/drawing/2014/main" id="{62719B37-CA30-9843-B56E-D285D10F8937}"/>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72E23C-B687-8521-F024-805A1BB4CDA9}"/>
              </a:ext>
            </a:extLst>
          </p:cNvPr>
          <p:cNvSpPr txBox="1"/>
          <p:nvPr/>
        </p:nvSpPr>
        <p:spPr>
          <a:xfrm>
            <a:off x="696544" y="1752600"/>
            <a:ext cx="10972800" cy="5717143"/>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How does this passage support the statement attributed to the noted Bible expositor A.T. Pierson that “history is all about His story”?</a:t>
            </a: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are other examples from Scripture, other than that of Cyrus, of how God used unbelieving world leaders to accomplish His purpose?</a:t>
            </a: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does this passage teach us about “the world,” and about God?</a:t>
            </a:r>
          </a:p>
          <a:p>
            <a:pPr marL="342900" marR="0" lvl="0" indent="-342900">
              <a:lnSpc>
                <a:spcPct val="115000"/>
              </a:lnSpc>
              <a:spcBef>
                <a:spcPts val="0"/>
              </a:spcBef>
              <a:spcAft>
                <a:spcPts val="10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key idea will you take away from this lesson?</a:t>
            </a:r>
          </a:p>
          <a:p>
            <a:pPr marL="342900" marR="0" lvl="0" indent="-342900">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0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183CCEF-187B-2F00-1B03-AD8EC0D52255}"/>
              </a:ext>
            </a:extLst>
          </p:cNvPr>
          <p:cNvSpPr>
            <a:spLocks noGrp="1"/>
          </p:cNvSpPr>
          <p:nvPr>
            <p:ph type="title"/>
          </p:nvPr>
        </p:nvSpPr>
        <p:spPr>
          <a:xfrm>
            <a:off x="609600" y="0"/>
            <a:ext cx="10972800" cy="1143000"/>
          </a:xfrm>
        </p:spPr>
        <p:txBody>
          <a:bodyPr/>
          <a:lstStyle/>
          <a:p>
            <a:r>
              <a:rPr lang="en-US" altLang="en-US" sz="4800" b="1" dirty="0"/>
              <a:t>Please Rise</a:t>
            </a:r>
          </a:p>
        </p:txBody>
      </p:sp>
      <p:sp>
        <p:nvSpPr>
          <p:cNvPr id="3" name="Content Placeholder 2">
            <a:extLst>
              <a:ext uri="{FF2B5EF4-FFF2-40B4-BE49-F238E27FC236}">
                <a16:creationId xmlns:a16="http://schemas.microsoft.com/office/drawing/2014/main" id="{3AF3DD01-BFFE-34B6-6099-0ED62FB707B1}"/>
              </a:ext>
            </a:extLst>
          </p:cNvPr>
          <p:cNvSpPr>
            <a:spLocks noGrp="1"/>
          </p:cNvSpPr>
          <p:nvPr>
            <p:ph idx="1"/>
          </p:nvPr>
        </p:nvSpPr>
        <p:spPr>
          <a:xfrm>
            <a:off x="1714500" y="2438400"/>
            <a:ext cx="8763000" cy="4525963"/>
          </a:xfrm>
        </p:spPr>
        <p:txBody>
          <a:bodyPr/>
          <a:lstStyle/>
          <a:p>
            <a:pPr eaLnBrk="1" hangingPunct="1">
              <a:spcAft>
                <a:spcPts val="600"/>
              </a:spcAft>
              <a:defRPr/>
            </a:pPr>
            <a:r>
              <a:rPr lang="en-US" altLang="en-US" sz="4400" b="1" dirty="0"/>
              <a:t>Invocation/Prayer</a:t>
            </a:r>
            <a:br>
              <a:rPr lang="en-US" altLang="en-US" sz="4400" b="1" dirty="0"/>
            </a:br>
            <a:r>
              <a:rPr lang="en-US" altLang="en-US" sz="4400" b="1" i="1" dirty="0"/>
              <a:t>  </a:t>
            </a:r>
            <a:endParaRPr lang="en-US" altLang="en-US" sz="1200" b="1" i="1" dirty="0">
              <a:solidFill>
                <a:srgbClr val="0000FF"/>
              </a:solidFill>
            </a:endParaRPr>
          </a:p>
          <a:p>
            <a:pPr eaLnBrk="1" hangingPunct="1">
              <a:spcAft>
                <a:spcPts val="600"/>
              </a:spcAft>
              <a:defRPr/>
            </a:pPr>
            <a:r>
              <a:rPr lang="en-US" altLang="en-US" sz="4400" b="1" dirty="0"/>
              <a:t>Song: A Mighty Fortress Is Our God</a:t>
            </a:r>
          </a:p>
          <a:p>
            <a:pPr>
              <a:defRPr/>
            </a:pPr>
            <a:endParaRPr lang="en-US" sz="4400" dirty="0"/>
          </a:p>
        </p:txBody>
      </p:sp>
      <p:sp>
        <p:nvSpPr>
          <p:cNvPr id="22534" name="Slide Number Placeholder 5">
            <a:extLst>
              <a:ext uri="{FF2B5EF4-FFF2-40B4-BE49-F238E27FC236}">
                <a16:creationId xmlns:a16="http://schemas.microsoft.com/office/drawing/2014/main" id="{68D920DB-B011-B670-81EB-66C72263AB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1BA9D7-1503-1041-B477-0B4A52ED9255}" type="slidenum">
              <a:rPr lang="en-US" altLang="en-US" smtClean="0"/>
              <a:pPr/>
              <a:t>2</a:t>
            </a:fld>
            <a:endParaRPr lang="en-US" altLang="en-US"/>
          </a:p>
        </p:txBody>
      </p:sp>
      <p:cxnSp>
        <p:nvCxnSpPr>
          <p:cNvPr id="2" name="Straight Connector 1">
            <a:extLst>
              <a:ext uri="{FF2B5EF4-FFF2-40B4-BE49-F238E27FC236}">
                <a16:creationId xmlns:a16="http://schemas.microsoft.com/office/drawing/2014/main" id="{87C58922-981F-0532-E794-FB015D137BE1}"/>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9236B12-04A9-593E-915E-F56A0951A2DB}"/>
              </a:ext>
            </a:extLst>
          </p:cNvPr>
          <p:cNvSpPr>
            <a:spLocks noGrp="1"/>
          </p:cNvSpPr>
          <p:nvPr>
            <p:ph type="title"/>
          </p:nvPr>
        </p:nvSpPr>
        <p:spPr>
          <a:xfrm>
            <a:off x="609600" y="0"/>
            <a:ext cx="10972800" cy="1143000"/>
          </a:xfrm>
        </p:spPr>
        <p:txBody>
          <a:bodyPr/>
          <a:lstStyle/>
          <a:p>
            <a:r>
              <a:rPr lang="en-US" altLang="en-US" sz="5400" b="1" dirty="0"/>
              <a:t>Closing</a:t>
            </a:r>
          </a:p>
        </p:txBody>
      </p:sp>
      <p:sp>
        <p:nvSpPr>
          <p:cNvPr id="39939" name="Content Placeholder 2">
            <a:extLst>
              <a:ext uri="{FF2B5EF4-FFF2-40B4-BE49-F238E27FC236}">
                <a16:creationId xmlns:a16="http://schemas.microsoft.com/office/drawing/2014/main" id="{94EF8A84-5BD4-401B-7B04-963909ECEC06}"/>
              </a:ext>
            </a:extLst>
          </p:cNvPr>
          <p:cNvSpPr>
            <a:spLocks noGrp="1"/>
          </p:cNvSpPr>
          <p:nvPr>
            <p:ph idx="1"/>
          </p:nvPr>
        </p:nvSpPr>
        <p:spPr/>
        <p:txBody>
          <a:bodyPr/>
          <a:lstStyle/>
          <a:p>
            <a:pPr algn="ctr" eaLnBrk="1" hangingPunct="1">
              <a:lnSpc>
                <a:spcPct val="200000"/>
              </a:lnSpc>
            </a:pPr>
            <a:r>
              <a:rPr lang="en-US" altLang="en-US" sz="5400" b="1" dirty="0"/>
              <a:t>Benediction </a:t>
            </a:r>
          </a:p>
          <a:p>
            <a:pPr algn="ctr" eaLnBrk="1" hangingPunct="1">
              <a:lnSpc>
                <a:spcPct val="300000"/>
              </a:lnSpc>
              <a:spcBef>
                <a:spcPts val="600"/>
              </a:spcBef>
              <a:spcAft>
                <a:spcPts val="600"/>
              </a:spcAft>
            </a:pPr>
            <a:r>
              <a:rPr lang="en-US" altLang="en-US" sz="5400" b="1" dirty="0"/>
              <a:t>Small Groups</a:t>
            </a:r>
            <a:endParaRPr lang="en-US" altLang="en-US" sz="5400" dirty="0"/>
          </a:p>
        </p:txBody>
      </p:sp>
      <p:sp>
        <p:nvSpPr>
          <p:cNvPr id="44038" name="Slide Number Placeholder 5">
            <a:extLst>
              <a:ext uri="{FF2B5EF4-FFF2-40B4-BE49-F238E27FC236}">
                <a16:creationId xmlns:a16="http://schemas.microsoft.com/office/drawing/2014/main" id="{6C2940BA-E1B4-7C2B-4F99-3D0E2D5180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5CDDB9-563D-B64E-A0FF-F0F5322F9760}" type="slidenum">
              <a:rPr lang="en-US" altLang="en-US" smtClean="0"/>
              <a:pPr/>
              <a:t>29</a:t>
            </a:fld>
            <a:endParaRPr lang="en-US" altLang="en-US"/>
          </a:p>
        </p:txBody>
      </p:sp>
      <p:cxnSp>
        <p:nvCxnSpPr>
          <p:cNvPr id="2" name="Straight Connector 1">
            <a:extLst>
              <a:ext uri="{FF2B5EF4-FFF2-40B4-BE49-F238E27FC236}">
                <a16:creationId xmlns:a16="http://schemas.microsoft.com/office/drawing/2014/main" id="{39DCC0E9-6495-DF76-F75F-F06C9068ADE3}"/>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F434B-A981-2085-7365-3E79A4189BC7}"/>
              </a:ext>
            </a:extLst>
          </p:cNvPr>
          <p:cNvSpPr>
            <a:spLocks noGrp="1"/>
          </p:cNvSpPr>
          <p:nvPr>
            <p:ph type="dt" sz="quarter" idx="10"/>
          </p:nvPr>
        </p:nvSpPr>
        <p:spPr/>
        <p:txBody>
          <a:bodyPr/>
          <a:lstStyle/>
          <a:p>
            <a:pPr>
              <a:defRPr/>
            </a:pPr>
            <a:r>
              <a:rPr lang="en-US"/>
              <a:t>September 26, 2023</a:t>
            </a:r>
          </a:p>
        </p:txBody>
      </p:sp>
      <p:sp>
        <p:nvSpPr>
          <p:cNvPr id="3" name="Footer Placeholder 2">
            <a:extLst>
              <a:ext uri="{FF2B5EF4-FFF2-40B4-BE49-F238E27FC236}">
                <a16:creationId xmlns:a16="http://schemas.microsoft.com/office/drawing/2014/main" id="{513F7040-D075-10DB-7F9E-2ED394A6BF0C}"/>
              </a:ext>
            </a:extLst>
          </p:cNvPr>
          <p:cNvSpPr>
            <a:spLocks noGrp="1"/>
          </p:cNvSpPr>
          <p:nvPr>
            <p:ph type="ftr" sz="quarter" idx="11"/>
          </p:nvPr>
        </p:nvSpPr>
        <p:spPr/>
        <p:txBody>
          <a:bodyPr/>
          <a:lstStyle/>
          <a:p>
            <a:pPr>
              <a:defRPr/>
            </a:pPr>
            <a:r>
              <a:rPr lang="en-US"/>
              <a:t>Isaiah 41:1-20</a:t>
            </a:r>
          </a:p>
        </p:txBody>
      </p:sp>
      <p:sp>
        <p:nvSpPr>
          <p:cNvPr id="46084" name="Slide Number Placeholder 3">
            <a:extLst>
              <a:ext uri="{FF2B5EF4-FFF2-40B4-BE49-F238E27FC236}">
                <a16:creationId xmlns:a16="http://schemas.microsoft.com/office/drawing/2014/main" id="{D99674FE-46E8-7134-8F57-4FC1E42343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EC5D28-933D-EA47-8089-EC124D9915D8}" type="slidenum">
              <a:rPr lang="en-US" altLang="en-US" smtClean="0"/>
              <a:pPr/>
              <a:t>30</a:t>
            </a:fld>
            <a:endParaRPr lang="en-US" altLang="en-US"/>
          </a:p>
        </p:txBody>
      </p:sp>
      <p:sp>
        <p:nvSpPr>
          <p:cNvPr id="5" name="Rectangle 4">
            <a:extLst>
              <a:ext uri="{FF2B5EF4-FFF2-40B4-BE49-F238E27FC236}">
                <a16:creationId xmlns:a16="http://schemas.microsoft.com/office/drawing/2014/main" id="{20C0E4EF-7057-6F2B-3362-B5FAD74CDFE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C28F16B8-0DFD-3A14-2CA0-BF7C05DF3B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0EFF8CF-45C6-5349-9065-48B2A4E8CCCA}" type="slidenum">
              <a:rPr lang="en-US" altLang="en-US" smtClean="0"/>
              <a:pPr/>
              <a:t>31</a:t>
            </a:fld>
            <a:endParaRPr lang="en-US" altLang="en-US"/>
          </a:p>
        </p:txBody>
      </p:sp>
      <p:sp>
        <p:nvSpPr>
          <p:cNvPr id="36871" name="Title 1">
            <a:extLst>
              <a:ext uri="{FF2B5EF4-FFF2-40B4-BE49-F238E27FC236}">
                <a16:creationId xmlns:a16="http://schemas.microsoft.com/office/drawing/2014/main" id="{5DCCC3B8-E33C-D43B-AF66-B09C76F76680}"/>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sp>
        <p:nvSpPr>
          <p:cNvPr id="3" name="Date Placeholder 3">
            <a:extLst>
              <a:ext uri="{FF2B5EF4-FFF2-40B4-BE49-F238E27FC236}">
                <a16:creationId xmlns:a16="http://schemas.microsoft.com/office/drawing/2014/main" id="{AB86E2C5-C96C-7A34-AE48-83663471ABDF}"/>
              </a:ext>
            </a:extLst>
          </p:cNvPr>
          <p:cNvSpPr>
            <a:spLocks noGrp="1"/>
          </p:cNvSpPr>
          <p:nvPr>
            <p:ph type="dt" sz="quarter" idx="10"/>
          </p:nvPr>
        </p:nvSpPr>
        <p:spPr/>
        <p:txBody>
          <a:bodyPr/>
          <a:lstStyle/>
          <a:p>
            <a:pPr>
              <a:defRPr/>
            </a:pPr>
            <a:r>
              <a:rPr lang="en-US"/>
              <a:t>September 26, 2023</a:t>
            </a:r>
          </a:p>
        </p:txBody>
      </p:sp>
      <p:sp>
        <p:nvSpPr>
          <p:cNvPr id="5" name="Footer Placeholder 4">
            <a:extLst>
              <a:ext uri="{FF2B5EF4-FFF2-40B4-BE49-F238E27FC236}">
                <a16:creationId xmlns:a16="http://schemas.microsoft.com/office/drawing/2014/main" id="{E5D7A6CF-3510-2FC8-F79E-D53C5E52EC50}"/>
              </a:ext>
            </a:extLst>
          </p:cNvPr>
          <p:cNvSpPr>
            <a:spLocks noGrp="1"/>
          </p:cNvSpPr>
          <p:nvPr>
            <p:ph type="ftr" sz="quarter" idx="11"/>
          </p:nvPr>
        </p:nvSpPr>
        <p:spPr/>
        <p:txBody>
          <a:bodyPr/>
          <a:lstStyle/>
          <a:p>
            <a:pPr>
              <a:defRPr/>
            </a:pPr>
            <a:r>
              <a:rPr lang="en-US"/>
              <a:t>Isaiah 41:1-20</a:t>
            </a:r>
          </a:p>
        </p:txBody>
      </p:sp>
      <p:grpSp>
        <p:nvGrpSpPr>
          <p:cNvPr id="7" name="Group 6">
            <a:extLst>
              <a:ext uri="{FF2B5EF4-FFF2-40B4-BE49-F238E27FC236}">
                <a16:creationId xmlns:a16="http://schemas.microsoft.com/office/drawing/2014/main" id="{A27D9AD6-3252-2FF3-15B3-0A3D50E8FBC4}"/>
              </a:ext>
            </a:extLst>
          </p:cNvPr>
          <p:cNvGrpSpPr>
            <a:grpSpLocks/>
          </p:cNvGrpSpPr>
          <p:nvPr/>
        </p:nvGrpSpPr>
        <p:grpSpPr bwMode="auto">
          <a:xfrm>
            <a:off x="523875" y="1925638"/>
            <a:ext cx="11199813" cy="4795837"/>
            <a:chOff x="523875" y="1925638"/>
            <a:chExt cx="11199813" cy="4795837"/>
          </a:xfrm>
        </p:grpSpPr>
        <p:pic>
          <p:nvPicPr>
            <p:cNvPr id="39944" name="Picture 3">
              <a:extLst>
                <a:ext uri="{FF2B5EF4-FFF2-40B4-BE49-F238E27FC236}">
                  <a16:creationId xmlns:a16="http://schemas.microsoft.com/office/drawing/2014/main" id="{0BE8D252-BD89-8013-1A50-53A675A2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5">
              <a:extLst>
                <a:ext uri="{FF2B5EF4-FFF2-40B4-BE49-F238E27FC236}">
                  <a16:creationId xmlns:a16="http://schemas.microsoft.com/office/drawing/2014/main" id="{1553DD9D-C15B-A07C-5DBC-AE849B000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381" y="4519640"/>
              <a:ext cx="346364" cy="2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Oval 1">
            <a:extLst>
              <a:ext uri="{FF2B5EF4-FFF2-40B4-BE49-F238E27FC236}">
                <a16:creationId xmlns:a16="http://schemas.microsoft.com/office/drawing/2014/main" id="{4A11BA0B-5D62-FAD2-AB08-47434108B63A}"/>
              </a:ext>
            </a:extLst>
          </p:cNvPr>
          <p:cNvSpPr/>
          <p:nvPr/>
        </p:nvSpPr>
        <p:spPr bwMode="auto">
          <a:xfrm>
            <a:off x="1019175" y="3351212"/>
            <a:ext cx="377825" cy="3825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EAA206EF-87AD-B814-AA20-AFAC2AE93F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C53E38-2E8D-A246-8209-D24CA3F90F27}" type="slidenum">
              <a:rPr lang="en-US" altLang="en-US" smtClean="0"/>
              <a:pPr/>
              <a:t>32</a:t>
            </a:fld>
            <a:endParaRPr lang="en-US" altLang="en-US"/>
          </a:p>
        </p:txBody>
      </p:sp>
      <p:sp>
        <p:nvSpPr>
          <p:cNvPr id="36871" name="Title 1">
            <a:extLst>
              <a:ext uri="{FF2B5EF4-FFF2-40B4-BE49-F238E27FC236}">
                <a16:creationId xmlns:a16="http://schemas.microsoft.com/office/drawing/2014/main" id="{95371CAC-5EF6-1EBC-C68E-1727C84FBC53}"/>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3" name="Picture 2">
            <a:extLst>
              <a:ext uri="{FF2B5EF4-FFF2-40B4-BE49-F238E27FC236}">
                <a16:creationId xmlns:a16="http://schemas.microsoft.com/office/drawing/2014/main" id="{9CED0295-D6D7-23A1-1515-9EF621F6A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279650"/>
            <a:ext cx="11153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a:extLst>
              <a:ext uri="{FF2B5EF4-FFF2-40B4-BE49-F238E27FC236}">
                <a16:creationId xmlns:a16="http://schemas.microsoft.com/office/drawing/2014/main" id="{E4329964-51B6-F876-8579-090A6D89E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0593A8B8-BDEF-00E4-B576-05D19A770846}"/>
              </a:ext>
            </a:extLst>
          </p:cNvPr>
          <p:cNvSpPr>
            <a:spLocks noGrp="1"/>
          </p:cNvSpPr>
          <p:nvPr>
            <p:ph type="dt" sz="quarter" idx="10"/>
          </p:nvPr>
        </p:nvSpPr>
        <p:spPr/>
        <p:txBody>
          <a:bodyPr/>
          <a:lstStyle/>
          <a:p>
            <a:pPr>
              <a:defRPr/>
            </a:pPr>
            <a:r>
              <a:rPr lang="en-US"/>
              <a:t>September 26, 2023</a:t>
            </a:r>
          </a:p>
        </p:txBody>
      </p:sp>
      <p:sp>
        <p:nvSpPr>
          <p:cNvPr id="4" name="Footer Placeholder 4">
            <a:extLst>
              <a:ext uri="{FF2B5EF4-FFF2-40B4-BE49-F238E27FC236}">
                <a16:creationId xmlns:a16="http://schemas.microsoft.com/office/drawing/2014/main" id="{4BDD0142-80BA-2F74-86ED-C0BB12E49F96}"/>
              </a:ext>
            </a:extLst>
          </p:cNvPr>
          <p:cNvSpPr>
            <a:spLocks noGrp="1"/>
          </p:cNvSpPr>
          <p:nvPr>
            <p:ph type="ftr" sz="quarter" idx="11"/>
          </p:nvPr>
        </p:nvSpPr>
        <p:spPr/>
        <p:txBody>
          <a:bodyPr/>
          <a:lstStyle/>
          <a:p>
            <a:pPr>
              <a:defRPr/>
            </a:pPr>
            <a:r>
              <a:rPr lang="en-US"/>
              <a:t>Isaiah 41:1-20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C5CC762D-FAF6-BD9C-3D58-5013B512FF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D431FA-F97D-4040-8285-42D95ACB0B1C}" type="slidenum">
              <a:rPr lang="en-US" altLang="en-US" smtClean="0"/>
              <a:pPr/>
              <a:t>33</a:t>
            </a:fld>
            <a:endParaRPr lang="en-US" altLang="en-US"/>
          </a:p>
        </p:txBody>
      </p:sp>
      <p:sp>
        <p:nvSpPr>
          <p:cNvPr id="36871" name="Title 1">
            <a:extLst>
              <a:ext uri="{FF2B5EF4-FFF2-40B4-BE49-F238E27FC236}">
                <a16:creationId xmlns:a16="http://schemas.microsoft.com/office/drawing/2014/main" id="{22D9D904-BB4D-196E-D545-1D6627C18C20}"/>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6" name="Picture 5">
            <a:extLst>
              <a:ext uri="{FF2B5EF4-FFF2-40B4-BE49-F238E27FC236}">
                <a16:creationId xmlns:a16="http://schemas.microsoft.com/office/drawing/2014/main" id="{90C336FF-A1F9-C288-C9D1-EAEAA8C09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3">
            <a:extLst>
              <a:ext uri="{FF2B5EF4-FFF2-40B4-BE49-F238E27FC236}">
                <a16:creationId xmlns:a16="http://schemas.microsoft.com/office/drawing/2014/main" id="{5443C343-2707-AF0B-C212-872A5C7E61C7}"/>
              </a:ext>
            </a:extLst>
          </p:cNvPr>
          <p:cNvSpPr>
            <a:spLocks noGrp="1"/>
          </p:cNvSpPr>
          <p:nvPr>
            <p:ph type="dt" sz="quarter" idx="10"/>
          </p:nvPr>
        </p:nvSpPr>
        <p:spPr/>
        <p:txBody>
          <a:bodyPr/>
          <a:lstStyle/>
          <a:p>
            <a:pPr>
              <a:defRPr/>
            </a:pPr>
            <a:r>
              <a:rPr lang="en-US"/>
              <a:t>September 26, 2023</a:t>
            </a:r>
          </a:p>
        </p:txBody>
      </p:sp>
      <p:sp>
        <p:nvSpPr>
          <p:cNvPr id="4" name="Footer Placeholder 4">
            <a:extLst>
              <a:ext uri="{FF2B5EF4-FFF2-40B4-BE49-F238E27FC236}">
                <a16:creationId xmlns:a16="http://schemas.microsoft.com/office/drawing/2014/main" id="{76155B34-A7D3-1D91-68C4-8D10AB590901}"/>
              </a:ext>
            </a:extLst>
          </p:cNvPr>
          <p:cNvSpPr>
            <a:spLocks noGrp="1"/>
          </p:cNvSpPr>
          <p:nvPr>
            <p:ph type="ftr" sz="quarter" idx="11"/>
          </p:nvPr>
        </p:nvSpPr>
        <p:spPr/>
        <p:txBody>
          <a:bodyPr/>
          <a:lstStyle/>
          <a:p>
            <a:pPr>
              <a:defRPr/>
            </a:pPr>
            <a:r>
              <a:rPr lang="en-US"/>
              <a:t>Isaiah 41:1-20</a:t>
            </a:r>
          </a:p>
        </p:txBody>
      </p:sp>
      <p:grpSp>
        <p:nvGrpSpPr>
          <p:cNvPr id="51207" name="Group 8">
            <a:extLst>
              <a:ext uri="{FF2B5EF4-FFF2-40B4-BE49-F238E27FC236}">
                <a16:creationId xmlns:a16="http://schemas.microsoft.com/office/drawing/2014/main" id="{47C3747D-C689-458E-7EB8-FC7D27160216}"/>
              </a:ext>
            </a:extLst>
          </p:cNvPr>
          <p:cNvGrpSpPr>
            <a:grpSpLocks/>
          </p:cNvGrpSpPr>
          <p:nvPr/>
        </p:nvGrpSpPr>
        <p:grpSpPr bwMode="auto">
          <a:xfrm>
            <a:off x="514350" y="2286000"/>
            <a:ext cx="11163300" cy="3305175"/>
            <a:chOff x="514350" y="2286000"/>
            <a:chExt cx="11163300" cy="3305175"/>
          </a:xfrm>
        </p:grpSpPr>
        <p:pic>
          <p:nvPicPr>
            <p:cNvPr id="51208" name="Picture 2">
              <a:extLst>
                <a:ext uri="{FF2B5EF4-FFF2-40B4-BE49-F238E27FC236}">
                  <a16:creationId xmlns:a16="http://schemas.microsoft.com/office/drawing/2014/main" id="{862D69A7-812D-B158-02BD-85926C740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286000"/>
              <a:ext cx="111633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7">
              <a:extLst>
                <a:ext uri="{FF2B5EF4-FFF2-40B4-BE49-F238E27FC236}">
                  <a16:creationId xmlns:a16="http://schemas.microsoft.com/office/drawing/2014/main" id="{2299D058-D7B3-A62E-70B8-2A6E40B40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386" y="2709016"/>
              <a:ext cx="337548" cy="24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CEE87D41-0722-E6F8-1D5B-4D81EF366B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982F93-6B36-7D4B-A2B6-E79BF0A718CB}" type="slidenum">
              <a:rPr lang="en-US" altLang="en-US" smtClean="0"/>
              <a:pPr/>
              <a:t>34</a:t>
            </a:fld>
            <a:endParaRPr lang="en-US" altLang="en-US"/>
          </a:p>
        </p:txBody>
      </p:sp>
      <p:sp>
        <p:nvSpPr>
          <p:cNvPr id="36871" name="Title 1">
            <a:extLst>
              <a:ext uri="{FF2B5EF4-FFF2-40B4-BE49-F238E27FC236}">
                <a16:creationId xmlns:a16="http://schemas.microsoft.com/office/drawing/2014/main" id="{0492ADFD-A9B7-CFB2-94E8-5DC6B1251A22}"/>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2023 – Spring 2024</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September 5, 2023</a:t>
            </a:r>
            <a:endParaRPr lang="en-US" altLang="en-US" sz="1031" i="1" dirty="0">
              <a:solidFill>
                <a:srgbClr val="0000FF"/>
              </a:solidFill>
            </a:endParaRPr>
          </a:p>
        </p:txBody>
      </p:sp>
      <p:pic>
        <p:nvPicPr>
          <p:cNvPr id="6" name="Picture 5">
            <a:extLst>
              <a:ext uri="{FF2B5EF4-FFF2-40B4-BE49-F238E27FC236}">
                <a16:creationId xmlns:a16="http://schemas.microsoft.com/office/drawing/2014/main" id="{BE7BAD55-98AF-4A25-CA31-B602B2DC7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925638"/>
            <a:ext cx="111998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F63D794-97D0-9224-F28B-4930CB774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2286000"/>
            <a:ext cx="1117282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5013D6C3-F00A-B09A-63DC-87FB16546737}"/>
              </a:ext>
            </a:extLst>
          </p:cNvPr>
          <p:cNvSpPr>
            <a:spLocks noGrp="1"/>
          </p:cNvSpPr>
          <p:nvPr>
            <p:ph type="dt" sz="quarter" idx="10"/>
          </p:nvPr>
        </p:nvSpPr>
        <p:spPr/>
        <p:txBody>
          <a:bodyPr/>
          <a:lstStyle/>
          <a:p>
            <a:pPr>
              <a:defRPr/>
            </a:pPr>
            <a:r>
              <a:rPr lang="en-US"/>
              <a:t>September 26, 2023</a:t>
            </a:r>
          </a:p>
        </p:txBody>
      </p:sp>
      <p:sp>
        <p:nvSpPr>
          <p:cNvPr id="4" name="Footer Placeholder 4">
            <a:extLst>
              <a:ext uri="{FF2B5EF4-FFF2-40B4-BE49-F238E27FC236}">
                <a16:creationId xmlns:a16="http://schemas.microsoft.com/office/drawing/2014/main" id="{CD5B4A6E-0A8D-B033-092A-58033DDF8C11}"/>
              </a:ext>
            </a:extLst>
          </p:cNvPr>
          <p:cNvSpPr>
            <a:spLocks noGrp="1"/>
          </p:cNvSpPr>
          <p:nvPr>
            <p:ph type="ftr" sz="quarter" idx="11"/>
          </p:nvPr>
        </p:nvSpPr>
        <p:spPr/>
        <p:txBody>
          <a:bodyPr/>
          <a:lstStyle/>
          <a:p>
            <a:pPr>
              <a:defRPr/>
            </a:pPr>
            <a:r>
              <a:rPr lang="en-US"/>
              <a:t>Isaiah 41:1-20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2670328" y="539780"/>
            <a:ext cx="6930872" cy="954107"/>
          </a:xfrm>
          <a:prstGeom prst="rect">
            <a:avLst/>
          </a:prstGeom>
          <a:noFill/>
          <a:ln w="9525">
            <a:noFill/>
            <a:miter lim="800000"/>
            <a:headEnd/>
            <a:tailEnd/>
          </a:ln>
        </p:spPr>
        <p:txBody>
          <a:bodyPr wrap="none">
            <a:spAutoFit/>
          </a:bodyPr>
          <a:lstStyle/>
          <a:p>
            <a:pPr algn="ctr"/>
            <a:r>
              <a:rPr lang="en-US" sz="4400" b="1" dirty="0"/>
              <a:t>A Mighty Fortress Is Our God</a:t>
            </a:r>
          </a:p>
          <a:p>
            <a:pPr algn="ctr"/>
            <a:r>
              <a:rPr lang="en-US" sz="1200" b="1" dirty="0"/>
              <a:t>1 of 4</a:t>
            </a:r>
          </a:p>
        </p:txBody>
      </p:sp>
      <p:sp>
        <p:nvSpPr>
          <p:cNvPr id="8" name="Slide Number Placeholder 7"/>
          <p:cNvSpPr>
            <a:spLocks noGrp="1"/>
          </p:cNvSpPr>
          <p:nvPr>
            <p:ph type="sldNum" sz="quarter" idx="12"/>
          </p:nvPr>
        </p:nvSpPr>
        <p:spPr/>
        <p:txBody>
          <a:bodyPr/>
          <a:lstStyle/>
          <a:p>
            <a:fld id="{5762F52A-C960-462B-8236-8A9481EACB9C}" type="slidenum">
              <a:rPr lang="en-US" smtClean="0"/>
              <a:pPr/>
              <a:t>3</a:t>
            </a:fld>
            <a:endParaRPr lang="en-US" dirty="0"/>
          </a:p>
        </p:txBody>
      </p:sp>
      <p:sp>
        <p:nvSpPr>
          <p:cNvPr id="7" name="Footer Placeholder 9"/>
          <p:cNvSpPr txBox="1">
            <a:spLocks/>
          </p:cNvSpPr>
          <p:nvPr/>
        </p:nvSpPr>
        <p:spPr>
          <a:xfrm>
            <a:off x="3238100" y="6283326"/>
            <a:ext cx="6019800" cy="365125"/>
          </a:xfrm>
          <a:prstGeom prst="rect">
            <a:avLst/>
          </a:prstGeom>
        </p:spPr>
        <p:txBody>
          <a:bodyPr vert="horz" lIns="91429" tIns="45714" rIns="91429" bIns="45714" rtlCol="0" anchor="ctr"/>
          <a:lstStyle>
            <a:defPPr>
              <a:defRPr lang="en-US"/>
            </a:defPPr>
            <a:lvl1pPr marL="0" algn="ctr"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a:t> </a:t>
            </a:r>
            <a:endParaRPr lang="en-US" dirty="0"/>
          </a:p>
        </p:txBody>
      </p:sp>
      <p:sp>
        <p:nvSpPr>
          <p:cNvPr id="5" name="TextBox 4">
            <a:extLst>
              <a:ext uri="{FF2B5EF4-FFF2-40B4-BE49-F238E27FC236}">
                <a16:creationId xmlns:a16="http://schemas.microsoft.com/office/drawing/2014/main" id="{99C0BC20-86BC-8138-F79A-D990D82DA0DD}"/>
              </a:ext>
            </a:extLst>
          </p:cNvPr>
          <p:cNvSpPr txBox="1"/>
          <p:nvPr/>
        </p:nvSpPr>
        <p:spPr>
          <a:xfrm>
            <a:off x="0" y="2392639"/>
            <a:ext cx="12192000" cy="3400931"/>
          </a:xfrm>
          <a:prstGeom prst="rect">
            <a:avLst/>
          </a:prstGeom>
          <a:noFill/>
        </p:spPr>
        <p:txBody>
          <a:bodyPr wrap="square">
            <a:spAutoFit/>
          </a:bodyPr>
          <a:lstStyle/>
          <a:p>
            <a:pPr algn="ctr">
              <a:spcAft>
                <a:spcPts val="1200"/>
              </a:spcAft>
            </a:pPr>
            <a:r>
              <a:rPr lang="en-US" sz="3500" b="1" i="0" dirty="0">
                <a:solidFill>
                  <a:srgbClr val="000000"/>
                </a:solidFill>
                <a:effectLst/>
                <a:latin typeface="Trebuchet MS" panose="020B0603020202020204" pitchFamily="34" charset="0"/>
              </a:rPr>
              <a:t>A mighty fortress is our God, a bulwark never failing;</a:t>
            </a:r>
          </a:p>
          <a:p>
            <a:pPr algn="ctr">
              <a:spcAft>
                <a:spcPts val="1200"/>
              </a:spcAft>
            </a:pPr>
            <a:r>
              <a:rPr lang="en-US" sz="3500" b="1" i="0" dirty="0">
                <a:solidFill>
                  <a:srgbClr val="000000"/>
                </a:solidFill>
                <a:effectLst/>
                <a:latin typeface="Trebuchet MS" panose="020B0603020202020204" pitchFamily="34" charset="0"/>
              </a:rPr>
              <a:t>Our helper He, amid the flood of mortal ills prevailing:</a:t>
            </a:r>
          </a:p>
          <a:p>
            <a:pPr algn="ctr">
              <a:spcAft>
                <a:spcPts val="1200"/>
              </a:spcAft>
            </a:pPr>
            <a:r>
              <a:rPr lang="en-US" sz="3500" b="1" i="0" dirty="0">
                <a:solidFill>
                  <a:srgbClr val="000000"/>
                </a:solidFill>
                <a:effectLst/>
                <a:latin typeface="Trebuchet MS" panose="020B0603020202020204" pitchFamily="34" charset="0"/>
              </a:rPr>
              <a:t>For still our ancient foe doth seek to work us woe;</a:t>
            </a:r>
          </a:p>
          <a:p>
            <a:pPr algn="ctr">
              <a:spcAft>
                <a:spcPts val="1200"/>
              </a:spcAft>
            </a:pPr>
            <a:r>
              <a:rPr lang="en-US" sz="3500" b="1" i="0" dirty="0">
                <a:solidFill>
                  <a:srgbClr val="000000"/>
                </a:solidFill>
                <a:effectLst/>
                <a:latin typeface="Trebuchet MS" panose="020B0603020202020204" pitchFamily="34" charset="0"/>
              </a:rPr>
              <a:t>His craft and </a:t>
            </a:r>
            <a:r>
              <a:rPr lang="en-US" sz="3500" b="1" i="0" dirty="0" err="1">
                <a:solidFill>
                  <a:srgbClr val="000000"/>
                </a:solidFill>
                <a:effectLst/>
                <a:latin typeface="Trebuchet MS" panose="020B0603020202020204" pitchFamily="34" charset="0"/>
              </a:rPr>
              <a:t>pow’r</a:t>
            </a:r>
            <a:r>
              <a:rPr lang="en-US" sz="3500" b="1" i="0" dirty="0">
                <a:solidFill>
                  <a:srgbClr val="000000"/>
                </a:solidFill>
                <a:effectLst/>
                <a:latin typeface="Trebuchet MS" panose="020B0603020202020204" pitchFamily="34" charset="0"/>
              </a:rPr>
              <a:t> are great and armed with cruel hate,</a:t>
            </a:r>
          </a:p>
          <a:p>
            <a:pPr algn="ctr">
              <a:spcAft>
                <a:spcPts val="1200"/>
              </a:spcAft>
            </a:pPr>
            <a:r>
              <a:rPr lang="en-US" sz="3500" b="1" i="0" dirty="0">
                <a:solidFill>
                  <a:srgbClr val="000000"/>
                </a:solidFill>
                <a:effectLst/>
                <a:latin typeface="Trebuchet MS" panose="020B0603020202020204" pitchFamily="34" charset="0"/>
              </a:rPr>
              <a:t>On earth is not his equal.</a:t>
            </a:r>
          </a:p>
        </p:txBody>
      </p:sp>
      <p:cxnSp>
        <p:nvCxnSpPr>
          <p:cNvPr id="9" name="Straight Connector 8">
            <a:extLst>
              <a:ext uri="{FF2B5EF4-FFF2-40B4-BE49-F238E27FC236}">
                <a16:creationId xmlns:a16="http://schemas.microsoft.com/office/drawing/2014/main" id="{0EBFE09D-E3A7-9AE9-F730-C67A731D438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16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2670328" y="539780"/>
            <a:ext cx="6930872" cy="954107"/>
          </a:xfrm>
          <a:prstGeom prst="rect">
            <a:avLst/>
          </a:prstGeom>
          <a:noFill/>
          <a:ln w="9525">
            <a:noFill/>
            <a:miter lim="800000"/>
            <a:headEnd/>
            <a:tailEnd/>
          </a:ln>
        </p:spPr>
        <p:txBody>
          <a:bodyPr wrap="none">
            <a:spAutoFit/>
          </a:bodyPr>
          <a:lstStyle/>
          <a:p>
            <a:pPr algn="ctr"/>
            <a:r>
              <a:rPr lang="en-US" sz="4400" b="1" dirty="0"/>
              <a:t>A Mighty Fortress Is Our God</a:t>
            </a:r>
          </a:p>
          <a:p>
            <a:pPr algn="ctr"/>
            <a:r>
              <a:rPr lang="en-US" sz="1200" b="1" dirty="0"/>
              <a:t>2 of 4</a:t>
            </a:r>
          </a:p>
        </p:txBody>
      </p:sp>
      <p:sp>
        <p:nvSpPr>
          <p:cNvPr id="8" name="Slide Number Placeholder 7"/>
          <p:cNvSpPr>
            <a:spLocks noGrp="1"/>
          </p:cNvSpPr>
          <p:nvPr>
            <p:ph type="sldNum" sz="quarter" idx="12"/>
          </p:nvPr>
        </p:nvSpPr>
        <p:spPr/>
        <p:txBody>
          <a:bodyPr/>
          <a:lstStyle/>
          <a:p>
            <a:fld id="{5762F52A-C960-462B-8236-8A9481EACB9C}" type="slidenum">
              <a:rPr lang="en-US" smtClean="0"/>
              <a:pPr/>
              <a:t>4</a:t>
            </a:fld>
            <a:endParaRPr lang="en-US" dirty="0"/>
          </a:p>
        </p:txBody>
      </p:sp>
      <p:sp>
        <p:nvSpPr>
          <p:cNvPr id="7" name="Footer Placeholder 9"/>
          <p:cNvSpPr txBox="1">
            <a:spLocks/>
          </p:cNvSpPr>
          <p:nvPr/>
        </p:nvSpPr>
        <p:spPr>
          <a:xfrm>
            <a:off x="3238100" y="6283326"/>
            <a:ext cx="6019800" cy="365125"/>
          </a:xfrm>
          <a:prstGeom prst="rect">
            <a:avLst/>
          </a:prstGeom>
        </p:spPr>
        <p:txBody>
          <a:bodyPr vert="horz" lIns="91429" tIns="45714" rIns="91429" bIns="45714" rtlCol="0" anchor="ctr"/>
          <a:lstStyle>
            <a:defPPr>
              <a:defRPr lang="en-US"/>
            </a:defPPr>
            <a:lvl1pPr marL="0" algn="ctr"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a:t> </a:t>
            </a:r>
            <a:endParaRPr lang="en-US" dirty="0"/>
          </a:p>
        </p:txBody>
      </p:sp>
      <p:sp>
        <p:nvSpPr>
          <p:cNvPr id="5" name="TextBox 4">
            <a:extLst>
              <a:ext uri="{FF2B5EF4-FFF2-40B4-BE49-F238E27FC236}">
                <a16:creationId xmlns:a16="http://schemas.microsoft.com/office/drawing/2014/main" id="{99C0BC20-86BC-8138-F79A-D990D82DA0DD}"/>
              </a:ext>
            </a:extLst>
          </p:cNvPr>
          <p:cNvSpPr txBox="1"/>
          <p:nvPr/>
        </p:nvSpPr>
        <p:spPr>
          <a:xfrm>
            <a:off x="0" y="2390269"/>
            <a:ext cx="12192000" cy="3970318"/>
          </a:xfrm>
          <a:prstGeom prst="rect">
            <a:avLst/>
          </a:prstGeom>
          <a:noFill/>
        </p:spPr>
        <p:txBody>
          <a:bodyPr wrap="square">
            <a:spAutoFit/>
          </a:bodyPr>
          <a:lstStyle/>
          <a:p>
            <a:pPr algn="ctr"/>
            <a:r>
              <a:rPr lang="en-US" sz="3600" b="1" i="0" dirty="0">
                <a:solidFill>
                  <a:srgbClr val="000000"/>
                </a:solidFill>
                <a:effectLst/>
                <a:latin typeface="Trebuchet MS" panose="020B0603020202020204" pitchFamily="34" charset="0"/>
              </a:rPr>
              <a:t>Did we in our own strength confide, our striving would be losing,</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Were not the right Man on our side, the Man of God’s own choosing:</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Dost ask who that may be? Christ Jesus, it is He;</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Lord Sabaoth, His Name, from age to age the same,</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And He must win the battle.</a:t>
            </a:r>
          </a:p>
        </p:txBody>
      </p:sp>
      <p:cxnSp>
        <p:nvCxnSpPr>
          <p:cNvPr id="9" name="Straight Connector 8">
            <a:extLst>
              <a:ext uri="{FF2B5EF4-FFF2-40B4-BE49-F238E27FC236}">
                <a16:creationId xmlns:a16="http://schemas.microsoft.com/office/drawing/2014/main" id="{0EBFE09D-E3A7-9AE9-F730-C67A731D438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20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2670328" y="539780"/>
            <a:ext cx="6930872" cy="954107"/>
          </a:xfrm>
          <a:prstGeom prst="rect">
            <a:avLst/>
          </a:prstGeom>
          <a:noFill/>
          <a:ln w="9525">
            <a:noFill/>
            <a:miter lim="800000"/>
            <a:headEnd/>
            <a:tailEnd/>
          </a:ln>
        </p:spPr>
        <p:txBody>
          <a:bodyPr wrap="none">
            <a:spAutoFit/>
          </a:bodyPr>
          <a:lstStyle/>
          <a:p>
            <a:pPr algn="ctr"/>
            <a:r>
              <a:rPr lang="en-US" sz="4400" b="1" dirty="0"/>
              <a:t>A Mighty Fortress Is Our God</a:t>
            </a:r>
          </a:p>
          <a:p>
            <a:pPr algn="ctr"/>
            <a:r>
              <a:rPr lang="en-US" sz="1200" b="1" dirty="0"/>
              <a:t>3 of 4</a:t>
            </a:r>
          </a:p>
        </p:txBody>
      </p:sp>
      <p:sp>
        <p:nvSpPr>
          <p:cNvPr id="8" name="Slide Number Placeholder 7"/>
          <p:cNvSpPr>
            <a:spLocks noGrp="1"/>
          </p:cNvSpPr>
          <p:nvPr>
            <p:ph type="sldNum" sz="quarter" idx="12"/>
          </p:nvPr>
        </p:nvSpPr>
        <p:spPr/>
        <p:txBody>
          <a:bodyPr/>
          <a:lstStyle/>
          <a:p>
            <a:fld id="{5762F52A-C960-462B-8236-8A9481EACB9C}" type="slidenum">
              <a:rPr lang="en-US" smtClean="0"/>
              <a:pPr/>
              <a:t>5</a:t>
            </a:fld>
            <a:endParaRPr lang="en-US" dirty="0"/>
          </a:p>
        </p:txBody>
      </p:sp>
      <p:sp>
        <p:nvSpPr>
          <p:cNvPr id="7" name="Footer Placeholder 9"/>
          <p:cNvSpPr txBox="1">
            <a:spLocks/>
          </p:cNvSpPr>
          <p:nvPr/>
        </p:nvSpPr>
        <p:spPr>
          <a:xfrm>
            <a:off x="3238100" y="6283326"/>
            <a:ext cx="6019800" cy="365125"/>
          </a:xfrm>
          <a:prstGeom prst="rect">
            <a:avLst/>
          </a:prstGeom>
        </p:spPr>
        <p:txBody>
          <a:bodyPr vert="horz" lIns="91429" tIns="45714" rIns="91429" bIns="45714" rtlCol="0" anchor="ctr"/>
          <a:lstStyle>
            <a:defPPr>
              <a:defRPr lang="en-US"/>
            </a:defPPr>
            <a:lvl1pPr marL="0" algn="ctr"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a:t> </a:t>
            </a:r>
            <a:endParaRPr lang="en-US" dirty="0"/>
          </a:p>
        </p:txBody>
      </p:sp>
      <p:sp>
        <p:nvSpPr>
          <p:cNvPr id="5" name="TextBox 4">
            <a:extLst>
              <a:ext uri="{FF2B5EF4-FFF2-40B4-BE49-F238E27FC236}">
                <a16:creationId xmlns:a16="http://schemas.microsoft.com/office/drawing/2014/main" id="{99C0BC20-86BC-8138-F79A-D990D82DA0DD}"/>
              </a:ext>
            </a:extLst>
          </p:cNvPr>
          <p:cNvSpPr txBox="1"/>
          <p:nvPr/>
        </p:nvSpPr>
        <p:spPr>
          <a:xfrm>
            <a:off x="0" y="2390269"/>
            <a:ext cx="12192000" cy="3970318"/>
          </a:xfrm>
          <a:prstGeom prst="rect">
            <a:avLst/>
          </a:prstGeom>
          <a:noFill/>
        </p:spPr>
        <p:txBody>
          <a:bodyPr wrap="square">
            <a:spAutoFit/>
          </a:bodyPr>
          <a:lstStyle/>
          <a:p>
            <a:pPr algn="ctr"/>
            <a:r>
              <a:rPr lang="en-US" sz="3600" b="1" i="0" dirty="0">
                <a:solidFill>
                  <a:srgbClr val="000000"/>
                </a:solidFill>
                <a:effectLst/>
                <a:latin typeface="Trebuchet MS" panose="020B0603020202020204" pitchFamily="34" charset="0"/>
              </a:rPr>
              <a:t>And though this world, with devils filled, should threaten to undo us,</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We will not fear, for God hath willed His truth to triumph through us;</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The Prince of Darkness grim, we tremble not for him;</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His rage we can endure, for lo, his doom is sure,</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One little word shall fell him.</a:t>
            </a:r>
          </a:p>
        </p:txBody>
      </p:sp>
      <p:cxnSp>
        <p:nvCxnSpPr>
          <p:cNvPr id="9" name="Straight Connector 8">
            <a:extLst>
              <a:ext uri="{FF2B5EF4-FFF2-40B4-BE49-F238E27FC236}">
                <a16:creationId xmlns:a16="http://schemas.microsoft.com/office/drawing/2014/main" id="{0EBFE09D-E3A7-9AE9-F730-C67A731D438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7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2670328" y="539780"/>
            <a:ext cx="6930872" cy="954107"/>
          </a:xfrm>
          <a:prstGeom prst="rect">
            <a:avLst/>
          </a:prstGeom>
          <a:noFill/>
          <a:ln w="9525">
            <a:noFill/>
            <a:miter lim="800000"/>
            <a:headEnd/>
            <a:tailEnd/>
          </a:ln>
        </p:spPr>
        <p:txBody>
          <a:bodyPr wrap="none">
            <a:spAutoFit/>
          </a:bodyPr>
          <a:lstStyle/>
          <a:p>
            <a:pPr algn="ctr"/>
            <a:r>
              <a:rPr lang="en-US" sz="4400" b="1" dirty="0"/>
              <a:t>A Mighty Fortress Is Our God</a:t>
            </a:r>
          </a:p>
          <a:p>
            <a:pPr algn="ctr"/>
            <a:r>
              <a:rPr lang="en-US" sz="1200" b="1" dirty="0"/>
              <a:t>4 of 4</a:t>
            </a:r>
          </a:p>
        </p:txBody>
      </p:sp>
      <p:sp>
        <p:nvSpPr>
          <p:cNvPr id="8" name="Slide Number Placeholder 7"/>
          <p:cNvSpPr>
            <a:spLocks noGrp="1"/>
          </p:cNvSpPr>
          <p:nvPr>
            <p:ph type="sldNum" sz="quarter" idx="12"/>
          </p:nvPr>
        </p:nvSpPr>
        <p:spPr/>
        <p:txBody>
          <a:bodyPr/>
          <a:lstStyle/>
          <a:p>
            <a:fld id="{5762F52A-C960-462B-8236-8A9481EACB9C}" type="slidenum">
              <a:rPr lang="en-US" smtClean="0"/>
              <a:pPr/>
              <a:t>6</a:t>
            </a:fld>
            <a:endParaRPr lang="en-US" dirty="0"/>
          </a:p>
        </p:txBody>
      </p:sp>
      <p:sp>
        <p:nvSpPr>
          <p:cNvPr id="7" name="Footer Placeholder 9"/>
          <p:cNvSpPr txBox="1">
            <a:spLocks/>
          </p:cNvSpPr>
          <p:nvPr/>
        </p:nvSpPr>
        <p:spPr>
          <a:xfrm>
            <a:off x="3238100" y="6283326"/>
            <a:ext cx="6019800" cy="365125"/>
          </a:xfrm>
          <a:prstGeom prst="rect">
            <a:avLst/>
          </a:prstGeom>
        </p:spPr>
        <p:txBody>
          <a:bodyPr vert="horz" lIns="91429" tIns="45714" rIns="91429" bIns="45714" rtlCol="0" anchor="ctr"/>
          <a:lstStyle>
            <a:defPPr>
              <a:defRPr lang="en-US"/>
            </a:defPPr>
            <a:lvl1pPr marL="0" algn="ctr"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a:t> </a:t>
            </a:r>
            <a:endParaRPr lang="en-US" dirty="0"/>
          </a:p>
        </p:txBody>
      </p:sp>
      <p:sp>
        <p:nvSpPr>
          <p:cNvPr id="5" name="TextBox 4">
            <a:extLst>
              <a:ext uri="{FF2B5EF4-FFF2-40B4-BE49-F238E27FC236}">
                <a16:creationId xmlns:a16="http://schemas.microsoft.com/office/drawing/2014/main" id="{99C0BC20-86BC-8138-F79A-D990D82DA0DD}"/>
              </a:ext>
            </a:extLst>
          </p:cNvPr>
          <p:cNvSpPr txBox="1"/>
          <p:nvPr/>
        </p:nvSpPr>
        <p:spPr>
          <a:xfrm>
            <a:off x="0" y="2390269"/>
            <a:ext cx="12192000" cy="3970318"/>
          </a:xfrm>
          <a:prstGeom prst="rect">
            <a:avLst/>
          </a:prstGeom>
          <a:noFill/>
        </p:spPr>
        <p:txBody>
          <a:bodyPr wrap="square">
            <a:spAutoFit/>
          </a:bodyPr>
          <a:lstStyle/>
          <a:p>
            <a:pPr algn="ctr"/>
            <a:r>
              <a:rPr lang="en-US" sz="3600" b="1" i="0" dirty="0">
                <a:solidFill>
                  <a:srgbClr val="000000"/>
                </a:solidFill>
                <a:effectLst/>
                <a:latin typeface="Trebuchet MS" panose="020B0603020202020204" pitchFamily="34" charset="0"/>
              </a:rPr>
              <a:t>That word above all earthly </a:t>
            </a:r>
            <a:r>
              <a:rPr lang="en-US" sz="3600" b="1" i="0" dirty="0" err="1">
                <a:solidFill>
                  <a:srgbClr val="000000"/>
                </a:solidFill>
                <a:effectLst/>
                <a:latin typeface="Trebuchet MS" panose="020B0603020202020204" pitchFamily="34" charset="0"/>
              </a:rPr>
              <a:t>pow’rs</a:t>
            </a:r>
            <a:r>
              <a:rPr lang="en-US" sz="3600" b="1" i="0" dirty="0">
                <a:solidFill>
                  <a:srgbClr val="000000"/>
                </a:solidFill>
                <a:effectLst/>
                <a:latin typeface="Trebuchet MS" panose="020B0603020202020204" pitchFamily="34" charset="0"/>
              </a:rPr>
              <a:t>, no thanks to them, </a:t>
            </a:r>
            <a:r>
              <a:rPr lang="en-US" sz="3600" b="1" i="0" dirty="0" err="1">
                <a:solidFill>
                  <a:srgbClr val="000000"/>
                </a:solidFill>
                <a:effectLst/>
                <a:latin typeface="Trebuchet MS" panose="020B0603020202020204" pitchFamily="34" charset="0"/>
              </a:rPr>
              <a:t>abideth</a:t>
            </a:r>
            <a:r>
              <a:rPr lang="en-US" sz="3600" b="1" i="0" dirty="0">
                <a:solidFill>
                  <a:srgbClr val="000000"/>
                </a:solidFill>
                <a:effectLst/>
                <a:latin typeface="Trebuchet MS" panose="020B0603020202020204" pitchFamily="34" charset="0"/>
              </a:rPr>
              <a:t>;</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The Spirit and the gifts are ours through Him Who with us </a:t>
            </a:r>
            <a:r>
              <a:rPr lang="en-US" sz="3600" b="1" i="0" dirty="0" err="1">
                <a:solidFill>
                  <a:srgbClr val="000000"/>
                </a:solidFill>
                <a:effectLst/>
                <a:latin typeface="Trebuchet MS" panose="020B0603020202020204" pitchFamily="34" charset="0"/>
              </a:rPr>
              <a:t>sideth</a:t>
            </a:r>
            <a:r>
              <a:rPr lang="en-US" sz="3600" b="1" i="0" dirty="0">
                <a:solidFill>
                  <a:srgbClr val="000000"/>
                </a:solidFill>
                <a:effectLst/>
                <a:latin typeface="Trebuchet MS" panose="020B0603020202020204" pitchFamily="34" charset="0"/>
              </a:rPr>
              <a:t>;</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Let goods and kindred go, this mortal life also;</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The body they may kill: God’s truth </a:t>
            </a:r>
            <a:r>
              <a:rPr lang="en-US" sz="3600" b="1" i="0" dirty="0" err="1">
                <a:solidFill>
                  <a:srgbClr val="000000"/>
                </a:solidFill>
                <a:effectLst/>
                <a:latin typeface="Trebuchet MS" panose="020B0603020202020204" pitchFamily="34" charset="0"/>
              </a:rPr>
              <a:t>abideth</a:t>
            </a:r>
            <a:r>
              <a:rPr lang="en-US" sz="3600" b="1" i="0" dirty="0">
                <a:solidFill>
                  <a:srgbClr val="000000"/>
                </a:solidFill>
                <a:effectLst/>
                <a:latin typeface="Trebuchet MS" panose="020B0603020202020204" pitchFamily="34" charset="0"/>
              </a:rPr>
              <a:t> still,</a:t>
            </a:r>
            <a:br>
              <a:rPr lang="en-US" sz="3600" b="1" i="0" dirty="0">
                <a:solidFill>
                  <a:srgbClr val="000000"/>
                </a:solidFill>
                <a:effectLst/>
                <a:latin typeface="Trebuchet MS" panose="020B0603020202020204" pitchFamily="34" charset="0"/>
              </a:rPr>
            </a:br>
            <a:r>
              <a:rPr lang="en-US" sz="3600" b="1" i="0" dirty="0">
                <a:solidFill>
                  <a:srgbClr val="000000"/>
                </a:solidFill>
                <a:effectLst/>
                <a:latin typeface="Trebuchet MS" panose="020B0603020202020204" pitchFamily="34" charset="0"/>
              </a:rPr>
              <a:t>His kingdom is forever.</a:t>
            </a:r>
          </a:p>
        </p:txBody>
      </p:sp>
      <p:cxnSp>
        <p:nvCxnSpPr>
          <p:cNvPr id="9" name="Straight Connector 8">
            <a:extLst>
              <a:ext uri="{FF2B5EF4-FFF2-40B4-BE49-F238E27FC236}">
                <a16:creationId xmlns:a16="http://schemas.microsoft.com/office/drawing/2014/main" id="{0EBFE09D-E3A7-9AE9-F730-C67A731D4382}"/>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20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012DBB5-59BF-1100-A0C1-1B2A15111AEA}"/>
              </a:ext>
            </a:extLst>
          </p:cNvPr>
          <p:cNvSpPr>
            <a:spLocks noGrp="1"/>
          </p:cNvSpPr>
          <p:nvPr>
            <p:ph type="title"/>
          </p:nvPr>
        </p:nvSpPr>
        <p:spPr>
          <a:xfrm>
            <a:off x="609600" y="0"/>
            <a:ext cx="10972800" cy="1143000"/>
          </a:xfrm>
        </p:spPr>
        <p:txBody>
          <a:bodyPr/>
          <a:lstStyle/>
          <a:p>
            <a:r>
              <a:rPr lang="en-US" altLang="en-US" sz="5400" b="1" dirty="0"/>
              <a:t>Our Study of Isaiah</a:t>
            </a:r>
          </a:p>
        </p:txBody>
      </p:sp>
      <p:sp>
        <p:nvSpPr>
          <p:cNvPr id="3" name="Content Placeholder 2">
            <a:extLst>
              <a:ext uri="{FF2B5EF4-FFF2-40B4-BE49-F238E27FC236}">
                <a16:creationId xmlns:a16="http://schemas.microsoft.com/office/drawing/2014/main" id="{72CDB225-D2D8-A3A0-47A6-9827190DF197}"/>
              </a:ext>
            </a:extLst>
          </p:cNvPr>
          <p:cNvSpPr>
            <a:spLocks noGrp="1"/>
          </p:cNvSpPr>
          <p:nvPr>
            <p:ph idx="1"/>
          </p:nvPr>
        </p:nvSpPr>
        <p:spPr>
          <a:xfrm>
            <a:off x="990600" y="1798637"/>
            <a:ext cx="10134600" cy="4525963"/>
          </a:xfrm>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42900" indent="-342900">
              <a:spcBef>
                <a:spcPts val="0"/>
              </a:spcBef>
              <a:spcAft>
                <a:spcPts val="0"/>
              </a:spcAft>
              <a:defRPr/>
            </a:pPr>
            <a:r>
              <a:rPr lang="en-US" altLang="en-US" sz="2800" b="1" dirty="0">
                <a:cs typeface="Arial" panose="020B0604020202020204" pitchFamily="34" charset="0"/>
              </a:rPr>
              <a:t>Isaiah 41:1-20</a:t>
            </a:r>
          </a:p>
          <a:p>
            <a:pPr marL="342900" indent="-342900">
              <a:spcBef>
                <a:spcPts val="0"/>
              </a:spcBef>
              <a:spcAft>
                <a:spcPts val="0"/>
              </a:spcAft>
              <a:defRPr/>
            </a:pPr>
            <a:r>
              <a:rPr lang="en-US" altLang="en-US" sz="2800" b="1" dirty="0">
                <a:cs typeface="Arial" panose="020B0604020202020204" pitchFamily="34" charset="0"/>
              </a:rPr>
              <a:t>Memory Verse: Isaiah 41:10</a:t>
            </a:r>
          </a:p>
          <a:p>
            <a:pPr marL="342900" indent="-342900">
              <a:spcBef>
                <a:spcPts val="0"/>
              </a:spcBef>
              <a:spcAft>
                <a:spcPts val="0"/>
              </a:spcAft>
              <a:defRPr/>
            </a:pPr>
            <a:r>
              <a:rPr lang="en-US" altLang="en-US" sz="2800" b="1" i="1" dirty="0">
                <a:cs typeface="Arial" panose="020B0604020202020204" pitchFamily="34" charset="0"/>
              </a:rPr>
              <a:t>Dr. Constable’s Notes, 2023 Ed., pp.272-279; </a:t>
            </a:r>
            <a:r>
              <a:rPr lang="en-US" altLang="en-US" sz="2800" b="1" i="1" dirty="0" err="1">
                <a:cs typeface="Arial" panose="020B0604020202020204" pitchFamily="34" charset="0"/>
              </a:rPr>
              <a:t>Motyer</a:t>
            </a:r>
            <a:r>
              <a:rPr lang="en-US" altLang="en-US" sz="2800" b="1" i="1" dirty="0">
                <a:cs typeface="Arial" panose="020B0604020202020204" pitchFamily="34" charset="0"/>
              </a:rPr>
              <a:t>, pp.308-312.</a:t>
            </a:r>
          </a:p>
          <a:p>
            <a:pPr marL="342900" indent="-342900">
              <a:spcBef>
                <a:spcPts val="0"/>
              </a:spcBef>
              <a:spcAft>
                <a:spcPts val="0"/>
              </a:spcAft>
              <a:defRPr/>
            </a:pPr>
            <a:r>
              <a:rPr lang="en-US" altLang="en-US" sz="2800" b="1" dirty="0">
                <a:cs typeface="Arial" panose="020B0604020202020204" pitchFamily="34" charset="0"/>
              </a:rPr>
              <a:t>Refreshment Host:  C</a:t>
            </a:r>
            <a:endParaRPr lang="en-US" altLang="en-US" sz="2800" b="1" dirty="0">
              <a:solidFill>
                <a:schemeClr val="tx1">
                  <a:lumMod val="75000"/>
                  <a:lumOff val="25000"/>
                </a:schemeClr>
              </a:solidFill>
              <a:cs typeface="Arial" panose="020B0604020202020204" pitchFamily="34" charset="0"/>
            </a:endParaRPr>
          </a:p>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This Meeting:</a:t>
            </a:r>
          </a:p>
          <a:p>
            <a:pPr>
              <a:spcBef>
                <a:spcPts val="0"/>
              </a:spcBef>
              <a:spcAft>
                <a:spcPts val="0"/>
              </a:spcAft>
              <a:defRPr/>
            </a:pPr>
            <a:r>
              <a:rPr lang="fr-FR" altLang="en-US" sz="2800" b="1" dirty="0" err="1">
                <a:cs typeface="Arial" panose="020B0604020202020204" pitchFamily="34" charset="0"/>
              </a:rPr>
              <a:t>Isaiah</a:t>
            </a:r>
            <a:r>
              <a:rPr lang="fr-FR" altLang="en-US" sz="2800" b="1" dirty="0">
                <a:cs typeface="Arial" panose="020B0604020202020204" pitchFamily="34" charset="0"/>
              </a:rPr>
              <a:t> 41:21-29</a:t>
            </a:r>
          </a:p>
          <a:p>
            <a:pPr>
              <a:spcBef>
                <a:spcPts val="0"/>
              </a:spcBef>
              <a:spcAft>
                <a:spcPts val="0"/>
              </a:spcAft>
              <a:defRPr/>
            </a:pPr>
            <a:r>
              <a:rPr lang="fr-FR" altLang="en-US" sz="2800" b="1" dirty="0">
                <a:cs typeface="Arial" panose="020B0604020202020204" pitchFamily="34" charset="0"/>
              </a:rPr>
              <a:t>Memory Verse: 41:23-24</a:t>
            </a:r>
          </a:p>
          <a:p>
            <a:pPr marL="342900" indent="-342900">
              <a:spcBef>
                <a:spcPts val="0"/>
              </a:spcBef>
              <a:spcAft>
                <a:spcPts val="0"/>
              </a:spcAft>
              <a:defRPr/>
            </a:pPr>
            <a:r>
              <a:rPr lang="en-US" altLang="en-US" sz="2800" b="1" i="1" dirty="0">
                <a:cs typeface="Arial" panose="020B0604020202020204" pitchFamily="34" charset="0"/>
              </a:rPr>
              <a:t>Dr. Constable’s Notes, 2023 Ed., pp.279-281; </a:t>
            </a:r>
            <a:r>
              <a:rPr lang="en-US" altLang="en-US" sz="2800" b="1" i="1" dirty="0" err="1">
                <a:cs typeface="Arial" panose="020B0604020202020204" pitchFamily="34" charset="0"/>
              </a:rPr>
              <a:t>Motyer</a:t>
            </a:r>
            <a:r>
              <a:rPr lang="en-US" altLang="en-US" sz="2800" b="1" i="1" dirty="0">
                <a:cs typeface="Arial" panose="020B0604020202020204" pitchFamily="34" charset="0"/>
              </a:rPr>
              <a:t>, pp.312-318.</a:t>
            </a:r>
          </a:p>
          <a:p>
            <a:pPr marL="342900" indent="-342900">
              <a:spcBef>
                <a:spcPts val="0"/>
              </a:spcBef>
              <a:spcAft>
                <a:spcPts val="0"/>
              </a:spcAft>
              <a:defRPr/>
            </a:pPr>
            <a:r>
              <a:rPr lang="en-US" altLang="en-US" sz="2800" b="1" dirty="0">
                <a:cs typeface="Arial" panose="020B0604020202020204" pitchFamily="34" charset="0"/>
              </a:rPr>
              <a:t>Refreshment Host:  D</a:t>
            </a:r>
            <a:endParaRPr lang="en-US" altLang="en-US" sz="2800" b="1" dirty="0">
              <a:solidFill>
                <a:schemeClr val="tx1">
                  <a:lumMod val="75000"/>
                  <a:lumOff val="25000"/>
                </a:schemeClr>
              </a:solidFill>
              <a:cs typeface="Arial" panose="020B0604020202020204" pitchFamily="34" charset="0"/>
            </a:endParaRPr>
          </a:p>
          <a:p>
            <a:pPr marL="0" indent="0">
              <a:spcBef>
                <a:spcPts val="0"/>
              </a:spcBef>
              <a:spcAft>
                <a:spcPts val="0"/>
              </a:spcAft>
              <a:buNone/>
              <a:defRPr/>
            </a:pPr>
            <a:endParaRPr lang="fr-FR" altLang="en-US" sz="2800" b="1" dirty="0">
              <a:cs typeface="Arial" panose="020B0604020202020204" pitchFamily="34" charset="0"/>
            </a:endParaRPr>
          </a:p>
        </p:txBody>
      </p:sp>
      <p:sp>
        <p:nvSpPr>
          <p:cNvPr id="27654" name="Slide Number Placeholder 5">
            <a:extLst>
              <a:ext uri="{FF2B5EF4-FFF2-40B4-BE49-F238E27FC236}">
                <a16:creationId xmlns:a16="http://schemas.microsoft.com/office/drawing/2014/main" id="{0D28BBBB-9F26-1F42-6C08-E5DB0695D2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3ABFF9-91EA-C740-89D1-36CB88044DD8}"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77A268B-6DF7-4C84-0FF7-A1DBE6A6628B}"/>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0"/>
            <a:ext cx="10972800" cy="1143000"/>
          </a:xfrm>
        </p:spPr>
        <p:txBody>
          <a:bodyPr/>
          <a:lstStyle/>
          <a:p>
            <a:r>
              <a:rPr lang="en-US" altLang="en-US" sz="4800" b="1" dirty="0"/>
              <a:t>Memory Verse</a:t>
            </a:r>
          </a:p>
        </p:txBody>
      </p:sp>
      <p:sp>
        <p:nvSpPr>
          <p:cNvPr id="3" name="Content Placeholder 2"/>
          <p:cNvSpPr>
            <a:spLocks noGrp="1"/>
          </p:cNvSpPr>
          <p:nvPr>
            <p:ph idx="1"/>
          </p:nvPr>
        </p:nvSpPr>
        <p:spPr>
          <a:xfrm>
            <a:off x="609600" y="757237"/>
            <a:ext cx="10972800" cy="4525963"/>
          </a:xfrm>
        </p:spPr>
        <p:txBody>
          <a:bodyPr/>
          <a:lstStyle/>
          <a:p>
            <a:pPr marL="0" indent="0">
              <a:spcAft>
                <a:spcPts val="600"/>
              </a:spcAft>
              <a:buNone/>
              <a:defRPr/>
            </a:pPr>
            <a:endParaRPr lang="en-US" altLang="en-US" sz="3600" b="1" dirty="0"/>
          </a:p>
          <a:p>
            <a:pPr marL="0" indent="0">
              <a:spcAft>
                <a:spcPts val="600"/>
              </a:spcAft>
              <a:buNone/>
              <a:defRPr/>
            </a:pPr>
            <a:r>
              <a:rPr lang="en-US" altLang="en-US" dirty="0"/>
              <a:t>Isaiah 41:23-24 (ESV)</a:t>
            </a:r>
          </a:p>
          <a:p>
            <a:pPr marL="0" indent="0" algn="ctr">
              <a:spcAft>
                <a:spcPts val="600"/>
              </a:spcAft>
              <a:buNone/>
              <a:defRPr/>
            </a:pPr>
            <a:r>
              <a:rPr lang="en-US" sz="3600" b="1" baseline="30000" dirty="0"/>
              <a:t>23 </a:t>
            </a:r>
            <a:r>
              <a:rPr lang="en-US" sz="3600" b="1" dirty="0"/>
              <a:t>Tell us what is to come hereafter,</a:t>
            </a:r>
            <a:br>
              <a:rPr lang="en-US" sz="3600" b="1" dirty="0"/>
            </a:br>
            <a:r>
              <a:rPr lang="en-US" sz="3600" b="1" dirty="0"/>
              <a:t>    that we may know that you are gods;</a:t>
            </a:r>
            <a:br>
              <a:rPr lang="en-US" sz="3600" b="1" dirty="0"/>
            </a:br>
            <a:r>
              <a:rPr lang="en-US" sz="3600" b="1" dirty="0"/>
              <a:t>do good, or do harm,</a:t>
            </a:r>
            <a:br>
              <a:rPr lang="en-US" sz="3600" b="1" dirty="0"/>
            </a:br>
            <a:r>
              <a:rPr lang="en-US" sz="3600" b="1" dirty="0"/>
              <a:t>    that we may be dismayed and terrified.</a:t>
            </a:r>
            <a:br>
              <a:rPr lang="en-US" sz="3600" b="1" dirty="0"/>
            </a:br>
            <a:r>
              <a:rPr lang="en-US" sz="3600" b="1" baseline="30000" dirty="0"/>
              <a:t>24 </a:t>
            </a:r>
            <a:r>
              <a:rPr lang="en-US" sz="3600" b="1" dirty="0"/>
              <a:t>Behold, you are nothing,</a:t>
            </a:r>
            <a:br>
              <a:rPr lang="en-US" sz="3600" b="1" dirty="0"/>
            </a:br>
            <a:r>
              <a:rPr lang="en-US" sz="3600" b="1" dirty="0"/>
              <a:t>    and your work is less than nothing;</a:t>
            </a:r>
            <a:br>
              <a:rPr lang="en-US" sz="3600" b="1" dirty="0"/>
            </a:br>
            <a:r>
              <a:rPr lang="en-US" sz="3600" b="1" dirty="0"/>
              <a:t>    an abomination is he who chooses you.</a:t>
            </a:r>
          </a:p>
          <a:p>
            <a:pPr marL="0" indent="0" algn="r">
              <a:spcAft>
                <a:spcPts val="600"/>
              </a:spcAft>
              <a:buNone/>
              <a:defRPr/>
            </a:pPr>
            <a:r>
              <a:rPr lang="en-US" altLang="en-US" dirty="0"/>
              <a:t>Isaiah 41:23-24 (ESV)</a:t>
            </a:r>
          </a:p>
          <a:p>
            <a:pPr>
              <a:defRPr/>
            </a:pPr>
            <a:endParaRPr lang="en-US" sz="360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8</a:t>
            </a:fld>
            <a:endParaRPr lang="en-US" altLang="en-US" dirty="0"/>
          </a:p>
        </p:txBody>
      </p:sp>
      <p:cxnSp>
        <p:nvCxnSpPr>
          <p:cNvPr id="5" name="Straight Connector 4">
            <a:extLst>
              <a:ext uri="{FF2B5EF4-FFF2-40B4-BE49-F238E27FC236}">
                <a16:creationId xmlns:a16="http://schemas.microsoft.com/office/drawing/2014/main" id="{9C9A566E-863E-BB8B-4C8F-CFB68DFF1C03}"/>
              </a:ext>
            </a:extLst>
          </p:cNvPr>
          <p:cNvCxnSpPr/>
          <p:nvPr/>
        </p:nvCxnSpPr>
        <p:spPr>
          <a:xfrm>
            <a:off x="609600" y="16002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34905</TotalTime>
  <Words>5119</Words>
  <Application>Microsoft Office PowerPoint</Application>
  <PresentationFormat>Widescreen</PresentationFormat>
  <Paragraphs>369</Paragraphs>
  <Slides>35</Slides>
  <Notes>19</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35</vt:i4>
      </vt:variant>
    </vt:vector>
  </HeadingPairs>
  <TitlesOfParts>
    <vt:vector size="50" baseType="lpstr">
      <vt:lpstr>Arial</vt:lpstr>
      <vt:lpstr>Calibri</vt:lpstr>
      <vt:lpstr>Calibri Light</vt:lpstr>
      <vt:lpstr>Courier New</vt:lpstr>
      <vt:lpstr>Symbol</vt:lpstr>
      <vt:lpstr>system-ui</vt:lpstr>
      <vt:lpstr>Times New Roman</vt:lpstr>
      <vt:lpstr>Trebuchet MS</vt:lpstr>
      <vt:lpstr>Office Theme</vt:lpstr>
      <vt:lpstr>3_Custom Design</vt:lpstr>
      <vt:lpstr>4_Custom Design</vt:lpstr>
      <vt:lpstr>5_Custom Design</vt:lpstr>
      <vt:lpstr>Custom Design</vt:lpstr>
      <vt:lpstr>1_Custom Design</vt:lpstr>
      <vt:lpstr>2_Custom Design</vt:lpstr>
      <vt:lpstr>WELCOME  TO  THE  MOB!</vt:lpstr>
      <vt:lpstr>Welcome To The MOB!</vt:lpstr>
      <vt:lpstr>Please Rise</vt:lpstr>
      <vt:lpstr>PowerPoint Presentation</vt:lpstr>
      <vt:lpstr>PowerPoint Presentation</vt:lpstr>
      <vt:lpstr>PowerPoint Presentation</vt:lpstr>
      <vt:lpstr>PowerPoint Presentation</vt:lpstr>
      <vt:lpstr>Our Study of Isaiah</vt:lpstr>
      <vt:lpstr>Memory Verse</vt:lpstr>
      <vt:lpstr>Isaiah Outline</vt:lpstr>
      <vt:lpstr>Review</vt:lpstr>
      <vt:lpstr>How To Interpret Scripture The Immanuel Way</vt:lpstr>
      <vt:lpstr>Main gods of Assyria, Babylon  &amp; Medo-Persia</vt:lpstr>
      <vt:lpstr>On The Nature of Pagan gods</vt:lpstr>
      <vt:lpstr>On The Nature of The GOD</vt:lpstr>
      <vt:lpstr>PowerPoint Presentation</vt:lpstr>
      <vt:lpstr>PowerPoint Presentation</vt:lpstr>
      <vt:lpstr>Isaiah 41:21</vt:lpstr>
      <vt:lpstr>Isaiah 41:22-23</vt:lpstr>
      <vt:lpstr>Isaiah 41:24</vt:lpstr>
      <vt:lpstr>Isaiah 41:25</vt:lpstr>
      <vt:lpstr>Isaiah 41:26</vt:lpstr>
      <vt:lpstr>Isaiah 41:27-28</vt:lpstr>
      <vt:lpstr>Isaiah 41:29</vt:lpstr>
      <vt:lpstr>Job</vt:lpstr>
      <vt:lpstr>Summary</vt:lpstr>
      <vt:lpstr>Next Meeting</vt:lpstr>
      <vt:lpstr>Questions &amp; Application Lowell’s Questions</vt:lpstr>
      <vt:lpstr>Questions &amp; Application Lowell’s Questions</vt:lpstr>
      <vt:lpstr>Closing</vt:lpstr>
      <vt:lpstr>PowerPoint Presentation</vt:lpstr>
      <vt:lpstr>Isaiah Bible Study Schedule  for Fall 2023 – Spring 2024 as of September 5, 2023</vt:lpstr>
      <vt:lpstr>Isaiah Bible Study Schedule  for Fall 2023 – Spring 2024 as of September 5, 2023</vt:lpstr>
      <vt:lpstr>Isaiah Bible Study Schedule  for Fall 2023 – Spring 2024 as of September 5, 2023</vt:lpstr>
      <vt:lpstr>Isaiah Bible Study Schedule  for Fall 2023 – Spring 2024 as of September 5,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Rod Turk</cp:lastModifiedBy>
  <cp:revision>1194</cp:revision>
  <cp:lastPrinted>2021-11-09T23:03:59Z</cp:lastPrinted>
  <dcterms:created xsi:type="dcterms:W3CDTF">2012-01-22T12:15:41Z</dcterms:created>
  <dcterms:modified xsi:type="dcterms:W3CDTF">2023-09-29T18:44:31Z</dcterms:modified>
</cp:coreProperties>
</file>