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938" r:id="rId2"/>
    <p:sldMasterId id="2147483950" r:id="rId3"/>
    <p:sldMasterId id="2147483962" r:id="rId4"/>
    <p:sldMasterId id="2147483900" r:id="rId5"/>
    <p:sldMasterId id="2147483912" r:id="rId6"/>
    <p:sldMasterId id="2147483926" r:id="rId7"/>
  </p:sldMasterIdLst>
  <p:notesMasterIdLst>
    <p:notesMasterId r:id="rId33"/>
  </p:notesMasterIdLst>
  <p:handoutMasterIdLst>
    <p:handoutMasterId r:id="rId34"/>
  </p:handoutMasterIdLst>
  <p:sldIdLst>
    <p:sldId id="1310" r:id="rId8"/>
    <p:sldId id="467" r:id="rId9"/>
    <p:sldId id="1312" r:id="rId10"/>
    <p:sldId id="1636" r:id="rId11"/>
    <p:sldId id="1646" r:id="rId12"/>
    <p:sldId id="1647" r:id="rId13"/>
    <p:sldId id="1603" r:id="rId14"/>
    <p:sldId id="470" r:id="rId15"/>
    <p:sldId id="484" r:id="rId16"/>
    <p:sldId id="1628" r:id="rId17"/>
    <p:sldId id="1637" r:id="rId18"/>
    <p:sldId id="1638" r:id="rId19"/>
    <p:sldId id="1639" r:id="rId20"/>
    <p:sldId id="1640" r:id="rId21"/>
    <p:sldId id="1641" r:id="rId22"/>
    <p:sldId id="1642" r:id="rId23"/>
    <p:sldId id="1643" r:id="rId24"/>
    <p:sldId id="1644" r:id="rId25"/>
    <p:sldId id="1598" r:id="rId26"/>
    <p:sldId id="1634" r:id="rId27"/>
    <p:sldId id="1332" r:id="rId28"/>
    <p:sldId id="1624" r:id="rId29"/>
    <p:sldId id="1331" r:id="rId30"/>
    <p:sldId id="1189" r:id="rId31"/>
    <p:sldId id="1645" r:id="rId32"/>
  </p:sldIdLst>
  <p:sldSz cx="12192000" cy="6858000"/>
  <p:notesSz cx="7102475" cy="9388475"/>
  <p:defaultTextStyle>
    <a:defPPr>
      <a:defRPr lang="en-US"/>
    </a:defPPr>
    <a:lvl1pPr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968">
          <p15:clr>
            <a:srgbClr val="A4A3A4"/>
          </p15:clr>
        </p15:guide>
        <p15:guide id="2" pos="384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07" autoAdjust="0"/>
    <p:restoredTop sz="93750" autoAdjust="0"/>
  </p:normalViewPr>
  <p:slideViewPr>
    <p:cSldViewPr>
      <p:cViewPr varScale="1">
        <p:scale>
          <a:sx n="105" d="100"/>
          <a:sy n="105" d="100"/>
        </p:scale>
        <p:origin x="504" y="176"/>
      </p:cViewPr>
      <p:guideLst>
        <p:guide orient="horz" pos="1968"/>
        <p:guide pos="3840"/>
      </p:guideLst>
    </p:cSldViewPr>
  </p:slideViewPr>
  <p:outlineViewPr>
    <p:cViewPr>
      <p:scale>
        <a:sx n="33" d="100"/>
        <a:sy n="33" d="100"/>
      </p:scale>
      <p:origin x="0" y="-8296"/>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9" d="100"/>
          <a:sy n="79" d="100"/>
        </p:scale>
        <p:origin x="4048" y="20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presProps" Target="presProps.xml"/><Relationship Id="rId8" Type="http://schemas.openxmlformats.org/officeDocument/2006/relationships/slide" Target="slides/slide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20F333-90C7-D94D-4E27-850D04CB8B43}"/>
              </a:ext>
            </a:extLst>
          </p:cNvPr>
          <p:cNvSpPr>
            <a:spLocks noGrp="1"/>
          </p:cNvSpPr>
          <p:nvPr>
            <p:ph type="hdr" sz="quarter"/>
          </p:nvPr>
        </p:nvSpPr>
        <p:spPr>
          <a:xfrm>
            <a:off x="0" y="0"/>
            <a:ext cx="3078383" cy="468141"/>
          </a:xfrm>
          <a:prstGeom prst="rect">
            <a:avLst/>
          </a:prstGeom>
        </p:spPr>
        <p:txBody>
          <a:bodyPr vert="horz" lIns="92676" tIns="46338" rIns="92676" bIns="46338" rtlCol="0"/>
          <a:lstStyle>
            <a:lvl1pPr algn="l" defTabSz="926660"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43DCB4F-52A6-F00B-9D85-BC02B8AF8202}"/>
              </a:ext>
            </a:extLst>
          </p:cNvPr>
          <p:cNvSpPr>
            <a:spLocks noGrp="1"/>
          </p:cNvSpPr>
          <p:nvPr>
            <p:ph type="dt" idx="1"/>
          </p:nvPr>
        </p:nvSpPr>
        <p:spPr>
          <a:xfrm>
            <a:off x="4022485" y="0"/>
            <a:ext cx="3078383" cy="468141"/>
          </a:xfrm>
          <a:prstGeom prst="rect">
            <a:avLst/>
          </a:prstGeom>
        </p:spPr>
        <p:txBody>
          <a:bodyPr vert="horz" lIns="92676" tIns="46338" rIns="92676" bIns="46338" rtlCol="0"/>
          <a:lstStyle>
            <a:lvl1pPr algn="r" defTabSz="926660" eaLnBrk="1" fontAlgn="auto" hangingPunct="1">
              <a:spcBef>
                <a:spcPts val="0"/>
              </a:spcBef>
              <a:spcAft>
                <a:spcPts val="0"/>
              </a:spcAft>
              <a:defRPr sz="1200">
                <a:latin typeface="+mn-lt"/>
              </a:defRPr>
            </a:lvl1pPr>
          </a:lstStyle>
          <a:p>
            <a:pPr>
              <a:defRPr/>
            </a:pPr>
            <a:r>
              <a:rPr lang="en-US"/>
              <a:t>10/19/21</a:t>
            </a:r>
          </a:p>
        </p:txBody>
      </p:sp>
      <p:sp>
        <p:nvSpPr>
          <p:cNvPr id="4" name="Slide Image Placeholder 3">
            <a:extLst>
              <a:ext uri="{FF2B5EF4-FFF2-40B4-BE49-F238E27FC236}">
                <a16:creationId xmlns:a16="http://schemas.microsoft.com/office/drawing/2014/main" id="{0189AD7F-0D2E-6B01-E121-8E75E58D132A}"/>
              </a:ext>
            </a:extLst>
          </p:cNvPr>
          <p:cNvSpPr>
            <a:spLocks noGrp="1" noRot="1" noChangeAspect="1"/>
          </p:cNvSpPr>
          <p:nvPr>
            <p:ph type="sldImg" idx="2"/>
          </p:nvPr>
        </p:nvSpPr>
        <p:spPr>
          <a:xfrm>
            <a:off x="420688" y="704850"/>
            <a:ext cx="6261100" cy="3521075"/>
          </a:xfrm>
          <a:prstGeom prst="rect">
            <a:avLst/>
          </a:prstGeom>
          <a:noFill/>
          <a:ln w="12700">
            <a:solidFill>
              <a:prstClr val="black"/>
            </a:solidFill>
          </a:ln>
        </p:spPr>
        <p:txBody>
          <a:bodyPr vert="horz" lIns="92676" tIns="46338" rIns="92676" bIns="46338" rtlCol="0" anchor="ctr"/>
          <a:lstStyle/>
          <a:p>
            <a:pPr lvl="0"/>
            <a:endParaRPr lang="en-US" noProof="0" dirty="0"/>
          </a:p>
        </p:txBody>
      </p:sp>
      <p:sp>
        <p:nvSpPr>
          <p:cNvPr id="5" name="Notes Placeholder 4">
            <a:extLst>
              <a:ext uri="{FF2B5EF4-FFF2-40B4-BE49-F238E27FC236}">
                <a16:creationId xmlns:a16="http://schemas.microsoft.com/office/drawing/2014/main" id="{F5FD94C9-271D-BEA6-2351-4E4DEEA352BC}"/>
              </a:ext>
            </a:extLst>
          </p:cNvPr>
          <p:cNvSpPr>
            <a:spLocks noGrp="1"/>
          </p:cNvSpPr>
          <p:nvPr>
            <p:ph type="body" sz="quarter" idx="3"/>
          </p:nvPr>
        </p:nvSpPr>
        <p:spPr>
          <a:xfrm>
            <a:off x="710891" y="4460167"/>
            <a:ext cx="5680693" cy="4222890"/>
          </a:xfrm>
          <a:prstGeom prst="rect">
            <a:avLst/>
          </a:prstGeom>
        </p:spPr>
        <p:txBody>
          <a:bodyPr vert="horz" lIns="92676" tIns="46338" rIns="92676" bIns="4633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4746923-1A26-E1AA-9A5A-3A376E3CE384}"/>
              </a:ext>
            </a:extLst>
          </p:cNvPr>
          <p:cNvSpPr>
            <a:spLocks noGrp="1"/>
          </p:cNvSpPr>
          <p:nvPr>
            <p:ph type="ftr" sz="quarter" idx="4"/>
          </p:nvPr>
        </p:nvSpPr>
        <p:spPr>
          <a:xfrm>
            <a:off x="0" y="8918731"/>
            <a:ext cx="3078383" cy="468141"/>
          </a:xfrm>
          <a:prstGeom prst="rect">
            <a:avLst/>
          </a:prstGeom>
        </p:spPr>
        <p:txBody>
          <a:bodyPr vert="horz" lIns="92676" tIns="46338" rIns="92676" bIns="46338" rtlCol="0" anchor="b"/>
          <a:lstStyle>
            <a:lvl1pPr algn="l" defTabSz="926660"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6AF15D5D-3DEC-85F6-524D-0B5473325719}"/>
              </a:ext>
            </a:extLst>
          </p:cNvPr>
          <p:cNvSpPr>
            <a:spLocks noGrp="1"/>
          </p:cNvSpPr>
          <p:nvPr>
            <p:ph type="sldNum" sz="quarter" idx="5"/>
          </p:nvPr>
        </p:nvSpPr>
        <p:spPr>
          <a:xfrm>
            <a:off x="4022485" y="8918731"/>
            <a:ext cx="3078383" cy="468141"/>
          </a:xfrm>
          <a:prstGeom prst="rect">
            <a:avLst/>
          </a:prstGeom>
        </p:spPr>
        <p:txBody>
          <a:bodyPr vert="horz" wrap="square" lIns="92676" tIns="46338" rIns="92676" bIns="46338" numCol="1" anchor="b" anchorCtr="0" compatLnSpc="1">
            <a:prstTxWarp prst="textNoShape">
              <a:avLst/>
            </a:prstTxWarp>
          </a:bodyPr>
          <a:lstStyle>
            <a:lvl1pPr algn="r" eaLnBrk="1" hangingPunct="1">
              <a:defRPr sz="1200"/>
            </a:lvl1pPr>
          </a:lstStyle>
          <a:p>
            <a:pPr>
              <a:defRPr/>
            </a:pPr>
            <a:fld id="{543D8C1B-B194-4D48-8E44-9499D14AAB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0</a:t>
            </a:fld>
            <a:endParaRPr lang="en-US" altLang="en-US"/>
          </a:p>
        </p:txBody>
      </p:sp>
    </p:spTree>
    <p:extLst>
      <p:ext uri="{BB962C8B-B14F-4D97-AF65-F5344CB8AC3E}">
        <p14:creationId xmlns:p14="http://schemas.microsoft.com/office/powerpoint/2010/main" val="3577853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9</a:t>
            </a:fld>
            <a:endParaRPr lang="en-US" altLang="en-US"/>
          </a:p>
        </p:txBody>
      </p:sp>
    </p:spTree>
    <p:extLst>
      <p:ext uri="{BB962C8B-B14F-4D97-AF65-F5344CB8AC3E}">
        <p14:creationId xmlns:p14="http://schemas.microsoft.com/office/powerpoint/2010/main" val="1172467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10</a:t>
            </a:fld>
            <a:endParaRPr lang="en-US" altLang="en-US"/>
          </a:p>
        </p:txBody>
      </p:sp>
    </p:spTree>
    <p:extLst>
      <p:ext uri="{BB962C8B-B14F-4D97-AF65-F5344CB8AC3E}">
        <p14:creationId xmlns:p14="http://schemas.microsoft.com/office/powerpoint/2010/main" val="271235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11</a:t>
            </a:fld>
            <a:endParaRPr lang="en-US" altLang="en-US"/>
          </a:p>
        </p:txBody>
      </p:sp>
    </p:spTree>
    <p:extLst>
      <p:ext uri="{BB962C8B-B14F-4D97-AF65-F5344CB8AC3E}">
        <p14:creationId xmlns:p14="http://schemas.microsoft.com/office/powerpoint/2010/main" val="985961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12</a:t>
            </a:fld>
            <a:endParaRPr lang="en-US" altLang="en-US"/>
          </a:p>
        </p:txBody>
      </p:sp>
    </p:spTree>
    <p:extLst>
      <p:ext uri="{BB962C8B-B14F-4D97-AF65-F5344CB8AC3E}">
        <p14:creationId xmlns:p14="http://schemas.microsoft.com/office/powerpoint/2010/main" val="1369174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13</a:t>
            </a:fld>
            <a:endParaRPr lang="en-US" altLang="en-US"/>
          </a:p>
        </p:txBody>
      </p:sp>
    </p:spTree>
    <p:extLst>
      <p:ext uri="{BB962C8B-B14F-4D97-AF65-F5344CB8AC3E}">
        <p14:creationId xmlns:p14="http://schemas.microsoft.com/office/powerpoint/2010/main" val="2837645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14</a:t>
            </a:fld>
            <a:endParaRPr lang="en-US" altLang="en-US"/>
          </a:p>
        </p:txBody>
      </p:sp>
    </p:spTree>
    <p:extLst>
      <p:ext uri="{BB962C8B-B14F-4D97-AF65-F5344CB8AC3E}">
        <p14:creationId xmlns:p14="http://schemas.microsoft.com/office/powerpoint/2010/main" val="271821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15</a:t>
            </a:fld>
            <a:endParaRPr lang="en-US" altLang="en-US"/>
          </a:p>
        </p:txBody>
      </p:sp>
    </p:spTree>
    <p:extLst>
      <p:ext uri="{BB962C8B-B14F-4D97-AF65-F5344CB8AC3E}">
        <p14:creationId xmlns:p14="http://schemas.microsoft.com/office/powerpoint/2010/main" val="8651648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16</a:t>
            </a:fld>
            <a:endParaRPr lang="en-US" altLang="en-US"/>
          </a:p>
        </p:txBody>
      </p:sp>
    </p:spTree>
    <p:extLst>
      <p:ext uri="{BB962C8B-B14F-4D97-AF65-F5344CB8AC3E}">
        <p14:creationId xmlns:p14="http://schemas.microsoft.com/office/powerpoint/2010/main" val="29177180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17</a:t>
            </a:fld>
            <a:endParaRPr lang="en-US" altLang="en-US"/>
          </a:p>
        </p:txBody>
      </p:sp>
    </p:spTree>
    <p:extLst>
      <p:ext uri="{BB962C8B-B14F-4D97-AF65-F5344CB8AC3E}">
        <p14:creationId xmlns:p14="http://schemas.microsoft.com/office/powerpoint/2010/main" val="40537388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18</a:t>
            </a:fld>
            <a:endParaRPr lang="en-US" altLang="en-US"/>
          </a:p>
        </p:txBody>
      </p:sp>
    </p:spTree>
    <p:extLst>
      <p:ext uri="{BB962C8B-B14F-4D97-AF65-F5344CB8AC3E}">
        <p14:creationId xmlns:p14="http://schemas.microsoft.com/office/powerpoint/2010/main" val="92543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2B7343-4559-4655-B0BC-11E2F39BB687}" type="slidenum">
              <a:rPr lang="en-US" smtClean="0"/>
              <a:pPr/>
              <a:t>1</a:t>
            </a:fld>
            <a:endParaRPr lang="en-US"/>
          </a:p>
        </p:txBody>
      </p:sp>
    </p:spTree>
    <p:extLst>
      <p:ext uri="{BB962C8B-B14F-4D97-AF65-F5344CB8AC3E}">
        <p14:creationId xmlns:p14="http://schemas.microsoft.com/office/powerpoint/2010/main" val="1668936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19</a:t>
            </a:fld>
            <a:endParaRPr lang="en-US" altLang="en-US"/>
          </a:p>
        </p:txBody>
      </p:sp>
    </p:spTree>
    <p:extLst>
      <p:ext uri="{BB962C8B-B14F-4D97-AF65-F5344CB8AC3E}">
        <p14:creationId xmlns:p14="http://schemas.microsoft.com/office/powerpoint/2010/main" val="24486679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20</a:t>
            </a:fld>
            <a:endParaRPr lang="en-US" altLang="en-US"/>
          </a:p>
        </p:txBody>
      </p:sp>
    </p:spTree>
    <p:extLst>
      <p:ext uri="{BB962C8B-B14F-4D97-AF65-F5344CB8AC3E}">
        <p14:creationId xmlns:p14="http://schemas.microsoft.com/office/powerpoint/2010/main" val="2624292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21</a:t>
            </a:fld>
            <a:endParaRPr lang="en-US" altLang="en-US"/>
          </a:p>
        </p:txBody>
      </p:sp>
    </p:spTree>
    <p:extLst>
      <p:ext uri="{BB962C8B-B14F-4D97-AF65-F5344CB8AC3E}">
        <p14:creationId xmlns:p14="http://schemas.microsoft.com/office/powerpoint/2010/main" val="26216926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22</a:t>
            </a:fld>
            <a:endParaRPr lang="en-US" altLang="en-US"/>
          </a:p>
        </p:txBody>
      </p:sp>
    </p:spTree>
    <p:extLst>
      <p:ext uri="{BB962C8B-B14F-4D97-AF65-F5344CB8AC3E}">
        <p14:creationId xmlns:p14="http://schemas.microsoft.com/office/powerpoint/2010/main" val="32185672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23</a:t>
            </a:fld>
            <a:endParaRPr lang="en-US" altLang="en-US"/>
          </a:p>
        </p:txBody>
      </p:sp>
    </p:spTree>
    <p:extLst>
      <p:ext uri="{BB962C8B-B14F-4D97-AF65-F5344CB8AC3E}">
        <p14:creationId xmlns:p14="http://schemas.microsoft.com/office/powerpoint/2010/main" val="1607179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a:t>
            </a:fld>
            <a:endParaRPr lang="en-US" altLang="en-US"/>
          </a:p>
        </p:txBody>
      </p:sp>
    </p:spTree>
    <p:extLst>
      <p:ext uri="{BB962C8B-B14F-4D97-AF65-F5344CB8AC3E}">
        <p14:creationId xmlns:p14="http://schemas.microsoft.com/office/powerpoint/2010/main" val="2289449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3</a:t>
            </a:fld>
            <a:endParaRPr lang="en-US" dirty="0"/>
          </a:p>
        </p:txBody>
      </p:sp>
    </p:spTree>
    <p:extLst>
      <p:ext uri="{BB962C8B-B14F-4D97-AF65-F5344CB8AC3E}">
        <p14:creationId xmlns:p14="http://schemas.microsoft.com/office/powerpoint/2010/main" val="1972020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dirty="0"/>
          </a:p>
        </p:txBody>
      </p:sp>
    </p:spTree>
    <p:extLst>
      <p:ext uri="{BB962C8B-B14F-4D97-AF65-F5344CB8AC3E}">
        <p14:creationId xmlns:p14="http://schemas.microsoft.com/office/powerpoint/2010/main" val="3619584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5</a:t>
            </a:fld>
            <a:endParaRPr lang="en-US" dirty="0"/>
          </a:p>
        </p:txBody>
      </p:sp>
    </p:spTree>
    <p:extLst>
      <p:ext uri="{BB962C8B-B14F-4D97-AF65-F5344CB8AC3E}">
        <p14:creationId xmlns:p14="http://schemas.microsoft.com/office/powerpoint/2010/main" val="1176143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6</a:t>
            </a:fld>
            <a:endParaRPr lang="en-US" altLang="en-US"/>
          </a:p>
        </p:txBody>
      </p:sp>
    </p:spTree>
    <p:extLst>
      <p:ext uri="{BB962C8B-B14F-4D97-AF65-F5344CB8AC3E}">
        <p14:creationId xmlns:p14="http://schemas.microsoft.com/office/powerpoint/2010/main" val="383454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4D2B7343-4559-4655-B0BC-11E2F39BB687}" type="slidenum">
              <a:rPr lang="en-US" smtClean="0"/>
              <a:pPr/>
              <a:t>7</a:t>
            </a:fld>
            <a:endParaRPr lang="en-US"/>
          </a:p>
        </p:txBody>
      </p:sp>
    </p:spTree>
    <p:extLst>
      <p:ext uri="{BB962C8B-B14F-4D97-AF65-F5344CB8AC3E}">
        <p14:creationId xmlns:p14="http://schemas.microsoft.com/office/powerpoint/2010/main" val="3513078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2B7343-4559-4655-B0BC-11E2F39BB687}" type="slidenum">
              <a:rPr lang="en-US" smtClean="0"/>
              <a:pPr/>
              <a:t>8</a:t>
            </a:fld>
            <a:endParaRPr lang="en-US"/>
          </a:p>
        </p:txBody>
      </p:sp>
    </p:spTree>
    <p:extLst>
      <p:ext uri="{BB962C8B-B14F-4D97-AF65-F5344CB8AC3E}">
        <p14:creationId xmlns:p14="http://schemas.microsoft.com/office/powerpoint/2010/main" val="2210275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4FAA23E-4B93-5405-AA7F-1AB49B6290EB}"/>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37353A81-2AF3-B10D-AC2C-16D0A20B269C}"/>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39E0BB69-6352-3637-BBB7-AAE14E557D04}"/>
              </a:ext>
            </a:extLst>
          </p:cNvPr>
          <p:cNvSpPr>
            <a:spLocks noGrp="1"/>
          </p:cNvSpPr>
          <p:nvPr>
            <p:ph type="sldNum" sz="quarter" idx="12"/>
          </p:nvPr>
        </p:nvSpPr>
        <p:spPr/>
        <p:txBody>
          <a:bodyPr/>
          <a:lstStyle>
            <a:lvl1pPr>
              <a:defRPr/>
            </a:lvl1pPr>
          </a:lstStyle>
          <a:p>
            <a:pPr>
              <a:defRPr/>
            </a:pPr>
            <a:fld id="{9ED644A7-F153-B344-BD17-BBA8950DDFC0}" type="slidenum">
              <a:rPr lang="en-US" altLang="en-US"/>
              <a:pPr>
                <a:defRPr/>
              </a:pPr>
              <a:t>‹#›</a:t>
            </a:fld>
            <a:endParaRPr lang="en-US" altLang="en-US"/>
          </a:p>
        </p:txBody>
      </p:sp>
    </p:spTree>
    <p:extLst>
      <p:ext uri="{BB962C8B-B14F-4D97-AF65-F5344CB8AC3E}">
        <p14:creationId xmlns:p14="http://schemas.microsoft.com/office/powerpoint/2010/main" val="170099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F9ACD0-C668-6260-DF25-7360E34E04E5}"/>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B5EA1A1F-7C49-FEA7-8C0A-608B3422D3CC}"/>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CB9F4C56-1537-45C4-63A6-50BE22AACB5F}"/>
              </a:ext>
            </a:extLst>
          </p:cNvPr>
          <p:cNvSpPr>
            <a:spLocks noGrp="1"/>
          </p:cNvSpPr>
          <p:nvPr>
            <p:ph type="sldNum" sz="quarter" idx="12"/>
          </p:nvPr>
        </p:nvSpPr>
        <p:spPr/>
        <p:txBody>
          <a:bodyPr/>
          <a:lstStyle>
            <a:lvl1pPr>
              <a:defRPr/>
            </a:lvl1pPr>
          </a:lstStyle>
          <a:p>
            <a:pPr>
              <a:defRPr/>
            </a:pPr>
            <a:fld id="{76DFFC6B-0E89-7B46-85F9-9B9CD99B5256}" type="slidenum">
              <a:rPr lang="en-US" altLang="en-US"/>
              <a:pPr>
                <a:defRPr/>
              </a:pPr>
              <a:t>‹#›</a:t>
            </a:fld>
            <a:endParaRPr lang="en-US" altLang="en-US"/>
          </a:p>
        </p:txBody>
      </p:sp>
    </p:spTree>
    <p:extLst>
      <p:ext uri="{BB962C8B-B14F-4D97-AF65-F5344CB8AC3E}">
        <p14:creationId xmlns:p14="http://schemas.microsoft.com/office/powerpoint/2010/main" val="126837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59329-05A0-E528-066B-3597444316C8}"/>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306B09B8-92E0-1986-1B12-283BC0941B75}"/>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732CF8A1-2044-E9A4-803F-F649BA108FB6}"/>
              </a:ext>
            </a:extLst>
          </p:cNvPr>
          <p:cNvSpPr>
            <a:spLocks noGrp="1"/>
          </p:cNvSpPr>
          <p:nvPr>
            <p:ph type="sldNum" sz="quarter" idx="12"/>
          </p:nvPr>
        </p:nvSpPr>
        <p:spPr/>
        <p:txBody>
          <a:bodyPr/>
          <a:lstStyle>
            <a:lvl1pPr>
              <a:defRPr/>
            </a:lvl1pPr>
          </a:lstStyle>
          <a:p>
            <a:pPr>
              <a:defRPr/>
            </a:pPr>
            <a:fld id="{76019AF3-33E9-0F48-BA8C-BC2E2CE277DA}" type="slidenum">
              <a:rPr lang="en-US" altLang="en-US"/>
              <a:pPr>
                <a:defRPr/>
              </a:pPr>
              <a:t>‹#›</a:t>
            </a:fld>
            <a:endParaRPr lang="en-US" altLang="en-US"/>
          </a:p>
        </p:txBody>
      </p:sp>
    </p:spTree>
    <p:extLst>
      <p:ext uri="{BB962C8B-B14F-4D97-AF65-F5344CB8AC3E}">
        <p14:creationId xmlns:p14="http://schemas.microsoft.com/office/powerpoint/2010/main" val="20346835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24F55D-4CB5-0884-150F-7EFCAECF6004}"/>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68667A50-1066-3360-DD02-19F2D1C00976}"/>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7E22B115-6EF1-EE88-5AEF-9B50EC863E92}"/>
              </a:ext>
            </a:extLst>
          </p:cNvPr>
          <p:cNvSpPr>
            <a:spLocks noGrp="1"/>
          </p:cNvSpPr>
          <p:nvPr>
            <p:ph type="sldNum" sz="quarter" idx="12"/>
          </p:nvPr>
        </p:nvSpPr>
        <p:spPr/>
        <p:txBody>
          <a:bodyPr/>
          <a:lstStyle>
            <a:lvl1pPr>
              <a:defRPr/>
            </a:lvl1pPr>
          </a:lstStyle>
          <a:p>
            <a:pPr>
              <a:defRPr/>
            </a:pPr>
            <a:fld id="{BF23DEA8-4EDA-0449-A0C3-2575D71B0B4B}" type="slidenum">
              <a:rPr lang="en-US" altLang="en-US"/>
              <a:pPr>
                <a:defRPr/>
              </a:pPr>
              <a:t>‹#›</a:t>
            </a:fld>
            <a:endParaRPr lang="en-US" altLang="en-US"/>
          </a:p>
        </p:txBody>
      </p:sp>
    </p:spTree>
    <p:extLst>
      <p:ext uri="{BB962C8B-B14F-4D97-AF65-F5344CB8AC3E}">
        <p14:creationId xmlns:p14="http://schemas.microsoft.com/office/powerpoint/2010/main" val="2690897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9E9983-D47C-D762-9355-FDA79F496523}"/>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5848162E-A761-AC11-211C-907AB0DCC3DD}"/>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1C78A5BF-908C-06F5-36FD-F184671EF269}"/>
              </a:ext>
            </a:extLst>
          </p:cNvPr>
          <p:cNvSpPr>
            <a:spLocks noGrp="1"/>
          </p:cNvSpPr>
          <p:nvPr>
            <p:ph type="sldNum" sz="quarter" idx="12"/>
          </p:nvPr>
        </p:nvSpPr>
        <p:spPr/>
        <p:txBody>
          <a:bodyPr/>
          <a:lstStyle>
            <a:lvl1pPr>
              <a:defRPr/>
            </a:lvl1pPr>
          </a:lstStyle>
          <a:p>
            <a:pPr>
              <a:defRPr/>
            </a:pPr>
            <a:fld id="{4303CB39-F204-5E45-825A-9B0BCF146D8C}" type="slidenum">
              <a:rPr lang="en-US" altLang="en-US"/>
              <a:pPr>
                <a:defRPr/>
              </a:pPr>
              <a:t>‹#›</a:t>
            </a:fld>
            <a:endParaRPr lang="en-US" altLang="en-US"/>
          </a:p>
        </p:txBody>
      </p:sp>
    </p:spTree>
    <p:extLst>
      <p:ext uri="{BB962C8B-B14F-4D97-AF65-F5344CB8AC3E}">
        <p14:creationId xmlns:p14="http://schemas.microsoft.com/office/powerpoint/2010/main" val="3402904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ECA0AF-4C48-7C87-0487-ECF1A0977929}"/>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994D96FA-CB63-1798-5CFA-FBBB699989B0}"/>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555245B8-462D-39A0-E20D-A58D9D4A9DFF}"/>
              </a:ext>
            </a:extLst>
          </p:cNvPr>
          <p:cNvSpPr>
            <a:spLocks noGrp="1"/>
          </p:cNvSpPr>
          <p:nvPr>
            <p:ph type="sldNum" sz="quarter" idx="12"/>
          </p:nvPr>
        </p:nvSpPr>
        <p:spPr/>
        <p:txBody>
          <a:bodyPr/>
          <a:lstStyle>
            <a:lvl1pPr>
              <a:defRPr/>
            </a:lvl1pPr>
          </a:lstStyle>
          <a:p>
            <a:pPr>
              <a:defRPr/>
            </a:pPr>
            <a:fld id="{3448B30B-9CD7-3B45-A0E6-4969835583FC}" type="slidenum">
              <a:rPr lang="en-US" altLang="en-US"/>
              <a:pPr>
                <a:defRPr/>
              </a:pPr>
              <a:t>‹#›</a:t>
            </a:fld>
            <a:endParaRPr lang="en-US" altLang="en-US"/>
          </a:p>
        </p:txBody>
      </p:sp>
    </p:spTree>
    <p:extLst>
      <p:ext uri="{BB962C8B-B14F-4D97-AF65-F5344CB8AC3E}">
        <p14:creationId xmlns:p14="http://schemas.microsoft.com/office/powerpoint/2010/main" val="2361792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004204B-66AC-E454-6B10-6BBDB87365F2}"/>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D6277DE5-D1C7-9E75-C336-46654C11294E}"/>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7386C057-27D3-31EA-BF54-F00F4E88A6E9}"/>
              </a:ext>
            </a:extLst>
          </p:cNvPr>
          <p:cNvSpPr>
            <a:spLocks noGrp="1"/>
          </p:cNvSpPr>
          <p:nvPr>
            <p:ph type="sldNum" sz="quarter" idx="12"/>
          </p:nvPr>
        </p:nvSpPr>
        <p:spPr/>
        <p:txBody>
          <a:bodyPr/>
          <a:lstStyle>
            <a:lvl1pPr>
              <a:defRPr/>
            </a:lvl1pPr>
          </a:lstStyle>
          <a:p>
            <a:pPr>
              <a:defRPr/>
            </a:pPr>
            <a:fld id="{2273DD98-D31A-5341-9E3F-2C26E6FBC9BA}" type="slidenum">
              <a:rPr lang="en-US" altLang="en-US"/>
              <a:pPr>
                <a:defRPr/>
              </a:pPr>
              <a:t>‹#›</a:t>
            </a:fld>
            <a:endParaRPr lang="en-US" altLang="en-US"/>
          </a:p>
        </p:txBody>
      </p:sp>
    </p:spTree>
    <p:extLst>
      <p:ext uri="{BB962C8B-B14F-4D97-AF65-F5344CB8AC3E}">
        <p14:creationId xmlns:p14="http://schemas.microsoft.com/office/powerpoint/2010/main" val="1224856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A830681-5144-4A6F-2D79-2C29F596BEE3}"/>
              </a:ext>
            </a:extLst>
          </p:cNvPr>
          <p:cNvSpPr>
            <a:spLocks noGrp="1"/>
          </p:cNvSpPr>
          <p:nvPr>
            <p:ph type="dt" sz="half" idx="10"/>
          </p:nvPr>
        </p:nvSpPr>
        <p:spPr/>
        <p:txBody>
          <a:bodyPr/>
          <a:lstStyle>
            <a:lvl1pPr>
              <a:defRPr/>
            </a:lvl1pPr>
          </a:lstStyle>
          <a:p>
            <a:pPr>
              <a:defRPr/>
            </a:pPr>
            <a:r>
              <a:rPr lang="en-US"/>
              <a:t>December 14, 2023</a:t>
            </a:r>
          </a:p>
        </p:txBody>
      </p:sp>
      <p:sp>
        <p:nvSpPr>
          <p:cNvPr id="8" name="Footer Placeholder 4">
            <a:extLst>
              <a:ext uri="{FF2B5EF4-FFF2-40B4-BE49-F238E27FC236}">
                <a16:creationId xmlns:a16="http://schemas.microsoft.com/office/drawing/2014/main" id="{4A8B108C-3B83-7358-50D5-114DB93786FD}"/>
              </a:ext>
            </a:extLst>
          </p:cNvPr>
          <p:cNvSpPr>
            <a:spLocks noGrp="1"/>
          </p:cNvSpPr>
          <p:nvPr>
            <p:ph type="ftr" sz="quarter" idx="11"/>
          </p:nvPr>
        </p:nvSpPr>
        <p:spPr/>
        <p:txBody>
          <a:bodyPr/>
          <a:lstStyle>
            <a:lvl1pPr>
              <a:defRPr/>
            </a:lvl1pPr>
          </a:lstStyle>
          <a:p>
            <a:pPr>
              <a:defRPr/>
            </a:pPr>
            <a:r>
              <a:rPr lang="en-US"/>
              <a:t>Isaiah 49:1-26</a:t>
            </a:r>
          </a:p>
        </p:txBody>
      </p:sp>
      <p:sp>
        <p:nvSpPr>
          <p:cNvPr id="9" name="Slide Number Placeholder 5">
            <a:extLst>
              <a:ext uri="{FF2B5EF4-FFF2-40B4-BE49-F238E27FC236}">
                <a16:creationId xmlns:a16="http://schemas.microsoft.com/office/drawing/2014/main" id="{07E6C571-29E0-63F5-BC14-E1E5620993C1}"/>
              </a:ext>
            </a:extLst>
          </p:cNvPr>
          <p:cNvSpPr>
            <a:spLocks noGrp="1"/>
          </p:cNvSpPr>
          <p:nvPr>
            <p:ph type="sldNum" sz="quarter" idx="12"/>
          </p:nvPr>
        </p:nvSpPr>
        <p:spPr/>
        <p:txBody>
          <a:bodyPr/>
          <a:lstStyle>
            <a:lvl1pPr>
              <a:defRPr/>
            </a:lvl1pPr>
          </a:lstStyle>
          <a:p>
            <a:pPr>
              <a:defRPr/>
            </a:pPr>
            <a:fld id="{BA87F1DB-8DC6-1D4F-9351-52078CA5A994}" type="slidenum">
              <a:rPr lang="en-US" altLang="en-US"/>
              <a:pPr>
                <a:defRPr/>
              </a:pPr>
              <a:t>‹#›</a:t>
            </a:fld>
            <a:endParaRPr lang="en-US" altLang="en-US"/>
          </a:p>
        </p:txBody>
      </p:sp>
    </p:spTree>
    <p:extLst>
      <p:ext uri="{BB962C8B-B14F-4D97-AF65-F5344CB8AC3E}">
        <p14:creationId xmlns:p14="http://schemas.microsoft.com/office/powerpoint/2010/main" val="1441434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50E5B20-F938-22C3-68DE-C12115C29DFF}"/>
              </a:ext>
            </a:extLst>
          </p:cNvPr>
          <p:cNvSpPr>
            <a:spLocks noGrp="1"/>
          </p:cNvSpPr>
          <p:nvPr>
            <p:ph type="dt" sz="half" idx="10"/>
          </p:nvPr>
        </p:nvSpPr>
        <p:spPr/>
        <p:txBody>
          <a:bodyPr/>
          <a:lstStyle>
            <a:lvl1pPr>
              <a:defRPr/>
            </a:lvl1pPr>
          </a:lstStyle>
          <a:p>
            <a:pPr>
              <a:defRPr/>
            </a:pPr>
            <a:r>
              <a:rPr lang="en-US"/>
              <a:t>December 14, 2023</a:t>
            </a:r>
          </a:p>
        </p:txBody>
      </p:sp>
      <p:sp>
        <p:nvSpPr>
          <p:cNvPr id="4" name="Footer Placeholder 4">
            <a:extLst>
              <a:ext uri="{FF2B5EF4-FFF2-40B4-BE49-F238E27FC236}">
                <a16:creationId xmlns:a16="http://schemas.microsoft.com/office/drawing/2014/main" id="{222A17DA-98A2-7739-9B58-357C9E0F0F15}"/>
              </a:ext>
            </a:extLst>
          </p:cNvPr>
          <p:cNvSpPr>
            <a:spLocks noGrp="1"/>
          </p:cNvSpPr>
          <p:nvPr>
            <p:ph type="ftr" sz="quarter" idx="11"/>
          </p:nvPr>
        </p:nvSpPr>
        <p:spPr/>
        <p:txBody>
          <a:bodyPr/>
          <a:lstStyle>
            <a:lvl1pPr>
              <a:defRPr/>
            </a:lvl1pPr>
          </a:lstStyle>
          <a:p>
            <a:pPr>
              <a:defRPr/>
            </a:pPr>
            <a:r>
              <a:rPr lang="en-US"/>
              <a:t>Isaiah 49:1-26</a:t>
            </a:r>
          </a:p>
        </p:txBody>
      </p:sp>
      <p:sp>
        <p:nvSpPr>
          <p:cNvPr id="5" name="Slide Number Placeholder 5">
            <a:extLst>
              <a:ext uri="{FF2B5EF4-FFF2-40B4-BE49-F238E27FC236}">
                <a16:creationId xmlns:a16="http://schemas.microsoft.com/office/drawing/2014/main" id="{569298BE-0033-88AD-3E39-229425363B61}"/>
              </a:ext>
            </a:extLst>
          </p:cNvPr>
          <p:cNvSpPr>
            <a:spLocks noGrp="1"/>
          </p:cNvSpPr>
          <p:nvPr>
            <p:ph type="sldNum" sz="quarter" idx="12"/>
          </p:nvPr>
        </p:nvSpPr>
        <p:spPr/>
        <p:txBody>
          <a:bodyPr/>
          <a:lstStyle>
            <a:lvl1pPr>
              <a:defRPr/>
            </a:lvl1pPr>
          </a:lstStyle>
          <a:p>
            <a:pPr>
              <a:defRPr/>
            </a:pPr>
            <a:fld id="{2F6A4CA6-6DF6-ED4C-AF67-57EB009216FB}" type="slidenum">
              <a:rPr lang="en-US" altLang="en-US"/>
              <a:pPr>
                <a:defRPr/>
              </a:pPr>
              <a:t>‹#›</a:t>
            </a:fld>
            <a:endParaRPr lang="en-US" altLang="en-US"/>
          </a:p>
        </p:txBody>
      </p:sp>
    </p:spTree>
    <p:extLst>
      <p:ext uri="{BB962C8B-B14F-4D97-AF65-F5344CB8AC3E}">
        <p14:creationId xmlns:p14="http://schemas.microsoft.com/office/powerpoint/2010/main" val="3362226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273F3DA-7633-59E6-3D9A-49AA4F5651B3}"/>
              </a:ext>
            </a:extLst>
          </p:cNvPr>
          <p:cNvSpPr>
            <a:spLocks noGrp="1"/>
          </p:cNvSpPr>
          <p:nvPr>
            <p:ph type="dt" sz="half" idx="10"/>
          </p:nvPr>
        </p:nvSpPr>
        <p:spPr/>
        <p:txBody>
          <a:bodyPr/>
          <a:lstStyle>
            <a:lvl1pPr>
              <a:defRPr/>
            </a:lvl1pPr>
          </a:lstStyle>
          <a:p>
            <a:pPr>
              <a:defRPr/>
            </a:pPr>
            <a:r>
              <a:rPr lang="en-US"/>
              <a:t>December 14, 2023</a:t>
            </a:r>
          </a:p>
        </p:txBody>
      </p:sp>
      <p:sp>
        <p:nvSpPr>
          <p:cNvPr id="3" name="Footer Placeholder 4">
            <a:extLst>
              <a:ext uri="{FF2B5EF4-FFF2-40B4-BE49-F238E27FC236}">
                <a16:creationId xmlns:a16="http://schemas.microsoft.com/office/drawing/2014/main" id="{8BAEE2CF-475C-C874-EF98-DC5389FD5D5F}"/>
              </a:ext>
            </a:extLst>
          </p:cNvPr>
          <p:cNvSpPr>
            <a:spLocks noGrp="1"/>
          </p:cNvSpPr>
          <p:nvPr>
            <p:ph type="ftr" sz="quarter" idx="11"/>
          </p:nvPr>
        </p:nvSpPr>
        <p:spPr/>
        <p:txBody>
          <a:bodyPr/>
          <a:lstStyle>
            <a:lvl1pPr>
              <a:defRPr/>
            </a:lvl1pPr>
          </a:lstStyle>
          <a:p>
            <a:pPr>
              <a:defRPr/>
            </a:pPr>
            <a:r>
              <a:rPr lang="en-US"/>
              <a:t>Isaiah 49:1-26</a:t>
            </a:r>
          </a:p>
        </p:txBody>
      </p:sp>
      <p:sp>
        <p:nvSpPr>
          <p:cNvPr id="4" name="Slide Number Placeholder 5">
            <a:extLst>
              <a:ext uri="{FF2B5EF4-FFF2-40B4-BE49-F238E27FC236}">
                <a16:creationId xmlns:a16="http://schemas.microsoft.com/office/drawing/2014/main" id="{B6C36AC8-F558-D34E-88F2-F273C933599A}"/>
              </a:ext>
            </a:extLst>
          </p:cNvPr>
          <p:cNvSpPr>
            <a:spLocks noGrp="1"/>
          </p:cNvSpPr>
          <p:nvPr>
            <p:ph type="sldNum" sz="quarter" idx="12"/>
          </p:nvPr>
        </p:nvSpPr>
        <p:spPr/>
        <p:txBody>
          <a:bodyPr/>
          <a:lstStyle>
            <a:lvl1pPr>
              <a:defRPr/>
            </a:lvl1pPr>
          </a:lstStyle>
          <a:p>
            <a:pPr>
              <a:defRPr/>
            </a:pPr>
            <a:fld id="{B7D9B1DB-F565-B94E-8453-B02D4AD46537}" type="slidenum">
              <a:rPr lang="en-US" altLang="en-US"/>
              <a:pPr>
                <a:defRPr/>
              </a:pPr>
              <a:t>‹#›</a:t>
            </a:fld>
            <a:endParaRPr lang="en-US" altLang="en-US"/>
          </a:p>
        </p:txBody>
      </p:sp>
    </p:spTree>
    <p:extLst>
      <p:ext uri="{BB962C8B-B14F-4D97-AF65-F5344CB8AC3E}">
        <p14:creationId xmlns:p14="http://schemas.microsoft.com/office/powerpoint/2010/main" val="2108631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7CEE931E-FC2D-AF10-D03C-C4C426C58812}"/>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EB1BCC04-A61F-C74E-D2D5-02CF06C0657C}"/>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1A18B9EE-24AB-00BB-DF25-0EBDE52F150F}"/>
              </a:ext>
            </a:extLst>
          </p:cNvPr>
          <p:cNvSpPr>
            <a:spLocks noGrp="1"/>
          </p:cNvSpPr>
          <p:nvPr>
            <p:ph type="sldNum" sz="quarter" idx="12"/>
          </p:nvPr>
        </p:nvSpPr>
        <p:spPr/>
        <p:txBody>
          <a:bodyPr/>
          <a:lstStyle>
            <a:lvl1pPr>
              <a:defRPr/>
            </a:lvl1pPr>
          </a:lstStyle>
          <a:p>
            <a:pPr>
              <a:defRPr/>
            </a:pPr>
            <a:fld id="{05BCC1BA-738C-E64C-A2CA-861AD17F6874}" type="slidenum">
              <a:rPr lang="en-US" altLang="en-US"/>
              <a:pPr>
                <a:defRPr/>
              </a:pPr>
              <a:t>‹#›</a:t>
            </a:fld>
            <a:endParaRPr lang="en-US" altLang="en-US"/>
          </a:p>
        </p:txBody>
      </p:sp>
    </p:spTree>
    <p:extLst>
      <p:ext uri="{BB962C8B-B14F-4D97-AF65-F5344CB8AC3E}">
        <p14:creationId xmlns:p14="http://schemas.microsoft.com/office/powerpoint/2010/main" val="425591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040BF1-8145-CE65-7ACF-4426B2191EA1}"/>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13D7C0C4-E013-AD02-41C5-5259853EBAC6}"/>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D0388CF2-F272-CA70-205F-B61AAA05EDD0}"/>
              </a:ext>
            </a:extLst>
          </p:cNvPr>
          <p:cNvSpPr>
            <a:spLocks noGrp="1"/>
          </p:cNvSpPr>
          <p:nvPr>
            <p:ph type="sldNum" sz="quarter" idx="12"/>
          </p:nvPr>
        </p:nvSpPr>
        <p:spPr/>
        <p:txBody>
          <a:bodyPr/>
          <a:lstStyle>
            <a:lvl1pPr>
              <a:defRPr/>
            </a:lvl1pPr>
          </a:lstStyle>
          <a:p>
            <a:pPr>
              <a:defRPr/>
            </a:pPr>
            <a:fld id="{FD082CFF-930D-4043-B3E3-233330BDFA02}" type="slidenum">
              <a:rPr lang="en-US" altLang="en-US"/>
              <a:pPr>
                <a:defRPr/>
              </a:pPr>
              <a:t>‹#›</a:t>
            </a:fld>
            <a:endParaRPr lang="en-US" altLang="en-US"/>
          </a:p>
        </p:txBody>
      </p:sp>
    </p:spTree>
    <p:extLst>
      <p:ext uri="{BB962C8B-B14F-4D97-AF65-F5344CB8AC3E}">
        <p14:creationId xmlns:p14="http://schemas.microsoft.com/office/powerpoint/2010/main" val="2783559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455277D-3F90-6C98-A7FB-3BD01FD4062A}"/>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EA7BE531-6510-E341-7E7A-CFAE6E3EF591}"/>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A8745FE4-C1EE-E964-989E-8E993D399E1D}"/>
              </a:ext>
            </a:extLst>
          </p:cNvPr>
          <p:cNvSpPr>
            <a:spLocks noGrp="1"/>
          </p:cNvSpPr>
          <p:nvPr>
            <p:ph type="sldNum" sz="quarter" idx="12"/>
          </p:nvPr>
        </p:nvSpPr>
        <p:spPr/>
        <p:txBody>
          <a:bodyPr/>
          <a:lstStyle>
            <a:lvl1pPr>
              <a:defRPr/>
            </a:lvl1pPr>
          </a:lstStyle>
          <a:p>
            <a:pPr>
              <a:defRPr/>
            </a:pPr>
            <a:fld id="{AD16E504-B477-3D48-AC69-291EB3DC6DF0}" type="slidenum">
              <a:rPr lang="en-US" altLang="en-US"/>
              <a:pPr>
                <a:defRPr/>
              </a:pPr>
              <a:t>‹#›</a:t>
            </a:fld>
            <a:endParaRPr lang="en-US" altLang="en-US"/>
          </a:p>
        </p:txBody>
      </p:sp>
    </p:spTree>
    <p:extLst>
      <p:ext uri="{BB962C8B-B14F-4D97-AF65-F5344CB8AC3E}">
        <p14:creationId xmlns:p14="http://schemas.microsoft.com/office/powerpoint/2010/main" val="2047793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2FC02-A9F6-35A0-E3BF-A0D6202FF7F6}"/>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5291BB55-FBAB-3B19-697C-E9574BF10612}"/>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93497B9C-5B29-7C43-84D1-43F61B3D399E}"/>
              </a:ext>
            </a:extLst>
          </p:cNvPr>
          <p:cNvSpPr>
            <a:spLocks noGrp="1"/>
          </p:cNvSpPr>
          <p:nvPr>
            <p:ph type="sldNum" sz="quarter" idx="12"/>
          </p:nvPr>
        </p:nvSpPr>
        <p:spPr/>
        <p:txBody>
          <a:bodyPr/>
          <a:lstStyle>
            <a:lvl1pPr>
              <a:defRPr/>
            </a:lvl1pPr>
          </a:lstStyle>
          <a:p>
            <a:pPr>
              <a:defRPr/>
            </a:pPr>
            <a:fld id="{69FC4EAD-1C9F-D94A-9174-BBF2901FFAEC}" type="slidenum">
              <a:rPr lang="en-US" altLang="en-US"/>
              <a:pPr>
                <a:defRPr/>
              </a:pPr>
              <a:t>‹#›</a:t>
            </a:fld>
            <a:endParaRPr lang="en-US" altLang="en-US"/>
          </a:p>
        </p:txBody>
      </p:sp>
    </p:spTree>
    <p:extLst>
      <p:ext uri="{BB962C8B-B14F-4D97-AF65-F5344CB8AC3E}">
        <p14:creationId xmlns:p14="http://schemas.microsoft.com/office/powerpoint/2010/main" val="1938116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90BEC-96AC-60ED-AEBE-47E0EFBBA357}"/>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95110530-7609-2288-B7F8-78B1EBD59844}"/>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A410E932-EAC4-1646-D1F7-7EA402EAB71E}"/>
              </a:ext>
            </a:extLst>
          </p:cNvPr>
          <p:cNvSpPr>
            <a:spLocks noGrp="1"/>
          </p:cNvSpPr>
          <p:nvPr>
            <p:ph type="sldNum" sz="quarter" idx="12"/>
          </p:nvPr>
        </p:nvSpPr>
        <p:spPr/>
        <p:txBody>
          <a:bodyPr/>
          <a:lstStyle>
            <a:lvl1pPr>
              <a:defRPr/>
            </a:lvl1pPr>
          </a:lstStyle>
          <a:p>
            <a:pPr>
              <a:defRPr/>
            </a:pPr>
            <a:fld id="{30DF4731-5C59-5B4F-B810-51869EF75B39}" type="slidenum">
              <a:rPr lang="en-US" altLang="en-US"/>
              <a:pPr>
                <a:defRPr/>
              </a:pPr>
              <a:t>‹#›</a:t>
            </a:fld>
            <a:endParaRPr lang="en-US" altLang="en-US"/>
          </a:p>
        </p:txBody>
      </p:sp>
    </p:spTree>
    <p:extLst>
      <p:ext uri="{BB962C8B-B14F-4D97-AF65-F5344CB8AC3E}">
        <p14:creationId xmlns:p14="http://schemas.microsoft.com/office/powerpoint/2010/main" val="24923231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D9C48D-3C8C-F831-CDFE-6A8A535CFB59}"/>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B2407C80-E215-32C0-8611-5E25CB47BBA4}"/>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C8706016-E8EA-D604-D9E9-592A27992C82}"/>
              </a:ext>
            </a:extLst>
          </p:cNvPr>
          <p:cNvSpPr>
            <a:spLocks noGrp="1"/>
          </p:cNvSpPr>
          <p:nvPr>
            <p:ph type="sldNum" sz="quarter" idx="12"/>
          </p:nvPr>
        </p:nvSpPr>
        <p:spPr/>
        <p:txBody>
          <a:bodyPr/>
          <a:lstStyle>
            <a:lvl1pPr>
              <a:defRPr/>
            </a:lvl1pPr>
          </a:lstStyle>
          <a:p>
            <a:pPr>
              <a:defRPr/>
            </a:pPr>
            <a:fld id="{346C27C5-3BBB-9B41-A862-73A1B45BBBEE}" type="slidenum">
              <a:rPr lang="en-US" altLang="en-US"/>
              <a:pPr>
                <a:defRPr/>
              </a:pPr>
              <a:t>‹#›</a:t>
            </a:fld>
            <a:endParaRPr lang="en-US" altLang="en-US"/>
          </a:p>
        </p:txBody>
      </p:sp>
    </p:spTree>
    <p:extLst>
      <p:ext uri="{BB962C8B-B14F-4D97-AF65-F5344CB8AC3E}">
        <p14:creationId xmlns:p14="http://schemas.microsoft.com/office/powerpoint/2010/main" val="2479334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EA5DA-4BBD-D25C-6DDD-30841B9F2243}"/>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45FE5394-B116-1A80-D242-96674B8350C7}"/>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57044954-28AB-A28E-36FE-3DC2C2D0D40B}"/>
              </a:ext>
            </a:extLst>
          </p:cNvPr>
          <p:cNvSpPr>
            <a:spLocks noGrp="1"/>
          </p:cNvSpPr>
          <p:nvPr>
            <p:ph type="sldNum" sz="quarter" idx="12"/>
          </p:nvPr>
        </p:nvSpPr>
        <p:spPr/>
        <p:txBody>
          <a:bodyPr/>
          <a:lstStyle>
            <a:lvl1pPr>
              <a:defRPr/>
            </a:lvl1pPr>
          </a:lstStyle>
          <a:p>
            <a:pPr>
              <a:defRPr/>
            </a:pPr>
            <a:fld id="{43AD7ADA-4B0B-2A48-AFB7-8480914ED956}" type="slidenum">
              <a:rPr lang="en-US" altLang="en-US"/>
              <a:pPr>
                <a:defRPr/>
              </a:pPr>
              <a:t>‹#›</a:t>
            </a:fld>
            <a:endParaRPr lang="en-US" altLang="en-US"/>
          </a:p>
        </p:txBody>
      </p:sp>
    </p:spTree>
    <p:extLst>
      <p:ext uri="{BB962C8B-B14F-4D97-AF65-F5344CB8AC3E}">
        <p14:creationId xmlns:p14="http://schemas.microsoft.com/office/powerpoint/2010/main" val="42347596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E84CDC-44A0-0E4D-4B88-B22531F898DF}"/>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FF2C6A8C-0C68-E4EF-4B7B-CF9A467E288D}"/>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C27C6055-CBAC-9E96-171F-F6EE263F0668}"/>
              </a:ext>
            </a:extLst>
          </p:cNvPr>
          <p:cNvSpPr>
            <a:spLocks noGrp="1"/>
          </p:cNvSpPr>
          <p:nvPr>
            <p:ph type="sldNum" sz="quarter" idx="12"/>
          </p:nvPr>
        </p:nvSpPr>
        <p:spPr/>
        <p:txBody>
          <a:bodyPr/>
          <a:lstStyle>
            <a:lvl1pPr>
              <a:defRPr/>
            </a:lvl1pPr>
          </a:lstStyle>
          <a:p>
            <a:pPr>
              <a:defRPr/>
            </a:pPr>
            <a:fld id="{8C831512-6762-9742-89D6-FA16FB6B48A4}" type="slidenum">
              <a:rPr lang="en-US" altLang="en-US"/>
              <a:pPr>
                <a:defRPr/>
              </a:pPr>
              <a:t>‹#›</a:t>
            </a:fld>
            <a:endParaRPr lang="en-US" altLang="en-US"/>
          </a:p>
        </p:txBody>
      </p:sp>
    </p:spTree>
    <p:extLst>
      <p:ext uri="{BB962C8B-B14F-4D97-AF65-F5344CB8AC3E}">
        <p14:creationId xmlns:p14="http://schemas.microsoft.com/office/powerpoint/2010/main" val="33378361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083A595-94AE-71FB-5F0D-AC7E44EF9257}"/>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29C734B3-75EB-DC12-9663-4514EE6DF63C}"/>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26E98656-F5E6-EC21-6B24-D105983C98B2}"/>
              </a:ext>
            </a:extLst>
          </p:cNvPr>
          <p:cNvSpPr>
            <a:spLocks noGrp="1"/>
          </p:cNvSpPr>
          <p:nvPr>
            <p:ph type="sldNum" sz="quarter" idx="12"/>
          </p:nvPr>
        </p:nvSpPr>
        <p:spPr/>
        <p:txBody>
          <a:bodyPr/>
          <a:lstStyle>
            <a:lvl1pPr>
              <a:defRPr/>
            </a:lvl1pPr>
          </a:lstStyle>
          <a:p>
            <a:pPr>
              <a:defRPr/>
            </a:pPr>
            <a:fld id="{35A89F2F-165C-CE41-B035-667A0E42372B}" type="slidenum">
              <a:rPr lang="en-US" altLang="en-US"/>
              <a:pPr>
                <a:defRPr/>
              </a:pPr>
              <a:t>‹#›</a:t>
            </a:fld>
            <a:endParaRPr lang="en-US" altLang="en-US"/>
          </a:p>
        </p:txBody>
      </p:sp>
    </p:spTree>
    <p:extLst>
      <p:ext uri="{BB962C8B-B14F-4D97-AF65-F5344CB8AC3E}">
        <p14:creationId xmlns:p14="http://schemas.microsoft.com/office/powerpoint/2010/main" val="2395124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7E6CA2E-257D-4C63-2FDA-C470154E177B}"/>
              </a:ext>
            </a:extLst>
          </p:cNvPr>
          <p:cNvSpPr>
            <a:spLocks noGrp="1"/>
          </p:cNvSpPr>
          <p:nvPr>
            <p:ph type="dt" sz="half" idx="10"/>
          </p:nvPr>
        </p:nvSpPr>
        <p:spPr/>
        <p:txBody>
          <a:bodyPr/>
          <a:lstStyle>
            <a:lvl1pPr>
              <a:defRPr/>
            </a:lvl1pPr>
          </a:lstStyle>
          <a:p>
            <a:pPr>
              <a:defRPr/>
            </a:pPr>
            <a:r>
              <a:rPr lang="en-US"/>
              <a:t>December 14, 2023</a:t>
            </a:r>
          </a:p>
        </p:txBody>
      </p:sp>
      <p:sp>
        <p:nvSpPr>
          <p:cNvPr id="8" name="Footer Placeholder 4">
            <a:extLst>
              <a:ext uri="{FF2B5EF4-FFF2-40B4-BE49-F238E27FC236}">
                <a16:creationId xmlns:a16="http://schemas.microsoft.com/office/drawing/2014/main" id="{A39C0EF1-ED45-8CA8-81FE-79DA7A56D19E}"/>
              </a:ext>
            </a:extLst>
          </p:cNvPr>
          <p:cNvSpPr>
            <a:spLocks noGrp="1"/>
          </p:cNvSpPr>
          <p:nvPr>
            <p:ph type="ftr" sz="quarter" idx="11"/>
          </p:nvPr>
        </p:nvSpPr>
        <p:spPr/>
        <p:txBody>
          <a:bodyPr/>
          <a:lstStyle>
            <a:lvl1pPr>
              <a:defRPr/>
            </a:lvl1pPr>
          </a:lstStyle>
          <a:p>
            <a:pPr>
              <a:defRPr/>
            </a:pPr>
            <a:r>
              <a:rPr lang="en-US"/>
              <a:t>Isaiah 49:1-26</a:t>
            </a:r>
          </a:p>
        </p:txBody>
      </p:sp>
      <p:sp>
        <p:nvSpPr>
          <p:cNvPr id="9" name="Slide Number Placeholder 5">
            <a:extLst>
              <a:ext uri="{FF2B5EF4-FFF2-40B4-BE49-F238E27FC236}">
                <a16:creationId xmlns:a16="http://schemas.microsoft.com/office/drawing/2014/main" id="{1BB56582-90D0-C100-D01E-939ABD93A64B}"/>
              </a:ext>
            </a:extLst>
          </p:cNvPr>
          <p:cNvSpPr>
            <a:spLocks noGrp="1"/>
          </p:cNvSpPr>
          <p:nvPr>
            <p:ph type="sldNum" sz="quarter" idx="12"/>
          </p:nvPr>
        </p:nvSpPr>
        <p:spPr/>
        <p:txBody>
          <a:bodyPr/>
          <a:lstStyle>
            <a:lvl1pPr>
              <a:defRPr/>
            </a:lvl1pPr>
          </a:lstStyle>
          <a:p>
            <a:pPr>
              <a:defRPr/>
            </a:pPr>
            <a:fld id="{F261AFCD-4B97-6E41-A8A9-26F4A130CAE5}" type="slidenum">
              <a:rPr lang="en-US" altLang="en-US"/>
              <a:pPr>
                <a:defRPr/>
              </a:pPr>
              <a:t>‹#›</a:t>
            </a:fld>
            <a:endParaRPr lang="en-US" altLang="en-US"/>
          </a:p>
        </p:txBody>
      </p:sp>
    </p:spTree>
    <p:extLst>
      <p:ext uri="{BB962C8B-B14F-4D97-AF65-F5344CB8AC3E}">
        <p14:creationId xmlns:p14="http://schemas.microsoft.com/office/powerpoint/2010/main" val="1690924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FE1195F-6818-85CD-3CF3-DA0F39024D4B}"/>
              </a:ext>
            </a:extLst>
          </p:cNvPr>
          <p:cNvSpPr>
            <a:spLocks noGrp="1"/>
          </p:cNvSpPr>
          <p:nvPr>
            <p:ph type="dt" sz="half" idx="10"/>
          </p:nvPr>
        </p:nvSpPr>
        <p:spPr/>
        <p:txBody>
          <a:bodyPr/>
          <a:lstStyle>
            <a:lvl1pPr>
              <a:defRPr/>
            </a:lvl1pPr>
          </a:lstStyle>
          <a:p>
            <a:pPr>
              <a:defRPr/>
            </a:pPr>
            <a:r>
              <a:rPr lang="en-US"/>
              <a:t>December 14, 2023</a:t>
            </a:r>
          </a:p>
        </p:txBody>
      </p:sp>
      <p:sp>
        <p:nvSpPr>
          <p:cNvPr id="4" name="Footer Placeholder 4">
            <a:extLst>
              <a:ext uri="{FF2B5EF4-FFF2-40B4-BE49-F238E27FC236}">
                <a16:creationId xmlns:a16="http://schemas.microsoft.com/office/drawing/2014/main" id="{1B09391A-D5B0-90E6-E7B8-4BE3057C4872}"/>
              </a:ext>
            </a:extLst>
          </p:cNvPr>
          <p:cNvSpPr>
            <a:spLocks noGrp="1"/>
          </p:cNvSpPr>
          <p:nvPr>
            <p:ph type="ftr" sz="quarter" idx="11"/>
          </p:nvPr>
        </p:nvSpPr>
        <p:spPr/>
        <p:txBody>
          <a:bodyPr/>
          <a:lstStyle>
            <a:lvl1pPr>
              <a:defRPr/>
            </a:lvl1pPr>
          </a:lstStyle>
          <a:p>
            <a:pPr>
              <a:defRPr/>
            </a:pPr>
            <a:r>
              <a:rPr lang="en-US"/>
              <a:t>Isaiah 49:1-26</a:t>
            </a:r>
          </a:p>
        </p:txBody>
      </p:sp>
      <p:sp>
        <p:nvSpPr>
          <p:cNvPr id="5" name="Slide Number Placeholder 5">
            <a:extLst>
              <a:ext uri="{FF2B5EF4-FFF2-40B4-BE49-F238E27FC236}">
                <a16:creationId xmlns:a16="http://schemas.microsoft.com/office/drawing/2014/main" id="{4FB693CC-7FCE-C5BB-21C0-3BE9D71EC087}"/>
              </a:ext>
            </a:extLst>
          </p:cNvPr>
          <p:cNvSpPr>
            <a:spLocks noGrp="1"/>
          </p:cNvSpPr>
          <p:nvPr>
            <p:ph type="sldNum" sz="quarter" idx="12"/>
          </p:nvPr>
        </p:nvSpPr>
        <p:spPr/>
        <p:txBody>
          <a:bodyPr/>
          <a:lstStyle>
            <a:lvl1pPr>
              <a:defRPr/>
            </a:lvl1pPr>
          </a:lstStyle>
          <a:p>
            <a:pPr>
              <a:defRPr/>
            </a:pPr>
            <a:fld id="{EC20A2A9-695E-1847-8EAE-0668A48F3807}" type="slidenum">
              <a:rPr lang="en-US" altLang="en-US"/>
              <a:pPr>
                <a:defRPr/>
              </a:pPr>
              <a:t>‹#›</a:t>
            </a:fld>
            <a:endParaRPr lang="en-US" altLang="en-US"/>
          </a:p>
        </p:txBody>
      </p:sp>
    </p:spTree>
    <p:extLst>
      <p:ext uri="{BB962C8B-B14F-4D97-AF65-F5344CB8AC3E}">
        <p14:creationId xmlns:p14="http://schemas.microsoft.com/office/powerpoint/2010/main" val="1548428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E88B6E0-6C5A-3CB4-4E2F-F79341B08E0A}"/>
              </a:ext>
            </a:extLst>
          </p:cNvPr>
          <p:cNvSpPr>
            <a:spLocks noGrp="1"/>
          </p:cNvSpPr>
          <p:nvPr>
            <p:ph type="dt" sz="half" idx="10"/>
          </p:nvPr>
        </p:nvSpPr>
        <p:spPr/>
        <p:txBody>
          <a:bodyPr/>
          <a:lstStyle>
            <a:lvl1pPr>
              <a:defRPr/>
            </a:lvl1pPr>
          </a:lstStyle>
          <a:p>
            <a:pPr>
              <a:defRPr/>
            </a:pPr>
            <a:r>
              <a:rPr lang="en-US"/>
              <a:t>December 14, 2023</a:t>
            </a:r>
          </a:p>
        </p:txBody>
      </p:sp>
      <p:sp>
        <p:nvSpPr>
          <p:cNvPr id="3" name="Footer Placeholder 4">
            <a:extLst>
              <a:ext uri="{FF2B5EF4-FFF2-40B4-BE49-F238E27FC236}">
                <a16:creationId xmlns:a16="http://schemas.microsoft.com/office/drawing/2014/main" id="{E5BB08C3-CAF6-5247-FBB0-E371B4207AF0}"/>
              </a:ext>
            </a:extLst>
          </p:cNvPr>
          <p:cNvSpPr>
            <a:spLocks noGrp="1"/>
          </p:cNvSpPr>
          <p:nvPr>
            <p:ph type="ftr" sz="quarter" idx="11"/>
          </p:nvPr>
        </p:nvSpPr>
        <p:spPr/>
        <p:txBody>
          <a:bodyPr/>
          <a:lstStyle>
            <a:lvl1pPr>
              <a:defRPr/>
            </a:lvl1pPr>
          </a:lstStyle>
          <a:p>
            <a:pPr>
              <a:defRPr/>
            </a:pPr>
            <a:r>
              <a:rPr lang="en-US"/>
              <a:t>Isaiah 49:1-26</a:t>
            </a:r>
          </a:p>
        </p:txBody>
      </p:sp>
      <p:sp>
        <p:nvSpPr>
          <p:cNvPr id="4" name="Slide Number Placeholder 5">
            <a:extLst>
              <a:ext uri="{FF2B5EF4-FFF2-40B4-BE49-F238E27FC236}">
                <a16:creationId xmlns:a16="http://schemas.microsoft.com/office/drawing/2014/main" id="{AB6E4CAC-9510-CFED-5DC0-BC87871931A9}"/>
              </a:ext>
            </a:extLst>
          </p:cNvPr>
          <p:cNvSpPr>
            <a:spLocks noGrp="1"/>
          </p:cNvSpPr>
          <p:nvPr>
            <p:ph type="sldNum" sz="quarter" idx="12"/>
          </p:nvPr>
        </p:nvSpPr>
        <p:spPr/>
        <p:txBody>
          <a:bodyPr/>
          <a:lstStyle>
            <a:lvl1pPr>
              <a:defRPr/>
            </a:lvl1pPr>
          </a:lstStyle>
          <a:p>
            <a:pPr>
              <a:defRPr/>
            </a:pPr>
            <a:fld id="{4B1BD3DC-940C-084F-824B-EBF43E54A963}" type="slidenum">
              <a:rPr lang="en-US" altLang="en-US"/>
              <a:pPr>
                <a:defRPr/>
              </a:pPr>
              <a:t>‹#›</a:t>
            </a:fld>
            <a:endParaRPr lang="en-US" altLang="en-US"/>
          </a:p>
        </p:txBody>
      </p:sp>
    </p:spTree>
    <p:extLst>
      <p:ext uri="{BB962C8B-B14F-4D97-AF65-F5344CB8AC3E}">
        <p14:creationId xmlns:p14="http://schemas.microsoft.com/office/powerpoint/2010/main" val="2774701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41E843-5B5D-3EF7-5FCF-49E9F407E5F0}"/>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D3DAA68B-5CC0-1CE8-7910-DED44C4A6A7A}"/>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3716D4AB-EDA0-F099-A71F-6AE464B5888D}"/>
              </a:ext>
            </a:extLst>
          </p:cNvPr>
          <p:cNvSpPr>
            <a:spLocks noGrp="1"/>
          </p:cNvSpPr>
          <p:nvPr>
            <p:ph type="sldNum" sz="quarter" idx="12"/>
          </p:nvPr>
        </p:nvSpPr>
        <p:spPr/>
        <p:txBody>
          <a:bodyPr/>
          <a:lstStyle>
            <a:lvl1pPr>
              <a:defRPr/>
            </a:lvl1pPr>
          </a:lstStyle>
          <a:p>
            <a:pPr>
              <a:defRPr/>
            </a:pPr>
            <a:fld id="{73C7CBA1-B78A-3C46-9BB4-DF2605439DF9}" type="slidenum">
              <a:rPr lang="en-US" altLang="en-US"/>
              <a:pPr>
                <a:defRPr/>
              </a:pPr>
              <a:t>‹#›</a:t>
            </a:fld>
            <a:endParaRPr lang="en-US" altLang="en-US"/>
          </a:p>
        </p:txBody>
      </p:sp>
    </p:spTree>
    <p:extLst>
      <p:ext uri="{BB962C8B-B14F-4D97-AF65-F5344CB8AC3E}">
        <p14:creationId xmlns:p14="http://schemas.microsoft.com/office/powerpoint/2010/main" val="21742304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29BCCE2-56EF-DC99-9EC6-058B179D2302}"/>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6AA2B714-ADD0-28FE-7688-3E0FA2AD1AFD}"/>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E80A75B2-16E9-4545-5F43-DBD24DB761D9}"/>
              </a:ext>
            </a:extLst>
          </p:cNvPr>
          <p:cNvSpPr>
            <a:spLocks noGrp="1"/>
          </p:cNvSpPr>
          <p:nvPr>
            <p:ph type="sldNum" sz="quarter" idx="12"/>
          </p:nvPr>
        </p:nvSpPr>
        <p:spPr/>
        <p:txBody>
          <a:bodyPr/>
          <a:lstStyle>
            <a:lvl1pPr>
              <a:defRPr/>
            </a:lvl1pPr>
          </a:lstStyle>
          <a:p>
            <a:pPr>
              <a:defRPr/>
            </a:pPr>
            <a:fld id="{E6FC612D-4361-D641-8EBB-E8D2AD74588F}" type="slidenum">
              <a:rPr lang="en-US" altLang="en-US"/>
              <a:pPr>
                <a:defRPr/>
              </a:pPr>
              <a:t>‹#›</a:t>
            </a:fld>
            <a:endParaRPr lang="en-US" altLang="en-US"/>
          </a:p>
        </p:txBody>
      </p:sp>
    </p:spTree>
    <p:extLst>
      <p:ext uri="{BB962C8B-B14F-4D97-AF65-F5344CB8AC3E}">
        <p14:creationId xmlns:p14="http://schemas.microsoft.com/office/powerpoint/2010/main" val="4648691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E2E4BA4-E9DA-0ECA-29D9-2B51A952E58B}"/>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DABAC0AD-0871-643F-86F6-B0175AACC7F7}"/>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963E8AA6-0C45-59E1-98AA-B500393D7BDE}"/>
              </a:ext>
            </a:extLst>
          </p:cNvPr>
          <p:cNvSpPr>
            <a:spLocks noGrp="1"/>
          </p:cNvSpPr>
          <p:nvPr>
            <p:ph type="sldNum" sz="quarter" idx="12"/>
          </p:nvPr>
        </p:nvSpPr>
        <p:spPr/>
        <p:txBody>
          <a:bodyPr/>
          <a:lstStyle>
            <a:lvl1pPr>
              <a:defRPr/>
            </a:lvl1pPr>
          </a:lstStyle>
          <a:p>
            <a:pPr>
              <a:defRPr/>
            </a:pPr>
            <a:fld id="{59F4E19B-CEFE-4248-B412-AC7675D1C04A}" type="slidenum">
              <a:rPr lang="en-US" altLang="en-US"/>
              <a:pPr>
                <a:defRPr/>
              </a:pPr>
              <a:t>‹#›</a:t>
            </a:fld>
            <a:endParaRPr lang="en-US" altLang="en-US"/>
          </a:p>
        </p:txBody>
      </p:sp>
    </p:spTree>
    <p:extLst>
      <p:ext uri="{BB962C8B-B14F-4D97-AF65-F5344CB8AC3E}">
        <p14:creationId xmlns:p14="http://schemas.microsoft.com/office/powerpoint/2010/main" val="15048798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3FBDC1-ADD2-637E-C0AE-2DCEA6976B0B}"/>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17DC146E-5363-88AE-0118-BC40B00BF5DC}"/>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EB5C6770-C74F-669F-092F-C2563D9EEBEF}"/>
              </a:ext>
            </a:extLst>
          </p:cNvPr>
          <p:cNvSpPr>
            <a:spLocks noGrp="1"/>
          </p:cNvSpPr>
          <p:nvPr>
            <p:ph type="sldNum" sz="quarter" idx="12"/>
          </p:nvPr>
        </p:nvSpPr>
        <p:spPr/>
        <p:txBody>
          <a:bodyPr/>
          <a:lstStyle>
            <a:lvl1pPr>
              <a:defRPr/>
            </a:lvl1pPr>
          </a:lstStyle>
          <a:p>
            <a:pPr>
              <a:defRPr/>
            </a:pPr>
            <a:fld id="{3F1A40E2-0C99-FC42-B167-18FF07BD4B7C}" type="slidenum">
              <a:rPr lang="en-US" altLang="en-US"/>
              <a:pPr>
                <a:defRPr/>
              </a:pPr>
              <a:t>‹#›</a:t>
            </a:fld>
            <a:endParaRPr lang="en-US" altLang="en-US"/>
          </a:p>
        </p:txBody>
      </p:sp>
    </p:spTree>
    <p:extLst>
      <p:ext uri="{BB962C8B-B14F-4D97-AF65-F5344CB8AC3E}">
        <p14:creationId xmlns:p14="http://schemas.microsoft.com/office/powerpoint/2010/main" val="6668198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1C803-19BD-9041-15F0-44A3DD3CB89D}"/>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20FFEE7C-2889-451B-3818-5A6479954FEC}"/>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9A8F1F58-033C-5330-CA42-884EA759BFCD}"/>
              </a:ext>
            </a:extLst>
          </p:cNvPr>
          <p:cNvSpPr>
            <a:spLocks noGrp="1"/>
          </p:cNvSpPr>
          <p:nvPr>
            <p:ph type="sldNum" sz="quarter" idx="12"/>
          </p:nvPr>
        </p:nvSpPr>
        <p:spPr/>
        <p:txBody>
          <a:bodyPr/>
          <a:lstStyle>
            <a:lvl1pPr>
              <a:defRPr/>
            </a:lvl1pPr>
          </a:lstStyle>
          <a:p>
            <a:pPr>
              <a:defRPr/>
            </a:pPr>
            <a:fld id="{A804A0B8-0009-5546-91EF-01B9A3FB0318}" type="slidenum">
              <a:rPr lang="en-US" altLang="en-US"/>
              <a:pPr>
                <a:defRPr/>
              </a:pPr>
              <a:t>‹#›</a:t>
            </a:fld>
            <a:endParaRPr lang="en-US" altLang="en-US"/>
          </a:p>
        </p:txBody>
      </p:sp>
    </p:spTree>
    <p:extLst>
      <p:ext uri="{BB962C8B-B14F-4D97-AF65-F5344CB8AC3E}">
        <p14:creationId xmlns:p14="http://schemas.microsoft.com/office/powerpoint/2010/main" val="8253024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5D6362-288D-1575-1405-DABFBEF8D9A9}"/>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33F381BE-FFAB-E287-4E46-0D4DA987EDD5}"/>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BC7582F6-200F-8B22-47A2-58A4EEB04A8E}"/>
              </a:ext>
            </a:extLst>
          </p:cNvPr>
          <p:cNvSpPr>
            <a:spLocks noGrp="1"/>
          </p:cNvSpPr>
          <p:nvPr>
            <p:ph type="sldNum" sz="quarter" idx="12"/>
          </p:nvPr>
        </p:nvSpPr>
        <p:spPr/>
        <p:txBody>
          <a:bodyPr/>
          <a:lstStyle>
            <a:lvl1pPr>
              <a:defRPr/>
            </a:lvl1pPr>
          </a:lstStyle>
          <a:p>
            <a:pPr>
              <a:defRPr/>
            </a:pPr>
            <a:fld id="{4E0FE9F6-CD68-6448-B86D-226E90C084F6}" type="slidenum">
              <a:rPr lang="en-US" altLang="en-US"/>
              <a:pPr>
                <a:defRPr/>
              </a:pPr>
              <a:t>‹#›</a:t>
            </a:fld>
            <a:endParaRPr lang="en-US" altLang="en-US"/>
          </a:p>
        </p:txBody>
      </p:sp>
    </p:spTree>
    <p:extLst>
      <p:ext uri="{BB962C8B-B14F-4D97-AF65-F5344CB8AC3E}">
        <p14:creationId xmlns:p14="http://schemas.microsoft.com/office/powerpoint/2010/main" val="24795403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5F5E3-1799-D8E8-7A36-9072D2BD3000}"/>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4F156867-0007-EB1D-7C6E-A4E3F04F26B7}"/>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3BE77F20-783B-CDE2-D2A0-6FDC718081E6}"/>
              </a:ext>
            </a:extLst>
          </p:cNvPr>
          <p:cNvSpPr>
            <a:spLocks noGrp="1"/>
          </p:cNvSpPr>
          <p:nvPr>
            <p:ph type="sldNum" sz="quarter" idx="12"/>
          </p:nvPr>
        </p:nvSpPr>
        <p:spPr/>
        <p:txBody>
          <a:bodyPr/>
          <a:lstStyle>
            <a:lvl1pPr>
              <a:defRPr/>
            </a:lvl1pPr>
          </a:lstStyle>
          <a:p>
            <a:pPr>
              <a:defRPr/>
            </a:pPr>
            <a:fld id="{DAC668E4-7F91-9243-A2D8-8D24EA9B141B}" type="slidenum">
              <a:rPr lang="en-US" altLang="en-US"/>
              <a:pPr>
                <a:defRPr/>
              </a:pPr>
              <a:t>‹#›</a:t>
            </a:fld>
            <a:endParaRPr lang="en-US" altLang="en-US"/>
          </a:p>
        </p:txBody>
      </p:sp>
    </p:spTree>
    <p:extLst>
      <p:ext uri="{BB962C8B-B14F-4D97-AF65-F5344CB8AC3E}">
        <p14:creationId xmlns:p14="http://schemas.microsoft.com/office/powerpoint/2010/main" val="16601535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892C4F-C7DE-D702-6520-2A788BF9EB7E}"/>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AB12FFA7-C18E-F80B-BD6A-CC60C95723E5}"/>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2AEE7B9B-5D59-1BB2-F760-E6767F62446D}"/>
              </a:ext>
            </a:extLst>
          </p:cNvPr>
          <p:cNvSpPr>
            <a:spLocks noGrp="1"/>
          </p:cNvSpPr>
          <p:nvPr>
            <p:ph type="sldNum" sz="quarter" idx="12"/>
          </p:nvPr>
        </p:nvSpPr>
        <p:spPr/>
        <p:txBody>
          <a:bodyPr/>
          <a:lstStyle>
            <a:lvl1pPr>
              <a:defRPr/>
            </a:lvl1pPr>
          </a:lstStyle>
          <a:p>
            <a:pPr>
              <a:defRPr/>
            </a:pPr>
            <a:fld id="{D9D7E968-5CCF-5D44-99B0-193B4A98D61D}" type="slidenum">
              <a:rPr lang="en-US" altLang="en-US"/>
              <a:pPr>
                <a:defRPr/>
              </a:pPr>
              <a:t>‹#›</a:t>
            </a:fld>
            <a:endParaRPr lang="en-US" altLang="en-US"/>
          </a:p>
        </p:txBody>
      </p:sp>
    </p:spTree>
    <p:extLst>
      <p:ext uri="{BB962C8B-B14F-4D97-AF65-F5344CB8AC3E}">
        <p14:creationId xmlns:p14="http://schemas.microsoft.com/office/powerpoint/2010/main" val="37073502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B1344F5-6D41-87B3-E363-20676790181A}"/>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447DEEE2-0284-17D1-3493-5CD7494966B8}"/>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29F4E548-380F-BCA7-DBB3-64E91EA87C01}"/>
              </a:ext>
            </a:extLst>
          </p:cNvPr>
          <p:cNvSpPr>
            <a:spLocks noGrp="1"/>
          </p:cNvSpPr>
          <p:nvPr>
            <p:ph type="sldNum" sz="quarter" idx="12"/>
          </p:nvPr>
        </p:nvSpPr>
        <p:spPr/>
        <p:txBody>
          <a:bodyPr/>
          <a:lstStyle>
            <a:lvl1pPr>
              <a:defRPr/>
            </a:lvl1pPr>
          </a:lstStyle>
          <a:p>
            <a:pPr>
              <a:defRPr/>
            </a:pPr>
            <a:fld id="{71518C15-CAED-414B-89A5-34844AE8AD64}" type="slidenum">
              <a:rPr lang="en-US" altLang="en-US"/>
              <a:pPr>
                <a:defRPr/>
              </a:pPr>
              <a:t>‹#›</a:t>
            </a:fld>
            <a:endParaRPr lang="en-US" altLang="en-US"/>
          </a:p>
        </p:txBody>
      </p:sp>
    </p:spTree>
    <p:extLst>
      <p:ext uri="{BB962C8B-B14F-4D97-AF65-F5344CB8AC3E}">
        <p14:creationId xmlns:p14="http://schemas.microsoft.com/office/powerpoint/2010/main" val="16177781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D9E2847-A37B-B3E5-DEB4-AC34A7549E22}"/>
              </a:ext>
            </a:extLst>
          </p:cNvPr>
          <p:cNvSpPr>
            <a:spLocks noGrp="1"/>
          </p:cNvSpPr>
          <p:nvPr>
            <p:ph type="dt" sz="half" idx="10"/>
          </p:nvPr>
        </p:nvSpPr>
        <p:spPr/>
        <p:txBody>
          <a:bodyPr/>
          <a:lstStyle>
            <a:lvl1pPr>
              <a:defRPr/>
            </a:lvl1pPr>
          </a:lstStyle>
          <a:p>
            <a:pPr>
              <a:defRPr/>
            </a:pPr>
            <a:r>
              <a:rPr lang="en-US"/>
              <a:t>December 14, 2023</a:t>
            </a:r>
          </a:p>
        </p:txBody>
      </p:sp>
      <p:sp>
        <p:nvSpPr>
          <p:cNvPr id="8" name="Footer Placeholder 4">
            <a:extLst>
              <a:ext uri="{FF2B5EF4-FFF2-40B4-BE49-F238E27FC236}">
                <a16:creationId xmlns:a16="http://schemas.microsoft.com/office/drawing/2014/main" id="{1770A19A-3866-0B9C-916A-803FEA761C65}"/>
              </a:ext>
            </a:extLst>
          </p:cNvPr>
          <p:cNvSpPr>
            <a:spLocks noGrp="1"/>
          </p:cNvSpPr>
          <p:nvPr>
            <p:ph type="ftr" sz="quarter" idx="11"/>
          </p:nvPr>
        </p:nvSpPr>
        <p:spPr/>
        <p:txBody>
          <a:bodyPr/>
          <a:lstStyle>
            <a:lvl1pPr>
              <a:defRPr/>
            </a:lvl1pPr>
          </a:lstStyle>
          <a:p>
            <a:pPr>
              <a:defRPr/>
            </a:pPr>
            <a:r>
              <a:rPr lang="en-US"/>
              <a:t>Isaiah 49:1-26</a:t>
            </a:r>
          </a:p>
        </p:txBody>
      </p:sp>
      <p:sp>
        <p:nvSpPr>
          <p:cNvPr id="9" name="Slide Number Placeholder 5">
            <a:extLst>
              <a:ext uri="{FF2B5EF4-FFF2-40B4-BE49-F238E27FC236}">
                <a16:creationId xmlns:a16="http://schemas.microsoft.com/office/drawing/2014/main" id="{97A152A4-0FBF-9987-5A8C-8ADEFC945957}"/>
              </a:ext>
            </a:extLst>
          </p:cNvPr>
          <p:cNvSpPr>
            <a:spLocks noGrp="1"/>
          </p:cNvSpPr>
          <p:nvPr>
            <p:ph type="sldNum" sz="quarter" idx="12"/>
          </p:nvPr>
        </p:nvSpPr>
        <p:spPr/>
        <p:txBody>
          <a:bodyPr/>
          <a:lstStyle>
            <a:lvl1pPr>
              <a:defRPr/>
            </a:lvl1pPr>
          </a:lstStyle>
          <a:p>
            <a:pPr>
              <a:defRPr/>
            </a:pPr>
            <a:fld id="{A4A19E32-1864-1149-BF90-1181495D85ED}" type="slidenum">
              <a:rPr lang="en-US" altLang="en-US"/>
              <a:pPr>
                <a:defRPr/>
              </a:pPr>
              <a:t>‹#›</a:t>
            </a:fld>
            <a:endParaRPr lang="en-US" altLang="en-US"/>
          </a:p>
        </p:txBody>
      </p:sp>
    </p:spTree>
    <p:extLst>
      <p:ext uri="{BB962C8B-B14F-4D97-AF65-F5344CB8AC3E}">
        <p14:creationId xmlns:p14="http://schemas.microsoft.com/office/powerpoint/2010/main" val="23763014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9427492-7C66-2238-76DE-C464AABE382F}"/>
              </a:ext>
            </a:extLst>
          </p:cNvPr>
          <p:cNvSpPr>
            <a:spLocks noGrp="1"/>
          </p:cNvSpPr>
          <p:nvPr>
            <p:ph type="dt" sz="half" idx="10"/>
          </p:nvPr>
        </p:nvSpPr>
        <p:spPr/>
        <p:txBody>
          <a:bodyPr/>
          <a:lstStyle>
            <a:lvl1pPr>
              <a:defRPr/>
            </a:lvl1pPr>
          </a:lstStyle>
          <a:p>
            <a:pPr>
              <a:defRPr/>
            </a:pPr>
            <a:r>
              <a:rPr lang="en-US"/>
              <a:t>December 14, 2023</a:t>
            </a:r>
          </a:p>
        </p:txBody>
      </p:sp>
      <p:sp>
        <p:nvSpPr>
          <p:cNvPr id="4" name="Footer Placeholder 4">
            <a:extLst>
              <a:ext uri="{FF2B5EF4-FFF2-40B4-BE49-F238E27FC236}">
                <a16:creationId xmlns:a16="http://schemas.microsoft.com/office/drawing/2014/main" id="{1577A8B2-768A-124B-67ED-A14073D7325A}"/>
              </a:ext>
            </a:extLst>
          </p:cNvPr>
          <p:cNvSpPr>
            <a:spLocks noGrp="1"/>
          </p:cNvSpPr>
          <p:nvPr>
            <p:ph type="ftr" sz="quarter" idx="11"/>
          </p:nvPr>
        </p:nvSpPr>
        <p:spPr/>
        <p:txBody>
          <a:bodyPr/>
          <a:lstStyle>
            <a:lvl1pPr>
              <a:defRPr/>
            </a:lvl1pPr>
          </a:lstStyle>
          <a:p>
            <a:pPr>
              <a:defRPr/>
            </a:pPr>
            <a:r>
              <a:rPr lang="en-US"/>
              <a:t>Isaiah 49:1-26</a:t>
            </a:r>
          </a:p>
        </p:txBody>
      </p:sp>
      <p:sp>
        <p:nvSpPr>
          <p:cNvPr id="5" name="Slide Number Placeholder 5">
            <a:extLst>
              <a:ext uri="{FF2B5EF4-FFF2-40B4-BE49-F238E27FC236}">
                <a16:creationId xmlns:a16="http://schemas.microsoft.com/office/drawing/2014/main" id="{78A9B158-B0BB-A9AF-E4F2-59A028215AE0}"/>
              </a:ext>
            </a:extLst>
          </p:cNvPr>
          <p:cNvSpPr>
            <a:spLocks noGrp="1"/>
          </p:cNvSpPr>
          <p:nvPr>
            <p:ph type="sldNum" sz="quarter" idx="12"/>
          </p:nvPr>
        </p:nvSpPr>
        <p:spPr/>
        <p:txBody>
          <a:bodyPr/>
          <a:lstStyle>
            <a:lvl1pPr>
              <a:defRPr/>
            </a:lvl1pPr>
          </a:lstStyle>
          <a:p>
            <a:pPr>
              <a:defRPr/>
            </a:pPr>
            <a:fld id="{AB5EA4B0-281D-F446-A060-6854647766ED}" type="slidenum">
              <a:rPr lang="en-US" altLang="en-US"/>
              <a:pPr>
                <a:defRPr/>
              </a:pPr>
              <a:t>‹#›</a:t>
            </a:fld>
            <a:endParaRPr lang="en-US" altLang="en-US"/>
          </a:p>
        </p:txBody>
      </p:sp>
    </p:spTree>
    <p:extLst>
      <p:ext uri="{BB962C8B-B14F-4D97-AF65-F5344CB8AC3E}">
        <p14:creationId xmlns:p14="http://schemas.microsoft.com/office/powerpoint/2010/main" val="2654753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2BA543A-4624-1569-57FA-DBEEB9D1792F}"/>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A72E1C69-7089-6CDD-42D2-2517F6D0F599}"/>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942F5F46-01EE-A1FC-5BCB-7BA6AA7EA093}"/>
              </a:ext>
            </a:extLst>
          </p:cNvPr>
          <p:cNvSpPr>
            <a:spLocks noGrp="1"/>
          </p:cNvSpPr>
          <p:nvPr>
            <p:ph type="sldNum" sz="quarter" idx="12"/>
          </p:nvPr>
        </p:nvSpPr>
        <p:spPr/>
        <p:txBody>
          <a:bodyPr/>
          <a:lstStyle>
            <a:lvl1pPr>
              <a:defRPr/>
            </a:lvl1pPr>
          </a:lstStyle>
          <a:p>
            <a:pPr>
              <a:defRPr/>
            </a:pPr>
            <a:fld id="{7A788AB6-241E-3148-A545-CE51DF67FBD9}" type="slidenum">
              <a:rPr lang="en-US" altLang="en-US"/>
              <a:pPr>
                <a:defRPr/>
              </a:pPr>
              <a:t>‹#›</a:t>
            </a:fld>
            <a:endParaRPr lang="en-US" altLang="en-US"/>
          </a:p>
        </p:txBody>
      </p:sp>
    </p:spTree>
    <p:extLst>
      <p:ext uri="{BB962C8B-B14F-4D97-AF65-F5344CB8AC3E}">
        <p14:creationId xmlns:p14="http://schemas.microsoft.com/office/powerpoint/2010/main" val="27793285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0E60CA4-DD77-4DA9-6490-F4E967C20491}"/>
              </a:ext>
            </a:extLst>
          </p:cNvPr>
          <p:cNvSpPr>
            <a:spLocks noGrp="1"/>
          </p:cNvSpPr>
          <p:nvPr>
            <p:ph type="dt" sz="half" idx="10"/>
          </p:nvPr>
        </p:nvSpPr>
        <p:spPr/>
        <p:txBody>
          <a:bodyPr/>
          <a:lstStyle>
            <a:lvl1pPr>
              <a:defRPr/>
            </a:lvl1pPr>
          </a:lstStyle>
          <a:p>
            <a:pPr>
              <a:defRPr/>
            </a:pPr>
            <a:r>
              <a:rPr lang="en-US"/>
              <a:t>December 14, 2023</a:t>
            </a:r>
          </a:p>
        </p:txBody>
      </p:sp>
      <p:sp>
        <p:nvSpPr>
          <p:cNvPr id="3" name="Footer Placeholder 4">
            <a:extLst>
              <a:ext uri="{FF2B5EF4-FFF2-40B4-BE49-F238E27FC236}">
                <a16:creationId xmlns:a16="http://schemas.microsoft.com/office/drawing/2014/main" id="{5D146CD6-D31D-FAD6-7D8D-1D900B2C7616}"/>
              </a:ext>
            </a:extLst>
          </p:cNvPr>
          <p:cNvSpPr>
            <a:spLocks noGrp="1"/>
          </p:cNvSpPr>
          <p:nvPr>
            <p:ph type="ftr" sz="quarter" idx="11"/>
          </p:nvPr>
        </p:nvSpPr>
        <p:spPr/>
        <p:txBody>
          <a:bodyPr/>
          <a:lstStyle>
            <a:lvl1pPr>
              <a:defRPr/>
            </a:lvl1pPr>
          </a:lstStyle>
          <a:p>
            <a:pPr>
              <a:defRPr/>
            </a:pPr>
            <a:r>
              <a:rPr lang="en-US"/>
              <a:t>Isaiah 49:1-26</a:t>
            </a:r>
          </a:p>
        </p:txBody>
      </p:sp>
      <p:sp>
        <p:nvSpPr>
          <p:cNvPr id="4" name="Slide Number Placeholder 5">
            <a:extLst>
              <a:ext uri="{FF2B5EF4-FFF2-40B4-BE49-F238E27FC236}">
                <a16:creationId xmlns:a16="http://schemas.microsoft.com/office/drawing/2014/main" id="{3155AF27-92E1-54F6-4746-6DCA98FCD497}"/>
              </a:ext>
            </a:extLst>
          </p:cNvPr>
          <p:cNvSpPr>
            <a:spLocks noGrp="1"/>
          </p:cNvSpPr>
          <p:nvPr>
            <p:ph type="sldNum" sz="quarter" idx="12"/>
          </p:nvPr>
        </p:nvSpPr>
        <p:spPr/>
        <p:txBody>
          <a:bodyPr/>
          <a:lstStyle>
            <a:lvl1pPr>
              <a:defRPr/>
            </a:lvl1pPr>
          </a:lstStyle>
          <a:p>
            <a:pPr>
              <a:defRPr/>
            </a:pPr>
            <a:fld id="{F93D580A-D56A-964F-A628-E3C72B6E2E94}" type="slidenum">
              <a:rPr lang="en-US" altLang="en-US"/>
              <a:pPr>
                <a:defRPr/>
              </a:pPr>
              <a:t>‹#›</a:t>
            </a:fld>
            <a:endParaRPr lang="en-US" altLang="en-US"/>
          </a:p>
        </p:txBody>
      </p:sp>
    </p:spTree>
    <p:extLst>
      <p:ext uri="{BB962C8B-B14F-4D97-AF65-F5344CB8AC3E}">
        <p14:creationId xmlns:p14="http://schemas.microsoft.com/office/powerpoint/2010/main" val="9238786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F110FE1-2003-9EF6-9847-95DF31B4EA45}"/>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282571EF-B4F5-96FC-4CB6-A26D12783E29}"/>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CD3EEBF0-5E12-E1B7-7769-7270BAA16891}"/>
              </a:ext>
            </a:extLst>
          </p:cNvPr>
          <p:cNvSpPr>
            <a:spLocks noGrp="1"/>
          </p:cNvSpPr>
          <p:nvPr>
            <p:ph type="sldNum" sz="quarter" idx="12"/>
          </p:nvPr>
        </p:nvSpPr>
        <p:spPr/>
        <p:txBody>
          <a:bodyPr/>
          <a:lstStyle>
            <a:lvl1pPr>
              <a:defRPr/>
            </a:lvl1pPr>
          </a:lstStyle>
          <a:p>
            <a:pPr>
              <a:defRPr/>
            </a:pPr>
            <a:fld id="{3051FD20-3FF9-BA47-A57E-B7F750A39ED2}" type="slidenum">
              <a:rPr lang="en-US" altLang="en-US"/>
              <a:pPr>
                <a:defRPr/>
              </a:pPr>
              <a:t>‹#›</a:t>
            </a:fld>
            <a:endParaRPr lang="en-US" altLang="en-US"/>
          </a:p>
        </p:txBody>
      </p:sp>
    </p:spTree>
    <p:extLst>
      <p:ext uri="{BB962C8B-B14F-4D97-AF65-F5344CB8AC3E}">
        <p14:creationId xmlns:p14="http://schemas.microsoft.com/office/powerpoint/2010/main" val="39398818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163F56D-78C3-48B1-D170-74F8B9BF75B7}"/>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37E6CC7A-398A-DF5C-B228-5D1B5DFD9CCC}"/>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C33EEE42-11FE-1CE9-68CB-3364E4F3238C}"/>
              </a:ext>
            </a:extLst>
          </p:cNvPr>
          <p:cNvSpPr>
            <a:spLocks noGrp="1"/>
          </p:cNvSpPr>
          <p:nvPr>
            <p:ph type="sldNum" sz="quarter" idx="12"/>
          </p:nvPr>
        </p:nvSpPr>
        <p:spPr/>
        <p:txBody>
          <a:bodyPr/>
          <a:lstStyle>
            <a:lvl1pPr>
              <a:defRPr/>
            </a:lvl1pPr>
          </a:lstStyle>
          <a:p>
            <a:pPr>
              <a:defRPr/>
            </a:pPr>
            <a:fld id="{4434FA45-CD5C-BB48-9295-A11A98BBD849}" type="slidenum">
              <a:rPr lang="en-US" altLang="en-US"/>
              <a:pPr>
                <a:defRPr/>
              </a:pPr>
              <a:t>‹#›</a:t>
            </a:fld>
            <a:endParaRPr lang="en-US" altLang="en-US"/>
          </a:p>
        </p:txBody>
      </p:sp>
    </p:spTree>
    <p:extLst>
      <p:ext uri="{BB962C8B-B14F-4D97-AF65-F5344CB8AC3E}">
        <p14:creationId xmlns:p14="http://schemas.microsoft.com/office/powerpoint/2010/main" val="13964799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57BAF-786A-F856-0048-81CD23808808}"/>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BAA57CB3-D006-81EC-1618-6918FDE36477}"/>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9EFEA348-BEDA-9153-3485-ABDC14780D91}"/>
              </a:ext>
            </a:extLst>
          </p:cNvPr>
          <p:cNvSpPr>
            <a:spLocks noGrp="1"/>
          </p:cNvSpPr>
          <p:nvPr>
            <p:ph type="sldNum" sz="quarter" idx="12"/>
          </p:nvPr>
        </p:nvSpPr>
        <p:spPr/>
        <p:txBody>
          <a:bodyPr/>
          <a:lstStyle>
            <a:lvl1pPr>
              <a:defRPr/>
            </a:lvl1pPr>
          </a:lstStyle>
          <a:p>
            <a:pPr>
              <a:defRPr/>
            </a:pPr>
            <a:fld id="{8F6D0D41-13B9-C141-BBD5-1D56EC0C2021}" type="slidenum">
              <a:rPr lang="en-US" altLang="en-US"/>
              <a:pPr>
                <a:defRPr/>
              </a:pPr>
              <a:t>‹#›</a:t>
            </a:fld>
            <a:endParaRPr lang="en-US" altLang="en-US"/>
          </a:p>
        </p:txBody>
      </p:sp>
    </p:spTree>
    <p:extLst>
      <p:ext uri="{BB962C8B-B14F-4D97-AF65-F5344CB8AC3E}">
        <p14:creationId xmlns:p14="http://schemas.microsoft.com/office/powerpoint/2010/main" val="32230213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473B69-C4BC-083A-9948-BDE9FC9740D8}"/>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CD9E76EB-5966-D41A-E5FD-F150A0F6DD7A}"/>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051EC066-FE41-799F-831B-EFC9FC3F3405}"/>
              </a:ext>
            </a:extLst>
          </p:cNvPr>
          <p:cNvSpPr>
            <a:spLocks noGrp="1"/>
          </p:cNvSpPr>
          <p:nvPr>
            <p:ph type="sldNum" sz="quarter" idx="12"/>
          </p:nvPr>
        </p:nvSpPr>
        <p:spPr/>
        <p:txBody>
          <a:bodyPr/>
          <a:lstStyle>
            <a:lvl1pPr>
              <a:defRPr/>
            </a:lvl1pPr>
          </a:lstStyle>
          <a:p>
            <a:pPr>
              <a:defRPr/>
            </a:pPr>
            <a:fld id="{9AB8C1AF-89D5-D145-B796-C00BB862B0AE}" type="slidenum">
              <a:rPr lang="en-US" altLang="en-US"/>
              <a:pPr>
                <a:defRPr/>
              </a:pPr>
              <a:t>‹#›</a:t>
            </a:fld>
            <a:endParaRPr lang="en-US" altLang="en-US"/>
          </a:p>
        </p:txBody>
      </p:sp>
    </p:spTree>
    <p:extLst>
      <p:ext uri="{BB962C8B-B14F-4D97-AF65-F5344CB8AC3E}">
        <p14:creationId xmlns:p14="http://schemas.microsoft.com/office/powerpoint/2010/main" val="20828513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079C79-F87A-5713-4A92-382CC4836D09}"/>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0C37FA25-F056-ED4F-C046-F53B8FDC22B0}"/>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34542895-692D-40FC-7225-137392C3B6D5}"/>
              </a:ext>
            </a:extLst>
          </p:cNvPr>
          <p:cNvSpPr>
            <a:spLocks noGrp="1"/>
          </p:cNvSpPr>
          <p:nvPr>
            <p:ph type="sldNum" sz="quarter" idx="12"/>
          </p:nvPr>
        </p:nvSpPr>
        <p:spPr/>
        <p:txBody>
          <a:bodyPr/>
          <a:lstStyle>
            <a:lvl1pPr>
              <a:defRPr/>
            </a:lvl1pPr>
          </a:lstStyle>
          <a:p>
            <a:pPr>
              <a:defRPr/>
            </a:pPr>
            <a:fld id="{89D6F441-673E-3B4D-980E-DA092F5D5F6C}" type="slidenum">
              <a:rPr lang="en-US" altLang="en-US"/>
              <a:pPr>
                <a:defRPr/>
              </a:pPr>
              <a:t>‹#›</a:t>
            </a:fld>
            <a:endParaRPr lang="en-US" altLang="en-US"/>
          </a:p>
        </p:txBody>
      </p:sp>
    </p:spTree>
    <p:extLst>
      <p:ext uri="{BB962C8B-B14F-4D97-AF65-F5344CB8AC3E}">
        <p14:creationId xmlns:p14="http://schemas.microsoft.com/office/powerpoint/2010/main" val="103015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FEA0E0-2060-4DB0-5A67-C2F840C82B16}"/>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33E720F9-EC4C-BB68-402C-B0DE953C94E6}"/>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5443B1AA-2515-D4E0-760B-1441E6DB3BDB}"/>
              </a:ext>
            </a:extLst>
          </p:cNvPr>
          <p:cNvSpPr>
            <a:spLocks noGrp="1"/>
          </p:cNvSpPr>
          <p:nvPr>
            <p:ph type="sldNum" sz="quarter" idx="12"/>
          </p:nvPr>
        </p:nvSpPr>
        <p:spPr/>
        <p:txBody>
          <a:bodyPr/>
          <a:lstStyle>
            <a:lvl1pPr>
              <a:defRPr/>
            </a:lvl1pPr>
          </a:lstStyle>
          <a:p>
            <a:pPr>
              <a:defRPr/>
            </a:pPr>
            <a:fld id="{8DA0CDF1-3196-5A43-B133-53DACA39A27F}" type="slidenum">
              <a:rPr lang="en-US" altLang="en-US"/>
              <a:pPr>
                <a:defRPr/>
              </a:pPr>
              <a:t>‹#›</a:t>
            </a:fld>
            <a:endParaRPr lang="en-US" altLang="en-US"/>
          </a:p>
        </p:txBody>
      </p:sp>
    </p:spTree>
    <p:extLst>
      <p:ext uri="{BB962C8B-B14F-4D97-AF65-F5344CB8AC3E}">
        <p14:creationId xmlns:p14="http://schemas.microsoft.com/office/powerpoint/2010/main" val="3834744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6B3039-04B9-098F-9846-A51F38CCD44F}"/>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1B35CAB5-0684-2A30-658E-832F3998CEAA}"/>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8A5F3A23-F63F-999E-4B68-AE0BD76E3BDA}"/>
              </a:ext>
            </a:extLst>
          </p:cNvPr>
          <p:cNvSpPr>
            <a:spLocks noGrp="1"/>
          </p:cNvSpPr>
          <p:nvPr>
            <p:ph type="sldNum" sz="quarter" idx="12"/>
          </p:nvPr>
        </p:nvSpPr>
        <p:spPr/>
        <p:txBody>
          <a:bodyPr/>
          <a:lstStyle>
            <a:lvl1pPr>
              <a:defRPr/>
            </a:lvl1pPr>
          </a:lstStyle>
          <a:p>
            <a:pPr>
              <a:defRPr/>
            </a:pPr>
            <a:fld id="{B30A104B-9088-6C4C-9448-8C283CCF0EF6}" type="slidenum">
              <a:rPr lang="en-US" altLang="en-US"/>
              <a:pPr>
                <a:defRPr/>
              </a:pPr>
              <a:t>‹#›</a:t>
            </a:fld>
            <a:endParaRPr lang="en-US" altLang="en-US"/>
          </a:p>
        </p:txBody>
      </p:sp>
    </p:spTree>
    <p:extLst>
      <p:ext uri="{BB962C8B-B14F-4D97-AF65-F5344CB8AC3E}">
        <p14:creationId xmlns:p14="http://schemas.microsoft.com/office/powerpoint/2010/main" val="34943996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9FF7651-ED37-582E-D968-906978C26BF5}"/>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1FC5328D-7D1B-D88C-20AC-086C4DDB39A4}"/>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12F959D9-D30D-F0BC-F35F-C529EEBD566F}"/>
              </a:ext>
            </a:extLst>
          </p:cNvPr>
          <p:cNvSpPr>
            <a:spLocks noGrp="1"/>
          </p:cNvSpPr>
          <p:nvPr>
            <p:ph type="sldNum" sz="quarter" idx="12"/>
          </p:nvPr>
        </p:nvSpPr>
        <p:spPr/>
        <p:txBody>
          <a:bodyPr/>
          <a:lstStyle>
            <a:lvl1pPr>
              <a:defRPr/>
            </a:lvl1pPr>
          </a:lstStyle>
          <a:p>
            <a:pPr>
              <a:defRPr/>
            </a:pPr>
            <a:fld id="{1FD6C58D-F67E-D843-B223-AECF6F543DD3}" type="slidenum">
              <a:rPr lang="en-US" altLang="en-US"/>
              <a:pPr>
                <a:defRPr/>
              </a:pPr>
              <a:t>‹#›</a:t>
            </a:fld>
            <a:endParaRPr lang="en-US" altLang="en-US"/>
          </a:p>
        </p:txBody>
      </p:sp>
    </p:spTree>
    <p:extLst>
      <p:ext uri="{BB962C8B-B14F-4D97-AF65-F5344CB8AC3E}">
        <p14:creationId xmlns:p14="http://schemas.microsoft.com/office/powerpoint/2010/main" val="38144209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AF9799C-64E4-CD3A-50E4-67BDCF21AA05}"/>
              </a:ext>
            </a:extLst>
          </p:cNvPr>
          <p:cNvSpPr>
            <a:spLocks noGrp="1"/>
          </p:cNvSpPr>
          <p:nvPr>
            <p:ph type="dt" sz="half" idx="10"/>
          </p:nvPr>
        </p:nvSpPr>
        <p:spPr/>
        <p:txBody>
          <a:bodyPr/>
          <a:lstStyle>
            <a:lvl1pPr>
              <a:defRPr/>
            </a:lvl1pPr>
          </a:lstStyle>
          <a:p>
            <a:pPr>
              <a:defRPr/>
            </a:pPr>
            <a:r>
              <a:rPr lang="en-US"/>
              <a:t>December 14, 2023</a:t>
            </a:r>
          </a:p>
        </p:txBody>
      </p:sp>
      <p:sp>
        <p:nvSpPr>
          <p:cNvPr id="8" name="Footer Placeholder 4">
            <a:extLst>
              <a:ext uri="{FF2B5EF4-FFF2-40B4-BE49-F238E27FC236}">
                <a16:creationId xmlns:a16="http://schemas.microsoft.com/office/drawing/2014/main" id="{782B5F58-63B6-432C-1B0B-E276D847BCCC}"/>
              </a:ext>
            </a:extLst>
          </p:cNvPr>
          <p:cNvSpPr>
            <a:spLocks noGrp="1"/>
          </p:cNvSpPr>
          <p:nvPr>
            <p:ph type="ftr" sz="quarter" idx="11"/>
          </p:nvPr>
        </p:nvSpPr>
        <p:spPr/>
        <p:txBody>
          <a:bodyPr/>
          <a:lstStyle>
            <a:lvl1pPr>
              <a:defRPr/>
            </a:lvl1pPr>
          </a:lstStyle>
          <a:p>
            <a:pPr>
              <a:defRPr/>
            </a:pPr>
            <a:r>
              <a:rPr lang="en-US"/>
              <a:t>Isaiah 49:1-26</a:t>
            </a:r>
          </a:p>
        </p:txBody>
      </p:sp>
      <p:sp>
        <p:nvSpPr>
          <p:cNvPr id="9" name="Slide Number Placeholder 5">
            <a:extLst>
              <a:ext uri="{FF2B5EF4-FFF2-40B4-BE49-F238E27FC236}">
                <a16:creationId xmlns:a16="http://schemas.microsoft.com/office/drawing/2014/main" id="{C9F305B4-B316-D8AB-3DA9-1F397E520F14}"/>
              </a:ext>
            </a:extLst>
          </p:cNvPr>
          <p:cNvSpPr>
            <a:spLocks noGrp="1"/>
          </p:cNvSpPr>
          <p:nvPr>
            <p:ph type="sldNum" sz="quarter" idx="12"/>
          </p:nvPr>
        </p:nvSpPr>
        <p:spPr/>
        <p:txBody>
          <a:bodyPr/>
          <a:lstStyle>
            <a:lvl1pPr>
              <a:defRPr/>
            </a:lvl1pPr>
          </a:lstStyle>
          <a:p>
            <a:pPr>
              <a:defRPr/>
            </a:pPr>
            <a:fld id="{2A388012-716B-ED4A-8F40-E7E563116988}" type="slidenum">
              <a:rPr lang="en-US" altLang="en-US"/>
              <a:pPr>
                <a:defRPr/>
              </a:pPr>
              <a:t>‹#›</a:t>
            </a:fld>
            <a:endParaRPr lang="en-US" altLang="en-US"/>
          </a:p>
        </p:txBody>
      </p:sp>
    </p:spTree>
    <p:extLst>
      <p:ext uri="{BB962C8B-B14F-4D97-AF65-F5344CB8AC3E}">
        <p14:creationId xmlns:p14="http://schemas.microsoft.com/office/powerpoint/2010/main" val="100832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B59DF22-EC2E-9D4E-1C8F-E1A79721F1DF}"/>
              </a:ext>
            </a:extLst>
          </p:cNvPr>
          <p:cNvSpPr>
            <a:spLocks noGrp="1"/>
          </p:cNvSpPr>
          <p:nvPr>
            <p:ph type="dt" sz="half" idx="10"/>
          </p:nvPr>
        </p:nvSpPr>
        <p:spPr/>
        <p:txBody>
          <a:bodyPr/>
          <a:lstStyle>
            <a:lvl1pPr>
              <a:defRPr/>
            </a:lvl1pPr>
          </a:lstStyle>
          <a:p>
            <a:pPr>
              <a:defRPr/>
            </a:pPr>
            <a:r>
              <a:rPr lang="en-US"/>
              <a:t>December 14, 2023</a:t>
            </a:r>
          </a:p>
        </p:txBody>
      </p:sp>
      <p:sp>
        <p:nvSpPr>
          <p:cNvPr id="8" name="Footer Placeholder 4">
            <a:extLst>
              <a:ext uri="{FF2B5EF4-FFF2-40B4-BE49-F238E27FC236}">
                <a16:creationId xmlns:a16="http://schemas.microsoft.com/office/drawing/2014/main" id="{BF982F5F-3CDF-7699-5D59-1A3F063C46AA}"/>
              </a:ext>
            </a:extLst>
          </p:cNvPr>
          <p:cNvSpPr>
            <a:spLocks noGrp="1"/>
          </p:cNvSpPr>
          <p:nvPr>
            <p:ph type="ftr" sz="quarter" idx="11"/>
          </p:nvPr>
        </p:nvSpPr>
        <p:spPr/>
        <p:txBody>
          <a:bodyPr/>
          <a:lstStyle>
            <a:lvl1pPr>
              <a:defRPr/>
            </a:lvl1pPr>
          </a:lstStyle>
          <a:p>
            <a:pPr>
              <a:defRPr/>
            </a:pPr>
            <a:r>
              <a:rPr lang="en-US"/>
              <a:t>Isaiah 49:1-26</a:t>
            </a:r>
          </a:p>
        </p:txBody>
      </p:sp>
      <p:sp>
        <p:nvSpPr>
          <p:cNvPr id="9" name="Slide Number Placeholder 5">
            <a:extLst>
              <a:ext uri="{FF2B5EF4-FFF2-40B4-BE49-F238E27FC236}">
                <a16:creationId xmlns:a16="http://schemas.microsoft.com/office/drawing/2014/main" id="{DC22B785-222C-EA25-8CF6-AA8072F64B15}"/>
              </a:ext>
            </a:extLst>
          </p:cNvPr>
          <p:cNvSpPr>
            <a:spLocks noGrp="1"/>
          </p:cNvSpPr>
          <p:nvPr>
            <p:ph type="sldNum" sz="quarter" idx="12"/>
          </p:nvPr>
        </p:nvSpPr>
        <p:spPr/>
        <p:txBody>
          <a:bodyPr/>
          <a:lstStyle>
            <a:lvl1pPr>
              <a:defRPr/>
            </a:lvl1pPr>
          </a:lstStyle>
          <a:p>
            <a:pPr>
              <a:defRPr/>
            </a:pPr>
            <a:fld id="{19807D73-F3B9-D249-8F87-449E0AE5D9F2}" type="slidenum">
              <a:rPr lang="en-US" altLang="en-US"/>
              <a:pPr>
                <a:defRPr/>
              </a:pPr>
              <a:t>‹#›</a:t>
            </a:fld>
            <a:endParaRPr lang="en-US" altLang="en-US"/>
          </a:p>
        </p:txBody>
      </p:sp>
    </p:spTree>
    <p:extLst>
      <p:ext uri="{BB962C8B-B14F-4D97-AF65-F5344CB8AC3E}">
        <p14:creationId xmlns:p14="http://schemas.microsoft.com/office/powerpoint/2010/main" val="9618905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0BFE4DC-B583-2603-A9B4-127642589D57}"/>
              </a:ext>
            </a:extLst>
          </p:cNvPr>
          <p:cNvSpPr>
            <a:spLocks noGrp="1"/>
          </p:cNvSpPr>
          <p:nvPr>
            <p:ph type="dt" sz="half" idx="10"/>
          </p:nvPr>
        </p:nvSpPr>
        <p:spPr/>
        <p:txBody>
          <a:bodyPr/>
          <a:lstStyle>
            <a:lvl1pPr>
              <a:defRPr/>
            </a:lvl1pPr>
          </a:lstStyle>
          <a:p>
            <a:pPr>
              <a:defRPr/>
            </a:pPr>
            <a:r>
              <a:rPr lang="en-US"/>
              <a:t>December 14, 2023</a:t>
            </a:r>
          </a:p>
        </p:txBody>
      </p:sp>
      <p:sp>
        <p:nvSpPr>
          <p:cNvPr id="4" name="Footer Placeholder 4">
            <a:extLst>
              <a:ext uri="{FF2B5EF4-FFF2-40B4-BE49-F238E27FC236}">
                <a16:creationId xmlns:a16="http://schemas.microsoft.com/office/drawing/2014/main" id="{3A997119-BE7A-379E-A250-27BC71B375A9}"/>
              </a:ext>
            </a:extLst>
          </p:cNvPr>
          <p:cNvSpPr>
            <a:spLocks noGrp="1"/>
          </p:cNvSpPr>
          <p:nvPr>
            <p:ph type="ftr" sz="quarter" idx="11"/>
          </p:nvPr>
        </p:nvSpPr>
        <p:spPr/>
        <p:txBody>
          <a:bodyPr/>
          <a:lstStyle>
            <a:lvl1pPr>
              <a:defRPr/>
            </a:lvl1pPr>
          </a:lstStyle>
          <a:p>
            <a:pPr>
              <a:defRPr/>
            </a:pPr>
            <a:r>
              <a:rPr lang="en-US"/>
              <a:t>Isaiah 49:1-26</a:t>
            </a:r>
          </a:p>
        </p:txBody>
      </p:sp>
      <p:sp>
        <p:nvSpPr>
          <p:cNvPr id="5" name="Slide Number Placeholder 5">
            <a:extLst>
              <a:ext uri="{FF2B5EF4-FFF2-40B4-BE49-F238E27FC236}">
                <a16:creationId xmlns:a16="http://schemas.microsoft.com/office/drawing/2014/main" id="{767CFEBB-79DF-EC80-7782-01F12A8C7019}"/>
              </a:ext>
            </a:extLst>
          </p:cNvPr>
          <p:cNvSpPr>
            <a:spLocks noGrp="1"/>
          </p:cNvSpPr>
          <p:nvPr>
            <p:ph type="sldNum" sz="quarter" idx="12"/>
          </p:nvPr>
        </p:nvSpPr>
        <p:spPr/>
        <p:txBody>
          <a:bodyPr/>
          <a:lstStyle>
            <a:lvl1pPr>
              <a:defRPr/>
            </a:lvl1pPr>
          </a:lstStyle>
          <a:p>
            <a:pPr>
              <a:defRPr/>
            </a:pPr>
            <a:fld id="{0A07B293-5EC1-474E-99E3-EF621FDCC090}" type="slidenum">
              <a:rPr lang="en-US" altLang="en-US"/>
              <a:pPr>
                <a:defRPr/>
              </a:pPr>
              <a:t>‹#›</a:t>
            </a:fld>
            <a:endParaRPr lang="en-US" altLang="en-US"/>
          </a:p>
        </p:txBody>
      </p:sp>
    </p:spTree>
    <p:extLst>
      <p:ext uri="{BB962C8B-B14F-4D97-AF65-F5344CB8AC3E}">
        <p14:creationId xmlns:p14="http://schemas.microsoft.com/office/powerpoint/2010/main" val="126407408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DF50F75-D0F4-1F6A-6F8F-405FCA528F7F}"/>
              </a:ext>
            </a:extLst>
          </p:cNvPr>
          <p:cNvSpPr>
            <a:spLocks noGrp="1"/>
          </p:cNvSpPr>
          <p:nvPr>
            <p:ph type="dt" sz="half" idx="10"/>
          </p:nvPr>
        </p:nvSpPr>
        <p:spPr/>
        <p:txBody>
          <a:bodyPr/>
          <a:lstStyle>
            <a:lvl1pPr>
              <a:defRPr/>
            </a:lvl1pPr>
          </a:lstStyle>
          <a:p>
            <a:pPr>
              <a:defRPr/>
            </a:pPr>
            <a:r>
              <a:rPr lang="en-US"/>
              <a:t>December 14, 2023</a:t>
            </a:r>
          </a:p>
        </p:txBody>
      </p:sp>
      <p:sp>
        <p:nvSpPr>
          <p:cNvPr id="3" name="Footer Placeholder 4">
            <a:extLst>
              <a:ext uri="{FF2B5EF4-FFF2-40B4-BE49-F238E27FC236}">
                <a16:creationId xmlns:a16="http://schemas.microsoft.com/office/drawing/2014/main" id="{27DE6730-746D-0215-4908-E7109928BCB5}"/>
              </a:ext>
            </a:extLst>
          </p:cNvPr>
          <p:cNvSpPr>
            <a:spLocks noGrp="1"/>
          </p:cNvSpPr>
          <p:nvPr>
            <p:ph type="ftr" sz="quarter" idx="11"/>
          </p:nvPr>
        </p:nvSpPr>
        <p:spPr/>
        <p:txBody>
          <a:bodyPr/>
          <a:lstStyle>
            <a:lvl1pPr>
              <a:defRPr/>
            </a:lvl1pPr>
          </a:lstStyle>
          <a:p>
            <a:pPr>
              <a:defRPr/>
            </a:pPr>
            <a:r>
              <a:rPr lang="en-US"/>
              <a:t>Isaiah 49:1-26</a:t>
            </a:r>
          </a:p>
        </p:txBody>
      </p:sp>
      <p:sp>
        <p:nvSpPr>
          <p:cNvPr id="4" name="Slide Number Placeholder 5">
            <a:extLst>
              <a:ext uri="{FF2B5EF4-FFF2-40B4-BE49-F238E27FC236}">
                <a16:creationId xmlns:a16="http://schemas.microsoft.com/office/drawing/2014/main" id="{A8EF6A4A-644F-9C76-919B-5EACF9A11884}"/>
              </a:ext>
            </a:extLst>
          </p:cNvPr>
          <p:cNvSpPr>
            <a:spLocks noGrp="1"/>
          </p:cNvSpPr>
          <p:nvPr>
            <p:ph type="sldNum" sz="quarter" idx="12"/>
          </p:nvPr>
        </p:nvSpPr>
        <p:spPr/>
        <p:txBody>
          <a:bodyPr/>
          <a:lstStyle>
            <a:lvl1pPr>
              <a:defRPr/>
            </a:lvl1pPr>
          </a:lstStyle>
          <a:p>
            <a:pPr>
              <a:defRPr/>
            </a:pPr>
            <a:fld id="{768D0C78-3BD3-FD4C-8332-C5E38F80CF13}" type="slidenum">
              <a:rPr lang="en-US" altLang="en-US"/>
              <a:pPr>
                <a:defRPr/>
              </a:pPr>
              <a:t>‹#›</a:t>
            </a:fld>
            <a:endParaRPr lang="en-US" altLang="en-US"/>
          </a:p>
        </p:txBody>
      </p:sp>
    </p:spTree>
    <p:extLst>
      <p:ext uri="{BB962C8B-B14F-4D97-AF65-F5344CB8AC3E}">
        <p14:creationId xmlns:p14="http://schemas.microsoft.com/office/powerpoint/2010/main" val="40429260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2A5209B1-20E2-9B57-D83B-DDD2FE79ACD7}"/>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8E439005-3F8D-8F84-607D-7F1F41E366B7}"/>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018084B7-8143-CA36-1179-3E238EAAFA11}"/>
              </a:ext>
            </a:extLst>
          </p:cNvPr>
          <p:cNvSpPr>
            <a:spLocks noGrp="1"/>
          </p:cNvSpPr>
          <p:nvPr>
            <p:ph type="sldNum" sz="quarter" idx="12"/>
          </p:nvPr>
        </p:nvSpPr>
        <p:spPr/>
        <p:txBody>
          <a:bodyPr/>
          <a:lstStyle>
            <a:lvl1pPr>
              <a:defRPr/>
            </a:lvl1pPr>
          </a:lstStyle>
          <a:p>
            <a:pPr>
              <a:defRPr/>
            </a:pPr>
            <a:fld id="{C8DA2C0C-2098-B244-834C-C65C715BBD55}" type="slidenum">
              <a:rPr lang="en-US" altLang="en-US"/>
              <a:pPr>
                <a:defRPr/>
              </a:pPr>
              <a:t>‹#›</a:t>
            </a:fld>
            <a:endParaRPr lang="en-US" altLang="en-US"/>
          </a:p>
        </p:txBody>
      </p:sp>
    </p:spTree>
    <p:extLst>
      <p:ext uri="{BB962C8B-B14F-4D97-AF65-F5344CB8AC3E}">
        <p14:creationId xmlns:p14="http://schemas.microsoft.com/office/powerpoint/2010/main" val="34573347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A63CF34-205A-78FE-97E8-3DE3E6EA208F}"/>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F8DED031-4444-E835-22F4-C6B051D7C3B8}"/>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3DEF911C-4449-2472-D23B-D1166F9523A7}"/>
              </a:ext>
            </a:extLst>
          </p:cNvPr>
          <p:cNvSpPr>
            <a:spLocks noGrp="1"/>
          </p:cNvSpPr>
          <p:nvPr>
            <p:ph type="sldNum" sz="quarter" idx="12"/>
          </p:nvPr>
        </p:nvSpPr>
        <p:spPr/>
        <p:txBody>
          <a:bodyPr/>
          <a:lstStyle>
            <a:lvl1pPr>
              <a:defRPr/>
            </a:lvl1pPr>
          </a:lstStyle>
          <a:p>
            <a:pPr>
              <a:defRPr/>
            </a:pPr>
            <a:fld id="{7240FB46-0467-5541-98E9-FEFBC2BA16D5}" type="slidenum">
              <a:rPr lang="en-US" altLang="en-US"/>
              <a:pPr>
                <a:defRPr/>
              </a:pPr>
              <a:t>‹#›</a:t>
            </a:fld>
            <a:endParaRPr lang="en-US" altLang="en-US"/>
          </a:p>
        </p:txBody>
      </p:sp>
    </p:spTree>
    <p:extLst>
      <p:ext uri="{BB962C8B-B14F-4D97-AF65-F5344CB8AC3E}">
        <p14:creationId xmlns:p14="http://schemas.microsoft.com/office/powerpoint/2010/main" val="13086096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E02934-7105-2196-FBF7-9CF505C7295E}"/>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11595590-2138-3E4D-CF5C-CF7092400990}"/>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67B522D5-B846-BAE0-FA56-6B1E6FB7CC5D}"/>
              </a:ext>
            </a:extLst>
          </p:cNvPr>
          <p:cNvSpPr>
            <a:spLocks noGrp="1"/>
          </p:cNvSpPr>
          <p:nvPr>
            <p:ph type="sldNum" sz="quarter" idx="12"/>
          </p:nvPr>
        </p:nvSpPr>
        <p:spPr/>
        <p:txBody>
          <a:bodyPr/>
          <a:lstStyle>
            <a:lvl1pPr>
              <a:defRPr/>
            </a:lvl1pPr>
          </a:lstStyle>
          <a:p>
            <a:pPr>
              <a:defRPr/>
            </a:pPr>
            <a:fld id="{1EB3F421-F221-944D-9AD3-1E4F129456F9}" type="slidenum">
              <a:rPr lang="en-US" altLang="en-US"/>
              <a:pPr>
                <a:defRPr/>
              </a:pPr>
              <a:t>‹#›</a:t>
            </a:fld>
            <a:endParaRPr lang="en-US" altLang="en-US"/>
          </a:p>
        </p:txBody>
      </p:sp>
    </p:spTree>
    <p:extLst>
      <p:ext uri="{BB962C8B-B14F-4D97-AF65-F5344CB8AC3E}">
        <p14:creationId xmlns:p14="http://schemas.microsoft.com/office/powerpoint/2010/main" val="31869054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55F739-77FF-B81A-A48B-9B48078C0C2E}"/>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05C91394-9994-BED1-FFCD-0B150B770C64}"/>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87E253A1-2723-5E0C-F662-F0F8052D9FC6}"/>
              </a:ext>
            </a:extLst>
          </p:cNvPr>
          <p:cNvSpPr>
            <a:spLocks noGrp="1"/>
          </p:cNvSpPr>
          <p:nvPr>
            <p:ph type="sldNum" sz="quarter" idx="12"/>
          </p:nvPr>
        </p:nvSpPr>
        <p:spPr/>
        <p:txBody>
          <a:bodyPr/>
          <a:lstStyle>
            <a:lvl1pPr>
              <a:defRPr/>
            </a:lvl1pPr>
          </a:lstStyle>
          <a:p>
            <a:pPr>
              <a:defRPr/>
            </a:pPr>
            <a:fld id="{6494C3DA-359F-0446-849A-7CB7A745E2F4}" type="slidenum">
              <a:rPr lang="en-US" altLang="en-US"/>
              <a:pPr>
                <a:defRPr/>
              </a:pPr>
              <a:t>‹#›</a:t>
            </a:fld>
            <a:endParaRPr lang="en-US" altLang="en-US"/>
          </a:p>
        </p:txBody>
      </p:sp>
    </p:spTree>
    <p:extLst>
      <p:ext uri="{BB962C8B-B14F-4D97-AF65-F5344CB8AC3E}">
        <p14:creationId xmlns:p14="http://schemas.microsoft.com/office/powerpoint/2010/main" val="18779386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A6E202-CB31-BDD6-6B18-9D4BA08D5C63}"/>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24F716C7-89D4-1DC1-13F0-86AA829E453A}"/>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3574F5CB-3A2A-E0E4-CD27-5EFEB427B64F}"/>
              </a:ext>
            </a:extLst>
          </p:cNvPr>
          <p:cNvSpPr>
            <a:spLocks noGrp="1"/>
          </p:cNvSpPr>
          <p:nvPr>
            <p:ph type="sldNum" sz="quarter" idx="12"/>
          </p:nvPr>
        </p:nvSpPr>
        <p:spPr/>
        <p:txBody>
          <a:bodyPr/>
          <a:lstStyle>
            <a:lvl1pPr>
              <a:defRPr/>
            </a:lvl1pPr>
          </a:lstStyle>
          <a:p>
            <a:pPr>
              <a:defRPr/>
            </a:pPr>
            <a:fld id="{32102B71-D705-4048-8C87-B2C6EEA7C9DE}" type="slidenum">
              <a:rPr lang="en-US" altLang="en-US"/>
              <a:pPr>
                <a:defRPr/>
              </a:pPr>
              <a:t>‹#›</a:t>
            </a:fld>
            <a:endParaRPr lang="en-US" altLang="en-US"/>
          </a:p>
        </p:txBody>
      </p:sp>
    </p:spTree>
    <p:extLst>
      <p:ext uri="{BB962C8B-B14F-4D97-AF65-F5344CB8AC3E}">
        <p14:creationId xmlns:p14="http://schemas.microsoft.com/office/powerpoint/2010/main" val="293442725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2B9E3F-A50E-53E7-7A5C-0A6E60874935}"/>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7F9A614F-4CB9-9129-BA8F-B81460A5644A}"/>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B3646B89-6E20-3E5C-94EB-731C12E9871F}"/>
              </a:ext>
            </a:extLst>
          </p:cNvPr>
          <p:cNvSpPr>
            <a:spLocks noGrp="1"/>
          </p:cNvSpPr>
          <p:nvPr>
            <p:ph type="sldNum" sz="quarter" idx="12"/>
          </p:nvPr>
        </p:nvSpPr>
        <p:spPr/>
        <p:txBody>
          <a:bodyPr/>
          <a:lstStyle>
            <a:lvl1pPr>
              <a:defRPr/>
            </a:lvl1pPr>
          </a:lstStyle>
          <a:p>
            <a:pPr>
              <a:defRPr/>
            </a:pPr>
            <a:fld id="{1CE7D835-7A5F-E846-BC1D-FD695E01012A}" type="slidenum">
              <a:rPr lang="en-US" altLang="en-US"/>
              <a:pPr>
                <a:defRPr/>
              </a:pPr>
              <a:t>‹#›</a:t>
            </a:fld>
            <a:endParaRPr lang="en-US" altLang="en-US"/>
          </a:p>
        </p:txBody>
      </p:sp>
    </p:spTree>
    <p:extLst>
      <p:ext uri="{BB962C8B-B14F-4D97-AF65-F5344CB8AC3E}">
        <p14:creationId xmlns:p14="http://schemas.microsoft.com/office/powerpoint/2010/main" val="10462173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6BB611-DE34-126A-6A1D-96637BDD87A9}"/>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58B52711-ADD3-CDD2-5DF6-23F636C43E2F}"/>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3225AB2F-5FE5-48A7-6D31-ECFF21F7E206}"/>
              </a:ext>
            </a:extLst>
          </p:cNvPr>
          <p:cNvSpPr>
            <a:spLocks noGrp="1"/>
          </p:cNvSpPr>
          <p:nvPr>
            <p:ph type="sldNum" sz="quarter" idx="12"/>
          </p:nvPr>
        </p:nvSpPr>
        <p:spPr/>
        <p:txBody>
          <a:bodyPr/>
          <a:lstStyle>
            <a:lvl1pPr>
              <a:defRPr/>
            </a:lvl1pPr>
          </a:lstStyle>
          <a:p>
            <a:pPr>
              <a:defRPr/>
            </a:pPr>
            <a:fld id="{C4FF916F-861B-1946-BAAC-78317372B736}" type="slidenum">
              <a:rPr lang="en-US" altLang="en-US"/>
              <a:pPr>
                <a:defRPr/>
              </a:pPr>
              <a:t>‹#›</a:t>
            </a:fld>
            <a:endParaRPr lang="en-US" altLang="en-US"/>
          </a:p>
        </p:txBody>
      </p:sp>
    </p:spTree>
    <p:extLst>
      <p:ext uri="{BB962C8B-B14F-4D97-AF65-F5344CB8AC3E}">
        <p14:creationId xmlns:p14="http://schemas.microsoft.com/office/powerpoint/2010/main" val="13099175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0C9A14D-5FD7-1501-A082-0DAAE270DA93}"/>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BA44BC35-5428-1ABF-307A-A535005043B9}"/>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360AE93B-0D91-A952-C4CB-DFF7E0E5396D}"/>
              </a:ext>
            </a:extLst>
          </p:cNvPr>
          <p:cNvSpPr>
            <a:spLocks noGrp="1"/>
          </p:cNvSpPr>
          <p:nvPr>
            <p:ph type="sldNum" sz="quarter" idx="12"/>
          </p:nvPr>
        </p:nvSpPr>
        <p:spPr/>
        <p:txBody>
          <a:bodyPr/>
          <a:lstStyle>
            <a:lvl1pPr>
              <a:defRPr/>
            </a:lvl1pPr>
          </a:lstStyle>
          <a:p>
            <a:pPr>
              <a:defRPr/>
            </a:pPr>
            <a:fld id="{F05E3AE9-C765-CE48-851E-5B0F7001F19C}" type="slidenum">
              <a:rPr lang="en-US" altLang="en-US"/>
              <a:pPr>
                <a:defRPr/>
              </a:pPr>
              <a:t>‹#›</a:t>
            </a:fld>
            <a:endParaRPr lang="en-US" altLang="en-US"/>
          </a:p>
        </p:txBody>
      </p:sp>
    </p:spTree>
    <p:extLst>
      <p:ext uri="{BB962C8B-B14F-4D97-AF65-F5344CB8AC3E}">
        <p14:creationId xmlns:p14="http://schemas.microsoft.com/office/powerpoint/2010/main" val="24925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B77318B-B489-F159-8F45-07255A894D5C}"/>
              </a:ext>
            </a:extLst>
          </p:cNvPr>
          <p:cNvSpPr>
            <a:spLocks noGrp="1"/>
          </p:cNvSpPr>
          <p:nvPr>
            <p:ph type="dt" sz="half" idx="10"/>
          </p:nvPr>
        </p:nvSpPr>
        <p:spPr/>
        <p:txBody>
          <a:bodyPr/>
          <a:lstStyle>
            <a:lvl1pPr>
              <a:defRPr/>
            </a:lvl1pPr>
          </a:lstStyle>
          <a:p>
            <a:pPr>
              <a:defRPr/>
            </a:pPr>
            <a:r>
              <a:rPr lang="en-US"/>
              <a:t>December 14, 2023</a:t>
            </a:r>
          </a:p>
        </p:txBody>
      </p:sp>
      <p:sp>
        <p:nvSpPr>
          <p:cNvPr id="4" name="Footer Placeholder 4">
            <a:extLst>
              <a:ext uri="{FF2B5EF4-FFF2-40B4-BE49-F238E27FC236}">
                <a16:creationId xmlns:a16="http://schemas.microsoft.com/office/drawing/2014/main" id="{2470DE88-75C9-A499-6486-93DBA036D986}"/>
              </a:ext>
            </a:extLst>
          </p:cNvPr>
          <p:cNvSpPr>
            <a:spLocks noGrp="1"/>
          </p:cNvSpPr>
          <p:nvPr>
            <p:ph type="ftr" sz="quarter" idx="11"/>
          </p:nvPr>
        </p:nvSpPr>
        <p:spPr/>
        <p:txBody>
          <a:bodyPr/>
          <a:lstStyle>
            <a:lvl1pPr>
              <a:defRPr/>
            </a:lvl1pPr>
          </a:lstStyle>
          <a:p>
            <a:pPr>
              <a:defRPr/>
            </a:pPr>
            <a:r>
              <a:rPr lang="en-US"/>
              <a:t>Isaiah 49:1-26</a:t>
            </a:r>
          </a:p>
        </p:txBody>
      </p:sp>
      <p:sp>
        <p:nvSpPr>
          <p:cNvPr id="5" name="Slide Number Placeholder 5">
            <a:extLst>
              <a:ext uri="{FF2B5EF4-FFF2-40B4-BE49-F238E27FC236}">
                <a16:creationId xmlns:a16="http://schemas.microsoft.com/office/drawing/2014/main" id="{9DF99A1A-66B7-2DF1-C4B4-909C5A378A14}"/>
              </a:ext>
            </a:extLst>
          </p:cNvPr>
          <p:cNvSpPr>
            <a:spLocks noGrp="1"/>
          </p:cNvSpPr>
          <p:nvPr>
            <p:ph type="sldNum" sz="quarter" idx="12"/>
          </p:nvPr>
        </p:nvSpPr>
        <p:spPr/>
        <p:txBody>
          <a:bodyPr/>
          <a:lstStyle>
            <a:lvl1pPr>
              <a:defRPr/>
            </a:lvl1pPr>
          </a:lstStyle>
          <a:p>
            <a:pPr>
              <a:defRPr/>
            </a:pPr>
            <a:fld id="{1F4C4529-48BF-BA4A-AA2F-588D27213A43}" type="slidenum">
              <a:rPr lang="en-US" altLang="en-US"/>
              <a:pPr>
                <a:defRPr/>
              </a:pPr>
              <a:t>‹#›</a:t>
            </a:fld>
            <a:endParaRPr lang="en-US" altLang="en-US"/>
          </a:p>
        </p:txBody>
      </p:sp>
    </p:spTree>
    <p:extLst>
      <p:ext uri="{BB962C8B-B14F-4D97-AF65-F5344CB8AC3E}">
        <p14:creationId xmlns:p14="http://schemas.microsoft.com/office/powerpoint/2010/main" val="414066356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6B89827-AC75-41ED-2E12-DEF05508D2B6}"/>
              </a:ext>
            </a:extLst>
          </p:cNvPr>
          <p:cNvSpPr>
            <a:spLocks noGrp="1"/>
          </p:cNvSpPr>
          <p:nvPr>
            <p:ph type="dt" sz="half" idx="10"/>
          </p:nvPr>
        </p:nvSpPr>
        <p:spPr/>
        <p:txBody>
          <a:bodyPr/>
          <a:lstStyle>
            <a:lvl1pPr>
              <a:defRPr/>
            </a:lvl1pPr>
          </a:lstStyle>
          <a:p>
            <a:pPr>
              <a:defRPr/>
            </a:pPr>
            <a:r>
              <a:rPr lang="en-US"/>
              <a:t>December 14, 2023</a:t>
            </a:r>
          </a:p>
        </p:txBody>
      </p:sp>
      <p:sp>
        <p:nvSpPr>
          <p:cNvPr id="8" name="Footer Placeholder 4">
            <a:extLst>
              <a:ext uri="{FF2B5EF4-FFF2-40B4-BE49-F238E27FC236}">
                <a16:creationId xmlns:a16="http://schemas.microsoft.com/office/drawing/2014/main" id="{DEF01C7A-79D4-61F9-1566-B2020FC20AEF}"/>
              </a:ext>
            </a:extLst>
          </p:cNvPr>
          <p:cNvSpPr>
            <a:spLocks noGrp="1"/>
          </p:cNvSpPr>
          <p:nvPr>
            <p:ph type="ftr" sz="quarter" idx="11"/>
          </p:nvPr>
        </p:nvSpPr>
        <p:spPr/>
        <p:txBody>
          <a:bodyPr/>
          <a:lstStyle>
            <a:lvl1pPr>
              <a:defRPr/>
            </a:lvl1pPr>
          </a:lstStyle>
          <a:p>
            <a:pPr>
              <a:defRPr/>
            </a:pPr>
            <a:r>
              <a:rPr lang="en-US"/>
              <a:t>Isaiah 49:1-26</a:t>
            </a:r>
          </a:p>
        </p:txBody>
      </p:sp>
      <p:sp>
        <p:nvSpPr>
          <p:cNvPr id="9" name="Slide Number Placeholder 5">
            <a:extLst>
              <a:ext uri="{FF2B5EF4-FFF2-40B4-BE49-F238E27FC236}">
                <a16:creationId xmlns:a16="http://schemas.microsoft.com/office/drawing/2014/main" id="{0681237F-A696-1C49-FB58-400CF8700A29}"/>
              </a:ext>
            </a:extLst>
          </p:cNvPr>
          <p:cNvSpPr>
            <a:spLocks noGrp="1"/>
          </p:cNvSpPr>
          <p:nvPr>
            <p:ph type="sldNum" sz="quarter" idx="12"/>
          </p:nvPr>
        </p:nvSpPr>
        <p:spPr/>
        <p:txBody>
          <a:bodyPr/>
          <a:lstStyle>
            <a:lvl1pPr>
              <a:defRPr/>
            </a:lvl1pPr>
          </a:lstStyle>
          <a:p>
            <a:pPr>
              <a:defRPr/>
            </a:pPr>
            <a:fld id="{8FF0029F-3284-D44D-A086-3FE00ED003B9}" type="slidenum">
              <a:rPr lang="en-US" altLang="en-US"/>
              <a:pPr>
                <a:defRPr/>
              </a:pPr>
              <a:t>‹#›</a:t>
            </a:fld>
            <a:endParaRPr lang="en-US" altLang="en-US"/>
          </a:p>
        </p:txBody>
      </p:sp>
    </p:spTree>
    <p:extLst>
      <p:ext uri="{BB962C8B-B14F-4D97-AF65-F5344CB8AC3E}">
        <p14:creationId xmlns:p14="http://schemas.microsoft.com/office/powerpoint/2010/main" val="2271323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36B9B22-04FB-B87E-8852-66866ADD30E9}"/>
              </a:ext>
            </a:extLst>
          </p:cNvPr>
          <p:cNvSpPr>
            <a:spLocks noGrp="1"/>
          </p:cNvSpPr>
          <p:nvPr>
            <p:ph type="dt" sz="half" idx="10"/>
          </p:nvPr>
        </p:nvSpPr>
        <p:spPr/>
        <p:txBody>
          <a:bodyPr/>
          <a:lstStyle>
            <a:lvl1pPr>
              <a:defRPr/>
            </a:lvl1pPr>
          </a:lstStyle>
          <a:p>
            <a:pPr>
              <a:defRPr/>
            </a:pPr>
            <a:r>
              <a:rPr lang="en-US"/>
              <a:t>December 14, 2023</a:t>
            </a:r>
          </a:p>
        </p:txBody>
      </p:sp>
      <p:sp>
        <p:nvSpPr>
          <p:cNvPr id="4" name="Footer Placeholder 4">
            <a:extLst>
              <a:ext uri="{FF2B5EF4-FFF2-40B4-BE49-F238E27FC236}">
                <a16:creationId xmlns:a16="http://schemas.microsoft.com/office/drawing/2014/main" id="{6198EC9B-63A4-8994-3475-4E8B156C62FB}"/>
              </a:ext>
            </a:extLst>
          </p:cNvPr>
          <p:cNvSpPr>
            <a:spLocks noGrp="1"/>
          </p:cNvSpPr>
          <p:nvPr>
            <p:ph type="ftr" sz="quarter" idx="11"/>
          </p:nvPr>
        </p:nvSpPr>
        <p:spPr/>
        <p:txBody>
          <a:bodyPr/>
          <a:lstStyle>
            <a:lvl1pPr>
              <a:defRPr/>
            </a:lvl1pPr>
          </a:lstStyle>
          <a:p>
            <a:pPr>
              <a:defRPr/>
            </a:pPr>
            <a:r>
              <a:rPr lang="en-US"/>
              <a:t>Isaiah 49:1-26</a:t>
            </a:r>
          </a:p>
        </p:txBody>
      </p:sp>
      <p:sp>
        <p:nvSpPr>
          <p:cNvPr id="5" name="Slide Number Placeholder 5">
            <a:extLst>
              <a:ext uri="{FF2B5EF4-FFF2-40B4-BE49-F238E27FC236}">
                <a16:creationId xmlns:a16="http://schemas.microsoft.com/office/drawing/2014/main" id="{09066DCD-200B-C013-35EE-959CB161F890}"/>
              </a:ext>
            </a:extLst>
          </p:cNvPr>
          <p:cNvSpPr>
            <a:spLocks noGrp="1"/>
          </p:cNvSpPr>
          <p:nvPr>
            <p:ph type="sldNum" sz="quarter" idx="12"/>
          </p:nvPr>
        </p:nvSpPr>
        <p:spPr/>
        <p:txBody>
          <a:bodyPr/>
          <a:lstStyle>
            <a:lvl1pPr>
              <a:defRPr/>
            </a:lvl1pPr>
          </a:lstStyle>
          <a:p>
            <a:pPr>
              <a:defRPr/>
            </a:pPr>
            <a:fld id="{4E6B6B64-BBAD-F749-9A12-8A70D54FD21F}" type="slidenum">
              <a:rPr lang="en-US" altLang="en-US"/>
              <a:pPr>
                <a:defRPr/>
              </a:pPr>
              <a:t>‹#›</a:t>
            </a:fld>
            <a:endParaRPr lang="en-US" altLang="en-US"/>
          </a:p>
        </p:txBody>
      </p:sp>
    </p:spTree>
    <p:extLst>
      <p:ext uri="{BB962C8B-B14F-4D97-AF65-F5344CB8AC3E}">
        <p14:creationId xmlns:p14="http://schemas.microsoft.com/office/powerpoint/2010/main" val="4378520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63C136-9638-74DB-FD43-1D822C3CEAB9}"/>
              </a:ext>
            </a:extLst>
          </p:cNvPr>
          <p:cNvSpPr>
            <a:spLocks noGrp="1"/>
          </p:cNvSpPr>
          <p:nvPr>
            <p:ph type="dt" sz="half" idx="10"/>
          </p:nvPr>
        </p:nvSpPr>
        <p:spPr/>
        <p:txBody>
          <a:bodyPr/>
          <a:lstStyle>
            <a:lvl1pPr>
              <a:defRPr/>
            </a:lvl1pPr>
          </a:lstStyle>
          <a:p>
            <a:pPr>
              <a:defRPr/>
            </a:pPr>
            <a:r>
              <a:rPr lang="en-US"/>
              <a:t>December 14, 2023</a:t>
            </a:r>
          </a:p>
        </p:txBody>
      </p:sp>
      <p:sp>
        <p:nvSpPr>
          <p:cNvPr id="3" name="Footer Placeholder 4">
            <a:extLst>
              <a:ext uri="{FF2B5EF4-FFF2-40B4-BE49-F238E27FC236}">
                <a16:creationId xmlns:a16="http://schemas.microsoft.com/office/drawing/2014/main" id="{E5580EFB-3348-8E20-5645-A386D0C3F044}"/>
              </a:ext>
            </a:extLst>
          </p:cNvPr>
          <p:cNvSpPr>
            <a:spLocks noGrp="1"/>
          </p:cNvSpPr>
          <p:nvPr>
            <p:ph type="ftr" sz="quarter" idx="11"/>
          </p:nvPr>
        </p:nvSpPr>
        <p:spPr/>
        <p:txBody>
          <a:bodyPr/>
          <a:lstStyle>
            <a:lvl1pPr>
              <a:defRPr/>
            </a:lvl1pPr>
          </a:lstStyle>
          <a:p>
            <a:pPr>
              <a:defRPr/>
            </a:pPr>
            <a:r>
              <a:rPr lang="en-US"/>
              <a:t>Isaiah 49:1-26</a:t>
            </a:r>
          </a:p>
        </p:txBody>
      </p:sp>
      <p:sp>
        <p:nvSpPr>
          <p:cNvPr id="4" name="Slide Number Placeholder 5">
            <a:extLst>
              <a:ext uri="{FF2B5EF4-FFF2-40B4-BE49-F238E27FC236}">
                <a16:creationId xmlns:a16="http://schemas.microsoft.com/office/drawing/2014/main" id="{BD591095-7C7C-91D4-FCF3-402B6EF93B24}"/>
              </a:ext>
            </a:extLst>
          </p:cNvPr>
          <p:cNvSpPr>
            <a:spLocks noGrp="1"/>
          </p:cNvSpPr>
          <p:nvPr>
            <p:ph type="sldNum" sz="quarter" idx="12"/>
          </p:nvPr>
        </p:nvSpPr>
        <p:spPr/>
        <p:txBody>
          <a:bodyPr/>
          <a:lstStyle>
            <a:lvl1pPr>
              <a:defRPr/>
            </a:lvl1pPr>
          </a:lstStyle>
          <a:p>
            <a:pPr>
              <a:defRPr/>
            </a:pPr>
            <a:fld id="{44B6BA79-7222-894C-9521-AF82CE89C8C4}" type="slidenum">
              <a:rPr lang="en-US" altLang="en-US"/>
              <a:pPr>
                <a:defRPr/>
              </a:pPr>
              <a:t>‹#›</a:t>
            </a:fld>
            <a:endParaRPr lang="en-US" altLang="en-US"/>
          </a:p>
        </p:txBody>
      </p:sp>
    </p:spTree>
    <p:extLst>
      <p:ext uri="{BB962C8B-B14F-4D97-AF65-F5344CB8AC3E}">
        <p14:creationId xmlns:p14="http://schemas.microsoft.com/office/powerpoint/2010/main" val="85670976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754CD6A-C166-C69D-C395-F06F84683048}"/>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A736029F-3DAF-2B83-533E-A2DDC495545D}"/>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C3FDE1E3-6D3A-A80C-97D4-AFD012FE7DC5}"/>
              </a:ext>
            </a:extLst>
          </p:cNvPr>
          <p:cNvSpPr>
            <a:spLocks noGrp="1"/>
          </p:cNvSpPr>
          <p:nvPr>
            <p:ph type="sldNum" sz="quarter" idx="12"/>
          </p:nvPr>
        </p:nvSpPr>
        <p:spPr/>
        <p:txBody>
          <a:bodyPr/>
          <a:lstStyle>
            <a:lvl1pPr>
              <a:defRPr/>
            </a:lvl1pPr>
          </a:lstStyle>
          <a:p>
            <a:pPr>
              <a:defRPr/>
            </a:pPr>
            <a:fld id="{EB88CA36-0C42-CA4D-81F3-38567D087F1E}" type="slidenum">
              <a:rPr lang="en-US" altLang="en-US"/>
              <a:pPr>
                <a:defRPr/>
              </a:pPr>
              <a:t>‹#›</a:t>
            </a:fld>
            <a:endParaRPr lang="en-US" altLang="en-US"/>
          </a:p>
        </p:txBody>
      </p:sp>
    </p:spTree>
    <p:extLst>
      <p:ext uri="{BB962C8B-B14F-4D97-AF65-F5344CB8AC3E}">
        <p14:creationId xmlns:p14="http://schemas.microsoft.com/office/powerpoint/2010/main" val="34495584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4F22837-19A9-8E16-3826-D60A4E939A5E}"/>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82ABD880-1120-4F60-7602-442A8B4B69C8}"/>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647645FA-C2DC-3153-4715-9EB6F617C8ED}"/>
              </a:ext>
            </a:extLst>
          </p:cNvPr>
          <p:cNvSpPr>
            <a:spLocks noGrp="1"/>
          </p:cNvSpPr>
          <p:nvPr>
            <p:ph type="sldNum" sz="quarter" idx="12"/>
          </p:nvPr>
        </p:nvSpPr>
        <p:spPr/>
        <p:txBody>
          <a:bodyPr/>
          <a:lstStyle>
            <a:lvl1pPr>
              <a:defRPr/>
            </a:lvl1pPr>
          </a:lstStyle>
          <a:p>
            <a:pPr>
              <a:defRPr/>
            </a:pPr>
            <a:fld id="{FE23B4D8-26E5-144E-9F8F-3445C646FC44}" type="slidenum">
              <a:rPr lang="en-US" altLang="en-US"/>
              <a:pPr>
                <a:defRPr/>
              </a:pPr>
              <a:t>‹#›</a:t>
            </a:fld>
            <a:endParaRPr lang="en-US" altLang="en-US"/>
          </a:p>
        </p:txBody>
      </p:sp>
    </p:spTree>
    <p:extLst>
      <p:ext uri="{BB962C8B-B14F-4D97-AF65-F5344CB8AC3E}">
        <p14:creationId xmlns:p14="http://schemas.microsoft.com/office/powerpoint/2010/main" val="351211495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46456-867D-0D0E-1A3A-D0DA4A4D5134}"/>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8E228FA7-5B10-047E-8BBB-0BB2E7AD2C43}"/>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657A3E76-45E7-CB84-7B00-3494FB6994AB}"/>
              </a:ext>
            </a:extLst>
          </p:cNvPr>
          <p:cNvSpPr>
            <a:spLocks noGrp="1"/>
          </p:cNvSpPr>
          <p:nvPr>
            <p:ph type="sldNum" sz="quarter" idx="12"/>
          </p:nvPr>
        </p:nvSpPr>
        <p:spPr/>
        <p:txBody>
          <a:bodyPr/>
          <a:lstStyle>
            <a:lvl1pPr>
              <a:defRPr/>
            </a:lvl1pPr>
          </a:lstStyle>
          <a:p>
            <a:pPr>
              <a:defRPr/>
            </a:pPr>
            <a:fld id="{BBB7FA81-D01A-1641-982D-5C379AE33811}" type="slidenum">
              <a:rPr lang="en-US" altLang="en-US"/>
              <a:pPr>
                <a:defRPr/>
              </a:pPr>
              <a:t>‹#›</a:t>
            </a:fld>
            <a:endParaRPr lang="en-US" altLang="en-US"/>
          </a:p>
        </p:txBody>
      </p:sp>
    </p:spTree>
    <p:extLst>
      <p:ext uri="{BB962C8B-B14F-4D97-AF65-F5344CB8AC3E}">
        <p14:creationId xmlns:p14="http://schemas.microsoft.com/office/powerpoint/2010/main" val="11304917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F10A4-6482-C91D-0339-ADABC6CACAE6}"/>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7D6349E2-F503-6FF1-1DE7-5B0C89124D31}"/>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6034D726-28E7-F214-582A-EB6B7DABB6E2}"/>
              </a:ext>
            </a:extLst>
          </p:cNvPr>
          <p:cNvSpPr>
            <a:spLocks noGrp="1"/>
          </p:cNvSpPr>
          <p:nvPr>
            <p:ph type="sldNum" sz="quarter" idx="12"/>
          </p:nvPr>
        </p:nvSpPr>
        <p:spPr/>
        <p:txBody>
          <a:bodyPr/>
          <a:lstStyle>
            <a:lvl1pPr>
              <a:defRPr/>
            </a:lvl1pPr>
          </a:lstStyle>
          <a:p>
            <a:pPr>
              <a:defRPr/>
            </a:pPr>
            <a:fld id="{73999827-3BE0-464D-859B-2602B2D32F01}" type="slidenum">
              <a:rPr lang="en-US" altLang="en-US"/>
              <a:pPr>
                <a:defRPr/>
              </a:pPr>
              <a:t>‹#›</a:t>
            </a:fld>
            <a:endParaRPr lang="en-US" altLang="en-US"/>
          </a:p>
        </p:txBody>
      </p:sp>
    </p:spTree>
    <p:extLst>
      <p:ext uri="{BB962C8B-B14F-4D97-AF65-F5344CB8AC3E}">
        <p14:creationId xmlns:p14="http://schemas.microsoft.com/office/powerpoint/2010/main" val="26744068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F56DBCD-8761-5215-53ED-2BDACEEDF635}"/>
              </a:ext>
            </a:extLst>
          </p:cNvPr>
          <p:cNvSpPr>
            <a:spLocks noGrp="1"/>
          </p:cNvSpPr>
          <p:nvPr>
            <p:ph type="dt" sz="half" idx="10"/>
          </p:nvPr>
        </p:nvSpPr>
        <p:spPr/>
        <p:txBody>
          <a:bodyPr/>
          <a:lstStyle>
            <a:lvl1pPr>
              <a:defRPr/>
            </a:lvl1pPr>
          </a:lstStyle>
          <a:p>
            <a:pPr>
              <a:defRPr/>
            </a:pPr>
            <a:r>
              <a:rPr lang="en-US"/>
              <a:t>December 14, 2023</a:t>
            </a:r>
          </a:p>
        </p:txBody>
      </p:sp>
      <p:sp>
        <p:nvSpPr>
          <p:cNvPr id="4" name="Footer Placeholder 4">
            <a:extLst>
              <a:ext uri="{FF2B5EF4-FFF2-40B4-BE49-F238E27FC236}">
                <a16:creationId xmlns:a16="http://schemas.microsoft.com/office/drawing/2014/main" id="{D1ACF9B7-39C1-C37A-B076-A621EA478571}"/>
              </a:ext>
            </a:extLst>
          </p:cNvPr>
          <p:cNvSpPr>
            <a:spLocks noGrp="1"/>
          </p:cNvSpPr>
          <p:nvPr>
            <p:ph type="ftr" sz="quarter" idx="11"/>
          </p:nvPr>
        </p:nvSpPr>
        <p:spPr/>
        <p:txBody>
          <a:bodyPr/>
          <a:lstStyle>
            <a:lvl1pPr>
              <a:defRPr/>
            </a:lvl1pPr>
          </a:lstStyle>
          <a:p>
            <a:pPr>
              <a:defRPr/>
            </a:pPr>
            <a:r>
              <a:rPr lang="en-US"/>
              <a:t>Isaiah 49:1-26</a:t>
            </a:r>
          </a:p>
        </p:txBody>
      </p:sp>
      <p:sp>
        <p:nvSpPr>
          <p:cNvPr id="5" name="Slide Number Placeholder 5">
            <a:extLst>
              <a:ext uri="{FF2B5EF4-FFF2-40B4-BE49-F238E27FC236}">
                <a16:creationId xmlns:a16="http://schemas.microsoft.com/office/drawing/2014/main" id="{D9EEC485-1F69-A9D9-BD6B-98DD4909B27F}"/>
              </a:ext>
            </a:extLst>
          </p:cNvPr>
          <p:cNvSpPr>
            <a:spLocks noGrp="1"/>
          </p:cNvSpPr>
          <p:nvPr>
            <p:ph type="sldNum" sz="quarter" idx="12"/>
          </p:nvPr>
        </p:nvSpPr>
        <p:spPr/>
        <p:txBody>
          <a:bodyPr/>
          <a:lstStyle>
            <a:lvl1pPr>
              <a:defRPr/>
            </a:lvl1pPr>
          </a:lstStyle>
          <a:p>
            <a:pPr>
              <a:defRPr/>
            </a:pPr>
            <a:fld id="{7E3C545A-4DB6-1F4F-B39A-6F487888DB76}" type="slidenum">
              <a:rPr lang="en-US" altLang="en-US"/>
              <a:pPr>
                <a:defRPr/>
              </a:pPr>
              <a:t>‹#›</a:t>
            </a:fld>
            <a:endParaRPr lang="en-US" altLang="en-US"/>
          </a:p>
        </p:txBody>
      </p:sp>
    </p:spTree>
    <p:extLst>
      <p:ext uri="{BB962C8B-B14F-4D97-AF65-F5344CB8AC3E}">
        <p14:creationId xmlns:p14="http://schemas.microsoft.com/office/powerpoint/2010/main" val="145643541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D1F1824-CC03-D9AD-D795-26BBE1F8E4F1}"/>
              </a:ext>
            </a:extLst>
          </p:cNvPr>
          <p:cNvSpPr>
            <a:spLocks noGrp="1"/>
          </p:cNvSpPr>
          <p:nvPr>
            <p:ph type="dt" sz="half" idx="10"/>
          </p:nvPr>
        </p:nvSpPr>
        <p:spPr/>
        <p:txBody>
          <a:bodyPr/>
          <a:lstStyle>
            <a:lvl1pPr>
              <a:defRPr/>
            </a:lvl1pPr>
          </a:lstStyle>
          <a:p>
            <a:pPr>
              <a:defRPr/>
            </a:pPr>
            <a:r>
              <a:rPr lang="en-US"/>
              <a:t>December 14, 2023</a:t>
            </a:r>
          </a:p>
        </p:txBody>
      </p:sp>
      <p:sp>
        <p:nvSpPr>
          <p:cNvPr id="4" name="Footer Placeholder 4">
            <a:extLst>
              <a:ext uri="{FF2B5EF4-FFF2-40B4-BE49-F238E27FC236}">
                <a16:creationId xmlns:a16="http://schemas.microsoft.com/office/drawing/2014/main" id="{92B5147F-84FC-417D-E0C5-EAD268EA8FE7}"/>
              </a:ext>
            </a:extLst>
          </p:cNvPr>
          <p:cNvSpPr>
            <a:spLocks noGrp="1"/>
          </p:cNvSpPr>
          <p:nvPr>
            <p:ph type="ftr" sz="quarter" idx="11"/>
          </p:nvPr>
        </p:nvSpPr>
        <p:spPr/>
        <p:txBody>
          <a:bodyPr/>
          <a:lstStyle>
            <a:lvl1pPr>
              <a:defRPr/>
            </a:lvl1pPr>
          </a:lstStyle>
          <a:p>
            <a:pPr>
              <a:defRPr/>
            </a:pPr>
            <a:r>
              <a:rPr lang="en-US"/>
              <a:t>Isaiah 49:1-26</a:t>
            </a:r>
          </a:p>
        </p:txBody>
      </p:sp>
      <p:sp>
        <p:nvSpPr>
          <p:cNvPr id="5" name="Slide Number Placeholder 5">
            <a:extLst>
              <a:ext uri="{FF2B5EF4-FFF2-40B4-BE49-F238E27FC236}">
                <a16:creationId xmlns:a16="http://schemas.microsoft.com/office/drawing/2014/main" id="{3776857F-608B-AE06-8D96-36B9075AEB5F}"/>
              </a:ext>
            </a:extLst>
          </p:cNvPr>
          <p:cNvSpPr>
            <a:spLocks noGrp="1"/>
          </p:cNvSpPr>
          <p:nvPr>
            <p:ph type="sldNum" sz="quarter" idx="12"/>
          </p:nvPr>
        </p:nvSpPr>
        <p:spPr/>
        <p:txBody>
          <a:bodyPr/>
          <a:lstStyle>
            <a:lvl1pPr>
              <a:defRPr/>
            </a:lvl1pPr>
          </a:lstStyle>
          <a:p>
            <a:pPr>
              <a:defRPr/>
            </a:pPr>
            <a:fld id="{8B259BC7-6877-5848-8ADF-FAF2ACF0A232}" type="slidenum">
              <a:rPr lang="en-US" altLang="en-US"/>
              <a:pPr>
                <a:defRPr/>
              </a:pPr>
              <a:t>‹#›</a:t>
            </a:fld>
            <a:endParaRPr lang="en-US" altLang="en-US"/>
          </a:p>
        </p:txBody>
      </p:sp>
    </p:spTree>
    <p:extLst>
      <p:ext uri="{BB962C8B-B14F-4D97-AF65-F5344CB8AC3E}">
        <p14:creationId xmlns:p14="http://schemas.microsoft.com/office/powerpoint/2010/main" val="158294209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83BD27-D2F6-BA32-B845-2E9739D629FB}"/>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9507A4E7-B737-1D75-277B-E8B6538FC8C0}"/>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0326F90B-9E86-C301-CDA3-0DBED015BAF3}"/>
              </a:ext>
            </a:extLst>
          </p:cNvPr>
          <p:cNvSpPr>
            <a:spLocks noGrp="1"/>
          </p:cNvSpPr>
          <p:nvPr>
            <p:ph type="sldNum" sz="quarter" idx="12"/>
          </p:nvPr>
        </p:nvSpPr>
        <p:spPr/>
        <p:txBody>
          <a:bodyPr/>
          <a:lstStyle>
            <a:lvl1pPr>
              <a:defRPr/>
            </a:lvl1pPr>
          </a:lstStyle>
          <a:p>
            <a:pPr>
              <a:defRPr/>
            </a:pPr>
            <a:fld id="{16D52A83-32A0-3144-B819-2A956448BD5F}" type="slidenum">
              <a:rPr lang="en-US" altLang="en-US"/>
              <a:pPr>
                <a:defRPr/>
              </a:pPr>
              <a:t>‹#›</a:t>
            </a:fld>
            <a:endParaRPr lang="en-US" altLang="en-US"/>
          </a:p>
        </p:txBody>
      </p:sp>
    </p:spTree>
    <p:extLst>
      <p:ext uri="{BB962C8B-B14F-4D97-AF65-F5344CB8AC3E}">
        <p14:creationId xmlns:p14="http://schemas.microsoft.com/office/powerpoint/2010/main" val="2627571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556926-765C-E75F-E792-D4358678FE4A}"/>
              </a:ext>
            </a:extLst>
          </p:cNvPr>
          <p:cNvSpPr>
            <a:spLocks noGrp="1"/>
          </p:cNvSpPr>
          <p:nvPr>
            <p:ph type="dt" sz="half" idx="10"/>
          </p:nvPr>
        </p:nvSpPr>
        <p:spPr>
          <a:xfrm>
            <a:off x="169863" y="6548438"/>
            <a:ext cx="1930400" cy="365125"/>
          </a:xfrm>
        </p:spPr>
        <p:txBody>
          <a:bodyPr/>
          <a:lstStyle>
            <a:lvl1pPr>
              <a:defRPr/>
            </a:lvl1pPr>
          </a:lstStyle>
          <a:p>
            <a:pPr>
              <a:defRPr/>
            </a:pPr>
            <a:r>
              <a:rPr lang="en-US"/>
              <a:t>December 14, 2023</a:t>
            </a:r>
          </a:p>
        </p:txBody>
      </p:sp>
      <p:sp>
        <p:nvSpPr>
          <p:cNvPr id="3" name="Footer Placeholder 2">
            <a:extLst>
              <a:ext uri="{FF2B5EF4-FFF2-40B4-BE49-F238E27FC236}">
                <a16:creationId xmlns:a16="http://schemas.microsoft.com/office/drawing/2014/main" id="{6BD44B5D-6076-9FDA-31C9-974D59F9DBDA}"/>
              </a:ext>
            </a:extLst>
          </p:cNvPr>
          <p:cNvSpPr>
            <a:spLocks noGrp="1"/>
          </p:cNvSpPr>
          <p:nvPr>
            <p:ph type="ftr" sz="quarter" idx="11"/>
          </p:nvPr>
        </p:nvSpPr>
        <p:spPr>
          <a:xfrm>
            <a:off x="2782888" y="6559550"/>
            <a:ext cx="6604000" cy="365125"/>
          </a:xfrm>
        </p:spPr>
        <p:txBody>
          <a:bodyPr/>
          <a:lstStyle>
            <a:lvl1pPr>
              <a:defRPr/>
            </a:lvl1pPr>
          </a:lstStyle>
          <a:p>
            <a:pPr>
              <a:defRPr/>
            </a:pPr>
            <a:r>
              <a:rPr lang="en-US"/>
              <a:t>Isaiah 49:1-26</a:t>
            </a:r>
          </a:p>
        </p:txBody>
      </p:sp>
      <p:sp>
        <p:nvSpPr>
          <p:cNvPr id="4" name="Slide Number Placeholder 3">
            <a:extLst>
              <a:ext uri="{FF2B5EF4-FFF2-40B4-BE49-F238E27FC236}">
                <a16:creationId xmlns:a16="http://schemas.microsoft.com/office/drawing/2014/main" id="{4593E99A-747B-DDBD-E459-5096947A93BE}"/>
              </a:ext>
            </a:extLst>
          </p:cNvPr>
          <p:cNvSpPr>
            <a:spLocks noGrp="1"/>
          </p:cNvSpPr>
          <p:nvPr>
            <p:ph type="sldNum" sz="quarter" idx="12"/>
          </p:nvPr>
        </p:nvSpPr>
        <p:spPr>
          <a:xfrm>
            <a:off x="11215688" y="6518275"/>
            <a:ext cx="914400" cy="365125"/>
          </a:xfrm>
        </p:spPr>
        <p:txBody>
          <a:bodyPr/>
          <a:lstStyle>
            <a:lvl1pPr>
              <a:defRPr/>
            </a:lvl1pPr>
          </a:lstStyle>
          <a:p>
            <a:pPr>
              <a:defRPr/>
            </a:pPr>
            <a:fld id="{68E5D92A-A086-EB4A-898C-93B14FCD6C4D}" type="slidenum">
              <a:rPr lang="en-US" altLang="en-US"/>
              <a:pPr>
                <a:defRPr/>
              </a:pPr>
              <a:t>‹#›</a:t>
            </a:fld>
            <a:endParaRPr lang="en-US" altLang="en-US"/>
          </a:p>
        </p:txBody>
      </p:sp>
    </p:spTree>
    <p:extLst>
      <p:ext uri="{BB962C8B-B14F-4D97-AF65-F5344CB8AC3E}">
        <p14:creationId xmlns:p14="http://schemas.microsoft.com/office/powerpoint/2010/main" val="9127471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CC33C-B7DF-621B-65D1-10783D162EEA}"/>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FFA114C8-2A2A-67F2-7A5A-E7C94B399CE1}"/>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522952F4-2EF9-2CC0-7CB2-71D323BE377C}"/>
              </a:ext>
            </a:extLst>
          </p:cNvPr>
          <p:cNvSpPr>
            <a:spLocks noGrp="1"/>
          </p:cNvSpPr>
          <p:nvPr>
            <p:ph type="sldNum" sz="quarter" idx="12"/>
          </p:nvPr>
        </p:nvSpPr>
        <p:spPr/>
        <p:txBody>
          <a:bodyPr/>
          <a:lstStyle>
            <a:lvl1pPr>
              <a:defRPr/>
            </a:lvl1pPr>
          </a:lstStyle>
          <a:p>
            <a:pPr>
              <a:defRPr/>
            </a:pPr>
            <a:fld id="{CF728B22-D0E2-4946-9454-D49F3C36B345}" type="slidenum">
              <a:rPr lang="en-US" altLang="en-US"/>
              <a:pPr>
                <a:defRPr/>
              </a:pPr>
              <a:t>‹#›</a:t>
            </a:fld>
            <a:endParaRPr lang="en-US" altLang="en-US"/>
          </a:p>
        </p:txBody>
      </p:sp>
    </p:spTree>
    <p:extLst>
      <p:ext uri="{BB962C8B-B14F-4D97-AF65-F5344CB8AC3E}">
        <p14:creationId xmlns:p14="http://schemas.microsoft.com/office/powerpoint/2010/main" val="8949435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7DC1DF-2E77-FB60-5680-6733E47E88FD}"/>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4A040352-17A1-76BF-9F23-18D9E95BDC3F}"/>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D021AD4A-62C7-5296-2299-0E517DF3C5E3}"/>
              </a:ext>
            </a:extLst>
          </p:cNvPr>
          <p:cNvSpPr>
            <a:spLocks noGrp="1"/>
          </p:cNvSpPr>
          <p:nvPr>
            <p:ph type="sldNum" sz="quarter" idx="12"/>
          </p:nvPr>
        </p:nvSpPr>
        <p:spPr/>
        <p:txBody>
          <a:bodyPr/>
          <a:lstStyle>
            <a:lvl1pPr>
              <a:defRPr/>
            </a:lvl1pPr>
          </a:lstStyle>
          <a:p>
            <a:pPr>
              <a:defRPr/>
            </a:pPr>
            <a:fld id="{004F175D-F17F-3946-AA8C-CEB67A02ABC1}" type="slidenum">
              <a:rPr lang="en-US" altLang="en-US"/>
              <a:pPr>
                <a:defRPr/>
              </a:pPr>
              <a:t>‹#›</a:t>
            </a:fld>
            <a:endParaRPr lang="en-US" altLang="en-US"/>
          </a:p>
        </p:txBody>
      </p:sp>
    </p:spTree>
    <p:extLst>
      <p:ext uri="{BB962C8B-B14F-4D97-AF65-F5344CB8AC3E}">
        <p14:creationId xmlns:p14="http://schemas.microsoft.com/office/powerpoint/2010/main" val="279811081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415A94F-E4D7-DDA1-32FE-926098296E7E}"/>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B5438560-512C-A6FB-B5D2-4BB67A749E41}"/>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8701EA5F-3BB8-B42E-A701-C24ECCDCE1A9}"/>
              </a:ext>
            </a:extLst>
          </p:cNvPr>
          <p:cNvSpPr>
            <a:spLocks noGrp="1"/>
          </p:cNvSpPr>
          <p:nvPr>
            <p:ph type="sldNum" sz="quarter" idx="12"/>
          </p:nvPr>
        </p:nvSpPr>
        <p:spPr/>
        <p:txBody>
          <a:bodyPr/>
          <a:lstStyle>
            <a:lvl1pPr>
              <a:defRPr/>
            </a:lvl1pPr>
          </a:lstStyle>
          <a:p>
            <a:pPr>
              <a:defRPr/>
            </a:pPr>
            <a:fld id="{D73D84AB-0E19-CB44-910F-D4B9642C7166}" type="slidenum">
              <a:rPr lang="en-US" altLang="en-US"/>
              <a:pPr>
                <a:defRPr/>
              </a:pPr>
              <a:t>‹#›</a:t>
            </a:fld>
            <a:endParaRPr lang="en-US" altLang="en-US"/>
          </a:p>
        </p:txBody>
      </p:sp>
    </p:spTree>
    <p:extLst>
      <p:ext uri="{BB962C8B-B14F-4D97-AF65-F5344CB8AC3E}">
        <p14:creationId xmlns:p14="http://schemas.microsoft.com/office/powerpoint/2010/main" val="42474260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D1C0FDE-B44A-9B23-1EEF-DC31282BBB15}"/>
              </a:ext>
            </a:extLst>
          </p:cNvPr>
          <p:cNvSpPr>
            <a:spLocks noGrp="1"/>
          </p:cNvSpPr>
          <p:nvPr>
            <p:ph type="dt" sz="half" idx="10"/>
          </p:nvPr>
        </p:nvSpPr>
        <p:spPr/>
        <p:txBody>
          <a:bodyPr/>
          <a:lstStyle>
            <a:lvl1pPr>
              <a:defRPr/>
            </a:lvl1pPr>
          </a:lstStyle>
          <a:p>
            <a:pPr>
              <a:defRPr/>
            </a:pPr>
            <a:r>
              <a:rPr lang="en-US"/>
              <a:t>December 14, 2023</a:t>
            </a:r>
          </a:p>
        </p:txBody>
      </p:sp>
      <p:sp>
        <p:nvSpPr>
          <p:cNvPr id="8" name="Footer Placeholder 4">
            <a:extLst>
              <a:ext uri="{FF2B5EF4-FFF2-40B4-BE49-F238E27FC236}">
                <a16:creationId xmlns:a16="http://schemas.microsoft.com/office/drawing/2014/main" id="{A381FB9C-76E2-BEFA-E18D-548E7B6150ED}"/>
              </a:ext>
            </a:extLst>
          </p:cNvPr>
          <p:cNvSpPr>
            <a:spLocks noGrp="1"/>
          </p:cNvSpPr>
          <p:nvPr>
            <p:ph type="ftr" sz="quarter" idx="11"/>
          </p:nvPr>
        </p:nvSpPr>
        <p:spPr/>
        <p:txBody>
          <a:bodyPr/>
          <a:lstStyle>
            <a:lvl1pPr>
              <a:defRPr/>
            </a:lvl1pPr>
          </a:lstStyle>
          <a:p>
            <a:pPr>
              <a:defRPr/>
            </a:pPr>
            <a:r>
              <a:rPr lang="en-US"/>
              <a:t>Isaiah 49:1-26</a:t>
            </a:r>
          </a:p>
        </p:txBody>
      </p:sp>
      <p:sp>
        <p:nvSpPr>
          <p:cNvPr id="9" name="Slide Number Placeholder 5">
            <a:extLst>
              <a:ext uri="{FF2B5EF4-FFF2-40B4-BE49-F238E27FC236}">
                <a16:creationId xmlns:a16="http://schemas.microsoft.com/office/drawing/2014/main" id="{C11177BD-165F-5186-44FA-3FC0580F1F3D}"/>
              </a:ext>
            </a:extLst>
          </p:cNvPr>
          <p:cNvSpPr>
            <a:spLocks noGrp="1"/>
          </p:cNvSpPr>
          <p:nvPr>
            <p:ph type="sldNum" sz="quarter" idx="12"/>
          </p:nvPr>
        </p:nvSpPr>
        <p:spPr/>
        <p:txBody>
          <a:bodyPr/>
          <a:lstStyle>
            <a:lvl1pPr>
              <a:defRPr/>
            </a:lvl1pPr>
          </a:lstStyle>
          <a:p>
            <a:pPr>
              <a:defRPr/>
            </a:pPr>
            <a:fld id="{2EBB870E-763F-CD42-AC29-30D99CDAF7EE}" type="slidenum">
              <a:rPr lang="en-US" altLang="en-US"/>
              <a:pPr>
                <a:defRPr/>
              </a:pPr>
              <a:t>‹#›</a:t>
            </a:fld>
            <a:endParaRPr lang="en-US" altLang="en-US"/>
          </a:p>
        </p:txBody>
      </p:sp>
    </p:spTree>
    <p:extLst>
      <p:ext uri="{BB962C8B-B14F-4D97-AF65-F5344CB8AC3E}">
        <p14:creationId xmlns:p14="http://schemas.microsoft.com/office/powerpoint/2010/main" val="321243335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9E12C74-52A2-0289-27E2-98617FE6B6B8}"/>
              </a:ext>
            </a:extLst>
          </p:cNvPr>
          <p:cNvSpPr>
            <a:spLocks noGrp="1"/>
          </p:cNvSpPr>
          <p:nvPr>
            <p:ph type="dt" sz="half" idx="10"/>
          </p:nvPr>
        </p:nvSpPr>
        <p:spPr/>
        <p:txBody>
          <a:bodyPr/>
          <a:lstStyle>
            <a:lvl1pPr>
              <a:defRPr/>
            </a:lvl1pPr>
          </a:lstStyle>
          <a:p>
            <a:pPr>
              <a:defRPr/>
            </a:pPr>
            <a:r>
              <a:rPr lang="en-US"/>
              <a:t>December 14, 2023</a:t>
            </a:r>
          </a:p>
        </p:txBody>
      </p:sp>
      <p:sp>
        <p:nvSpPr>
          <p:cNvPr id="4" name="Footer Placeholder 4">
            <a:extLst>
              <a:ext uri="{FF2B5EF4-FFF2-40B4-BE49-F238E27FC236}">
                <a16:creationId xmlns:a16="http://schemas.microsoft.com/office/drawing/2014/main" id="{BCBDEFF2-343C-7F0E-E384-4DE639EB708D}"/>
              </a:ext>
            </a:extLst>
          </p:cNvPr>
          <p:cNvSpPr>
            <a:spLocks noGrp="1"/>
          </p:cNvSpPr>
          <p:nvPr>
            <p:ph type="ftr" sz="quarter" idx="11"/>
          </p:nvPr>
        </p:nvSpPr>
        <p:spPr/>
        <p:txBody>
          <a:bodyPr/>
          <a:lstStyle>
            <a:lvl1pPr>
              <a:defRPr/>
            </a:lvl1pPr>
          </a:lstStyle>
          <a:p>
            <a:pPr>
              <a:defRPr/>
            </a:pPr>
            <a:r>
              <a:rPr lang="en-US"/>
              <a:t>Isaiah 49:1-26</a:t>
            </a:r>
          </a:p>
        </p:txBody>
      </p:sp>
      <p:sp>
        <p:nvSpPr>
          <p:cNvPr id="5" name="Slide Number Placeholder 5">
            <a:extLst>
              <a:ext uri="{FF2B5EF4-FFF2-40B4-BE49-F238E27FC236}">
                <a16:creationId xmlns:a16="http://schemas.microsoft.com/office/drawing/2014/main" id="{ED521F11-AFFC-39BC-934F-A3C62F5B698A}"/>
              </a:ext>
            </a:extLst>
          </p:cNvPr>
          <p:cNvSpPr>
            <a:spLocks noGrp="1"/>
          </p:cNvSpPr>
          <p:nvPr>
            <p:ph type="sldNum" sz="quarter" idx="12"/>
          </p:nvPr>
        </p:nvSpPr>
        <p:spPr/>
        <p:txBody>
          <a:bodyPr/>
          <a:lstStyle>
            <a:lvl1pPr>
              <a:defRPr/>
            </a:lvl1pPr>
          </a:lstStyle>
          <a:p>
            <a:pPr>
              <a:defRPr/>
            </a:pPr>
            <a:fld id="{248EAFE1-AB57-934D-BA46-E040B27F06FD}" type="slidenum">
              <a:rPr lang="en-US" altLang="en-US"/>
              <a:pPr>
                <a:defRPr/>
              </a:pPr>
              <a:t>‹#›</a:t>
            </a:fld>
            <a:endParaRPr lang="en-US" altLang="en-US"/>
          </a:p>
        </p:txBody>
      </p:sp>
    </p:spTree>
    <p:extLst>
      <p:ext uri="{BB962C8B-B14F-4D97-AF65-F5344CB8AC3E}">
        <p14:creationId xmlns:p14="http://schemas.microsoft.com/office/powerpoint/2010/main" val="18990174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1B0FBED-5B27-0AE4-3505-01D81548523E}"/>
              </a:ext>
            </a:extLst>
          </p:cNvPr>
          <p:cNvSpPr>
            <a:spLocks noGrp="1"/>
          </p:cNvSpPr>
          <p:nvPr>
            <p:ph type="dt" sz="half" idx="10"/>
          </p:nvPr>
        </p:nvSpPr>
        <p:spPr/>
        <p:txBody>
          <a:bodyPr/>
          <a:lstStyle>
            <a:lvl1pPr>
              <a:defRPr/>
            </a:lvl1pPr>
          </a:lstStyle>
          <a:p>
            <a:pPr>
              <a:defRPr/>
            </a:pPr>
            <a:r>
              <a:rPr lang="en-US"/>
              <a:t>December 14, 2023</a:t>
            </a:r>
          </a:p>
        </p:txBody>
      </p:sp>
      <p:sp>
        <p:nvSpPr>
          <p:cNvPr id="3" name="Footer Placeholder 4">
            <a:extLst>
              <a:ext uri="{FF2B5EF4-FFF2-40B4-BE49-F238E27FC236}">
                <a16:creationId xmlns:a16="http://schemas.microsoft.com/office/drawing/2014/main" id="{B3EEDB76-DD4D-D7E7-25A4-3690844E4D98}"/>
              </a:ext>
            </a:extLst>
          </p:cNvPr>
          <p:cNvSpPr>
            <a:spLocks noGrp="1"/>
          </p:cNvSpPr>
          <p:nvPr>
            <p:ph type="ftr" sz="quarter" idx="11"/>
          </p:nvPr>
        </p:nvSpPr>
        <p:spPr/>
        <p:txBody>
          <a:bodyPr/>
          <a:lstStyle>
            <a:lvl1pPr>
              <a:defRPr/>
            </a:lvl1pPr>
          </a:lstStyle>
          <a:p>
            <a:pPr>
              <a:defRPr/>
            </a:pPr>
            <a:r>
              <a:rPr lang="en-US"/>
              <a:t>Isaiah 49:1-26</a:t>
            </a:r>
          </a:p>
        </p:txBody>
      </p:sp>
      <p:sp>
        <p:nvSpPr>
          <p:cNvPr id="4" name="Slide Number Placeholder 5">
            <a:extLst>
              <a:ext uri="{FF2B5EF4-FFF2-40B4-BE49-F238E27FC236}">
                <a16:creationId xmlns:a16="http://schemas.microsoft.com/office/drawing/2014/main" id="{E26CC0A0-677E-2834-2EA3-534E762EBACE}"/>
              </a:ext>
            </a:extLst>
          </p:cNvPr>
          <p:cNvSpPr>
            <a:spLocks noGrp="1"/>
          </p:cNvSpPr>
          <p:nvPr>
            <p:ph type="sldNum" sz="quarter" idx="12"/>
          </p:nvPr>
        </p:nvSpPr>
        <p:spPr/>
        <p:txBody>
          <a:bodyPr/>
          <a:lstStyle>
            <a:lvl1pPr>
              <a:defRPr/>
            </a:lvl1pPr>
          </a:lstStyle>
          <a:p>
            <a:pPr>
              <a:defRPr/>
            </a:pPr>
            <a:fld id="{19AA5689-99C3-0643-9C94-D50FCACFBB60}" type="slidenum">
              <a:rPr lang="en-US" altLang="en-US"/>
              <a:pPr>
                <a:defRPr/>
              </a:pPr>
              <a:t>‹#›</a:t>
            </a:fld>
            <a:endParaRPr lang="en-US" altLang="en-US"/>
          </a:p>
        </p:txBody>
      </p:sp>
    </p:spTree>
    <p:extLst>
      <p:ext uri="{BB962C8B-B14F-4D97-AF65-F5344CB8AC3E}">
        <p14:creationId xmlns:p14="http://schemas.microsoft.com/office/powerpoint/2010/main" val="339514016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64425CE-48FA-EAD8-487A-0354CCF15645}"/>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40FA01ED-AF00-9A18-B657-C72AB6EAD9EE}"/>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1040679E-DA66-6D07-886A-C1FE74CCF4F9}"/>
              </a:ext>
            </a:extLst>
          </p:cNvPr>
          <p:cNvSpPr>
            <a:spLocks noGrp="1"/>
          </p:cNvSpPr>
          <p:nvPr>
            <p:ph type="sldNum" sz="quarter" idx="12"/>
          </p:nvPr>
        </p:nvSpPr>
        <p:spPr/>
        <p:txBody>
          <a:bodyPr/>
          <a:lstStyle>
            <a:lvl1pPr>
              <a:defRPr/>
            </a:lvl1pPr>
          </a:lstStyle>
          <a:p>
            <a:pPr>
              <a:defRPr/>
            </a:pPr>
            <a:fld id="{F76429C2-E02B-3542-83D7-A33F71396631}" type="slidenum">
              <a:rPr lang="en-US" altLang="en-US"/>
              <a:pPr>
                <a:defRPr/>
              </a:pPr>
              <a:t>‹#›</a:t>
            </a:fld>
            <a:endParaRPr lang="en-US" altLang="en-US"/>
          </a:p>
        </p:txBody>
      </p:sp>
    </p:spTree>
    <p:extLst>
      <p:ext uri="{BB962C8B-B14F-4D97-AF65-F5344CB8AC3E}">
        <p14:creationId xmlns:p14="http://schemas.microsoft.com/office/powerpoint/2010/main" val="229673819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63F1E8EB-D8DE-B4CA-9409-0282159046FE}"/>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D9157673-8903-DBF1-555F-96DB2CD145A9}"/>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8CC18284-93A7-8A5C-2875-578BEB7A66B6}"/>
              </a:ext>
            </a:extLst>
          </p:cNvPr>
          <p:cNvSpPr>
            <a:spLocks noGrp="1"/>
          </p:cNvSpPr>
          <p:nvPr>
            <p:ph type="sldNum" sz="quarter" idx="12"/>
          </p:nvPr>
        </p:nvSpPr>
        <p:spPr/>
        <p:txBody>
          <a:bodyPr/>
          <a:lstStyle>
            <a:lvl1pPr>
              <a:defRPr/>
            </a:lvl1pPr>
          </a:lstStyle>
          <a:p>
            <a:pPr>
              <a:defRPr/>
            </a:pPr>
            <a:fld id="{7CDEC500-F1A5-D049-91BE-1C8F8AA92CB9}" type="slidenum">
              <a:rPr lang="en-US" altLang="en-US"/>
              <a:pPr>
                <a:defRPr/>
              </a:pPr>
              <a:t>‹#›</a:t>
            </a:fld>
            <a:endParaRPr lang="en-US" altLang="en-US"/>
          </a:p>
        </p:txBody>
      </p:sp>
    </p:spTree>
    <p:extLst>
      <p:ext uri="{BB962C8B-B14F-4D97-AF65-F5344CB8AC3E}">
        <p14:creationId xmlns:p14="http://schemas.microsoft.com/office/powerpoint/2010/main" val="142376680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3A072A-7821-3023-5BED-712EFC324FC5}"/>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2483B6F3-A0B3-613D-4C11-82B3A6860583}"/>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4D7A695D-7CFF-3379-529D-D433382FB712}"/>
              </a:ext>
            </a:extLst>
          </p:cNvPr>
          <p:cNvSpPr>
            <a:spLocks noGrp="1"/>
          </p:cNvSpPr>
          <p:nvPr>
            <p:ph type="sldNum" sz="quarter" idx="12"/>
          </p:nvPr>
        </p:nvSpPr>
        <p:spPr/>
        <p:txBody>
          <a:bodyPr/>
          <a:lstStyle>
            <a:lvl1pPr>
              <a:defRPr/>
            </a:lvl1pPr>
          </a:lstStyle>
          <a:p>
            <a:pPr>
              <a:defRPr/>
            </a:pPr>
            <a:fld id="{42A8D9FB-99D7-BD4B-AA06-16A32053BDE1}" type="slidenum">
              <a:rPr lang="en-US" altLang="en-US"/>
              <a:pPr>
                <a:defRPr/>
              </a:pPr>
              <a:t>‹#›</a:t>
            </a:fld>
            <a:endParaRPr lang="en-US" altLang="en-US"/>
          </a:p>
        </p:txBody>
      </p:sp>
    </p:spTree>
    <p:extLst>
      <p:ext uri="{BB962C8B-B14F-4D97-AF65-F5344CB8AC3E}">
        <p14:creationId xmlns:p14="http://schemas.microsoft.com/office/powerpoint/2010/main" val="21096486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6D031-E8DA-EAE7-035D-BDD911FC0F3F}"/>
              </a:ext>
            </a:extLst>
          </p:cNvPr>
          <p:cNvSpPr>
            <a:spLocks noGrp="1"/>
          </p:cNvSpPr>
          <p:nvPr>
            <p:ph type="dt" sz="half" idx="10"/>
          </p:nvPr>
        </p:nvSpPr>
        <p:spPr/>
        <p:txBody>
          <a:bodyPr/>
          <a:lstStyle>
            <a:lvl1pPr>
              <a:defRPr/>
            </a:lvl1pPr>
          </a:lstStyle>
          <a:p>
            <a:pPr>
              <a:defRPr/>
            </a:pPr>
            <a:r>
              <a:rPr lang="en-US"/>
              <a:t>December 14, 2023</a:t>
            </a:r>
          </a:p>
        </p:txBody>
      </p:sp>
      <p:sp>
        <p:nvSpPr>
          <p:cNvPr id="5" name="Footer Placeholder 4">
            <a:extLst>
              <a:ext uri="{FF2B5EF4-FFF2-40B4-BE49-F238E27FC236}">
                <a16:creationId xmlns:a16="http://schemas.microsoft.com/office/drawing/2014/main" id="{102F3038-BBC5-95EA-D77B-D83E3EEE64FC}"/>
              </a:ext>
            </a:extLst>
          </p:cNvPr>
          <p:cNvSpPr>
            <a:spLocks noGrp="1"/>
          </p:cNvSpPr>
          <p:nvPr>
            <p:ph type="ftr" sz="quarter" idx="11"/>
          </p:nvPr>
        </p:nvSpPr>
        <p:spPr/>
        <p:txBody>
          <a:bodyPr/>
          <a:lstStyle>
            <a:lvl1pPr>
              <a:defRPr/>
            </a:lvl1pPr>
          </a:lstStyle>
          <a:p>
            <a:pPr>
              <a:defRPr/>
            </a:pPr>
            <a:r>
              <a:rPr lang="en-US"/>
              <a:t>Isaiah 49:1-26</a:t>
            </a:r>
          </a:p>
        </p:txBody>
      </p:sp>
      <p:sp>
        <p:nvSpPr>
          <p:cNvPr id="6" name="Slide Number Placeholder 5">
            <a:extLst>
              <a:ext uri="{FF2B5EF4-FFF2-40B4-BE49-F238E27FC236}">
                <a16:creationId xmlns:a16="http://schemas.microsoft.com/office/drawing/2014/main" id="{57D4544E-8930-37EF-EB03-22A35BD39F34}"/>
              </a:ext>
            </a:extLst>
          </p:cNvPr>
          <p:cNvSpPr>
            <a:spLocks noGrp="1"/>
          </p:cNvSpPr>
          <p:nvPr>
            <p:ph type="sldNum" sz="quarter" idx="12"/>
          </p:nvPr>
        </p:nvSpPr>
        <p:spPr/>
        <p:txBody>
          <a:bodyPr/>
          <a:lstStyle>
            <a:lvl1pPr>
              <a:defRPr/>
            </a:lvl1pPr>
          </a:lstStyle>
          <a:p>
            <a:pPr>
              <a:defRPr/>
            </a:pPr>
            <a:fld id="{BBD67BA6-5719-6740-B15F-3BD3FAEB7B25}" type="slidenum">
              <a:rPr lang="en-US" altLang="en-US"/>
              <a:pPr>
                <a:defRPr/>
              </a:pPr>
              <a:t>‹#›</a:t>
            </a:fld>
            <a:endParaRPr lang="en-US" altLang="en-US"/>
          </a:p>
        </p:txBody>
      </p:sp>
    </p:spTree>
    <p:extLst>
      <p:ext uri="{BB962C8B-B14F-4D97-AF65-F5344CB8AC3E}">
        <p14:creationId xmlns:p14="http://schemas.microsoft.com/office/powerpoint/2010/main" val="2053714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B91F2BA-E107-1981-69BF-054D1A3151FC}"/>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8CFFA003-F537-0938-FD53-92D3AFE63EA6}"/>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E81D37E7-DA9D-AD63-26C5-68A8184C0795}"/>
              </a:ext>
            </a:extLst>
          </p:cNvPr>
          <p:cNvSpPr>
            <a:spLocks noGrp="1"/>
          </p:cNvSpPr>
          <p:nvPr>
            <p:ph type="sldNum" sz="quarter" idx="12"/>
          </p:nvPr>
        </p:nvSpPr>
        <p:spPr/>
        <p:txBody>
          <a:bodyPr/>
          <a:lstStyle>
            <a:lvl1pPr>
              <a:defRPr/>
            </a:lvl1pPr>
          </a:lstStyle>
          <a:p>
            <a:pPr>
              <a:defRPr/>
            </a:pPr>
            <a:fld id="{C2D6FE4D-8F01-3241-914D-FAE9B93B3BF6}" type="slidenum">
              <a:rPr lang="en-US" altLang="en-US"/>
              <a:pPr>
                <a:defRPr/>
              </a:pPr>
              <a:t>‹#›</a:t>
            </a:fld>
            <a:endParaRPr lang="en-US" altLang="en-US"/>
          </a:p>
        </p:txBody>
      </p:sp>
    </p:spTree>
    <p:extLst>
      <p:ext uri="{BB962C8B-B14F-4D97-AF65-F5344CB8AC3E}">
        <p14:creationId xmlns:p14="http://schemas.microsoft.com/office/powerpoint/2010/main" val="49524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EF9045C-942F-0543-E673-1E7E95681A39}"/>
              </a:ext>
            </a:extLst>
          </p:cNvPr>
          <p:cNvSpPr>
            <a:spLocks noGrp="1"/>
          </p:cNvSpPr>
          <p:nvPr>
            <p:ph type="dt" sz="half" idx="10"/>
          </p:nvPr>
        </p:nvSpPr>
        <p:spPr/>
        <p:txBody>
          <a:bodyPr/>
          <a:lstStyle>
            <a:lvl1pPr>
              <a:defRPr/>
            </a:lvl1pPr>
          </a:lstStyle>
          <a:p>
            <a:pPr>
              <a:defRPr/>
            </a:pPr>
            <a:r>
              <a:rPr lang="en-US"/>
              <a:t>December 14, 2023</a:t>
            </a:r>
          </a:p>
        </p:txBody>
      </p:sp>
      <p:sp>
        <p:nvSpPr>
          <p:cNvPr id="6" name="Footer Placeholder 4">
            <a:extLst>
              <a:ext uri="{FF2B5EF4-FFF2-40B4-BE49-F238E27FC236}">
                <a16:creationId xmlns:a16="http://schemas.microsoft.com/office/drawing/2014/main" id="{6907DBFB-F695-3055-80B2-9D80B6A49A4A}"/>
              </a:ext>
            </a:extLst>
          </p:cNvPr>
          <p:cNvSpPr>
            <a:spLocks noGrp="1"/>
          </p:cNvSpPr>
          <p:nvPr>
            <p:ph type="ftr" sz="quarter" idx="11"/>
          </p:nvPr>
        </p:nvSpPr>
        <p:spPr/>
        <p:txBody>
          <a:bodyPr/>
          <a:lstStyle>
            <a:lvl1pPr>
              <a:defRPr/>
            </a:lvl1pPr>
          </a:lstStyle>
          <a:p>
            <a:pPr>
              <a:defRPr/>
            </a:pPr>
            <a:r>
              <a:rPr lang="en-US"/>
              <a:t>Isaiah 49:1-26</a:t>
            </a:r>
          </a:p>
        </p:txBody>
      </p:sp>
      <p:sp>
        <p:nvSpPr>
          <p:cNvPr id="7" name="Slide Number Placeholder 5">
            <a:extLst>
              <a:ext uri="{FF2B5EF4-FFF2-40B4-BE49-F238E27FC236}">
                <a16:creationId xmlns:a16="http://schemas.microsoft.com/office/drawing/2014/main" id="{092F35EA-0664-20AE-796F-0CC92D347050}"/>
              </a:ext>
            </a:extLst>
          </p:cNvPr>
          <p:cNvSpPr>
            <a:spLocks noGrp="1"/>
          </p:cNvSpPr>
          <p:nvPr>
            <p:ph type="sldNum" sz="quarter" idx="12"/>
          </p:nvPr>
        </p:nvSpPr>
        <p:spPr/>
        <p:txBody>
          <a:bodyPr/>
          <a:lstStyle>
            <a:lvl1pPr>
              <a:defRPr/>
            </a:lvl1pPr>
          </a:lstStyle>
          <a:p>
            <a:pPr>
              <a:defRPr/>
            </a:pPr>
            <a:fld id="{80D1D230-E738-2D48-A6A2-62EFDE47EE46}" type="slidenum">
              <a:rPr lang="en-US" altLang="en-US"/>
              <a:pPr>
                <a:defRPr/>
              </a:pPr>
              <a:t>‹#›</a:t>
            </a:fld>
            <a:endParaRPr lang="en-US" altLang="en-US"/>
          </a:p>
        </p:txBody>
      </p:sp>
    </p:spTree>
    <p:extLst>
      <p:ext uri="{BB962C8B-B14F-4D97-AF65-F5344CB8AC3E}">
        <p14:creationId xmlns:p14="http://schemas.microsoft.com/office/powerpoint/2010/main" val="167106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2000"/>
          </a:schemeClr>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DFB6F73-8DDF-EE02-DD67-E3DC3A618417}"/>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EB3B666-F07D-485B-5050-E97BDC5EE6A4}"/>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3A64FE3-F6D7-3BE3-B3FB-642E3D0728F9}"/>
              </a:ext>
            </a:extLst>
          </p:cNvPr>
          <p:cNvSpPr>
            <a:spLocks noGrp="1"/>
          </p:cNvSpPr>
          <p:nvPr>
            <p:ph type="dt" sz="half" idx="2"/>
          </p:nvPr>
        </p:nvSpPr>
        <p:spPr>
          <a:xfrm>
            <a:off x="171450" y="6551613"/>
            <a:ext cx="2090738" cy="365125"/>
          </a:xfrm>
          <a:prstGeom prst="rect">
            <a:avLst/>
          </a:prstGeom>
        </p:spPr>
        <p:txBody>
          <a:bodyPr vert="horz" lIns="91429" tIns="45714" rIns="91429" bIns="45714" rtlCol="0" anchor="ctr"/>
          <a:lstStyle>
            <a:lvl1pPr algn="l" defTabSz="914293" eaLnBrk="1" fontAlgn="auto" hangingPunct="1">
              <a:spcBef>
                <a:spcPts val="0"/>
              </a:spcBef>
              <a:spcAft>
                <a:spcPts val="0"/>
              </a:spcAft>
              <a:defRPr sz="1200">
                <a:solidFill>
                  <a:schemeClr val="tx1"/>
                </a:solidFill>
                <a:latin typeface="+mn-lt"/>
              </a:defRPr>
            </a:lvl1pPr>
          </a:lstStyle>
          <a:p>
            <a:pPr>
              <a:defRPr/>
            </a:pPr>
            <a:r>
              <a:rPr lang="en-US"/>
              <a:t>December 14, 2023</a:t>
            </a:r>
          </a:p>
        </p:txBody>
      </p:sp>
      <p:sp>
        <p:nvSpPr>
          <p:cNvPr id="5" name="Footer Placeholder 4">
            <a:extLst>
              <a:ext uri="{FF2B5EF4-FFF2-40B4-BE49-F238E27FC236}">
                <a16:creationId xmlns:a16="http://schemas.microsoft.com/office/drawing/2014/main" id="{4450F10F-C6D5-2278-229A-B186A9F30A02}"/>
              </a:ext>
            </a:extLst>
          </p:cNvPr>
          <p:cNvSpPr>
            <a:spLocks noGrp="1"/>
          </p:cNvSpPr>
          <p:nvPr>
            <p:ph type="ftr" sz="quarter" idx="3"/>
          </p:nvPr>
        </p:nvSpPr>
        <p:spPr>
          <a:xfrm>
            <a:off x="1878013" y="6559550"/>
            <a:ext cx="8432800" cy="365125"/>
          </a:xfrm>
          <a:prstGeom prst="rect">
            <a:avLst/>
          </a:prstGeom>
        </p:spPr>
        <p:txBody>
          <a:bodyPr vert="horz" lIns="91429" tIns="45714" rIns="91429" bIns="45714" rtlCol="0" anchor="ctr"/>
          <a:lstStyle>
            <a:lvl1pPr algn="ctr" defTabSz="914293" eaLnBrk="1" fontAlgn="auto" hangingPunct="1">
              <a:spcBef>
                <a:spcPts val="0"/>
              </a:spcBef>
              <a:spcAft>
                <a:spcPts val="0"/>
              </a:spcAft>
              <a:defRPr sz="1200">
                <a:solidFill>
                  <a:schemeClr val="tx1"/>
                </a:solidFill>
                <a:latin typeface="+mn-lt"/>
              </a:defRPr>
            </a:lvl1pPr>
          </a:lstStyle>
          <a:p>
            <a:pPr>
              <a:defRPr/>
            </a:pPr>
            <a:r>
              <a:rPr lang="en-US"/>
              <a:t>Isaiah 49:1-26</a:t>
            </a:r>
          </a:p>
        </p:txBody>
      </p:sp>
      <p:sp>
        <p:nvSpPr>
          <p:cNvPr id="6" name="Slide Number Placeholder 5">
            <a:extLst>
              <a:ext uri="{FF2B5EF4-FFF2-40B4-BE49-F238E27FC236}">
                <a16:creationId xmlns:a16="http://schemas.microsoft.com/office/drawing/2014/main" id="{F94E7E5A-EA70-7624-D66C-8D2C90E6E5D1}"/>
              </a:ext>
            </a:extLst>
          </p:cNvPr>
          <p:cNvSpPr>
            <a:spLocks noGrp="1"/>
          </p:cNvSpPr>
          <p:nvPr>
            <p:ph type="sldNum" sz="quarter" idx="4"/>
          </p:nvPr>
        </p:nvSpPr>
        <p:spPr>
          <a:xfrm>
            <a:off x="11215688" y="6519863"/>
            <a:ext cx="914400" cy="365125"/>
          </a:xfrm>
          <a:prstGeom prst="rect">
            <a:avLst/>
          </a:prstGeom>
        </p:spPr>
        <p:txBody>
          <a:bodyPr vert="horz" wrap="square" lIns="91429" tIns="45714" rIns="91429" bIns="45714" numCol="1" anchor="ctr" anchorCtr="0" compatLnSpc="1">
            <a:prstTxWarp prst="textNoShape">
              <a:avLst/>
            </a:prstTxWarp>
          </a:bodyPr>
          <a:lstStyle>
            <a:lvl1pPr algn="r" eaLnBrk="1" hangingPunct="1">
              <a:defRPr sz="1200"/>
            </a:lvl1pPr>
          </a:lstStyle>
          <a:p>
            <a:pPr>
              <a:defRPr/>
            </a:pPr>
            <a:fld id="{BCBB6987-3252-9743-A735-6D1DFE37F0D3}" type="slidenum">
              <a:rPr lang="en-US" altLang="en-US"/>
              <a:pPr>
                <a:defRPr/>
              </a:pPr>
              <a:t>‹#›</a:t>
            </a:fld>
            <a:endParaRPr lang="en-US" altLang="en-US"/>
          </a:p>
        </p:txBody>
      </p:sp>
      <p:pic>
        <p:nvPicPr>
          <p:cNvPr id="1031" name="Picture 3" descr="MOB logo">
            <a:extLst>
              <a:ext uri="{FF2B5EF4-FFF2-40B4-BE49-F238E27FC236}">
                <a16:creationId xmlns:a16="http://schemas.microsoft.com/office/drawing/2014/main" id="{D2634F63-28B2-20D9-26FA-0682E0EF41D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133013" y="114300"/>
            <a:ext cx="1906587"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 descr="A picture containing icon&#10;&#10;Description automatically generated">
            <a:extLst>
              <a:ext uri="{FF2B5EF4-FFF2-40B4-BE49-F238E27FC236}">
                <a16:creationId xmlns:a16="http://schemas.microsoft.com/office/drawing/2014/main" id="{B23C7539-3BE5-35ED-2FFB-6A016D97F97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55600" y="-76200"/>
            <a:ext cx="170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404" r:id="rId1"/>
    <p:sldLayoutId id="2147486405" r:id="rId2"/>
    <p:sldLayoutId id="2147486406" r:id="rId3"/>
    <p:sldLayoutId id="2147486407" r:id="rId4"/>
    <p:sldLayoutId id="2147486408" r:id="rId5"/>
    <p:sldLayoutId id="2147486409" r:id="rId6"/>
    <p:sldLayoutId id="2147486410" r:id="rId7"/>
    <p:sldLayoutId id="2147486411" r:id="rId8"/>
    <p:sldLayoutId id="2147486412" r:id="rId9"/>
    <p:sldLayoutId id="2147486413" r:id="rId10"/>
    <p:sldLayoutId id="2147486414" r:id="rId11"/>
  </p:sldLayoutIdLst>
  <p:hf hdr="0"/>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anose="020F0502020204030204" pitchFamily="34" charset="0"/>
        </a:defRPr>
      </a:lvl2pPr>
      <a:lvl3pPr algn="ctr" defTabSz="912813" rtl="0" eaLnBrk="0" fontAlgn="base" hangingPunct="0">
        <a:spcBef>
          <a:spcPct val="0"/>
        </a:spcBef>
        <a:spcAft>
          <a:spcPct val="0"/>
        </a:spcAft>
        <a:defRPr sz="4400">
          <a:solidFill>
            <a:schemeClr val="tx1"/>
          </a:solidFill>
          <a:latin typeface="Calibri" panose="020F0502020204030204" pitchFamily="34" charset="0"/>
        </a:defRPr>
      </a:lvl3pPr>
      <a:lvl4pPr algn="ctr" defTabSz="912813" rtl="0" eaLnBrk="0" fontAlgn="base" hangingPunct="0">
        <a:spcBef>
          <a:spcPct val="0"/>
        </a:spcBef>
        <a:spcAft>
          <a:spcPct val="0"/>
        </a:spcAft>
        <a:defRPr sz="4400">
          <a:solidFill>
            <a:schemeClr val="tx1"/>
          </a:solidFill>
          <a:latin typeface="Calibri" panose="020F0502020204030204" pitchFamily="34" charset="0"/>
        </a:defRPr>
      </a:lvl4pPr>
      <a:lvl5pPr algn="ctr" defTabSz="912813"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912813" rtl="0" fontAlgn="base">
        <a:spcBef>
          <a:spcPct val="0"/>
        </a:spcBef>
        <a:spcAft>
          <a:spcPct val="0"/>
        </a:spcAft>
        <a:defRPr sz="4400">
          <a:solidFill>
            <a:schemeClr val="tx1"/>
          </a:solidFill>
          <a:latin typeface="Calibri" panose="020F0502020204030204" pitchFamily="34" charset="0"/>
        </a:defRPr>
      </a:lvl6pPr>
      <a:lvl7pPr marL="914400" algn="ctr" defTabSz="912813" rtl="0" fontAlgn="base">
        <a:spcBef>
          <a:spcPct val="0"/>
        </a:spcBef>
        <a:spcAft>
          <a:spcPct val="0"/>
        </a:spcAft>
        <a:defRPr sz="4400">
          <a:solidFill>
            <a:schemeClr val="tx1"/>
          </a:solidFill>
          <a:latin typeface="Calibri" panose="020F0502020204030204" pitchFamily="34" charset="0"/>
        </a:defRPr>
      </a:lvl7pPr>
      <a:lvl8pPr marL="1371600" algn="ctr" defTabSz="912813" rtl="0" fontAlgn="base">
        <a:spcBef>
          <a:spcPct val="0"/>
        </a:spcBef>
        <a:spcAft>
          <a:spcPct val="0"/>
        </a:spcAft>
        <a:defRPr sz="4400">
          <a:solidFill>
            <a:schemeClr val="tx1"/>
          </a:solidFill>
          <a:latin typeface="Calibri" panose="020F0502020204030204" pitchFamily="34" charset="0"/>
        </a:defRPr>
      </a:lvl8pPr>
      <a:lvl9pPr marL="1828800" algn="ctr" defTabSz="912813" rtl="0" fontAlgn="base">
        <a:spcBef>
          <a:spcPct val="0"/>
        </a:spcBef>
        <a:spcAft>
          <a:spcPct val="0"/>
        </a:spcAft>
        <a:defRPr sz="4400">
          <a:solidFill>
            <a:schemeClr val="tx1"/>
          </a:solidFill>
          <a:latin typeface="Calibri" panose="020F0502020204030204" pitchFamily="34" charset="0"/>
        </a:defRPr>
      </a:lvl9pPr>
    </p:titleStyle>
    <p:body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FEEBC336-5741-B017-1696-AEA062E4F3F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FB945F00-874E-14A9-1A84-B696ED845DB0}"/>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1F10EE4-7BEB-04CD-39B6-5190816D0E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December 14, 2023</a:t>
            </a:r>
          </a:p>
        </p:txBody>
      </p:sp>
      <p:sp>
        <p:nvSpPr>
          <p:cNvPr id="5" name="Footer Placeholder 4">
            <a:extLst>
              <a:ext uri="{FF2B5EF4-FFF2-40B4-BE49-F238E27FC236}">
                <a16:creationId xmlns:a16="http://schemas.microsoft.com/office/drawing/2014/main" id="{78AB5612-31D0-34BC-29EA-5ADF88495C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49:1-26</a:t>
            </a:r>
          </a:p>
        </p:txBody>
      </p:sp>
      <p:sp>
        <p:nvSpPr>
          <p:cNvPr id="6" name="Slide Number Placeholder 5">
            <a:extLst>
              <a:ext uri="{FF2B5EF4-FFF2-40B4-BE49-F238E27FC236}">
                <a16:creationId xmlns:a16="http://schemas.microsoft.com/office/drawing/2014/main" id="{78A75D9F-FAD6-C871-C40E-2CC726D8E7E1}"/>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69FD911E-567D-374E-B9F4-2F5EA8FF8D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36" r:id="rId1"/>
    <p:sldLayoutId id="2147486337" r:id="rId2"/>
    <p:sldLayoutId id="2147486338" r:id="rId3"/>
    <p:sldLayoutId id="2147486339" r:id="rId4"/>
    <p:sldLayoutId id="2147486340" r:id="rId5"/>
    <p:sldLayoutId id="2147486341" r:id="rId6"/>
    <p:sldLayoutId id="2147486342" r:id="rId7"/>
    <p:sldLayoutId id="2147486343" r:id="rId8"/>
    <p:sldLayoutId id="2147486344" r:id="rId9"/>
    <p:sldLayoutId id="2147486345" r:id="rId10"/>
    <p:sldLayoutId id="2147486346"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42F53F2F-C425-CF41-C5D1-A9C1CA6DE5C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A15037CF-E3E7-B29E-1C8D-6DFF31611603}"/>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A98CB77-13D9-A40B-1DA3-3FDBB9AEF6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December 14, 2023</a:t>
            </a:r>
          </a:p>
        </p:txBody>
      </p:sp>
      <p:sp>
        <p:nvSpPr>
          <p:cNvPr id="5" name="Footer Placeholder 4">
            <a:extLst>
              <a:ext uri="{FF2B5EF4-FFF2-40B4-BE49-F238E27FC236}">
                <a16:creationId xmlns:a16="http://schemas.microsoft.com/office/drawing/2014/main" id="{AD9FF3A0-3A71-8C77-B5ED-3A43E8255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49:1-26</a:t>
            </a:r>
          </a:p>
        </p:txBody>
      </p:sp>
      <p:sp>
        <p:nvSpPr>
          <p:cNvPr id="6" name="Slide Number Placeholder 5">
            <a:extLst>
              <a:ext uri="{FF2B5EF4-FFF2-40B4-BE49-F238E27FC236}">
                <a16:creationId xmlns:a16="http://schemas.microsoft.com/office/drawing/2014/main" id="{F2674853-757B-620C-EAC8-ED73AABC5857}"/>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59067CB-8D82-7344-8894-A8CB23DC3B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47" r:id="rId1"/>
    <p:sldLayoutId id="2147486348" r:id="rId2"/>
    <p:sldLayoutId id="2147486349" r:id="rId3"/>
    <p:sldLayoutId id="2147486350" r:id="rId4"/>
    <p:sldLayoutId id="2147486351" r:id="rId5"/>
    <p:sldLayoutId id="2147486352" r:id="rId6"/>
    <p:sldLayoutId id="2147486353" r:id="rId7"/>
    <p:sldLayoutId id="2147486354" r:id="rId8"/>
    <p:sldLayoutId id="2147486355" r:id="rId9"/>
    <p:sldLayoutId id="2147486356" r:id="rId10"/>
    <p:sldLayoutId id="2147486357"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84A3ECE3-2C22-3DA7-32CF-408E76311AF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id="{91ED66A6-8743-FB54-885F-22943CCF4CA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A10513F-6A9F-714A-63ED-E9A15BDFED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December 14, 2023</a:t>
            </a:r>
          </a:p>
        </p:txBody>
      </p:sp>
      <p:sp>
        <p:nvSpPr>
          <p:cNvPr id="5" name="Footer Placeholder 4">
            <a:extLst>
              <a:ext uri="{FF2B5EF4-FFF2-40B4-BE49-F238E27FC236}">
                <a16:creationId xmlns:a16="http://schemas.microsoft.com/office/drawing/2014/main" id="{6306788A-65FA-C8B5-2D45-CD177F7DCF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49:1-26</a:t>
            </a:r>
          </a:p>
        </p:txBody>
      </p:sp>
      <p:sp>
        <p:nvSpPr>
          <p:cNvPr id="6" name="Slide Number Placeholder 5">
            <a:extLst>
              <a:ext uri="{FF2B5EF4-FFF2-40B4-BE49-F238E27FC236}">
                <a16:creationId xmlns:a16="http://schemas.microsoft.com/office/drawing/2014/main" id="{F7CFF36D-6A3F-B054-6B27-CC0D15037D34}"/>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2349630-7746-8C4F-AACE-9AE75350F14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58" r:id="rId1"/>
    <p:sldLayoutId id="2147486359" r:id="rId2"/>
    <p:sldLayoutId id="2147486360" r:id="rId3"/>
    <p:sldLayoutId id="2147486361" r:id="rId4"/>
    <p:sldLayoutId id="2147486362" r:id="rId5"/>
    <p:sldLayoutId id="2147486363" r:id="rId6"/>
    <p:sldLayoutId id="2147486364" r:id="rId7"/>
    <p:sldLayoutId id="2147486365" r:id="rId8"/>
    <p:sldLayoutId id="2147486366" r:id="rId9"/>
    <p:sldLayoutId id="2147486367" r:id="rId10"/>
    <p:sldLayoutId id="2147486368"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03328BEF-35F6-4F26-E1FB-B54F0768580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a:extLst>
              <a:ext uri="{FF2B5EF4-FFF2-40B4-BE49-F238E27FC236}">
                <a16:creationId xmlns:a16="http://schemas.microsoft.com/office/drawing/2014/main" id="{166540D2-1A63-B7EC-E595-F1BF339A019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EE059CF-E8A0-B892-961F-C2C4F222F9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December 14, 2023</a:t>
            </a:r>
          </a:p>
        </p:txBody>
      </p:sp>
      <p:sp>
        <p:nvSpPr>
          <p:cNvPr id="5" name="Footer Placeholder 4">
            <a:extLst>
              <a:ext uri="{FF2B5EF4-FFF2-40B4-BE49-F238E27FC236}">
                <a16:creationId xmlns:a16="http://schemas.microsoft.com/office/drawing/2014/main" id="{00B277F6-BB3C-0113-42D3-F60B2C08D1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49:1-26</a:t>
            </a:r>
          </a:p>
        </p:txBody>
      </p:sp>
      <p:sp>
        <p:nvSpPr>
          <p:cNvPr id="6" name="Slide Number Placeholder 5">
            <a:extLst>
              <a:ext uri="{FF2B5EF4-FFF2-40B4-BE49-F238E27FC236}">
                <a16:creationId xmlns:a16="http://schemas.microsoft.com/office/drawing/2014/main" id="{976FAD08-E676-7943-104F-76DAE058E0C5}"/>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827D14A-D4AD-624D-B3C5-D102314C453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69" r:id="rId1"/>
    <p:sldLayoutId id="2147486370" r:id="rId2"/>
    <p:sldLayoutId id="2147486371" r:id="rId3"/>
    <p:sldLayoutId id="2147486372" r:id="rId4"/>
    <p:sldLayoutId id="2147486373" r:id="rId5"/>
    <p:sldLayoutId id="2147486374" r:id="rId6"/>
    <p:sldLayoutId id="2147486375" r:id="rId7"/>
    <p:sldLayoutId id="2147486376" r:id="rId8"/>
    <p:sldLayoutId id="2147486377" r:id="rId9"/>
    <p:sldLayoutId id="2147486378" r:id="rId10"/>
    <p:sldLayoutId id="2147486379"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6146" name="Title Placeholder 1">
            <a:extLst>
              <a:ext uri="{FF2B5EF4-FFF2-40B4-BE49-F238E27FC236}">
                <a16:creationId xmlns:a16="http://schemas.microsoft.com/office/drawing/2014/main" id="{766E6572-453B-EDD5-2BC8-96B2B83C5F6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Text Placeholder 2">
            <a:extLst>
              <a:ext uri="{FF2B5EF4-FFF2-40B4-BE49-F238E27FC236}">
                <a16:creationId xmlns:a16="http://schemas.microsoft.com/office/drawing/2014/main" id="{D258382F-BF66-D680-766E-72949BCE416E}"/>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2D75EB4-04C7-4F73-5BC0-4169A21580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December 14, 2023</a:t>
            </a:r>
          </a:p>
        </p:txBody>
      </p:sp>
      <p:sp>
        <p:nvSpPr>
          <p:cNvPr id="5" name="Footer Placeholder 4">
            <a:extLst>
              <a:ext uri="{FF2B5EF4-FFF2-40B4-BE49-F238E27FC236}">
                <a16:creationId xmlns:a16="http://schemas.microsoft.com/office/drawing/2014/main" id="{1A37E1D6-EB9F-BFD2-D763-D077A74725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49:1-26</a:t>
            </a:r>
          </a:p>
        </p:txBody>
      </p:sp>
      <p:sp>
        <p:nvSpPr>
          <p:cNvPr id="6" name="Slide Number Placeholder 5">
            <a:extLst>
              <a:ext uri="{FF2B5EF4-FFF2-40B4-BE49-F238E27FC236}">
                <a16:creationId xmlns:a16="http://schemas.microsoft.com/office/drawing/2014/main" id="{61B8A2CD-A3EF-E888-6D07-BEC33848810F}"/>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8495DFA-A312-FA44-8606-F4DDCE1F0BE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80" r:id="rId1"/>
    <p:sldLayoutId id="2147486381" r:id="rId2"/>
    <p:sldLayoutId id="2147486382" r:id="rId3"/>
    <p:sldLayoutId id="2147486383" r:id="rId4"/>
    <p:sldLayoutId id="2147486384" r:id="rId5"/>
    <p:sldLayoutId id="2147486385" r:id="rId6"/>
    <p:sldLayoutId id="2147486386" r:id="rId7"/>
    <p:sldLayoutId id="2147486387" r:id="rId8"/>
    <p:sldLayoutId id="2147486388" r:id="rId9"/>
    <p:sldLayoutId id="2147486389" r:id="rId10"/>
    <p:sldLayoutId id="2147486390" r:id="rId11"/>
    <p:sldLayoutId id="2147486391" r:id="rId12"/>
    <p:sldLayoutId id="2147486392" r:id="rId13"/>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E27FCE70-7F76-AEE3-EEA3-58E7B5907B8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id="{067020F6-238B-AEF6-23D1-47B1C0A40AB5}"/>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68FB766-9BEB-B150-1318-42D8A7F068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December 14, 2023</a:t>
            </a:r>
          </a:p>
        </p:txBody>
      </p:sp>
      <p:sp>
        <p:nvSpPr>
          <p:cNvPr id="5" name="Footer Placeholder 4">
            <a:extLst>
              <a:ext uri="{FF2B5EF4-FFF2-40B4-BE49-F238E27FC236}">
                <a16:creationId xmlns:a16="http://schemas.microsoft.com/office/drawing/2014/main" id="{BCE521C0-F6DD-4841-1C98-12AA21E06E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49:1-26</a:t>
            </a:r>
          </a:p>
        </p:txBody>
      </p:sp>
      <p:sp>
        <p:nvSpPr>
          <p:cNvPr id="6" name="Slide Number Placeholder 5">
            <a:extLst>
              <a:ext uri="{FF2B5EF4-FFF2-40B4-BE49-F238E27FC236}">
                <a16:creationId xmlns:a16="http://schemas.microsoft.com/office/drawing/2014/main" id="{F0331F75-BDC2-E046-0F70-7D756606609B}"/>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BC3CDD98-9797-024B-A30C-11C151745C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93" r:id="rId1"/>
    <p:sldLayoutId id="2147486394" r:id="rId2"/>
    <p:sldLayoutId id="2147486395" r:id="rId3"/>
    <p:sldLayoutId id="2147486396" r:id="rId4"/>
    <p:sldLayoutId id="2147486397" r:id="rId5"/>
    <p:sldLayoutId id="2147486398" r:id="rId6"/>
    <p:sldLayoutId id="2147486399" r:id="rId7"/>
    <p:sldLayoutId id="2147486400" r:id="rId8"/>
    <p:sldLayoutId id="2147486401" r:id="rId9"/>
    <p:sldLayoutId id="2147486402" r:id="rId10"/>
    <p:sldLayoutId id="2147486403"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bcmob.ne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D08286C-DDA3-85CC-C950-E88164681F3A}"/>
              </a:ext>
            </a:extLst>
          </p:cNvPr>
          <p:cNvSpPr>
            <a:spLocks noGrp="1"/>
          </p:cNvSpPr>
          <p:nvPr>
            <p:ph type="ctrTitle"/>
          </p:nvPr>
        </p:nvSpPr>
        <p:spPr>
          <a:xfrm>
            <a:off x="914400" y="1905000"/>
            <a:ext cx="10363200" cy="1470025"/>
          </a:xfrm>
        </p:spPr>
        <p:txBody>
          <a:bodyPr/>
          <a:lstStyle/>
          <a:p>
            <a:r>
              <a:rPr lang="en-US" altLang="en-US" sz="7200" b="1" dirty="0">
                <a:ea typeface="MS PGothic" panose="020B0600070205080204" pitchFamily="34" charset="-128"/>
              </a:rPr>
              <a:t>WELCOME  TO  THE  MOB!</a:t>
            </a:r>
            <a:endParaRPr lang="en-US" altLang="en-US" dirty="0"/>
          </a:p>
        </p:txBody>
      </p:sp>
      <p:sp>
        <p:nvSpPr>
          <p:cNvPr id="3" name="Subtitle 2">
            <a:extLst>
              <a:ext uri="{FF2B5EF4-FFF2-40B4-BE49-F238E27FC236}">
                <a16:creationId xmlns:a16="http://schemas.microsoft.com/office/drawing/2014/main" id="{67A75ED9-FE9C-4A95-8F60-9F12CF6CAD93}"/>
              </a:ext>
            </a:extLst>
          </p:cNvPr>
          <p:cNvSpPr>
            <a:spLocks noGrp="1"/>
          </p:cNvSpPr>
          <p:nvPr>
            <p:ph type="subTitle" idx="1"/>
          </p:nvPr>
        </p:nvSpPr>
        <p:spPr>
          <a:xfrm>
            <a:off x="1828800" y="3660775"/>
            <a:ext cx="8534400" cy="1752600"/>
          </a:xfrm>
        </p:spPr>
        <p:txBody>
          <a:bodyPr/>
          <a:lstStyle/>
          <a:p>
            <a:pPr>
              <a:defRPr/>
            </a:pPr>
            <a:r>
              <a:rPr lang="en-US" altLang="en-US" dirty="0">
                <a:solidFill>
                  <a:schemeClr val="tx1">
                    <a:lumMod val="75000"/>
                    <a:lumOff val="25000"/>
                  </a:schemeClr>
                </a:solidFill>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a:defRPr/>
            </a:pPr>
            <a:r>
              <a:rPr lang="en-US" altLang="en-US" dirty="0">
                <a:solidFill>
                  <a:schemeClr val="tx1">
                    <a:lumMod val="75000"/>
                    <a:lumOff val="25000"/>
                  </a:schemeClr>
                </a:solidFill>
                <a:ea typeface="MS PGothic" panose="020B0600070205080204" pitchFamily="34" charset="-128"/>
              </a:rPr>
              <a:t>2 Timothy 3:16-17 </a:t>
            </a:r>
            <a:r>
              <a:rPr lang="en-US" altLang="en-US" sz="2400" dirty="0">
                <a:solidFill>
                  <a:schemeClr val="tx1">
                    <a:lumMod val="75000"/>
                    <a:lumOff val="25000"/>
                  </a:schemeClr>
                </a:solidFill>
                <a:ea typeface="MS PGothic" panose="020B0600070205080204" pitchFamily="34" charset="-128"/>
              </a:rPr>
              <a:t>(ESV)</a:t>
            </a:r>
            <a:endParaRPr lang="en-US"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500"/>
                                        <p:tgtEl>
                                          <p:spTgt spid="2048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2CA19-8847-E200-7936-F5FEDEABC8BC}"/>
              </a:ext>
            </a:extLst>
          </p:cNvPr>
          <p:cNvSpPr>
            <a:spLocks noGrp="1"/>
          </p:cNvSpPr>
          <p:nvPr>
            <p:ph type="title"/>
          </p:nvPr>
        </p:nvSpPr>
        <p:spPr>
          <a:xfrm>
            <a:off x="609600" y="0"/>
            <a:ext cx="10972800" cy="1143000"/>
          </a:xfrm>
        </p:spPr>
        <p:txBody>
          <a:bodyPr/>
          <a:lstStyle/>
          <a:p>
            <a:pPr>
              <a:defRPr/>
            </a:pPr>
            <a:r>
              <a:rPr lang="en-US" altLang="en-US" b="1" dirty="0"/>
              <a:t>Isaiah 49</a:t>
            </a:r>
            <a:br>
              <a:rPr lang="en-US" altLang="en-US" b="1" dirty="0"/>
            </a:br>
            <a:r>
              <a:rPr lang="en-US" altLang="en-US" b="1" dirty="0"/>
              <a:t>Overview (Constable)</a:t>
            </a:r>
            <a:endParaRPr lang="en-US" dirty="0">
              <a:solidFill>
                <a:schemeClr val="accent6">
                  <a:lumMod val="50000"/>
                </a:schemeClr>
              </a:solidFill>
            </a:endParaRPr>
          </a:p>
        </p:txBody>
      </p:sp>
      <p:sp>
        <p:nvSpPr>
          <p:cNvPr id="41989" name="Slide Number Placeholder 5">
            <a:extLst>
              <a:ext uri="{FF2B5EF4-FFF2-40B4-BE49-F238E27FC236}">
                <a16:creationId xmlns:a16="http://schemas.microsoft.com/office/drawing/2014/main" id="{677C7B48-2480-D023-B845-5B8F260804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2DE401-B728-4270-AED6-861EFE75801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BF9465A8-DB04-469C-C053-00D7815CBC36}"/>
              </a:ext>
            </a:extLst>
          </p:cNvPr>
          <p:cNvSpPr txBox="1">
            <a:spLocks/>
          </p:cNvSpPr>
          <p:nvPr/>
        </p:nvSpPr>
        <p:spPr bwMode="auto">
          <a:xfrm>
            <a:off x="228600" y="1752600"/>
            <a:ext cx="11734800" cy="905410"/>
          </a:xfrm>
          <a:prstGeom prst="rect">
            <a:avLst/>
          </a:prstGeom>
          <a:solidFill>
            <a:schemeClr val="bg1"/>
          </a:solidFill>
          <a:ln w="9525">
            <a:solidFill>
              <a:schemeClr val="bg1"/>
            </a:solidFill>
            <a:miter lim="800000"/>
            <a:headEnd/>
            <a:tailEnd/>
          </a:ln>
        </p:spPr>
        <p:txBody>
          <a:bodyPr vert="horz" wrap="square" lIns="91429" tIns="45714" rIns="91429" bIns="45714" numCol="1" anchor="t" anchorCtr="0" compatLnSpc="1">
            <a:prstTxWarp prst="textNoShape">
              <a:avLst/>
            </a:prstTxWarp>
          </a:bodyP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4800" b="1" dirty="0"/>
              <a:t>The Servant’s Calling (49:1–7)</a:t>
            </a:r>
          </a:p>
          <a:p>
            <a:pPr marL="0" indent="0" algn="ctr">
              <a:buNone/>
            </a:pPr>
            <a:endParaRPr lang="en-US" sz="4800" b="1" dirty="0"/>
          </a:p>
          <a:p>
            <a:pPr marL="0" indent="0" algn="ctr">
              <a:buNone/>
            </a:pPr>
            <a:r>
              <a:rPr lang="en-US" sz="4800" b="1" dirty="0"/>
              <a:t>The Servant’s Ministry (49:8–13)</a:t>
            </a:r>
          </a:p>
          <a:p>
            <a:pPr marL="0" indent="0" algn="ctr">
              <a:buNone/>
            </a:pPr>
            <a:endParaRPr lang="en-US" sz="4800" b="1" dirty="0"/>
          </a:p>
          <a:p>
            <a:pPr marL="0" indent="0" algn="ctr">
              <a:buNone/>
            </a:pPr>
            <a:r>
              <a:rPr lang="en-US" sz="4800" b="1" dirty="0"/>
              <a:t>Zion’s Prominence Before God (49:14–26)</a:t>
            </a:r>
          </a:p>
        </p:txBody>
      </p:sp>
      <p:sp>
        <p:nvSpPr>
          <p:cNvPr id="4" name="Date Placeholder 3">
            <a:extLst>
              <a:ext uri="{FF2B5EF4-FFF2-40B4-BE49-F238E27FC236}">
                <a16:creationId xmlns:a16="http://schemas.microsoft.com/office/drawing/2014/main" id="{7A4F4757-23B6-1AB2-F1CD-66BCB05CE0A1}"/>
              </a:ext>
            </a:extLst>
          </p:cNvPr>
          <p:cNvSpPr>
            <a:spLocks noGrp="1"/>
          </p:cNvSpPr>
          <p:nvPr>
            <p:ph type="dt" sz="half" idx="10"/>
          </p:nvPr>
        </p:nvSpPr>
        <p:spPr/>
        <p:txBody>
          <a:bodyPr/>
          <a:lstStyle/>
          <a:p>
            <a:pPr>
              <a:defRPr/>
            </a:pPr>
            <a:r>
              <a:rPr lang="en-US"/>
              <a:t>December 14, 2023</a:t>
            </a:r>
          </a:p>
        </p:txBody>
      </p:sp>
      <p:sp>
        <p:nvSpPr>
          <p:cNvPr id="5" name="Footer Placeholder 4">
            <a:extLst>
              <a:ext uri="{FF2B5EF4-FFF2-40B4-BE49-F238E27FC236}">
                <a16:creationId xmlns:a16="http://schemas.microsoft.com/office/drawing/2014/main" id="{1C8CC6BE-1737-ACF3-FD01-FBF739877364}"/>
              </a:ext>
            </a:extLst>
          </p:cNvPr>
          <p:cNvSpPr>
            <a:spLocks noGrp="1"/>
          </p:cNvSpPr>
          <p:nvPr>
            <p:ph type="ftr" sz="quarter" idx="11"/>
          </p:nvPr>
        </p:nvSpPr>
        <p:spPr/>
        <p:txBody>
          <a:bodyPr/>
          <a:lstStyle/>
          <a:p>
            <a:pPr>
              <a:defRPr/>
            </a:pPr>
            <a:r>
              <a:rPr lang="en-US"/>
              <a:t>Isaiah 49:1-26</a:t>
            </a:r>
          </a:p>
        </p:txBody>
      </p:sp>
    </p:spTree>
    <p:extLst>
      <p:ext uri="{BB962C8B-B14F-4D97-AF65-F5344CB8AC3E}">
        <p14:creationId xmlns:p14="http://schemas.microsoft.com/office/powerpoint/2010/main" val="365233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49:1-4</a:t>
            </a:r>
            <a:br>
              <a:rPr lang="en-US" b="1" dirty="0"/>
            </a:br>
            <a:r>
              <a:rPr lang="en-US" b="1" dirty="0"/>
              <a:t>The Servant’s Calling</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600" y="1447800"/>
            <a:ext cx="5384800" cy="4525963"/>
          </a:xfrm>
        </p:spPr>
        <p:txBody>
          <a:bodyPr/>
          <a:lstStyle/>
          <a:p>
            <a:pPr marL="0" indent="0">
              <a:buNone/>
            </a:pPr>
            <a:r>
              <a:rPr lang="en-US" sz="2200" b="1" dirty="0"/>
              <a:t>1  Listen to me, O coastlands, and give attention, you peoples from afar. The </a:t>
            </a:r>
            <a:r>
              <a:rPr lang="en-US" sz="2400" b="1" cap="small" dirty="0">
                <a:effectLst/>
              </a:rPr>
              <a:t>Lord</a:t>
            </a:r>
            <a:r>
              <a:rPr lang="en-US" sz="2200" b="1" dirty="0"/>
              <a:t> called me from the womb, from the body of my mother he named my name.</a:t>
            </a:r>
            <a:br>
              <a:rPr lang="en-US" sz="2200" b="1" dirty="0"/>
            </a:br>
            <a:r>
              <a:rPr lang="en-US" sz="2200" b="1" dirty="0"/>
              <a:t>2  He made my mouth like a sharp sword; in the shadow of his hand he hid me; he made me a polished arrow; in his quiver he hid me away.</a:t>
            </a:r>
            <a:br>
              <a:rPr lang="en-US" sz="2200" b="1" dirty="0"/>
            </a:br>
            <a:r>
              <a:rPr lang="en-US" sz="2200" b="1" dirty="0"/>
              <a:t>3  And he said to me, “You are my servant,</a:t>
            </a:r>
            <a:br>
              <a:rPr lang="en-US" sz="2200" b="1" dirty="0"/>
            </a:br>
            <a:r>
              <a:rPr lang="en-US" sz="2200" b="1" dirty="0"/>
              <a:t>Israel, in whom I will be glorified.”</a:t>
            </a:r>
            <a:br>
              <a:rPr lang="en-US" sz="2200" b="1" dirty="0"/>
            </a:br>
            <a:r>
              <a:rPr lang="en-US" sz="2200" b="1" dirty="0"/>
              <a:t>4  But I said, “I have labored in vain; I have spent my strength for nothing and vanity;</a:t>
            </a:r>
            <a:br>
              <a:rPr lang="en-US" sz="2200" b="1" dirty="0"/>
            </a:br>
            <a:r>
              <a:rPr lang="en-US" sz="2200" b="1" dirty="0"/>
              <a:t>yet surely my right is with the </a:t>
            </a:r>
            <a:r>
              <a:rPr lang="en-US" sz="2400" b="1" cap="small" dirty="0">
                <a:effectLst/>
              </a:rPr>
              <a:t>Lord</a:t>
            </a:r>
            <a:r>
              <a:rPr lang="en-US" sz="2200" b="1" dirty="0"/>
              <a:t>, and my recompense with my God.”</a:t>
            </a:r>
            <a:br>
              <a:rPr lang="en-US" sz="2400" b="1" baseline="30000" dirty="0"/>
            </a:br>
            <a:endParaRPr lang="en-US" sz="2400" b="1" baseline="30000" dirty="0"/>
          </a:p>
          <a:p>
            <a:pPr marL="0" indent="0">
              <a:buNone/>
            </a:pPr>
            <a:r>
              <a:rPr lang="en-US" sz="2400" b="1" baseline="30000" dirty="0"/>
              <a:t> </a:t>
            </a:r>
          </a:p>
          <a:p>
            <a:pPr marL="0" indent="0">
              <a:buNone/>
            </a:pPr>
            <a:endParaRPr lang="en-US" sz="18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97600" y="1447800"/>
            <a:ext cx="5384800" cy="4525963"/>
          </a:xfrm>
        </p:spPr>
        <p:txBody>
          <a:bodyPr/>
          <a:lstStyle/>
          <a:p>
            <a:r>
              <a:rPr lang="en-US" sz="2400" b="1" dirty="0"/>
              <a:t>We have heard “coastlands” many times as it was all the known world in the time of Isaiah</a:t>
            </a:r>
          </a:p>
          <a:p>
            <a:r>
              <a:rPr lang="en-US" sz="2400" b="1" dirty="0"/>
              <a:t>A lot wonder who is speaking here but it becomes clear this is the Messiah, who is Jesus</a:t>
            </a:r>
          </a:p>
          <a:p>
            <a:r>
              <a:rPr lang="en-US" sz="2400" b="1" dirty="0"/>
              <a:t>This term of “sword” is used by John in Rev 1:16 in describing Jesus</a:t>
            </a:r>
          </a:p>
          <a:p>
            <a:r>
              <a:rPr lang="en-US" sz="2400" b="1" dirty="0"/>
              <a:t>Constable says in v.3, that this is not his name but his function</a:t>
            </a:r>
          </a:p>
          <a:p>
            <a:r>
              <a:rPr lang="en-US" sz="2400" b="1" dirty="0"/>
              <a:t>v.4  is reminiscent of Jn 1:10-11 in that on earth Jesus was not received well with most Jews</a:t>
            </a:r>
          </a:p>
        </p:txBody>
      </p:sp>
      <p:sp>
        <p:nvSpPr>
          <p:cNvPr id="2" name="Date Placeholder 1">
            <a:extLst>
              <a:ext uri="{FF2B5EF4-FFF2-40B4-BE49-F238E27FC236}">
                <a16:creationId xmlns:a16="http://schemas.microsoft.com/office/drawing/2014/main" id="{9A8B0952-D2B2-696B-326E-7268C7F8DC5C}"/>
              </a:ext>
            </a:extLst>
          </p:cNvPr>
          <p:cNvSpPr>
            <a:spLocks noGrp="1"/>
          </p:cNvSpPr>
          <p:nvPr>
            <p:ph type="dt" sz="half" idx="10"/>
          </p:nvPr>
        </p:nvSpPr>
        <p:spPr/>
        <p:txBody>
          <a:bodyPr/>
          <a:lstStyle/>
          <a:p>
            <a:pPr>
              <a:defRPr/>
            </a:pPr>
            <a:r>
              <a:rPr lang="en-US" dirty="0"/>
              <a:t>December 14, 2023</a:t>
            </a:r>
          </a:p>
        </p:txBody>
      </p:sp>
      <p:sp>
        <p:nvSpPr>
          <p:cNvPr id="3" name="Footer Placeholder 2">
            <a:extLst>
              <a:ext uri="{FF2B5EF4-FFF2-40B4-BE49-F238E27FC236}">
                <a16:creationId xmlns:a16="http://schemas.microsoft.com/office/drawing/2014/main" id="{463D823E-1763-3504-DE8A-E03B3CA0E6BA}"/>
              </a:ext>
            </a:extLst>
          </p:cNvPr>
          <p:cNvSpPr>
            <a:spLocks noGrp="1"/>
          </p:cNvSpPr>
          <p:nvPr>
            <p:ph type="ftr" sz="quarter" idx="11"/>
          </p:nvPr>
        </p:nvSpPr>
        <p:spPr/>
        <p:txBody>
          <a:bodyPr/>
          <a:lstStyle/>
          <a:p>
            <a:pPr>
              <a:defRPr/>
            </a:pPr>
            <a:r>
              <a:rPr lang="en-US" dirty="0"/>
              <a:t>Isaiah 49:1-26</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10</a:t>
            </a:fld>
            <a:endParaRPr lang="en-US" altLang="en-US"/>
          </a:p>
        </p:txBody>
      </p:sp>
    </p:spTree>
    <p:extLst>
      <p:ext uri="{BB962C8B-B14F-4D97-AF65-F5344CB8AC3E}">
        <p14:creationId xmlns:p14="http://schemas.microsoft.com/office/powerpoint/2010/main" val="347480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49:5-7</a:t>
            </a:r>
            <a:br>
              <a:rPr lang="en-US" b="1" dirty="0"/>
            </a:br>
            <a:r>
              <a:rPr lang="en-US" b="1" dirty="0"/>
              <a:t>The Servant’s Calling</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600" y="1371600"/>
            <a:ext cx="5384800" cy="4525963"/>
          </a:xfrm>
        </p:spPr>
        <p:txBody>
          <a:bodyPr/>
          <a:lstStyle/>
          <a:p>
            <a:pPr marL="0" indent="0">
              <a:buNone/>
            </a:pPr>
            <a:r>
              <a:rPr lang="en-US" sz="2000" b="1" dirty="0"/>
              <a:t>5  And now the </a:t>
            </a:r>
            <a:r>
              <a:rPr lang="en-US" sz="2000" b="1" cap="small" dirty="0">
                <a:effectLst/>
              </a:rPr>
              <a:t>Lord</a:t>
            </a:r>
            <a:r>
              <a:rPr lang="en-US" sz="2000" b="1" dirty="0"/>
              <a:t> says, he who formed me from the womb to be his servant, to bring Jacob back to him; and that Israel might be gathered to him - for I am honored in the eyes of the </a:t>
            </a:r>
            <a:r>
              <a:rPr lang="en-US" sz="2000" b="1" cap="small" dirty="0">
                <a:effectLst/>
              </a:rPr>
              <a:t>Lord</a:t>
            </a:r>
            <a:r>
              <a:rPr lang="en-US" sz="2000" b="1" dirty="0"/>
              <a:t>,</a:t>
            </a:r>
            <a:br>
              <a:rPr lang="en-US" sz="2000" b="1" dirty="0"/>
            </a:br>
            <a:r>
              <a:rPr lang="en-US" sz="2000" b="1" dirty="0"/>
              <a:t>and my God has become my strength—</a:t>
            </a:r>
            <a:br>
              <a:rPr lang="en-US" sz="2000" b="1" dirty="0"/>
            </a:br>
            <a:r>
              <a:rPr lang="en-US" sz="2000" b="1" dirty="0"/>
              <a:t>6  he says: “It is too light a thing that you should be my servant to raise up the tribes of Jacob</a:t>
            </a:r>
            <a:br>
              <a:rPr lang="en-US" sz="2000" b="1" dirty="0"/>
            </a:br>
            <a:r>
              <a:rPr lang="en-US" sz="2000" b="1" dirty="0"/>
              <a:t>and to bring back the preserved of Israel; I will make you as a light for the nations, that my salvation may reach to the end of the earth.”</a:t>
            </a:r>
          </a:p>
          <a:p>
            <a:pPr marL="0" indent="0">
              <a:buNone/>
            </a:pPr>
            <a:r>
              <a:rPr lang="en-US" sz="2000" b="1" dirty="0"/>
              <a:t>7  Thus says the </a:t>
            </a:r>
            <a:r>
              <a:rPr lang="en-US" sz="2000" b="1" cap="small" dirty="0">
                <a:effectLst/>
              </a:rPr>
              <a:t>Lord</a:t>
            </a:r>
            <a:r>
              <a:rPr lang="en-US" sz="2000" b="1" dirty="0"/>
              <a:t>, the Redeemer of Israel and his Holy One, to one deeply despised, abhorred by the nation, the servant of rulers:</a:t>
            </a:r>
            <a:br>
              <a:rPr lang="en-US" sz="2000" b="1" dirty="0"/>
            </a:br>
            <a:r>
              <a:rPr lang="en-US" sz="2000" b="1" dirty="0"/>
              <a:t>“Kings shall see and arise; princes, and they shall prostrate themselves; because of the </a:t>
            </a:r>
            <a:r>
              <a:rPr lang="en-US" sz="2000" b="1" cap="small" dirty="0">
                <a:effectLst/>
              </a:rPr>
              <a:t>Lord</a:t>
            </a:r>
            <a:r>
              <a:rPr lang="en-US" sz="2000" b="1" dirty="0"/>
              <a:t>, who is faithful, the Holy One of Israel, who has chosen you.”</a:t>
            </a:r>
          </a:p>
          <a:p>
            <a:pPr marL="0" indent="0">
              <a:buNone/>
            </a:pPr>
            <a:endParaRPr lang="en-US" sz="2000" b="1" dirty="0"/>
          </a:p>
          <a:p>
            <a:pPr marL="0" indent="0">
              <a:buNone/>
            </a:pPr>
            <a:br>
              <a:rPr lang="en-US" b="1" baseline="30000" dirty="0"/>
            </a:br>
            <a:endParaRPr lang="en-US" b="1" baseline="30000" dirty="0"/>
          </a:p>
          <a:p>
            <a:pPr marL="0" indent="0">
              <a:buNone/>
            </a:pPr>
            <a:br>
              <a:rPr lang="en-US" sz="2400" b="1" baseline="30000" dirty="0"/>
            </a:br>
            <a:endParaRPr lang="en-US" sz="2400" b="1" baseline="30000" dirty="0"/>
          </a:p>
          <a:p>
            <a:pPr marL="0" indent="0">
              <a:buNone/>
            </a:pPr>
            <a:r>
              <a:rPr lang="en-US" sz="2400" b="1" baseline="30000" dirty="0"/>
              <a:t> </a:t>
            </a:r>
          </a:p>
          <a:p>
            <a:pPr marL="0" indent="0">
              <a:buNone/>
            </a:pPr>
            <a:endParaRPr lang="en-US" sz="18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97600" y="1371600"/>
            <a:ext cx="5384800" cy="4525963"/>
          </a:xfrm>
        </p:spPr>
        <p:txBody>
          <a:bodyPr/>
          <a:lstStyle/>
          <a:p>
            <a:r>
              <a:rPr lang="en-US" sz="2400" b="1" dirty="0"/>
              <a:t>Messiah (Jesus) is still speaking telling of his role.  Jacob and Israel are the same.</a:t>
            </a:r>
          </a:p>
          <a:p>
            <a:endParaRPr lang="en-US" sz="2400" b="1" dirty="0"/>
          </a:p>
          <a:p>
            <a:r>
              <a:rPr lang="en-US" sz="2400" b="1" dirty="0"/>
              <a:t>Even though his role started with Israel, he will now be with the world.  This has to be in the future</a:t>
            </a:r>
          </a:p>
          <a:p>
            <a:endParaRPr lang="en-US" sz="2400" b="1" dirty="0"/>
          </a:p>
          <a:p>
            <a:r>
              <a:rPr lang="en-US" sz="2400" b="1" dirty="0"/>
              <a:t>YAHWAY, “the Holy One of Israel”, is speaking now that the Messiah will be taking salvation to the world </a:t>
            </a:r>
          </a:p>
        </p:txBody>
      </p:sp>
      <p:sp>
        <p:nvSpPr>
          <p:cNvPr id="2" name="Date Placeholder 1">
            <a:extLst>
              <a:ext uri="{FF2B5EF4-FFF2-40B4-BE49-F238E27FC236}">
                <a16:creationId xmlns:a16="http://schemas.microsoft.com/office/drawing/2014/main" id="{9A8B0952-D2B2-696B-326E-7268C7F8DC5C}"/>
              </a:ext>
            </a:extLst>
          </p:cNvPr>
          <p:cNvSpPr>
            <a:spLocks noGrp="1"/>
          </p:cNvSpPr>
          <p:nvPr>
            <p:ph type="dt" sz="half" idx="10"/>
          </p:nvPr>
        </p:nvSpPr>
        <p:spPr/>
        <p:txBody>
          <a:bodyPr/>
          <a:lstStyle/>
          <a:p>
            <a:pPr>
              <a:defRPr/>
            </a:pPr>
            <a:r>
              <a:rPr lang="en-US"/>
              <a:t>December 14, 2023</a:t>
            </a:r>
            <a:endParaRPr lang="en-US" dirty="0"/>
          </a:p>
        </p:txBody>
      </p:sp>
      <p:sp>
        <p:nvSpPr>
          <p:cNvPr id="3" name="Footer Placeholder 2">
            <a:extLst>
              <a:ext uri="{FF2B5EF4-FFF2-40B4-BE49-F238E27FC236}">
                <a16:creationId xmlns:a16="http://schemas.microsoft.com/office/drawing/2014/main" id="{463D823E-1763-3504-DE8A-E03B3CA0E6BA}"/>
              </a:ext>
            </a:extLst>
          </p:cNvPr>
          <p:cNvSpPr>
            <a:spLocks noGrp="1"/>
          </p:cNvSpPr>
          <p:nvPr>
            <p:ph type="ftr" sz="quarter" idx="11"/>
          </p:nvPr>
        </p:nvSpPr>
        <p:spPr/>
        <p:txBody>
          <a:bodyPr/>
          <a:lstStyle/>
          <a:p>
            <a:pPr>
              <a:defRPr/>
            </a:pPr>
            <a:r>
              <a:rPr lang="en-US" dirty="0"/>
              <a:t>Isaiah 49:1-26</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11</a:t>
            </a:fld>
            <a:endParaRPr lang="en-US" altLang="en-US"/>
          </a:p>
        </p:txBody>
      </p:sp>
    </p:spTree>
    <p:extLst>
      <p:ext uri="{BB962C8B-B14F-4D97-AF65-F5344CB8AC3E}">
        <p14:creationId xmlns:p14="http://schemas.microsoft.com/office/powerpoint/2010/main" val="208768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49:8-10</a:t>
            </a:r>
            <a:br>
              <a:rPr lang="en-US" b="1" dirty="0"/>
            </a:br>
            <a:r>
              <a:rPr lang="en-US" b="1" dirty="0"/>
              <a:t>The Servant’s Ministry</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600" y="1447800"/>
            <a:ext cx="5384800" cy="4525963"/>
          </a:xfrm>
        </p:spPr>
        <p:txBody>
          <a:bodyPr/>
          <a:lstStyle/>
          <a:p>
            <a:pPr marL="0" indent="0">
              <a:buNone/>
            </a:pPr>
            <a:r>
              <a:rPr lang="en-US" sz="2200" b="1" dirty="0">
                <a:effectLst/>
              </a:rPr>
              <a:t>8  Thus says the </a:t>
            </a:r>
            <a:r>
              <a:rPr lang="en-US" sz="2400" b="1" cap="small" dirty="0">
                <a:effectLst/>
              </a:rPr>
              <a:t>Lord </a:t>
            </a:r>
            <a:r>
              <a:rPr lang="en-US" sz="2200" b="1" dirty="0">
                <a:effectLst/>
              </a:rPr>
              <a:t>: “In a time of favor I have answered you;</a:t>
            </a:r>
            <a:r>
              <a:rPr lang="en-US" sz="2200" b="1" dirty="0"/>
              <a:t> </a:t>
            </a:r>
            <a:r>
              <a:rPr lang="en-US" sz="2200" b="1" dirty="0">
                <a:effectLst/>
              </a:rPr>
              <a:t>in a day of salvation I have helped you; I will keep you and give you</a:t>
            </a:r>
            <a:r>
              <a:rPr lang="en-US" sz="2200" b="1" dirty="0"/>
              <a:t> </a:t>
            </a:r>
            <a:r>
              <a:rPr lang="en-US" sz="2200" b="1" dirty="0">
                <a:effectLst/>
              </a:rPr>
              <a:t>as a covenant to the people, to establish the land,</a:t>
            </a:r>
            <a:r>
              <a:rPr lang="en-US" sz="2200" b="1" dirty="0"/>
              <a:t> </a:t>
            </a:r>
            <a:r>
              <a:rPr lang="en-US" sz="2200" b="1" dirty="0">
                <a:effectLst/>
              </a:rPr>
              <a:t>to apportion the desolate heritages,</a:t>
            </a:r>
            <a:br>
              <a:rPr lang="en-US" sz="2200" b="1" dirty="0">
                <a:effectLst/>
              </a:rPr>
            </a:br>
            <a:r>
              <a:rPr lang="en-US" sz="2200" b="1" dirty="0">
                <a:effectLst/>
              </a:rPr>
              <a:t>9  saying to the prisoners, ‘Come out,’</a:t>
            </a:r>
            <a:r>
              <a:rPr lang="en-US" sz="2200" b="1" dirty="0"/>
              <a:t> </a:t>
            </a:r>
            <a:r>
              <a:rPr lang="en-US" sz="2200" b="1" dirty="0">
                <a:effectLst/>
              </a:rPr>
              <a:t>to those who are in darkness, ‘Appear.’</a:t>
            </a:r>
            <a:br>
              <a:rPr lang="en-US" sz="2200" b="1" dirty="0">
                <a:effectLst/>
              </a:rPr>
            </a:br>
            <a:r>
              <a:rPr lang="en-US" sz="2200" b="1" dirty="0">
                <a:effectLst/>
              </a:rPr>
              <a:t>They shall feed along the ways;</a:t>
            </a:r>
            <a:r>
              <a:rPr lang="en-US" sz="2200" b="1" dirty="0"/>
              <a:t> </a:t>
            </a:r>
            <a:r>
              <a:rPr lang="en-US" sz="2200" b="1" dirty="0">
                <a:effectLst/>
              </a:rPr>
              <a:t>on all bare heights shall be their pasture;</a:t>
            </a:r>
            <a:br>
              <a:rPr lang="en-US" sz="2200" b="1" dirty="0">
                <a:effectLst/>
              </a:rPr>
            </a:br>
            <a:r>
              <a:rPr lang="en-US" sz="2200" b="1" dirty="0">
                <a:effectLst/>
              </a:rPr>
              <a:t>10  they shall not hunger or thirst,</a:t>
            </a:r>
            <a:r>
              <a:rPr lang="en-US" sz="2200" b="1" dirty="0"/>
              <a:t> </a:t>
            </a:r>
            <a:r>
              <a:rPr lang="en-US" sz="2200" b="1" dirty="0">
                <a:effectLst/>
              </a:rPr>
              <a:t>neither scorching wind nor sun shall strike them, for he who has pity on them will lead them,</a:t>
            </a:r>
            <a:r>
              <a:rPr lang="en-US" sz="2200" b="1" dirty="0"/>
              <a:t> </a:t>
            </a:r>
            <a:r>
              <a:rPr lang="en-US" sz="2200" b="1" dirty="0">
                <a:effectLst/>
              </a:rPr>
              <a:t>and by springs of water will guide them.</a:t>
            </a:r>
            <a:br>
              <a:rPr lang="en-US" b="1" baseline="30000" dirty="0"/>
            </a:br>
            <a:endParaRPr lang="en-US" b="1" baseline="30000" dirty="0"/>
          </a:p>
          <a:p>
            <a:pPr marL="0" indent="0">
              <a:buNone/>
            </a:pPr>
            <a:br>
              <a:rPr lang="en-US" sz="2400" b="1" baseline="30000" dirty="0"/>
            </a:br>
            <a:endParaRPr lang="en-US" sz="2400" b="1" baseline="30000" dirty="0"/>
          </a:p>
          <a:p>
            <a:pPr marL="0" indent="0">
              <a:buNone/>
            </a:pPr>
            <a:r>
              <a:rPr lang="en-US" sz="2400" b="1" baseline="30000" dirty="0"/>
              <a:t> </a:t>
            </a:r>
          </a:p>
          <a:p>
            <a:pPr marL="0" indent="0">
              <a:buNone/>
            </a:pPr>
            <a:endParaRPr lang="en-US" sz="18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97600" y="1447800"/>
            <a:ext cx="5384800" cy="4525963"/>
          </a:xfrm>
        </p:spPr>
        <p:txBody>
          <a:bodyPr/>
          <a:lstStyle/>
          <a:p>
            <a:r>
              <a:rPr lang="en-US" sz="2400" b="1" dirty="0"/>
              <a:t>YAHWAY is still speaking telling of what his servant would do.  He would be a “new covenant”, </a:t>
            </a:r>
            <a:r>
              <a:rPr lang="en-US" sz="2400" b="1" dirty="0" err="1"/>
              <a:t>Jer</a:t>
            </a:r>
            <a:r>
              <a:rPr lang="en-US" sz="2400" b="1" dirty="0"/>
              <a:t> 31:31-40, bringing about not just salvation but the land they had been promised</a:t>
            </a:r>
          </a:p>
          <a:p>
            <a:endParaRPr lang="en-US" sz="2400" b="1" dirty="0"/>
          </a:p>
          <a:p>
            <a:r>
              <a:rPr lang="en-US" sz="2400" b="1" dirty="0"/>
              <a:t>In v.8 and 9 this included a restoration of the covenant people to their land</a:t>
            </a:r>
          </a:p>
          <a:p>
            <a:endParaRPr lang="en-US" sz="2400" b="1" dirty="0"/>
          </a:p>
          <a:p>
            <a:r>
              <a:rPr lang="en-US" sz="2400" b="1" dirty="0"/>
              <a:t>They will be cared for!</a:t>
            </a:r>
          </a:p>
        </p:txBody>
      </p:sp>
      <p:sp>
        <p:nvSpPr>
          <p:cNvPr id="2" name="Date Placeholder 1">
            <a:extLst>
              <a:ext uri="{FF2B5EF4-FFF2-40B4-BE49-F238E27FC236}">
                <a16:creationId xmlns:a16="http://schemas.microsoft.com/office/drawing/2014/main" id="{9A8B0952-D2B2-696B-326E-7268C7F8DC5C}"/>
              </a:ext>
            </a:extLst>
          </p:cNvPr>
          <p:cNvSpPr>
            <a:spLocks noGrp="1"/>
          </p:cNvSpPr>
          <p:nvPr>
            <p:ph type="dt" sz="half" idx="10"/>
          </p:nvPr>
        </p:nvSpPr>
        <p:spPr/>
        <p:txBody>
          <a:bodyPr/>
          <a:lstStyle/>
          <a:p>
            <a:pPr>
              <a:defRPr/>
            </a:pPr>
            <a:r>
              <a:rPr lang="en-US" dirty="0"/>
              <a:t>December 14, 2023</a:t>
            </a:r>
          </a:p>
        </p:txBody>
      </p:sp>
      <p:sp>
        <p:nvSpPr>
          <p:cNvPr id="3" name="Footer Placeholder 2">
            <a:extLst>
              <a:ext uri="{FF2B5EF4-FFF2-40B4-BE49-F238E27FC236}">
                <a16:creationId xmlns:a16="http://schemas.microsoft.com/office/drawing/2014/main" id="{463D823E-1763-3504-DE8A-E03B3CA0E6BA}"/>
              </a:ext>
            </a:extLst>
          </p:cNvPr>
          <p:cNvSpPr>
            <a:spLocks noGrp="1"/>
          </p:cNvSpPr>
          <p:nvPr>
            <p:ph type="ftr" sz="quarter" idx="11"/>
          </p:nvPr>
        </p:nvSpPr>
        <p:spPr/>
        <p:txBody>
          <a:bodyPr/>
          <a:lstStyle/>
          <a:p>
            <a:pPr>
              <a:defRPr/>
            </a:pPr>
            <a:r>
              <a:rPr lang="en-US" dirty="0"/>
              <a:t>Isaiah 49:1-26</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12</a:t>
            </a:fld>
            <a:endParaRPr lang="en-US" altLang="en-US"/>
          </a:p>
        </p:txBody>
      </p:sp>
    </p:spTree>
    <p:extLst>
      <p:ext uri="{BB962C8B-B14F-4D97-AF65-F5344CB8AC3E}">
        <p14:creationId xmlns:p14="http://schemas.microsoft.com/office/powerpoint/2010/main" val="398686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0"/>
            <a:ext cx="10972800" cy="1143000"/>
          </a:xfrm>
        </p:spPr>
        <p:txBody>
          <a:bodyPr/>
          <a:lstStyle/>
          <a:p>
            <a:r>
              <a:rPr lang="en-US" b="1" dirty="0"/>
              <a:t>Isaiah 49:11-13</a:t>
            </a:r>
            <a:br>
              <a:rPr lang="en-US" b="1" dirty="0"/>
            </a:br>
            <a:r>
              <a:rPr lang="en-US" b="1" dirty="0"/>
              <a:t>The Servant’s Ministry</a:t>
            </a:r>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600" y="1447800"/>
            <a:ext cx="5384800" cy="4525963"/>
          </a:xfrm>
        </p:spPr>
        <p:txBody>
          <a:bodyPr/>
          <a:lstStyle/>
          <a:p>
            <a:pPr marL="0" indent="0">
              <a:buNone/>
            </a:pPr>
            <a:r>
              <a:rPr lang="en-US" sz="2400" b="1" dirty="0"/>
              <a:t>11  And I will make all my mountains a road, and my highways shall be raised up.</a:t>
            </a:r>
            <a:br>
              <a:rPr lang="en-US" sz="2400" b="1" dirty="0"/>
            </a:br>
            <a:r>
              <a:rPr lang="en-US" sz="2400" b="1" dirty="0"/>
              <a:t>12  Behold, these shall come from afar, and behold, these from the north and from the west, and these from the land of </a:t>
            </a:r>
            <a:r>
              <a:rPr lang="en-US" sz="2400" b="1" dirty="0" err="1"/>
              <a:t>Syene</a:t>
            </a:r>
            <a:r>
              <a:rPr lang="en-US" sz="2400" b="1" dirty="0"/>
              <a:t>.”               </a:t>
            </a:r>
          </a:p>
          <a:p>
            <a:pPr marL="0" indent="0">
              <a:buNone/>
            </a:pPr>
            <a:r>
              <a:rPr lang="en-US" sz="2400" b="1" dirty="0"/>
              <a:t>13  Sing for joy, O heavens, and exult, O earth; break forth, O mountains, into singing! For the </a:t>
            </a:r>
            <a:r>
              <a:rPr lang="en-US" sz="2400" b="1" cap="small" dirty="0">
                <a:effectLst/>
              </a:rPr>
              <a:t>Lord</a:t>
            </a:r>
            <a:r>
              <a:rPr lang="en-US" sz="2400" b="1" dirty="0"/>
              <a:t> has comforted his people and will have compassion on his afflicted.</a:t>
            </a:r>
          </a:p>
          <a:p>
            <a:pPr marL="0" indent="0">
              <a:buNone/>
            </a:pPr>
            <a:r>
              <a:rPr lang="en-US" sz="2000" b="1" dirty="0"/>
              <a:t>                         </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97600" y="1447800"/>
            <a:ext cx="5384800" cy="4525963"/>
          </a:xfrm>
        </p:spPr>
        <p:txBody>
          <a:bodyPr/>
          <a:lstStyle/>
          <a:p>
            <a:r>
              <a:rPr lang="en-US" sz="2400" b="1" dirty="0"/>
              <a:t>This discussion of the land has to be in the future, the Millennium</a:t>
            </a:r>
          </a:p>
          <a:p>
            <a:endParaRPr lang="en-US" sz="2400" b="1" dirty="0"/>
          </a:p>
          <a:p>
            <a:r>
              <a:rPr lang="en-US" sz="2400" b="1" dirty="0"/>
              <a:t>The people mentioned coming from “afar”, from </a:t>
            </a:r>
            <a:r>
              <a:rPr lang="en-US" sz="2400" b="1" dirty="0" err="1"/>
              <a:t>Syene</a:t>
            </a:r>
            <a:r>
              <a:rPr lang="en-US" sz="2400" b="1" dirty="0"/>
              <a:t> (</a:t>
            </a:r>
            <a:r>
              <a:rPr lang="en-US" sz="2400" b="1" dirty="0" err="1"/>
              <a:t>Sinim</a:t>
            </a:r>
            <a:r>
              <a:rPr lang="en-US" sz="2400" b="1" dirty="0"/>
              <a:t>), was the furthest south of Egypt.  The known civilized world at the time.</a:t>
            </a:r>
          </a:p>
          <a:p>
            <a:endParaRPr lang="en-US" sz="2400" b="1" dirty="0"/>
          </a:p>
          <a:p>
            <a:r>
              <a:rPr lang="en-US" sz="2400" b="1" dirty="0"/>
              <a:t>However, this had to bring joy to not just Israel but everyone and every part of the earth</a:t>
            </a:r>
          </a:p>
        </p:txBody>
      </p:sp>
      <p:sp>
        <p:nvSpPr>
          <p:cNvPr id="2" name="Date Placeholder 1">
            <a:extLst>
              <a:ext uri="{FF2B5EF4-FFF2-40B4-BE49-F238E27FC236}">
                <a16:creationId xmlns:a16="http://schemas.microsoft.com/office/drawing/2014/main" id="{9A8B0952-D2B2-696B-326E-7268C7F8DC5C}"/>
              </a:ext>
            </a:extLst>
          </p:cNvPr>
          <p:cNvSpPr>
            <a:spLocks noGrp="1"/>
          </p:cNvSpPr>
          <p:nvPr>
            <p:ph type="dt" sz="half" idx="10"/>
          </p:nvPr>
        </p:nvSpPr>
        <p:spPr/>
        <p:txBody>
          <a:bodyPr/>
          <a:lstStyle/>
          <a:p>
            <a:pPr>
              <a:defRPr/>
            </a:pPr>
            <a:r>
              <a:rPr lang="en-US" dirty="0"/>
              <a:t>December 14, 2023</a:t>
            </a:r>
          </a:p>
        </p:txBody>
      </p:sp>
      <p:sp>
        <p:nvSpPr>
          <p:cNvPr id="3" name="Footer Placeholder 2">
            <a:extLst>
              <a:ext uri="{FF2B5EF4-FFF2-40B4-BE49-F238E27FC236}">
                <a16:creationId xmlns:a16="http://schemas.microsoft.com/office/drawing/2014/main" id="{463D823E-1763-3504-DE8A-E03B3CA0E6BA}"/>
              </a:ext>
            </a:extLst>
          </p:cNvPr>
          <p:cNvSpPr>
            <a:spLocks noGrp="1"/>
          </p:cNvSpPr>
          <p:nvPr>
            <p:ph type="ftr" sz="quarter" idx="11"/>
          </p:nvPr>
        </p:nvSpPr>
        <p:spPr/>
        <p:txBody>
          <a:bodyPr/>
          <a:lstStyle/>
          <a:p>
            <a:pPr>
              <a:defRPr/>
            </a:pPr>
            <a:r>
              <a:rPr lang="en-US" dirty="0"/>
              <a:t>Isaiah 49:1-26</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13</a:t>
            </a:fld>
            <a:endParaRPr lang="en-US" altLang="en-US"/>
          </a:p>
        </p:txBody>
      </p:sp>
    </p:spTree>
    <p:extLst>
      <p:ext uri="{BB962C8B-B14F-4D97-AF65-F5344CB8AC3E}">
        <p14:creationId xmlns:p14="http://schemas.microsoft.com/office/powerpoint/2010/main" val="76279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381000"/>
            <a:ext cx="10972800" cy="1143000"/>
          </a:xfrm>
        </p:spPr>
        <p:txBody>
          <a:bodyPr/>
          <a:lstStyle/>
          <a:p>
            <a:r>
              <a:rPr lang="en-US" b="1" dirty="0"/>
              <a:t>Isaiah 49:14-17</a:t>
            </a:r>
            <a:br>
              <a:rPr lang="en-US" b="1" dirty="0"/>
            </a:br>
            <a:r>
              <a:rPr lang="en-US" b="1" dirty="0">
                <a:effectLst/>
              </a:rPr>
              <a:t>Zion's prominence Before God</a:t>
            </a:r>
            <a:br>
              <a:rPr lang="en-US" dirty="0">
                <a:solidFill>
                  <a:srgbClr val="0000FF"/>
                </a:solidFill>
                <a:effectLst/>
                <a:latin typeface="Calibri" panose="020F0502020204030204" pitchFamily="34" charset="0"/>
              </a:rPr>
            </a:br>
            <a:endParaRPr lang="en-US" b="1" dirty="0"/>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600" y="1447800"/>
            <a:ext cx="5384800" cy="4525963"/>
          </a:xfrm>
        </p:spPr>
        <p:txBody>
          <a:bodyPr/>
          <a:lstStyle/>
          <a:p>
            <a:pPr marL="0" indent="0">
              <a:buNone/>
            </a:pPr>
            <a:r>
              <a:rPr lang="en-US" sz="2400" b="1" dirty="0"/>
              <a:t>14  But Zion said, “The </a:t>
            </a:r>
            <a:r>
              <a:rPr lang="en-US" sz="2400" b="1" cap="small" dirty="0">
                <a:effectLst/>
              </a:rPr>
              <a:t>Lord</a:t>
            </a:r>
            <a:r>
              <a:rPr lang="en-US" sz="2400" b="1" dirty="0"/>
              <a:t> has forsaken me; my </a:t>
            </a:r>
            <a:r>
              <a:rPr lang="en-US" sz="2400" b="1" cap="small" dirty="0">
                <a:effectLst/>
              </a:rPr>
              <a:t>Lord</a:t>
            </a:r>
            <a:r>
              <a:rPr lang="en-US" sz="2400" b="1" dirty="0"/>
              <a:t> has forgotten me.”</a:t>
            </a:r>
          </a:p>
          <a:p>
            <a:pPr marL="0" indent="0">
              <a:buNone/>
            </a:pPr>
            <a:r>
              <a:rPr lang="en-US" sz="2400" b="1" dirty="0"/>
              <a:t>15  “Can a woman forget her nursing child, that she should have no compassion on the son of her womb? Even these may forget, yet I will not forget you.</a:t>
            </a:r>
            <a:br>
              <a:rPr lang="en-US" sz="2400" b="1" dirty="0"/>
            </a:br>
            <a:r>
              <a:rPr lang="en-US" sz="2400" b="1" dirty="0"/>
              <a:t>16  Behold, I have engraved you on the palms of my hands; your walls are continually before me.</a:t>
            </a:r>
            <a:br>
              <a:rPr lang="en-US" sz="2400" b="1" dirty="0"/>
            </a:br>
            <a:r>
              <a:rPr lang="en-US" sz="2400" b="1" dirty="0"/>
              <a:t>17  Your builders make haste; your destroyers and those who laid you waste go out from you.</a:t>
            </a:r>
          </a:p>
          <a:p>
            <a:pPr marL="0" indent="0">
              <a:buNone/>
            </a:pPr>
            <a:endParaRPr lang="en-US" sz="1800"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97600" y="1447800"/>
            <a:ext cx="5384800" cy="4525963"/>
          </a:xfrm>
        </p:spPr>
        <p:txBody>
          <a:bodyPr/>
          <a:lstStyle/>
          <a:p>
            <a:r>
              <a:rPr lang="en-US" sz="2400" b="1" dirty="0"/>
              <a:t>The “But” here indicates a change.  Zion (Israel) says God has forgotten her</a:t>
            </a:r>
          </a:p>
          <a:p>
            <a:r>
              <a:rPr lang="en-US" sz="2400" b="1" dirty="0"/>
              <a:t>Even if a woman can forget her newborn, unlikely, God will always remember them, and us!</a:t>
            </a:r>
          </a:p>
          <a:p>
            <a:r>
              <a:rPr lang="en-US" sz="2400" b="1" dirty="0"/>
              <a:t>God has “engraved” their names on his hands is an indication of how much He cares and won’t forget</a:t>
            </a:r>
          </a:p>
          <a:p>
            <a:r>
              <a:rPr lang="en-US" sz="2400" b="1" dirty="0"/>
              <a:t>Constable has a great discussion about v.17 concerning “builder” and “sons” rebuilding Jerusalem which he says had to be out in the future</a:t>
            </a:r>
          </a:p>
        </p:txBody>
      </p:sp>
      <p:sp>
        <p:nvSpPr>
          <p:cNvPr id="2" name="Date Placeholder 1">
            <a:extLst>
              <a:ext uri="{FF2B5EF4-FFF2-40B4-BE49-F238E27FC236}">
                <a16:creationId xmlns:a16="http://schemas.microsoft.com/office/drawing/2014/main" id="{9A8B0952-D2B2-696B-326E-7268C7F8DC5C}"/>
              </a:ext>
            </a:extLst>
          </p:cNvPr>
          <p:cNvSpPr>
            <a:spLocks noGrp="1"/>
          </p:cNvSpPr>
          <p:nvPr>
            <p:ph type="dt" sz="half" idx="10"/>
          </p:nvPr>
        </p:nvSpPr>
        <p:spPr/>
        <p:txBody>
          <a:bodyPr/>
          <a:lstStyle/>
          <a:p>
            <a:pPr>
              <a:defRPr/>
            </a:pPr>
            <a:r>
              <a:rPr lang="en-US" dirty="0"/>
              <a:t>December 14, 2023</a:t>
            </a:r>
          </a:p>
        </p:txBody>
      </p:sp>
      <p:sp>
        <p:nvSpPr>
          <p:cNvPr id="3" name="Footer Placeholder 2">
            <a:extLst>
              <a:ext uri="{FF2B5EF4-FFF2-40B4-BE49-F238E27FC236}">
                <a16:creationId xmlns:a16="http://schemas.microsoft.com/office/drawing/2014/main" id="{463D823E-1763-3504-DE8A-E03B3CA0E6BA}"/>
              </a:ext>
            </a:extLst>
          </p:cNvPr>
          <p:cNvSpPr>
            <a:spLocks noGrp="1"/>
          </p:cNvSpPr>
          <p:nvPr>
            <p:ph type="ftr" sz="quarter" idx="11"/>
          </p:nvPr>
        </p:nvSpPr>
        <p:spPr/>
        <p:txBody>
          <a:bodyPr/>
          <a:lstStyle/>
          <a:p>
            <a:pPr>
              <a:defRPr/>
            </a:pPr>
            <a:r>
              <a:rPr lang="en-US" dirty="0"/>
              <a:t>Isaiah 49:1-26</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14</a:t>
            </a:fld>
            <a:endParaRPr lang="en-US" altLang="en-US"/>
          </a:p>
        </p:txBody>
      </p:sp>
    </p:spTree>
    <p:extLst>
      <p:ext uri="{BB962C8B-B14F-4D97-AF65-F5344CB8AC3E}">
        <p14:creationId xmlns:p14="http://schemas.microsoft.com/office/powerpoint/2010/main" val="15142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381000"/>
            <a:ext cx="10972800" cy="1143000"/>
          </a:xfrm>
        </p:spPr>
        <p:txBody>
          <a:bodyPr/>
          <a:lstStyle/>
          <a:p>
            <a:r>
              <a:rPr lang="en-US" b="1" dirty="0"/>
              <a:t>Isaiah 49:18-20</a:t>
            </a:r>
            <a:br>
              <a:rPr lang="en-US" b="1" dirty="0"/>
            </a:br>
            <a:r>
              <a:rPr lang="en-US" b="1" dirty="0">
                <a:effectLst/>
              </a:rPr>
              <a:t>Zion's prominence Before God</a:t>
            </a:r>
            <a:br>
              <a:rPr lang="en-US" dirty="0">
                <a:solidFill>
                  <a:srgbClr val="0000FF"/>
                </a:solidFill>
                <a:effectLst/>
                <a:latin typeface="Calibri" panose="020F0502020204030204" pitchFamily="34" charset="0"/>
              </a:rPr>
            </a:br>
            <a:endParaRPr lang="en-US" b="1" dirty="0"/>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600" y="1371600"/>
            <a:ext cx="5384800" cy="4525963"/>
          </a:xfrm>
        </p:spPr>
        <p:txBody>
          <a:bodyPr/>
          <a:lstStyle/>
          <a:p>
            <a:pPr marL="0" indent="0">
              <a:buNone/>
            </a:pPr>
            <a:r>
              <a:rPr lang="en-US" sz="2400" b="1" dirty="0"/>
              <a:t>18</a:t>
            </a:r>
            <a:r>
              <a:rPr lang="en-US" sz="2400" b="1" baseline="30000" dirty="0"/>
              <a:t>  </a:t>
            </a:r>
            <a:r>
              <a:rPr lang="en-US" sz="2400" b="1" dirty="0"/>
              <a:t>Lift up your eyes around and see;</a:t>
            </a:r>
            <a:br>
              <a:rPr lang="en-US" sz="2400" b="1" dirty="0"/>
            </a:br>
            <a:r>
              <a:rPr lang="en-US" sz="2400" b="1" dirty="0"/>
              <a:t>they all gather, they come to you.</a:t>
            </a:r>
            <a:br>
              <a:rPr lang="en-US" sz="2400" b="1" dirty="0"/>
            </a:br>
            <a:r>
              <a:rPr lang="en-US" sz="2400" b="1" dirty="0"/>
              <a:t>As I live, declares the </a:t>
            </a:r>
            <a:r>
              <a:rPr lang="en-US" sz="2400" b="1" cap="small" dirty="0">
                <a:effectLst/>
              </a:rPr>
              <a:t>Lord</a:t>
            </a:r>
            <a:r>
              <a:rPr lang="en-US" sz="2400" b="1" dirty="0"/>
              <a:t>, you shall put them all on as an ornament;</a:t>
            </a:r>
            <a:br>
              <a:rPr lang="en-US" sz="2400" b="1" dirty="0"/>
            </a:br>
            <a:r>
              <a:rPr lang="en-US" sz="2400" b="1" dirty="0"/>
              <a:t>you shall bind them on as a bride does.</a:t>
            </a:r>
          </a:p>
          <a:p>
            <a:pPr marL="0" indent="0">
              <a:buNone/>
            </a:pPr>
            <a:r>
              <a:rPr lang="en-US" sz="2400" b="1" dirty="0"/>
              <a:t>19 “Surely your waste and your desolate places and your devastated land—</a:t>
            </a:r>
            <a:br>
              <a:rPr lang="en-US" sz="2400" b="1" dirty="0"/>
            </a:br>
            <a:r>
              <a:rPr lang="en-US" sz="2400" b="1" dirty="0"/>
              <a:t>surely now you will be too narrow for your inhabitants, and those who swallowed you up will be far away.</a:t>
            </a:r>
          </a:p>
          <a:p>
            <a:pPr marL="0" indent="0">
              <a:buNone/>
            </a:pPr>
            <a:r>
              <a:rPr lang="en-US" sz="2400" b="1" dirty="0"/>
              <a:t>20 The children of your bereavement will yet say in your ears: ‘The place is too narrow for me; make room for me to dwell in.’</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97600" y="1371600"/>
            <a:ext cx="5384800" cy="4525963"/>
          </a:xfrm>
        </p:spPr>
        <p:txBody>
          <a:bodyPr/>
          <a:lstStyle/>
          <a:p>
            <a:r>
              <a:rPr lang="en-US" sz="2400" b="1" dirty="0"/>
              <a:t>What Zion was to see was all the builders (and sons) gathered around would be like ornaments on a bride</a:t>
            </a:r>
          </a:p>
          <a:p>
            <a:endParaRPr lang="en-US" sz="2400" b="1" dirty="0"/>
          </a:p>
          <a:p>
            <a:r>
              <a:rPr lang="en-US" sz="2400" b="1" dirty="0"/>
              <a:t>What was once Jerusalem’s destroyed places would one day be filled up with people and the enemies would be gone.  This has to be in the future</a:t>
            </a:r>
          </a:p>
          <a:p>
            <a:endParaRPr lang="en-US" sz="2400" b="1" dirty="0"/>
          </a:p>
          <a:p>
            <a:r>
              <a:rPr lang="en-US" sz="2400" b="1" dirty="0"/>
              <a:t>The “children” were of those who had been carried away and they had never returned.  Not enough room for them is because there so many now returning </a:t>
            </a:r>
          </a:p>
          <a:p>
            <a:endParaRPr lang="en-US" sz="2400" b="1" dirty="0"/>
          </a:p>
        </p:txBody>
      </p:sp>
      <p:sp>
        <p:nvSpPr>
          <p:cNvPr id="2" name="Date Placeholder 1">
            <a:extLst>
              <a:ext uri="{FF2B5EF4-FFF2-40B4-BE49-F238E27FC236}">
                <a16:creationId xmlns:a16="http://schemas.microsoft.com/office/drawing/2014/main" id="{9A8B0952-D2B2-696B-326E-7268C7F8DC5C}"/>
              </a:ext>
            </a:extLst>
          </p:cNvPr>
          <p:cNvSpPr>
            <a:spLocks noGrp="1"/>
          </p:cNvSpPr>
          <p:nvPr>
            <p:ph type="dt" sz="half" idx="10"/>
          </p:nvPr>
        </p:nvSpPr>
        <p:spPr/>
        <p:txBody>
          <a:bodyPr/>
          <a:lstStyle/>
          <a:p>
            <a:pPr>
              <a:defRPr/>
            </a:pPr>
            <a:r>
              <a:rPr lang="en-US" dirty="0"/>
              <a:t>December 14, 2023</a:t>
            </a:r>
          </a:p>
        </p:txBody>
      </p:sp>
      <p:sp>
        <p:nvSpPr>
          <p:cNvPr id="3" name="Footer Placeholder 2">
            <a:extLst>
              <a:ext uri="{FF2B5EF4-FFF2-40B4-BE49-F238E27FC236}">
                <a16:creationId xmlns:a16="http://schemas.microsoft.com/office/drawing/2014/main" id="{463D823E-1763-3504-DE8A-E03B3CA0E6BA}"/>
              </a:ext>
            </a:extLst>
          </p:cNvPr>
          <p:cNvSpPr>
            <a:spLocks noGrp="1"/>
          </p:cNvSpPr>
          <p:nvPr>
            <p:ph type="ftr" sz="quarter" idx="11"/>
          </p:nvPr>
        </p:nvSpPr>
        <p:spPr/>
        <p:txBody>
          <a:bodyPr/>
          <a:lstStyle/>
          <a:p>
            <a:pPr>
              <a:defRPr/>
            </a:pPr>
            <a:r>
              <a:rPr lang="en-US" dirty="0"/>
              <a:t>Isaiah 49:1-26</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15</a:t>
            </a:fld>
            <a:endParaRPr lang="en-US" altLang="en-US"/>
          </a:p>
        </p:txBody>
      </p:sp>
    </p:spTree>
    <p:extLst>
      <p:ext uri="{BB962C8B-B14F-4D97-AF65-F5344CB8AC3E}">
        <p14:creationId xmlns:p14="http://schemas.microsoft.com/office/powerpoint/2010/main" val="223538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381000"/>
            <a:ext cx="10972800" cy="1143000"/>
          </a:xfrm>
        </p:spPr>
        <p:txBody>
          <a:bodyPr/>
          <a:lstStyle/>
          <a:p>
            <a:r>
              <a:rPr lang="en-US" b="1" dirty="0"/>
              <a:t>Isaiah 49:21-23</a:t>
            </a:r>
            <a:br>
              <a:rPr lang="en-US" b="1" dirty="0"/>
            </a:br>
            <a:r>
              <a:rPr lang="en-US" b="1" dirty="0">
                <a:effectLst/>
              </a:rPr>
              <a:t>Zion's prominence Before God</a:t>
            </a:r>
            <a:br>
              <a:rPr lang="en-US" dirty="0">
                <a:solidFill>
                  <a:srgbClr val="0000FF"/>
                </a:solidFill>
                <a:effectLst/>
                <a:latin typeface="Calibri" panose="020F0502020204030204" pitchFamily="34" charset="0"/>
              </a:rPr>
            </a:br>
            <a:endParaRPr lang="en-US" b="1" dirty="0"/>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600" y="1493837"/>
            <a:ext cx="5384800" cy="4983163"/>
          </a:xfrm>
        </p:spPr>
        <p:txBody>
          <a:bodyPr/>
          <a:lstStyle/>
          <a:p>
            <a:pPr marL="0" indent="0">
              <a:buNone/>
            </a:pPr>
            <a:r>
              <a:rPr lang="en-US" sz="2000" b="1" dirty="0"/>
              <a:t>21  Then you will say in your heart: ‘Who has borne me these? I was bereaved and barren,</a:t>
            </a:r>
            <a:br>
              <a:rPr lang="en-US" sz="2000" b="1" dirty="0"/>
            </a:br>
            <a:r>
              <a:rPr lang="en-US" sz="2000" b="1" dirty="0"/>
              <a:t>exiled and put away, but who has brought up these? Behold, I was left alone; from where have these come?’”</a:t>
            </a:r>
          </a:p>
          <a:p>
            <a:pPr marL="0" indent="0">
              <a:buNone/>
            </a:pPr>
            <a:r>
              <a:rPr lang="en-US" sz="2000" b="1" dirty="0"/>
              <a:t>22  Thus says the </a:t>
            </a:r>
            <a:r>
              <a:rPr lang="en-US" sz="2000" b="1" cap="small" dirty="0">
                <a:effectLst/>
              </a:rPr>
              <a:t>Lord</a:t>
            </a:r>
            <a:r>
              <a:rPr lang="en-US" sz="2000" b="1" dirty="0"/>
              <a:t> God: “Behold, I will lift up my hand to the nations, and raise my signal to the peoples; and they shall bring your sons in their arms, and your daughters shall be carried on their shoulders.</a:t>
            </a:r>
            <a:br>
              <a:rPr lang="en-US" sz="2000" b="1" dirty="0"/>
            </a:br>
            <a:r>
              <a:rPr lang="en-US" sz="2000" b="1" dirty="0"/>
              <a:t>23  Kings shall be your foster fathers, and their queens your nursing mothers. With their faces to the ground they shall bow down to you, and lick the dust of your feet. Then you will know that I am the </a:t>
            </a:r>
            <a:r>
              <a:rPr lang="en-US" sz="2000" b="1" cap="small" dirty="0">
                <a:effectLst/>
              </a:rPr>
              <a:t>Lord</a:t>
            </a:r>
            <a:r>
              <a:rPr lang="en-US" sz="2000" b="1" dirty="0"/>
              <a:t>; those who wait for me shall not be put to shame.”</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97600" y="1493837"/>
            <a:ext cx="5384800" cy="4525963"/>
          </a:xfrm>
        </p:spPr>
        <p:txBody>
          <a:bodyPr/>
          <a:lstStyle/>
          <a:p>
            <a:r>
              <a:rPr lang="en-US" sz="2400" b="1" dirty="0"/>
              <a:t>The ‘real’ Jews will wonder where have these so many come from?  They were never there until God’s actions brought them there</a:t>
            </a:r>
          </a:p>
          <a:p>
            <a:r>
              <a:rPr lang="en-US" sz="2400" b="1" dirty="0"/>
              <a:t>God is the one making this happen and the Gentiles join in when Jesus returns to help those displaced Jews return.</a:t>
            </a:r>
          </a:p>
          <a:p>
            <a:r>
              <a:rPr lang="en-US" sz="2400" b="1" dirty="0"/>
              <a:t>It won’t be just some Gentiles but those in authority who have survived the Second Coming.  They will now give Israel great respect since Jesus takes up his kingship there </a:t>
            </a:r>
          </a:p>
        </p:txBody>
      </p:sp>
      <p:sp>
        <p:nvSpPr>
          <p:cNvPr id="2" name="Date Placeholder 1">
            <a:extLst>
              <a:ext uri="{FF2B5EF4-FFF2-40B4-BE49-F238E27FC236}">
                <a16:creationId xmlns:a16="http://schemas.microsoft.com/office/drawing/2014/main" id="{9A8B0952-D2B2-696B-326E-7268C7F8DC5C}"/>
              </a:ext>
            </a:extLst>
          </p:cNvPr>
          <p:cNvSpPr>
            <a:spLocks noGrp="1"/>
          </p:cNvSpPr>
          <p:nvPr>
            <p:ph type="dt" sz="half" idx="10"/>
          </p:nvPr>
        </p:nvSpPr>
        <p:spPr/>
        <p:txBody>
          <a:bodyPr/>
          <a:lstStyle/>
          <a:p>
            <a:pPr>
              <a:defRPr/>
            </a:pPr>
            <a:r>
              <a:rPr lang="en-US" dirty="0"/>
              <a:t>December 14, 2023</a:t>
            </a:r>
          </a:p>
        </p:txBody>
      </p:sp>
      <p:sp>
        <p:nvSpPr>
          <p:cNvPr id="3" name="Footer Placeholder 2">
            <a:extLst>
              <a:ext uri="{FF2B5EF4-FFF2-40B4-BE49-F238E27FC236}">
                <a16:creationId xmlns:a16="http://schemas.microsoft.com/office/drawing/2014/main" id="{463D823E-1763-3504-DE8A-E03B3CA0E6BA}"/>
              </a:ext>
            </a:extLst>
          </p:cNvPr>
          <p:cNvSpPr>
            <a:spLocks noGrp="1"/>
          </p:cNvSpPr>
          <p:nvPr>
            <p:ph type="ftr" sz="quarter" idx="11"/>
          </p:nvPr>
        </p:nvSpPr>
        <p:spPr/>
        <p:txBody>
          <a:bodyPr/>
          <a:lstStyle/>
          <a:p>
            <a:pPr>
              <a:defRPr/>
            </a:pPr>
            <a:r>
              <a:rPr lang="en-US" dirty="0"/>
              <a:t>Isaiah 49:1-26</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16</a:t>
            </a:fld>
            <a:endParaRPr lang="en-US" altLang="en-US"/>
          </a:p>
        </p:txBody>
      </p:sp>
    </p:spTree>
    <p:extLst>
      <p:ext uri="{BB962C8B-B14F-4D97-AF65-F5344CB8AC3E}">
        <p14:creationId xmlns:p14="http://schemas.microsoft.com/office/powerpoint/2010/main" val="295641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381000"/>
            <a:ext cx="10972800" cy="1143000"/>
          </a:xfrm>
        </p:spPr>
        <p:txBody>
          <a:bodyPr/>
          <a:lstStyle/>
          <a:p>
            <a:r>
              <a:rPr lang="en-US" b="1" dirty="0"/>
              <a:t>Isaiah 49:24-26</a:t>
            </a:r>
            <a:br>
              <a:rPr lang="en-US" b="1" dirty="0"/>
            </a:br>
            <a:r>
              <a:rPr lang="en-US" b="1" dirty="0">
                <a:effectLst/>
              </a:rPr>
              <a:t>Zion's prominence Before God</a:t>
            </a:r>
            <a:br>
              <a:rPr lang="en-US" dirty="0">
                <a:solidFill>
                  <a:srgbClr val="0000FF"/>
                </a:solidFill>
                <a:effectLst/>
                <a:latin typeface="Calibri" panose="020F0502020204030204" pitchFamily="34" charset="0"/>
              </a:rPr>
            </a:br>
            <a:endParaRPr lang="en-US" b="1" dirty="0"/>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609600" y="1493837"/>
            <a:ext cx="5384800" cy="4525963"/>
          </a:xfrm>
        </p:spPr>
        <p:txBody>
          <a:bodyPr/>
          <a:lstStyle/>
          <a:p>
            <a:pPr marL="0" indent="0">
              <a:buNone/>
            </a:pPr>
            <a:r>
              <a:rPr lang="en-US" sz="2200" b="1" dirty="0"/>
              <a:t>24  Can the prey be taken from the mighty, or the captives of a tyrant be rescued?</a:t>
            </a:r>
            <a:br>
              <a:rPr lang="en-US" sz="2200" b="1" dirty="0"/>
            </a:br>
            <a:r>
              <a:rPr lang="en-US" sz="2200" b="1" dirty="0"/>
              <a:t>25  For thus says the </a:t>
            </a:r>
            <a:r>
              <a:rPr lang="en-US" sz="2200" b="1" cap="small" dirty="0">
                <a:effectLst/>
              </a:rPr>
              <a:t>Lord</a:t>
            </a:r>
            <a:r>
              <a:rPr lang="en-US" sz="2200" b="1" dirty="0"/>
              <a:t>:</a:t>
            </a:r>
            <a:br>
              <a:rPr lang="en-US" sz="2200" b="1" dirty="0"/>
            </a:br>
            <a:r>
              <a:rPr lang="en-US" sz="2200" b="1" dirty="0"/>
              <a:t>“Even the captives of the mighty shall be taken, and the prey of the tyrant be rescued, for I will contend with those who contend with you, and I will save your children.                             </a:t>
            </a:r>
          </a:p>
          <a:p>
            <a:pPr marL="0" indent="0">
              <a:buNone/>
            </a:pPr>
            <a:r>
              <a:rPr lang="en-US" sz="2200" b="1" dirty="0"/>
              <a:t>26  I will make your oppressors eat their own flesh, and they shall be drunk with their own blood as with wine. Then all flesh shall know that I am the </a:t>
            </a:r>
            <a:r>
              <a:rPr lang="en-US" sz="2200" b="1" cap="small" dirty="0">
                <a:effectLst/>
              </a:rPr>
              <a:t>Lord</a:t>
            </a:r>
            <a:r>
              <a:rPr lang="en-US" sz="2200" b="1" dirty="0"/>
              <a:t> your Savior, and your Redeemer, the Mighty One of Jacob.”</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97600" y="1493837"/>
            <a:ext cx="5384800" cy="4525963"/>
          </a:xfrm>
        </p:spPr>
        <p:txBody>
          <a:bodyPr/>
          <a:lstStyle/>
          <a:p>
            <a:r>
              <a:rPr lang="en-US" sz="2400" b="1" dirty="0"/>
              <a:t>These last verses are telling how the Jews would be taken from the mighty.  This will cause lots of questions to be asked by them</a:t>
            </a:r>
          </a:p>
          <a:p>
            <a:endParaRPr lang="en-US" sz="2400" b="1" dirty="0"/>
          </a:p>
          <a:p>
            <a:r>
              <a:rPr lang="en-US" sz="2400" b="1" dirty="0"/>
              <a:t>The winner here is God ordained and the Jews will see it in the saving of their foreign counterparts </a:t>
            </a:r>
          </a:p>
          <a:p>
            <a:endParaRPr lang="en-US" sz="2400" b="1" dirty="0"/>
          </a:p>
          <a:p>
            <a:r>
              <a:rPr lang="en-US" sz="2400" b="1" dirty="0"/>
              <a:t>This last verse makes it clear the redeemer is all our Savior, Jesus!</a:t>
            </a:r>
          </a:p>
          <a:p>
            <a:endParaRPr lang="en-US" sz="2400" b="1" dirty="0"/>
          </a:p>
        </p:txBody>
      </p:sp>
      <p:sp>
        <p:nvSpPr>
          <p:cNvPr id="2" name="Date Placeholder 1">
            <a:extLst>
              <a:ext uri="{FF2B5EF4-FFF2-40B4-BE49-F238E27FC236}">
                <a16:creationId xmlns:a16="http://schemas.microsoft.com/office/drawing/2014/main" id="{9A8B0952-D2B2-696B-326E-7268C7F8DC5C}"/>
              </a:ext>
            </a:extLst>
          </p:cNvPr>
          <p:cNvSpPr>
            <a:spLocks noGrp="1"/>
          </p:cNvSpPr>
          <p:nvPr>
            <p:ph type="dt" sz="half" idx="10"/>
          </p:nvPr>
        </p:nvSpPr>
        <p:spPr/>
        <p:txBody>
          <a:bodyPr/>
          <a:lstStyle/>
          <a:p>
            <a:pPr>
              <a:defRPr/>
            </a:pPr>
            <a:r>
              <a:rPr lang="en-US" dirty="0"/>
              <a:t>December 14, 2023</a:t>
            </a:r>
          </a:p>
        </p:txBody>
      </p:sp>
      <p:sp>
        <p:nvSpPr>
          <p:cNvPr id="3" name="Footer Placeholder 2">
            <a:extLst>
              <a:ext uri="{FF2B5EF4-FFF2-40B4-BE49-F238E27FC236}">
                <a16:creationId xmlns:a16="http://schemas.microsoft.com/office/drawing/2014/main" id="{463D823E-1763-3504-DE8A-E03B3CA0E6BA}"/>
              </a:ext>
            </a:extLst>
          </p:cNvPr>
          <p:cNvSpPr>
            <a:spLocks noGrp="1"/>
          </p:cNvSpPr>
          <p:nvPr>
            <p:ph type="ftr" sz="quarter" idx="11"/>
          </p:nvPr>
        </p:nvSpPr>
        <p:spPr/>
        <p:txBody>
          <a:bodyPr/>
          <a:lstStyle/>
          <a:p>
            <a:pPr>
              <a:defRPr/>
            </a:pPr>
            <a:r>
              <a:rPr lang="en-US" dirty="0"/>
              <a:t>Isaiah 49:1-26</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17</a:t>
            </a:fld>
            <a:endParaRPr lang="en-US" altLang="en-US"/>
          </a:p>
        </p:txBody>
      </p:sp>
    </p:spTree>
    <p:extLst>
      <p:ext uri="{BB962C8B-B14F-4D97-AF65-F5344CB8AC3E}">
        <p14:creationId xmlns:p14="http://schemas.microsoft.com/office/powerpoint/2010/main" val="407987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D091371-6394-93AF-8FD9-8FC03778582B}"/>
              </a:ext>
            </a:extLst>
          </p:cNvPr>
          <p:cNvSpPr>
            <a:spLocks noGrp="1"/>
          </p:cNvSpPr>
          <p:nvPr>
            <p:ph type="title"/>
          </p:nvPr>
        </p:nvSpPr>
        <p:spPr>
          <a:xfrm>
            <a:off x="609600" y="0"/>
            <a:ext cx="10972800" cy="1143000"/>
          </a:xfrm>
        </p:spPr>
        <p:txBody>
          <a:bodyPr/>
          <a:lstStyle/>
          <a:p>
            <a:r>
              <a:rPr lang="en-US" b="1" dirty="0"/>
              <a:t>Summary</a:t>
            </a:r>
          </a:p>
        </p:txBody>
      </p:sp>
      <p:sp>
        <p:nvSpPr>
          <p:cNvPr id="7" name="Slide Number Placeholder 6">
            <a:extLst>
              <a:ext uri="{FF2B5EF4-FFF2-40B4-BE49-F238E27FC236}">
                <a16:creationId xmlns:a16="http://schemas.microsoft.com/office/drawing/2014/main" id="{1C8539A8-3BD6-056E-A01E-5CD9A20F3F4D}"/>
              </a:ext>
            </a:extLst>
          </p:cNvPr>
          <p:cNvSpPr>
            <a:spLocks noGrp="1"/>
          </p:cNvSpPr>
          <p:nvPr>
            <p:ph type="sldNum" sz="quarter" idx="12"/>
          </p:nvPr>
        </p:nvSpPr>
        <p:spPr/>
        <p:txBody>
          <a:bodyPr/>
          <a:lstStyle/>
          <a:p>
            <a:pPr>
              <a:defRPr/>
            </a:pPr>
            <a:fld id="{7A788AB6-241E-3148-A545-CE51DF67FBD9}" type="slidenum">
              <a:rPr lang="en-US" altLang="en-US" smtClean="0"/>
              <a:pPr>
                <a:defRPr/>
              </a:pPr>
              <a:t>18</a:t>
            </a:fld>
            <a:endParaRPr lang="en-US" altLang="en-US"/>
          </a:p>
        </p:txBody>
      </p:sp>
      <p:sp>
        <p:nvSpPr>
          <p:cNvPr id="4" name="Date Placeholder 3">
            <a:extLst>
              <a:ext uri="{FF2B5EF4-FFF2-40B4-BE49-F238E27FC236}">
                <a16:creationId xmlns:a16="http://schemas.microsoft.com/office/drawing/2014/main" id="{01075CD8-8E90-5335-7733-7CB9EAA68A5E}"/>
              </a:ext>
            </a:extLst>
          </p:cNvPr>
          <p:cNvSpPr>
            <a:spLocks noGrp="1"/>
          </p:cNvSpPr>
          <p:nvPr>
            <p:ph type="dt" sz="half" idx="10"/>
          </p:nvPr>
        </p:nvSpPr>
        <p:spPr/>
        <p:txBody>
          <a:bodyPr/>
          <a:lstStyle/>
          <a:p>
            <a:pPr>
              <a:defRPr/>
            </a:pPr>
            <a:r>
              <a:rPr lang="en-US"/>
              <a:t>December 14, 2023</a:t>
            </a:r>
          </a:p>
        </p:txBody>
      </p:sp>
      <p:sp>
        <p:nvSpPr>
          <p:cNvPr id="5" name="Footer Placeholder 4">
            <a:extLst>
              <a:ext uri="{FF2B5EF4-FFF2-40B4-BE49-F238E27FC236}">
                <a16:creationId xmlns:a16="http://schemas.microsoft.com/office/drawing/2014/main" id="{50E6FD06-1721-B044-34C7-2B4E349C7A89}"/>
              </a:ext>
            </a:extLst>
          </p:cNvPr>
          <p:cNvSpPr>
            <a:spLocks noGrp="1"/>
          </p:cNvSpPr>
          <p:nvPr>
            <p:ph type="ftr" sz="quarter" idx="11"/>
          </p:nvPr>
        </p:nvSpPr>
        <p:spPr/>
        <p:txBody>
          <a:bodyPr/>
          <a:lstStyle/>
          <a:p>
            <a:pPr>
              <a:defRPr/>
            </a:pPr>
            <a:r>
              <a:rPr lang="en-US"/>
              <a:t>Isaiah 49:1-26</a:t>
            </a:r>
          </a:p>
        </p:txBody>
      </p:sp>
      <p:sp>
        <p:nvSpPr>
          <p:cNvPr id="10" name="Content Placeholder 9">
            <a:extLst>
              <a:ext uri="{FF2B5EF4-FFF2-40B4-BE49-F238E27FC236}">
                <a16:creationId xmlns:a16="http://schemas.microsoft.com/office/drawing/2014/main" id="{59C9CAF3-2EE8-A7D9-E7D2-1DFE5154C7A1}"/>
              </a:ext>
            </a:extLst>
          </p:cNvPr>
          <p:cNvSpPr>
            <a:spLocks noGrp="1"/>
          </p:cNvSpPr>
          <p:nvPr>
            <p:ph idx="1"/>
          </p:nvPr>
        </p:nvSpPr>
        <p:spPr/>
        <p:txBody>
          <a:bodyPr/>
          <a:lstStyle/>
          <a:p>
            <a:r>
              <a:rPr lang="en-US" dirty="0"/>
              <a:t>The real question we have to ask ourselves is can this be taken literally (See our SOF “What we teach”)</a:t>
            </a:r>
          </a:p>
          <a:p>
            <a:r>
              <a:rPr lang="en-US" dirty="0"/>
              <a:t>Constable has a good discussion on this and premillennialist versus amillennialist </a:t>
            </a:r>
          </a:p>
          <a:p>
            <a:r>
              <a:rPr lang="en-US" dirty="0"/>
              <a:t>If you are not a premillennialist, which IBC holds, then this all has to be speaking about gentiles and not just Israel</a:t>
            </a:r>
          </a:p>
          <a:p>
            <a:endParaRPr lang="en-US" dirty="0"/>
          </a:p>
          <a:p>
            <a:r>
              <a:rPr lang="en-US" dirty="0"/>
              <a:t>With Christmas coming we are reminded of Jesus’ birth so, have a </a:t>
            </a:r>
            <a:r>
              <a:rPr lang="en-US" b="1" dirty="0">
                <a:solidFill>
                  <a:srgbClr val="FF0000"/>
                </a:solidFill>
                <a:latin typeface="Baguet Script" pitchFamily="2" charset="77"/>
              </a:rPr>
              <a:t>Merry Christmas </a:t>
            </a:r>
            <a:r>
              <a:rPr lang="en-US" dirty="0"/>
              <a:t>and we resume on January 2, 2024!</a:t>
            </a:r>
            <a:endParaRPr lang="en-US" sz="4400" b="1" dirty="0">
              <a:latin typeface="Baguet Script" pitchFamily="2" charset="77"/>
            </a:endParaRPr>
          </a:p>
          <a:p>
            <a:pPr marL="0" indent="0">
              <a:buNone/>
            </a:pPr>
            <a:endParaRPr lang="en-US" sz="4400" dirty="0">
              <a:latin typeface="Baguet Script" pitchFamily="2" charset="77"/>
            </a:endParaRPr>
          </a:p>
        </p:txBody>
      </p:sp>
    </p:spTree>
    <p:extLst>
      <p:ext uri="{BB962C8B-B14F-4D97-AF65-F5344CB8AC3E}">
        <p14:creationId xmlns:p14="http://schemas.microsoft.com/office/powerpoint/2010/main" val="142663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b="1" dirty="0"/>
              <a:t>Welcome to the MOB!</a:t>
            </a:r>
          </a:p>
        </p:txBody>
      </p:sp>
      <p:sp>
        <p:nvSpPr>
          <p:cNvPr id="21507" name="Content Placeholder 2"/>
          <p:cNvSpPr>
            <a:spLocks noGrp="1"/>
          </p:cNvSpPr>
          <p:nvPr>
            <p:ph idx="1"/>
          </p:nvPr>
        </p:nvSpPr>
        <p:spPr>
          <a:xfrm>
            <a:off x="845574" y="2286000"/>
            <a:ext cx="10500852" cy="3705702"/>
          </a:xfrm>
        </p:spPr>
        <p:txBody>
          <a:bodyPr anchor="t"/>
          <a:lstStyle/>
          <a:p>
            <a:pPr marL="514350" indent="-457200">
              <a:spcAft>
                <a:spcPts val="600"/>
              </a:spcAft>
            </a:pPr>
            <a:r>
              <a:rPr lang="en-US" altLang="en-US" sz="2800" b="1" dirty="0"/>
              <a:t>MOB Website &amp; Resources |  </a:t>
            </a:r>
            <a:r>
              <a:rPr lang="en-US" altLang="en-US" sz="2800" b="1" dirty="0">
                <a:hlinkClick r:id="rId3"/>
              </a:rPr>
              <a:t>www.ibcmob.net</a:t>
            </a:r>
            <a:endParaRPr lang="en-US" altLang="en-US" sz="2800" b="1" dirty="0"/>
          </a:p>
          <a:p>
            <a:pPr marL="514350" indent="-457200">
              <a:spcAft>
                <a:spcPts val="600"/>
              </a:spcAft>
            </a:pPr>
            <a:endParaRPr lang="en-US" altLang="en-US" sz="2800" b="1" dirty="0"/>
          </a:p>
          <a:p>
            <a:pPr marL="514350" indent="-457200">
              <a:spcAft>
                <a:spcPts val="600"/>
              </a:spcAft>
            </a:pPr>
            <a:r>
              <a:rPr lang="en-US" altLang="en-US" sz="2800" b="1" dirty="0"/>
              <a:t>Reduced Sunday Worship Services | 24 Dec &amp; 31 Dec, only 9:30am and 11:10am services</a:t>
            </a:r>
          </a:p>
          <a:p>
            <a:pPr marL="457200" lvl="1" indent="0">
              <a:spcAft>
                <a:spcPts val="600"/>
              </a:spcAft>
              <a:buNone/>
            </a:pPr>
            <a:endParaRPr lang="en-US" altLang="en-US" sz="2400" b="1" dirty="0"/>
          </a:p>
        </p:txBody>
      </p:sp>
      <p:sp>
        <p:nvSpPr>
          <p:cNvPr id="2151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B5EE791-D10D-43E1-8F75-0B15EFAA8F6D}" type="slidenum">
              <a:rPr lang="en-US" altLang="en-US"/>
              <a:pPr/>
              <a:t>1</a:t>
            </a:fld>
            <a:endParaRPr lang="en-US" altLang="en-US"/>
          </a:p>
        </p:txBody>
      </p:sp>
      <p:sp>
        <p:nvSpPr>
          <p:cNvPr id="3" name="Date Placeholder 2">
            <a:extLst>
              <a:ext uri="{FF2B5EF4-FFF2-40B4-BE49-F238E27FC236}">
                <a16:creationId xmlns:a16="http://schemas.microsoft.com/office/drawing/2014/main" id="{EC396E92-E5E5-CC9D-AA09-4952677651E7}"/>
              </a:ext>
            </a:extLst>
          </p:cNvPr>
          <p:cNvSpPr>
            <a:spLocks noGrp="1"/>
          </p:cNvSpPr>
          <p:nvPr>
            <p:ph type="dt" sz="half" idx="10"/>
          </p:nvPr>
        </p:nvSpPr>
        <p:spPr/>
        <p:txBody>
          <a:bodyPr/>
          <a:lstStyle/>
          <a:p>
            <a:pPr>
              <a:defRPr/>
            </a:pPr>
            <a:r>
              <a:rPr lang="en-US"/>
              <a:t>December 14, 2023</a:t>
            </a:r>
          </a:p>
        </p:txBody>
      </p:sp>
      <p:sp>
        <p:nvSpPr>
          <p:cNvPr id="4" name="Footer Placeholder 3">
            <a:extLst>
              <a:ext uri="{FF2B5EF4-FFF2-40B4-BE49-F238E27FC236}">
                <a16:creationId xmlns:a16="http://schemas.microsoft.com/office/drawing/2014/main" id="{DE887937-F816-2F55-2A59-6BF51401149F}"/>
              </a:ext>
            </a:extLst>
          </p:cNvPr>
          <p:cNvSpPr>
            <a:spLocks noGrp="1"/>
          </p:cNvSpPr>
          <p:nvPr>
            <p:ph type="ftr" sz="quarter" idx="11"/>
          </p:nvPr>
        </p:nvSpPr>
        <p:spPr/>
        <p:txBody>
          <a:bodyPr/>
          <a:lstStyle/>
          <a:p>
            <a:pPr>
              <a:defRPr/>
            </a:pPr>
            <a:r>
              <a:rPr lang="en-US"/>
              <a:t>Isaiah 49:1-26</a:t>
            </a:r>
          </a:p>
        </p:txBody>
      </p:sp>
    </p:spTree>
    <p:extLst>
      <p:ext uri="{BB962C8B-B14F-4D97-AF65-F5344CB8AC3E}">
        <p14:creationId xmlns:p14="http://schemas.microsoft.com/office/powerpoint/2010/main" val="3026253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91023C5-A422-61BC-CA8C-CFDBF0B60CF0}"/>
              </a:ext>
            </a:extLst>
          </p:cNvPr>
          <p:cNvSpPr>
            <a:spLocks noGrp="1"/>
          </p:cNvSpPr>
          <p:nvPr>
            <p:ph type="title"/>
          </p:nvPr>
        </p:nvSpPr>
        <p:spPr>
          <a:xfrm>
            <a:off x="609600" y="274638"/>
            <a:ext cx="10972800" cy="1143000"/>
          </a:xfrm>
        </p:spPr>
        <p:txBody>
          <a:bodyPr/>
          <a:lstStyle/>
          <a:p>
            <a:r>
              <a:rPr lang="en-US" altLang="en-US" b="1" dirty="0"/>
              <a:t>Next Meeting</a:t>
            </a:r>
          </a:p>
        </p:txBody>
      </p:sp>
      <p:sp>
        <p:nvSpPr>
          <p:cNvPr id="3" name="Content Placeholder 2">
            <a:extLst>
              <a:ext uri="{FF2B5EF4-FFF2-40B4-BE49-F238E27FC236}">
                <a16:creationId xmlns:a16="http://schemas.microsoft.com/office/drawing/2014/main" id="{3362F261-A048-3914-E5D5-4AD32D0B0944}"/>
              </a:ext>
            </a:extLst>
          </p:cNvPr>
          <p:cNvSpPr>
            <a:spLocks noGrp="1"/>
          </p:cNvSpPr>
          <p:nvPr>
            <p:ph idx="1"/>
          </p:nvPr>
        </p:nvSpPr>
        <p:spPr>
          <a:xfrm>
            <a:off x="1527048" y="1592263"/>
            <a:ext cx="9982200" cy="4525963"/>
          </a:xfrm>
        </p:spPr>
        <p:txBody>
          <a:bodyPr/>
          <a:lstStyle/>
          <a:p>
            <a:pPr marL="0" indent="0">
              <a:buNone/>
            </a:pPr>
            <a:r>
              <a:rPr lang="en-US" b="1" dirty="0"/>
              <a:t>Review:</a:t>
            </a:r>
          </a:p>
          <a:p>
            <a:pPr>
              <a:spcBef>
                <a:spcPts val="0"/>
              </a:spcBef>
            </a:pPr>
            <a:r>
              <a:rPr lang="en-US" b="1" dirty="0"/>
              <a:t>Isaiah 49</a:t>
            </a:r>
          </a:p>
          <a:p>
            <a:pPr>
              <a:spcBef>
                <a:spcPts val="0"/>
              </a:spcBef>
            </a:pPr>
            <a:r>
              <a:rPr lang="en-US" b="1" dirty="0"/>
              <a:t>Memory Verse:  Isaiah 49:13</a:t>
            </a:r>
          </a:p>
          <a:p>
            <a:pPr>
              <a:spcBef>
                <a:spcPts val="0"/>
              </a:spcBef>
            </a:pPr>
            <a:r>
              <a:rPr lang="en-US" b="1" dirty="0"/>
              <a:t>Dr. Constable’s Notes, pp. 335-348; </a:t>
            </a:r>
            <a:r>
              <a:rPr lang="en-US" b="1" dirty="0" err="1"/>
              <a:t>Motyer</a:t>
            </a:r>
            <a:r>
              <a:rPr lang="en-US" b="1" dirty="0"/>
              <a:t>, pp. 383-396</a:t>
            </a:r>
          </a:p>
          <a:p>
            <a:pPr marL="0" indent="0">
              <a:spcBef>
                <a:spcPts val="0"/>
              </a:spcBef>
              <a:buNone/>
            </a:pPr>
            <a:endParaRPr lang="en-US" b="1" dirty="0"/>
          </a:p>
          <a:p>
            <a:pPr marL="0" indent="0">
              <a:buNone/>
            </a:pPr>
            <a:r>
              <a:rPr lang="en-US" b="1" dirty="0"/>
              <a:t>Study:</a:t>
            </a:r>
          </a:p>
          <a:p>
            <a:pPr>
              <a:spcBef>
                <a:spcPts val="0"/>
              </a:spcBef>
            </a:pPr>
            <a:r>
              <a:rPr lang="en-US" b="1" dirty="0"/>
              <a:t>Isaiah 50</a:t>
            </a:r>
          </a:p>
          <a:p>
            <a:pPr>
              <a:spcBef>
                <a:spcPts val="0"/>
              </a:spcBef>
            </a:pPr>
            <a:r>
              <a:rPr lang="en-US" b="1" dirty="0"/>
              <a:t>Memory Verse:  Isaiah 50:4</a:t>
            </a:r>
          </a:p>
          <a:p>
            <a:pPr>
              <a:spcBef>
                <a:spcPts val="0"/>
              </a:spcBef>
            </a:pPr>
            <a:r>
              <a:rPr lang="en-US" b="1" dirty="0"/>
              <a:t>Dr. Constable’s Notes, pp. 348-355; </a:t>
            </a:r>
            <a:r>
              <a:rPr lang="en-US" b="1" dirty="0" err="1"/>
              <a:t>Motyer</a:t>
            </a:r>
            <a:r>
              <a:rPr lang="en-US" b="1" dirty="0"/>
              <a:t>, pp. 396-401</a:t>
            </a:r>
          </a:p>
          <a:p>
            <a:pPr>
              <a:spcBef>
                <a:spcPts val="0"/>
              </a:spcBef>
            </a:pPr>
            <a:r>
              <a:rPr lang="en-US" b="1" dirty="0"/>
              <a:t>Refreshment Host: Group F</a:t>
            </a:r>
          </a:p>
          <a:p>
            <a:endParaRPr lang="en-US" sz="2800" dirty="0"/>
          </a:p>
        </p:txBody>
      </p:sp>
      <p:sp>
        <p:nvSpPr>
          <p:cNvPr id="36869" name="Slide Number Placeholder 5">
            <a:extLst>
              <a:ext uri="{FF2B5EF4-FFF2-40B4-BE49-F238E27FC236}">
                <a16:creationId xmlns:a16="http://schemas.microsoft.com/office/drawing/2014/main" id="{8CF95EE2-3105-1987-C682-F1924A633EC2}"/>
              </a:ext>
            </a:extLst>
          </p:cNvPr>
          <p:cNvSpPr>
            <a:spLocks noGrp="1" noChangeArrowheads="1"/>
          </p:cNvSpPr>
          <p:nvPr>
            <p:ph type="sldNum" sz="quarter" idx="12"/>
          </p:nvPr>
        </p:nvSpPr>
        <p:spPr bwMode="auto">
          <a:xfrm>
            <a:off x="11215688" y="6519863"/>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3E9D9CB-99D2-450F-A5DB-259783C7A8FF}" type="slidenum">
              <a:rPr lang="en-US" altLang="en-US" smtClean="0"/>
              <a:pPr/>
              <a:t>19</a:t>
            </a:fld>
            <a:endParaRPr lang="en-US" altLang="en-US"/>
          </a:p>
        </p:txBody>
      </p:sp>
      <p:cxnSp>
        <p:nvCxnSpPr>
          <p:cNvPr id="2" name="Straight Connector 1">
            <a:extLst>
              <a:ext uri="{FF2B5EF4-FFF2-40B4-BE49-F238E27FC236}">
                <a16:creationId xmlns:a16="http://schemas.microsoft.com/office/drawing/2014/main" id="{22738B6F-2B83-17D5-C9AC-0A8B1FE469F0}"/>
              </a:ext>
            </a:extLst>
          </p:cNvPr>
          <p:cNvCxnSpPr/>
          <p:nvPr/>
        </p:nvCxnSpPr>
        <p:spPr>
          <a:xfrm>
            <a:off x="609600" y="1600200"/>
            <a:ext cx="10972800" cy="0"/>
          </a:xfrm>
          <a:prstGeom prst="line">
            <a:avLst/>
          </a:prstGeom>
          <a:ln>
            <a:solidFill>
              <a:schemeClr val="accent1"/>
            </a:solidFill>
          </a:ln>
        </p:spPr>
        <p:style>
          <a:lnRef idx="1">
            <a:schemeClr val="accent2"/>
          </a:lnRef>
          <a:fillRef idx="0">
            <a:schemeClr val="accent2"/>
          </a:fillRef>
          <a:effectRef idx="0">
            <a:schemeClr val="accent2"/>
          </a:effectRef>
          <a:fontRef idx="minor">
            <a:schemeClr val="tx1"/>
          </a:fontRef>
        </p:style>
      </p:cxnSp>
      <p:sp>
        <p:nvSpPr>
          <p:cNvPr id="4" name="Date Placeholder 3">
            <a:extLst>
              <a:ext uri="{FF2B5EF4-FFF2-40B4-BE49-F238E27FC236}">
                <a16:creationId xmlns:a16="http://schemas.microsoft.com/office/drawing/2014/main" id="{C103C3C7-4B6A-A0F0-B25C-9EF17C4E2410}"/>
              </a:ext>
            </a:extLst>
          </p:cNvPr>
          <p:cNvSpPr>
            <a:spLocks noGrp="1"/>
          </p:cNvSpPr>
          <p:nvPr>
            <p:ph type="dt" sz="half" idx="10"/>
          </p:nvPr>
        </p:nvSpPr>
        <p:spPr/>
        <p:txBody>
          <a:bodyPr/>
          <a:lstStyle/>
          <a:p>
            <a:pPr>
              <a:defRPr/>
            </a:pPr>
            <a:r>
              <a:rPr lang="en-US"/>
              <a:t>December 14, 2023</a:t>
            </a:r>
          </a:p>
        </p:txBody>
      </p:sp>
      <p:sp>
        <p:nvSpPr>
          <p:cNvPr id="5" name="Footer Placeholder 4">
            <a:extLst>
              <a:ext uri="{FF2B5EF4-FFF2-40B4-BE49-F238E27FC236}">
                <a16:creationId xmlns:a16="http://schemas.microsoft.com/office/drawing/2014/main" id="{D26A25AD-9916-79DC-4322-936D5DF955C0}"/>
              </a:ext>
            </a:extLst>
          </p:cNvPr>
          <p:cNvSpPr>
            <a:spLocks noGrp="1"/>
          </p:cNvSpPr>
          <p:nvPr>
            <p:ph type="ftr" sz="quarter" idx="11"/>
          </p:nvPr>
        </p:nvSpPr>
        <p:spPr/>
        <p:txBody>
          <a:bodyPr/>
          <a:lstStyle/>
          <a:p>
            <a:pPr>
              <a:defRPr/>
            </a:pPr>
            <a:r>
              <a:rPr lang="en-US"/>
              <a:t>Isaiah 49:1-26</a:t>
            </a:r>
          </a:p>
        </p:txBody>
      </p:sp>
    </p:spTree>
    <p:extLst>
      <p:ext uri="{BB962C8B-B14F-4D97-AF65-F5344CB8AC3E}">
        <p14:creationId xmlns:p14="http://schemas.microsoft.com/office/powerpoint/2010/main" val="3418842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676C4D1-EA3E-27E3-75E6-8652EA3E3DC2}"/>
              </a:ext>
            </a:extLst>
          </p:cNvPr>
          <p:cNvSpPr>
            <a:spLocks noGrp="1"/>
          </p:cNvSpPr>
          <p:nvPr>
            <p:ph type="title"/>
          </p:nvPr>
        </p:nvSpPr>
        <p:spPr>
          <a:xfrm>
            <a:off x="609600" y="0"/>
            <a:ext cx="10972800" cy="1143000"/>
          </a:xfrm>
        </p:spPr>
        <p:txBody>
          <a:bodyPr/>
          <a:lstStyle/>
          <a:p>
            <a:r>
              <a:rPr lang="en-US" altLang="en-US" b="1" dirty="0"/>
              <a:t>Questions &amp; Application</a:t>
            </a:r>
            <a:br>
              <a:rPr lang="en-US" altLang="en-US" b="1" dirty="0"/>
            </a:br>
            <a:r>
              <a:rPr lang="en-US" altLang="en-US" sz="2400" b="1" dirty="0"/>
              <a:t>Lowell’s Questions</a:t>
            </a:r>
            <a:endParaRPr lang="en-US" altLang="en-US" dirty="0"/>
          </a:p>
        </p:txBody>
      </p:sp>
      <p:sp>
        <p:nvSpPr>
          <p:cNvPr id="43014" name="Slide Number Placeholder 5">
            <a:extLst>
              <a:ext uri="{FF2B5EF4-FFF2-40B4-BE49-F238E27FC236}">
                <a16:creationId xmlns:a16="http://schemas.microsoft.com/office/drawing/2014/main" id="{E4BB1ABA-71B1-EB73-6D24-FCBD46DDB8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7F7401D-E791-504A-8223-FF66922D6F51}" type="slidenum">
              <a:rPr lang="en-US" altLang="en-US" smtClean="0"/>
              <a:pPr/>
              <a:t>20</a:t>
            </a:fld>
            <a:endParaRPr lang="en-US" altLang="en-US"/>
          </a:p>
        </p:txBody>
      </p:sp>
      <p:sp>
        <p:nvSpPr>
          <p:cNvPr id="2" name="Date Placeholder 1">
            <a:extLst>
              <a:ext uri="{FF2B5EF4-FFF2-40B4-BE49-F238E27FC236}">
                <a16:creationId xmlns:a16="http://schemas.microsoft.com/office/drawing/2014/main" id="{3CF92801-1468-C531-F0F0-1CC95478531A}"/>
              </a:ext>
            </a:extLst>
          </p:cNvPr>
          <p:cNvSpPr>
            <a:spLocks noGrp="1"/>
          </p:cNvSpPr>
          <p:nvPr>
            <p:ph type="dt" sz="half" idx="10"/>
          </p:nvPr>
        </p:nvSpPr>
        <p:spPr/>
        <p:txBody>
          <a:bodyPr/>
          <a:lstStyle/>
          <a:p>
            <a:pPr>
              <a:defRPr/>
            </a:pPr>
            <a:r>
              <a:rPr lang="en-US"/>
              <a:t>December 14, 2023</a:t>
            </a:r>
          </a:p>
        </p:txBody>
      </p:sp>
      <p:sp>
        <p:nvSpPr>
          <p:cNvPr id="3" name="Footer Placeholder 2">
            <a:extLst>
              <a:ext uri="{FF2B5EF4-FFF2-40B4-BE49-F238E27FC236}">
                <a16:creationId xmlns:a16="http://schemas.microsoft.com/office/drawing/2014/main" id="{B8E3238F-87B2-EA6D-4D14-AB022AF0F60A}"/>
              </a:ext>
            </a:extLst>
          </p:cNvPr>
          <p:cNvSpPr>
            <a:spLocks noGrp="1"/>
          </p:cNvSpPr>
          <p:nvPr>
            <p:ph type="ftr" sz="quarter" idx="11"/>
          </p:nvPr>
        </p:nvSpPr>
        <p:spPr/>
        <p:txBody>
          <a:bodyPr/>
          <a:lstStyle/>
          <a:p>
            <a:pPr>
              <a:defRPr/>
            </a:pPr>
            <a:r>
              <a:rPr lang="en-US"/>
              <a:t>Isaiah 49:1-26</a:t>
            </a:r>
          </a:p>
        </p:txBody>
      </p:sp>
      <p:sp>
        <p:nvSpPr>
          <p:cNvPr id="6" name="TextBox 5">
            <a:extLst>
              <a:ext uri="{FF2B5EF4-FFF2-40B4-BE49-F238E27FC236}">
                <a16:creationId xmlns:a16="http://schemas.microsoft.com/office/drawing/2014/main" id="{3C0C4E71-23C9-691B-25E6-A314E75F1F4E}"/>
              </a:ext>
            </a:extLst>
          </p:cNvPr>
          <p:cNvSpPr txBox="1"/>
          <p:nvPr/>
        </p:nvSpPr>
        <p:spPr>
          <a:xfrm>
            <a:off x="1804987" y="1271381"/>
            <a:ext cx="8634413" cy="5510419"/>
          </a:xfrm>
          <a:prstGeom prst="rect">
            <a:avLst/>
          </a:prstGeom>
          <a:noFill/>
        </p:spPr>
        <p:txBody>
          <a:bodyPr wrap="square">
            <a:spAutoFit/>
          </a:bodyPr>
          <a:lstStyle/>
          <a:p>
            <a:pPr marL="457200" marR="0" lvl="0" indent="-457200">
              <a:lnSpc>
                <a:spcPct val="107000"/>
              </a:lnSpc>
              <a:spcBef>
                <a:spcPts val="0"/>
              </a:spcBef>
              <a:spcAft>
                <a:spcPts val="0"/>
              </a:spcAft>
              <a:buFont typeface="+mj-lt"/>
              <a:buAutoNum type="arabicPeriod"/>
            </a:pPr>
            <a:r>
              <a:rPr lang="en-US" sz="2200" b="1" kern="100" dirty="0">
                <a:effectLst/>
                <a:latin typeface="+mn-lt"/>
                <a:ea typeface="Calibri" panose="020F0502020204030204" pitchFamily="34" charset="0"/>
                <a:cs typeface="Times New Roman" panose="02020603050405020304" pitchFamily="18" charset="0"/>
              </a:rPr>
              <a:t>To whom is Isaiah 49 addressed, and who’s doing the addressing? </a:t>
            </a:r>
          </a:p>
          <a:p>
            <a:pPr marL="457200" marR="0" lvl="0" indent="-457200">
              <a:lnSpc>
                <a:spcPct val="107000"/>
              </a:lnSpc>
              <a:spcBef>
                <a:spcPts val="0"/>
              </a:spcBef>
              <a:spcAft>
                <a:spcPts val="0"/>
              </a:spcAft>
              <a:buFont typeface="+mj-lt"/>
              <a:buAutoNum type="arabicPeriod"/>
            </a:pPr>
            <a:endParaRPr lang="en-US" sz="2200" b="1" kern="100" dirty="0">
              <a:effectLst/>
              <a:latin typeface="+mn-lt"/>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a:pPr>
            <a:r>
              <a:rPr lang="en-US" sz="2200" b="1" kern="100" dirty="0">
                <a:effectLst/>
                <a:latin typeface="+mn-lt"/>
                <a:ea typeface="Calibri" panose="020F0502020204030204" pitchFamily="34" charset="0"/>
                <a:cs typeface="Times New Roman" panose="02020603050405020304" pitchFamily="18" charset="0"/>
              </a:rPr>
              <a:t>Who are the people “called from afar” and to whom, and for what reason, are they called and told to listen? 	</a:t>
            </a:r>
          </a:p>
          <a:p>
            <a:pPr marL="457200" marR="0" lvl="0" indent="-457200">
              <a:lnSpc>
                <a:spcPct val="107000"/>
              </a:lnSpc>
              <a:spcBef>
                <a:spcPts val="0"/>
              </a:spcBef>
              <a:spcAft>
                <a:spcPts val="0"/>
              </a:spcAft>
              <a:buFont typeface="+mj-lt"/>
              <a:buAutoNum type="arabicPeriod"/>
            </a:pPr>
            <a:endParaRPr lang="en-US" sz="2200" kern="100" dirty="0">
              <a:effectLst/>
              <a:latin typeface="+mn-lt"/>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a:pPr>
            <a:r>
              <a:rPr lang="en-US" sz="2200" b="1" kern="100" dirty="0">
                <a:effectLst/>
                <a:latin typeface="+mn-lt"/>
                <a:ea typeface="Calibri" panose="020F0502020204030204" pitchFamily="34" charset="0"/>
                <a:cs typeface="Times New Roman" panose="02020603050405020304" pitchFamily="18" charset="0"/>
              </a:rPr>
              <a:t>How might Ephesians 2:11-22 shed light on that question?</a:t>
            </a:r>
          </a:p>
          <a:p>
            <a:pPr marL="457200" marR="0" lvl="0" indent="-457200">
              <a:lnSpc>
                <a:spcPct val="107000"/>
              </a:lnSpc>
              <a:spcBef>
                <a:spcPts val="0"/>
              </a:spcBef>
              <a:spcAft>
                <a:spcPts val="0"/>
              </a:spcAft>
              <a:buFont typeface="+mj-lt"/>
              <a:buAutoNum type="arabicPeriod"/>
            </a:pPr>
            <a:endParaRPr lang="en-US" sz="2200" kern="100" dirty="0">
              <a:effectLst/>
              <a:latin typeface="+mn-lt"/>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a:pPr>
            <a:r>
              <a:rPr lang="en-US" sz="2200" b="1" kern="100" dirty="0">
                <a:effectLst/>
                <a:latin typeface="+mn-lt"/>
                <a:ea typeface="Calibri" panose="020F0502020204030204" pitchFamily="34" charset="0"/>
                <a:cs typeface="Times New Roman" panose="02020603050405020304" pitchFamily="18" charset="0"/>
              </a:rPr>
              <a:t>Who’s the “servant” identified in this passage, and what’s His “mission”?</a:t>
            </a:r>
          </a:p>
          <a:p>
            <a:pPr marL="457200" marR="0" lvl="0" indent="-457200">
              <a:lnSpc>
                <a:spcPct val="107000"/>
              </a:lnSpc>
              <a:spcBef>
                <a:spcPts val="0"/>
              </a:spcBef>
              <a:spcAft>
                <a:spcPts val="0"/>
              </a:spcAft>
              <a:buFont typeface="+mj-lt"/>
              <a:buAutoNum type="arabicPeriod"/>
            </a:pPr>
            <a:endParaRPr lang="en-US" sz="2200" kern="100" dirty="0">
              <a:effectLst/>
              <a:latin typeface="+mn-lt"/>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0"/>
              </a:spcAft>
              <a:buFont typeface="+mj-lt"/>
              <a:buAutoNum type="arabicPeriod"/>
            </a:pPr>
            <a:r>
              <a:rPr lang="en-US" sz="2200" b="1" kern="100" dirty="0">
                <a:effectLst/>
                <a:latin typeface="+mn-lt"/>
                <a:ea typeface="Calibri" panose="020F0502020204030204" pitchFamily="34" charset="0"/>
                <a:cs typeface="Times New Roman" panose="02020603050405020304" pitchFamily="18" charset="0"/>
              </a:rPr>
              <a:t>What does this passage say about how His servant was prepared and equipped for his mission?</a:t>
            </a:r>
          </a:p>
          <a:p>
            <a:pPr marL="457200" marR="0" lvl="0" indent="-457200">
              <a:lnSpc>
                <a:spcPct val="107000"/>
              </a:lnSpc>
              <a:spcBef>
                <a:spcPts val="0"/>
              </a:spcBef>
              <a:spcAft>
                <a:spcPts val="0"/>
              </a:spcAft>
              <a:buFont typeface="+mj-lt"/>
              <a:buAutoNum type="arabicPeriod"/>
            </a:pPr>
            <a:endParaRPr lang="en-US" sz="2200" kern="100" dirty="0">
              <a:effectLst/>
              <a:latin typeface="+mn-lt"/>
              <a:ea typeface="Calibri" panose="020F0502020204030204" pitchFamily="34" charset="0"/>
              <a:cs typeface="Times New Roman" panose="02020603050405020304" pitchFamily="18" charset="0"/>
            </a:endParaRPr>
          </a:p>
          <a:p>
            <a:pPr marL="457200" marR="0" lvl="0" indent="-457200">
              <a:lnSpc>
                <a:spcPct val="107000"/>
              </a:lnSpc>
              <a:spcBef>
                <a:spcPts val="0"/>
              </a:spcBef>
              <a:spcAft>
                <a:spcPts val="800"/>
              </a:spcAft>
              <a:buFont typeface="+mj-lt"/>
              <a:buAutoNum type="arabicPeriod"/>
            </a:pPr>
            <a:r>
              <a:rPr lang="en-US" sz="2200" b="1" kern="100" dirty="0">
                <a:effectLst/>
                <a:latin typeface="+mn-lt"/>
                <a:ea typeface="Calibri" panose="020F0502020204030204" pitchFamily="34" charset="0"/>
                <a:cs typeface="Times New Roman" panose="02020603050405020304" pitchFamily="18" charset="0"/>
              </a:rPr>
              <a:t>What are the implications of one being “called from the womb”?  What does it say about God, and the “sanctity of life”?</a:t>
            </a:r>
            <a:endParaRPr lang="en-US" sz="2200" kern="100" dirty="0">
              <a:effectLst/>
              <a:latin typeface="+mn-lt"/>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676C4D1-EA3E-27E3-75E6-8652EA3E3DC2}"/>
              </a:ext>
            </a:extLst>
          </p:cNvPr>
          <p:cNvSpPr>
            <a:spLocks noGrp="1"/>
          </p:cNvSpPr>
          <p:nvPr>
            <p:ph type="title"/>
          </p:nvPr>
        </p:nvSpPr>
        <p:spPr>
          <a:xfrm>
            <a:off x="609600" y="0"/>
            <a:ext cx="10972800" cy="1143000"/>
          </a:xfrm>
        </p:spPr>
        <p:txBody>
          <a:bodyPr/>
          <a:lstStyle/>
          <a:p>
            <a:r>
              <a:rPr lang="en-US" altLang="en-US" b="1" dirty="0"/>
              <a:t>Questions &amp; Application</a:t>
            </a:r>
            <a:br>
              <a:rPr lang="en-US" altLang="en-US" b="1" dirty="0"/>
            </a:br>
            <a:r>
              <a:rPr lang="en-US" altLang="en-US" sz="2400" b="1" dirty="0"/>
              <a:t>Lowell’s Questions</a:t>
            </a:r>
            <a:endParaRPr lang="en-US" altLang="en-US" dirty="0"/>
          </a:p>
        </p:txBody>
      </p:sp>
      <p:sp>
        <p:nvSpPr>
          <p:cNvPr id="43014" name="Slide Number Placeholder 5">
            <a:extLst>
              <a:ext uri="{FF2B5EF4-FFF2-40B4-BE49-F238E27FC236}">
                <a16:creationId xmlns:a16="http://schemas.microsoft.com/office/drawing/2014/main" id="{E4BB1ABA-71B1-EB73-6D24-FCBD46DDB8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7F7401D-E791-504A-8223-FF66922D6F51}" type="slidenum">
              <a:rPr lang="en-US" altLang="en-US" smtClean="0"/>
              <a:pPr/>
              <a:t>21</a:t>
            </a:fld>
            <a:endParaRPr lang="en-US" altLang="en-US"/>
          </a:p>
        </p:txBody>
      </p:sp>
      <p:sp>
        <p:nvSpPr>
          <p:cNvPr id="2" name="Date Placeholder 1">
            <a:extLst>
              <a:ext uri="{FF2B5EF4-FFF2-40B4-BE49-F238E27FC236}">
                <a16:creationId xmlns:a16="http://schemas.microsoft.com/office/drawing/2014/main" id="{3730DBD4-2540-AEEB-C870-DC81E2A96CAC}"/>
              </a:ext>
            </a:extLst>
          </p:cNvPr>
          <p:cNvSpPr>
            <a:spLocks noGrp="1"/>
          </p:cNvSpPr>
          <p:nvPr>
            <p:ph type="dt" sz="half" idx="10"/>
          </p:nvPr>
        </p:nvSpPr>
        <p:spPr/>
        <p:txBody>
          <a:bodyPr/>
          <a:lstStyle/>
          <a:p>
            <a:pPr>
              <a:defRPr/>
            </a:pPr>
            <a:r>
              <a:rPr lang="en-US"/>
              <a:t>December 14, 2023</a:t>
            </a:r>
          </a:p>
        </p:txBody>
      </p:sp>
      <p:sp>
        <p:nvSpPr>
          <p:cNvPr id="4" name="Footer Placeholder 3">
            <a:extLst>
              <a:ext uri="{FF2B5EF4-FFF2-40B4-BE49-F238E27FC236}">
                <a16:creationId xmlns:a16="http://schemas.microsoft.com/office/drawing/2014/main" id="{3D883BB2-0F57-6DCC-1CCC-7D816723FFC2}"/>
              </a:ext>
            </a:extLst>
          </p:cNvPr>
          <p:cNvSpPr>
            <a:spLocks noGrp="1"/>
          </p:cNvSpPr>
          <p:nvPr>
            <p:ph type="ftr" sz="quarter" idx="11"/>
          </p:nvPr>
        </p:nvSpPr>
        <p:spPr/>
        <p:txBody>
          <a:bodyPr/>
          <a:lstStyle/>
          <a:p>
            <a:pPr>
              <a:defRPr/>
            </a:pPr>
            <a:r>
              <a:rPr lang="en-US"/>
              <a:t>Isaiah 49:1-26</a:t>
            </a:r>
          </a:p>
        </p:txBody>
      </p:sp>
      <p:sp>
        <p:nvSpPr>
          <p:cNvPr id="7" name="TextBox 6">
            <a:extLst>
              <a:ext uri="{FF2B5EF4-FFF2-40B4-BE49-F238E27FC236}">
                <a16:creationId xmlns:a16="http://schemas.microsoft.com/office/drawing/2014/main" id="{411AC16F-27BD-6C66-DC1D-126812FAEC04}"/>
              </a:ext>
            </a:extLst>
          </p:cNvPr>
          <p:cNvSpPr txBox="1"/>
          <p:nvPr/>
        </p:nvSpPr>
        <p:spPr>
          <a:xfrm>
            <a:off x="609600" y="1481259"/>
            <a:ext cx="11049000" cy="5148141"/>
          </a:xfrm>
          <a:prstGeom prst="rect">
            <a:avLst/>
          </a:prstGeom>
          <a:noFill/>
        </p:spPr>
        <p:txBody>
          <a:bodyPr wrap="square">
            <a:spAutoFit/>
          </a:bodyPr>
          <a:lstStyle/>
          <a:p>
            <a:pPr marL="400050" marR="0" lvl="0" indent="-400050">
              <a:lnSpc>
                <a:spcPct val="107000"/>
              </a:lnSpc>
              <a:spcBef>
                <a:spcPts val="0"/>
              </a:spcBef>
              <a:spcAft>
                <a:spcPts val="0"/>
              </a:spcAft>
              <a:buFont typeface="+mj-lt"/>
              <a:buAutoNum type="arabicPeriod" startAt="7"/>
            </a:pPr>
            <a:r>
              <a:rPr lang="en-US" sz="2200" b="1" kern="100" dirty="0">
                <a:effectLst/>
                <a:latin typeface="+mn-lt"/>
                <a:ea typeface="Calibri" panose="020F0502020204030204" pitchFamily="34" charset="0"/>
                <a:cs typeface="Times New Roman" panose="02020603050405020304" pitchFamily="18" charset="0"/>
              </a:rPr>
              <a:t>How does the Lord respond to Zion’s charge (in verse 14) that He had “forgotten them”?</a:t>
            </a:r>
          </a:p>
          <a:p>
            <a:pPr marL="400050" marR="0" lvl="0" indent="-400050">
              <a:lnSpc>
                <a:spcPct val="107000"/>
              </a:lnSpc>
              <a:spcBef>
                <a:spcPts val="0"/>
              </a:spcBef>
              <a:spcAft>
                <a:spcPts val="0"/>
              </a:spcAft>
              <a:buFont typeface="+mj-lt"/>
              <a:buAutoNum type="arabicPeriod" startAt="7"/>
            </a:pPr>
            <a:endParaRPr lang="en-US" sz="2200" kern="100" dirty="0">
              <a:effectLst/>
              <a:latin typeface="+mn-lt"/>
              <a:ea typeface="Calibri" panose="020F0502020204030204" pitchFamily="34" charset="0"/>
              <a:cs typeface="Times New Roman" panose="02020603050405020304" pitchFamily="18" charset="0"/>
            </a:endParaRPr>
          </a:p>
          <a:p>
            <a:pPr marL="400050" marR="0" lvl="0" indent="-400050">
              <a:lnSpc>
                <a:spcPct val="107000"/>
              </a:lnSpc>
              <a:spcBef>
                <a:spcPts val="0"/>
              </a:spcBef>
              <a:spcAft>
                <a:spcPts val="0"/>
              </a:spcAft>
              <a:buFont typeface="+mj-lt"/>
              <a:buAutoNum type="arabicPeriod" startAt="7"/>
            </a:pPr>
            <a:r>
              <a:rPr lang="en-US" sz="2200" b="1" kern="100" dirty="0">
                <a:effectLst/>
                <a:latin typeface="+mn-lt"/>
                <a:ea typeface="Calibri" panose="020F0502020204030204" pitchFamily="34" charset="0"/>
                <a:cs typeface="Times New Roman" panose="02020603050405020304" pitchFamily="18" charset="0"/>
              </a:rPr>
              <a:t>What does it mean for Zion that God has “engraved them on the palm of His hand”—and how might this support the doctrine of the “security of a believer”?</a:t>
            </a:r>
          </a:p>
          <a:p>
            <a:pPr marL="400050" marR="0" lvl="0" indent="-400050">
              <a:lnSpc>
                <a:spcPct val="107000"/>
              </a:lnSpc>
              <a:spcBef>
                <a:spcPts val="0"/>
              </a:spcBef>
              <a:spcAft>
                <a:spcPts val="0"/>
              </a:spcAft>
              <a:buFont typeface="+mj-lt"/>
              <a:buAutoNum type="arabicPeriod" startAt="7"/>
            </a:pPr>
            <a:endParaRPr lang="en-US" sz="2200" kern="100" dirty="0">
              <a:effectLst/>
              <a:latin typeface="+mn-lt"/>
              <a:ea typeface="Calibri" panose="020F0502020204030204" pitchFamily="34" charset="0"/>
              <a:cs typeface="Times New Roman" panose="02020603050405020304" pitchFamily="18" charset="0"/>
            </a:endParaRPr>
          </a:p>
          <a:p>
            <a:pPr marL="400050" marR="0" lvl="0" indent="-400050">
              <a:lnSpc>
                <a:spcPct val="107000"/>
              </a:lnSpc>
              <a:spcBef>
                <a:spcPts val="0"/>
              </a:spcBef>
              <a:spcAft>
                <a:spcPts val="0"/>
              </a:spcAft>
              <a:buFont typeface="+mj-lt"/>
              <a:buAutoNum type="arabicPeriod" startAt="7"/>
            </a:pPr>
            <a:r>
              <a:rPr lang="en-US" sz="2200" b="1" kern="100" dirty="0">
                <a:effectLst/>
                <a:latin typeface="+mn-lt"/>
                <a:ea typeface="Calibri" panose="020F0502020204030204" pitchFamily="34" charset="0"/>
                <a:cs typeface="Times New Roman" panose="02020603050405020304" pitchFamily="18" charset="0"/>
              </a:rPr>
              <a:t>What are some of the things that stand out to you that God says He will do for His people in verses 17-26?</a:t>
            </a:r>
          </a:p>
          <a:p>
            <a:pPr marL="400050" marR="0" lvl="0" indent="-400050">
              <a:lnSpc>
                <a:spcPct val="107000"/>
              </a:lnSpc>
              <a:spcBef>
                <a:spcPts val="0"/>
              </a:spcBef>
              <a:spcAft>
                <a:spcPts val="0"/>
              </a:spcAft>
              <a:buFont typeface="+mj-lt"/>
              <a:buAutoNum type="arabicPeriod" startAt="7"/>
            </a:pPr>
            <a:endParaRPr lang="en-US" sz="2200" kern="100" dirty="0">
              <a:effectLst/>
              <a:latin typeface="+mn-lt"/>
              <a:ea typeface="Calibri" panose="020F0502020204030204" pitchFamily="34" charset="0"/>
              <a:cs typeface="Times New Roman" panose="02020603050405020304" pitchFamily="18" charset="0"/>
            </a:endParaRPr>
          </a:p>
          <a:p>
            <a:pPr marL="400050" marR="0" lvl="0" indent="-400050">
              <a:lnSpc>
                <a:spcPct val="107000"/>
              </a:lnSpc>
              <a:spcBef>
                <a:spcPts val="0"/>
              </a:spcBef>
              <a:spcAft>
                <a:spcPts val="0"/>
              </a:spcAft>
              <a:buFont typeface="+mj-lt"/>
              <a:buAutoNum type="arabicPeriod" startAt="7"/>
            </a:pPr>
            <a:r>
              <a:rPr lang="en-US" sz="2200" b="1" kern="100" dirty="0">
                <a:effectLst/>
                <a:latin typeface="+mn-lt"/>
                <a:ea typeface="Calibri" panose="020F0502020204030204" pitchFamily="34" charset="0"/>
                <a:cs typeface="Times New Roman" panose="02020603050405020304" pitchFamily="18" charset="0"/>
              </a:rPr>
              <a:t>How does this passage emphasize the “motherhood” side of God?</a:t>
            </a:r>
          </a:p>
          <a:p>
            <a:pPr marL="400050" marR="0" lvl="0" indent="-400050">
              <a:lnSpc>
                <a:spcPct val="107000"/>
              </a:lnSpc>
              <a:spcBef>
                <a:spcPts val="0"/>
              </a:spcBef>
              <a:spcAft>
                <a:spcPts val="0"/>
              </a:spcAft>
              <a:buFont typeface="+mj-lt"/>
              <a:buAutoNum type="arabicPeriod" startAt="7"/>
            </a:pPr>
            <a:endParaRPr lang="en-US" sz="2200" kern="100" dirty="0">
              <a:effectLst/>
              <a:latin typeface="+mn-lt"/>
              <a:ea typeface="Calibri" panose="020F0502020204030204" pitchFamily="34" charset="0"/>
              <a:cs typeface="Times New Roman" panose="02020603050405020304" pitchFamily="18" charset="0"/>
            </a:endParaRPr>
          </a:p>
          <a:p>
            <a:pPr marL="400050" marR="0" lvl="0" indent="-400050">
              <a:lnSpc>
                <a:spcPct val="107000"/>
              </a:lnSpc>
              <a:spcBef>
                <a:spcPts val="0"/>
              </a:spcBef>
              <a:spcAft>
                <a:spcPts val="0"/>
              </a:spcAft>
              <a:buFont typeface="+mj-lt"/>
              <a:buAutoNum type="arabicPeriod" startAt="7"/>
            </a:pPr>
            <a:r>
              <a:rPr lang="en-US" sz="2200" b="1" kern="100" dirty="0">
                <a:effectLst/>
                <a:latin typeface="+mn-lt"/>
                <a:ea typeface="Calibri" panose="020F0502020204030204" pitchFamily="34" charset="0"/>
                <a:cs typeface="Times New Roman" panose="02020603050405020304" pitchFamily="18" charset="0"/>
              </a:rPr>
              <a:t>What role does this passage (and other passages) indicate “Israel” will play in the last days, particularly in bringing salvation “to the nations”?</a:t>
            </a:r>
          </a:p>
          <a:p>
            <a:pPr marL="400050" marR="0" lvl="0" indent="-400050">
              <a:lnSpc>
                <a:spcPct val="107000"/>
              </a:lnSpc>
              <a:spcBef>
                <a:spcPts val="0"/>
              </a:spcBef>
              <a:spcAft>
                <a:spcPts val="0"/>
              </a:spcAft>
              <a:buFont typeface="+mj-lt"/>
              <a:buAutoNum type="arabicPeriod" startAt="7"/>
            </a:pPr>
            <a:endParaRPr lang="en-US" sz="2200" kern="100" dirty="0">
              <a:effectLst/>
              <a:latin typeface="+mn-lt"/>
              <a:ea typeface="Calibri" panose="020F0502020204030204" pitchFamily="34" charset="0"/>
              <a:cs typeface="Times New Roman" panose="02020603050405020304" pitchFamily="18" charset="0"/>
            </a:endParaRPr>
          </a:p>
          <a:p>
            <a:pPr marL="400050" marR="0" lvl="0" indent="-400050">
              <a:lnSpc>
                <a:spcPct val="107000"/>
              </a:lnSpc>
              <a:spcBef>
                <a:spcPts val="0"/>
              </a:spcBef>
              <a:spcAft>
                <a:spcPts val="800"/>
              </a:spcAft>
              <a:buFont typeface="+mj-lt"/>
              <a:buAutoNum type="arabicPeriod" startAt="7"/>
            </a:pPr>
            <a:r>
              <a:rPr lang="en-US" sz="2200" b="1" kern="100" dirty="0">
                <a:effectLst/>
                <a:latin typeface="+mn-lt"/>
                <a:ea typeface="Calibri" panose="020F0502020204030204" pitchFamily="34" charset="0"/>
                <a:cs typeface="Times New Roman" panose="02020603050405020304" pitchFamily="18" charset="0"/>
              </a:rPr>
              <a:t>What are some of your key “takeaways” from this lesson?</a:t>
            </a:r>
            <a:endParaRPr lang="en-US" sz="2200" kern="1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409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9236B12-04A9-593E-915E-F56A0951A2DB}"/>
              </a:ext>
            </a:extLst>
          </p:cNvPr>
          <p:cNvSpPr>
            <a:spLocks noGrp="1"/>
          </p:cNvSpPr>
          <p:nvPr>
            <p:ph type="title"/>
          </p:nvPr>
        </p:nvSpPr>
        <p:spPr>
          <a:xfrm>
            <a:off x="609600" y="0"/>
            <a:ext cx="10972800" cy="1143000"/>
          </a:xfrm>
        </p:spPr>
        <p:txBody>
          <a:bodyPr/>
          <a:lstStyle/>
          <a:p>
            <a:r>
              <a:rPr lang="en-US" altLang="en-US" sz="5400" b="1" dirty="0"/>
              <a:t>Closing</a:t>
            </a:r>
          </a:p>
        </p:txBody>
      </p:sp>
      <p:sp>
        <p:nvSpPr>
          <p:cNvPr id="39939" name="Content Placeholder 2">
            <a:extLst>
              <a:ext uri="{FF2B5EF4-FFF2-40B4-BE49-F238E27FC236}">
                <a16:creationId xmlns:a16="http://schemas.microsoft.com/office/drawing/2014/main" id="{94EF8A84-5BD4-401B-7B04-963909ECEC06}"/>
              </a:ext>
            </a:extLst>
          </p:cNvPr>
          <p:cNvSpPr>
            <a:spLocks noGrp="1"/>
          </p:cNvSpPr>
          <p:nvPr>
            <p:ph idx="1"/>
          </p:nvPr>
        </p:nvSpPr>
        <p:spPr/>
        <p:txBody>
          <a:bodyPr/>
          <a:lstStyle/>
          <a:p>
            <a:pPr algn="ctr" eaLnBrk="1" hangingPunct="1">
              <a:lnSpc>
                <a:spcPct val="200000"/>
              </a:lnSpc>
            </a:pPr>
            <a:r>
              <a:rPr lang="en-US" altLang="en-US" sz="5400" b="1" dirty="0"/>
              <a:t>Benediction </a:t>
            </a:r>
          </a:p>
          <a:p>
            <a:pPr algn="ctr" eaLnBrk="1" hangingPunct="1">
              <a:lnSpc>
                <a:spcPct val="300000"/>
              </a:lnSpc>
              <a:spcBef>
                <a:spcPts val="600"/>
              </a:spcBef>
              <a:spcAft>
                <a:spcPts val="600"/>
              </a:spcAft>
            </a:pPr>
            <a:r>
              <a:rPr lang="en-US" altLang="en-US" sz="5400" b="1" dirty="0"/>
              <a:t>Small Groups</a:t>
            </a:r>
            <a:endParaRPr lang="en-US" altLang="en-US" sz="5400" dirty="0"/>
          </a:p>
        </p:txBody>
      </p:sp>
      <p:sp>
        <p:nvSpPr>
          <p:cNvPr id="44038" name="Slide Number Placeholder 5">
            <a:extLst>
              <a:ext uri="{FF2B5EF4-FFF2-40B4-BE49-F238E27FC236}">
                <a16:creationId xmlns:a16="http://schemas.microsoft.com/office/drawing/2014/main" id="{6C2940BA-E1B4-7C2B-4F99-3D0E2D5180E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95CDDB9-563D-B64E-A0FF-F0F5322F9760}" type="slidenum">
              <a:rPr lang="en-US" altLang="en-US" smtClean="0"/>
              <a:pPr/>
              <a:t>22</a:t>
            </a:fld>
            <a:endParaRPr lang="en-US" altLang="en-US"/>
          </a:p>
        </p:txBody>
      </p:sp>
      <p:cxnSp>
        <p:nvCxnSpPr>
          <p:cNvPr id="2" name="Straight Connector 1">
            <a:extLst>
              <a:ext uri="{FF2B5EF4-FFF2-40B4-BE49-F238E27FC236}">
                <a16:creationId xmlns:a16="http://schemas.microsoft.com/office/drawing/2014/main" id="{39DCC0E9-6495-DF76-F75F-F06C9068ADE3}"/>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2740183E-3C72-D66C-C4C6-AE87ADC5C7E5}"/>
              </a:ext>
            </a:extLst>
          </p:cNvPr>
          <p:cNvSpPr>
            <a:spLocks noGrp="1"/>
          </p:cNvSpPr>
          <p:nvPr>
            <p:ph type="dt" sz="half" idx="10"/>
          </p:nvPr>
        </p:nvSpPr>
        <p:spPr/>
        <p:txBody>
          <a:bodyPr/>
          <a:lstStyle/>
          <a:p>
            <a:pPr>
              <a:defRPr/>
            </a:pPr>
            <a:r>
              <a:rPr lang="en-US"/>
              <a:t>December 14, 2023</a:t>
            </a:r>
          </a:p>
        </p:txBody>
      </p:sp>
      <p:sp>
        <p:nvSpPr>
          <p:cNvPr id="4" name="Footer Placeholder 3">
            <a:extLst>
              <a:ext uri="{FF2B5EF4-FFF2-40B4-BE49-F238E27FC236}">
                <a16:creationId xmlns:a16="http://schemas.microsoft.com/office/drawing/2014/main" id="{D7A0DF84-D186-B6A4-3C19-FBC60A8D2461}"/>
              </a:ext>
            </a:extLst>
          </p:cNvPr>
          <p:cNvSpPr>
            <a:spLocks noGrp="1"/>
          </p:cNvSpPr>
          <p:nvPr>
            <p:ph type="ftr" sz="quarter" idx="11"/>
          </p:nvPr>
        </p:nvSpPr>
        <p:spPr/>
        <p:txBody>
          <a:bodyPr/>
          <a:lstStyle/>
          <a:p>
            <a:pPr>
              <a:defRPr/>
            </a:pPr>
            <a:r>
              <a:rPr lang="en-US"/>
              <a:t>Isaiah 49:1-26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tgtEl>
                                          <p:spTgt spid="3993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9939">
                                            <p:txEl>
                                              <p:pRg st="1" end="1"/>
                                            </p:txEl>
                                          </p:spTgt>
                                        </p:tgtEl>
                                        <p:attrNameLst>
                                          <p:attrName>style.visibility</p:attrName>
                                        </p:attrNameLst>
                                      </p:cBhvr>
                                      <p:to>
                                        <p:strVal val="visible"/>
                                      </p:to>
                                    </p:set>
                                    <p:animEffect transition="in" filter="fade">
                                      <p:cBhvr>
                                        <p:cTn id="10" dur="500"/>
                                        <p:tgtEl>
                                          <p:spTgt spid="3993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986"/>
                                        </p:tgtEl>
                                        <p:attrNameLst>
                                          <p:attrName>style.visibility</p:attrName>
                                        </p:attrNameLst>
                                      </p:cBhvr>
                                      <p:to>
                                        <p:strVal val="visible"/>
                                      </p:to>
                                    </p:set>
                                    <p:animEffect transition="in" filter="fade">
                                      <p:cBhvr>
                                        <p:cTn id="13"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3993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9F434B-A981-2085-7365-3E79A4189BC7}"/>
              </a:ext>
            </a:extLst>
          </p:cNvPr>
          <p:cNvSpPr>
            <a:spLocks noGrp="1"/>
          </p:cNvSpPr>
          <p:nvPr>
            <p:ph type="dt" sz="quarter" idx="10"/>
          </p:nvPr>
        </p:nvSpPr>
        <p:spPr/>
        <p:txBody>
          <a:bodyPr/>
          <a:lstStyle/>
          <a:p>
            <a:pPr>
              <a:defRPr/>
            </a:pPr>
            <a:r>
              <a:rPr lang="en-US"/>
              <a:t>December 14, 2023</a:t>
            </a:r>
          </a:p>
        </p:txBody>
      </p:sp>
      <p:sp>
        <p:nvSpPr>
          <p:cNvPr id="3" name="Footer Placeholder 2">
            <a:extLst>
              <a:ext uri="{FF2B5EF4-FFF2-40B4-BE49-F238E27FC236}">
                <a16:creationId xmlns:a16="http://schemas.microsoft.com/office/drawing/2014/main" id="{513F7040-D075-10DB-7F9E-2ED394A6BF0C}"/>
              </a:ext>
            </a:extLst>
          </p:cNvPr>
          <p:cNvSpPr>
            <a:spLocks noGrp="1"/>
          </p:cNvSpPr>
          <p:nvPr>
            <p:ph type="ftr" sz="quarter" idx="11"/>
          </p:nvPr>
        </p:nvSpPr>
        <p:spPr/>
        <p:txBody>
          <a:bodyPr/>
          <a:lstStyle/>
          <a:p>
            <a:pPr>
              <a:defRPr/>
            </a:pPr>
            <a:r>
              <a:rPr lang="en-US"/>
              <a:t>Isaiah 49:1-26</a:t>
            </a:r>
          </a:p>
        </p:txBody>
      </p:sp>
      <p:sp>
        <p:nvSpPr>
          <p:cNvPr id="46084" name="Slide Number Placeholder 3">
            <a:extLst>
              <a:ext uri="{FF2B5EF4-FFF2-40B4-BE49-F238E27FC236}">
                <a16:creationId xmlns:a16="http://schemas.microsoft.com/office/drawing/2014/main" id="{D99674FE-46E8-7134-8F57-4FC1E42343B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DEC5D28-933D-EA47-8089-EC124D9915D8}" type="slidenum">
              <a:rPr lang="en-US" altLang="en-US" smtClean="0"/>
              <a:pPr/>
              <a:t>23</a:t>
            </a:fld>
            <a:endParaRPr lang="en-US" altLang="en-US"/>
          </a:p>
        </p:txBody>
      </p:sp>
      <p:sp>
        <p:nvSpPr>
          <p:cNvPr id="5" name="Rectangle 4">
            <a:extLst>
              <a:ext uri="{FF2B5EF4-FFF2-40B4-BE49-F238E27FC236}">
                <a16:creationId xmlns:a16="http://schemas.microsoft.com/office/drawing/2014/main" id="{20C0E4EF-7057-6F2B-3362-B5FAD74CDFE6}"/>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2D5F2FF-2794-CE42-B0C3-E3991B72DA47}"/>
              </a:ext>
            </a:extLst>
          </p:cNvPr>
          <p:cNvSpPr>
            <a:spLocks noGrp="1"/>
          </p:cNvSpPr>
          <p:nvPr>
            <p:ph type="sldNum" sz="quarter" idx="12"/>
          </p:nvPr>
        </p:nvSpPr>
        <p:spPr>
          <a:xfrm>
            <a:off x="11887200" y="6569075"/>
            <a:ext cx="304800" cy="365125"/>
          </a:xfrm>
        </p:spPr>
        <p:txBody>
          <a:bodyPr/>
          <a:lstStyle/>
          <a:p>
            <a:pPr>
              <a:defRPr/>
            </a:pPr>
            <a:fld id="{FD082CFF-930D-4043-B3E3-233330BDFA02}" type="slidenum">
              <a:rPr lang="en-US" altLang="en-US" smtClean="0"/>
              <a:pPr>
                <a:defRPr/>
              </a:pPr>
              <a:t>24</a:t>
            </a:fld>
            <a:endParaRPr lang="en-US" altLang="en-US" dirty="0"/>
          </a:p>
        </p:txBody>
      </p:sp>
      <p:sp>
        <p:nvSpPr>
          <p:cNvPr id="11" name="TextBox 10">
            <a:extLst>
              <a:ext uri="{FF2B5EF4-FFF2-40B4-BE49-F238E27FC236}">
                <a16:creationId xmlns:a16="http://schemas.microsoft.com/office/drawing/2014/main" id="{C824FE10-23B8-0919-932B-5EC4B66BF3CE}"/>
              </a:ext>
            </a:extLst>
          </p:cNvPr>
          <p:cNvSpPr txBox="1"/>
          <p:nvPr/>
        </p:nvSpPr>
        <p:spPr>
          <a:xfrm>
            <a:off x="304800" y="441603"/>
            <a:ext cx="11582400" cy="6340197"/>
          </a:xfrm>
          <a:prstGeom prst="rect">
            <a:avLst/>
          </a:prstGeom>
          <a:noFill/>
        </p:spPr>
        <p:txBody>
          <a:bodyPr wrap="square" rtlCol="0">
            <a:spAutoFit/>
          </a:bodyPr>
          <a:lstStyle/>
          <a:p>
            <a:r>
              <a:rPr lang="en-US" sz="1400" b="1" baseline="30000" dirty="0">
                <a:effectLst/>
                <a:latin typeface="+mn-lt"/>
              </a:rPr>
              <a:t>1</a:t>
            </a:r>
            <a:r>
              <a:rPr lang="en-US" sz="1400" dirty="0">
                <a:effectLst/>
                <a:latin typeface="+mn-lt"/>
              </a:rPr>
              <a:t>Listen to me, O coastlands, and give attention, you peoples from afar. The LORD called me from the womb, from the body of my mother he named my name. </a:t>
            </a:r>
            <a:r>
              <a:rPr lang="en-US" sz="1400" b="1" baseline="30000" dirty="0">
                <a:effectLst/>
                <a:latin typeface="+mn-lt"/>
              </a:rPr>
              <a:t>2</a:t>
            </a:r>
            <a:r>
              <a:rPr lang="en-US" sz="1400" dirty="0">
                <a:effectLst/>
                <a:latin typeface="+mn-lt"/>
              </a:rPr>
              <a:t>He made my mouth like a sharp sword; in the shadow of his hand he hid me; he made me a polished arrow; in his quiver he hid me away. </a:t>
            </a:r>
            <a:r>
              <a:rPr lang="en-US" sz="1400" b="1" baseline="30000" dirty="0">
                <a:effectLst/>
                <a:latin typeface="+mn-lt"/>
              </a:rPr>
              <a:t>3</a:t>
            </a:r>
            <a:r>
              <a:rPr lang="en-US" sz="1400" dirty="0">
                <a:effectLst/>
                <a:latin typeface="+mn-lt"/>
              </a:rPr>
              <a:t>And he said to me, “You are my servant, Israel, in whom I will be glorified.” </a:t>
            </a:r>
            <a:r>
              <a:rPr lang="en-US" sz="1400" b="1" baseline="30000" dirty="0">
                <a:effectLst/>
                <a:latin typeface="+mn-lt"/>
              </a:rPr>
              <a:t>4</a:t>
            </a:r>
            <a:r>
              <a:rPr lang="en-US" sz="1400" dirty="0">
                <a:effectLst/>
                <a:latin typeface="+mn-lt"/>
              </a:rPr>
              <a:t>But I said, “I have labored in vain; I have spent my strength for nothing and vanity; yet surely my right is with the LORD, and my recompense with my God.” </a:t>
            </a:r>
            <a:r>
              <a:rPr lang="en-US" sz="1400" b="1" baseline="30000" dirty="0">
                <a:effectLst/>
                <a:latin typeface="+mn-lt"/>
              </a:rPr>
              <a:t>5</a:t>
            </a:r>
            <a:r>
              <a:rPr lang="en-US" sz="1400" dirty="0">
                <a:effectLst/>
                <a:latin typeface="+mn-lt"/>
              </a:rPr>
              <a:t>And now the LORD says, he who formed me from the womb to be his servant, to bring Jacob back to him; and that Israel might be gathered to him— for I am honored in the eyes of the LORD, and my God has become my strength— </a:t>
            </a:r>
            <a:r>
              <a:rPr lang="en-US" sz="1400" b="1" baseline="30000" dirty="0">
                <a:effectLst/>
                <a:latin typeface="+mn-lt"/>
              </a:rPr>
              <a:t>6</a:t>
            </a:r>
            <a:r>
              <a:rPr lang="en-US" sz="1400" dirty="0">
                <a:effectLst/>
                <a:latin typeface="+mn-lt"/>
              </a:rPr>
              <a:t>he says: “It is too light a thing that you should be my servant to raise up the tribes of Jacob and to bring back the preserved of Israel; I will make you as a light for the nations, that my salvation may reach to the end of the earth.” </a:t>
            </a:r>
            <a:r>
              <a:rPr lang="en-US" sz="1400" b="1" baseline="30000" dirty="0">
                <a:effectLst/>
                <a:latin typeface="+mn-lt"/>
              </a:rPr>
              <a:t>7</a:t>
            </a:r>
            <a:r>
              <a:rPr lang="en-US" sz="1400" dirty="0">
                <a:effectLst/>
                <a:latin typeface="+mn-lt"/>
              </a:rPr>
              <a:t>Thus says the LORD, the Redeemer of Israel and his Holy One, to one deeply despised, abhorred by the nation, the servant of rulers: “Kings shall see and arise; princes, and they shall prostrate themselves; because of the LORD, who is faithful, the Holy One of Israel, who has chosen you.” </a:t>
            </a:r>
            <a:r>
              <a:rPr lang="en-US" sz="1400" b="1" baseline="30000" dirty="0">
                <a:effectLst/>
                <a:latin typeface="+mn-lt"/>
              </a:rPr>
              <a:t>8</a:t>
            </a:r>
            <a:r>
              <a:rPr lang="en-US" sz="1400" dirty="0">
                <a:effectLst/>
                <a:latin typeface="+mn-lt"/>
              </a:rPr>
              <a:t>Thus says the LORD: “In a time of favor I have answered you; in a day of salvation I have helped you; I will keep you and give you as a covenant to the people, to establish the land, to apportion the desolate heritages, </a:t>
            </a:r>
            <a:r>
              <a:rPr lang="en-US" sz="1400" b="1" baseline="30000" dirty="0">
                <a:effectLst/>
                <a:latin typeface="+mn-lt"/>
              </a:rPr>
              <a:t>9</a:t>
            </a:r>
            <a:r>
              <a:rPr lang="en-US" sz="1400" dirty="0">
                <a:effectLst/>
                <a:latin typeface="+mn-lt"/>
              </a:rPr>
              <a:t>saying to the prisoners, ‘Come out,’ to those who are in darkness, ‘Appear.’ They shall feed along the ways; on all bare heights shall be their pasture; </a:t>
            </a:r>
            <a:r>
              <a:rPr lang="en-US" sz="1400" b="1" baseline="30000" dirty="0">
                <a:effectLst/>
                <a:latin typeface="+mn-lt"/>
              </a:rPr>
              <a:t>10</a:t>
            </a:r>
            <a:r>
              <a:rPr lang="en-US" sz="1400" dirty="0">
                <a:effectLst/>
                <a:latin typeface="+mn-lt"/>
              </a:rPr>
              <a:t>they shall not hunger or thirst, neither scorching wind nor sun shall strike them, for he who has pity on them will lead them, and by springs of water will guide them. </a:t>
            </a:r>
            <a:r>
              <a:rPr lang="en-US" sz="1400" b="1" baseline="30000" dirty="0">
                <a:effectLst/>
                <a:latin typeface="+mn-lt"/>
              </a:rPr>
              <a:t>11</a:t>
            </a:r>
            <a:r>
              <a:rPr lang="en-US" sz="1400" dirty="0">
                <a:effectLst/>
                <a:latin typeface="+mn-lt"/>
              </a:rPr>
              <a:t>And I will make all my mountains a road, and my highways shall be raised up. </a:t>
            </a:r>
            <a:r>
              <a:rPr lang="en-US" sz="1400" b="1" baseline="30000" dirty="0">
                <a:effectLst/>
                <a:latin typeface="+mn-lt"/>
              </a:rPr>
              <a:t>12</a:t>
            </a:r>
            <a:r>
              <a:rPr lang="en-US" sz="1400" dirty="0">
                <a:effectLst/>
                <a:latin typeface="+mn-lt"/>
              </a:rPr>
              <a:t>Behold, these shall come from afar, and behold, these from the north and from the west, and these from the land of </a:t>
            </a:r>
            <a:r>
              <a:rPr lang="en-US" sz="1400" dirty="0" err="1">
                <a:effectLst/>
                <a:latin typeface="+mn-lt"/>
              </a:rPr>
              <a:t>Syene</a:t>
            </a:r>
            <a:r>
              <a:rPr lang="en-US" sz="1400" dirty="0">
                <a:effectLst/>
                <a:latin typeface="+mn-lt"/>
              </a:rPr>
              <a:t>.” </a:t>
            </a:r>
            <a:r>
              <a:rPr lang="en-US" sz="1400" b="1" baseline="30000" dirty="0">
                <a:effectLst/>
                <a:latin typeface="+mn-lt"/>
              </a:rPr>
              <a:t>13</a:t>
            </a:r>
            <a:r>
              <a:rPr lang="en-US" sz="1400" dirty="0">
                <a:effectLst/>
                <a:latin typeface="+mn-lt"/>
              </a:rPr>
              <a:t>Sing for joy, O heavens, and exult, O earth; break forth, O mountains, into singing! For the LORD has comforted his people and will have compassion on his afflicted. </a:t>
            </a:r>
            <a:r>
              <a:rPr lang="en-US" sz="1400" b="1" baseline="30000" dirty="0">
                <a:effectLst/>
                <a:latin typeface="+mn-lt"/>
              </a:rPr>
              <a:t>14</a:t>
            </a:r>
            <a:r>
              <a:rPr lang="en-US" sz="1400" dirty="0">
                <a:effectLst/>
                <a:latin typeface="+mn-lt"/>
              </a:rPr>
              <a:t>But Zion said, “The LORD has forsaken me; my Lord has forgotten me.” </a:t>
            </a:r>
            <a:r>
              <a:rPr lang="en-US" sz="1400" b="1" baseline="30000" dirty="0">
                <a:effectLst/>
                <a:latin typeface="+mn-lt"/>
              </a:rPr>
              <a:t>15</a:t>
            </a:r>
            <a:r>
              <a:rPr lang="en-US" sz="1400" dirty="0">
                <a:effectLst/>
                <a:latin typeface="+mn-lt"/>
              </a:rPr>
              <a:t>“Can a woman forget her nursing child, that she should have no compassion on the son of her womb? Even these may forget, yet I will not forget you. </a:t>
            </a:r>
            <a:r>
              <a:rPr lang="en-US" sz="1400" b="1" baseline="30000" dirty="0">
                <a:effectLst/>
                <a:latin typeface="+mn-lt"/>
              </a:rPr>
              <a:t>16</a:t>
            </a:r>
            <a:r>
              <a:rPr lang="en-US" sz="1400" dirty="0">
                <a:effectLst/>
                <a:latin typeface="+mn-lt"/>
              </a:rPr>
              <a:t>Behold, I have engraved you on the palms of my hands; your walls are continually before me. </a:t>
            </a:r>
            <a:r>
              <a:rPr lang="en-US" sz="1400" b="1" baseline="30000" dirty="0">
                <a:effectLst/>
                <a:latin typeface="+mn-lt"/>
              </a:rPr>
              <a:t>17</a:t>
            </a:r>
            <a:r>
              <a:rPr lang="en-US" sz="1400" dirty="0">
                <a:effectLst/>
                <a:latin typeface="+mn-lt"/>
              </a:rPr>
              <a:t>Your builders make haste; your destroyers and those who laid you waste go out from you. </a:t>
            </a:r>
            <a:r>
              <a:rPr lang="en-US" sz="1400" b="1" baseline="30000" dirty="0">
                <a:effectLst/>
                <a:latin typeface="+mn-lt"/>
              </a:rPr>
              <a:t>18</a:t>
            </a:r>
            <a:r>
              <a:rPr lang="en-US" sz="1400" dirty="0">
                <a:effectLst/>
                <a:latin typeface="+mn-lt"/>
              </a:rPr>
              <a:t>Lift up your eyes around and see; they all gather, they come to you. As I live, declares the Lord, you shall put them all on as an ornament; you shall bind them on as a bride does. </a:t>
            </a:r>
            <a:r>
              <a:rPr lang="en-US" sz="1400" b="1" baseline="30000" dirty="0">
                <a:effectLst/>
                <a:latin typeface="+mn-lt"/>
              </a:rPr>
              <a:t>19</a:t>
            </a:r>
            <a:r>
              <a:rPr lang="en-US" sz="1400" dirty="0">
                <a:effectLst/>
                <a:latin typeface="+mn-lt"/>
              </a:rPr>
              <a:t>“Surely your waste and your desolate places and your devastated land— surely now you will be too narrow for your inhabitants, and those who swallowed you up will be far away. </a:t>
            </a:r>
            <a:r>
              <a:rPr lang="en-US" sz="1400" b="1" baseline="30000" dirty="0">
                <a:effectLst/>
                <a:latin typeface="+mn-lt"/>
              </a:rPr>
              <a:t>20</a:t>
            </a:r>
            <a:r>
              <a:rPr lang="en-US" sz="1400" dirty="0">
                <a:effectLst/>
                <a:latin typeface="+mn-lt"/>
              </a:rPr>
              <a:t>The children of your bereavement will yet say in your ears: ‘The place is too narrow for me; make room for me to dwell in.’ </a:t>
            </a:r>
            <a:r>
              <a:rPr lang="en-US" sz="1400" b="1" baseline="30000" dirty="0">
                <a:effectLst/>
                <a:latin typeface="+mn-lt"/>
              </a:rPr>
              <a:t>21</a:t>
            </a:r>
            <a:r>
              <a:rPr lang="en-US" sz="1400" dirty="0">
                <a:effectLst/>
                <a:latin typeface="+mn-lt"/>
              </a:rPr>
              <a:t>Then you will say in your heart: ‘Who has borne me these? I was bereaved and barren, exiled and put away, but who has brought up these? Behold, I was left alone; from where have these come?’ ” </a:t>
            </a:r>
            <a:r>
              <a:rPr lang="en-US" sz="1400" b="1" baseline="30000" dirty="0">
                <a:effectLst/>
                <a:latin typeface="+mn-lt"/>
              </a:rPr>
              <a:t>22</a:t>
            </a:r>
            <a:r>
              <a:rPr lang="en-US" sz="1400" dirty="0">
                <a:effectLst/>
                <a:latin typeface="+mn-lt"/>
              </a:rPr>
              <a:t>Thus says the LORD God: “Behold, I will lift up my hand to the nations, and raise my signal to the peoples; and they shall bring your sons in their arms, and your daughters shall be carried on their shoulders. </a:t>
            </a:r>
            <a:r>
              <a:rPr lang="en-US" sz="1400" b="1" baseline="30000" dirty="0">
                <a:effectLst/>
                <a:latin typeface="+mn-lt"/>
              </a:rPr>
              <a:t>23</a:t>
            </a:r>
            <a:r>
              <a:rPr lang="en-US" sz="1400" dirty="0">
                <a:effectLst/>
                <a:latin typeface="+mn-lt"/>
              </a:rPr>
              <a:t>Kings shall be your foster fathers, and their queens your nursing mothers. With their faces to the ground they shall bow down to you, and lick the dust of your feet. Then you will know that I am the LORD; those who wait for me shall not be put to shame.” </a:t>
            </a:r>
            <a:r>
              <a:rPr lang="en-US" sz="1400" b="1" baseline="30000" dirty="0">
                <a:effectLst/>
                <a:latin typeface="+mn-lt"/>
              </a:rPr>
              <a:t>24</a:t>
            </a:r>
            <a:r>
              <a:rPr lang="en-US" sz="1400" dirty="0">
                <a:effectLst/>
                <a:latin typeface="+mn-lt"/>
              </a:rPr>
              <a:t>Can the prey be taken from the mighty, or the captives of a tyrant be rescued? </a:t>
            </a:r>
            <a:r>
              <a:rPr lang="en-US" sz="1400" b="1" baseline="30000" dirty="0">
                <a:effectLst/>
                <a:latin typeface="+mn-lt"/>
              </a:rPr>
              <a:t>25</a:t>
            </a:r>
            <a:r>
              <a:rPr lang="en-US" sz="1400" dirty="0">
                <a:effectLst/>
                <a:latin typeface="+mn-lt"/>
              </a:rPr>
              <a:t>For thus says the LORD: “Even the captives of the mighty shall be taken, and the prey of the tyrant be rescued, for I will contend with those who contend with you, and I will save your children. </a:t>
            </a:r>
            <a:r>
              <a:rPr lang="en-US" sz="1400" b="1" baseline="30000" dirty="0">
                <a:effectLst/>
                <a:latin typeface="+mn-lt"/>
              </a:rPr>
              <a:t>26</a:t>
            </a:r>
            <a:r>
              <a:rPr lang="en-US" sz="1400" dirty="0">
                <a:effectLst/>
                <a:latin typeface="+mn-lt"/>
              </a:rPr>
              <a:t>I will make your oppressors eat their own flesh, and they shall be drunk with their own blood as with wine. Then all flesh shall know that I am the LORD your Savior, and your Redeemer, the Mighty One of Jacob.” </a:t>
            </a:r>
          </a:p>
          <a:p>
            <a:endParaRPr lang="en-US" sz="1400" dirty="0">
              <a:effectLst/>
              <a:latin typeface="Helvetica" pitchFamily="2" charset="0"/>
            </a:endParaRPr>
          </a:p>
        </p:txBody>
      </p:sp>
    </p:spTree>
    <p:extLst>
      <p:ext uri="{BB962C8B-B14F-4D97-AF65-F5344CB8AC3E}">
        <p14:creationId xmlns:p14="http://schemas.microsoft.com/office/powerpoint/2010/main" val="790188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183CCEF-187B-2F00-1B03-AD8EC0D52255}"/>
              </a:ext>
            </a:extLst>
          </p:cNvPr>
          <p:cNvSpPr>
            <a:spLocks noGrp="1"/>
          </p:cNvSpPr>
          <p:nvPr>
            <p:ph type="title"/>
          </p:nvPr>
        </p:nvSpPr>
        <p:spPr>
          <a:xfrm>
            <a:off x="609600" y="0"/>
            <a:ext cx="10972800" cy="1143000"/>
          </a:xfrm>
        </p:spPr>
        <p:txBody>
          <a:bodyPr/>
          <a:lstStyle/>
          <a:p>
            <a:r>
              <a:rPr lang="en-US" altLang="en-US" sz="4800" b="1" dirty="0"/>
              <a:t>Please Rise</a:t>
            </a:r>
          </a:p>
        </p:txBody>
      </p:sp>
      <p:sp>
        <p:nvSpPr>
          <p:cNvPr id="3" name="Content Placeholder 2">
            <a:extLst>
              <a:ext uri="{FF2B5EF4-FFF2-40B4-BE49-F238E27FC236}">
                <a16:creationId xmlns:a16="http://schemas.microsoft.com/office/drawing/2014/main" id="{3AF3DD01-BFFE-34B6-6099-0ED62FB707B1}"/>
              </a:ext>
            </a:extLst>
          </p:cNvPr>
          <p:cNvSpPr>
            <a:spLocks noGrp="1"/>
          </p:cNvSpPr>
          <p:nvPr>
            <p:ph idx="1"/>
          </p:nvPr>
        </p:nvSpPr>
        <p:spPr>
          <a:xfrm>
            <a:off x="1066800" y="2438400"/>
            <a:ext cx="10058400" cy="4525963"/>
          </a:xfrm>
        </p:spPr>
        <p:txBody>
          <a:bodyPr/>
          <a:lstStyle/>
          <a:p>
            <a:pPr eaLnBrk="1" hangingPunct="1">
              <a:spcAft>
                <a:spcPts val="600"/>
              </a:spcAft>
              <a:defRPr/>
            </a:pPr>
            <a:r>
              <a:rPr lang="en-US" altLang="en-US" sz="4400" b="1" dirty="0"/>
              <a:t>Invocation/Prayer</a:t>
            </a:r>
            <a:br>
              <a:rPr lang="en-US" altLang="en-US" sz="4400" b="1" dirty="0"/>
            </a:br>
            <a:r>
              <a:rPr lang="en-US" altLang="en-US" sz="4400" b="1" i="1" dirty="0"/>
              <a:t>  </a:t>
            </a:r>
            <a:endParaRPr lang="en-US" altLang="en-US" sz="1200" b="1" i="1" dirty="0">
              <a:solidFill>
                <a:srgbClr val="0000FF"/>
              </a:solidFill>
            </a:endParaRPr>
          </a:p>
          <a:p>
            <a:pPr eaLnBrk="1" hangingPunct="1">
              <a:spcAft>
                <a:spcPts val="600"/>
              </a:spcAft>
              <a:defRPr/>
            </a:pPr>
            <a:r>
              <a:rPr lang="en-US" altLang="en-US" sz="4400" b="1" dirty="0"/>
              <a:t>Let Us Sing – </a:t>
            </a:r>
            <a:endParaRPr lang="en-US" sz="4400" dirty="0"/>
          </a:p>
        </p:txBody>
      </p:sp>
      <p:sp>
        <p:nvSpPr>
          <p:cNvPr id="22534" name="Slide Number Placeholder 5">
            <a:extLst>
              <a:ext uri="{FF2B5EF4-FFF2-40B4-BE49-F238E27FC236}">
                <a16:creationId xmlns:a16="http://schemas.microsoft.com/office/drawing/2014/main" id="{68D920DB-B011-B670-81EB-66C72263ABA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91BA9D7-1503-1041-B477-0B4A52ED9255}" type="slidenum">
              <a:rPr lang="en-US" altLang="en-US" smtClean="0"/>
              <a:pPr/>
              <a:t>2</a:t>
            </a:fld>
            <a:endParaRPr lang="en-US" altLang="en-US"/>
          </a:p>
        </p:txBody>
      </p:sp>
      <p:sp>
        <p:nvSpPr>
          <p:cNvPr id="4" name="Date Placeholder 3">
            <a:extLst>
              <a:ext uri="{FF2B5EF4-FFF2-40B4-BE49-F238E27FC236}">
                <a16:creationId xmlns:a16="http://schemas.microsoft.com/office/drawing/2014/main" id="{16A419E3-00FA-CCAD-11F1-CFE3854D1A85}"/>
              </a:ext>
            </a:extLst>
          </p:cNvPr>
          <p:cNvSpPr>
            <a:spLocks noGrp="1"/>
          </p:cNvSpPr>
          <p:nvPr>
            <p:ph type="dt" sz="half" idx="10"/>
          </p:nvPr>
        </p:nvSpPr>
        <p:spPr/>
        <p:txBody>
          <a:bodyPr/>
          <a:lstStyle/>
          <a:p>
            <a:pPr>
              <a:defRPr/>
            </a:pPr>
            <a:r>
              <a:rPr lang="en-US"/>
              <a:t>December 14, 2023</a:t>
            </a:r>
          </a:p>
        </p:txBody>
      </p:sp>
      <p:sp>
        <p:nvSpPr>
          <p:cNvPr id="5" name="Footer Placeholder 4">
            <a:extLst>
              <a:ext uri="{FF2B5EF4-FFF2-40B4-BE49-F238E27FC236}">
                <a16:creationId xmlns:a16="http://schemas.microsoft.com/office/drawing/2014/main" id="{E15AC065-7144-BAFD-F3F6-D1D2698CBE03}"/>
              </a:ext>
            </a:extLst>
          </p:cNvPr>
          <p:cNvSpPr>
            <a:spLocks noGrp="1"/>
          </p:cNvSpPr>
          <p:nvPr>
            <p:ph type="ftr" sz="quarter" idx="11"/>
          </p:nvPr>
        </p:nvSpPr>
        <p:spPr/>
        <p:txBody>
          <a:bodyPr/>
          <a:lstStyle/>
          <a:p>
            <a:pPr>
              <a:defRPr/>
            </a:pPr>
            <a:r>
              <a:rPr lang="en-US"/>
              <a:t>Isaiah 49:1-26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2530"/>
                                        </p:tgtEl>
                                        <p:attrNameLst>
                                          <p:attrName>style.visibility</p:attrName>
                                        </p:attrNameLst>
                                      </p:cBhvr>
                                      <p:to>
                                        <p:strVal val="visible"/>
                                      </p:to>
                                    </p:set>
                                    <p:animEffect transition="in" filter="fade">
                                      <p:cBhvr>
                                        <p:cTn id="13"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2764110" y="0"/>
            <a:ext cx="6743321" cy="954107"/>
          </a:xfrm>
          <a:prstGeom prst="rect">
            <a:avLst/>
          </a:prstGeom>
          <a:noFill/>
          <a:ln w="9525">
            <a:noFill/>
            <a:miter lim="800000"/>
            <a:headEnd/>
            <a:tailEnd/>
          </a:ln>
        </p:spPr>
        <p:txBody>
          <a:bodyPr wrap="none">
            <a:spAutoFit/>
          </a:bodyPr>
          <a:lstStyle/>
          <a:p>
            <a:pPr algn="ctr"/>
            <a:r>
              <a:rPr lang="en-US" sz="4400" b="1" dirty="0"/>
              <a:t>Hark The Herald Angels Sing</a:t>
            </a:r>
          </a:p>
          <a:p>
            <a:pPr algn="ctr"/>
            <a:r>
              <a:rPr lang="en-US" sz="1200" b="1" dirty="0"/>
              <a:t>1 of 3</a:t>
            </a:r>
          </a:p>
        </p:txBody>
      </p:sp>
      <p:sp>
        <p:nvSpPr>
          <p:cNvPr id="8" name="Slide Number Placeholder 7"/>
          <p:cNvSpPr>
            <a:spLocks noGrp="1"/>
          </p:cNvSpPr>
          <p:nvPr>
            <p:ph type="sldNum" sz="quarter" idx="12"/>
          </p:nvPr>
        </p:nvSpPr>
        <p:spPr/>
        <p:txBody>
          <a:bodyPr/>
          <a:lstStyle/>
          <a:p>
            <a:fld id="{5762F52A-C960-462B-8236-8A9481EACB9C}" type="slidenum">
              <a:rPr lang="en-US" smtClean="0"/>
              <a:pPr/>
              <a:t>3</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2" name="Date Placeholder 1">
            <a:extLst>
              <a:ext uri="{FF2B5EF4-FFF2-40B4-BE49-F238E27FC236}">
                <a16:creationId xmlns:a16="http://schemas.microsoft.com/office/drawing/2014/main" id="{A8E6FB07-4E58-C5AE-CE0D-29B26E0814A6}"/>
              </a:ext>
            </a:extLst>
          </p:cNvPr>
          <p:cNvSpPr>
            <a:spLocks noGrp="1"/>
          </p:cNvSpPr>
          <p:nvPr>
            <p:ph type="dt" sz="half" idx="10"/>
          </p:nvPr>
        </p:nvSpPr>
        <p:spPr/>
        <p:txBody>
          <a:bodyPr/>
          <a:lstStyle/>
          <a:p>
            <a:pPr>
              <a:defRPr/>
            </a:pPr>
            <a:r>
              <a:rPr lang="en-US"/>
              <a:t>December 14, 2023</a:t>
            </a:r>
          </a:p>
        </p:txBody>
      </p:sp>
      <p:sp>
        <p:nvSpPr>
          <p:cNvPr id="4" name="Footer Placeholder 3">
            <a:extLst>
              <a:ext uri="{FF2B5EF4-FFF2-40B4-BE49-F238E27FC236}">
                <a16:creationId xmlns:a16="http://schemas.microsoft.com/office/drawing/2014/main" id="{5A9316D3-02DE-4C02-149F-24D4E052D525}"/>
              </a:ext>
            </a:extLst>
          </p:cNvPr>
          <p:cNvSpPr>
            <a:spLocks noGrp="1"/>
          </p:cNvSpPr>
          <p:nvPr>
            <p:ph type="ftr" sz="quarter" idx="11"/>
          </p:nvPr>
        </p:nvSpPr>
        <p:spPr/>
        <p:txBody>
          <a:bodyPr/>
          <a:lstStyle/>
          <a:p>
            <a:pPr>
              <a:defRPr/>
            </a:pPr>
            <a:r>
              <a:rPr lang="en-US"/>
              <a:t>Isaiah 49:1-26</a:t>
            </a:r>
          </a:p>
        </p:txBody>
      </p:sp>
      <p:sp>
        <p:nvSpPr>
          <p:cNvPr id="5" name="TextBox 4">
            <a:extLst>
              <a:ext uri="{FF2B5EF4-FFF2-40B4-BE49-F238E27FC236}">
                <a16:creationId xmlns:a16="http://schemas.microsoft.com/office/drawing/2014/main" id="{60CD4D08-D70B-68D0-6C6B-726D69340B94}"/>
              </a:ext>
            </a:extLst>
          </p:cNvPr>
          <p:cNvSpPr txBox="1"/>
          <p:nvPr/>
        </p:nvSpPr>
        <p:spPr>
          <a:xfrm>
            <a:off x="2781700" y="990600"/>
            <a:ext cx="6743300" cy="5575052"/>
          </a:xfrm>
          <a:prstGeom prst="rect">
            <a:avLst/>
          </a:prstGeom>
          <a:noFill/>
        </p:spPr>
        <p:txBody>
          <a:bodyPr wrap="square" rtlCol="0">
            <a:spAutoFit/>
          </a:bodyPr>
          <a:lstStyle/>
          <a:p>
            <a:pPr algn="ctr">
              <a:lnSpc>
                <a:spcPct val="150000"/>
              </a:lnSpc>
            </a:pPr>
            <a:r>
              <a:rPr lang="en-US" sz="2400" b="1" dirty="0"/>
              <a:t>Hark! the herald angels sing,</a:t>
            </a:r>
            <a:br>
              <a:rPr lang="en-US" sz="2400" b="1" dirty="0"/>
            </a:br>
            <a:r>
              <a:rPr lang="en-US" sz="2400" b="1" dirty="0"/>
              <a:t>"Glory to the newborn King:</a:t>
            </a:r>
            <a:br>
              <a:rPr lang="en-US" sz="2400" b="1" dirty="0"/>
            </a:br>
            <a:r>
              <a:rPr lang="en-US" sz="2400" b="1" dirty="0"/>
              <a:t>peace on earth, and mercy mild,</a:t>
            </a:r>
            <a:br>
              <a:rPr lang="en-US" sz="2400" b="1" dirty="0"/>
            </a:br>
            <a:r>
              <a:rPr lang="en-US" sz="2400" b="1" dirty="0"/>
              <a:t>God and sinners reconciled!"</a:t>
            </a:r>
            <a:br>
              <a:rPr lang="en-US" sz="2400" b="1" dirty="0"/>
            </a:br>
            <a:r>
              <a:rPr lang="en-US" sz="2400" b="1" dirty="0"/>
              <a:t>Joyful, all ye nations, rise,</a:t>
            </a:r>
            <a:br>
              <a:rPr lang="en-US" sz="2400" b="1" dirty="0"/>
            </a:br>
            <a:r>
              <a:rPr lang="en-US" sz="2400" b="1" dirty="0"/>
              <a:t>join the triumph of the skies;</a:t>
            </a:r>
            <a:br>
              <a:rPr lang="en-US" sz="2400" b="1" dirty="0"/>
            </a:br>
            <a:r>
              <a:rPr lang="en-US" sz="2400" b="1" dirty="0"/>
              <a:t>with </a:t>
            </a:r>
            <a:r>
              <a:rPr lang="en-US" sz="2400" b="1" dirty="0" err="1"/>
              <a:t>th'angelic</a:t>
            </a:r>
            <a:r>
              <a:rPr lang="en-US" sz="2400" b="1" dirty="0"/>
              <a:t> hosts proclaim,</a:t>
            </a:r>
            <a:br>
              <a:rPr lang="en-US" sz="2400" b="1" dirty="0"/>
            </a:br>
            <a:r>
              <a:rPr lang="en-US" sz="2400" b="1" dirty="0"/>
              <a:t>"Christ is born in Bethlehem!"</a:t>
            </a:r>
            <a:br>
              <a:rPr lang="en-US" sz="2400" b="1" dirty="0"/>
            </a:br>
            <a:r>
              <a:rPr lang="en-US" sz="2400" b="1" dirty="0"/>
              <a:t>Hark! the herald angels sing,</a:t>
            </a:r>
            <a:br>
              <a:rPr lang="en-US" sz="2400" b="1" dirty="0"/>
            </a:br>
            <a:r>
              <a:rPr lang="en-US" sz="2400" b="1" dirty="0"/>
              <a:t>"Glory to the newborn King"</a:t>
            </a:r>
          </a:p>
        </p:txBody>
      </p:sp>
    </p:spTree>
    <p:extLst>
      <p:ext uri="{BB962C8B-B14F-4D97-AF65-F5344CB8AC3E}">
        <p14:creationId xmlns:p14="http://schemas.microsoft.com/office/powerpoint/2010/main" val="83253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2764107" y="0"/>
            <a:ext cx="6743321" cy="954107"/>
          </a:xfrm>
          <a:prstGeom prst="rect">
            <a:avLst/>
          </a:prstGeom>
          <a:noFill/>
          <a:ln w="9525">
            <a:noFill/>
            <a:miter lim="800000"/>
            <a:headEnd/>
            <a:tailEnd/>
          </a:ln>
        </p:spPr>
        <p:txBody>
          <a:bodyPr wrap="none">
            <a:spAutoFit/>
          </a:bodyPr>
          <a:lstStyle/>
          <a:p>
            <a:pPr algn="ctr"/>
            <a:r>
              <a:rPr lang="en-US" sz="4400" b="1" dirty="0"/>
              <a:t>Hark The Herald Angels Sing</a:t>
            </a:r>
          </a:p>
          <a:p>
            <a:pPr algn="ctr"/>
            <a:r>
              <a:rPr lang="en-US" sz="1200" b="1" dirty="0"/>
              <a:t>2 of 3</a:t>
            </a:r>
          </a:p>
        </p:txBody>
      </p:sp>
      <p:sp>
        <p:nvSpPr>
          <p:cNvPr id="8" name="Slide Number Placeholder 7"/>
          <p:cNvSpPr>
            <a:spLocks noGrp="1"/>
          </p:cNvSpPr>
          <p:nvPr>
            <p:ph type="sldNum" sz="quarter" idx="12"/>
          </p:nvPr>
        </p:nvSpPr>
        <p:spPr/>
        <p:txBody>
          <a:bodyPr/>
          <a:lstStyle/>
          <a:p>
            <a:fld id="{5762F52A-C960-462B-8236-8A9481EACB9C}" type="slidenum">
              <a:rPr lang="en-US" smtClean="0"/>
              <a:pPr/>
              <a:t>4</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2" name="Date Placeholder 1">
            <a:extLst>
              <a:ext uri="{FF2B5EF4-FFF2-40B4-BE49-F238E27FC236}">
                <a16:creationId xmlns:a16="http://schemas.microsoft.com/office/drawing/2014/main" id="{A8E6FB07-4E58-C5AE-CE0D-29B26E0814A6}"/>
              </a:ext>
            </a:extLst>
          </p:cNvPr>
          <p:cNvSpPr>
            <a:spLocks noGrp="1"/>
          </p:cNvSpPr>
          <p:nvPr>
            <p:ph type="dt" sz="half" idx="10"/>
          </p:nvPr>
        </p:nvSpPr>
        <p:spPr/>
        <p:txBody>
          <a:bodyPr/>
          <a:lstStyle/>
          <a:p>
            <a:pPr>
              <a:defRPr/>
            </a:pPr>
            <a:r>
              <a:rPr lang="en-US"/>
              <a:t>December 14, 2023</a:t>
            </a:r>
          </a:p>
        </p:txBody>
      </p:sp>
      <p:sp>
        <p:nvSpPr>
          <p:cNvPr id="4" name="Footer Placeholder 3">
            <a:extLst>
              <a:ext uri="{FF2B5EF4-FFF2-40B4-BE49-F238E27FC236}">
                <a16:creationId xmlns:a16="http://schemas.microsoft.com/office/drawing/2014/main" id="{5A9316D3-02DE-4C02-149F-24D4E052D525}"/>
              </a:ext>
            </a:extLst>
          </p:cNvPr>
          <p:cNvSpPr>
            <a:spLocks noGrp="1"/>
          </p:cNvSpPr>
          <p:nvPr>
            <p:ph type="ftr" sz="quarter" idx="11"/>
          </p:nvPr>
        </p:nvSpPr>
        <p:spPr/>
        <p:txBody>
          <a:bodyPr/>
          <a:lstStyle/>
          <a:p>
            <a:pPr>
              <a:defRPr/>
            </a:pPr>
            <a:r>
              <a:rPr lang="en-US"/>
              <a:t>Isaiah 49:1-26</a:t>
            </a:r>
          </a:p>
        </p:txBody>
      </p:sp>
      <p:sp>
        <p:nvSpPr>
          <p:cNvPr id="5" name="TextBox 4">
            <a:extLst>
              <a:ext uri="{FF2B5EF4-FFF2-40B4-BE49-F238E27FC236}">
                <a16:creationId xmlns:a16="http://schemas.microsoft.com/office/drawing/2014/main" id="{60CD4D08-D70B-68D0-6C6B-726D69340B94}"/>
              </a:ext>
            </a:extLst>
          </p:cNvPr>
          <p:cNvSpPr txBox="1"/>
          <p:nvPr/>
        </p:nvSpPr>
        <p:spPr>
          <a:xfrm>
            <a:off x="2781700" y="990600"/>
            <a:ext cx="6743300" cy="5575052"/>
          </a:xfrm>
          <a:prstGeom prst="rect">
            <a:avLst/>
          </a:prstGeom>
          <a:noFill/>
        </p:spPr>
        <p:txBody>
          <a:bodyPr wrap="square" rtlCol="0">
            <a:spAutoFit/>
          </a:bodyPr>
          <a:lstStyle/>
          <a:p>
            <a:pPr algn="ctr">
              <a:lnSpc>
                <a:spcPct val="150000"/>
              </a:lnSpc>
            </a:pPr>
            <a:r>
              <a:rPr lang="en-US" sz="2400" b="1" dirty="0"/>
              <a:t>Christ, by highest heaven adored,</a:t>
            </a:r>
            <a:br>
              <a:rPr lang="en-US" sz="2400" b="1" dirty="0"/>
            </a:br>
            <a:r>
              <a:rPr lang="en-US" sz="2400" b="1" dirty="0"/>
              <a:t>Christ, the everlasting Lord,</a:t>
            </a:r>
            <a:br>
              <a:rPr lang="en-US" sz="2400" b="1" dirty="0"/>
            </a:br>
            <a:r>
              <a:rPr lang="en-US" sz="2400" b="1" dirty="0"/>
              <a:t>late in time behold him come,</a:t>
            </a:r>
            <a:br>
              <a:rPr lang="en-US" sz="2400" b="1" dirty="0"/>
            </a:br>
            <a:r>
              <a:rPr lang="en-US" sz="2400" b="1" dirty="0"/>
              <a:t>offspring of the Virgin's womb:</a:t>
            </a:r>
            <a:br>
              <a:rPr lang="en-US" sz="2400" b="1" dirty="0"/>
            </a:br>
            <a:r>
              <a:rPr lang="en-US" sz="2400" b="1" dirty="0"/>
              <a:t>veiled in flesh the Godhead see;</a:t>
            </a:r>
            <a:br>
              <a:rPr lang="en-US" sz="2400" b="1" dirty="0"/>
            </a:br>
            <a:r>
              <a:rPr lang="en-US" sz="2400" b="1" dirty="0"/>
              <a:t>hail </a:t>
            </a:r>
            <a:r>
              <a:rPr lang="en-US" sz="2400" b="1" dirty="0" err="1"/>
              <a:t>th'incarnate</a:t>
            </a:r>
            <a:r>
              <a:rPr lang="en-US" sz="2400" b="1" dirty="0"/>
              <a:t> Deity,</a:t>
            </a:r>
            <a:br>
              <a:rPr lang="en-US" sz="2400" b="1" dirty="0"/>
            </a:br>
            <a:r>
              <a:rPr lang="en-US" sz="2400" b="1" dirty="0"/>
              <a:t>pleased with us in flesh to dwell,</a:t>
            </a:r>
            <a:br>
              <a:rPr lang="en-US" sz="2400" b="1" dirty="0"/>
            </a:br>
            <a:r>
              <a:rPr lang="en-US" sz="2400" b="1" dirty="0"/>
              <a:t>Jesus, our Immanuel.</a:t>
            </a:r>
            <a:br>
              <a:rPr lang="en-US" sz="2400" b="1" dirty="0"/>
            </a:br>
            <a:r>
              <a:rPr lang="en-US" sz="2400" b="1" dirty="0"/>
              <a:t>Hark! The herald angels sing</a:t>
            </a:r>
            <a:br>
              <a:rPr lang="en-US" sz="2400" b="1" dirty="0"/>
            </a:br>
            <a:r>
              <a:rPr lang="en-US" sz="2400" b="1" dirty="0"/>
              <a:t>"Glory to the newborn king"</a:t>
            </a:r>
          </a:p>
        </p:txBody>
      </p:sp>
    </p:spTree>
    <p:extLst>
      <p:ext uri="{BB962C8B-B14F-4D97-AF65-F5344CB8AC3E}">
        <p14:creationId xmlns:p14="http://schemas.microsoft.com/office/powerpoint/2010/main" val="3861771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2764107" y="0"/>
            <a:ext cx="6743321" cy="954107"/>
          </a:xfrm>
          <a:prstGeom prst="rect">
            <a:avLst/>
          </a:prstGeom>
          <a:noFill/>
          <a:ln w="9525">
            <a:noFill/>
            <a:miter lim="800000"/>
            <a:headEnd/>
            <a:tailEnd/>
          </a:ln>
        </p:spPr>
        <p:txBody>
          <a:bodyPr wrap="none">
            <a:spAutoFit/>
          </a:bodyPr>
          <a:lstStyle/>
          <a:p>
            <a:pPr algn="ctr"/>
            <a:r>
              <a:rPr lang="en-US" sz="4400" b="1" dirty="0"/>
              <a:t>Hark The Herald Angels Sing</a:t>
            </a:r>
          </a:p>
          <a:p>
            <a:pPr algn="ctr"/>
            <a:r>
              <a:rPr lang="en-US" sz="1200" b="1" dirty="0"/>
              <a:t>3 of 3</a:t>
            </a:r>
          </a:p>
        </p:txBody>
      </p:sp>
      <p:sp>
        <p:nvSpPr>
          <p:cNvPr id="8" name="Slide Number Placeholder 7"/>
          <p:cNvSpPr>
            <a:spLocks noGrp="1"/>
          </p:cNvSpPr>
          <p:nvPr>
            <p:ph type="sldNum" sz="quarter" idx="12"/>
          </p:nvPr>
        </p:nvSpPr>
        <p:spPr/>
        <p:txBody>
          <a:bodyPr/>
          <a:lstStyle/>
          <a:p>
            <a:fld id="{5762F52A-C960-462B-8236-8A9481EACB9C}" type="slidenum">
              <a:rPr lang="en-US" smtClean="0"/>
              <a:pPr/>
              <a:t>5</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sp>
        <p:nvSpPr>
          <p:cNvPr id="2" name="Date Placeholder 1">
            <a:extLst>
              <a:ext uri="{FF2B5EF4-FFF2-40B4-BE49-F238E27FC236}">
                <a16:creationId xmlns:a16="http://schemas.microsoft.com/office/drawing/2014/main" id="{A8E6FB07-4E58-C5AE-CE0D-29B26E0814A6}"/>
              </a:ext>
            </a:extLst>
          </p:cNvPr>
          <p:cNvSpPr>
            <a:spLocks noGrp="1"/>
          </p:cNvSpPr>
          <p:nvPr>
            <p:ph type="dt" sz="half" idx="10"/>
          </p:nvPr>
        </p:nvSpPr>
        <p:spPr/>
        <p:txBody>
          <a:bodyPr/>
          <a:lstStyle/>
          <a:p>
            <a:pPr>
              <a:defRPr/>
            </a:pPr>
            <a:r>
              <a:rPr lang="en-US"/>
              <a:t>December 14, 2023</a:t>
            </a:r>
          </a:p>
        </p:txBody>
      </p:sp>
      <p:sp>
        <p:nvSpPr>
          <p:cNvPr id="4" name="Footer Placeholder 3">
            <a:extLst>
              <a:ext uri="{FF2B5EF4-FFF2-40B4-BE49-F238E27FC236}">
                <a16:creationId xmlns:a16="http://schemas.microsoft.com/office/drawing/2014/main" id="{5A9316D3-02DE-4C02-149F-24D4E052D525}"/>
              </a:ext>
            </a:extLst>
          </p:cNvPr>
          <p:cNvSpPr>
            <a:spLocks noGrp="1"/>
          </p:cNvSpPr>
          <p:nvPr>
            <p:ph type="ftr" sz="quarter" idx="11"/>
          </p:nvPr>
        </p:nvSpPr>
        <p:spPr/>
        <p:txBody>
          <a:bodyPr/>
          <a:lstStyle/>
          <a:p>
            <a:pPr>
              <a:defRPr/>
            </a:pPr>
            <a:r>
              <a:rPr lang="en-US"/>
              <a:t>Isaiah 49:1-26</a:t>
            </a:r>
          </a:p>
        </p:txBody>
      </p:sp>
      <p:sp>
        <p:nvSpPr>
          <p:cNvPr id="5" name="TextBox 4">
            <a:extLst>
              <a:ext uri="{FF2B5EF4-FFF2-40B4-BE49-F238E27FC236}">
                <a16:creationId xmlns:a16="http://schemas.microsoft.com/office/drawing/2014/main" id="{60CD4D08-D70B-68D0-6C6B-726D69340B94}"/>
              </a:ext>
            </a:extLst>
          </p:cNvPr>
          <p:cNvSpPr txBox="1"/>
          <p:nvPr/>
        </p:nvSpPr>
        <p:spPr>
          <a:xfrm>
            <a:off x="2781700" y="978148"/>
            <a:ext cx="6743300" cy="5575052"/>
          </a:xfrm>
          <a:prstGeom prst="rect">
            <a:avLst/>
          </a:prstGeom>
          <a:noFill/>
        </p:spPr>
        <p:txBody>
          <a:bodyPr wrap="square" rtlCol="0">
            <a:spAutoFit/>
          </a:bodyPr>
          <a:lstStyle/>
          <a:p>
            <a:pPr algn="ctr">
              <a:lnSpc>
                <a:spcPct val="150000"/>
              </a:lnSpc>
            </a:pPr>
            <a:r>
              <a:rPr lang="en-US" sz="2400" b="1" dirty="0"/>
              <a:t>Hail the heaven-born Prince of Peace!</a:t>
            </a:r>
            <a:br>
              <a:rPr lang="en-US" sz="2400" b="1" dirty="0"/>
            </a:br>
            <a:r>
              <a:rPr lang="en-US" sz="2400" b="1" dirty="0"/>
              <a:t>Hail the Sun of Righteousness!</a:t>
            </a:r>
            <a:br>
              <a:rPr lang="en-US" sz="2400" b="1" dirty="0"/>
            </a:br>
            <a:r>
              <a:rPr lang="en-US" sz="2400" b="1" dirty="0"/>
              <a:t>Light and life to all he brings,</a:t>
            </a:r>
            <a:br>
              <a:rPr lang="en-US" sz="2400" b="1" dirty="0"/>
            </a:br>
            <a:r>
              <a:rPr lang="en-US" sz="2400" b="1" dirty="0"/>
              <a:t>risen with healing in his wings.</a:t>
            </a:r>
            <a:br>
              <a:rPr lang="en-US" sz="2400" b="1" dirty="0"/>
            </a:br>
            <a:r>
              <a:rPr lang="en-US" sz="2400" b="1" dirty="0"/>
              <a:t>Mild he lays his glory by,</a:t>
            </a:r>
            <a:br>
              <a:rPr lang="en-US" sz="2400" b="1" dirty="0"/>
            </a:br>
            <a:r>
              <a:rPr lang="en-US" sz="2400" b="1" dirty="0"/>
              <a:t>born that we no more may die,</a:t>
            </a:r>
            <a:br>
              <a:rPr lang="en-US" sz="2400" b="1" dirty="0"/>
            </a:br>
            <a:r>
              <a:rPr lang="en-US" sz="2400" b="1" dirty="0"/>
              <a:t>born to raise us from the earth,</a:t>
            </a:r>
            <a:br>
              <a:rPr lang="en-US" sz="2400" b="1" dirty="0"/>
            </a:br>
            <a:r>
              <a:rPr lang="en-US" sz="2400" b="1" dirty="0"/>
              <a:t>born to give us second birth.</a:t>
            </a:r>
            <a:br>
              <a:rPr lang="en-US" sz="2400" b="1" dirty="0"/>
            </a:br>
            <a:r>
              <a:rPr lang="en-US" sz="2400" b="1" dirty="0"/>
              <a:t>Hark! The herald angels sing</a:t>
            </a:r>
            <a:br>
              <a:rPr lang="en-US" sz="2400" b="1" dirty="0"/>
            </a:br>
            <a:r>
              <a:rPr lang="en-US" sz="2400" b="1" dirty="0"/>
              <a:t>"Glory to the new-born king"</a:t>
            </a:r>
          </a:p>
        </p:txBody>
      </p:sp>
    </p:spTree>
    <p:extLst>
      <p:ext uri="{BB962C8B-B14F-4D97-AF65-F5344CB8AC3E}">
        <p14:creationId xmlns:p14="http://schemas.microsoft.com/office/powerpoint/2010/main" val="2008994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91023C5-A422-61BC-CA8C-CFDBF0B60CF0}"/>
              </a:ext>
            </a:extLst>
          </p:cNvPr>
          <p:cNvSpPr>
            <a:spLocks noGrp="1"/>
          </p:cNvSpPr>
          <p:nvPr>
            <p:ph type="title"/>
          </p:nvPr>
        </p:nvSpPr>
        <p:spPr>
          <a:xfrm>
            <a:off x="609600" y="274638"/>
            <a:ext cx="10972800" cy="1143000"/>
          </a:xfrm>
        </p:spPr>
        <p:txBody>
          <a:bodyPr/>
          <a:lstStyle/>
          <a:p>
            <a:r>
              <a:rPr lang="en-US" altLang="en-US" b="1" dirty="0"/>
              <a:t>Our Isaiah Study</a:t>
            </a:r>
          </a:p>
        </p:txBody>
      </p:sp>
      <p:sp>
        <p:nvSpPr>
          <p:cNvPr id="3" name="Content Placeholder 2">
            <a:extLst>
              <a:ext uri="{FF2B5EF4-FFF2-40B4-BE49-F238E27FC236}">
                <a16:creationId xmlns:a16="http://schemas.microsoft.com/office/drawing/2014/main" id="{3362F261-A048-3914-E5D5-4AD32D0B0944}"/>
              </a:ext>
            </a:extLst>
          </p:cNvPr>
          <p:cNvSpPr>
            <a:spLocks noGrp="1"/>
          </p:cNvSpPr>
          <p:nvPr>
            <p:ph idx="1"/>
          </p:nvPr>
        </p:nvSpPr>
        <p:spPr>
          <a:xfrm>
            <a:off x="1676400" y="1675643"/>
            <a:ext cx="8839200" cy="4525963"/>
          </a:xfrm>
        </p:spPr>
        <p:txBody>
          <a:bodyPr/>
          <a:lstStyle/>
          <a:p>
            <a:pPr marL="0" indent="0">
              <a:buNone/>
            </a:pPr>
            <a:r>
              <a:rPr lang="en-US" sz="2800" b="1" dirty="0"/>
              <a:t>Last Meeting:</a:t>
            </a:r>
          </a:p>
          <a:p>
            <a:pPr>
              <a:spcBef>
                <a:spcPts val="0"/>
              </a:spcBef>
            </a:pPr>
            <a:r>
              <a:rPr lang="en-US" sz="2800" b="1" dirty="0"/>
              <a:t>Isaiah 48:</a:t>
            </a:r>
          </a:p>
          <a:p>
            <a:pPr>
              <a:spcBef>
                <a:spcPts val="0"/>
              </a:spcBef>
            </a:pPr>
            <a:r>
              <a:rPr lang="en-US" sz="2800" b="1" dirty="0"/>
              <a:t>Memory Verse:  Isaiah 48: 10-11</a:t>
            </a:r>
          </a:p>
          <a:p>
            <a:pPr>
              <a:spcBef>
                <a:spcPts val="0"/>
              </a:spcBef>
            </a:pPr>
            <a:r>
              <a:rPr lang="en-US" sz="2800" b="1" dirty="0"/>
              <a:t>Dr. Constable’s Notes, pp. 328-335; </a:t>
            </a:r>
            <a:r>
              <a:rPr lang="en-US" sz="2800" b="1" dirty="0" err="1"/>
              <a:t>Motyer</a:t>
            </a:r>
            <a:r>
              <a:rPr lang="en-US" sz="2800" b="1" dirty="0"/>
              <a:t>, pp. 375-382</a:t>
            </a:r>
          </a:p>
          <a:p>
            <a:pPr>
              <a:spcBef>
                <a:spcPts val="0"/>
              </a:spcBef>
            </a:pPr>
            <a:r>
              <a:rPr lang="en-US" sz="2800" b="1" dirty="0"/>
              <a:t>Refreshment Host: Group D</a:t>
            </a:r>
          </a:p>
          <a:p>
            <a:pPr marL="0" indent="0">
              <a:spcBef>
                <a:spcPts val="0"/>
              </a:spcBef>
              <a:buNone/>
            </a:pPr>
            <a:endParaRPr lang="en-US" sz="2800" b="1" dirty="0"/>
          </a:p>
          <a:p>
            <a:pPr marL="0" indent="0">
              <a:buNone/>
            </a:pPr>
            <a:r>
              <a:rPr lang="en-US" sz="2800" b="1" dirty="0"/>
              <a:t>This Meeting:</a:t>
            </a:r>
          </a:p>
          <a:p>
            <a:pPr>
              <a:spcBef>
                <a:spcPts val="0"/>
              </a:spcBef>
            </a:pPr>
            <a:r>
              <a:rPr lang="en-US" sz="2800" b="1" dirty="0"/>
              <a:t>Isaiah 49</a:t>
            </a:r>
          </a:p>
          <a:p>
            <a:pPr>
              <a:spcBef>
                <a:spcPts val="0"/>
              </a:spcBef>
            </a:pPr>
            <a:r>
              <a:rPr lang="en-US" sz="2800" b="1" dirty="0"/>
              <a:t>Memory Verse:  Isaiah 49:13</a:t>
            </a:r>
          </a:p>
          <a:p>
            <a:pPr>
              <a:spcBef>
                <a:spcPts val="0"/>
              </a:spcBef>
            </a:pPr>
            <a:r>
              <a:rPr lang="en-US" sz="2800" b="1" dirty="0"/>
              <a:t>Dr. Constable’s Notes, pp. 335-348; </a:t>
            </a:r>
            <a:r>
              <a:rPr lang="en-US" sz="2800" b="1" dirty="0" err="1"/>
              <a:t>Motyer</a:t>
            </a:r>
            <a:r>
              <a:rPr lang="en-US" sz="2800" b="1" dirty="0"/>
              <a:t>, pp. 383-396</a:t>
            </a:r>
          </a:p>
          <a:p>
            <a:pPr>
              <a:spcBef>
                <a:spcPts val="0"/>
              </a:spcBef>
            </a:pPr>
            <a:r>
              <a:rPr lang="en-US" sz="2800" b="1" dirty="0"/>
              <a:t>Refreshment Host: Group E</a:t>
            </a:r>
          </a:p>
          <a:p>
            <a:endParaRPr lang="en-US" sz="2800" dirty="0"/>
          </a:p>
        </p:txBody>
      </p:sp>
      <p:sp>
        <p:nvSpPr>
          <p:cNvPr id="36869" name="Slide Number Placeholder 5">
            <a:extLst>
              <a:ext uri="{FF2B5EF4-FFF2-40B4-BE49-F238E27FC236}">
                <a16:creationId xmlns:a16="http://schemas.microsoft.com/office/drawing/2014/main" id="{8CF95EE2-3105-1987-C682-F1924A633EC2}"/>
              </a:ext>
            </a:extLst>
          </p:cNvPr>
          <p:cNvSpPr>
            <a:spLocks noGrp="1" noChangeArrowheads="1"/>
          </p:cNvSpPr>
          <p:nvPr>
            <p:ph type="sldNum" sz="quarter" idx="12"/>
          </p:nvPr>
        </p:nvSpPr>
        <p:spPr bwMode="auto">
          <a:xfrm>
            <a:off x="11215688" y="6519863"/>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3E9D9CB-99D2-450F-A5DB-259783C7A8FF}" type="slidenum">
              <a:rPr lang="en-US" altLang="en-US" smtClean="0"/>
              <a:pPr/>
              <a:t>6</a:t>
            </a:fld>
            <a:endParaRPr lang="en-US" altLang="en-US"/>
          </a:p>
        </p:txBody>
      </p:sp>
      <p:sp>
        <p:nvSpPr>
          <p:cNvPr id="4" name="Date Placeholder 3">
            <a:extLst>
              <a:ext uri="{FF2B5EF4-FFF2-40B4-BE49-F238E27FC236}">
                <a16:creationId xmlns:a16="http://schemas.microsoft.com/office/drawing/2014/main" id="{FFF423C3-3CBF-8E3D-5F4E-EC4E010E97A3}"/>
              </a:ext>
            </a:extLst>
          </p:cNvPr>
          <p:cNvSpPr>
            <a:spLocks noGrp="1"/>
          </p:cNvSpPr>
          <p:nvPr>
            <p:ph type="dt" sz="half" idx="10"/>
          </p:nvPr>
        </p:nvSpPr>
        <p:spPr/>
        <p:txBody>
          <a:bodyPr/>
          <a:lstStyle/>
          <a:p>
            <a:pPr>
              <a:defRPr/>
            </a:pPr>
            <a:r>
              <a:rPr lang="en-US"/>
              <a:t>December 14, 2023</a:t>
            </a:r>
          </a:p>
        </p:txBody>
      </p:sp>
      <p:sp>
        <p:nvSpPr>
          <p:cNvPr id="5" name="Footer Placeholder 4">
            <a:extLst>
              <a:ext uri="{FF2B5EF4-FFF2-40B4-BE49-F238E27FC236}">
                <a16:creationId xmlns:a16="http://schemas.microsoft.com/office/drawing/2014/main" id="{6B3F8768-DE73-F337-1E0D-4EF10C2B8D5C}"/>
              </a:ext>
            </a:extLst>
          </p:cNvPr>
          <p:cNvSpPr>
            <a:spLocks noGrp="1"/>
          </p:cNvSpPr>
          <p:nvPr>
            <p:ph type="ftr" sz="quarter" idx="11"/>
          </p:nvPr>
        </p:nvSpPr>
        <p:spPr/>
        <p:txBody>
          <a:bodyPr/>
          <a:lstStyle/>
          <a:p>
            <a:pPr>
              <a:defRPr/>
            </a:pPr>
            <a:r>
              <a:rPr lang="en-US"/>
              <a:t>Isaiah 49:1-26</a:t>
            </a:r>
          </a:p>
        </p:txBody>
      </p:sp>
    </p:spTree>
    <p:extLst>
      <p:ext uri="{BB962C8B-B14F-4D97-AF65-F5344CB8AC3E}">
        <p14:creationId xmlns:p14="http://schemas.microsoft.com/office/powerpoint/2010/main" val="1312080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25549" y="261532"/>
            <a:ext cx="10972800" cy="1143000"/>
          </a:xfrm>
        </p:spPr>
        <p:txBody>
          <a:bodyPr/>
          <a:lstStyle/>
          <a:p>
            <a:r>
              <a:rPr lang="en-US" altLang="en-US" sz="4800" b="1" dirty="0"/>
              <a:t>Memory Verse</a:t>
            </a:r>
          </a:p>
        </p:txBody>
      </p:sp>
      <p:sp>
        <p:nvSpPr>
          <p:cNvPr id="3" name="Content Placeholder 2"/>
          <p:cNvSpPr>
            <a:spLocks noGrp="1"/>
          </p:cNvSpPr>
          <p:nvPr>
            <p:ph idx="1"/>
          </p:nvPr>
        </p:nvSpPr>
        <p:spPr>
          <a:xfrm>
            <a:off x="639726" y="1295400"/>
            <a:ext cx="10972800" cy="4525963"/>
          </a:xfrm>
        </p:spPr>
        <p:txBody>
          <a:bodyPr/>
          <a:lstStyle/>
          <a:p>
            <a:pPr marL="0" indent="0">
              <a:spcAft>
                <a:spcPts val="600"/>
              </a:spcAft>
              <a:buNone/>
              <a:defRPr/>
            </a:pPr>
            <a:endParaRPr lang="en-US" altLang="en-US" sz="3600" b="1" dirty="0"/>
          </a:p>
          <a:p>
            <a:pPr marL="0" indent="0">
              <a:spcAft>
                <a:spcPts val="600"/>
              </a:spcAft>
              <a:buNone/>
              <a:defRPr/>
            </a:pPr>
            <a:r>
              <a:rPr lang="en-US" altLang="en-US" sz="4000" b="1" dirty="0"/>
              <a:t>Isaiah 49:13 (ESV)</a:t>
            </a:r>
          </a:p>
          <a:p>
            <a:pPr marL="0" indent="0" algn="ctr">
              <a:spcAft>
                <a:spcPts val="600"/>
              </a:spcAft>
              <a:buNone/>
              <a:defRPr/>
            </a:pPr>
            <a:r>
              <a:rPr lang="en-US" sz="4000" b="1" i="1" dirty="0">
                <a:cs typeface="Baguet Script" panose="020F0502020204030204" pitchFamily="34" charset="0"/>
              </a:rPr>
              <a:t>Sing for joy, O heavens, and exult, O earth; break forth, O mountains, into singing! For the LORD has comforted his people and will have compassion on his afflicted. </a:t>
            </a:r>
          </a:p>
          <a:p>
            <a:pPr marL="0" indent="0" algn="ctr">
              <a:spcAft>
                <a:spcPts val="600"/>
              </a:spcAft>
              <a:buNone/>
              <a:defRPr/>
            </a:pPr>
            <a:r>
              <a:rPr lang="en-US" altLang="en-US" sz="4000" b="1" dirty="0"/>
              <a:t>                                                             Isaiah 49:13 (ESV)</a:t>
            </a:r>
          </a:p>
          <a:p>
            <a:pPr>
              <a:defRPr/>
            </a:pPr>
            <a:endParaRPr lang="en-US" sz="3600" dirty="0"/>
          </a:p>
        </p:txBody>
      </p:sp>
      <p:sp>
        <p:nvSpPr>
          <p:cNvPr id="24582"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24ABF4-061B-4220-AA0E-1415D11888CE}" type="slidenum">
              <a:rPr lang="en-US" altLang="en-US"/>
              <a:pPr/>
              <a:t>7</a:t>
            </a:fld>
            <a:endParaRPr lang="en-US" altLang="en-US" dirty="0"/>
          </a:p>
        </p:txBody>
      </p:sp>
      <p:sp>
        <p:nvSpPr>
          <p:cNvPr id="2" name="Date Placeholder 1">
            <a:extLst>
              <a:ext uri="{FF2B5EF4-FFF2-40B4-BE49-F238E27FC236}">
                <a16:creationId xmlns:a16="http://schemas.microsoft.com/office/drawing/2014/main" id="{21BEF06E-AB64-75D2-E8B2-4AA4D703AA7C}"/>
              </a:ext>
            </a:extLst>
          </p:cNvPr>
          <p:cNvSpPr>
            <a:spLocks noGrp="1"/>
          </p:cNvSpPr>
          <p:nvPr>
            <p:ph type="dt" sz="half" idx="10"/>
          </p:nvPr>
        </p:nvSpPr>
        <p:spPr/>
        <p:txBody>
          <a:bodyPr/>
          <a:lstStyle/>
          <a:p>
            <a:pPr>
              <a:defRPr/>
            </a:pPr>
            <a:r>
              <a:rPr lang="en-US"/>
              <a:t>December 14, 2023</a:t>
            </a:r>
          </a:p>
        </p:txBody>
      </p:sp>
      <p:sp>
        <p:nvSpPr>
          <p:cNvPr id="4" name="Footer Placeholder 3">
            <a:extLst>
              <a:ext uri="{FF2B5EF4-FFF2-40B4-BE49-F238E27FC236}">
                <a16:creationId xmlns:a16="http://schemas.microsoft.com/office/drawing/2014/main" id="{8039941D-CF36-D47D-3062-2EFE193379F3}"/>
              </a:ext>
            </a:extLst>
          </p:cNvPr>
          <p:cNvSpPr>
            <a:spLocks noGrp="1"/>
          </p:cNvSpPr>
          <p:nvPr>
            <p:ph type="ftr" sz="quarter" idx="11"/>
          </p:nvPr>
        </p:nvSpPr>
        <p:spPr/>
        <p:txBody>
          <a:bodyPr/>
          <a:lstStyle/>
          <a:p>
            <a:pPr>
              <a:defRPr/>
            </a:pPr>
            <a:r>
              <a:rPr lang="en-US"/>
              <a:t>Isaiah 49:1-26</a:t>
            </a:r>
          </a:p>
        </p:txBody>
      </p:sp>
    </p:spTree>
    <p:extLst>
      <p:ext uri="{BB962C8B-B14F-4D97-AF65-F5344CB8AC3E}">
        <p14:creationId xmlns:p14="http://schemas.microsoft.com/office/powerpoint/2010/main" val="3400259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9600" y="0"/>
            <a:ext cx="10972800" cy="1143000"/>
          </a:xfrm>
        </p:spPr>
        <p:txBody>
          <a:bodyPr/>
          <a:lstStyle/>
          <a:p>
            <a:r>
              <a:rPr lang="en-US" altLang="en-US" b="1" dirty="0"/>
              <a:t>Isaiah Outline</a:t>
            </a:r>
          </a:p>
        </p:txBody>
      </p:sp>
      <p:sp>
        <p:nvSpPr>
          <p:cNvPr id="32773"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0193808-E6A5-49F0-AC39-2358EB306C33}" type="slidenum">
              <a:rPr lang="en-US" altLang="en-US" smtClean="0"/>
              <a:pPr/>
              <a:t>8</a:t>
            </a:fld>
            <a:endParaRPr lang="en-US" altLang="en-US"/>
          </a:p>
        </p:txBody>
      </p:sp>
      <p:graphicFrame>
        <p:nvGraphicFramePr>
          <p:cNvPr id="8" name="Table 7"/>
          <p:cNvGraphicFramePr>
            <a:graphicFrameLocks noGrp="1"/>
          </p:cNvGraphicFramePr>
          <p:nvPr/>
        </p:nvGraphicFramePr>
        <p:xfrm>
          <a:off x="258132" y="1465748"/>
          <a:ext cx="11672564" cy="5000925"/>
        </p:xfrm>
        <a:graphic>
          <a:graphicData uri="http://schemas.openxmlformats.org/drawingml/2006/table">
            <a:tbl>
              <a:tblPr/>
              <a:tblGrid>
                <a:gridCol w="1091547">
                  <a:extLst>
                    <a:ext uri="{9D8B030D-6E8A-4147-A177-3AD203B41FA5}">
                      <a16:colId xmlns:a16="http://schemas.microsoft.com/office/drawing/2014/main" val="20000"/>
                    </a:ext>
                  </a:extLst>
                </a:gridCol>
                <a:gridCol w="554580">
                  <a:extLst>
                    <a:ext uri="{9D8B030D-6E8A-4147-A177-3AD203B41FA5}">
                      <a16:colId xmlns:a16="http://schemas.microsoft.com/office/drawing/2014/main" val="20001"/>
                    </a:ext>
                  </a:extLst>
                </a:gridCol>
                <a:gridCol w="554580">
                  <a:extLst>
                    <a:ext uri="{9D8B030D-6E8A-4147-A177-3AD203B41FA5}">
                      <a16:colId xmlns:a16="http://schemas.microsoft.com/office/drawing/2014/main" val="20002"/>
                    </a:ext>
                  </a:extLst>
                </a:gridCol>
                <a:gridCol w="554580">
                  <a:extLst>
                    <a:ext uri="{9D8B030D-6E8A-4147-A177-3AD203B41FA5}">
                      <a16:colId xmlns:a16="http://schemas.microsoft.com/office/drawing/2014/main" val="20003"/>
                    </a:ext>
                  </a:extLst>
                </a:gridCol>
                <a:gridCol w="554580">
                  <a:extLst>
                    <a:ext uri="{9D8B030D-6E8A-4147-A177-3AD203B41FA5}">
                      <a16:colId xmlns:a16="http://schemas.microsoft.com/office/drawing/2014/main" val="20004"/>
                    </a:ext>
                  </a:extLst>
                </a:gridCol>
                <a:gridCol w="554580">
                  <a:extLst>
                    <a:ext uri="{9D8B030D-6E8A-4147-A177-3AD203B41FA5}">
                      <a16:colId xmlns:a16="http://schemas.microsoft.com/office/drawing/2014/main" val="20005"/>
                    </a:ext>
                  </a:extLst>
                </a:gridCol>
                <a:gridCol w="554580">
                  <a:extLst>
                    <a:ext uri="{9D8B030D-6E8A-4147-A177-3AD203B41FA5}">
                      <a16:colId xmlns:a16="http://schemas.microsoft.com/office/drawing/2014/main" val="20006"/>
                    </a:ext>
                  </a:extLst>
                </a:gridCol>
                <a:gridCol w="554580">
                  <a:extLst>
                    <a:ext uri="{9D8B030D-6E8A-4147-A177-3AD203B41FA5}">
                      <a16:colId xmlns:a16="http://schemas.microsoft.com/office/drawing/2014/main" val="20007"/>
                    </a:ext>
                  </a:extLst>
                </a:gridCol>
                <a:gridCol w="554580">
                  <a:extLst>
                    <a:ext uri="{9D8B030D-6E8A-4147-A177-3AD203B41FA5}">
                      <a16:colId xmlns:a16="http://schemas.microsoft.com/office/drawing/2014/main" val="20008"/>
                    </a:ext>
                  </a:extLst>
                </a:gridCol>
                <a:gridCol w="1682086">
                  <a:extLst>
                    <a:ext uri="{9D8B030D-6E8A-4147-A177-3AD203B41FA5}">
                      <a16:colId xmlns:a16="http://schemas.microsoft.com/office/drawing/2014/main" val="20009"/>
                    </a:ext>
                  </a:extLst>
                </a:gridCol>
                <a:gridCol w="1261893">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gridCol w="152400">
                  <a:extLst>
                    <a:ext uri="{9D8B030D-6E8A-4147-A177-3AD203B41FA5}">
                      <a16:colId xmlns:a16="http://schemas.microsoft.com/office/drawing/2014/main" val="3696222143"/>
                    </a:ext>
                  </a:extLst>
                </a:gridCol>
                <a:gridCol w="372478">
                  <a:extLst>
                    <a:ext uri="{9D8B030D-6E8A-4147-A177-3AD203B41FA5}">
                      <a16:colId xmlns:a16="http://schemas.microsoft.com/office/drawing/2014/main" val="3693788791"/>
                    </a:ext>
                  </a:extLst>
                </a:gridCol>
                <a:gridCol w="554580">
                  <a:extLst>
                    <a:ext uri="{9D8B030D-6E8A-4147-A177-3AD203B41FA5}">
                      <a16:colId xmlns:a16="http://schemas.microsoft.com/office/drawing/2014/main" val="20013"/>
                    </a:ext>
                  </a:extLst>
                </a:gridCol>
                <a:gridCol w="554580">
                  <a:extLst>
                    <a:ext uri="{9D8B030D-6E8A-4147-A177-3AD203B41FA5}">
                      <a16:colId xmlns:a16="http://schemas.microsoft.com/office/drawing/2014/main" val="20014"/>
                    </a:ext>
                  </a:extLst>
                </a:gridCol>
                <a:gridCol w="554580">
                  <a:extLst>
                    <a:ext uri="{9D8B030D-6E8A-4147-A177-3AD203B41FA5}">
                      <a16:colId xmlns:a16="http://schemas.microsoft.com/office/drawing/2014/main" val="20015"/>
                    </a:ext>
                  </a:extLst>
                </a:gridCol>
                <a:gridCol w="554580">
                  <a:extLst>
                    <a:ext uri="{9D8B030D-6E8A-4147-A177-3AD203B41FA5}">
                      <a16:colId xmlns:a16="http://schemas.microsoft.com/office/drawing/2014/main" val="20016"/>
                    </a:ext>
                  </a:extLst>
                </a:gridCol>
              </a:tblGrid>
              <a:tr h="463553">
                <a:tc rowSpan="2">
                  <a:txBody>
                    <a:bodyPr/>
                    <a:lstStyle/>
                    <a:p>
                      <a:pPr algn="ctr" fontAlgn="ctr"/>
                      <a:r>
                        <a:rPr lang="en-US" sz="2300" b="1" i="0" u="none" strike="noStrike" dirty="0">
                          <a:solidFill>
                            <a:schemeClr val="tx1"/>
                          </a:solidFill>
                          <a:effectLst/>
                          <a:latin typeface="Calibri" panose="020F0502020204030204" pitchFamily="34" charset="0"/>
                        </a:rPr>
                        <a:t>Focus</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300" b="1" i="0" u="none" strike="noStrike" dirty="0">
                          <a:solidFill>
                            <a:schemeClr val="tx1"/>
                          </a:solidFill>
                          <a:effectLst/>
                          <a:latin typeface="Calibri" panose="020F0502020204030204" pitchFamily="34" charset="0"/>
                        </a:rPr>
                        <a:t>Prophecies of Condemnation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300" b="1" i="0" u="none" strike="noStrike" dirty="0">
                          <a:solidFill>
                            <a:schemeClr val="tx1"/>
                          </a:solidFill>
                          <a:effectLst/>
                          <a:latin typeface="Calibri" panose="020F0502020204030204" pitchFamily="34" charset="0"/>
                        </a:rPr>
                        <a:t>Historical Parenthesis</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7">
                  <a:txBody>
                    <a:bodyPr/>
                    <a:lstStyle/>
                    <a:p>
                      <a:pPr algn="ctr" fontAlgn="ctr"/>
                      <a:r>
                        <a:rPr lang="en-US" sz="2300" b="1" i="0" u="none" strike="noStrike" dirty="0">
                          <a:solidFill>
                            <a:schemeClr val="tx1"/>
                          </a:solidFill>
                          <a:effectLst/>
                          <a:latin typeface="Calibri" panose="020F0502020204030204" pitchFamily="34" charset="0"/>
                        </a:rPr>
                        <a:t>Prophecies of Comfort</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8932">
                <a:tc vMerge="1">
                  <a:txBody>
                    <a:bodyPr/>
                    <a:lstStyle/>
                    <a:p>
                      <a:endParaRPr lang="en-US"/>
                    </a:p>
                  </a:txBody>
                  <a:tcPr/>
                </a:tc>
                <a:tc>
                  <a:txBody>
                    <a:bodyPr/>
                    <a:lstStyle/>
                    <a:p>
                      <a:pPr algn="ctr" fontAlgn="b"/>
                      <a:r>
                        <a:rPr lang="en-US" sz="1400" b="1" i="0" u="none" strike="noStrike">
                          <a:solidFill>
                            <a:schemeClr val="tx1"/>
                          </a:solidFill>
                          <a:effectLst/>
                          <a:latin typeface="Calibri" panose="020F0502020204030204" pitchFamily="34" charset="0"/>
                        </a:rPr>
                        <a:t>1:1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400" b="1" i="0" u="none" strike="noStrike">
                          <a:solidFill>
                            <a:schemeClr val="tx1"/>
                          </a:solidFill>
                          <a:effectLst/>
                          <a:latin typeface="Calibri" panose="020F0502020204030204" pitchFamily="34" charset="0"/>
                        </a:rPr>
                        <a:t> 35:10</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400" b="1" i="0" u="none" strike="noStrike">
                          <a:solidFill>
                            <a:schemeClr val="tx1"/>
                          </a:solidFill>
                          <a:effectLst/>
                          <a:latin typeface="Calibri" panose="020F0502020204030204" pitchFamily="34" charset="0"/>
                        </a:rPr>
                        <a:t>  36:1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                   39:8</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sz="1400" b="1" i="0" u="none" strike="noStrike">
                          <a:solidFill>
                            <a:schemeClr val="tx1"/>
                          </a:solidFill>
                          <a:effectLst/>
                          <a:latin typeface="Calibri" panose="020F0502020204030204" pitchFamily="34" charset="0"/>
                        </a:rPr>
                        <a:t>40:1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66:24</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318097">
                <a:tc>
                  <a:txBody>
                    <a:bodyPr/>
                    <a:lstStyle/>
                    <a:p>
                      <a:pPr algn="ctr" fontAlgn="ctr"/>
                      <a:r>
                        <a:rPr lang="en-US" sz="2700" b="1" i="0" u="none" strike="noStrike" dirty="0">
                          <a:solidFill>
                            <a:schemeClr val="tx1"/>
                          </a:solidFill>
                          <a:effectLst/>
                          <a:latin typeface="Calibri" panose="020F0502020204030204" pitchFamily="34" charset="0"/>
                        </a:rPr>
                        <a:t>Divisions</a:t>
                      </a:r>
                    </a:p>
                  </a:txBody>
                  <a:tcPr marL="5588" marR="5588" marT="4619"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Judah</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the Nation</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Against the Day of the Lord</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of Judgement and Blessing</a:t>
                      </a:r>
                    </a:p>
                  </a:txBody>
                  <a:tcPr marL="88669" marR="88669" marT="44335" marB="44335"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100" b="1" i="0" u="none" strike="noStrike" dirty="0">
                          <a:solidFill>
                            <a:schemeClr val="tx1"/>
                          </a:solidFill>
                          <a:effectLst/>
                          <a:latin typeface="Calibri" panose="020F0502020204030204" pitchFamily="34" charset="0"/>
                        </a:rPr>
                        <a:t>Sickness and Sin</a:t>
                      </a:r>
                    </a:p>
                  </a:txBody>
                  <a:tcPr marL="160934" marR="160934" marT="133004" marB="133004"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100" b="1" i="0" u="none" strike="noStrike" dirty="0">
                          <a:solidFill>
                            <a:schemeClr val="tx1"/>
                          </a:solidFill>
                          <a:effectLst/>
                          <a:latin typeface="Calibri" panose="020F0502020204030204" pitchFamily="34" charset="0"/>
                        </a:rPr>
                        <a:t>Hezekiah’s Salvation</a:t>
                      </a:r>
                    </a:p>
                  </a:txBody>
                  <a:tcPr marL="160934" marR="160934" marT="133004" marB="133004"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2100" b="1" i="0" u="none" strike="noStrike" dirty="0">
                          <a:solidFill>
                            <a:schemeClr val="tx1"/>
                          </a:solidFill>
                          <a:effectLst/>
                          <a:latin typeface="Calibri" panose="020F0502020204030204" pitchFamily="34" charset="0"/>
                        </a:rPr>
                        <a:t>Israel’s Deliverance</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Deliverer</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Glorious Future</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48459">
                <a:tc>
                  <a:txBody>
                    <a:bodyPr/>
                    <a:lstStyle/>
                    <a:p>
                      <a:pPr algn="l" fontAlgn="b"/>
                      <a:r>
                        <a:rPr lang="en-US" sz="1600" b="1" i="0" u="none" strike="noStrike" dirty="0">
                          <a:solidFill>
                            <a:schemeClr val="tx1"/>
                          </a:solidFill>
                          <a:effectLst/>
                          <a:latin typeface="Calibri" panose="020F0502020204030204" pitchFamily="34" charset="0"/>
                        </a:rPr>
                        <a:t> </a:t>
                      </a:r>
                    </a:p>
                  </a:txBody>
                  <a:tcPr marL="5588" marR="5588" marT="46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a:solidFill>
                            <a:schemeClr val="tx1"/>
                          </a:solidFill>
                          <a:effectLst/>
                          <a:latin typeface="Calibri" panose="020F0502020204030204" pitchFamily="34" charset="0"/>
                        </a:rPr>
                        <a:t>1:1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12:6</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13:1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23:18</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24:1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27:13</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28:1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35:10</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36:1</a:t>
                      </a:r>
                      <a:endParaRPr lang="en-US" sz="1300" b="1" i="0" u="none" strike="noStrike" dirty="0">
                        <a:solidFill>
                          <a:schemeClr val="tx1"/>
                        </a:solidFill>
                        <a:effectLst/>
                        <a:latin typeface="Calibri" panose="020F0502020204030204" pitchFamily="34" charset="0"/>
                      </a:endParaRP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39:8</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40:1</a:t>
                      </a:r>
                      <a:endParaRPr lang="en-US" sz="1300" b="1" i="0" u="none" strike="noStrike" dirty="0">
                        <a:solidFill>
                          <a:schemeClr val="tx1"/>
                        </a:solidFill>
                        <a:effectLst/>
                        <a:latin typeface="Calibri" panose="020F0502020204030204" pitchFamily="34" charset="0"/>
                      </a:endParaRP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300" b="1" i="0" u="none" strike="noStrike">
                          <a:solidFill>
                            <a:schemeClr val="tx1"/>
                          </a:solidFill>
                          <a:effectLst/>
                          <a:latin typeface="Calibri" panose="020F0502020204030204" pitchFamily="34" charset="0"/>
                        </a:rPr>
                        <a:t>48:22</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49:1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57:21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58:1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66:24</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7971">
                <a:tc rowSpan="2">
                  <a:txBody>
                    <a:bodyPr/>
                    <a:lstStyle/>
                    <a:p>
                      <a:pPr algn="ctr" fontAlgn="b"/>
                      <a:r>
                        <a:rPr lang="en-US" sz="2300" b="1" i="0" u="none" strike="noStrike" dirty="0">
                          <a:solidFill>
                            <a:schemeClr val="tx1"/>
                          </a:solidFill>
                          <a:effectLst/>
                          <a:latin typeface="Calibri" panose="020F0502020204030204" pitchFamily="34" charset="0"/>
                        </a:rPr>
                        <a:t>Topics</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100" b="1" i="0" u="none" strike="noStrike" dirty="0">
                          <a:solidFill>
                            <a:schemeClr val="tx1"/>
                          </a:solidFill>
                          <a:effectLst/>
                          <a:latin typeface="Calibri" panose="020F0502020204030204" pitchFamily="34" charset="0"/>
                        </a:rPr>
                        <a:t>Prophetic</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Historic</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Messianic</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37971">
                <a:tc vMerge="1">
                  <a:txBody>
                    <a:bodyPr/>
                    <a:lstStyle/>
                    <a:p>
                      <a:endParaRPr lang="en-US"/>
                    </a:p>
                  </a:txBody>
                  <a:tcPr/>
                </a:tc>
                <a:tc gridSpan="8">
                  <a:txBody>
                    <a:bodyPr/>
                    <a:lstStyle/>
                    <a:p>
                      <a:pPr algn="ctr" fontAlgn="b"/>
                      <a:r>
                        <a:rPr lang="en-US" sz="2100" b="1" i="0" u="none" strike="noStrike" dirty="0">
                          <a:solidFill>
                            <a:schemeClr val="tx1"/>
                          </a:solidFill>
                          <a:effectLst/>
                          <a:latin typeface="Calibri" panose="020F0502020204030204" pitchFamily="34" charset="0"/>
                        </a:rPr>
                        <a:t>Judgement</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Transition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Hope</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37971">
                <a:tc>
                  <a:txBody>
                    <a:bodyPr/>
                    <a:lstStyle/>
                    <a:p>
                      <a:pPr algn="ctr" fontAlgn="b"/>
                      <a:r>
                        <a:rPr lang="en-US" sz="2300" b="1" i="0" u="none" strike="noStrike" dirty="0">
                          <a:solidFill>
                            <a:schemeClr val="tx1"/>
                          </a:solidFill>
                          <a:effectLst/>
                          <a:latin typeface="Calibri" panose="020F0502020204030204" pitchFamily="34" charset="0"/>
                        </a:rPr>
                        <a:t>Place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Israel &amp; Judah</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37971">
                <a:tc>
                  <a:txBody>
                    <a:bodyPr/>
                    <a:lstStyle/>
                    <a:p>
                      <a:pPr algn="ctr" fontAlgn="b"/>
                      <a:r>
                        <a:rPr lang="en-US" sz="2300" b="1" i="0" u="none" strike="noStrike" dirty="0">
                          <a:solidFill>
                            <a:schemeClr val="tx1"/>
                          </a:solidFill>
                          <a:effectLst/>
                          <a:latin typeface="Calibri" panose="020F0502020204030204" pitchFamily="34" charset="0"/>
                        </a:rPr>
                        <a:t>Time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740 - 680 B.C.</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32775" name="TextBox 9"/>
          <p:cNvSpPr txBox="1">
            <a:spLocks noChangeArrowheads="1"/>
          </p:cNvSpPr>
          <p:nvPr/>
        </p:nvSpPr>
        <p:spPr bwMode="auto">
          <a:xfrm>
            <a:off x="201613" y="6419852"/>
            <a:ext cx="47182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marL="2284413" indent="1588" defTabSz="912813" eaLnBrk="0" fontAlgn="base" hangingPunct="0">
              <a:spcBef>
                <a:spcPct val="0"/>
              </a:spcBef>
              <a:spcAft>
                <a:spcPct val="0"/>
              </a:spcAft>
              <a:defRPr>
                <a:solidFill>
                  <a:schemeClr val="tx1"/>
                </a:solidFill>
                <a:latin typeface="Calibri" panose="020F0502020204030204" pitchFamily="34" charset="0"/>
              </a:defRPr>
            </a:lvl6pPr>
            <a:lvl7pPr marL="2741613" indent="1588" defTabSz="912813" eaLnBrk="0" fontAlgn="base" hangingPunct="0">
              <a:spcBef>
                <a:spcPct val="0"/>
              </a:spcBef>
              <a:spcAft>
                <a:spcPct val="0"/>
              </a:spcAft>
              <a:defRPr>
                <a:solidFill>
                  <a:schemeClr val="tx1"/>
                </a:solidFill>
                <a:latin typeface="Calibri" panose="020F0502020204030204" pitchFamily="34" charset="0"/>
              </a:defRPr>
            </a:lvl7pPr>
            <a:lvl8pPr marL="3198813" indent="1588" defTabSz="912813" eaLnBrk="0" fontAlgn="base" hangingPunct="0">
              <a:spcBef>
                <a:spcPct val="0"/>
              </a:spcBef>
              <a:spcAft>
                <a:spcPct val="0"/>
              </a:spcAft>
              <a:defRPr>
                <a:solidFill>
                  <a:schemeClr val="tx1"/>
                </a:solidFill>
                <a:latin typeface="Calibri" panose="020F0502020204030204" pitchFamily="34" charset="0"/>
              </a:defRPr>
            </a:lvl8pPr>
            <a:lvl9pPr marL="3656013" indent="1588" defTabSz="912813" eaLnBrk="0" fontAlgn="base" hangingPunct="0">
              <a:spcBef>
                <a:spcPct val="0"/>
              </a:spcBef>
              <a:spcAft>
                <a:spcPct val="0"/>
              </a:spcAft>
              <a:defRPr>
                <a:solidFill>
                  <a:schemeClr val="tx1"/>
                </a:solidFill>
                <a:latin typeface="Calibri" panose="020F0502020204030204" pitchFamily="34" charset="0"/>
              </a:defRPr>
            </a:lvl9pPr>
          </a:lstStyle>
          <a:p>
            <a:pPr marL="0" lvl="1"/>
            <a:r>
              <a:rPr lang="en-US" altLang="en-US" sz="1000" dirty="0"/>
              <a:t>Bruce Wilkinson and Kenneth Boa, Talk Thru the Bible </a:t>
            </a:r>
            <a:r>
              <a:rPr lang="en-US" altLang="en-US" sz="1000"/>
              <a:t>(Nashville: </a:t>
            </a:r>
            <a:r>
              <a:rPr lang="en-US" altLang="en-US" sz="1000" dirty="0"/>
              <a:t>T. Nelson, 1983), 189.</a:t>
            </a:r>
            <a:endParaRPr lang="en-US" altLang="en-US" sz="1400" dirty="0"/>
          </a:p>
        </p:txBody>
      </p:sp>
      <p:sp>
        <p:nvSpPr>
          <p:cNvPr id="6" name="Arrow: Right 1">
            <a:extLst>
              <a:ext uri="{FF2B5EF4-FFF2-40B4-BE49-F238E27FC236}">
                <a16:creationId xmlns:a16="http://schemas.microsoft.com/office/drawing/2014/main" id="{B4B9CC16-E6CF-FDAC-7FEB-CE78AC48E442}"/>
              </a:ext>
            </a:extLst>
          </p:cNvPr>
          <p:cNvSpPr/>
          <p:nvPr/>
        </p:nvSpPr>
        <p:spPr>
          <a:xfrm rot="17274955">
            <a:off x="9223558" y="4879961"/>
            <a:ext cx="736660" cy="3429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42">
              <a:defRPr/>
            </a:pPr>
            <a:endParaRPr lang="en-US">
              <a:solidFill>
                <a:prstClr val="white"/>
              </a:solidFill>
              <a:latin typeface="Calibri"/>
            </a:endParaRPr>
          </a:p>
        </p:txBody>
      </p:sp>
      <p:sp>
        <p:nvSpPr>
          <p:cNvPr id="9" name="Rectangle 8">
            <a:extLst>
              <a:ext uri="{FF2B5EF4-FFF2-40B4-BE49-F238E27FC236}">
                <a16:creationId xmlns:a16="http://schemas.microsoft.com/office/drawing/2014/main" id="{D03C9EA7-272B-BF02-EE27-9566E070D2A1}"/>
              </a:ext>
            </a:extLst>
          </p:cNvPr>
          <p:cNvSpPr/>
          <p:nvPr/>
        </p:nvSpPr>
        <p:spPr>
          <a:xfrm>
            <a:off x="9741682" y="2172620"/>
            <a:ext cx="1078718" cy="227207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42"/>
            <a:endParaRPr lang="en-US">
              <a:solidFill>
                <a:prstClr val="white"/>
              </a:solidFill>
              <a:latin typeface="Calibri"/>
            </a:endParaRPr>
          </a:p>
        </p:txBody>
      </p:sp>
      <p:sp>
        <p:nvSpPr>
          <p:cNvPr id="4" name="TextBox 3">
            <a:extLst>
              <a:ext uri="{FF2B5EF4-FFF2-40B4-BE49-F238E27FC236}">
                <a16:creationId xmlns:a16="http://schemas.microsoft.com/office/drawing/2014/main" id="{E27F9C1C-3810-F3D6-8764-2E753B66D557}"/>
              </a:ext>
            </a:extLst>
          </p:cNvPr>
          <p:cNvSpPr txBox="1"/>
          <p:nvPr/>
        </p:nvSpPr>
        <p:spPr>
          <a:xfrm>
            <a:off x="8458200" y="5562600"/>
            <a:ext cx="2057400" cy="369332"/>
          </a:xfrm>
          <a:prstGeom prst="rect">
            <a:avLst/>
          </a:prstGeom>
          <a:noFill/>
        </p:spPr>
        <p:txBody>
          <a:bodyPr wrap="square" rtlCol="0">
            <a:spAutoFit/>
          </a:bodyPr>
          <a:lstStyle/>
          <a:p>
            <a:pPr algn="ctr"/>
            <a:r>
              <a:rPr lang="en-US" b="1" dirty="0">
                <a:solidFill>
                  <a:srgbClr val="FF0000"/>
                </a:solidFill>
              </a:rPr>
              <a:t>We  Are Here!</a:t>
            </a:r>
          </a:p>
        </p:txBody>
      </p:sp>
      <p:sp>
        <p:nvSpPr>
          <p:cNvPr id="2" name="Date Placeholder 1">
            <a:extLst>
              <a:ext uri="{FF2B5EF4-FFF2-40B4-BE49-F238E27FC236}">
                <a16:creationId xmlns:a16="http://schemas.microsoft.com/office/drawing/2014/main" id="{22216033-B2DC-9F3A-4F8D-7FC38C3C72D9}"/>
              </a:ext>
            </a:extLst>
          </p:cNvPr>
          <p:cNvSpPr>
            <a:spLocks noGrp="1"/>
          </p:cNvSpPr>
          <p:nvPr>
            <p:ph type="dt" sz="half" idx="10"/>
          </p:nvPr>
        </p:nvSpPr>
        <p:spPr/>
        <p:txBody>
          <a:bodyPr/>
          <a:lstStyle/>
          <a:p>
            <a:pPr>
              <a:defRPr/>
            </a:pPr>
            <a:r>
              <a:rPr lang="en-US"/>
              <a:t>December 14, 2023</a:t>
            </a:r>
          </a:p>
        </p:txBody>
      </p:sp>
      <p:sp>
        <p:nvSpPr>
          <p:cNvPr id="3" name="Footer Placeholder 2">
            <a:extLst>
              <a:ext uri="{FF2B5EF4-FFF2-40B4-BE49-F238E27FC236}">
                <a16:creationId xmlns:a16="http://schemas.microsoft.com/office/drawing/2014/main" id="{592DECE9-6DF4-C349-A104-6E37796D9AA8}"/>
              </a:ext>
            </a:extLst>
          </p:cNvPr>
          <p:cNvSpPr>
            <a:spLocks noGrp="1"/>
          </p:cNvSpPr>
          <p:nvPr>
            <p:ph type="ftr" sz="quarter" idx="11"/>
          </p:nvPr>
        </p:nvSpPr>
        <p:spPr/>
        <p:txBody>
          <a:bodyPr/>
          <a:lstStyle/>
          <a:p>
            <a:pPr>
              <a:defRPr/>
            </a:pPr>
            <a:r>
              <a:rPr lang="en-US"/>
              <a:t>Isaiah 49:1-26</a:t>
            </a:r>
          </a:p>
        </p:txBody>
      </p:sp>
    </p:spTree>
    <p:extLst>
      <p:ext uri="{BB962C8B-B14F-4D97-AF65-F5344CB8AC3E}">
        <p14:creationId xmlns:p14="http://schemas.microsoft.com/office/powerpoint/2010/main" val="1329959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500"/>
                                        <p:tgtEl>
                                          <p:spTgt spid="35842"/>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6" grpId="1" animBg="1"/>
      <p:bldP spid="9" grpId="0" animBg="1"/>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57702</TotalTime>
  <Words>3810</Words>
  <Application>Microsoft Macintosh PowerPoint</Application>
  <PresentationFormat>Widescreen</PresentationFormat>
  <Paragraphs>312</Paragraphs>
  <Slides>25</Slides>
  <Notes>24</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25</vt:i4>
      </vt:variant>
    </vt:vector>
  </HeadingPairs>
  <TitlesOfParts>
    <vt:vector size="37" baseType="lpstr">
      <vt:lpstr>Arial</vt:lpstr>
      <vt:lpstr>Baguet Script</vt:lpstr>
      <vt:lpstr>Calibri</vt:lpstr>
      <vt:lpstr>Calibri Light</vt:lpstr>
      <vt:lpstr>Helvetica</vt:lpstr>
      <vt:lpstr>Office Theme</vt:lpstr>
      <vt:lpstr>3_Custom Design</vt:lpstr>
      <vt:lpstr>4_Custom Design</vt:lpstr>
      <vt:lpstr>5_Custom Design</vt:lpstr>
      <vt:lpstr>Custom Design</vt:lpstr>
      <vt:lpstr>1_Custom Design</vt:lpstr>
      <vt:lpstr>2_Custom Design</vt:lpstr>
      <vt:lpstr>WELCOME  TO  THE  MOB!</vt:lpstr>
      <vt:lpstr>Welcome to the MOB!</vt:lpstr>
      <vt:lpstr>Please Rise</vt:lpstr>
      <vt:lpstr>PowerPoint Presentation</vt:lpstr>
      <vt:lpstr>PowerPoint Presentation</vt:lpstr>
      <vt:lpstr>PowerPoint Presentation</vt:lpstr>
      <vt:lpstr>Our Isaiah Study</vt:lpstr>
      <vt:lpstr>Memory Verse</vt:lpstr>
      <vt:lpstr>Isaiah Outline</vt:lpstr>
      <vt:lpstr>Isaiah 49 Overview (Constable)</vt:lpstr>
      <vt:lpstr>Isaiah 49:1-4 The Servant’s Calling</vt:lpstr>
      <vt:lpstr>Isaiah 49:5-7 The Servant’s Calling</vt:lpstr>
      <vt:lpstr>Isaiah 49:8-10 The Servant’s Ministry</vt:lpstr>
      <vt:lpstr>Isaiah 49:11-13 The Servant’s Ministry</vt:lpstr>
      <vt:lpstr>Isaiah 49:14-17 Zion's prominence Before God </vt:lpstr>
      <vt:lpstr>Isaiah 49:18-20 Zion's prominence Before God </vt:lpstr>
      <vt:lpstr>Isaiah 49:21-23 Zion's prominence Before God </vt:lpstr>
      <vt:lpstr>Isaiah 49:24-26 Zion's prominence Before God </vt:lpstr>
      <vt:lpstr>Summary</vt:lpstr>
      <vt:lpstr>Next Meeting</vt:lpstr>
      <vt:lpstr>Questions &amp; Application Lowell’s Questions</vt:lpstr>
      <vt:lpstr>Questions &amp; Application Lowell’s Questions</vt:lpstr>
      <vt:lpstr>Closing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Joel Benson</cp:lastModifiedBy>
  <cp:revision>1217</cp:revision>
  <cp:lastPrinted>2023-10-03T17:48:27Z</cp:lastPrinted>
  <dcterms:created xsi:type="dcterms:W3CDTF">2012-01-22T12:15:41Z</dcterms:created>
  <dcterms:modified xsi:type="dcterms:W3CDTF">2023-12-11T00:21:54Z</dcterms:modified>
</cp:coreProperties>
</file>