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7" r:id="rId2"/>
  </p:sldMasterIdLst>
  <p:notesMasterIdLst>
    <p:notesMasterId r:id="rId37"/>
  </p:notesMasterIdLst>
  <p:handoutMasterIdLst>
    <p:handoutMasterId r:id="rId38"/>
  </p:handoutMasterIdLst>
  <p:sldIdLst>
    <p:sldId id="474" r:id="rId3"/>
    <p:sldId id="467" r:id="rId4"/>
    <p:sldId id="468" r:id="rId5"/>
    <p:sldId id="613" r:id="rId6"/>
    <p:sldId id="614" r:id="rId7"/>
    <p:sldId id="615" r:id="rId8"/>
    <p:sldId id="616" r:id="rId9"/>
    <p:sldId id="617" r:id="rId10"/>
    <p:sldId id="505" r:id="rId11"/>
    <p:sldId id="470" r:id="rId12"/>
    <p:sldId id="484" r:id="rId13"/>
    <p:sldId id="621" r:id="rId14"/>
    <p:sldId id="579" r:id="rId15"/>
    <p:sldId id="625" r:id="rId16"/>
    <p:sldId id="623" r:id="rId17"/>
    <p:sldId id="626" r:id="rId18"/>
    <p:sldId id="632" r:id="rId19"/>
    <p:sldId id="627" r:id="rId20"/>
    <p:sldId id="628" r:id="rId21"/>
    <p:sldId id="631" r:id="rId22"/>
    <p:sldId id="629" r:id="rId23"/>
    <p:sldId id="630" r:id="rId24"/>
    <p:sldId id="512" r:id="rId25"/>
    <p:sldId id="633" r:id="rId26"/>
    <p:sldId id="513" r:id="rId27"/>
    <p:sldId id="634" r:id="rId28"/>
    <p:sldId id="635" r:id="rId29"/>
    <p:sldId id="597" r:id="rId30"/>
    <p:sldId id="581" r:id="rId31"/>
    <p:sldId id="456" r:id="rId32"/>
    <p:sldId id="582" r:id="rId33"/>
    <p:sldId id="583" r:id="rId34"/>
    <p:sldId id="609" r:id="rId35"/>
    <p:sldId id="589" r:id="rId36"/>
  </p:sldIdLst>
  <p:sldSz cx="13004800" cy="7315200"/>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CC9900"/>
    <a:srgbClr val="FFFF00"/>
    <a:srgbClr val="CCECFF"/>
    <a:srgbClr val="99CCFF"/>
    <a:srgbClr val="75C5C7"/>
    <a:srgbClr val="FF9900"/>
    <a:srgbClr val="660033"/>
    <a:srgbClr val="EDD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6" autoAdjust="0"/>
    <p:restoredTop sz="94655" autoAdjust="0"/>
  </p:normalViewPr>
  <p:slideViewPr>
    <p:cSldViewPr>
      <p:cViewPr varScale="1">
        <p:scale>
          <a:sx n="100" d="100"/>
          <a:sy n="100" d="100"/>
        </p:scale>
        <p:origin x="96" y="558"/>
      </p:cViewPr>
      <p:guideLst>
        <p:guide orient="horz" pos="2304"/>
        <p:guide pos="409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18435" name="Rectangle 3"/>
          <p:cNvSpPr>
            <a:spLocks noGrp="1" noChangeArrowheads="1"/>
          </p:cNvSpPr>
          <p:nvPr>
            <p:ph type="dt" sz="quarter"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18436" name="Rectangle 4"/>
          <p:cNvSpPr>
            <a:spLocks noGrp="1" noChangeArrowheads="1"/>
          </p:cNvSpPr>
          <p:nvPr>
            <p:ph type="ftr" sz="quarter" idx="2"/>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18437" name="Rectangle 5"/>
          <p:cNvSpPr>
            <a:spLocks noGrp="1" noChangeArrowheads="1"/>
          </p:cNvSpPr>
          <p:nvPr>
            <p:ph type="sldNum" sz="quarter" idx="3"/>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7CD459D-E2F3-4FE0-BAEB-5D23A90BE640}" type="slidenum">
              <a:rPr lang="en-US"/>
              <a:pPr/>
              <a:t>‹#›</a:t>
            </a:fld>
            <a:endParaRPr lang="en-US"/>
          </a:p>
        </p:txBody>
      </p:sp>
    </p:spTree>
    <p:extLst>
      <p:ext uri="{BB962C8B-B14F-4D97-AF65-F5344CB8AC3E}">
        <p14:creationId xmlns:p14="http://schemas.microsoft.com/office/powerpoint/2010/main" val="390939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a:p>
        </p:txBody>
      </p:sp>
      <p:sp>
        <p:nvSpPr>
          <p:cNvPr id="45059" name="Rectangle 3"/>
          <p:cNvSpPr>
            <a:spLocks noGrp="1" noChangeArrowheads="1"/>
          </p:cNvSpPr>
          <p:nvPr>
            <p:ph type="dt" idx="1"/>
          </p:nvPr>
        </p:nvSpPr>
        <p:spPr bwMode="auto">
          <a:xfrm>
            <a:off x="4008705"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a:p>
        </p:txBody>
      </p:sp>
      <p:sp>
        <p:nvSpPr>
          <p:cNvPr id="4506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a:effectLst/>
        </p:spPr>
      </p:sp>
      <p:sp>
        <p:nvSpPr>
          <p:cNvPr id="45061" name="Rectangle 5"/>
          <p:cNvSpPr>
            <a:spLocks noGrp="1" noChangeArrowheads="1"/>
          </p:cNvSpPr>
          <p:nvPr>
            <p:ph type="body" sz="quarter" idx="3"/>
          </p:nvPr>
        </p:nvSpPr>
        <p:spPr bwMode="auto">
          <a:xfrm>
            <a:off x="707708" y="4447461"/>
            <a:ext cx="5661660"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2" name="Rectangle 6"/>
          <p:cNvSpPr>
            <a:spLocks noGrp="1" noChangeArrowheads="1"/>
          </p:cNvSpPr>
          <p:nvPr>
            <p:ph type="ftr" sz="quarter" idx="4"/>
          </p:nvPr>
        </p:nvSpPr>
        <p:spPr bwMode="auto">
          <a:xfrm>
            <a:off x="0"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a:p>
        </p:txBody>
      </p:sp>
      <p:sp>
        <p:nvSpPr>
          <p:cNvPr id="45063" name="Rectangle 7"/>
          <p:cNvSpPr>
            <a:spLocks noGrp="1" noChangeArrowheads="1"/>
          </p:cNvSpPr>
          <p:nvPr>
            <p:ph type="sldNum" sz="quarter" idx="5"/>
          </p:nvPr>
        </p:nvSpPr>
        <p:spPr bwMode="auto">
          <a:xfrm>
            <a:off x="4008705" y="8893296"/>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4D2B7343-4559-4655-B0BC-11E2F39BB687}" type="slidenum">
              <a:rPr lang="en-US"/>
              <a:pPr/>
              <a:t>‹#›</a:t>
            </a:fld>
            <a:endParaRPr lang="en-US"/>
          </a:p>
        </p:txBody>
      </p:sp>
    </p:spTree>
    <p:extLst>
      <p:ext uri="{BB962C8B-B14F-4D97-AF65-F5344CB8AC3E}">
        <p14:creationId xmlns:p14="http://schemas.microsoft.com/office/powerpoint/2010/main" val="20201839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a:t>
            </a:fld>
            <a:endParaRPr lang="en-US"/>
          </a:p>
        </p:txBody>
      </p:sp>
    </p:spTree>
    <p:extLst>
      <p:ext uri="{BB962C8B-B14F-4D97-AF65-F5344CB8AC3E}">
        <p14:creationId xmlns:p14="http://schemas.microsoft.com/office/powerpoint/2010/main" val="2608662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It really is a great verse.  A lot packed</a:t>
            </a:r>
            <a:r>
              <a:rPr lang="en-US" sz="1400" baseline="0" dirty="0" smtClean="0"/>
              <a:t> into the application of Isaiah that we’ll touch on.  </a:t>
            </a:r>
            <a:endParaRPr lang="en-US" sz="1400"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10</a:t>
            </a:fld>
            <a:endParaRPr lang="en-US"/>
          </a:p>
        </p:txBody>
      </p:sp>
    </p:spTree>
    <p:extLst>
      <p:ext uri="{BB962C8B-B14F-4D97-AF65-F5344CB8AC3E}">
        <p14:creationId xmlns:p14="http://schemas.microsoft.com/office/powerpoint/2010/main" val="3513078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11</a:t>
            </a:fld>
            <a:endParaRPr lang="en-US"/>
          </a:p>
        </p:txBody>
      </p:sp>
    </p:spTree>
    <p:extLst>
      <p:ext uri="{BB962C8B-B14F-4D97-AF65-F5344CB8AC3E}">
        <p14:creationId xmlns:p14="http://schemas.microsoft.com/office/powerpoint/2010/main" val="221027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other words, a prerequisite for hearing good news may be first of all that we receive the true bad news. So John Wesley said to his young preachers, “Preach the Law until they are convicted, then preach Grace until they are converted.”</a:t>
            </a:r>
          </a:p>
          <a:p>
            <a:pPr lvl="1"/>
            <a:r>
              <a:rPr lang="en-US" dirty="0" smtClean="0"/>
              <a:t> John N. </a:t>
            </a:r>
            <a:r>
              <a:rPr lang="en-US" dirty="0" err="1" smtClean="0"/>
              <a:t>Oswalt</a:t>
            </a:r>
            <a:r>
              <a:rPr lang="en-US" dirty="0" smtClean="0"/>
              <a:t>, Isaiah, The NIV Application Commentary (Grand Rapids, MI: Zondervan Publishing House, 2003), 580.</a:t>
            </a:r>
          </a:p>
        </p:txBody>
      </p:sp>
      <p:sp>
        <p:nvSpPr>
          <p:cNvPr id="4" name="Slide Number Placeholder 3"/>
          <p:cNvSpPr>
            <a:spLocks noGrp="1"/>
          </p:cNvSpPr>
          <p:nvPr>
            <p:ph type="sldNum" sz="quarter" idx="10"/>
          </p:nvPr>
        </p:nvSpPr>
        <p:spPr/>
        <p:txBody>
          <a:bodyPr/>
          <a:lstStyle/>
          <a:p>
            <a:fld id="{4D2B7343-4559-4655-B0BC-11E2F39BB687}" type="slidenum">
              <a:rPr lang="en-US" smtClean="0"/>
              <a:pPr/>
              <a:t>14</a:t>
            </a:fld>
            <a:endParaRPr lang="en-US"/>
          </a:p>
        </p:txBody>
      </p:sp>
    </p:spTree>
    <p:extLst>
      <p:ext uri="{BB962C8B-B14F-4D97-AF65-F5344CB8AC3E}">
        <p14:creationId xmlns:p14="http://schemas.microsoft.com/office/powerpoint/2010/main" val="45585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23</a:t>
            </a:fld>
            <a:endParaRPr lang="en-US"/>
          </a:p>
        </p:txBody>
      </p:sp>
    </p:spTree>
    <p:extLst>
      <p:ext uri="{BB962C8B-B14F-4D97-AF65-F5344CB8AC3E}">
        <p14:creationId xmlns:p14="http://schemas.microsoft.com/office/powerpoint/2010/main" val="152258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other words, a prerequisite for hearing good news may be first of all that we receive the true bad news. So John Wesley said to his young preachers, “Preach the Law until they are convicted, then preach Grace until they are converted.”</a:t>
            </a:r>
          </a:p>
          <a:p>
            <a:pPr lvl="1"/>
            <a:r>
              <a:rPr lang="en-US" dirty="0" smtClean="0"/>
              <a:t> John N. </a:t>
            </a:r>
            <a:r>
              <a:rPr lang="en-US" dirty="0" err="1" smtClean="0"/>
              <a:t>Oswalt</a:t>
            </a:r>
            <a:r>
              <a:rPr lang="en-US" dirty="0" smtClean="0"/>
              <a:t>, Isaiah, The NIV Application Commentary (Grand Rapids, MI: Zondervan Publishing House, 2003), 580.</a:t>
            </a:r>
          </a:p>
          <a:p>
            <a:endParaRPr lang="en-US" sz="1200" dirty="0" smtClean="0"/>
          </a:p>
          <a:p>
            <a:pPr rtl="0"/>
            <a:r>
              <a:rPr lang="en-US" sz="1200" kern="1200" dirty="0" smtClean="0">
                <a:solidFill>
                  <a:schemeClr val="tx1"/>
                </a:solidFill>
                <a:latin typeface="Arial" charset="0"/>
                <a:ea typeface="+mn-ea"/>
                <a:cs typeface="Arial" charset="0"/>
              </a:rPr>
              <a:t>listen now to these surprising words from Professor Hobart Mowrer, one-time president of the American Psychological Association, who taught at both Harvard and Yale. In an article in the </a:t>
            </a:r>
            <a:r>
              <a:rPr lang="en-US" sz="1200" i="1" kern="1200" dirty="0" smtClean="0">
                <a:solidFill>
                  <a:schemeClr val="tx1"/>
                </a:solidFill>
                <a:latin typeface="Arial" charset="0"/>
                <a:ea typeface="+mn-ea"/>
                <a:cs typeface="Arial" charset="0"/>
              </a:rPr>
              <a:t>American Psychologist in 1960 he said:</a:t>
            </a:r>
          </a:p>
          <a:p>
            <a:pPr rtl="0"/>
            <a:r>
              <a:rPr lang="en-US" sz="1200" kern="1200" dirty="0" smtClean="0">
                <a:solidFill>
                  <a:schemeClr val="tx1"/>
                </a:solidFill>
                <a:latin typeface="Arial" charset="0"/>
                <a:ea typeface="+mn-ea"/>
                <a:cs typeface="Arial" charset="0"/>
              </a:rPr>
              <a:t>For several decades we psychologists looked upon the whole matter of sin and moral accountability as a great incubus and acclaimed our liberation from it as epoch making. But at length we have discovered that to be free in this sense, that is, to have the excuse of being sick rather than sinful, is to court the danger of also becoming lost. This danger is, I believe, betokened by the widespread interest in existentialism, which we are presently witnessing. In becoming amoral, ethically neutral and free, we have cut the very roots of our being, lost our deepest sense of selfhood and identity, and with neurotics, themselves, we find ourselves asking, “Who am I, what is my deepest destiny, what does living mean?”</a:t>
            </a:r>
          </a:p>
          <a:p>
            <a:pPr lvl="1"/>
            <a:r>
              <a:rPr lang="en-US" dirty="0" smtClean="0"/>
              <a:t> Ravi Zacharias, Can Man Live Without God?, </a:t>
            </a:r>
            <a:r>
              <a:rPr lang="en-US" dirty="0" err="1" smtClean="0"/>
              <a:t>n.d.</a:t>
            </a:r>
            <a:endParaRPr lang="en-US" dirty="0" smtClean="0"/>
          </a:p>
          <a:p>
            <a:pPr lvl="1"/>
            <a:endParaRPr lang="en-US" dirty="0" smtClean="0"/>
          </a:p>
          <a:p>
            <a:pPr rtl="0"/>
            <a:r>
              <a:rPr lang="en-US" sz="1200" kern="1200" dirty="0" smtClean="0">
                <a:solidFill>
                  <a:schemeClr val="tx1"/>
                </a:solidFill>
                <a:latin typeface="Arial" charset="0"/>
                <a:ea typeface="+mn-ea"/>
                <a:cs typeface="Arial" charset="0"/>
              </a:rPr>
              <a:t>Mowrer then quotes Anna Russell in a psychiatric folk song:</a:t>
            </a:r>
          </a:p>
          <a:p>
            <a:pPr rtl="0"/>
            <a:r>
              <a:rPr lang="en-US" sz="1200" kern="1200" dirty="0" smtClean="0">
                <a:solidFill>
                  <a:schemeClr val="tx1"/>
                </a:solidFill>
                <a:latin typeface="Arial" charset="0"/>
                <a:ea typeface="+mn-ea"/>
                <a:cs typeface="Arial" charset="0"/>
              </a:rPr>
              <a:t>At three I had a feeling of</a:t>
            </a:r>
          </a:p>
          <a:p>
            <a:pPr rtl="0"/>
            <a:r>
              <a:rPr lang="en-US" sz="1200" kern="1200" dirty="0" smtClean="0">
                <a:solidFill>
                  <a:schemeClr val="tx1"/>
                </a:solidFill>
                <a:latin typeface="Arial" charset="0"/>
                <a:ea typeface="+mn-ea"/>
                <a:cs typeface="Arial" charset="0"/>
              </a:rPr>
              <a:t>Ambivalence toward my brothers,</a:t>
            </a:r>
          </a:p>
          <a:p>
            <a:pPr rtl="0"/>
            <a:r>
              <a:rPr lang="en-US" sz="1200" kern="1200" dirty="0" smtClean="0">
                <a:solidFill>
                  <a:schemeClr val="tx1"/>
                </a:solidFill>
                <a:latin typeface="Arial" charset="0"/>
                <a:ea typeface="+mn-ea"/>
                <a:cs typeface="Arial" charset="0"/>
              </a:rPr>
              <a:t>And so it follows naturally</a:t>
            </a:r>
          </a:p>
          <a:p>
            <a:pPr rtl="0"/>
            <a:r>
              <a:rPr lang="en-US" sz="1200" kern="1200" dirty="0" smtClean="0">
                <a:solidFill>
                  <a:schemeClr val="tx1"/>
                </a:solidFill>
                <a:latin typeface="Arial" charset="0"/>
                <a:ea typeface="+mn-ea"/>
                <a:cs typeface="Arial" charset="0"/>
              </a:rPr>
              <a:t>I poisoned all my lovers.</a:t>
            </a:r>
          </a:p>
          <a:p>
            <a:pPr rtl="0"/>
            <a:r>
              <a:rPr lang="en-US" sz="1200" kern="1200" dirty="0" smtClean="0">
                <a:solidFill>
                  <a:schemeClr val="tx1"/>
                </a:solidFill>
                <a:latin typeface="Arial" charset="0"/>
                <a:ea typeface="+mn-ea"/>
                <a:cs typeface="Arial" charset="0"/>
              </a:rPr>
              <a:t>But now I’m happy I have learned</a:t>
            </a:r>
          </a:p>
          <a:p>
            <a:pPr rtl="0"/>
            <a:r>
              <a:rPr lang="en-US" sz="1200" kern="1200" dirty="0" smtClean="0">
                <a:solidFill>
                  <a:schemeClr val="tx1"/>
                </a:solidFill>
                <a:latin typeface="Arial" charset="0"/>
                <a:ea typeface="+mn-ea"/>
                <a:cs typeface="Arial" charset="0"/>
              </a:rPr>
              <a:t>The lesson this has taught,</a:t>
            </a:r>
          </a:p>
          <a:p>
            <a:pPr rtl="0"/>
            <a:r>
              <a:rPr lang="en-US" sz="1200" kern="1200" dirty="0" smtClean="0">
                <a:solidFill>
                  <a:schemeClr val="tx1"/>
                </a:solidFill>
                <a:latin typeface="Arial" charset="0"/>
                <a:ea typeface="+mn-ea"/>
                <a:cs typeface="Arial" charset="0"/>
              </a:rPr>
              <a:t>That everything I do that’s wrong</a:t>
            </a:r>
          </a:p>
          <a:p>
            <a:pPr rtl="0"/>
            <a:r>
              <a:rPr lang="en-US" sz="1200" kern="1200" dirty="0" smtClean="0">
                <a:solidFill>
                  <a:schemeClr val="tx1"/>
                </a:solidFill>
                <a:latin typeface="Arial" charset="0"/>
                <a:ea typeface="+mn-ea"/>
                <a:cs typeface="Arial" charset="0"/>
              </a:rPr>
              <a:t>Is someone else’s fault.</a:t>
            </a:r>
            <a:r>
              <a:rPr lang="en-US" sz="1200" u="sng" kern="1200" baseline="30000" dirty="0" smtClean="0">
                <a:solidFill>
                  <a:schemeClr val="tx1"/>
                </a:solidFill>
                <a:latin typeface="Arial" charset="0"/>
                <a:ea typeface="+mn-ea"/>
                <a:cs typeface="Arial" charset="0"/>
              </a:rPr>
              <a:t>5 </a:t>
            </a:r>
          </a:p>
          <a:p>
            <a:pPr rtl="0"/>
            <a:r>
              <a:rPr lang="en-US" sz="1200" kern="1200" dirty="0" smtClean="0">
                <a:solidFill>
                  <a:schemeClr val="tx1"/>
                </a:solidFill>
                <a:latin typeface="Arial" charset="0"/>
                <a:ea typeface="+mn-ea"/>
                <a:cs typeface="Arial" charset="0"/>
              </a:rPr>
              <a:t>Can there be a clearer statement on the condition of the human heart? To be sure, Mowrer would not want to be perceived as espousing a biblical doctrine of sin. (Unfortunately, as many of you know, Mowrer’s own life ended in suicide.) But he does confess </a:t>
            </a:r>
            <a:r>
              <a:rPr lang="en-US" sz="1200" kern="1200" dirty="0" err="1" smtClean="0">
                <a:solidFill>
                  <a:schemeClr val="tx1"/>
                </a:solidFill>
                <a:latin typeface="Arial" charset="0"/>
                <a:ea typeface="+mn-ea"/>
                <a:cs typeface="Arial" charset="0"/>
              </a:rPr>
              <a:t>outrightly</a:t>
            </a:r>
            <a:r>
              <a:rPr lang="en-US" sz="1200" kern="1200" dirty="0" smtClean="0">
                <a:solidFill>
                  <a:schemeClr val="tx1"/>
                </a:solidFill>
                <a:latin typeface="Arial" charset="0"/>
                <a:ea typeface="+mn-ea"/>
                <a:cs typeface="Arial" charset="0"/>
              </a:rPr>
              <a:t> that the humanistic trivializing of wrongdoing is utterly bankrupt and incapable of expressing our real human predicament. An admission such as this from one not sympathetic to Christianity signifies that the attempt to portray mankind without any transcendent accountability has inexorably contributed to our individual sense of loss and alienation.</a:t>
            </a:r>
          </a:p>
          <a:p>
            <a:pPr lvl="1"/>
            <a:r>
              <a:rPr lang="en-US" dirty="0" smtClean="0"/>
              <a:t> Ravi Zacharias, Can Man Live Without God?, </a:t>
            </a:r>
            <a:r>
              <a:rPr lang="en-US" dirty="0" err="1" smtClean="0"/>
              <a:t>n.d.</a:t>
            </a:r>
            <a:endParaRPr lang="en-US" dirty="0" smtClean="0"/>
          </a:p>
        </p:txBody>
      </p:sp>
      <p:sp>
        <p:nvSpPr>
          <p:cNvPr id="4" name="Slide Number Placeholder 3"/>
          <p:cNvSpPr>
            <a:spLocks noGrp="1"/>
          </p:cNvSpPr>
          <p:nvPr>
            <p:ph type="sldNum" sz="quarter" idx="10"/>
          </p:nvPr>
        </p:nvSpPr>
        <p:spPr/>
        <p:txBody>
          <a:bodyPr/>
          <a:lstStyle/>
          <a:p>
            <a:fld id="{4D2B7343-4559-4655-B0BC-11E2F39BB687}" type="slidenum">
              <a:rPr lang="en-US" smtClean="0"/>
              <a:pPr/>
              <a:t>24</a:t>
            </a:fld>
            <a:endParaRPr lang="en-US"/>
          </a:p>
        </p:txBody>
      </p:sp>
    </p:spTree>
    <p:extLst>
      <p:ext uri="{BB962C8B-B14F-4D97-AF65-F5344CB8AC3E}">
        <p14:creationId xmlns:p14="http://schemas.microsoft.com/office/powerpoint/2010/main" val="2532881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25</a:t>
            </a:fld>
            <a:endParaRPr lang="en-US"/>
          </a:p>
        </p:txBody>
      </p:sp>
    </p:spTree>
    <p:extLst>
      <p:ext uri="{BB962C8B-B14F-4D97-AF65-F5344CB8AC3E}">
        <p14:creationId xmlns:p14="http://schemas.microsoft.com/office/powerpoint/2010/main" val="960761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Welcome to</a:t>
            </a:r>
            <a:r>
              <a:rPr lang="en-US" sz="1400" baseline="0" dirty="0" smtClean="0"/>
              <a:t> MOB</a:t>
            </a:r>
          </a:p>
          <a:p>
            <a:endParaRPr lang="en-US" sz="1400" baseline="0" dirty="0" smtClean="0"/>
          </a:p>
          <a:p>
            <a:r>
              <a:rPr lang="en-US" sz="1400" baseline="0" dirty="0" smtClean="0"/>
              <a:t>Rod Turk covered Isaiah 14 last year.  Does anyone remember the key word or topic he highlighted as part of his lesson?  PRIDE.  We’ll expand on that idea—but more from God’s attributes than our own.  </a:t>
            </a:r>
            <a:endParaRPr lang="en-US" sz="1400" dirty="0"/>
          </a:p>
        </p:txBody>
      </p:sp>
      <p:sp>
        <p:nvSpPr>
          <p:cNvPr id="4" name="Slide Number Placeholder 3"/>
          <p:cNvSpPr>
            <a:spLocks noGrp="1"/>
          </p:cNvSpPr>
          <p:nvPr>
            <p:ph type="sldNum" sz="quarter" idx="5"/>
          </p:nvPr>
        </p:nvSpPr>
        <p:spPr/>
        <p:txBody>
          <a:bodyPr/>
          <a:lstStyle/>
          <a:p>
            <a:fld id="{4D2B7343-4559-4655-B0BC-11E2F39BB687}" type="slidenum">
              <a:rPr lang="en-US" smtClean="0"/>
              <a:pPr/>
              <a:t>28</a:t>
            </a:fld>
            <a:endParaRPr lang="en-US"/>
          </a:p>
        </p:txBody>
      </p:sp>
    </p:spTree>
    <p:extLst>
      <p:ext uri="{BB962C8B-B14F-4D97-AF65-F5344CB8AC3E}">
        <p14:creationId xmlns:p14="http://schemas.microsoft.com/office/powerpoint/2010/main" val="1540400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29</a:t>
            </a:fld>
            <a:endParaRPr lang="en-US"/>
          </a:p>
        </p:txBody>
      </p:sp>
    </p:spTree>
    <p:extLst>
      <p:ext uri="{BB962C8B-B14F-4D97-AF65-F5344CB8AC3E}">
        <p14:creationId xmlns:p14="http://schemas.microsoft.com/office/powerpoint/2010/main" val="301842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30</a:t>
            </a:fld>
            <a:endParaRPr lang="en-US"/>
          </a:p>
        </p:txBody>
      </p:sp>
    </p:spTree>
    <p:extLst>
      <p:ext uri="{BB962C8B-B14F-4D97-AF65-F5344CB8AC3E}">
        <p14:creationId xmlns:p14="http://schemas.microsoft.com/office/powerpoint/2010/main" val="277554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31</a:t>
            </a:fld>
            <a:endParaRPr lang="en-US"/>
          </a:p>
        </p:txBody>
      </p:sp>
    </p:spTree>
    <p:extLst>
      <p:ext uri="{BB962C8B-B14F-4D97-AF65-F5344CB8AC3E}">
        <p14:creationId xmlns:p14="http://schemas.microsoft.com/office/powerpoint/2010/main" val="343237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2</a:t>
            </a:fld>
            <a:endParaRPr lang="en-US"/>
          </a:p>
        </p:txBody>
      </p:sp>
    </p:spTree>
    <p:extLst>
      <p:ext uri="{BB962C8B-B14F-4D97-AF65-F5344CB8AC3E}">
        <p14:creationId xmlns:p14="http://schemas.microsoft.com/office/powerpoint/2010/main" val="944766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32</a:t>
            </a:fld>
            <a:endParaRPr lang="en-US"/>
          </a:p>
        </p:txBody>
      </p:sp>
    </p:spTree>
    <p:extLst>
      <p:ext uri="{BB962C8B-B14F-4D97-AF65-F5344CB8AC3E}">
        <p14:creationId xmlns:p14="http://schemas.microsoft.com/office/powerpoint/2010/main" val="1858345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Arial" charset="0"/>
                <a:ea typeface="+mn-ea"/>
                <a:cs typeface="Arial" charset="0"/>
              </a:rPr>
              <a:t>Oracles of salvation and oracles concerning the Suffering Servant 47:1–55:13</a:t>
            </a:r>
          </a:p>
          <a:p>
            <a:pPr lvl="1"/>
            <a:r>
              <a:rPr lang="en-US" dirty="0" smtClean="0"/>
              <a:t> Earl D. </a:t>
            </a:r>
            <a:r>
              <a:rPr lang="en-US" dirty="0" err="1" smtClean="0"/>
              <a:t>Radmacher</a:t>
            </a:r>
            <a:r>
              <a:rPr lang="en-US" dirty="0" smtClean="0"/>
              <a:t>, Ronald Barclay Allen, and H. Wayne House, Nelsons New Illustrated Bible Commentary (Nashville: T. Nelson Publishers, 1999), 805.</a:t>
            </a:r>
          </a:p>
          <a:p>
            <a:r>
              <a:rPr lang="en-US" b="0" i="0" u="none" strike="noStrike" baseline="0" dirty="0" smtClean="0"/>
              <a:t> Earl D. </a:t>
            </a:r>
            <a:r>
              <a:rPr lang="en-US" b="0" i="0" u="none" strike="noStrike" baseline="0" dirty="0" err="1" smtClean="0"/>
              <a:t>Radmacher</a:t>
            </a:r>
            <a:r>
              <a:rPr lang="en-US" b="0" i="0" u="none" strike="noStrike" baseline="0" dirty="0" smtClean="0"/>
              <a:t>, Ronald Barclay Allen, and H. Wayne House, </a:t>
            </a:r>
            <a:r>
              <a:rPr lang="en-US" b="0" i="1" u="none" strike="noStrike" baseline="0" dirty="0" smtClean="0"/>
              <a:t>Nelson’s New Illustrated Bible Commentary</a:t>
            </a:r>
            <a:r>
              <a:rPr lang="en-US" b="0" i="0" u="none" strike="noStrike" baseline="0" dirty="0" smtClean="0"/>
              <a:t> (Nashville: T. Nelson Publishers, 1999), 805.</a:t>
            </a:r>
          </a:p>
          <a:p>
            <a:endParaRPr lang="en-US" b="0" i="0" u="none" strike="noStrike" baseline="0" dirty="0" smtClean="0"/>
          </a:p>
          <a:p>
            <a:pPr rtl="0"/>
            <a:r>
              <a:rPr lang="en-US" sz="1200" dirty="0" smtClean="0"/>
              <a:t>2.	Deliverance from Sin (49:1–57:21)</a:t>
            </a:r>
          </a:p>
          <a:p>
            <a:pPr rtl="0"/>
            <a:r>
              <a:rPr lang="en-US" sz="1200" dirty="0" smtClean="0"/>
              <a:t>       a.	The Encouragement of Israel (49:1–52:11)</a:t>
            </a:r>
          </a:p>
          <a:p>
            <a:pPr lvl="1" rtl="0"/>
            <a:r>
              <a:rPr lang="en-US" sz="1200" dirty="0" smtClean="0"/>
              <a:t>(1)	The Servant’s Roles (49:1–13)</a:t>
            </a:r>
          </a:p>
          <a:p>
            <a:pPr lvl="1" rtl="0"/>
            <a:r>
              <a:rPr lang="en-US" sz="1200" dirty="0" smtClean="0"/>
              <a:t>(2)	The Lord’s Reassurance of Faithfulness (49:14–26)</a:t>
            </a:r>
          </a:p>
          <a:p>
            <a:pPr lvl="1" rtl="0"/>
            <a:r>
              <a:rPr lang="en-US" sz="1200" dirty="0" smtClean="0"/>
              <a:t>(3)	The Servant’s Example (50:1–11)</a:t>
            </a:r>
          </a:p>
          <a:p>
            <a:pPr lvl="1" rtl="0"/>
            <a:r>
              <a:rPr lang="en-US" sz="1200" dirty="0" smtClean="0"/>
              <a:t>(4)	God’s Promised Deliverance (51:1–52:12)</a:t>
            </a:r>
          </a:p>
          <a:p>
            <a:pPr lvl="2"/>
            <a:r>
              <a:rPr lang="en-US" dirty="0" smtClean="0"/>
              <a:t> Michael A. </a:t>
            </a:r>
            <a:r>
              <a:rPr lang="en-US" dirty="0" err="1" smtClean="0"/>
              <a:t>Rydelnik</a:t>
            </a:r>
            <a:r>
              <a:rPr lang="en-US" dirty="0" smtClean="0"/>
              <a:t> and James Spencer, Isaiah, in The Moody Bible Commentary, ed. Michael A. </a:t>
            </a:r>
            <a:r>
              <a:rPr lang="en-US" dirty="0" err="1" smtClean="0"/>
              <a:t>Rydelnik</a:t>
            </a:r>
            <a:r>
              <a:rPr lang="en-US" dirty="0" smtClean="0"/>
              <a:t> and Michael </a:t>
            </a:r>
            <a:r>
              <a:rPr lang="en-US" dirty="0" err="1" smtClean="0"/>
              <a:t>Vanlaningham</a:t>
            </a:r>
            <a:r>
              <a:rPr lang="en-US" dirty="0" smtClean="0"/>
              <a:t> (Chicago, IL: Moody Publishers, 2014), 1010.</a:t>
            </a:r>
          </a:p>
          <a:p>
            <a:pPr lvl="1" rtl="0"/>
            <a:endParaRPr lang="en-US" dirty="0" smtClean="0"/>
          </a:p>
          <a:p>
            <a:r>
              <a:rPr lang="en-US" b="0" i="0" u="none" strike="noStrike" baseline="0" dirty="0" smtClean="0"/>
              <a:t> Michael A. </a:t>
            </a:r>
            <a:r>
              <a:rPr lang="en-US" b="0" i="0" u="none" strike="noStrike" baseline="0" dirty="0" err="1" smtClean="0"/>
              <a:t>Rydelnik</a:t>
            </a:r>
            <a:r>
              <a:rPr lang="en-US" b="0" i="0" u="none" strike="noStrike" baseline="0" dirty="0" smtClean="0"/>
              <a:t> and James Spencer, “Isaiah,” in </a:t>
            </a:r>
            <a:r>
              <a:rPr lang="en-US" b="0" i="1" u="none" strike="noStrike" baseline="0" dirty="0" smtClean="0"/>
              <a:t>The Moody Bible Commentary</a:t>
            </a:r>
            <a:r>
              <a:rPr lang="en-US" b="0" i="0" u="none" strike="noStrike" baseline="0" dirty="0" smtClean="0"/>
              <a:t>, ed. Michael A. </a:t>
            </a:r>
            <a:r>
              <a:rPr lang="en-US" b="0" i="0" u="none" strike="noStrike" baseline="0" dirty="0" err="1" smtClean="0"/>
              <a:t>Rydelnik</a:t>
            </a:r>
            <a:r>
              <a:rPr lang="en-US" b="0" i="0" u="none" strike="noStrike" baseline="0" dirty="0" smtClean="0"/>
              <a:t> and Michael </a:t>
            </a:r>
            <a:r>
              <a:rPr lang="en-US" b="0" i="0" u="none" strike="noStrike" baseline="0" dirty="0" err="1" smtClean="0"/>
              <a:t>Vanlaningham</a:t>
            </a:r>
            <a:r>
              <a:rPr lang="en-US" b="0" i="0" u="none" strike="noStrike" baseline="0" dirty="0" smtClean="0"/>
              <a:t> 1010.</a:t>
            </a:r>
          </a:p>
          <a:p>
            <a:endParaRPr lang="en-US" b="0" i="0" u="none" strike="noStrike" baseline="0" dirty="0" smtClean="0"/>
          </a:p>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33</a:t>
            </a:fld>
            <a:endParaRPr lang="en-US"/>
          </a:p>
        </p:txBody>
      </p:sp>
    </p:spTree>
    <p:extLst>
      <p:ext uri="{BB962C8B-B14F-4D97-AF65-F5344CB8AC3E}">
        <p14:creationId xmlns:p14="http://schemas.microsoft.com/office/powerpoint/2010/main" val="4194468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B7343-4559-4655-B0BC-11E2F39BB687}" type="slidenum">
              <a:rPr lang="en-US" smtClean="0"/>
              <a:pPr/>
              <a:t>34</a:t>
            </a:fld>
            <a:endParaRPr lang="en-US"/>
          </a:p>
        </p:txBody>
      </p:sp>
    </p:spTree>
    <p:extLst>
      <p:ext uri="{BB962C8B-B14F-4D97-AF65-F5344CB8AC3E}">
        <p14:creationId xmlns:p14="http://schemas.microsoft.com/office/powerpoint/2010/main" val="4037960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D2B7343-4559-4655-B0BC-11E2F39BB687}" type="slidenum">
              <a:rPr lang="en-US" smtClean="0"/>
              <a:pPr/>
              <a:t>3</a:t>
            </a:fld>
            <a:endParaRPr lang="en-US"/>
          </a:p>
        </p:txBody>
      </p:sp>
    </p:spTree>
    <p:extLst>
      <p:ext uri="{BB962C8B-B14F-4D97-AF65-F5344CB8AC3E}">
        <p14:creationId xmlns:p14="http://schemas.microsoft.com/office/powerpoint/2010/main" val="5244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Calibri" panose="020F0502020204030204" pitchFamily="34" charset="0"/>
                <a:ea typeface="MS PGothic" panose="020B0600070205080204" pitchFamily="34" charset="-128"/>
              </a:defRPr>
            </a:lvl1pPr>
            <a:lvl2pPr defTabSz="915988">
              <a:defRPr>
                <a:solidFill>
                  <a:schemeClr val="tx1"/>
                </a:solidFill>
                <a:latin typeface="Calibri" panose="020F0502020204030204" pitchFamily="34" charset="0"/>
                <a:ea typeface="MS PGothic" panose="020B0600070205080204" pitchFamily="34" charset="-128"/>
              </a:defRPr>
            </a:lvl2pPr>
            <a:lvl3pPr defTabSz="915988">
              <a:defRPr>
                <a:solidFill>
                  <a:schemeClr val="tx1"/>
                </a:solidFill>
                <a:latin typeface="Calibri" panose="020F0502020204030204" pitchFamily="34" charset="0"/>
                <a:ea typeface="MS PGothic" panose="020B0600070205080204" pitchFamily="34" charset="-128"/>
              </a:defRPr>
            </a:lvl3pPr>
            <a:lvl4pPr defTabSz="915988">
              <a:defRPr>
                <a:solidFill>
                  <a:schemeClr val="tx1"/>
                </a:solidFill>
                <a:latin typeface="Calibri" panose="020F0502020204030204" pitchFamily="34" charset="0"/>
                <a:ea typeface="MS PGothic" panose="020B0600070205080204" pitchFamily="34" charset="-128"/>
              </a:defRPr>
            </a:lvl4pPr>
            <a:lvl5pPr defTabSz="915988">
              <a:defRPr>
                <a:solidFill>
                  <a:schemeClr val="tx1"/>
                </a:solidFill>
                <a:latin typeface="Calibri" panose="020F0502020204030204" pitchFamily="34" charset="0"/>
                <a:ea typeface="MS PGothic" panose="020B0600070205080204" pitchFamily="34" charset="-128"/>
              </a:defRPr>
            </a:lvl5pPr>
            <a:lvl6pPr marL="22844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416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988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560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49FC68E-E521-4A1C-B2C2-84DD7337CBDD}" type="slidenum">
              <a:rPr lang="en-US" altLang="en-US" smtClean="0"/>
              <a:pPr/>
              <a:t>4</a:t>
            </a:fld>
            <a:endParaRPr lang="en-US" altLang="en-US" smtClean="0"/>
          </a:p>
        </p:txBody>
      </p:sp>
    </p:spTree>
    <p:extLst>
      <p:ext uri="{BB962C8B-B14F-4D97-AF65-F5344CB8AC3E}">
        <p14:creationId xmlns:p14="http://schemas.microsoft.com/office/powerpoint/2010/main" val="3706789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Calibri" panose="020F0502020204030204" pitchFamily="34" charset="0"/>
                <a:ea typeface="MS PGothic" panose="020B0600070205080204" pitchFamily="34" charset="-128"/>
              </a:defRPr>
            </a:lvl1pPr>
            <a:lvl2pPr defTabSz="915988">
              <a:defRPr>
                <a:solidFill>
                  <a:schemeClr val="tx1"/>
                </a:solidFill>
                <a:latin typeface="Calibri" panose="020F0502020204030204" pitchFamily="34" charset="0"/>
                <a:ea typeface="MS PGothic" panose="020B0600070205080204" pitchFamily="34" charset="-128"/>
              </a:defRPr>
            </a:lvl2pPr>
            <a:lvl3pPr defTabSz="915988">
              <a:defRPr>
                <a:solidFill>
                  <a:schemeClr val="tx1"/>
                </a:solidFill>
                <a:latin typeface="Calibri" panose="020F0502020204030204" pitchFamily="34" charset="0"/>
                <a:ea typeface="MS PGothic" panose="020B0600070205080204" pitchFamily="34" charset="-128"/>
              </a:defRPr>
            </a:lvl3pPr>
            <a:lvl4pPr defTabSz="915988">
              <a:defRPr>
                <a:solidFill>
                  <a:schemeClr val="tx1"/>
                </a:solidFill>
                <a:latin typeface="Calibri" panose="020F0502020204030204" pitchFamily="34" charset="0"/>
                <a:ea typeface="MS PGothic" panose="020B0600070205080204" pitchFamily="34" charset="-128"/>
              </a:defRPr>
            </a:lvl4pPr>
            <a:lvl5pPr defTabSz="915988">
              <a:defRPr>
                <a:solidFill>
                  <a:schemeClr val="tx1"/>
                </a:solidFill>
                <a:latin typeface="Calibri" panose="020F0502020204030204" pitchFamily="34" charset="0"/>
                <a:ea typeface="MS PGothic" panose="020B0600070205080204" pitchFamily="34" charset="-128"/>
              </a:defRPr>
            </a:lvl5pPr>
            <a:lvl6pPr marL="22844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416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988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560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2543EC0-642B-4867-A2AF-51B5A176B02C}" type="slidenum">
              <a:rPr lang="en-US" altLang="en-US" smtClean="0"/>
              <a:pPr/>
              <a:t>5</a:t>
            </a:fld>
            <a:endParaRPr lang="en-US" altLang="en-US" smtClean="0"/>
          </a:p>
        </p:txBody>
      </p:sp>
    </p:spTree>
    <p:extLst>
      <p:ext uri="{BB962C8B-B14F-4D97-AF65-F5344CB8AC3E}">
        <p14:creationId xmlns:p14="http://schemas.microsoft.com/office/powerpoint/2010/main" val="1174127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Calibri" panose="020F0502020204030204" pitchFamily="34" charset="0"/>
                <a:ea typeface="MS PGothic" panose="020B0600070205080204" pitchFamily="34" charset="-128"/>
              </a:defRPr>
            </a:lvl1pPr>
            <a:lvl2pPr defTabSz="915988">
              <a:defRPr>
                <a:solidFill>
                  <a:schemeClr val="tx1"/>
                </a:solidFill>
                <a:latin typeface="Calibri" panose="020F0502020204030204" pitchFamily="34" charset="0"/>
                <a:ea typeface="MS PGothic" panose="020B0600070205080204" pitchFamily="34" charset="-128"/>
              </a:defRPr>
            </a:lvl2pPr>
            <a:lvl3pPr defTabSz="915988">
              <a:defRPr>
                <a:solidFill>
                  <a:schemeClr val="tx1"/>
                </a:solidFill>
                <a:latin typeface="Calibri" panose="020F0502020204030204" pitchFamily="34" charset="0"/>
                <a:ea typeface="MS PGothic" panose="020B0600070205080204" pitchFamily="34" charset="-128"/>
              </a:defRPr>
            </a:lvl3pPr>
            <a:lvl4pPr defTabSz="915988">
              <a:defRPr>
                <a:solidFill>
                  <a:schemeClr val="tx1"/>
                </a:solidFill>
                <a:latin typeface="Calibri" panose="020F0502020204030204" pitchFamily="34" charset="0"/>
                <a:ea typeface="MS PGothic" panose="020B0600070205080204" pitchFamily="34" charset="-128"/>
              </a:defRPr>
            </a:lvl4pPr>
            <a:lvl5pPr defTabSz="915988">
              <a:defRPr>
                <a:solidFill>
                  <a:schemeClr val="tx1"/>
                </a:solidFill>
                <a:latin typeface="Calibri" panose="020F0502020204030204" pitchFamily="34" charset="0"/>
                <a:ea typeface="MS PGothic" panose="020B0600070205080204" pitchFamily="34" charset="-128"/>
              </a:defRPr>
            </a:lvl5pPr>
            <a:lvl6pPr marL="22844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416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988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560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C6F1093-65D7-4C81-8C0E-323E8A933CB5}" type="slidenum">
              <a:rPr lang="en-US" altLang="en-US" smtClean="0"/>
              <a:pPr/>
              <a:t>6</a:t>
            </a:fld>
            <a:endParaRPr lang="en-US" altLang="en-US" smtClean="0"/>
          </a:p>
        </p:txBody>
      </p:sp>
    </p:spTree>
    <p:extLst>
      <p:ext uri="{BB962C8B-B14F-4D97-AF65-F5344CB8AC3E}">
        <p14:creationId xmlns:p14="http://schemas.microsoft.com/office/powerpoint/2010/main" val="2644358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Calibri" panose="020F0502020204030204" pitchFamily="34" charset="0"/>
                <a:ea typeface="MS PGothic" panose="020B0600070205080204" pitchFamily="34" charset="-128"/>
              </a:defRPr>
            </a:lvl1pPr>
            <a:lvl2pPr defTabSz="915988">
              <a:defRPr>
                <a:solidFill>
                  <a:schemeClr val="tx1"/>
                </a:solidFill>
                <a:latin typeface="Calibri" panose="020F0502020204030204" pitchFamily="34" charset="0"/>
                <a:ea typeface="MS PGothic" panose="020B0600070205080204" pitchFamily="34" charset="-128"/>
              </a:defRPr>
            </a:lvl2pPr>
            <a:lvl3pPr defTabSz="915988">
              <a:defRPr>
                <a:solidFill>
                  <a:schemeClr val="tx1"/>
                </a:solidFill>
                <a:latin typeface="Calibri" panose="020F0502020204030204" pitchFamily="34" charset="0"/>
                <a:ea typeface="MS PGothic" panose="020B0600070205080204" pitchFamily="34" charset="-128"/>
              </a:defRPr>
            </a:lvl3pPr>
            <a:lvl4pPr defTabSz="915988">
              <a:defRPr>
                <a:solidFill>
                  <a:schemeClr val="tx1"/>
                </a:solidFill>
                <a:latin typeface="Calibri" panose="020F0502020204030204" pitchFamily="34" charset="0"/>
                <a:ea typeface="MS PGothic" panose="020B0600070205080204" pitchFamily="34" charset="-128"/>
              </a:defRPr>
            </a:lvl4pPr>
            <a:lvl5pPr defTabSz="915988">
              <a:defRPr>
                <a:solidFill>
                  <a:schemeClr val="tx1"/>
                </a:solidFill>
                <a:latin typeface="Calibri" panose="020F0502020204030204" pitchFamily="34" charset="0"/>
                <a:ea typeface="MS PGothic" panose="020B0600070205080204" pitchFamily="34" charset="-128"/>
              </a:defRPr>
            </a:lvl5pPr>
            <a:lvl6pPr marL="22844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416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988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560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BCA792D-CB39-45F9-A5B1-7BD2EC72FCBF}" type="slidenum">
              <a:rPr lang="en-US" altLang="en-US" smtClean="0"/>
              <a:pPr/>
              <a:t>7</a:t>
            </a:fld>
            <a:endParaRPr lang="en-US" altLang="en-US" smtClean="0"/>
          </a:p>
        </p:txBody>
      </p:sp>
    </p:spTree>
    <p:extLst>
      <p:ext uri="{BB962C8B-B14F-4D97-AF65-F5344CB8AC3E}">
        <p14:creationId xmlns:p14="http://schemas.microsoft.com/office/powerpoint/2010/main" val="1683895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a:solidFill>
                  <a:schemeClr val="tx1"/>
                </a:solidFill>
                <a:latin typeface="Calibri" panose="020F0502020204030204" pitchFamily="34" charset="0"/>
                <a:ea typeface="MS PGothic" panose="020B0600070205080204" pitchFamily="34" charset="-128"/>
              </a:defRPr>
            </a:lvl1pPr>
            <a:lvl2pPr defTabSz="915988">
              <a:defRPr>
                <a:solidFill>
                  <a:schemeClr val="tx1"/>
                </a:solidFill>
                <a:latin typeface="Calibri" panose="020F0502020204030204" pitchFamily="34" charset="0"/>
                <a:ea typeface="MS PGothic" panose="020B0600070205080204" pitchFamily="34" charset="-128"/>
              </a:defRPr>
            </a:lvl2pPr>
            <a:lvl3pPr defTabSz="915988">
              <a:defRPr>
                <a:solidFill>
                  <a:schemeClr val="tx1"/>
                </a:solidFill>
                <a:latin typeface="Calibri" panose="020F0502020204030204" pitchFamily="34" charset="0"/>
                <a:ea typeface="MS PGothic" panose="020B0600070205080204" pitchFamily="34" charset="-128"/>
              </a:defRPr>
            </a:lvl3pPr>
            <a:lvl4pPr defTabSz="915988">
              <a:defRPr>
                <a:solidFill>
                  <a:schemeClr val="tx1"/>
                </a:solidFill>
                <a:latin typeface="Calibri" panose="020F0502020204030204" pitchFamily="34" charset="0"/>
                <a:ea typeface="MS PGothic" panose="020B0600070205080204" pitchFamily="34" charset="-128"/>
              </a:defRPr>
            </a:lvl4pPr>
            <a:lvl5pPr defTabSz="915988">
              <a:defRPr>
                <a:solidFill>
                  <a:schemeClr val="tx1"/>
                </a:solidFill>
                <a:latin typeface="Calibri" panose="020F0502020204030204" pitchFamily="34" charset="0"/>
                <a:ea typeface="MS PGothic" panose="020B0600070205080204" pitchFamily="34" charset="-128"/>
              </a:defRPr>
            </a:lvl5pPr>
            <a:lvl6pPr marL="22844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7416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1988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656013" indent="1588" defTabSz="9159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0F0FD2A-E7DF-40E8-B3CB-EC67A7029D04}" type="slidenum">
              <a:rPr lang="en-US" altLang="en-US" smtClean="0"/>
              <a:pPr/>
              <a:t>8</a:t>
            </a:fld>
            <a:endParaRPr lang="en-US" altLang="en-US" smtClean="0"/>
          </a:p>
        </p:txBody>
      </p:sp>
    </p:spTree>
    <p:extLst>
      <p:ext uri="{BB962C8B-B14F-4D97-AF65-F5344CB8AC3E}">
        <p14:creationId xmlns:p14="http://schemas.microsoft.com/office/powerpoint/2010/main" val="133892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Welcome to</a:t>
            </a:r>
            <a:r>
              <a:rPr lang="en-US" sz="1400" baseline="0" dirty="0" smtClean="0"/>
              <a:t> MOB</a:t>
            </a:r>
          </a:p>
          <a:p>
            <a:endParaRPr lang="en-US" sz="1400" baseline="0" dirty="0" smtClean="0"/>
          </a:p>
        </p:txBody>
      </p:sp>
      <p:sp>
        <p:nvSpPr>
          <p:cNvPr id="4" name="Slide Number Placeholder 3"/>
          <p:cNvSpPr>
            <a:spLocks noGrp="1"/>
          </p:cNvSpPr>
          <p:nvPr>
            <p:ph type="sldNum" sz="quarter" idx="5"/>
          </p:nvPr>
        </p:nvSpPr>
        <p:spPr/>
        <p:txBody>
          <a:bodyPr/>
          <a:lstStyle/>
          <a:p>
            <a:fld id="{4D2B7343-4559-4655-B0BC-11E2F39BB687}" type="slidenum">
              <a:rPr lang="en-US" smtClean="0"/>
              <a:pPr/>
              <a:t>9</a:t>
            </a:fld>
            <a:endParaRPr lang="en-US"/>
          </a:p>
        </p:txBody>
      </p:sp>
    </p:spTree>
    <p:extLst>
      <p:ext uri="{BB962C8B-B14F-4D97-AF65-F5344CB8AC3E}">
        <p14:creationId xmlns:p14="http://schemas.microsoft.com/office/powerpoint/2010/main" val="3100581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accent4">
                    <a:lumMod val="95000"/>
                    <a:lumOff val="5000"/>
                  </a:schemeClr>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endParaRPr lang="en-US" altLang="en-US"/>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endParaRPr lang="en-US" altLang="en-US"/>
          </a:p>
        </p:txBody>
      </p:sp>
      <p:sp>
        <p:nvSpPr>
          <p:cNvPr id="10246" name="Rectangle 6"/>
          <p:cNvSpPr>
            <a:spLocks noGrp="1" noChangeArrowheads="1"/>
          </p:cNvSpPr>
          <p:nvPr>
            <p:ph type="sldNum" sz="quarter" idx="4"/>
          </p:nvPr>
        </p:nvSpPr>
        <p:spPr/>
        <p:txBody>
          <a:bodyPr/>
          <a:lstStyle>
            <a:lvl1pPr>
              <a:defRPr/>
            </a:lvl1pPr>
          </a:lstStyle>
          <a:p>
            <a:fld id="{39B8C130-83AE-45C9-96DC-9BAD79FDAF9F}" type="slidenum">
              <a:rPr lang="en-US" altLang="en-US"/>
              <a:pPr/>
              <a:t>‹#›</a:t>
            </a:fld>
            <a:endParaRPr lang="en-US" altLang="en-US"/>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endParaRPr lang="en-US"/>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23F305D1-EB85-4921-B168-68B6A06EA79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8685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4700696"/>
            <a:ext cx="1105408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1027290" y="3100495"/>
            <a:ext cx="11054080" cy="1600199"/>
          </a:xfrm>
        </p:spPr>
        <p:txBody>
          <a:bodyPr anchor="b"/>
          <a:lstStyle>
            <a:lvl1pPr marL="0" indent="0">
              <a:buNone/>
              <a:defRPr sz="2133">
                <a:solidFill>
                  <a:schemeClr val="tx1">
                    <a:tint val="75000"/>
                  </a:schemeClr>
                </a:solidFill>
              </a:defRPr>
            </a:lvl1pPr>
            <a:lvl2pPr marL="487638" indent="0">
              <a:buNone/>
              <a:defRPr sz="1920">
                <a:solidFill>
                  <a:schemeClr val="tx1">
                    <a:tint val="75000"/>
                  </a:schemeClr>
                </a:solidFill>
              </a:defRPr>
            </a:lvl2pPr>
            <a:lvl3pPr marL="975276" indent="0">
              <a:buNone/>
              <a:defRPr sz="1707">
                <a:solidFill>
                  <a:schemeClr val="tx1">
                    <a:tint val="75000"/>
                  </a:schemeClr>
                </a:solidFill>
              </a:defRPr>
            </a:lvl3pPr>
            <a:lvl4pPr marL="1462915" indent="0">
              <a:buNone/>
              <a:defRPr sz="1493">
                <a:solidFill>
                  <a:schemeClr val="tx1">
                    <a:tint val="75000"/>
                  </a:schemeClr>
                </a:solidFill>
              </a:defRPr>
            </a:lvl4pPr>
            <a:lvl5pPr marL="1950553" indent="0">
              <a:buNone/>
              <a:defRPr sz="1493">
                <a:solidFill>
                  <a:schemeClr val="tx1">
                    <a:tint val="75000"/>
                  </a:schemeClr>
                </a:solidFill>
              </a:defRPr>
            </a:lvl5pPr>
            <a:lvl6pPr marL="2438191" indent="0">
              <a:buNone/>
              <a:defRPr sz="1493">
                <a:solidFill>
                  <a:schemeClr val="tx1">
                    <a:tint val="75000"/>
                  </a:schemeClr>
                </a:solidFill>
              </a:defRPr>
            </a:lvl6pPr>
            <a:lvl7pPr marL="2925829" indent="0">
              <a:buNone/>
              <a:defRPr sz="1493">
                <a:solidFill>
                  <a:schemeClr val="tx1">
                    <a:tint val="75000"/>
                  </a:schemeClr>
                </a:solidFill>
              </a:defRPr>
            </a:lvl7pPr>
            <a:lvl8pPr marL="3413468" indent="0">
              <a:buNone/>
              <a:defRPr sz="1493">
                <a:solidFill>
                  <a:schemeClr val="tx1">
                    <a:tint val="75000"/>
                  </a:schemeClr>
                </a:solidFill>
              </a:defRPr>
            </a:lvl8pPr>
            <a:lvl9pPr marL="3901105"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3EDB2F75-4A6D-4420-85B4-574EFCE8EAA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3183424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0240"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10773" y="1706883"/>
            <a:ext cx="5743787"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B9775375-C06D-4817-A53B-D2D001D7A1BA}"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23810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50243" y="1637454"/>
            <a:ext cx="5746045"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4" name="Content Placeholder 3"/>
          <p:cNvSpPr>
            <a:spLocks noGrp="1"/>
          </p:cNvSpPr>
          <p:nvPr>
            <p:ph sz="half" idx="2"/>
          </p:nvPr>
        </p:nvSpPr>
        <p:spPr>
          <a:xfrm>
            <a:off x="650243" y="2319867"/>
            <a:ext cx="574604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06261" y="1637454"/>
            <a:ext cx="5748302" cy="682413"/>
          </a:xfrm>
        </p:spPr>
        <p:txBody>
          <a:bodyPr anchor="b"/>
          <a:lstStyle>
            <a:lvl1pPr marL="0" indent="0">
              <a:buNone/>
              <a:defRPr sz="2560" b="1"/>
            </a:lvl1pPr>
            <a:lvl2pPr marL="487638" indent="0">
              <a:buNone/>
              <a:defRPr sz="2133" b="1"/>
            </a:lvl2pPr>
            <a:lvl3pPr marL="975276" indent="0">
              <a:buNone/>
              <a:defRPr sz="1920" b="1"/>
            </a:lvl3pPr>
            <a:lvl4pPr marL="1462915" indent="0">
              <a:buNone/>
              <a:defRPr sz="1707" b="1"/>
            </a:lvl4pPr>
            <a:lvl5pPr marL="1950553" indent="0">
              <a:buNone/>
              <a:defRPr sz="1707" b="1"/>
            </a:lvl5pPr>
            <a:lvl6pPr marL="2438191" indent="0">
              <a:buNone/>
              <a:defRPr sz="1707" b="1"/>
            </a:lvl6pPr>
            <a:lvl7pPr marL="2925829" indent="0">
              <a:buNone/>
              <a:defRPr sz="1707" b="1"/>
            </a:lvl7pPr>
            <a:lvl8pPr marL="3413468" indent="0">
              <a:buNone/>
              <a:defRPr sz="1707" b="1"/>
            </a:lvl8pPr>
            <a:lvl9pPr marL="3901105"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606261" y="2319867"/>
            <a:ext cx="5748302"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8"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9" name="Slide Number Placeholder 5"/>
          <p:cNvSpPr>
            <a:spLocks noGrp="1"/>
          </p:cNvSpPr>
          <p:nvPr>
            <p:ph type="sldNum" sz="quarter" idx="12"/>
          </p:nvPr>
        </p:nvSpPr>
        <p:spPr/>
        <p:txBody>
          <a:bodyPr/>
          <a:lstStyle>
            <a:lvl1pPr>
              <a:defRPr/>
            </a:lvl1pPr>
          </a:lstStyle>
          <a:p>
            <a:pPr defTabSz="973698"/>
            <a:fld id="{0393CCF1-95F0-42EF-B183-8BA73E6C8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88730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4"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5" name="Slide Number Placeholder 5"/>
          <p:cNvSpPr>
            <a:spLocks noGrp="1"/>
          </p:cNvSpPr>
          <p:nvPr>
            <p:ph type="sldNum" sz="quarter" idx="12"/>
          </p:nvPr>
        </p:nvSpPr>
        <p:spPr/>
        <p:txBody>
          <a:bodyPr/>
          <a:lstStyle>
            <a:lvl1pPr>
              <a:defRPr/>
            </a:lvl1pPr>
          </a:lstStyle>
          <a:p>
            <a:pPr defTabSz="973698"/>
            <a:fld id="{11E87535-271B-4784-B22F-1962924B2958}"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83571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1187" y="6985001"/>
            <a:ext cx="2059093" cy="389467"/>
          </a:xfrm>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3" name="Footer Placeholder 2"/>
          <p:cNvSpPr>
            <a:spLocks noGrp="1"/>
          </p:cNvSpPr>
          <p:nvPr>
            <p:ph type="ftr" sz="quarter" idx="11"/>
          </p:nvPr>
        </p:nvSpPr>
        <p:spPr>
          <a:xfrm>
            <a:off x="2968414" y="6996854"/>
            <a:ext cx="7044267" cy="389467"/>
          </a:xfrm>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4" name="Slide Number Placeholder 3"/>
          <p:cNvSpPr>
            <a:spLocks noGrp="1"/>
          </p:cNvSpPr>
          <p:nvPr>
            <p:ph type="sldNum" sz="quarter" idx="12"/>
          </p:nvPr>
        </p:nvSpPr>
        <p:spPr>
          <a:xfrm>
            <a:off x="11963401" y="6952827"/>
            <a:ext cx="975360" cy="389467"/>
          </a:xfrm>
        </p:spPr>
        <p:txBody>
          <a:bodyPr/>
          <a:lstStyle>
            <a:lvl1pPr>
              <a:defRPr/>
            </a:lvl1pPr>
          </a:lstStyle>
          <a:p>
            <a:pPr defTabSz="973698"/>
            <a:fld id="{9B95895E-E344-4488-9E47-9CDC3F8E1F0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497688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291253"/>
            <a:ext cx="4278490"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5084516" y="291255"/>
            <a:ext cx="7270045"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0242" y="1530775"/>
            <a:ext cx="4278490" cy="5003801"/>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6B12CDD0-413C-4FF0-AB0F-E399B4FB889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196048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1" y="5120640"/>
            <a:ext cx="780288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2549031" y="653627"/>
            <a:ext cx="7802880" cy="4389120"/>
          </a:xfrm>
        </p:spPr>
        <p:txBody>
          <a:bodyPr rtlCol="0">
            <a:normAutofit/>
          </a:bodyPr>
          <a:lstStyle>
            <a:lvl1pPr marL="0" indent="0">
              <a:buNone/>
              <a:defRPr sz="3413"/>
            </a:lvl1pPr>
            <a:lvl2pPr marL="487638" indent="0">
              <a:buNone/>
              <a:defRPr sz="2987"/>
            </a:lvl2pPr>
            <a:lvl3pPr marL="975276" indent="0">
              <a:buNone/>
              <a:defRPr sz="2560"/>
            </a:lvl3pPr>
            <a:lvl4pPr marL="1462915" indent="0">
              <a:buNone/>
              <a:defRPr sz="2133"/>
            </a:lvl4pPr>
            <a:lvl5pPr marL="1950553" indent="0">
              <a:buNone/>
              <a:defRPr sz="2133"/>
            </a:lvl5pPr>
            <a:lvl6pPr marL="2438191" indent="0">
              <a:buNone/>
              <a:defRPr sz="2133"/>
            </a:lvl6pPr>
            <a:lvl7pPr marL="2925829" indent="0">
              <a:buNone/>
              <a:defRPr sz="2133"/>
            </a:lvl7pPr>
            <a:lvl8pPr marL="3413468" indent="0">
              <a:buNone/>
              <a:defRPr sz="2133"/>
            </a:lvl8pPr>
            <a:lvl9pPr marL="3901105" indent="0">
              <a:buNone/>
              <a:defRPr sz="2133"/>
            </a:lvl9pPr>
          </a:lstStyle>
          <a:p>
            <a:pPr lvl="0"/>
            <a:endParaRPr lang="en-US" noProof="0" dirty="0"/>
          </a:p>
        </p:txBody>
      </p:sp>
      <p:sp>
        <p:nvSpPr>
          <p:cNvPr id="4" name="Text Placeholder 3"/>
          <p:cNvSpPr>
            <a:spLocks noGrp="1"/>
          </p:cNvSpPr>
          <p:nvPr>
            <p:ph type="body" sz="half" idx="2"/>
          </p:nvPr>
        </p:nvSpPr>
        <p:spPr>
          <a:xfrm>
            <a:off x="2549031" y="5725161"/>
            <a:ext cx="7802880" cy="858519"/>
          </a:xfrm>
        </p:spPr>
        <p:txBody>
          <a:bodyPr/>
          <a:lstStyle>
            <a:lvl1pPr marL="0" indent="0">
              <a:buNone/>
              <a:defRPr sz="1493"/>
            </a:lvl1pPr>
            <a:lvl2pPr marL="487638" indent="0">
              <a:buNone/>
              <a:defRPr sz="1280"/>
            </a:lvl2pPr>
            <a:lvl3pPr marL="975276" indent="0">
              <a:buNone/>
              <a:defRPr sz="1067"/>
            </a:lvl3pPr>
            <a:lvl4pPr marL="1462915" indent="0">
              <a:buNone/>
              <a:defRPr sz="960"/>
            </a:lvl4pPr>
            <a:lvl5pPr marL="1950553" indent="0">
              <a:buNone/>
              <a:defRPr sz="960"/>
            </a:lvl5pPr>
            <a:lvl6pPr marL="2438191" indent="0">
              <a:buNone/>
              <a:defRPr sz="960"/>
            </a:lvl6pPr>
            <a:lvl7pPr marL="2925829" indent="0">
              <a:buNone/>
              <a:defRPr sz="960"/>
            </a:lvl7pPr>
            <a:lvl8pPr marL="3413468" indent="0">
              <a:buNone/>
              <a:defRPr sz="960"/>
            </a:lvl8pPr>
            <a:lvl9pPr marL="3901105" indent="0">
              <a:buNone/>
              <a:defRPr sz="960"/>
            </a:lvl9pPr>
          </a:lstStyle>
          <a:p>
            <a:pPr lvl="0"/>
            <a:r>
              <a:rPr lang="en-US"/>
              <a:t>Click to edit Master text styles</a:t>
            </a:r>
          </a:p>
        </p:txBody>
      </p:sp>
      <p:sp>
        <p:nvSpPr>
          <p:cNvPr id="5"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6"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7" name="Slide Number Placeholder 5"/>
          <p:cNvSpPr>
            <a:spLocks noGrp="1"/>
          </p:cNvSpPr>
          <p:nvPr>
            <p:ph type="sldNum" sz="quarter" idx="12"/>
          </p:nvPr>
        </p:nvSpPr>
        <p:spPr/>
        <p:txBody>
          <a:bodyPr/>
          <a:lstStyle>
            <a:lvl1pPr>
              <a:defRPr/>
            </a:lvl1pPr>
          </a:lstStyle>
          <a:p>
            <a:pPr defTabSz="973698"/>
            <a:fld id="{DFD8694A-D3C0-420F-AD45-355B7208372B}"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946701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CB4D926D-411B-4D3C-A0E6-4F4D583EAA2D}"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11388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49"/>
            <a:ext cx="292608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240" y="292949"/>
            <a:ext cx="8561493"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4DE8A40-D619-4045-A85C-AF5F0AA0A013}"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116244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1300914" y="1625604"/>
            <a:ext cx="10841633" cy="1870075"/>
          </a:xfrm>
        </p:spPr>
        <p:txBody>
          <a:bodyPr/>
          <a:lstStyle>
            <a:lvl1pPr>
              <a:defRPr sz="5384">
                <a:solidFill>
                  <a:schemeClr val="tx1"/>
                </a:solidFill>
              </a:defRPr>
            </a:lvl1pPr>
          </a:lstStyle>
          <a:p>
            <a:r>
              <a:rPr lang="en-US" altLang="en-US" dirty="0"/>
              <a:t>Click to edit Master title style</a:t>
            </a:r>
          </a:p>
        </p:txBody>
      </p:sp>
      <p:sp>
        <p:nvSpPr>
          <p:cNvPr id="10243" name="Rectangle 3"/>
          <p:cNvSpPr>
            <a:spLocks noGrp="1" noChangeArrowheads="1"/>
          </p:cNvSpPr>
          <p:nvPr>
            <p:ph type="subTitle" idx="1"/>
          </p:nvPr>
        </p:nvSpPr>
        <p:spPr>
          <a:xfrm>
            <a:off x="2816847" y="4225929"/>
            <a:ext cx="9321397" cy="1870075"/>
          </a:xfrm>
        </p:spPr>
        <p:txBody>
          <a:bodyPr/>
          <a:lstStyle>
            <a:lvl1pPr marL="0" indent="0">
              <a:buFont typeface="Wingdings" pitchFamily="2" charset="2"/>
              <a:buNone/>
              <a:defRPr sz="3048"/>
            </a:lvl1pPr>
          </a:lstStyle>
          <a:p>
            <a:r>
              <a:rPr lang="en-US" altLang="en-US"/>
              <a:t>Click to edit Master subtitle style</a:t>
            </a:r>
          </a:p>
        </p:txBody>
      </p:sp>
      <p:sp>
        <p:nvSpPr>
          <p:cNvPr id="10244" name="Rectangle 4"/>
          <p:cNvSpPr>
            <a:spLocks noGrp="1" noChangeArrowheads="1"/>
          </p:cNvSpPr>
          <p:nvPr>
            <p:ph type="dt" sz="half" idx="2"/>
          </p:nvPr>
        </p:nvSpPr>
        <p:spPr/>
        <p:txBody>
          <a:bodyPr/>
          <a:lstStyle>
            <a:lvl1pPr>
              <a:defRPr/>
            </a:lvl1pPr>
          </a:lstStyle>
          <a:p>
            <a:pPr marL="0" marR="0" lvl="0" indent="0" algn="l"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5" name="Rectangle 5"/>
          <p:cNvSpPr>
            <a:spLocks noGrp="1" noChangeArrowheads="1"/>
          </p:cNvSpPr>
          <p:nvPr>
            <p:ph type="ftr" sz="quarter" idx="3"/>
          </p:nvPr>
        </p:nvSpPr>
        <p:spPr>
          <a:xfrm>
            <a:off x="4442448" y="6659563"/>
            <a:ext cx="4119907" cy="487362"/>
          </a:xfrm>
        </p:spPr>
        <p:txBody>
          <a:bodyPr/>
          <a:lstStyle>
            <a:lvl1pPr>
              <a:defRPr/>
            </a:lvl1pPr>
          </a:lstStyle>
          <a:p>
            <a:pPr marL="0" marR="0" lvl="0" indent="0" algn="ctr" defTabSz="982136" rtl="0" eaLnBrk="1" fontAlgn="base" latinLnBrk="0" hangingPunct="1">
              <a:lnSpc>
                <a:spcPct val="100000"/>
              </a:lnSpc>
              <a:spcBef>
                <a:spcPct val="0"/>
              </a:spcBef>
              <a:spcAft>
                <a:spcPct val="0"/>
              </a:spcAft>
              <a:buClrTx/>
              <a:buSzTx/>
              <a:buFontTx/>
              <a:buNone/>
              <a:tabLst/>
              <a:defRPr/>
            </a:pPr>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6" name="Rectangle 6"/>
          <p:cNvSpPr>
            <a:spLocks noGrp="1" noChangeArrowheads="1"/>
          </p:cNvSpPr>
          <p:nvPr>
            <p:ph type="sldNum" sz="quarter" idx="4"/>
          </p:nvPr>
        </p:nvSpPr>
        <p:spPr/>
        <p:txBody>
          <a:bodyPr/>
          <a:lstStyle>
            <a:lvl1pPr>
              <a:defRPr/>
            </a:lvl1pPr>
          </a:lstStyle>
          <a:p>
            <a:pPr marL="0" marR="0" lvl="0" indent="0" algn="r" defTabSz="982136" rtl="0" eaLnBrk="1" fontAlgn="base" latinLnBrk="0" hangingPunct="1">
              <a:lnSpc>
                <a:spcPct val="100000"/>
              </a:lnSpc>
              <a:spcBef>
                <a:spcPct val="0"/>
              </a:spcBef>
              <a:spcAft>
                <a:spcPct val="0"/>
              </a:spcAft>
              <a:buClrTx/>
              <a:buSzTx/>
              <a:buFontTx/>
              <a:buNone/>
              <a:tabLst/>
              <a:defRPr/>
            </a:pPr>
            <a:fld id="{39B8C130-83AE-45C9-96DC-9BAD79FDAF9F}" type="slidenum">
              <a:rPr kumimoji="0" lang="en-US" altLang="en-US" sz="1321" b="0" i="0" u="none" strike="noStrike" kern="1200" cap="none" spc="0" normalizeH="0" baseline="0" noProof="0">
                <a:ln>
                  <a:noFill/>
                </a:ln>
                <a:solidFill>
                  <a:srgbClr val="FFFFFF"/>
                </a:solidFill>
                <a:effectLst/>
                <a:uLnTx/>
                <a:uFillTx/>
                <a:latin typeface="Garamond"/>
                <a:ea typeface="+mn-ea"/>
                <a:cs typeface="Arial" charset="0"/>
              </a:rPr>
              <a:pPr marL="0" marR="0" lvl="0" indent="0" algn="r" defTabSz="982136" rtl="0" eaLnBrk="1" fontAlgn="base" latinLnBrk="0" hangingPunct="1">
                <a:lnSpc>
                  <a:spcPct val="100000"/>
                </a:lnSpc>
                <a:spcBef>
                  <a:spcPct val="0"/>
                </a:spcBef>
                <a:spcAft>
                  <a:spcPct val="0"/>
                </a:spcAft>
                <a:buClrTx/>
                <a:buSzTx/>
                <a:buFontTx/>
                <a:buNone/>
                <a:tabLst/>
                <a:defRPr/>
              </a:pPr>
              <a:t>‹#›</a:t>
            </a:fld>
            <a:endParaRPr kumimoji="0" lang="en-US" altLang="en-US" sz="1321" b="0" i="0" u="none" strike="noStrike" kern="1200" cap="none" spc="0" normalizeH="0" baseline="0" noProof="0">
              <a:ln>
                <a:noFill/>
              </a:ln>
              <a:solidFill>
                <a:srgbClr val="FFFFFF"/>
              </a:solidFill>
              <a:effectLst/>
              <a:uLnTx/>
              <a:uFillTx/>
              <a:latin typeface="Garamond"/>
              <a:ea typeface="+mn-ea"/>
              <a:cs typeface="Arial" charset="0"/>
            </a:endParaRPr>
          </a:p>
        </p:txBody>
      </p:sp>
      <p:sp>
        <p:nvSpPr>
          <p:cNvPr id="10247" name="Freeform 7"/>
          <p:cNvSpPr>
            <a:spLocks noChangeArrowheads="1"/>
          </p:cNvSpPr>
          <p:nvPr/>
        </p:nvSpPr>
        <p:spPr bwMode="auto">
          <a:xfrm>
            <a:off x="866561" y="1300163"/>
            <a:ext cx="11271687" cy="976312"/>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bg1"/>
            </a:solidFill>
            <a:prstDash val="solid"/>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0248" name="Line 8"/>
          <p:cNvSpPr>
            <a:spLocks noChangeShapeType="1"/>
          </p:cNvSpPr>
          <p:nvPr/>
        </p:nvSpPr>
        <p:spPr bwMode="auto">
          <a:xfrm>
            <a:off x="2816849" y="4225925"/>
            <a:ext cx="9261191" cy="0"/>
          </a:xfrm>
          <a:prstGeom prst="line">
            <a:avLst/>
          </a:prstGeom>
          <a:noFill/>
          <a:ln w="19050">
            <a:solidFill>
              <a:schemeClr val="bg1"/>
            </a:solidFill>
            <a:round/>
            <a:headEnd/>
            <a:tailE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9" name="Freeform 8"/>
          <p:cNvSpPr>
            <a:spLocks noChangeArrowheads="1"/>
          </p:cNvSpPr>
          <p:nvPr userDrawn="1"/>
        </p:nvSpPr>
        <p:spPr bwMode="auto">
          <a:xfrm>
            <a:off x="1063038" y="1383502"/>
            <a:ext cx="11077359" cy="650879"/>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38100" cap="flat" cmpd="sng">
            <a:solidFill>
              <a:schemeClr val="tx1"/>
            </a:solidFill>
            <a:prstDash val="solid"/>
            <a:miter lim="800000"/>
            <a:headEnd/>
            <a:tailEnd/>
          </a:ln>
        </p:spPr>
        <p:txBody>
          <a:bodyPr/>
          <a:lstStyle/>
          <a:p>
            <a:endParaRPr lang="en-US"/>
          </a:p>
        </p:txBody>
      </p:sp>
      <p:cxnSp>
        <p:nvCxnSpPr>
          <p:cNvPr id="3" name="Straight Connector 2"/>
          <p:cNvCxnSpPr>
            <a:stCxn id="10248" idx="0"/>
          </p:cNvCxnSpPr>
          <p:nvPr userDrawn="1"/>
        </p:nvCxnSpPr>
        <p:spPr>
          <a:xfrm>
            <a:off x="2816849" y="4225925"/>
            <a:ext cx="9321395" cy="0"/>
          </a:xfrm>
          <a:prstGeom prst="line">
            <a:avLst/>
          </a:prstGeom>
          <a:ln w="381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1720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30400" y="296867"/>
            <a:ext cx="10187953" cy="846137"/>
          </a:xfrm>
        </p:spPr>
        <p:txBody>
          <a:bodyPr/>
          <a:lstStyle>
            <a:lvl1pPr>
              <a:defRPr sz="4500" b="0">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19276" y="1676400"/>
            <a:ext cx="11706040" cy="4527550"/>
          </a:xfrm>
        </p:spPr>
        <p:txBody>
          <a:bodyPr/>
          <a:lstStyle>
            <a:lvl1pPr>
              <a:buClrTx/>
              <a:defRPr sz="4000">
                <a:solidFill>
                  <a:schemeClr val="accent4">
                    <a:lumMod val="95000"/>
                    <a:lumOff val="5000"/>
                  </a:schemeClr>
                </a:solidFill>
                <a:latin typeface="Cambria" panose="02040503050406030204" pitchFamily="18" charset="0"/>
                <a:ea typeface="Cambria" panose="02040503050406030204" pitchFamily="18" charset="0"/>
              </a:defRPr>
            </a:lvl1pPr>
            <a:lvl2pPr>
              <a:buClrTx/>
              <a:defRPr sz="3200">
                <a:solidFill>
                  <a:schemeClr val="accent4">
                    <a:lumMod val="95000"/>
                    <a:lumOff val="5000"/>
                  </a:schemeClr>
                </a:solidFill>
                <a:latin typeface="Cambria" panose="02040503050406030204" pitchFamily="18" charset="0"/>
                <a:ea typeface="Cambria" panose="02040503050406030204" pitchFamily="18" charset="0"/>
              </a:defRPr>
            </a:lvl2pPr>
            <a:lvl3pPr marL="1098250" indent="-377372">
              <a:buClrTx/>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defRPr>
            </a:lvl3pPr>
            <a:lvl4pPr marL="1438529" indent="-338668">
              <a:buClrTx/>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defRPr>
            </a:lvl4pPr>
            <a:lvl5pPr>
              <a:defRPr sz="2800">
                <a:solidFill>
                  <a:schemeClr val="accent4">
                    <a:lumMod val="95000"/>
                    <a:lumOff val="5000"/>
                  </a:schemeClr>
                </a:solidFill>
                <a:latin typeface="Cambria" panose="02040503050406030204" pitchFamily="18" charset="0"/>
                <a:ea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2D80B4-CD89-403B-BB19-E43D76EFD309}" type="slidenum">
              <a:rPr lang="en-US" altLang="en-US"/>
              <a:pPr/>
              <a:t>‹#›</a:t>
            </a:fld>
            <a:endParaRPr lang="en-US" altLang="en-US"/>
          </a:p>
        </p:txBody>
      </p:sp>
      <p:sp>
        <p:nvSpPr>
          <p:cNvPr id="10"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4"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829" y="4700588"/>
            <a:ext cx="11054511" cy="1452562"/>
          </a:xfrm>
        </p:spPr>
        <p:txBody>
          <a:bodyPr/>
          <a:lstStyle>
            <a:lvl1pPr algn="l">
              <a:defRPr sz="4064" b="1" cap="all">
                <a:solidFill>
                  <a:schemeClr val="accent4">
                    <a:lumMod val="95000"/>
                    <a:lumOff val="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829" y="3100388"/>
            <a:ext cx="11054511" cy="1600200"/>
          </a:xfrm>
        </p:spPr>
        <p:txBody>
          <a:bodyPr anchor="b"/>
          <a:lstStyle>
            <a:lvl1pPr marL="0" indent="0">
              <a:buNone/>
              <a:defRPr sz="2032"/>
            </a:lvl1pPr>
            <a:lvl2pPr marL="464458" indent="0">
              <a:buNone/>
              <a:defRPr sz="1829"/>
            </a:lvl2pPr>
            <a:lvl3pPr marL="928916" indent="0">
              <a:buNone/>
              <a:defRPr sz="1625"/>
            </a:lvl3pPr>
            <a:lvl4pPr marL="1393373" indent="0">
              <a:buNone/>
              <a:defRPr sz="1422"/>
            </a:lvl4pPr>
            <a:lvl5pPr marL="1857832" indent="0">
              <a:buNone/>
              <a:defRPr sz="1422"/>
            </a:lvl5pPr>
            <a:lvl6pPr marL="2322289" indent="0">
              <a:buNone/>
              <a:defRPr sz="1422"/>
            </a:lvl6pPr>
            <a:lvl7pPr marL="2786747" indent="0">
              <a:buNone/>
              <a:defRPr sz="1422"/>
            </a:lvl7pPr>
            <a:lvl8pPr marL="3251205" indent="0">
              <a:buNone/>
              <a:defRPr sz="1422"/>
            </a:lvl8pPr>
            <a:lvl9pPr marL="3715663" indent="0">
              <a:buNone/>
              <a:defRPr sz="1422"/>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BC577CB-DC19-42DE-BF48-B80190C32E9B}"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53247" y="296867"/>
            <a:ext cx="10187953" cy="1216025"/>
          </a:xfrm>
        </p:spPr>
        <p:txBody>
          <a:bodyPr/>
          <a:lstStyle>
            <a:lvl1pPr>
              <a:defRPr>
                <a:solidFill>
                  <a:schemeClr val="accent4">
                    <a:lumMod val="95000"/>
                    <a:lumOff val="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19276"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5509" y="1752600"/>
            <a:ext cx="5749808" cy="4832350"/>
          </a:xfrm>
        </p:spPr>
        <p:txBody>
          <a:bodyPr/>
          <a:lstStyle>
            <a:lvl1pPr>
              <a:defRPr sz="2845">
                <a:solidFill>
                  <a:schemeClr val="bg1"/>
                </a:solidFill>
              </a:defRPr>
            </a:lvl1pPr>
            <a:lvl2pPr>
              <a:defRPr sz="2438">
                <a:solidFill>
                  <a:schemeClr val="bg1"/>
                </a:solidFill>
              </a:defRPr>
            </a:lvl2pPr>
            <a:lvl3pPr>
              <a:defRPr sz="2032">
                <a:solidFill>
                  <a:schemeClr val="bg1"/>
                </a:solidFill>
              </a:defRPr>
            </a:lvl3pPr>
            <a:lvl4pPr>
              <a:defRPr sz="1829">
                <a:solidFill>
                  <a:schemeClr val="bg1"/>
                </a:solidFill>
              </a:defRPr>
            </a:lvl4pPr>
            <a:lvl5pPr>
              <a:defRPr sz="1829">
                <a:solidFill>
                  <a:schemeClr val="bg1"/>
                </a:solidFill>
              </a:defRPr>
            </a:lvl5pPr>
            <a:lvl6pPr>
              <a:defRPr sz="1829"/>
            </a:lvl6pPr>
            <a:lvl7pPr>
              <a:defRPr sz="1829"/>
            </a:lvl7pPr>
            <a:lvl8pPr>
              <a:defRPr sz="1829"/>
            </a:lvl8pPr>
            <a:lvl9pPr>
              <a:defRPr sz="182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BC33E0-110E-435F-9BD3-B0E65100DECC}" type="slidenum">
              <a:rPr lang="en-US" altLang="en-US"/>
              <a:pPr/>
              <a:t>‹#›</a:t>
            </a:fld>
            <a:endParaRPr lang="en-US" alt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10" name="Picture 2" descr="A picture containing icon&#10;&#10;Description automatically generated"/>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79B663FC-48E2-4696-831B-9C14E8FF4014}"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381" y="1905000"/>
            <a:ext cx="4279027" cy="1239837"/>
          </a:xfrm>
        </p:spPr>
        <p:txBody>
          <a:bodyPr anchor="b"/>
          <a:lstStyle>
            <a:lvl1pPr algn="l">
              <a:defRPr sz="2032" b="1"/>
            </a:lvl1pPr>
          </a:lstStyle>
          <a:p>
            <a:r>
              <a:rPr lang="en-US" dirty="0" smtClean="0"/>
              <a:t>Click to edit Master title style</a:t>
            </a:r>
            <a:endParaRPr lang="en-US" dirty="0"/>
          </a:p>
        </p:txBody>
      </p:sp>
      <p:sp>
        <p:nvSpPr>
          <p:cNvPr id="3" name="Content Placeholder 2"/>
          <p:cNvSpPr>
            <a:spLocks noGrp="1"/>
          </p:cNvSpPr>
          <p:nvPr>
            <p:ph idx="1"/>
          </p:nvPr>
        </p:nvSpPr>
        <p:spPr>
          <a:xfrm>
            <a:off x="5085379" y="1905000"/>
            <a:ext cx="7270044" cy="4629154"/>
          </a:xfrm>
        </p:spPr>
        <p:txBody>
          <a:bodyPr/>
          <a:lstStyle>
            <a:lvl1pPr>
              <a:defRPr sz="3251"/>
            </a:lvl1pPr>
            <a:lvl2pPr>
              <a:defRPr sz="2845"/>
            </a:lvl2pPr>
            <a:lvl3pPr>
              <a:defRPr sz="2438"/>
            </a:lvl3pPr>
            <a:lvl4pPr>
              <a:defRPr sz="2032"/>
            </a:lvl4pPr>
            <a:lvl5pPr>
              <a:defRPr sz="2032"/>
            </a:lvl5pPr>
            <a:lvl6pPr>
              <a:defRPr sz="2032"/>
            </a:lvl6pPr>
            <a:lvl7pPr>
              <a:defRPr sz="2032"/>
            </a:lvl7pPr>
            <a:lvl8pPr>
              <a:defRPr sz="2032"/>
            </a:lvl8pPr>
            <a:lvl9pPr>
              <a:defRPr sz="20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49381" y="3581400"/>
            <a:ext cx="4279027" cy="2952750"/>
          </a:xfrm>
        </p:spPr>
        <p:txBody>
          <a:bodyPr/>
          <a:lstStyle>
            <a:lvl1pPr marL="0" indent="0">
              <a:buNone/>
              <a:defRPr sz="1422"/>
            </a:lvl1pPr>
            <a:lvl2pPr marL="464458" indent="0">
              <a:buNone/>
              <a:defRPr sz="1219"/>
            </a:lvl2pPr>
            <a:lvl3pPr marL="928916" indent="0">
              <a:buNone/>
              <a:defRPr sz="1016"/>
            </a:lvl3pPr>
            <a:lvl4pPr marL="1393373" indent="0">
              <a:buNone/>
              <a:defRPr sz="914"/>
            </a:lvl4pPr>
            <a:lvl5pPr marL="1857832" indent="0">
              <a:buNone/>
              <a:defRPr sz="914"/>
            </a:lvl5pPr>
            <a:lvl6pPr marL="2322289" indent="0">
              <a:buNone/>
              <a:defRPr sz="914"/>
            </a:lvl6pPr>
            <a:lvl7pPr marL="2786747" indent="0">
              <a:buNone/>
              <a:defRPr sz="914"/>
            </a:lvl7pPr>
            <a:lvl8pPr marL="3251205" indent="0">
              <a:buNone/>
              <a:defRPr sz="914"/>
            </a:lvl8pPr>
            <a:lvl9pPr marL="3715663" indent="0">
              <a:buNone/>
              <a:defRPr sz="914"/>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76AFA3-8D8B-4CDA-9312-832A97FC9108}" type="slidenum">
              <a:rPr lang="en-US" altLang="en-US"/>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F18ACF9D-7267-4C67-8E83-DA8457219959}"/>
              </a:ext>
            </a:extLst>
          </p:cNvPr>
          <p:cNvSpPr>
            <a:spLocks noGrp="1"/>
          </p:cNvSpPr>
          <p:nvPr>
            <p:ph type="sldNum" sz="quarter" idx="10"/>
          </p:nvPr>
        </p:nvSpPr>
        <p:spPr/>
        <p:txBody>
          <a:bodyPr/>
          <a:lstStyle>
            <a:lvl1pPr>
              <a:defRPr/>
            </a:lvl1pPr>
          </a:lstStyle>
          <a:p>
            <a:pPr>
              <a:defRPr/>
            </a:pPr>
            <a:fld id="{D3D29521-BACB-4916-818A-BDE289624A78}" type="slidenum">
              <a:rPr lang="en-US" altLang="en-US"/>
              <a:pPr>
                <a:defRPr/>
              </a:pPr>
              <a:t>‹#›</a:t>
            </a:fld>
            <a:endParaRPr lang="en-US" altLang="en-US" dirty="0"/>
          </a:p>
        </p:txBody>
      </p:sp>
      <p:sp>
        <p:nvSpPr>
          <p:cNvPr id="4" name="Date Placeholder 3">
            <a:extLst>
              <a:ext uri="{FF2B5EF4-FFF2-40B4-BE49-F238E27FC236}">
                <a16:creationId xmlns:a16="http://schemas.microsoft.com/office/drawing/2014/main" id="{F407D189-EA54-427E-84B0-AD82758E76B3}"/>
              </a:ext>
            </a:extLst>
          </p:cNvPr>
          <p:cNvSpPr>
            <a:spLocks noGrp="1"/>
          </p:cNvSpPr>
          <p:nvPr>
            <p:ph type="dt" sz="half" idx="11"/>
          </p:nvPr>
        </p:nvSpPr>
        <p:spPr/>
        <p:txBody>
          <a:bodyPr/>
          <a:lstStyle>
            <a:lvl1pPr>
              <a:defRPr/>
            </a:lvl1pPr>
          </a:lstStyle>
          <a:p>
            <a:pPr>
              <a:defRPr/>
            </a:pPr>
            <a:r>
              <a:rPr lang="en-US"/>
              <a:t>February 11, 2020</a:t>
            </a:r>
          </a:p>
        </p:txBody>
      </p:sp>
      <p:sp>
        <p:nvSpPr>
          <p:cNvPr id="5" name="Footer Placeholder 4">
            <a:extLst>
              <a:ext uri="{FF2B5EF4-FFF2-40B4-BE49-F238E27FC236}">
                <a16:creationId xmlns:a16="http://schemas.microsoft.com/office/drawing/2014/main" id="{CFC0AF64-9449-40CB-8A3B-B94AD074240C}"/>
              </a:ext>
            </a:extLst>
          </p:cNvPr>
          <p:cNvSpPr>
            <a:spLocks noGrp="1"/>
          </p:cNvSpPr>
          <p:nvPr>
            <p:ph type="ftr" sz="quarter" idx="12"/>
          </p:nvPr>
        </p:nvSpPr>
        <p:spPr/>
        <p:txBody>
          <a:bodyPr/>
          <a:lstStyle>
            <a:lvl1pPr>
              <a:defRPr/>
            </a:lvl1pPr>
          </a:lstStyle>
          <a:p>
            <a:pPr>
              <a:defRPr/>
            </a:pPr>
            <a:r>
              <a:rPr lang="en-US"/>
              <a:t>Matthew 17:1-27  Transfiguration, Boy with Demon Healed, Jesus' Death &amp; Resurrection Foretold, Temple Tax</a:t>
            </a:r>
          </a:p>
        </p:txBody>
      </p:sp>
    </p:spTree>
    <p:extLst>
      <p:ext uri="{BB962C8B-B14F-4D97-AF65-F5344CB8AC3E}">
        <p14:creationId xmlns:p14="http://schemas.microsoft.com/office/powerpoint/2010/main" val="210780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55"/>
            <a:ext cx="11054080" cy="1568027"/>
          </a:xfrm>
        </p:spPr>
        <p:txBody>
          <a:bodyPr/>
          <a:lstStyle/>
          <a:p>
            <a:r>
              <a:rPr lang="en-US"/>
              <a:t>Click to edit Master title style</a:t>
            </a:r>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7638" indent="0" algn="ctr">
              <a:buNone/>
              <a:defRPr>
                <a:solidFill>
                  <a:schemeClr val="tx1">
                    <a:tint val="75000"/>
                  </a:schemeClr>
                </a:solidFill>
              </a:defRPr>
            </a:lvl2pPr>
            <a:lvl3pPr marL="975276" indent="0" algn="ctr">
              <a:buNone/>
              <a:defRPr>
                <a:solidFill>
                  <a:schemeClr val="tx1">
                    <a:tint val="75000"/>
                  </a:schemeClr>
                </a:solidFill>
              </a:defRPr>
            </a:lvl3pPr>
            <a:lvl4pPr marL="1462915" indent="0" algn="ctr">
              <a:buNone/>
              <a:defRPr>
                <a:solidFill>
                  <a:schemeClr val="tx1">
                    <a:tint val="75000"/>
                  </a:schemeClr>
                </a:solidFill>
              </a:defRPr>
            </a:lvl4pPr>
            <a:lvl5pPr marL="1950553" indent="0" algn="ctr">
              <a:buNone/>
              <a:defRPr>
                <a:solidFill>
                  <a:schemeClr val="tx1">
                    <a:tint val="75000"/>
                  </a:schemeClr>
                </a:solidFill>
              </a:defRPr>
            </a:lvl5pPr>
            <a:lvl6pPr marL="2438191" indent="0" algn="ctr">
              <a:buNone/>
              <a:defRPr>
                <a:solidFill>
                  <a:schemeClr val="tx1">
                    <a:tint val="75000"/>
                  </a:schemeClr>
                </a:solidFill>
              </a:defRPr>
            </a:lvl6pPr>
            <a:lvl7pPr marL="2925829" indent="0" algn="ctr">
              <a:buNone/>
              <a:defRPr>
                <a:solidFill>
                  <a:schemeClr val="tx1">
                    <a:tint val="75000"/>
                  </a:schemeClr>
                </a:solidFill>
              </a:defRPr>
            </a:lvl7pPr>
            <a:lvl8pPr marL="3413468" indent="0" algn="ctr">
              <a:buNone/>
              <a:defRPr>
                <a:solidFill>
                  <a:schemeClr val="tx1">
                    <a:tint val="75000"/>
                  </a:schemeClr>
                </a:solidFill>
              </a:defRPr>
            </a:lvl8pPr>
            <a:lvl9pPr marL="390110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dirty="0"/>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11"/>
          </p:nvPr>
        </p:nvSpPr>
        <p:spPr/>
        <p:txBody>
          <a:bodyPr/>
          <a:lstStyle>
            <a:lvl1pPr>
              <a:defRPr dirty="0"/>
            </a:lvl1pPr>
          </a:lstStyle>
          <a:p>
            <a:pPr>
              <a:defRPr/>
            </a:pPr>
            <a:r>
              <a:rPr lang="en-US" smtClean="0">
                <a:solidFill>
                  <a:prstClr val="black"/>
                </a:solidFill>
                <a:cs typeface="+mn-cs"/>
              </a:rPr>
              <a:t>Judgment on Judah and Jerusalem, The Branch of the LORD</a:t>
            </a:r>
            <a:endParaRPr lang="en-US">
              <a:solidFill>
                <a:prstClr val="black"/>
              </a:solidFill>
              <a:cs typeface="+mn-cs"/>
            </a:endParaRPr>
          </a:p>
        </p:txBody>
      </p:sp>
      <p:sp>
        <p:nvSpPr>
          <p:cNvPr id="6" name="Slide Number Placeholder 5"/>
          <p:cNvSpPr>
            <a:spLocks noGrp="1"/>
          </p:cNvSpPr>
          <p:nvPr>
            <p:ph type="sldNum" sz="quarter" idx="12"/>
          </p:nvPr>
        </p:nvSpPr>
        <p:spPr/>
        <p:txBody>
          <a:bodyPr/>
          <a:lstStyle>
            <a:lvl1pPr>
              <a:defRPr/>
            </a:lvl1pPr>
          </a:lstStyle>
          <a:p>
            <a:pPr defTabSz="973698"/>
            <a:fld id="{4C2CFBB3-495C-4C7C-A55D-D7673611F889}"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26062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3.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948408" y="296867"/>
            <a:ext cx="10497592" cy="1216025"/>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title style</a:t>
            </a:r>
          </a:p>
        </p:txBody>
      </p:sp>
      <p:sp>
        <p:nvSpPr>
          <p:cNvPr id="9219" name="Rectangle 3"/>
          <p:cNvSpPr>
            <a:spLocks noGrp="1" noChangeArrowheads="1"/>
          </p:cNvSpPr>
          <p:nvPr>
            <p:ph type="body" idx="1"/>
          </p:nvPr>
        </p:nvSpPr>
        <p:spPr bwMode="auto">
          <a:xfrm>
            <a:off x="619276" y="1752600"/>
            <a:ext cx="11706040" cy="483235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0" name="Rectangle 4"/>
          <p:cNvSpPr>
            <a:spLocks noGrp="1" noChangeArrowheads="1"/>
          </p:cNvSpPr>
          <p:nvPr>
            <p:ph type="dt" sz="half" idx="2"/>
          </p:nvPr>
        </p:nvSpPr>
        <p:spPr bwMode="auto">
          <a:xfrm>
            <a:off x="649380"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defTabSz="982136">
              <a:defRPr sz="1321">
                <a:latin typeface="+mj-lt"/>
              </a:defRPr>
            </a:lvl1pPr>
          </a:lstStyle>
          <a:p>
            <a:endParaRPr lang="en-US" altLang="en-US"/>
          </a:p>
        </p:txBody>
      </p:sp>
      <p:sp>
        <p:nvSpPr>
          <p:cNvPr id="9221" name="Rectangle 5"/>
          <p:cNvSpPr>
            <a:spLocks noGrp="1" noChangeArrowheads="1"/>
          </p:cNvSpPr>
          <p:nvPr>
            <p:ph type="ftr" sz="quarter" idx="3"/>
          </p:nvPr>
        </p:nvSpPr>
        <p:spPr bwMode="auto">
          <a:xfrm>
            <a:off x="4442448" y="6664325"/>
            <a:ext cx="4119907" cy="488950"/>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ctr" defTabSz="982136">
              <a:defRPr sz="1321">
                <a:latin typeface="+mj-lt"/>
              </a:defRPr>
            </a:lvl1pPr>
          </a:lstStyle>
          <a:p>
            <a:endParaRPr lang="en-US" altLang="en-US"/>
          </a:p>
        </p:txBody>
      </p:sp>
      <p:sp>
        <p:nvSpPr>
          <p:cNvPr id="9222" name="Rectangle 6"/>
          <p:cNvSpPr>
            <a:spLocks noGrp="1" noChangeArrowheads="1"/>
          </p:cNvSpPr>
          <p:nvPr>
            <p:ph type="sldNum" sz="quarter" idx="4"/>
          </p:nvPr>
        </p:nvSpPr>
        <p:spPr bwMode="auto">
          <a:xfrm>
            <a:off x="9319248" y="6659563"/>
            <a:ext cx="3036173" cy="487362"/>
          </a:xfrm>
          <a:prstGeom prst="rect">
            <a:avLst/>
          </a:prstGeom>
          <a:noFill/>
          <a:ln w="9525">
            <a:noFill/>
            <a:miter lim="800000"/>
            <a:headEnd/>
            <a:tailEnd/>
          </a:ln>
          <a:effectLst/>
        </p:spPr>
        <p:txBody>
          <a:bodyPr vert="horz" wrap="square" lIns="96653" tIns="48326" rIns="96653" bIns="48326" numCol="1" anchor="b" anchorCtr="0" compatLnSpc="1">
            <a:prstTxWarp prst="textNoShape">
              <a:avLst/>
            </a:prstTxWarp>
          </a:bodyPr>
          <a:lstStyle>
            <a:lvl1pPr algn="r" defTabSz="982136">
              <a:defRPr sz="1321">
                <a:latin typeface="+mj-lt"/>
              </a:defRPr>
            </a:lvl1pPr>
          </a:lstStyle>
          <a:p>
            <a:fld id="{5ABA91E8-6EBE-4BF6-8E33-00CD92C22D18}" type="slidenum">
              <a:rPr lang="en-US" altLang="en-US"/>
              <a:pPr/>
              <a:t>‹#›</a:t>
            </a:fld>
            <a:endParaRPr lang="en-US" altLang="en-US"/>
          </a:p>
        </p:txBody>
      </p:sp>
      <p:sp>
        <p:nvSpPr>
          <p:cNvPr id="9224" name="Line 8"/>
          <p:cNvSpPr>
            <a:spLocks noChangeShapeType="1"/>
          </p:cNvSpPr>
          <p:nvPr/>
        </p:nvSpPr>
        <p:spPr bwMode="auto">
          <a:xfrm>
            <a:off x="649380" y="7162800"/>
            <a:ext cx="11706040" cy="0"/>
          </a:xfrm>
          <a:prstGeom prst="line">
            <a:avLst/>
          </a:prstGeom>
          <a:noFill/>
          <a:ln w="19050">
            <a:solidFill>
              <a:schemeClr val="tx1"/>
            </a:solidFill>
            <a:round/>
            <a:headEnd/>
            <a:tailEnd/>
          </a:ln>
          <a:effectLst/>
        </p:spPr>
        <p:txBody>
          <a:bodyPr/>
          <a:lstStyle/>
          <a:p>
            <a:endParaRPr lang="en-US"/>
          </a:p>
        </p:txBody>
      </p:sp>
      <p:sp>
        <p:nvSpPr>
          <p:cNvPr id="8" name="Freeform 7"/>
          <p:cNvSpPr>
            <a:spLocks noChangeArrowheads="1"/>
          </p:cNvSpPr>
          <p:nvPr userDrawn="1"/>
        </p:nvSpPr>
        <p:spPr bwMode="auto">
          <a:xfrm>
            <a:off x="541868" y="244475"/>
            <a:ext cx="11703891" cy="649288"/>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tx1"/>
            </a:solidFill>
            <a:prstDash val="solid"/>
            <a:miter lim="800000"/>
            <a:headEnd/>
            <a:tailEnd/>
          </a:ln>
        </p:spPr>
        <p:txBody>
          <a:bodyPr/>
          <a:lstStyle/>
          <a:p>
            <a:endParaRPr lang="en-US"/>
          </a:p>
        </p:txBody>
      </p:sp>
      <p:pic>
        <p:nvPicPr>
          <p:cNvPr id="9" name="Picture 2" descr="A picture containing icon&#10;&#10;Description automatically generated"/>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406400" y="228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MOB logo"/>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0426700" y="312742"/>
            <a:ext cx="20193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66" r:id="rId2"/>
    <p:sldLayoutId id="2147483651" r:id="rId3"/>
    <p:sldLayoutId id="2147483652" r:id="rId4"/>
    <p:sldLayoutId id="2147483653" r:id="rId5"/>
    <p:sldLayoutId id="2147483656" r:id="rId6"/>
    <p:sldLayoutId id="2147483657" r:id="rId7"/>
    <p:sldLayoutId id="2147483679" r:id="rId8"/>
  </p:sldLayoutIdLst>
  <p:timing>
    <p:tnLst>
      <p:par>
        <p:cTn id="1" dur="indefinite" restart="never" nodeType="tmRoot"/>
      </p:par>
    </p:tnLst>
  </p:timing>
  <p:txStyles>
    <p:titleStyle>
      <a:lvl1pPr algn="l" defTabSz="982136" rtl="0" fontAlgn="base">
        <a:spcBef>
          <a:spcPct val="0"/>
        </a:spcBef>
        <a:spcAft>
          <a:spcPct val="0"/>
        </a:spcAft>
        <a:defRPr sz="4500">
          <a:solidFill>
            <a:schemeClr val="accent4">
              <a:lumMod val="95000"/>
              <a:lumOff val="5000"/>
            </a:schemeClr>
          </a:solidFill>
          <a:latin typeface="+mj-lt"/>
          <a:ea typeface="+mj-ea"/>
          <a:cs typeface="+mj-cs"/>
        </a:defRPr>
      </a:lvl1pPr>
      <a:lvl2pPr algn="l" defTabSz="982136" rtl="0" fontAlgn="base">
        <a:spcBef>
          <a:spcPct val="0"/>
        </a:spcBef>
        <a:spcAft>
          <a:spcPct val="0"/>
        </a:spcAft>
        <a:defRPr sz="4470">
          <a:solidFill>
            <a:schemeClr val="tx2"/>
          </a:solidFill>
          <a:latin typeface="Garamond" pitchFamily="18" charset="0"/>
          <a:cs typeface="Arial" charset="0"/>
        </a:defRPr>
      </a:lvl2pPr>
      <a:lvl3pPr algn="l" defTabSz="982136" rtl="0" fontAlgn="base">
        <a:spcBef>
          <a:spcPct val="0"/>
        </a:spcBef>
        <a:spcAft>
          <a:spcPct val="0"/>
        </a:spcAft>
        <a:defRPr sz="4470">
          <a:solidFill>
            <a:schemeClr val="tx2"/>
          </a:solidFill>
          <a:latin typeface="Garamond" pitchFamily="18" charset="0"/>
          <a:cs typeface="Arial" charset="0"/>
        </a:defRPr>
      </a:lvl3pPr>
      <a:lvl4pPr algn="l" defTabSz="982136" rtl="0" fontAlgn="base">
        <a:spcBef>
          <a:spcPct val="0"/>
        </a:spcBef>
        <a:spcAft>
          <a:spcPct val="0"/>
        </a:spcAft>
        <a:defRPr sz="4470">
          <a:solidFill>
            <a:schemeClr val="tx2"/>
          </a:solidFill>
          <a:latin typeface="Garamond" pitchFamily="18" charset="0"/>
          <a:cs typeface="Arial" charset="0"/>
        </a:defRPr>
      </a:lvl4pPr>
      <a:lvl5pPr algn="l" defTabSz="982136" rtl="0" fontAlgn="base">
        <a:spcBef>
          <a:spcPct val="0"/>
        </a:spcBef>
        <a:spcAft>
          <a:spcPct val="0"/>
        </a:spcAft>
        <a:defRPr sz="4470">
          <a:solidFill>
            <a:schemeClr val="tx2"/>
          </a:solidFill>
          <a:latin typeface="Garamond" pitchFamily="18" charset="0"/>
          <a:cs typeface="Arial" charset="0"/>
        </a:defRPr>
      </a:lvl5pPr>
      <a:lvl6pPr marL="464458" algn="l" defTabSz="982136" rtl="0" fontAlgn="base">
        <a:spcBef>
          <a:spcPct val="0"/>
        </a:spcBef>
        <a:spcAft>
          <a:spcPct val="0"/>
        </a:spcAft>
        <a:defRPr sz="4470">
          <a:solidFill>
            <a:schemeClr val="tx2"/>
          </a:solidFill>
          <a:latin typeface="Garamond" pitchFamily="18" charset="0"/>
          <a:cs typeface="Arial" charset="0"/>
        </a:defRPr>
      </a:lvl6pPr>
      <a:lvl7pPr marL="928916" algn="l" defTabSz="982136" rtl="0" fontAlgn="base">
        <a:spcBef>
          <a:spcPct val="0"/>
        </a:spcBef>
        <a:spcAft>
          <a:spcPct val="0"/>
        </a:spcAft>
        <a:defRPr sz="4470">
          <a:solidFill>
            <a:schemeClr val="tx2"/>
          </a:solidFill>
          <a:latin typeface="Garamond" pitchFamily="18" charset="0"/>
          <a:cs typeface="Arial" charset="0"/>
        </a:defRPr>
      </a:lvl7pPr>
      <a:lvl8pPr marL="1393373" algn="l" defTabSz="982136" rtl="0" fontAlgn="base">
        <a:spcBef>
          <a:spcPct val="0"/>
        </a:spcBef>
        <a:spcAft>
          <a:spcPct val="0"/>
        </a:spcAft>
        <a:defRPr sz="4470">
          <a:solidFill>
            <a:schemeClr val="tx2"/>
          </a:solidFill>
          <a:latin typeface="Garamond" pitchFamily="18" charset="0"/>
          <a:cs typeface="Arial" charset="0"/>
        </a:defRPr>
      </a:lvl8pPr>
      <a:lvl9pPr marL="1857832" algn="l" defTabSz="982136" rtl="0" fontAlgn="base">
        <a:spcBef>
          <a:spcPct val="0"/>
        </a:spcBef>
        <a:spcAft>
          <a:spcPct val="0"/>
        </a:spcAft>
        <a:defRPr sz="4470">
          <a:solidFill>
            <a:schemeClr val="tx2"/>
          </a:solidFill>
          <a:latin typeface="Garamond" pitchFamily="18" charset="0"/>
          <a:cs typeface="Arial" charset="0"/>
        </a:defRPr>
      </a:lvl9pPr>
    </p:titleStyle>
    <p:bodyStyle>
      <a:lvl1pPr marL="367696" indent="-367696" algn="l" defTabSz="982136" rtl="0" fontAlgn="base">
        <a:spcBef>
          <a:spcPct val="20000"/>
        </a:spcBef>
        <a:spcAft>
          <a:spcPct val="0"/>
        </a:spcAft>
        <a:buClr>
          <a:schemeClr val="tx1"/>
        </a:buClr>
        <a:buSzPct val="65000"/>
        <a:buFont typeface="Wingdings" pitchFamily="2" charset="2"/>
        <a:buChar char="n"/>
        <a:defRPr sz="3251">
          <a:solidFill>
            <a:schemeClr val="tx1"/>
          </a:solidFill>
          <a:latin typeface="+mn-lt"/>
          <a:ea typeface="+mn-ea"/>
          <a:cs typeface="+mn-cs"/>
        </a:defRPr>
      </a:lvl1pPr>
      <a:lvl2pPr marL="719265" indent="-349956" algn="l" defTabSz="982136" rtl="0" fontAlgn="base">
        <a:spcBef>
          <a:spcPct val="20000"/>
        </a:spcBef>
        <a:spcAft>
          <a:spcPct val="0"/>
        </a:spcAft>
        <a:buClrTx/>
        <a:buSzPct val="60000"/>
        <a:buFont typeface="Wingdings" pitchFamily="2" charset="2"/>
        <a:buChar char="q"/>
        <a:defRPr sz="2743">
          <a:solidFill>
            <a:schemeClr val="tx1"/>
          </a:solidFill>
          <a:latin typeface="+mn-lt"/>
          <a:cs typeface="+mn-cs"/>
        </a:defRPr>
      </a:lvl2pPr>
      <a:lvl3pPr marL="1098250" indent="-377372" algn="l" defTabSz="982136" rtl="0" fontAlgn="base">
        <a:spcBef>
          <a:spcPct val="20000"/>
        </a:spcBef>
        <a:spcAft>
          <a:spcPct val="0"/>
        </a:spcAft>
        <a:buClrTx/>
        <a:buSzPct val="65000"/>
        <a:buFont typeface="Wingdings" pitchFamily="2" charset="2"/>
        <a:buChar char="n"/>
        <a:defRPr sz="2337">
          <a:solidFill>
            <a:schemeClr val="tx1"/>
          </a:solidFill>
          <a:latin typeface="+mn-lt"/>
          <a:cs typeface="+mn-cs"/>
        </a:defRPr>
      </a:lvl3pPr>
      <a:lvl4pPr marL="1438529" indent="-338668" algn="l" defTabSz="982136" rtl="0" fontAlgn="base">
        <a:spcBef>
          <a:spcPct val="20000"/>
        </a:spcBef>
        <a:spcAft>
          <a:spcPct val="0"/>
        </a:spcAft>
        <a:buClrTx/>
        <a:buSzPct val="70000"/>
        <a:buFont typeface="Wingdings" pitchFamily="2" charset="2"/>
        <a:buChar char="q"/>
        <a:defRPr sz="2133">
          <a:solidFill>
            <a:schemeClr val="tx1"/>
          </a:solidFill>
          <a:latin typeface="+mn-lt"/>
          <a:cs typeface="+mn-cs"/>
        </a:defRPr>
      </a:lvl4pPr>
      <a:lvl5pPr marL="1803000" indent="-362858" algn="l" defTabSz="982136" rtl="0" fontAlgn="base">
        <a:spcBef>
          <a:spcPct val="20000"/>
        </a:spcBef>
        <a:spcAft>
          <a:spcPct val="0"/>
        </a:spcAft>
        <a:buClrTx/>
        <a:buSzPct val="75000"/>
        <a:buFont typeface="Wingdings" pitchFamily="2" charset="2"/>
        <a:buChar char="§"/>
        <a:defRPr sz="2133">
          <a:solidFill>
            <a:schemeClr val="tx1"/>
          </a:solidFill>
          <a:latin typeface="+mn-lt"/>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p:bodyStyle>
    <p:otherStyle>
      <a:defPPr>
        <a:defRPr lang="en-US"/>
      </a:defPPr>
      <a:lvl1pPr marL="0" algn="l" defTabSz="928916" rtl="0" eaLnBrk="1" latinLnBrk="0" hangingPunct="1">
        <a:defRPr sz="1829" kern="1200">
          <a:solidFill>
            <a:schemeClr val="tx1"/>
          </a:solidFill>
          <a:latin typeface="+mn-lt"/>
          <a:ea typeface="+mn-ea"/>
          <a:cs typeface="+mn-cs"/>
        </a:defRPr>
      </a:lvl1pPr>
      <a:lvl2pPr marL="464458" algn="l" defTabSz="928916" rtl="0" eaLnBrk="1" latinLnBrk="0" hangingPunct="1">
        <a:defRPr sz="1829" kern="1200">
          <a:solidFill>
            <a:schemeClr val="tx1"/>
          </a:solidFill>
          <a:latin typeface="+mn-lt"/>
          <a:ea typeface="+mn-ea"/>
          <a:cs typeface="+mn-cs"/>
        </a:defRPr>
      </a:lvl2pPr>
      <a:lvl3pPr marL="928916" algn="l" defTabSz="928916" rtl="0" eaLnBrk="1" latinLnBrk="0" hangingPunct="1">
        <a:defRPr sz="1829" kern="1200">
          <a:solidFill>
            <a:schemeClr val="tx1"/>
          </a:solidFill>
          <a:latin typeface="+mn-lt"/>
          <a:ea typeface="+mn-ea"/>
          <a:cs typeface="+mn-cs"/>
        </a:defRPr>
      </a:lvl3pPr>
      <a:lvl4pPr marL="1393373" algn="l" defTabSz="928916" rtl="0" eaLnBrk="1" latinLnBrk="0" hangingPunct="1">
        <a:defRPr sz="1829" kern="1200">
          <a:solidFill>
            <a:schemeClr val="tx1"/>
          </a:solidFill>
          <a:latin typeface="+mn-lt"/>
          <a:ea typeface="+mn-ea"/>
          <a:cs typeface="+mn-cs"/>
        </a:defRPr>
      </a:lvl4pPr>
      <a:lvl5pPr marL="1857832" algn="l" defTabSz="928916" rtl="0" eaLnBrk="1" latinLnBrk="0" hangingPunct="1">
        <a:defRPr sz="1829" kern="1200">
          <a:solidFill>
            <a:schemeClr val="tx1"/>
          </a:solidFill>
          <a:latin typeface="+mn-lt"/>
          <a:ea typeface="+mn-ea"/>
          <a:cs typeface="+mn-cs"/>
        </a:defRPr>
      </a:lvl5pPr>
      <a:lvl6pPr marL="2322289" algn="l" defTabSz="928916" rtl="0" eaLnBrk="1" latinLnBrk="0" hangingPunct="1">
        <a:defRPr sz="1829" kern="1200">
          <a:solidFill>
            <a:schemeClr val="tx1"/>
          </a:solidFill>
          <a:latin typeface="+mn-lt"/>
          <a:ea typeface="+mn-ea"/>
          <a:cs typeface="+mn-cs"/>
        </a:defRPr>
      </a:lvl6pPr>
      <a:lvl7pPr marL="2786747" algn="l" defTabSz="928916" rtl="0" eaLnBrk="1" latinLnBrk="0" hangingPunct="1">
        <a:defRPr sz="1829" kern="1200">
          <a:solidFill>
            <a:schemeClr val="tx1"/>
          </a:solidFill>
          <a:latin typeface="+mn-lt"/>
          <a:ea typeface="+mn-ea"/>
          <a:cs typeface="+mn-cs"/>
        </a:defRPr>
      </a:lvl7pPr>
      <a:lvl8pPr marL="3251205" algn="l" defTabSz="928916" rtl="0" eaLnBrk="1" latinLnBrk="0" hangingPunct="1">
        <a:defRPr sz="1829" kern="1200">
          <a:solidFill>
            <a:schemeClr val="tx1"/>
          </a:solidFill>
          <a:latin typeface="+mn-lt"/>
          <a:ea typeface="+mn-ea"/>
          <a:cs typeface="+mn-cs"/>
        </a:defRPr>
      </a:lvl8pPr>
      <a:lvl9pPr marL="3715663" algn="l" defTabSz="928916" rtl="0" eaLnBrk="1" latinLnBrk="0" hangingPunct="1">
        <a:defRPr sz="18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0240" y="292947"/>
            <a:ext cx="1170432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50240" y="1706880"/>
            <a:ext cx="11704320" cy="482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82880" y="6988388"/>
            <a:ext cx="2230121" cy="389467"/>
          </a:xfrm>
          <a:prstGeom prst="rect">
            <a:avLst/>
          </a:prstGeom>
        </p:spPr>
        <p:txBody>
          <a:bodyPr vert="horz" lIns="91429" tIns="45714" rIns="91429" bIns="45714" rtlCol="0" anchor="ctr"/>
          <a:lstStyle>
            <a:lvl1pPr algn="l" defTabSz="975276" eaLnBrk="1" fontAlgn="auto" hangingPunct="1">
              <a:spcBef>
                <a:spcPts val="0"/>
              </a:spcBef>
              <a:spcAft>
                <a:spcPts val="0"/>
              </a:spcAft>
              <a:defRPr sz="1280" dirty="0">
                <a:solidFill>
                  <a:schemeClr val="tx1"/>
                </a:solidFill>
                <a:latin typeface="+mn-lt"/>
              </a:defRPr>
            </a:lvl1pPr>
          </a:lstStyle>
          <a:p>
            <a:pPr>
              <a:defRPr/>
            </a:pPr>
            <a:r>
              <a:rPr lang="en-US" smtClean="0">
                <a:solidFill>
                  <a:prstClr val="black"/>
                </a:solidFill>
                <a:cs typeface="+mn-cs"/>
              </a:rPr>
              <a:t>October 4, 2022</a:t>
            </a:r>
            <a:endParaRPr lang="en-US">
              <a:solidFill>
                <a:prstClr val="black"/>
              </a:solidFill>
              <a:cs typeface="+mn-cs"/>
            </a:endParaRPr>
          </a:p>
        </p:txBody>
      </p:sp>
      <p:sp>
        <p:nvSpPr>
          <p:cNvPr id="5" name="Footer Placeholder 4"/>
          <p:cNvSpPr>
            <a:spLocks noGrp="1"/>
          </p:cNvSpPr>
          <p:nvPr>
            <p:ph type="ftr" sz="quarter" idx="3"/>
          </p:nvPr>
        </p:nvSpPr>
        <p:spPr>
          <a:xfrm>
            <a:off x="2003214" y="6996854"/>
            <a:ext cx="8994987" cy="389467"/>
          </a:xfrm>
          <a:prstGeom prst="rect">
            <a:avLst/>
          </a:prstGeom>
        </p:spPr>
        <p:txBody>
          <a:bodyPr vert="horz" lIns="91429" tIns="45714" rIns="91429" bIns="45714" rtlCol="0" anchor="ctr"/>
          <a:lstStyle>
            <a:lvl1pPr algn="ctr" defTabSz="975276" eaLnBrk="1" fontAlgn="auto" hangingPunct="1">
              <a:spcBef>
                <a:spcPts val="0"/>
              </a:spcBef>
              <a:spcAft>
                <a:spcPts val="0"/>
              </a:spcAft>
              <a:defRPr sz="1280">
                <a:solidFill>
                  <a:schemeClr val="tx1"/>
                </a:solidFill>
                <a:latin typeface="+mn-lt"/>
              </a:defRPr>
            </a:lvl1pPr>
          </a:lstStyle>
          <a:p>
            <a:pPr>
              <a:defRPr/>
            </a:pPr>
            <a:r>
              <a:rPr lang="en-US" smtClean="0">
                <a:solidFill>
                  <a:prstClr val="black"/>
                </a:solidFill>
                <a:cs typeface="+mn-cs"/>
              </a:rPr>
              <a:t>Isaiah – Welcome &amp; Introduction</a:t>
            </a:r>
            <a:endParaRPr lang="en-US">
              <a:solidFill>
                <a:prstClr val="black"/>
              </a:solidFill>
              <a:cs typeface="+mn-cs"/>
            </a:endParaRPr>
          </a:p>
        </p:txBody>
      </p:sp>
      <p:sp>
        <p:nvSpPr>
          <p:cNvPr id="6" name="Slide Number Placeholder 5"/>
          <p:cNvSpPr>
            <a:spLocks noGrp="1"/>
          </p:cNvSpPr>
          <p:nvPr>
            <p:ph type="sldNum" sz="quarter" idx="4"/>
          </p:nvPr>
        </p:nvSpPr>
        <p:spPr>
          <a:xfrm>
            <a:off x="11963401" y="6954521"/>
            <a:ext cx="975360" cy="389467"/>
          </a:xfrm>
          <a:prstGeom prst="rect">
            <a:avLst/>
          </a:prstGeom>
        </p:spPr>
        <p:txBody>
          <a:bodyPr vert="horz" wrap="square" lIns="91429" tIns="45714" rIns="91429" bIns="45714" numCol="1" anchor="ctr" anchorCtr="0" compatLnSpc="1">
            <a:prstTxWarp prst="textNoShape">
              <a:avLst/>
            </a:prstTxWarp>
          </a:bodyPr>
          <a:lstStyle>
            <a:lvl1pPr algn="r" eaLnBrk="1" hangingPunct="1">
              <a:defRPr sz="1280"/>
            </a:lvl1pPr>
          </a:lstStyle>
          <a:p>
            <a:pPr defTabSz="973698"/>
            <a:fld id="{29836557-1FD9-4C34-BCB7-CCBBE9DAA3F4}" type="slidenum">
              <a:rPr lang="en-US" altLang="en-US" smtClean="0">
                <a:solidFill>
                  <a:prstClr val="black"/>
                </a:solidFill>
                <a:latin typeface="Calibri" panose="020F0502020204030204" pitchFamily="34" charset="0"/>
                <a:cs typeface="+mn-cs"/>
              </a:rPr>
              <a:pPr defTabSz="973698"/>
              <a:t>‹#›</a:t>
            </a:fld>
            <a:endParaRPr lang="en-US" altLang="en-US">
              <a:solidFill>
                <a:prstClr val="black"/>
              </a:solidFill>
              <a:latin typeface="Calibri" panose="020F0502020204030204" pitchFamily="34" charset="0"/>
              <a:cs typeface="+mn-cs"/>
            </a:endParaRPr>
          </a:p>
        </p:txBody>
      </p:sp>
      <p:pic>
        <p:nvPicPr>
          <p:cNvPr id="1031" name="Picture 3" descr="MOB logo"/>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0808548" y="121921"/>
            <a:ext cx="2033693" cy="1359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descr="A picture containing icon&#10;&#10;Description automatically generated"/>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379307" y="-81280"/>
            <a:ext cx="1815253"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64364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p:txStyles>
    <p:titleStyle>
      <a:lvl1pPr algn="ctr" defTabSz="973698" rtl="0" eaLnBrk="0" fontAlgn="base" hangingPunct="0">
        <a:spcBef>
          <a:spcPct val="0"/>
        </a:spcBef>
        <a:spcAft>
          <a:spcPct val="0"/>
        </a:spcAft>
        <a:defRPr sz="4693" kern="1200">
          <a:solidFill>
            <a:schemeClr val="tx1"/>
          </a:solidFill>
          <a:latin typeface="+mj-lt"/>
          <a:ea typeface="+mj-ea"/>
          <a:cs typeface="+mj-cs"/>
        </a:defRPr>
      </a:lvl1pPr>
      <a:lvl2pPr algn="ctr" defTabSz="973698" rtl="0" eaLnBrk="0" fontAlgn="base" hangingPunct="0">
        <a:spcBef>
          <a:spcPct val="0"/>
        </a:spcBef>
        <a:spcAft>
          <a:spcPct val="0"/>
        </a:spcAft>
        <a:defRPr sz="4693">
          <a:solidFill>
            <a:schemeClr val="tx1"/>
          </a:solidFill>
          <a:latin typeface="Calibri" panose="020F0502020204030204" pitchFamily="34" charset="0"/>
        </a:defRPr>
      </a:lvl2pPr>
      <a:lvl3pPr algn="ctr" defTabSz="973698" rtl="0" eaLnBrk="0" fontAlgn="base" hangingPunct="0">
        <a:spcBef>
          <a:spcPct val="0"/>
        </a:spcBef>
        <a:spcAft>
          <a:spcPct val="0"/>
        </a:spcAft>
        <a:defRPr sz="4693">
          <a:solidFill>
            <a:schemeClr val="tx1"/>
          </a:solidFill>
          <a:latin typeface="Calibri" panose="020F0502020204030204" pitchFamily="34" charset="0"/>
        </a:defRPr>
      </a:lvl3pPr>
      <a:lvl4pPr algn="ctr" defTabSz="973698" rtl="0" eaLnBrk="0" fontAlgn="base" hangingPunct="0">
        <a:spcBef>
          <a:spcPct val="0"/>
        </a:spcBef>
        <a:spcAft>
          <a:spcPct val="0"/>
        </a:spcAft>
        <a:defRPr sz="4693">
          <a:solidFill>
            <a:schemeClr val="tx1"/>
          </a:solidFill>
          <a:latin typeface="Calibri" panose="020F0502020204030204" pitchFamily="34" charset="0"/>
        </a:defRPr>
      </a:lvl4pPr>
      <a:lvl5pPr algn="ctr" defTabSz="973698" rtl="0" eaLnBrk="0" fontAlgn="base" hangingPunct="0">
        <a:spcBef>
          <a:spcPct val="0"/>
        </a:spcBef>
        <a:spcAft>
          <a:spcPct val="0"/>
        </a:spcAft>
        <a:defRPr sz="4693">
          <a:solidFill>
            <a:schemeClr val="tx1"/>
          </a:solidFill>
          <a:latin typeface="Calibri" panose="020F0502020204030204" pitchFamily="34" charset="0"/>
        </a:defRPr>
      </a:lvl5pPr>
      <a:lvl6pPr marL="487695" algn="ctr" defTabSz="973698" rtl="0" fontAlgn="base">
        <a:spcBef>
          <a:spcPct val="0"/>
        </a:spcBef>
        <a:spcAft>
          <a:spcPct val="0"/>
        </a:spcAft>
        <a:defRPr sz="4693">
          <a:solidFill>
            <a:schemeClr val="tx1"/>
          </a:solidFill>
          <a:latin typeface="Calibri" panose="020F0502020204030204" pitchFamily="34" charset="0"/>
        </a:defRPr>
      </a:lvl6pPr>
      <a:lvl7pPr marL="975390" algn="ctr" defTabSz="973698" rtl="0" fontAlgn="base">
        <a:spcBef>
          <a:spcPct val="0"/>
        </a:spcBef>
        <a:spcAft>
          <a:spcPct val="0"/>
        </a:spcAft>
        <a:defRPr sz="4693">
          <a:solidFill>
            <a:schemeClr val="tx1"/>
          </a:solidFill>
          <a:latin typeface="Calibri" panose="020F0502020204030204" pitchFamily="34" charset="0"/>
        </a:defRPr>
      </a:lvl7pPr>
      <a:lvl8pPr marL="1463086" algn="ctr" defTabSz="973698" rtl="0" fontAlgn="base">
        <a:spcBef>
          <a:spcPct val="0"/>
        </a:spcBef>
        <a:spcAft>
          <a:spcPct val="0"/>
        </a:spcAft>
        <a:defRPr sz="4693">
          <a:solidFill>
            <a:schemeClr val="tx1"/>
          </a:solidFill>
          <a:latin typeface="Calibri" panose="020F0502020204030204" pitchFamily="34" charset="0"/>
        </a:defRPr>
      </a:lvl8pPr>
      <a:lvl9pPr marL="1950781" algn="ctr" defTabSz="973698" rtl="0" fontAlgn="base">
        <a:spcBef>
          <a:spcPct val="0"/>
        </a:spcBef>
        <a:spcAft>
          <a:spcPct val="0"/>
        </a:spcAft>
        <a:defRPr sz="4693">
          <a:solidFill>
            <a:schemeClr val="tx1"/>
          </a:solidFill>
          <a:latin typeface="Calibri" panose="020F0502020204030204" pitchFamily="34" charset="0"/>
        </a:defRPr>
      </a:lvl9pPr>
    </p:titleStyle>
    <p:bodyStyle>
      <a:lvl1pPr marL="364079" indent="-364079" algn="l" defTabSz="973698" rtl="0" eaLnBrk="0" fontAlgn="base" hangingPunct="0">
        <a:spcBef>
          <a:spcPct val="20000"/>
        </a:spcBef>
        <a:spcAft>
          <a:spcPct val="0"/>
        </a:spcAft>
        <a:buFont typeface="Arial" panose="020B0604020202020204" pitchFamily="34" charset="0"/>
        <a:buChar char="•"/>
        <a:defRPr sz="3413" kern="1200">
          <a:solidFill>
            <a:schemeClr val="tx1"/>
          </a:solidFill>
          <a:latin typeface="+mn-lt"/>
          <a:ea typeface="+mn-ea"/>
          <a:cs typeface="+mn-cs"/>
        </a:defRPr>
      </a:lvl1pPr>
      <a:lvl2pPr marL="790812" indent="-303117" algn="l" defTabSz="973698" rtl="0" eaLnBrk="0" fontAlgn="base" hangingPunct="0">
        <a:spcBef>
          <a:spcPct val="20000"/>
        </a:spcBef>
        <a:spcAft>
          <a:spcPct val="0"/>
        </a:spcAft>
        <a:buFont typeface="Arial" panose="020B0604020202020204" pitchFamily="34" charset="0"/>
        <a:buChar char="–"/>
        <a:defRPr sz="2987" kern="1200">
          <a:solidFill>
            <a:schemeClr val="tx1"/>
          </a:solidFill>
          <a:latin typeface="+mn-lt"/>
          <a:ea typeface="+mn-ea"/>
          <a:cs typeface="+mn-cs"/>
        </a:defRPr>
      </a:lvl2pPr>
      <a:lvl3pPr marL="1217545" indent="-242155" algn="l" defTabSz="973698" rtl="0" eaLnBrk="0" fontAlgn="base" hangingPunct="0">
        <a:spcBef>
          <a:spcPct val="20000"/>
        </a:spcBef>
        <a:spcAft>
          <a:spcPct val="0"/>
        </a:spcAft>
        <a:buFont typeface="Arial" panose="020B0604020202020204" pitchFamily="34" charset="0"/>
        <a:buChar char="•"/>
        <a:defRPr sz="2560" kern="1200">
          <a:solidFill>
            <a:schemeClr val="tx1"/>
          </a:solidFill>
          <a:latin typeface="+mn-lt"/>
          <a:ea typeface="+mn-ea"/>
          <a:cs typeface="+mn-cs"/>
        </a:defRPr>
      </a:lvl3pPr>
      <a:lvl4pPr marL="1705240"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4pPr>
      <a:lvl5pPr marL="2192936" indent="-242155" algn="l" defTabSz="973698" rtl="0" eaLnBrk="0" fontAlgn="base" hangingPunct="0">
        <a:spcBef>
          <a:spcPct val="20000"/>
        </a:spcBef>
        <a:spcAft>
          <a:spcPct val="0"/>
        </a:spcAft>
        <a:buFont typeface="Arial" panose="020B0604020202020204" pitchFamily="34" charset="0"/>
        <a:buChar char="»"/>
        <a:defRPr sz="2133" kern="1200">
          <a:solidFill>
            <a:schemeClr val="tx1"/>
          </a:solidFill>
          <a:latin typeface="+mn-lt"/>
          <a:ea typeface="+mn-ea"/>
          <a:cs typeface="+mn-cs"/>
        </a:defRPr>
      </a:lvl5pPr>
      <a:lvl6pPr marL="2682010"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69649"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57287"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144925" indent="-243819" algn="l" defTabSz="975276"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75276" rtl="0" eaLnBrk="1" latinLnBrk="0" hangingPunct="1">
        <a:defRPr sz="1920" kern="1200">
          <a:solidFill>
            <a:schemeClr val="tx1"/>
          </a:solidFill>
          <a:latin typeface="+mn-lt"/>
          <a:ea typeface="+mn-ea"/>
          <a:cs typeface="+mn-cs"/>
        </a:defRPr>
      </a:lvl1pPr>
      <a:lvl2pPr marL="487638" algn="l" defTabSz="975276" rtl="0" eaLnBrk="1" latinLnBrk="0" hangingPunct="1">
        <a:defRPr sz="1920" kern="1200">
          <a:solidFill>
            <a:schemeClr val="tx1"/>
          </a:solidFill>
          <a:latin typeface="+mn-lt"/>
          <a:ea typeface="+mn-ea"/>
          <a:cs typeface="+mn-cs"/>
        </a:defRPr>
      </a:lvl2pPr>
      <a:lvl3pPr marL="975276" algn="l" defTabSz="975276" rtl="0" eaLnBrk="1" latinLnBrk="0" hangingPunct="1">
        <a:defRPr sz="1920" kern="1200">
          <a:solidFill>
            <a:schemeClr val="tx1"/>
          </a:solidFill>
          <a:latin typeface="+mn-lt"/>
          <a:ea typeface="+mn-ea"/>
          <a:cs typeface="+mn-cs"/>
        </a:defRPr>
      </a:lvl3pPr>
      <a:lvl4pPr marL="1462915" algn="l" defTabSz="975276" rtl="0" eaLnBrk="1" latinLnBrk="0" hangingPunct="1">
        <a:defRPr sz="1920" kern="1200">
          <a:solidFill>
            <a:schemeClr val="tx1"/>
          </a:solidFill>
          <a:latin typeface="+mn-lt"/>
          <a:ea typeface="+mn-ea"/>
          <a:cs typeface="+mn-cs"/>
        </a:defRPr>
      </a:lvl4pPr>
      <a:lvl5pPr marL="1950553" algn="l" defTabSz="975276" rtl="0" eaLnBrk="1" latinLnBrk="0" hangingPunct="1">
        <a:defRPr sz="1920" kern="1200">
          <a:solidFill>
            <a:schemeClr val="tx1"/>
          </a:solidFill>
          <a:latin typeface="+mn-lt"/>
          <a:ea typeface="+mn-ea"/>
          <a:cs typeface="+mn-cs"/>
        </a:defRPr>
      </a:lvl5pPr>
      <a:lvl6pPr marL="2438191" algn="l" defTabSz="975276" rtl="0" eaLnBrk="1" latinLnBrk="0" hangingPunct="1">
        <a:defRPr sz="1920" kern="1200">
          <a:solidFill>
            <a:schemeClr val="tx1"/>
          </a:solidFill>
          <a:latin typeface="+mn-lt"/>
          <a:ea typeface="+mn-ea"/>
          <a:cs typeface="+mn-cs"/>
        </a:defRPr>
      </a:lvl6pPr>
      <a:lvl7pPr marL="2925829" algn="l" defTabSz="975276" rtl="0" eaLnBrk="1" latinLnBrk="0" hangingPunct="1">
        <a:defRPr sz="1920" kern="1200">
          <a:solidFill>
            <a:schemeClr val="tx1"/>
          </a:solidFill>
          <a:latin typeface="+mn-lt"/>
          <a:ea typeface="+mn-ea"/>
          <a:cs typeface="+mn-cs"/>
        </a:defRPr>
      </a:lvl7pPr>
      <a:lvl8pPr marL="3413468" algn="l" defTabSz="975276" rtl="0" eaLnBrk="1" latinLnBrk="0" hangingPunct="1">
        <a:defRPr sz="1920" kern="1200">
          <a:solidFill>
            <a:schemeClr val="tx1"/>
          </a:solidFill>
          <a:latin typeface="+mn-lt"/>
          <a:ea typeface="+mn-ea"/>
          <a:cs typeface="+mn-cs"/>
        </a:defRPr>
      </a:lvl8pPr>
      <a:lvl9pPr marL="3901105" algn="l" defTabSz="975276"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bcmob.net/"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975360" y="2032000"/>
            <a:ext cx="11054080" cy="1568027"/>
          </a:xfrm>
        </p:spPr>
        <p:txBody>
          <a:bodyPr/>
          <a:lstStyle/>
          <a:p>
            <a:r>
              <a:rPr lang="en-US" altLang="en-US" sz="7680" b="1">
                <a:ea typeface="MS PGothic" panose="020B0600070205080204" pitchFamily="34" charset="-128"/>
              </a:rPr>
              <a:t>WELCOME  TO  THE  MOB!</a:t>
            </a:r>
            <a:endParaRPr lang="en-US" altLang="en-US" smtClean="0"/>
          </a:p>
        </p:txBody>
      </p:sp>
      <p:sp>
        <p:nvSpPr>
          <p:cNvPr id="3" name="Subtitle 2"/>
          <p:cNvSpPr>
            <a:spLocks noGrp="1"/>
          </p:cNvSpPr>
          <p:nvPr>
            <p:ph type="subTitle" idx="1"/>
          </p:nvPr>
        </p:nvSpPr>
        <p:spPr>
          <a:xfrm>
            <a:off x="1950720" y="3904827"/>
            <a:ext cx="9103360" cy="1869440"/>
          </a:xfrm>
        </p:spPr>
        <p:txBody>
          <a:bodyPr/>
          <a:lstStyle/>
          <a:p>
            <a:pPr>
              <a:defRPr/>
            </a:pPr>
            <a:r>
              <a:rPr lang="en-US" altLang="en-US" dirty="0">
                <a:solidFill>
                  <a:schemeClr val="tx1">
                    <a:lumMod val="75000"/>
                    <a:lumOff val="25000"/>
                  </a:schemeClr>
                </a:solidFill>
                <a:ea typeface="MS PGothic" panose="020B0600070205080204" pitchFamily="34" charset="-128"/>
              </a:rPr>
              <a:t>All Scripture is breathed out by God and profitable                for teaching, for reproof, for correction, and for training in righteousness, that the man of God may be complete, equipped for every good work. </a:t>
            </a:r>
          </a:p>
          <a:p>
            <a:pPr>
              <a:defRPr/>
            </a:pPr>
            <a:r>
              <a:rPr lang="en-US" altLang="en-US" dirty="0">
                <a:solidFill>
                  <a:schemeClr val="tx1">
                    <a:lumMod val="75000"/>
                    <a:lumOff val="25000"/>
                  </a:schemeClr>
                </a:solidFill>
                <a:ea typeface="MS PGothic" panose="020B0600070205080204" pitchFamily="34" charset="-128"/>
              </a:rPr>
              <a:t>2 Timothy </a:t>
            </a:r>
            <a:r>
              <a:rPr lang="en-US" altLang="en-US" dirty="0" smtClean="0">
                <a:solidFill>
                  <a:schemeClr val="tx1">
                    <a:lumMod val="75000"/>
                    <a:lumOff val="25000"/>
                  </a:schemeClr>
                </a:solidFill>
                <a:ea typeface="MS PGothic" panose="020B0600070205080204" pitchFamily="34" charset="-128"/>
              </a:rPr>
              <a:t>3:16-17 </a:t>
            </a:r>
            <a:r>
              <a:rPr lang="en-US" altLang="en-US" sz="2560" dirty="0">
                <a:solidFill>
                  <a:schemeClr val="tx1">
                    <a:lumMod val="75000"/>
                    <a:lumOff val="25000"/>
                  </a:schemeClr>
                </a:solidFill>
                <a:ea typeface="MS PGothic" panose="020B0600070205080204" pitchFamily="34" charset="-128"/>
              </a:rPr>
              <a:t>(ESV)</a:t>
            </a:r>
            <a:endParaRPr lang="en-US" dirty="0">
              <a:solidFill>
                <a:schemeClr val="tx1">
                  <a:lumMod val="75000"/>
                  <a:lumOff val="25000"/>
                </a:schemeClr>
              </a:solidFill>
            </a:endParaRPr>
          </a:p>
        </p:txBody>
      </p:sp>
      <p:sp>
        <p:nvSpPr>
          <p:cNvPr id="20486"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3698"/>
            <a:fld id="{0A9E69E4-D3D5-4213-AB8B-AD691CFB7E1D}" type="slidenum">
              <a:rPr lang="en-US" altLang="en-US">
                <a:solidFill>
                  <a:prstClr val="black"/>
                </a:solidFill>
                <a:latin typeface="Calibri" panose="020F0502020204030204" pitchFamily="34" charset="0"/>
                <a:cs typeface="+mn-cs"/>
              </a:rPr>
              <a:pPr defTabSz="973698"/>
              <a:t>1</a:t>
            </a:fld>
            <a:endParaRPr lang="en-US" altLang="en-US">
              <a:solidFill>
                <a:prstClr val="black"/>
              </a:solidFill>
              <a:latin typeface="Calibri" panose="020F0502020204030204" pitchFamily="34" charset="0"/>
              <a:cs typeface="+mn-cs"/>
            </a:endParaRPr>
          </a:p>
        </p:txBody>
      </p:sp>
    </p:spTree>
    <p:extLst>
      <p:ext uri="{BB962C8B-B14F-4D97-AF65-F5344CB8AC3E}">
        <p14:creationId xmlns:p14="http://schemas.microsoft.com/office/powerpoint/2010/main" val="404076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Memory Verse</a:t>
            </a:r>
          </a:p>
        </p:txBody>
      </p:sp>
      <p:sp>
        <p:nvSpPr>
          <p:cNvPr id="3" name="Content Placeholder 2"/>
          <p:cNvSpPr>
            <a:spLocks noGrp="1"/>
          </p:cNvSpPr>
          <p:nvPr>
            <p:ph idx="1"/>
          </p:nvPr>
        </p:nvSpPr>
        <p:spPr/>
        <p:txBody>
          <a:bodyPr/>
          <a:lstStyle/>
          <a:p>
            <a:pPr marL="0" indent="0">
              <a:spcAft>
                <a:spcPts val="640"/>
              </a:spcAft>
              <a:buNone/>
              <a:defRPr/>
            </a:pPr>
            <a:endParaRPr lang="en-US" altLang="en-US" sz="3840" b="1" dirty="0"/>
          </a:p>
          <a:p>
            <a:pPr marL="0" indent="0">
              <a:spcAft>
                <a:spcPts val="640"/>
              </a:spcAft>
              <a:buNone/>
              <a:defRPr/>
            </a:pPr>
            <a:r>
              <a:rPr lang="en-US" altLang="en-US" sz="3840" b="1" dirty="0" smtClean="0"/>
              <a:t>Isaiah 51:11 </a:t>
            </a:r>
            <a:r>
              <a:rPr lang="en-US" altLang="en-US" sz="3840" b="1" dirty="0"/>
              <a:t>(ESV)</a:t>
            </a:r>
          </a:p>
          <a:p>
            <a:pPr marL="0" indent="0" algn="ctr">
              <a:spcAft>
                <a:spcPts val="640"/>
              </a:spcAft>
              <a:buNone/>
              <a:defRPr/>
            </a:pPr>
            <a:r>
              <a:rPr lang="en-US" altLang="en-US" sz="3840" b="1" i="1" dirty="0">
                <a:solidFill>
                  <a:srgbClr val="0000FF"/>
                </a:solidFill>
              </a:rPr>
              <a:t>“And the ransomed of the LORD shall return and come to Zion with singing; everlasting joy shall be upon their heads; they shall obtain gladness and joy, and sorrow and sighing shall flee away</a:t>
            </a:r>
            <a:r>
              <a:rPr lang="en-US" altLang="en-US" sz="3840" b="1" i="1" dirty="0" smtClean="0">
                <a:solidFill>
                  <a:srgbClr val="0000FF"/>
                </a:solidFill>
              </a:rPr>
              <a:t>.”</a:t>
            </a:r>
            <a:endParaRPr lang="en-US" altLang="en-US" sz="3840" b="1" dirty="0" smtClean="0"/>
          </a:p>
          <a:p>
            <a:pPr marL="0" indent="0" algn="r">
              <a:spcAft>
                <a:spcPts val="640"/>
              </a:spcAft>
              <a:buNone/>
              <a:defRPr/>
            </a:pPr>
            <a:r>
              <a:rPr lang="en-US" altLang="en-US" sz="3840" b="1" dirty="0" smtClean="0"/>
              <a:t>Isaiah 51:11 (ESV</a:t>
            </a:r>
            <a:r>
              <a:rPr lang="en-US" altLang="en-US" sz="3840" b="1" dirty="0"/>
              <a:t>)</a:t>
            </a:r>
          </a:p>
          <a:p>
            <a:pPr>
              <a:defRPr/>
            </a:pPr>
            <a:endParaRPr lang="en-US" sz="3840" dirty="0"/>
          </a:p>
        </p:txBody>
      </p:sp>
      <p:sp>
        <p:nvSpPr>
          <p:cNvPr id="24582"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A24ABF4-061B-4220-AA0E-1415D11888CE}" type="slidenum">
              <a:rPr lang="en-US" altLang="en-US"/>
              <a:pPr/>
              <a:t>10</a:t>
            </a:fld>
            <a:endParaRPr lang="en-US" altLang="en-US" dirty="0"/>
          </a:p>
        </p:txBody>
      </p:sp>
    </p:spTree>
    <p:extLst>
      <p:ext uri="{BB962C8B-B14F-4D97-AF65-F5344CB8AC3E}">
        <p14:creationId xmlns:p14="http://schemas.microsoft.com/office/powerpoint/2010/main" val="34002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500"/>
                                        <p:tgtEl>
                                          <p:spTgt spid="225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smtClean="0"/>
              <a:t>Isaiah Outline</a:t>
            </a:r>
          </a:p>
        </p:txBody>
      </p:sp>
      <p:sp>
        <p:nvSpPr>
          <p:cNvPr id="32773"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193808-E6A5-49F0-AC39-2358EB306C33}" type="slidenum">
              <a:rPr lang="en-US" altLang="en-US" smtClean="0"/>
              <a:pPr/>
              <a:t>11</a:t>
            </a:fld>
            <a:endParaRPr lang="en-US" altLang="en-US" smtClean="0"/>
          </a:p>
        </p:txBody>
      </p:sp>
      <p:graphicFrame>
        <p:nvGraphicFramePr>
          <p:cNvPr id="8" name="Table 7"/>
          <p:cNvGraphicFramePr>
            <a:graphicFrameLocks noGrp="1"/>
          </p:cNvGraphicFramePr>
          <p:nvPr/>
        </p:nvGraphicFramePr>
        <p:xfrm>
          <a:off x="275340" y="1563465"/>
          <a:ext cx="12450735" cy="5334320"/>
        </p:xfrm>
        <a:graphic>
          <a:graphicData uri="http://schemas.openxmlformats.org/drawingml/2006/table">
            <a:tbl>
              <a:tblPr/>
              <a:tblGrid>
                <a:gridCol w="1164317">
                  <a:extLst>
                    <a:ext uri="{9D8B030D-6E8A-4147-A177-3AD203B41FA5}">
                      <a16:colId xmlns:a16="http://schemas.microsoft.com/office/drawing/2014/main" val="20000"/>
                    </a:ext>
                  </a:extLst>
                </a:gridCol>
                <a:gridCol w="591552">
                  <a:extLst>
                    <a:ext uri="{9D8B030D-6E8A-4147-A177-3AD203B41FA5}">
                      <a16:colId xmlns:a16="http://schemas.microsoft.com/office/drawing/2014/main" val="20001"/>
                    </a:ext>
                  </a:extLst>
                </a:gridCol>
                <a:gridCol w="591552">
                  <a:extLst>
                    <a:ext uri="{9D8B030D-6E8A-4147-A177-3AD203B41FA5}">
                      <a16:colId xmlns:a16="http://schemas.microsoft.com/office/drawing/2014/main" val="20002"/>
                    </a:ext>
                  </a:extLst>
                </a:gridCol>
                <a:gridCol w="591552">
                  <a:extLst>
                    <a:ext uri="{9D8B030D-6E8A-4147-A177-3AD203B41FA5}">
                      <a16:colId xmlns:a16="http://schemas.microsoft.com/office/drawing/2014/main" val="20003"/>
                    </a:ext>
                  </a:extLst>
                </a:gridCol>
                <a:gridCol w="591552">
                  <a:extLst>
                    <a:ext uri="{9D8B030D-6E8A-4147-A177-3AD203B41FA5}">
                      <a16:colId xmlns:a16="http://schemas.microsoft.com/office/drawing/2014/main" val="20004"/>
                    </a:ext>
                  </a:extLst>
                </a:gridCol>
                <a:gridCol w="591552">
                  <a:extLst>
                    <a:ext uri="{9D8B030D-6E8A-4147-A177-3AD203B41FA5}">
                      <a16:colId xmlns:a16="http://schemas.microsoft.com/office/drawing/2014/main" val="20005"/>
                    </a:ext>
                  </a:extLst>
                </a:gridCol>
                <a:gridCol w="591552">
                  <a:extLst>
                    <a:ext uri="{9D8B030D-6E8A-4147-A177-3AD203B41FA5}">
                      <a16:colId xmlns:a16="http://schemas.microsoft.com/office/drawing/2014/main" val="20006"/>
                    </a:ext>
                  </a:extLst>
                </a:gridCol>
                <a:gridCol w="591552">
                  <a:extLst>
                    <a:ext uri="{9D8B030D-6E8A-4147-A177-3AD203B41FA5}">
                      <a16:colId xmlns:a16="http://schemas.microsoft.com/office/drawing/2014/main" val="20007"/>
                    </a:ext>
                  </a:extLst>
                </a:gridCol>
                <a:gridCol w="591552">
                  <a:extLst>
                    <a:ext uri="{9D8B030D-6E8A-4147-A177-3AD203B41FA5}">
                      <a16:colId xmlns:a16="http://schemas.microsoft.com/office/drawing/2014/main" val="20008"/>
                    </a:ext>
                  </a:extLst>
                </a:gridCol>
                <a:gridCol w="1794225">
                  <a:extLst>
                    <a:ext uri="{9D8B030D-6E8A-4147-A177-3AD203B41FA5}">
                      <a16:colId xmlns:a16="http://schemas.microsoft.com/office/drawing/2014/main" val="20009"/>
                    </a:ext>
                  </a:extLst>
                </a:gridCol>
                <a:gridCol w="1346019">
                  <a:extLst>
                    <a:ext uri="{9D8B030D-6E8A-4147-A177-3AD203B41FA5}">
                      <a16:colId xmlns:a16="http://schemas.microsoft.com/office/drawing/2014/main" val="20010"/>
                    </a:ext>
                  </a:extLst>
                </a:gridCol>
                <a:gridCol w="487680">
                  <a:extLst>
                    <a:ext uri="{9D8B030D-6E8A-4147-A177-3AD203B41FA5}">
                      <a16:colId xmlns:a16="http://schemas.microsoft.com/office/drawing/2014/main" val="20011"/>
                    </a:ext>
                  </a:extLst>
                </a:gridCol>
                <a:gridCol w="162560">
                  <a:extLst>
                    <a:ext uri="{9D8B030D-6E8A-4147-A177-3AD203B41FA5}">
                      <a16:colId xmlns:a16="http://schemas.microsoft.com/office/drawing/2014/main" val="3696222143"/>
                    </a:ext>
                  </a:extLst>
                </a:gridCol>
                <a:gridCol w="397310">
                  <a:extLst>
                    <a:ext uri="{9D8B030D-6E8A-4147-A177-3AD203B41FA5}">
                      <a16:colId xmlns:a16="http://schemas.microsoft.com/office/drawing/2014/main" val="3693788791"/>
                    </a:ext>
                  </a:extLst>
                </a:gridCol>
                <a:gridCol w="591552">
                  <a:extLst>
                    <a:ext uri="{9D8B030D-6E8A-4147-A177-3AD203B41FA5}">
                      <a16:colId xmlns:a16="http://schemas.microsoft.com/office/drawing/2014/main" val="20013"/>
                    </a:ext>
                  </a:extLst>
                </a:gridCol>
                <a:gridCol w="591552">
                  <a:extLst>
                    <a:ext uri="{9D8B030D-6E8A-4147-A177-3AD203B41FA5}">
                      <a16:colId xmlns:a16="http://schemas.microsoft.com/office/drawing/2014/main" val="20014"/>
                    </a:ext>
                  </a:extLst>
                </a:gridCol>
                <a:gridCol w="591552">
                  <a:extLst>
                    <a:ext uri="{9D8B030D-6E8A-4147-A177-3AD203B41FA5}">
                      <a16:colId xmlns:a16="http://schemas.microsoft.com/office/drawing/2014/main" val="20015"/>
                    </a:ext>
                  </a:extLst>
                </a:gridCol>
                <a:gridCol w="591552">
                  <a:extLst>
                    <a:ext uri="{9D8B030D-6E8A-4147-A177-3AD203B41FA5}">
                      <a16:colId xmlns:a16="http://schemas.microsoft.com/office/drawing/2014/main" val="20016"/>
                    </a:ext>
                  </a:extLst>
                </a:gridCol>
              </a:tblGrid>
              <a:tr h="494457">
                <a:tc rowSpan="2">
                  <a:txBody>
                    <a:bodyPr/>
                    <a:lstStyle/>
                    <a:p>
                      <a:pPr algn="ctr" fontAlgn="ctr"/>
                      <a:r>
                        <a:rPr lang="en-US" sz="2500" b="1" i="0" u="none" strike="noStrike" dirty="0">
                          <a:solidFill>
                            <a:schemeClr val="tx1"/>
                          </a:solidFill>
                          <a:effectLst/>
                          <a:latin typeface="Calibri" panose="020F0502020204030204" pitchFamily="34" charset="0"/>
                        </a:rPr>
                        <a:t>Focus</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ctr"/>
                      <a:r>
                        <a:rPr lang="en-US" sz="2500" b="1" i="0" u="none" strike="noStrike" dirty="0">
                          <a:solidFill>
                            <a:schemeClr val="tx1"/>
                          </a:solidFill>
                          <a:effectLst/>
                          <a:latin typeface="Calibri" panose="020F0502020204030204" pitchFamily="34" charset="0"/>
                        </a:rPr>
                        <a:t>Prophecies of Condemnation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ctr"/>
                      <a:r>
                        <a:rPr lang="en-US" sz="2500" b="1" i="0" u="none" strike="noStrike" dirty="0">
                          <a:solidFill>
                            <a:schemeClr val="tx1"/>
                          </a:solidFill>
                          <a:effectLst/>
                          <a:latin typeface="Calibri" panose="020F0502020204030204" pitchFamily="34" charset="0"/>
                        </a:rPr>
                        <a:t>Historical Parenthesis</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7">
                  <a:txBody>
                    <a:bodyPr/>
                    <a:lstStyle/>
                    <a:p>
                      <a:pPr algn="ctr" fontAlgn="ctr"/>
                      <a:r>
                        <a:rPr lang="en-US" sz="2500" b="1" i="0" u="none" strike="noStrike" dirty="0">
                          <a:solidFill>
                            <a:schemeClr val="tx1"/>
                          </a:solidFill>
                          <a:effectLst/>
                          <a:latin typeface="Calibri" panose="020F0502020204030204" pitchFamily="34" charset="0"/>
                        </a:rPr>
                        <a:t>Prophecies of Comfort</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32511">
                <a:tc vMerge="1">
                  <a:txBody>
                    <a:bodyPr/>
                    <a:lstStyle/>
                    <a:p>
                      <a:endParaRPr lang="en-US"/>
                    </a:p>
                  </a:txBody>
                  <a:tcPr/>
                </a:tc>
                <a:tc>
                  <a:txBody>
                    <a:bodyPr/>
                    <a:lstStyle/>
                    <a:p>
                      <a:pPr algn="ctr" fontAlgn="b"/>
                      <a:r>
                        <a:rPr lang="en-US" sz="1500" b="1" i="0" u="none" strike="noStrike" smtClean="0">
                          <a:solidFill>
                            <a:schemeClr val="tx1"/>
                          </a:solidFill>
                          <a:effectLst/>
                          <a:latin typeface="Calibri" panose="020F0502020204030204" pitchFamily="34" charset="0"/>
                        </a:rPr>
                        <a:t>1:1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marR="0" indent="0" algn="ctr" defTabSz="928916" rtl="0" eaLnBrk="1" fontAlgn="b" latinLnBrk="0" hangingPunct="1">
                        <a:lnSpc>
                          <a:spcPct val="100000"/>
                        </a:lnSpc>
                        <a:spcBef>
                          <a:spcPts val="0"/>
                        </a:spcBef>
                        <a:spcAft>
                          <a:spcPts val="0"/>
                        </a:spcAft>
                        <a:buClrTx/>
                        <a:buSzTx/>
                        <a:buFontTx/>
                        <a:buNone/>
                        <a:tabLst/>
                        <a:defRPr/>
                      </a:pPr>
                      <a:r>
                        <a:rPr lang="en-US" sz="1500" b="1" i="0" u="none" strike="noStrike">
                          <a:solidFill>
                            <a:schemeClr val="tx1"/>
                          </a:solidFill>
                          <a:effectLst/>
                          <a:latin typeface="Calibri" panose="020F0502020204030204" pitchFamily="34" charset="0"/>
                        </a:rPr>
                        <a:t> </a:t>
                      </a:r>
                      <a:r>
                        <a:rPr lang="en-US" sz="1500" b="1" i="0" u="none" strike="noStrike" smtClean="0">
                          <a:solidFill>
                            <a:schemeClr val="tx1"/>
                          </a:solidFill>
                          <a:effectLst/>
                          <a:latin typeface="Calibri" panose="020F0502020204030204" pitchFamily="34" charset="0"/>
                        </a:rPr>
                        <a:t>35:10</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500" b="1" i="0" u="none" strike="noStrike" smtClean="0">
                          <a:solidFill>
                            <a:schemeClr val="tx1"/>
                          </a:solidFill>
                          <a:effectLst/>
                          <a:latin typeface="Calibri" panose="020F0502020204030204" pitchFamily="34" charset="0"/>
                        </a:rPr>
                        <a:t>  36:1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                   39:8</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500" b="1" i="0" u="none" strike="noStrike" smtClean="0">
                          <a:solidFill>
                            <a:schemeClr val="tx1"/>
                          </a:solidFill>
                          <a:effectLst/>
                          <a:latin typeface="Calibri" panose="020F0502020204030204" pitchFamily="34" charset="0"/>
                        </a:rPr>
                        <a:t>40:1</a:t>
                      </a:r>
                      <a:endParaRPr lang="en-US" sz="1500" b="1" i="0" u="none" strike="noStrike" dirty="0">
                        <a:solidFill>
                          <a:schemeClr val="tx1"/>
                        </a:solidFill>
                        <a:effectLst/>
                        <a:latin typeface="Calibri" panose="020F0502020204030204" pitchFamily="34" charset="0"/>
                      </a:endParaRPr>
                    </a:p>
                  </a:txBody>
                  <a:tcPr marL="5961" marR="5961" marT="4927" marB="0" anchor="b">
                    <a:lnL w="12700" cap="flat" cmpd="sng" algn="ctr">
                      <a:solidFill>
                        <a:schemeClr val="tx1"/>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dirty="0">
                          <a:solidFill>
                            <a:schemeClr val="tx1"/>
                          </a:solidFill>
                          <a:effectLst/>
                          <a:latin typeface="Calibri" panose="020F0502020204030204" pitchFamily="34" charset="0"/>
                        </a:rPr>
                        <a:t> </a:t>
                      </a:r>
                    </a:p>
                  </a:txBody>
                  <a:tcPr marL="5961" marR="5961" marT="4927" marB="0" anchor="b">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500" b="1" i="0" u="none" strike="noStrike" smtClean="0">
                          <a:solidFill>
                            <a:schemeClr val="tx1"/>
                          </a:solidFill>
                          <a:effectLst/>
                          <a:latin typeface="Calibri" panose="020F0502020204030204" pitchFamily="34" charset="0"/>
                        </a:rPr>
                        <a:t>66:24</a:t>
                      </a:r>
                      <a:endParaRPr lang="en-US" sz="1500" b="1" i="0" u="none" strike="noStrike" dirty="0">
                        <a:solidFill>
                          <a:schemeClr val="tx1"/>
                        </a:solidFill>
                        <a:effectLst/>
                        <a:latin typeface="Calibri" panose="020F0502020204030204" pitchFamily="34" charset="0"/>
                      </a:endParaRPr>
                    </a:p>
                  </a:txBody>
                  <a:tcPr marL="5961" marR="5961" marT="4927" marB="0" anchor="b">
                    <a:lnL w="3175" cap="flat" cmpd="sng" algn="ctr">
                      <a:solidFill>
                        <a:schemeClr val="bg1">
                          <a:lumMod val="85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472637">
                <a:tc>
                  <a:txBody>
                    <a:bodyPr/>
                    <a:lstStyle/>
                    <a:p>
                      <a:pPr algn="ctr" fontAlgn="ctr"/>
                      <a:r>
                        <a:rPr lang="en-US" sz="2900" b="1" i="0" u="none" strike="noStrike" dirty="0">
                          <a:solidFill>
                            <a:schemeClr val="tx1"/>
                          </a:solidFill>
                          <a:effectLst/>
                          <a:latin typeface="Calibri" panose="020F0502020204030204" pitchFamily="34" charset="0"/>
                        </a:rPr>
                        <a:t>Divisions</a:t>
                      </a:r>
                    </a:p>
                  </a:txBody>
                  <a:tcPr marL="5961" marR="5961" marT="4927" marB="0"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Judah</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Prophecies Against the Nation</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Against the Day of the Lord</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Prophesies of Judgement and Blessing</a:t>
                      </a:r>
                    </a:p>
                  </a:txBody>
                  <a:tcPr marL="94580" marR="94580" marT="47291" marB="4729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algn="ctr" fontAlgn="ctr"/>
                      <a:r>
                        <a:rPr lang="en-US" sz="2200" b="1" i="0" u="none" strike="noStrike" dirty="0">
                          <a:solidFill>
                            <a:schemeClr val="tx1"/>
                          </a:solidFill>
                          <a:effectLst/>
                          <a:latin typeface="Calibri" panose="020F0502020204030204" pitchFamily="34" charset="0"/>
                        </a:rPr>
                        <a:t>Sickness and Sin</a:t>
                      </a:r>
                    </a:p>
                  </a:txBody>
                  <a:tcPr marL="171663" marR="171663" marT="141871" marB="14187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sz="2200" b="1" i="0" u="none" strike="noStrike" dirty="0">
                          <a:solidFill>
                            <a:schemeClr val="tx1"/>
                          </a:solidFill>
                          <a:effectLst/>
                          <a:latin typeface="Calibri" panose="020F0502020204030204" pitchFamily="34" charset="0"/>
                        </a:rPr>
                        <a:t>Hezekiah’s Salvation</a:t>
                      </a:r>
                    </a:p>
                  </a:txBody>
                  <a:tcPr marL="171663" marR="171663" marT="141871" marB="141871" vert="vert"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ctr"/>
                      <a:r>
                        <a:rPr lang="en-US" sz="2200" b="1" i="0" u="none" strike="noStrike" dirty="0">
                          <a:solidFill>
                            <a:schemeClr val="tx1"/>
                          </a:solidFill>
                          <a:effectLst/>
                          <a:latin typeface="Calibri" panose="020F0502020204030204" pitchFamily="34" charset="0"/>
                        </a:rPr>
                        <a:t>Israel’s Deliverance</a:t>
                      </a:r>
                    </a:p>
                  </a:txBody>
                  <a:tcPr marL="94580" marR="94580" marT="47291" marB="47291" vert="vert"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Deliverer</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ctr"/>
                      <a:r>
                        <a:rPr lang="en-US" sz="2200" b="1" i="0" u="none" strike="noStrike" dirty="0">
                          <a:solidFill>
                            <a:schemeClr val="tx1"/>
                          </a:solidFill>
                          <a:effectLst/>
                          <a:latin typeface="Calibri" panose="020F0502020204030204" pitchFamily="34" charset="0"/>
                        </a:rPr>
                        <a:t>Israel’s Glorious Future</a:t>
                      </a:r>
                    </a:p>
                  </a:txBody>
                  <a:tcPr marL="94580" marR="94580" marT="47291" marB="47291" vert="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0002"/>
                  </a:ext>
                </a:extLst>
              </a:tr>
              <a:tr h="265023">
                <a:tc>
                  <a:txBody>
                    <a:bodyPr/>
                    <a:lstStyle/>
                    <a:p>
                      <a:pPr algn="l" fontAlgn="b"/>
                      <a:r>
                        <a:rPr lang="en-US" sz="1700" b="1" i="0" u="none" strike="noStrike" dirty="0">
                          <a:solidFill>
                            <a:schemeClr val="tx1"/>
                          </a:solidFill>
                          <a:effectLst/>
                          <a:latin typeface="Calibri" panose="020F0502020204030204" pitchFamily="34" charset="0"/>
                        </a:rPr>
                        <a:t> </a:t>
                      </a:r>
                    </a:p>
                  </a:txBody>
                  <a:tcPr marL="5961" marR="5961" marT="49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smtClean="0">
                          <a:solidFill>
                            <a:schemeClr val="tx1"/>
                          </a:solidFill>
                          <a:effectLst/>
                          <a:latin typeface="Calibri" panose="020F0502020204030204" pitchFamily="34" charset="0"/>
                        </a:rPr>
                        <a:t>1:1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12:6</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13:1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23:18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24:1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27:13</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28:1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35:10</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36:1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39:8</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40:1</a:t>
                      </a:r>
                      <a:endParaRPr lang="en-US" sz="1400" b="1" i="0" u="none" strike="noStrike" dirty="0">
                        <a:solidFill>
                          <a:schemeClr val="tx1"/>
                        </a:solidFill>
                        <a:effectLst/>
                        <a:latin typeface="Calibri" panose="020F0502020204030204" pitchFamily="34" charset="0"/>
                      </a:endParaRPr>
                    </a:p>
                  </a:txBody>
                  <a:tcPr marL="5961" marR="5961" marT="4927"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algn="ctr" fontAlgn="b"/>
                      <a:r>
                        <a:rPr lang="en-US" sz="1400" b="1" i="0" u="none" strike="noStrike" smtClean="0">
                          <a:solidFill>
                            <a:schemeClr val="tx1"/>
                          </a:solidFill>
                          <a:effectLst/>
                          <a:latin typeface="Calibri" panose="020F0502020204030204" pitchFamily="34" charset="0"/>
                        </a:rPr>
                        <a:t>48:22</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ctr" fontAlgn="b"/>
                      <a:endParaRPr lang="en-US" sz="1300" b="1" i="0" u="none" strike="noStrike" dirty="0">
                        <a:solidFill>
                          <a:schemeClr val="tx1"/>
                        </a:solidFill>
                        <a:effectLst/>
                        <a:latin typeface="Calibri" panose="020F0502020204030204" pitchFamily="34" charset="0"/>
                      </a:endParaRPr>
                    </a:p>
                  </a:txBody>
                  <a:tcPr marL="5588" marR="5588" marT="4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49:1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57:21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58:1</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1" i="0" u="none" strike="noStrike" smtClean="0">
                          <a:solidFill>
                            <a:schemeClr val="tx1"/>
                          </a:solidFill>
                          <a:effectLst/>
                          <a:latin typeface="Calibri" panose="020F0502020204030204" pitchFamily="34" charset="0"/>
                        </a:rPr>
                        <a:t>66:24</a:t>
                      </a:r>
                      <a:endParaRPr lang="en-US" sz="1400" b="1" i="0" u="none" strike="noStrike" dirty="0">
                        <a:solidFill>
                          <a:schemeClr val="tx1"/>
                        </a:solidFill>
                        <a:effectLst/>
                        <a:latin typeface="Calibri" panose="020F0502020204030204" pitchFamily="34" charset="0"/>
                      </a:endParaRP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7169">
                <a:tc rowSpan="2">
                  <a:txBody>
                    <a:bodyPr/>
                    <a:lstStyle/>
                    <a:p>
                      <a:pPr algn="ctr" fontAlgn="b"/>
                      <a:r>
                        <a:rPr lang="en-US" sz="2500" b="1" i="0" u="none" strike="noStrike" dirty="0">
                          <a:solidFill>
                            <a:schemeClr val="tx1"/>
                          </a:solidFill>
                          <a:effectLst/>
                          <a:latin typeface="Calibri" panose="020F0502020204030204" pitchFamily="34" charset="0"/>
                        </a:rPr>
                        <a:t>Topics</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8">
                  <a:txBody>
                    <a:bodyPr/>
                    <a:lstStyle/>
                    <a:p>
                      <a:pPr algn="ctr" fontAlgn="b"/>
                      <a:r>
                        <a:rPr lang="en-US" sz="2200" b="1" i="0" u="none" strike="noStrike" dirty="0">
                          <a:solidFill>
                            <a:schemeClr val="tx1"/>
                          </a:solidFill>
                          <a:effectLst/>
                          <a:latin typeface="Calibri" panose="020F0502020204030204" pitchFamily="34" charset="0"/>
                        </a:rPr>
                        <a:t>Prophetic</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Historic</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Messianic</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67169">
                <a:tc vMerge="1">
                  <a:txBody>
                    <a:bodyPr/>
                    <a:lstStyle/>
                    <a:p>
                      <a:endParaRPr lang="en-US"/>
                    </a:p>
                  </a:txBody>
                  <a:tcPr/>
                </a:tc>
                <a:tc gridSpan="8">
                  <a:txBody>
                    <a:bodyPr/>
                    <a:lstStyle/>
                    <a:p>
                      <a:pPr algn="ctr" fontAlgn="b"/>
                      <a:r>
                        <a:rPr lang="en-US" sz="2200" b="1" i="0" u="none" strike="noStrike" dirty="0">
                          <a:solidFill>
                            <a:schemeClr val="tx1"/>
                          </a:solidFill>
                          <a:effectLst/>
                          <a:latin typeface="Calibri" panose="020F0502020204030204" pitchFamily="34" charset="0"/>
                        </a:rPr>
                        <a:t>Judgement</a:t>
                      </a:r>
                    </a:p>
                  </a:txBody>
                  <a:tcPr marL="94580" marR="94580" marT="47291" marB="47291"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fontAlgn="b"/>
                      <a:r>
                        <a:rPr lang="en-US" sz="2200" b="1" i="0" u="none" strike="noStrike" dirty="0">
                          <a:solidFill>
                            <a:schemeClr val="tx1"/>
                          </a:solidFill>
                          <a:effectLst/>
                          <a:latin typeface="Calibri" panose="020F0502020204030204" pitchFamily="34" charset="0"/>
                        </a:rPr>
                        <a:t>Transition</a:t>
                      </a:r>
                    </a:p>
                  </a:txBody>
                  <a:tcPr marL="94580" marR="94580" marT="47291" marB="472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7">
                  <a:txBody>
                    <a:bodyPr/>
                    <a:lstStyle/>
                    <a:p>
                      <a:pPr algn="ctr" fontAlgn="b"/>
                      <a:r>
                        <a:rPr lang="en-US" sz="2200" b="1" i="0" u="none" strike="noStrike" dirty="0">
                          <a:solidFill>
                            <a:schemeClr val="tx1"/>
                          </a:solidFill>
                          <a:effectLst/>
                          <a:latin typeface="Calibri" panose="020F0502020204030204" pitchFamily="34" charset="0"/>
                        </a:rPr>
                        <a:t>Hope</a:t>
                      </a:r>
                    </a:p>
                  </a:txBody>
                  <a:tcPr marL="94580" marR="94580" marT="47291" marB="47291"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67169">
                <a:tc>
                  <a:txBody>
                    <a:bodyPr/>
                    <a:lstStyle/>
                    <a:p>
                      <a:pPr algn="ctr" fontAlgn="b"/>
                      <a:r>
                        <a:rPr lang="en-US" sz="2500" b="1" i="0" u="none" strike="noStrike" dirty="0">
                          <a:solidFill>
                            <a:schemeClr val="tx1"/>
                          </a:solidFill>
                          <a:effectLst/>
                          <a:latin typeface="Calibri" panose="020F0502020204030204" pitchFamily="34" charset="0"/>
                        </a:rPr>
                        <a:t>Place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Israel &amp; Judah</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67169">
                <a:tc>
                  <a:txBody>
                    <a:bodyPr/>
                    <a:lstStyle/>
                    <a:p>
                      <a:pPr algn="ctr" fontAlgn="b"/>
                      <a:r>
                        <a:rPr lang="en-US" sz="2500" b="1" i="0" u="none" strike="noStrike" dirty="0">
                          <a:solidFill>
                            <a:schemeClr val="tx1"/>
                          </a:solidFill>
                          <a:effectLst/>
                          <a:latin typeface="Calibri" panose="020F0502020204030204" pitchFamily="34" charset="0"/>
                        </a:rPr>
                        <a:t>Time</a:t>
                      </a:r>
                    </a:p>
                  </a:txBody>
                  <a:tcPr marL="5961" marR="5961" marT="49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17">
                  <a:txBody>
                    <a:bodyPr/>
                    <a:lstStyle/>
                    <a:p>
                      <a:pPr algn="ctr" fontAlgn="b"/>
                      <a:r>
                        <a:rPr lang="en-US" sz="2200" b="1" i="0" u="none" strike="noStrike" dirty="0">
                          <a:solidFill>
                            <a:schemeClr val="tx1"/>
                          </a:solidFill>
                          <a:effectLst/>
                          <a:latin typeface="Calibri" panose="020F0502020204030204" pitchFamily="34" charset="0"/>
                        </a:rPr>
                        <a:t>740 - 680 B.C.</a:t>
                      </a:r>
                    </a:p>
                  </a:txBody>
                  <a:tcPr marL="94580" marR="94580" marT="47291" marB="47291"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32775" name="TextBox 9"/>
          <p:cNvSpPr txBox="1">
            <a:spLocks noChangeArrowheads="1"/>
          </p:cNvSpPr>
          <p:nvPr/>
        </p:nvSpPr>
        <p:spPr bwMode="auto">
          <a:xfrm>
            <a:off x="215054" y="6847841"/>
            <a:ext cx="5020926"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a:solidFill>
                  <a:schemeClr val="tx1"/>
                </a:solidFill>
                <a:latin typeface="Calibri" panose="020F0502020204030204" pitchFamily="34" charset="0"/>
              </a:defRPr>
            </a:lvl1pPr>
            <a:lvl2pPr>
              <a:defRPr>
                <a:solidFill>
                  <a:schemeClr val="tx1"/>
                </a:solidFill>
                <a:latin typeface="Calibri" panose="020F0502020204030204" pitchFamily="34" charset="0"/>
              </a:defRPr>
            </a:lvl2pPr>
            <a:lvl3pPr>
              <a:defRPr>
                <a:solidFill>
                  <a:schemeClr val="tx1"/>
                </a:solidFill>
                <a:latin typeface="Calibri" panose="020F0502020204030204" pitchFamily="34" charset="0"/>
              </a:defRPr>
            </a:lvl3pPr>
            <a:lvl4pPr>
              <a:defRPr>
                <a:solidFill>
                  <a:schemeClr val="tx1"/>
                </a:solidFill>
                <a:latin typeface="Calibri" panose="020F0502020204030204" pitchFamily="34" charset="0"/>
              </a:defRPr>
            </a:lvl4pPr>
            <a:lvl5pPr>
              <a:defRPr>
                <a:solidFill>
                  <a:schemeClr val="tx1"/>
                </a:solidFill>
                <a:latin typeface="Calibri" panose="020F0502020204030204" pitchFamily="34" charset="0"/>
              </a:defRPr>
            </a:lvl5pPr>
            <a:lvl6pPr marL="2284413" indent="1588" defTabSz="912813" eaLnBrk="0" fontAlgn="base" hangingPunct="0">
              <a:spcBef>
                <a:spcPct val="0"/>
              </a:spcBef>
              <a:spcAft>
                <a:spcPct val="0"/>
              </a:spcAft>
              <a:defRPr>
                <a:solidFill>
                  <a:schemeClr val="tx1"/>
                </a:solidFill>
                <a:latin typeface="Calibri" panose="020F0502020204030204" pitchFamily="34" charset="0"/>
              </a:defRPr>
            </a:lvl6pPr>
            <a:lvl7pPr marL="2741613" indent="1588" defTabSz="912813" eaLnBrk="0" fontAlgn="base" hangingPunct="0">
              <a:spcBef>
                <a:spcPct val="0"/>
              </a:spcBef>
              <a:spcAft>
                <a:spcPct val="0"/>
              </a:spcAft>
              <a:defRPr>
                <a:solidFill>
                  <a:schemeClr val="tx1"/>
                </a:solidFill>
                <a:latin typeface="Calibri" panose="020F0502020204030204" pitchFamily="34" charset="0"/>
              </a:defRPr>
            </a:lvl7pPr>
            <a:lvl8pPr marL="3198813" indent="1588" defTabSz="912813" eaLnBrk="0" fontAlgn="base" hangingPunct="0">
              <a:spcBef>
                <a:spcPct val="0"/>
              </a:spcBef>
              <a:spcAft>
                <a:spcPct val="0"/>
              </a:spcAft>
              <a:defRPr>
                <a:solidFill>
                  <a:schemeClr val="tx1"/>
                </a:solidFill>
                <a:latin typeface="Calibri" panose="020F0502020204030204" pitchFamily="34" charset="0"/>
              </a:defRPr>
            </a:lvl8pPr>
            <a:lvl9pPr marL="3656013" indent="1588" defTabSz="912813" eaLnBrk="0" fontAlgn="base" hangingPunct="0">
              <a:spcBef>
                <a:spcPct val="0"/>
              </a:spcBef>
              <a:spcAft>
                <a:spcPct val="0"/>
              </a:spcAft>
              <a:defRPr>
                <a:solidFill>
                  <a:schemeClr val="tx1"/>
                </a:solidFill>
                <a:latin typeface="Calibri" panose="020F0502020204030204" pitchFamily="34" charset="0"/>
              </a:defRPr>
            </a:lvl9pPr>
          </a:lstStyle>
          <a:p>
            <a:pPr marL="0" lvl="1"/>
            <a:r>
              <a:rPr lang="en-US" altLang="en-US" sz="1067" dirty="0"/>
              <a:t>Bruce Wilkinson and Kenneth Boa, Talk Thru the Bible </a:t>
            </a:r>
            <a:r>
              <a:rPr lang="en-US" altLang="en-US" sz="1067"/>
              <a:t>(</a:t>
            </a:r>
            <a:r>
              <a:rPr lang="en-US" altLang="en-US" sz="1067" smtClean="0"/>
              <a:t>Nashville: </a:t>
            </a:r>
            <a:r>
              <a:rPr lang="en-US" altLang="en-US" sz="1067" dirty="0"/>
              <a:t>T. Nelson, 1983), 189.</a:t>
            </a:r>
            <a:endParaRPr lang="en-US" altLang="en-US" sz="1493" dirty="0"/>
          </a:p>
        </p:txBody>
      </p:sp>
      <p:sp>
        <p:nvSpPr>
          <p:cNvPr id="6" name="Arrow: Right 1">
            <a:extLst>
              <a:ext uri="{FF2B5EF4-FFF2-40B4-BE49-F238E27FC236}">
                <a16:creationId xmlns:a16="http://schemas.microsoft.com/office/drawing/2014/main" id="{B4B9CC16-E6CF-FDAC-7FEB-CE78AC48E442}"/>
              </a:ext>
            </a:extLst>
          </p:cNvPr>
          <p:cNvSpPr/>
          <p:nvPr/>
        </p:nvSpPr>
        <p:spPr>
          <a:xfrm rot="17274955">
            <a:off x="9825796" y="5288755"/>
            <a:ext cx="587586" cy="36576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73698" eaLnBrk="0" hangingPunct="0">
              <a:defRPr/>
            </a:pPr>
            <a:endParaRPr lang="en-US" sz="1920">
              <a:solidFill>
                <a:prstClr val="white"/>
              </a:solidFill>
              <a:latin typeface="Calibri"/>
            </a:endParaRPr>
          </a:p>
        </p:txBody>
      </p:sp>
      <p:sp>
        <p:nvSpPr>
          <p:cNvPr id="7" name="TextBox 6">
            <a:extLst>
              <a:ext uri="{FF2B5EF4-FFF2-40B4-BE49-F238E27FC236}">
                <a16:creationId xmlns:a16="http://schemas.microsoft.com/office/drawing/2014/main" id="{DF0EFB01-26A0-8808-E594-D42B811EB0B7}"/>
              </a:ext>
            </a:extLst>
          </p:cNvPr>
          <p:cNvSpPr txBox="1"/>
          <p:nvPr/>
        </p:nvSpPr>
        <p:spPr>
          <a:xfrm>
            <a:off x="9885680" y="5943600"/>
            <a:ext cx="1950720" cy="387798"/>
          </a:xfrm>
          <a:prstGeom prst="rect">
            <a:avLst/>
          </a:prstGeom>
          <a:noFill/>
        </p:spPr>
        <p:txBody>
          <a:bodyPr>
            <a:spAutoFit/>
          </a:bodyPr>
          <a:lstStyle/>
          <a:p>
            <a:pPr defTabSz="973698" eaLnBrk="0" hangingPunct="0">
              <a:defRPr/>
            </a:pPr>
            <a:r>
              <a:rPr lang="en-US" sz="1920" b="1" dirty="0">
                <a:solidFill>
                  <a:srgbClr val="FF0000"/>
                </a:solidFill>
                <a:latin typeface="Calibri" panose="020F0502020204030204" pitchFamily="34" charset="0"/>
                <a:cs typeface="+mn-cs"/>
              </a:rPr>
              <a:t>We are here!</a:t>
            </a:r>
          </a:p>
        </p:txBody>
      </p:sp>
      <p:sp>
        <p:nvSpPr>
          <p:cNvPr id="9" name="Rectangle 8">
            <a:extLst>
              <a:ext uri="{FF2B5EF4-FFF2-40B4-BE49-F238E27FC236}">
                <a16:creationId xmlns:a16="http://schemas.microsoft.com/office/drawing/2014/main" id="{D03C9EA7-272B-BF02-EE27-9566E070D2A1}"/>
              </a:ext>
            </a:extLst>
          </p:cNvPr>
          <p:cNvSpPr/>
          <p:nvPr/>
        </p:nvSpPr>
        <p:spPr>
          <a:xfrm>
            <a:off x="10377841" y="2317461"/>
            <a:ext cx="1159054" cy="24235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73698" eaLnBrk="0" hangingPunct="0"/>
            <a:endParaRPr lang="en-US" sz="1920">
              <a:solidFill>
                <a:prstClr val="white"/>
              </a:solidFill>
              <a:latin typeface="Calibri"/>
            </a:endParaRPr>
          </a:p>
        </p:txBody>
      </p:sp>
    </p:spTree>
    <p:extLst>
      <p:ext uri="{BB962C8B-B14F-4D97-AF65-F5344CB8AC3E}">
        <p14:creationId xmlns:p14="http://schemas.microsoft.com/office/powerpoint/2010/main" val="132995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b="1" dirty="0" smtClean="0"/>
              <a:t>Conclusion </a:t>
            </a:r>
            <a:r>
              <a:rPr lang="en-US" altLang="en-US" b="1" i="1" dirty="0" smtClean="0"/>
              <a:t>– Isaiah 50 Lesson</a:t>
            </a:r>
          </a:p>
        </p:txBody>
      </p:sp>
      <p:sp>
        <p:nvSpPr>
          <p:cNvPr id="3" name="Content Placeholder 2"/>
          <p:cNvSpPr>
            <a:spLocks noGrp="1"/>
          </p:cNvSpPr>
          <p:nvPr>
            <p:ph idx="1"/>
          </p:nvPr>
        </p:nvSpPr>
        <p:spPr>
          <a:xfrm>
            <a:off x="650240" y="3657600"/>
            <a:ext cx="11704320" cy="3169920"/>
          </a:xfrm>
        </p:spPr>
        <p:txBody>
          <a:bodyPr anchor="ctr"/>
          <a:lstStyle/>
          <a:p>
            <a:pPr marL="0" indent="0" algn="ctr">
              <a:buNone/>
              <a:defRPr/>
            </a:pPr>
            <a:r>
              <a:rPr lang="en-US" sz="2987" b="1" i="1" dirty="0">
                <a:latin typeface="Arial" panose="020B0604020202020204" pitchFamily="34" charset="0"/>
                <a:ea typeface="Calibri" panose="020F0502020204030204" pitchFamily="34" charset="0"/>
              </a:rPr>
              <a:t>“Truly, truly, I say to you, whoever </a:t>
            </a:r>
            <a:r>
              <a:rPr lang="en-US" sz="2987" b="1" i="1" dirty="0">
                <a:highlight>
                  <a:srgbClr val="00FFFF"/>
                </a:highlight>
                <a:latin typeface="Arial" panose="020B0604020202020204" pitchFamily="34" charset="0"/>
                <a:ea typeface="Calibri" panose="020F0502020204030204" pitchFamily="34" charset="0"/>
              </a:rPr>
              <a:t>hears</a:t>
            </a:r>
            <a:r>
              <a:rPr lang="en-US" sz="2987" b="1" i="1" dirty="0">
                <a:latin typeface="Arial" panose="020B0604020202020204" pitchFamily="34" charset="0"/>
                <a:ea typeface="Calibri" panose="020F0502020204030204" pitchFamily="34" charset="0"/>
              </a:rPr>
              <a:t> my word and believes him who sent me has eternal life. He does not come into judgment, but has passed from death to life. Truly, truly, I say to you, an hour is coming, and is now here, when the dead will </a:t>
            </a:r>
            <a:r>
              <a:rPr lang="en-US" sz="2987" b="1" i="1" dirty="0">
                <a:highlight>
                  <a:srgbClr val="00FFFF"/>
                </a:highlight>
                <a:latin typeface="Arial" panose="020B0604020202020204" pitchFamily="34" charset="0"/>
                <a:ea typeface="Calibri" panose="020F0502020204030204" pitchFamily="34" charset="0"/>
              </a:rPr>
              <a:t>hear</a:t>
            </a:r>
            <a:r>
              <a:rPr lang="en-US" sz="2987" b="1" i="1" dirty="0">
                <a:latin typeface="Arial" panose="020B0604020202020204" pitchFamily="34" charset="0"/>
                <a:ea typeface="Calibri" panose="020F0502020204030204" pitchFamily="34" charset="0"/>
              </a:rPr>
              <a:t> the voice of the Son of God, and those who </a:t>
            </a:r>
            <a:r>
              <a:rPr lang="en-US" sz="2987" b="1" i="1" dirty="0">
                <a:highlight>
                  <a:srgbClr val="00FFFF"/>
                </a:highlight>
                <a:latin typeface="Arial" panose="020B0604020202020204" pitchFamily="34" charset="0"/>
                <a:ea typeface="Calibri" panose="020F0502020204030204" pitchFamily="34" charset="0"/>
              </a:rPr>
              <a:t>hear</a:t>
            </a:r>
            <a:r>
              <a:rPr lang="en-US" sz="2987" b="1" i="1" dirty="0">
                <a:latin typeface="Arial" panose="020B0604020202020204" pitchFamily="34" charset="0"/>
                <a:ea typeface="Calibri" panose="020F0502020204030204" pitchFamily="34" charset="0"/>
              </a:rPr>
              <a:t> will live.”  John 5:24-25</a:t>
            </a:r>
            <a:endParaRPr lang="en-US" altLang="en-US" sz="2987" b="1" dirty="0">
              <a:solidFill>
                <a:schemeClr val="accent1">
                  <a:lumMod val="50000"/>
                </a:schemeClr>
              </a:solidFill>
              <a:effectLst>
                <a:outerShdw blurRad="38100" dist="38100" dir="2700000" algn="tl">
                  <a:srgbClr val="000000">
                    <a:alpha val="43137"/>
                  </a:srgbClr>
                </a:outerShdw>
              </a:effectLst>
            </a:endParaRPr>
          </a:p>
        </p:txBody>
      </p:sp>
      <p:sp>
        <p:nvSpPr>
          <p:cNvPr id="4" name="Date Placeholder 3"/>
          <p:cNvSpPr>
            <a:spLocks noGrp="1"/>
          </p:cNvSpPr>
          <p:nvPr>
            <p:ph type="dt" sz="quarter" idx="10"/>
          </p:nvPr>
        </p:nvSpPr>
        <p:spPr/>
        <p:txBody>
          <a:bodyPr/>
          <a:lstStyle/>
          <a:p>
            <a:pPr>
              <a:defRPr/>
            </a:pPr>
            <a:r>
              <a:rPr lang="en-US"/>
              <a:t>January 2, 2024</a:t>
            </a:r>
          </a:p>
        </p:txBody>
      </p:sp>
      <p:sp>
        <p:nvSpPr>
          <p:cNvPr id="5" name="Footer Placeholder 4"/>
          <p:cNvSpPr>
            <a:spLocks noGrp="1"/>
          </p:cNvSpPr>
          <p:nvPr>
            <p:ph type="ftr" sz="quarter" idx="11"/>
          </p:nvPr>
        </p:nvSpPr>
        <p:spPr/>
        <p:txBody>
          <a:bodyPr/>
          <a:lstStyle/>
          <a:p>
            <a:pPr>
              <a:defRPr/>
            </a:pPr>
            <a:r>
              <a:rPr lang="en-US"/>
              <a:t>Isaiah 50 - Israel's Sin and the Servant's Obedience</a:t>
            </a:r>
          </a:p>
        </p:txBody>
      </p:sp>
      <p:sp>
        <p:nvSpPr>
          <p:cNvPr id="4199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12</a:t>
            </a:fld>
            <a:endParaRPr lang="en-US" altLang="en-US" dirty="0"/>
          </a:p>
        </p:txBody>
      </p:sp>
      <p:sp>
        <p:nvSpPr>
          <p:cNvPr id="7" name="Rectangle 6"/>
          <p:cNvSpPr/>
          <p:nvPr/>
        </p:nvSpPr>
        <p:spPr>
          <a:xfrm>
            <a:off x="650240" y="1910079"/>
            <a:ext cx="11704320" cy="1823721"/>
          </a:xfrm>
          <a:prstGeom prst="rect">
            <a:avLst/>
          </a:prstGeom>
          <a:solidFill>
            <a:schemeClr val="bg1">
              <a:lumMod val="95000"/>
            </a:schemeClr>
          </a:solidFill>
          <a:ln w="9525">
            <a:no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800" b="1" kern="0" dirty="0">
                <a:solidFill>
                  <a:schemeClr val="accent4">
                    <a:lumMod val="95000"/>
                    <a:lumOff val="5000"/>
                  </a:schemeClr>
                </a:solidFill>
                <a:ea typeface="Cambria" panose="02040503050406030204" pitchFamily="18" charset="0"/>
                <a:cs typeface="Arial" charset="0"/>
              </a:rPr>
              <a:t>Constable says Isaiah 50 “is a call to listen to the Servant, to follow His example, and so experience God's salvation. Failure to do so would result in sharing the fate of His opponents.”</a:t>
            </a:r>
          </a:p>
        </p:txBody>
      </p:sp>
    </p:spTree>
    <p:extLst>
      <p:ext uri="{BB962C8B-B14F-4D97-AF65-F5344CB8AC3E}">
        <p14:creationId xmlns:p14="http://schemas.microsoft.com/office/powerpoint/2010/main" val="11883676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200"/>
                                        <p:tgtEl>
                                          <p:spTgt spid="3379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100"/>
                                        <p:tgtEl>
                                          <p:spTgt spid="7"/>
                                        </p:tgtEl>
                                      </p:cBhvr>
                                    </p:animEffect>
                                  </p:childTnLst>
                                </p:cTn>
                              </p:par>
                              <p:par>
                                <p:cTn id="11" presetID="10" presetClass="entr" presetSubtype="0" fill="hold" grpId="1" nodeType="withEffect">
                                  <p:stCondLst>
                                    <p:cond delay="30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 grpId="0" build="p"/>
      <p:bldP spid="3" grpI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1" y="296867"/>
            <a:ext cx="8153400" cy="846137"/>
          </a:xfrm>
        </p:spPr>
        <p:txBody>
          <a:bodyPr/>
          <a:lstStyle/>
          <a:p>
            <a:pPr algn="ctr"/>
            <a:r>
              <a:rPr lang="en-US" dirty="0" smtClean="0"/>
              <a:t>Genre Form and Messaging</a:t>
            </a:r>
            <a:endParaRPr lang="en-US" dirty="0"/>
          </a:p>
        </p:txBody>
      </p:sp>
      <p:pic>
        <p:nvPicPr>
          <p:cNvPr id="4" name="Picture 3"/>
          <p:cNvPicPr>
            <a:picLocks noChangeAspect="1"/>
          </p:cNvPicPr>
          <p:nvPr/>
        </p:nvPicPr>
        <p:blipFill>
          <a:blip r:embed="rId2"/>
          <a:stretch>
            <a:fillRect/>
          </a:stretch>
        </p:blipFill>
        <p:spPr>
          <a:xfrm>
            <a:off x="254000" y="1905000"/>
            <a:ext cx="7038975" cy="4707223"/>
          </a:xfrm>
          <a:prstGeom prst="rect">
            <a:avLst/>
          </a:prstGeom>
        </p:spPr>
      </p:pic>
      <p:sp>
        <p:nvSpPr>
          <p:cNvPr id="6" name="TextBox 5"/>
          <p:cNvSpPr txBox="1"/>
          <p:nvPr/>
        </p:nvSpPr>
        <p:spPr>
          <a:xfrm>
            <a:off x="7416800" y="1981710"/>
            <a:ext cx="5137755" cy="4524315"/>
          </a:xfrm>
          <a:prstGeom prst="rect">
            <a:avLst/>
          </a:prstGeom>
          <a:solidFill>
            <a:schemeClr val="accent3">
              <a:lumMod val="95000"/>
            </a:schemeClr>
          </a:solidFill>
        </p:spPr>
        <p:txBody>
          <a:bodyPr wrap="square" rtlCol="0">
            <a:spAutoFit/>
          </a:bodyPr>
          <a:lstStyle/>
          <a:p>
            <a:pPr algn="ctr"/>
            <a:r>
              <a:rPr lang="en-US" sz="3200" b="1" dirty="0" smtClean="0"/>
              <a:t>Poetry</a:t>
            </a:r>
            <a:endParaRPr lang="en-US" sz="2400" b="1" dirty="0" smtClean="0"/>
          </a:p>
          <a:p>
            <a:pPr algn="ctr"/>
            <a:r>
              <a:rPr lang="en-US" sz="2800" dirty="0" smtClean="0"/>
              <a:t>Literary </a:t>
            </a:r>
            <a:r>
              <a:rPr lang="en-US" sz="2800" dirty="0"/>
              <a:t>compositions characterized by figurative language, wordplay, rhythm, balance, and emotional expression that are crafted in order to produce an emotional response in the reader</a:t>
            </a:r>
            <a:r>
              <a:rPr lang="en-US" sz="2800" dirty="0" smtClean="0"/>
              <a:t>.</a:t>
            </a:r>
          </a:p>
          <a:p>
            <a:pPr algn="ctr"/>
            <a:endParaRPr lang="en-US" sz="2400" dirty="0"/>
          </a:p>
          <a:p>
            <a:pPr lvl="1" algn="ctr"/>
            <a:r>
              <a:rPr lang="en-US" dirty="0" smtClean="0"/>
              <a:t>The </a:t>
            </a:r>
            <a:r>
              <a:rPr lang="en-US" dirty="0" err="1"/>
              <a:t>Lexham</a:t>
            </a:r>
            <a:r>
              <a:rPr lang="en-US" dirty="0"/>
              <a:t> Glossary of Literary Types (Bellingham, </a:t>
            </a:r>
            <a:r>
              <a:rPr lang="en-US" dirty="0" smtClean="0"/>
              <a:t>WA: </a:t>
            </a:r>
            <a:r>
              <a:rPr lang="en-US" dirty="0" err="1"/>
              <a:t>Lexham</a:t>
            </a:r>
            <a:r>
              <a:rPr lang="en-US" dirty="0"/>
              <a:t> Press, 2014</a:t>
            </a:r>
            <a:r>
              <a:rPr lang="en-US" dirty="0" smtClean="0"/>
              <a:t>).</a:t>
            </a:r>
            <a:endParaRPr lang="en-US" dirty="0"/>
          </a:p>
        </p:txBody>
      </p:sp>
      <p:sp>
        <p:nvSpPr>
          <p:cNvPr id="5"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13</a:t>
            </a:fld>
            <a:endParaRPr lang="en-US" altLang="en-US" dirty="0"/>
          </a:p>
        </p:txBody>
      </p:sp>
    </p:spTree>
    <p:extLst>
      <p:ext uri="{BB962C8B-B14F-4D97-AF65-F5344CB8AC3E}">
        <p14:creationId xmlns:p14="http://schemas.microsoft.com/office/powerpoint/2010/main" val="213077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51 Translation </a:t>
            </a:r>
            <a:r>
              <a:rPr lang="en-US" dirty="0" err="1" smtClean="0"/>
              <a:t>Pericopes</a:t>
            </a:r>
            <a:endParaRPr lang="en-US" dirty="0"/>
          </a:p>
        </p:txBody>
      </p:sp>
      <p:sp>
        <p:nvSpPr>
          <p:cNvPr id="3" name="Content Placeholder 2"/>
          <p:cNvSpPr>
            <a:spLocks noGrp="1"/>
          </p:cNvSpPr>
          <p:nvPr>
            <p:ph idx="1"/>
          </p:nvPr>
        </p:nvSpPr>
        <p:spPr>
          <a:xfrm>
            <a:off x="619276" y="2025650"/>
            <a:ext cx="11706040" cy="4527550"/>
          </a:xfrm>
        </p:spPr>
        <p:txBody>
          <a:bodyPr/>
          <a:lstStyle/>
          <a:p>
            <a:r>
              <a:rPr lang="en-US" dirty="0"/>
              <a:t>ESV	The Lord's Comfort for Zion</a:t>
            </a:r>
          </a:p>
          <a:p>
            <a:r>
              <a:rPr lang="en-US" dirty="0"/>
              <a:t>LEB	Yahweh Comforts Zion</a:t>
            </a:r>
          </a:p>
          <a:p>
            <a:r>
              <a:rPr lang="en-US" dirty="0"/>
              <a:t>NASB	Israel Exhorted</a:t>
            </a:r>
          </a:p>
          <a:p>
            <a:r>
              <a:rPr lang="en-US" dirty="0"/>
              <a:t>NIV	Everlasting Salvation for Zion</a:t>
            </a:r>
          </a:p>
          <a:p>
            <a:r>
              <a:rPr lang="en-US" dirty="0"/>
              <a:t>LSB	Yahweh's Righteousness is Forever</a:t>
            </a:r>
          </a:p>
          <a:p>
            <a:r>
              <a:rPr lang="en-US" dirty="0"/>
              <a:t>CSB	Salvation for Zion</a:t>
            </a:r>
          </a:p>
          <a:p>
            <a:endParaRPr lang="en-US" dirty="0"/>
          </a:p>
        </p:txBody>
      </p:sp>
      <p:sp>
        <p:nvSpPr>
          <p:cNvPr id="4"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14</a:t>
            </a:fld>
            <a:endParaRPr lang="en-US" altLang="en-US" dirty="0"/>
          </a:p>
        </p:txBody>
      </p:sp>
    </p:spTree>
    <p:extLst>
      <p:ext uri="{BB962C8B-B14F-4D97-AF65-F5344CB8AC3E}">
        <p14:creationId xmlns:p14="http://schemas.microsoft.com/office/powerpoint/2010/main" val="763877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Imperatives!</a:t>
            </a:r>
            <a:endParaRPr lang="en-US" dirty="0"/>
          </a:p>
        </p:txBody>
      </p:sp>
      <p:sp>
        <p:nvSpPr>
          <p:cNvPr id="3" name="Content Placeholder 2"/>
          <p:cNvSpPr>
            <a:spLocks noGrp="1"/>
          </p:cNvSpPr>
          <p:nvPr>
            <p:ph idx="1"/>
          </p:nvPr>
        </p:nvSpPr>
        <p:spPr>
          <a:xfrm>
            <a:off x="619276" y="2438400"/>
            <a:ext cx="11750524" cy="2590800"/>
          </a:xfrm>
        </p:spPr>
        <p:txBody>
          <a:bodyPr/>
          <a:lstStyle/>
          <a:p>
            <a:r>
              <a:rPr lang="en-US" sz="3600" dirty="0"/>
              <a:t>A significant feature of 51:1–16 is the use of imperatives. </a:t>
            </a:r>
            <a:endParaRPr lang="en-US" sz="3600" dirty="0" smtClean="0"/>
          </a:p>
          <a:p>
            <a:pPr lvl="1"/>
            <a:r>
              <a:rPr lang="en-US" sz="2800" dirty="0" smtClean="0"/>
              <a:t>Plural </a:t>
            </a:r>
            <a:r>
              <a:rPr lang="en-US" sz="2800" dirty="0"/>
              <a:t>imperatives addressed to the Israelites </a:t>
            </a:r>
            <a:r>
              <a:rPr lang="en-US" sz="2800" dirty="0" err="1" smtClean="0"/>
              <a:t>vv</a:t>
            </a:r>
            <a:r>
              <a:rPr lang="en-US" sz="2800" dirty="0" smtClean="0"/>
              <a:t> 1</a:t>
            </a:r>
            <a:r>
              <a:rPr lang="en-US" sz="2800" dirty="0"/>
              <a:t>, 2, 4, 6, and 7. </a:t>
            </a:r>
            <a:endParaRPr lang="en-US" sz="2800" dirty="0" smtClean="0"/>
          </a:p>
          <a:p>
            <a:pPr lvl="1"/>
            <a:r>
              <a:rPr lang="en-US" sz="2800" dirty="0" smtClean="0"/>
              <a:t>Singular </a:t>
            </a:r>
            <a:r>
              <a:rPr lang="en-US" sz="2800" dirty="0"/>
              <a:t>imperatives addressed to “the arm of the Lord” </a:t>
            </a:r>
            <a:r>
              <a:rPr lang="en-US" sz="2800" dirty="0" smtClean="0"/>
              <a:t>v 9</a:t>
            </a:r>
            <a:r>
              <a:rPr lang="en-US" sz="2800" dirty="0"/>
              <a:t>. </a:t>
            </a:r>
            <a:endParaRPr lang="en-US" sz="2800" dirty="0" smtClean="0"/>
          </a:p>
        </p:txBody>
      </p:sp>
      <p:sp>
        <p:nvSpPr>
          <p:cNvPr id="4" name="Rectangle 3"/>
          <p:cNvSpPr/>
          <p:nvPr/>
        </p:nvSpPr>
        <p:spPr>
          <a:xfrm>
            <a:off x="939800" y="5334000"/>
            <a:ext cx="11277600" cy="1295400"/>
          </a:xfrm>
          <a:prstGeom prst="rect">
            <a:avLst/>
          </a:prstGeom>
          <a:solidFill>
            <a:schemeClr val="bg1">
              <a:lumMod val="95000"/>
            </a:schemeClr>
          </a:solidFill>
          <a:ln w="9525">
            <a:no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800" kern="0" dirty="0">
                <a:solidFill>
                  <a:schemeClr val="accent4">
                    <a:lumMod val="95000"/>
                    <a:lumOff val="5000"/>
                  </a:schemeClr>
                </a:solidFill>
                <a:latin typeface="+mn-lt"/>
                <a:ea typeface="Cambria" panose="02040503050406030204" pitchFamily="18" charset="0"/>
              </a:rPr>
              <a:t>This heavy use of imperatives gives verses 1–16 a special character as the Lord calls on his people to respond in various ways.</a:t>
            </a:r>
          </a:p>
        </p:txBody>
      </p:sp>
      <p:sp>
        <p:nvSpPr>
          <p:cNvPr id="5" name="TextBox 4"/>
          <p:cNvSpPr txBox="1"/>
          <p:nvPr/>
        </p:nvSpPr>
        <p:spPr>
          <a:xfrm>
            <a:off x="5207000" y="6858000"/>
            <a:ext cx="6788590" cy="276999"/>
          </a:xfrm>
          <a:prstGeom prst="rect">
            <a:avLst/>
          </a:prstGeom>
          <a:noFill/>
        </p:spPr>
        <p:txBody>
          <a:bodyPr wrap="none" rtlCol="0">
            <a:spAutoFit/>
          </a:bodyPr>
          <a:lstStyle/>
          <a:p>
            <a:pPr marL="0" lvl="1"/>
            <a:r>
              <a:rPr lang="en-US" sz="1200" dirty="0"/>
              <a:t>A Handbook on Isaiah, ed. Paul Clarke et al., vol. 1 &amp; 2, United Bible Societies Handbooks ,1433</a:t>
            </a:r>
            <a:r>
              <a:rPr lang="en-US" sz="1200" dirty="0" smtClean="0"/>
              <a:t>.</a:t>
            </a:r>
            <a:endParaRPr lang="en-US" sz="1200" dirty="0"/>
          </a:p>
        </p:txBody>
      </p:sp>
      <p:sp>
        <p:nvSpPr>
          <p:cNvPr id="6"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15</a:t>
            </a:fld>
            <a:endParaRPr lang="en-US" altLang="en-US" dirty="0"/>
          </a:p>
        </p:txBody>
      </p:sp>
    </p:spTree>
    <p:extLst>
      <p:ext uri="{BB962C8B-B14F-4D97-AF65-F5344CB8AC3E}">
        <p14:creationId xmlns:p14="http://schemas.microsoft.com/office/powerpoint/2010/main" val="72943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711200" y="2173932"/>
            <a:ext cx="6067320" cy="4778407"/>
          </a:xfrm>
          <a:prstGeom prst="rect">
            <a:avLst/>
          </a:prstGeom>
        </p:spPr>
      </p:pic>
      <p:sp>
        <p:nvSpPr>
          <p:cNvPr id="2" name="Title 1"/>
          <p:cNvSpPr>
            <a:spLocks noGrp="1"/>
          </p:cNvSpPr>
          <p:nvPr>
            <p:ph type="title"/>
          </p:nvPr>
        </p:nvSpPr>
        <p:spPr/>
        <p:txBody>
          <a:bodyPr/>
          <a:lstStyle/>
          <a:p>
            <a:r>
              <a:rPr lang="en-US" dirty="0" smtClean="0"/>
              <a:t>Isaiah 51:1-3</a:t>
            </a:r>
            <a:endParaRPr lang="en-US" dirty="0"/>
          </a:p>
        </p:txBody>
      </p:sp>
      <p:sp>
        <p:nvSpPr>
          <p:cNvPr id="4" name="32-Point Star 3"/>
          <p:cNvSpPr/>
          <p:nvPr/>
        </p:nvSpPr>
        <p:spPr>
          <a:xfrm>
            <a:off x="6502400" y="1371600"/>
            <a:ext cx="4114800" cy="1295400"/>
          </a:xfrm>
          <a:prstGeom prst="star32">
            <a:avLst>
              <a:gd name="adj" fmla="val 44926"/>
            </a:avLst>
          </a:prstGeom>
          <a:solidFill>
            <a:schemeClr val="bg1">
              <a:lumMod val="95000"/>
            </a:schemeClr>
          </a:solidFill>
          <a:ln w="381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800" kern="0" dirty="0">
                <a:solidFill>
                  <a:schemeClr val="accent4">
                    <a:lumMod val="95000"/>
                    <a:lumOff val="5000"/>
                  </a:schemeClr>
                </a:solidFill>
                <a:ea typeface="Cambria" panose="02040503050406030204" pitchFamily="18" charset="0"/>
                <a:cs typeface="Arial" charset="0"/>
              </a:rPr>
              <a:t>Zion Renewed, Eden Restored</a:t>
            </a:r>
          </a:p>
        </p:txBody>
      </p:sp>
      <p:sp>
        <p:nvSpPr>
          <p:cNvPr id="3" name="TextBox 2"/>
          <p:cNvSpPr txBox="1"/>
          <p:nvPr/>
        </p:nvSpPr>
        <p:spPr>
          <a:xfrm>
            <a:off x="10388600" y="2475528"/>
            <a:ext cx="2249334" cy="1754326"/>
          </a:xfrm>
          <a:prstGeom prst="rect">
            <a:avLst/>
          </a:prstGeom>
          <a:noFill/>
        </p:spPr>
        <p:txBody>
          <a:bodyPr wrap="none" rtlCol="0">
            <a:spAutoFit/>
          </a:bodyPr>
          <a:lstStyle/>
          <a:p>
            <a:pPr algn="ctr"/>
            <a:r>
              <a:rPr lang="en-US" b="1" u="sng" dirty="0" smtClean="0"/>
              <a:t>Doublets</a:t>
            </a:r>
          </a:p>
          <a:p>
            <a:pPr algn="ctr"/>
            <a:r>
              <a:rPr lang="en-US" dirty="0" smtClean="0"/>
              <a:t>pursue/seek</a:t>
            </a:r>
          </a:p>
          <a:p>
            <a:pPr algn="ctr"/>
            <a:r>
              <a:rPr lang="en-US" dirty="0" smtClean="0"/>
              <a:t>rock/quarry</a:t>
            </a:r>
          </a:p>
          <a:p>
            <a:pPr algn="ctr"/>
            <a:r>
              <a:rPr lang="en-US" dirty="0" smtClean="0"/>
              <a:t>Abraham/Sarah</a:t>
            </a:r>
          </a:p>
          <a:p>
            <a:pPr algn="ctr"/>
            <a:r>
              <a:rPr lang="en-US" dirty="0" smtClean="0"/>
              <a:t>blessed/made many</a:t>
            </a:r>
          </a:p>
          <a:p>
            <a:pPr algn="ctr"/>
            <a:r>
              <a:rPr lang="en-US" dirty="0" smtClean="0"/>
              <a:t>…</a:t>
            </a:r>
            <a:endParaRPr lang="en-US" dirty="0"/>
          </a:p>
        </p:txBody>
      </p:sp>
      <p:sp>
        <p:nvSpPr>
          <p:cNvPr id="5" name="Right Arrow 4"/>
          <p:cNvSpPr/>
          <p:nvPr/>
        </p:nvSpPr>
        <p:spPr>
          <a:xfrm>
            <a:off x="1092200" y="3449180"/>
            <a:ext cx="6324600" cy="1656219"/>
          </a:xfrm>
          <a:prstGeom prst="rightArrow">
            <a:avLst>
              <a:gd name="adj1" fmla="val 83803"/>
              <a:gd name="adj2" fmla="val 37089"/>
            </a:avLst>
          </a:prstGeom>
          <a:solidFill>
            <a:srgbClr val="F2F2F2">
              <a:alpha val="25098"/>
            </a:srgbClr>
          </a:solidFill>
          <a:ln w="127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endParaRPr lang="en-US" sz="2800" kern="0">
              <a:solidFill>
                <a:schemeClr val="accent4">
                  <a:lumMod val="95000"/>
                  <a:lumOff val="5000"/>
                </a:schemeClr>
              </a:solidFill>
              <a:latin typeface="Arial" charset="0"/>
              <a:ea typeface="Cambria" panose="02040503050406030204" pitchFamily="18" charset="0"/>
              <a:cs typeface="Arial" charset="0"/>
            </a:endParaRPr>
          </a:p>
        </p:txBody>
      </p:sp>
      <p:sp>
        <p:nvSpPr>
          <p:cNvPr id="7" name="TextBox 6"/>
          <p:cNvSpPr txBox="1"/>
          <p:nvPr/>
        </p:nvSpPr>
        <p:spPr>
          <a:xfrm>
            <a:off x="7569200" y="3886200"/>
            <a:ext cx="1799677" cy="830997"/>
          </a:xfrm>
          <a:prstGeom prst="rect">
            <a:avLst/>
          </a:prstGeom>
          <a:noFill/>
        </p:spPr>
        <p:txBody>
          <a:bodyPr wrap="square" rtlCol="0">
            <a:spAutoFit/>
          </a:bodyPr>
          <a:lstStyle/>
          <a:p>
            <a:pPr algn="ctr"/>
            <a:r>
              <a:rPr lang="en-US" sz="2400" b="1" dirty="0" smtClean="0"/>
              <a:t>Abrahamic Covenant</a:t>
            </a:r>
            <a:endParaRPr lang="en-US" sz="2400" dirty="0"/>
          </a:p>
        </p:txBody>
      </p:sp>
      <p:sp>
        <p:nvSpPr>
          <p:cNvPr id="9" name="Content Placeholder 2"/>
          <p:cNvSpPr txBox="1">
            <a:spLocks/>
          </p:cNvSpPr>
          <p:nvPr/>
        </p:nvSpPr>
        <p:spPr bwMode="auto">
          <a:xfrm>
            <a:off x="7340600" y="5181600"/>
            <a:ext cx="5463553" cy="1752596"/>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349250" lvl="1" indent="-349250"/>
            <a:r>
              <a:rPr lang="en-US" sz="2800" kern="0" dirty="0" smtClean="0"/>
              <a:t>Recalling the Lord’s faithfulness in the past </a:t>
            </a:r>
          </a:p>
          <a:p>
            <a:pPr marL="349250" lvl="1" indent="-349250"/>
            <a:r>
              <a:rPr lang="en-US" sz="2800" kern="0" dirty="0" smtClean="0"/>
              <a:t>Encourage waiting in faith</a:t>
            </a:r>
            <a:endParaRPr lang="en-US" sz="2800" i="1" kern="0" dirty="0"/>
          </a:p>
        </p:txBody>
      </p:sp>
      <p:sp>
        <p:nvSpPr>
          <p:cNvPr id="10"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16</a:t>
            </a:fld>
            <a:endParaRPr lang="en-US" altLang="en-US" dirty="0"/>
          </a:p>
        </p:txBody>
      </p:sp>
    </p:spTree>
    <p:extLst>
      <p:ext uri="{BB962C8B-B14F-4D97-AF65-F5344CB8AC3E}">
        <p14:creationId xmlns:p14="http://schemas.microsoft.com/office/powerpoint/2010/main" val="478644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P spid="7"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40925" y="1732928"/>
            <a:ext cx="5993966" cy="5281397"/>
          </a:xfrm>
          <a:prstGeom prst="rect">
            <a:avLst/>
          </a:prstGeom>
        </p:spPr>
      </p:pic>
      <p:sp>
        <p:nvSpPr>
          <p:cNvPr id="2" name="Title 1"/>
          <p:cNvSpPr>
            <a:spLocks noGrp="1"/>
          </p:cNvSpPr>
          <p:nvPr>
            <p:ph type="title"/>
          </p:nvPr>
        </p:nvSpPr>
        <p:spPr/>
        <p:txBody>
          <a:bodyPr/>
          <a:lstStyle/>
          <a:p>
            <a:r>
              <a:rPr lang="en-US" dirty="0" smtClean="0"/>
              <a:t>Isaiah 51:4-6</a:t>
            </a:r>
            <a:endParaRPr lang="en-US" dirty="0"/>
          </a:p>
        </p:txBody>
      </p:sp>
      <p:sp>
        <p:nvSpPr>
          <p:cNvPr id="5" name="32-Point Star 4"/>
          <p:cNvSpPr/>
          <p:nvPr/>
        </p:nvSpPr>
        <p:spPr>
          <a:xfrm>
            <a:off x="5816600" y="1371600"/>
            <a:ext cx="4800600" cy="1676400"/>
          </a:xfrm>
          <a:prstGeom prst="star32">
            <a:avLst>
              <a:gd name="adj" fmla="val 44926"/>
            </a:avLst>
          </a:prstGeom>
          <a:solidFill>
            <a:schemeClr val="bg1">
              <a:lumMod val="95000"/>
            </a:schemeClr>
          </a:solidFill>
          <a:ln w="381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800" kern="0" dirty="0" smtClean="0">
                <a:solidFill>
                  <a:schemeClr val="accent4">
                    <a:lumMod val="95000"/>
                    <a:lumOff val="5000"/>
                  </a:schemeClr>
                </a:solidFill>
                <a:ea typeface="Cambria" panose="02040503050406030204" pitchFamily="18" charset="0"/>
                <a:cs typeface="Arial" charset="0"/>
              </a:rPr>
              <a:t>Revelation to the world: Eternal Salvation</a:t>
            </a:r>
            <a:endParaRPr lang="en-US" sz="2800" kern="0" dirty="0">
              <a:solidFill>
                <a:schemeClr val="accent4">
                  <a:lumMod val="95000"/>
                  <a:lumOff val="5000"/>
                </a:schemeClr>
              </a:solidFill>
              <a:ea typeface="Cambria" panose="02040503050406030204" pitchFamily="18" charset="0"/>
              <a:cs typeface="Arial" charset="0"/>
            </a:endParaRPr>
          </a:p>
        </p:txBody>
      </p:sp>
      <p:sp>
        <p:nvSpPr>
          <p:cNvPr id="8" name="TextBox 7"/>
          <p:cNvSpPr txBox="1"/>
          <p:nvPr/>
        </p:nvSpPr>
        <p:spPr>
          <a:xfrm>
            <a:off x="10215477" y="2475528"/>
            <a:ext cx="2595582" cy="2031325"/>
          </a:xfrm>
          <a:prstGeom prst="rect">
            <a:avLst/>
          </a:prstGeom>
          <a:noFill/>
        </p:spPr>
        <p:txBody>
          <a:bodyPr wrap="none" rtlCol="0">
            <a:spAutoFit/>
          </a:bodyPr>
          <a:lstStyle/>
          <a:p>
            <a:pPr algn="ctr"/>
            <a:r>
              <a:rPr lang="en-US" b="1" u="sng" dirty="0" smtClean="0"/>
              <a:t>Doublets</a:t>
            </a:r>
          </a:p>
          <a:p>
            <a:pPr algn="ctr"/>
            <a:r>
              <a:rPr lang="en-US" dirty="0" smtClean="0"/>
              <a:t>pay attention/give ear</a:t>
            </a:r>
          </a:p>
          <a:p>
            <a:pPr algn="ctr"/>
            <a:r>
              <a:rPr lang="en-US" dirty="0" smtClean="0"/>
              <a:t>people/nation</a:t>
            </a:r>
          </a:p>
          <a:p>
            <a:pPr algn="ctr"/>
            <a:r>
              <a:rPr lang="en-US" dirty="0" smtClean="0"/>
              <a:t>law/justice</a:t>
            </a:r>
          </a:p>
          <a:p>
            <a:pPr algn="ctr"/>
            <a:r>
              <a:rPr lang="en-US" dirty="0" smtClean="0"/>
              <a:t>righteousness/salvation</a:t>
            </a:r>
          </a:p>
          <a:p>
            <a:pPr algn="ctr"/>
            <a:r>
              <a:rPr lang="en-US" dirty="0" smtClean="0"/>
              <a:t>peoples/coastlands</a:t>
            </a:r>
          </a:p>
          <a:p>
            <a:pPr algn="ctr"/>
            <a:r>
              <a:rPr lang="en-US" dirty="0" smtClean="0"/>
              <a:t>…</a:t>
            </a:r>
            <a:endParaRPr lang="en-US" dirty="0"/>
          </a:p>
        </p:txBody>
      </p:sp>
      <p:sp>
        <p:nvSpPr>
          <p:cNvPr id="10" name="Content Placeholder 2"/>
          <p:cNvSpPr txBox="1">
            <a:spLocks/>
          </p:cNvSpPr>
          <p:nvPr/>
        </p:nvSpPr>
        <p:spPr bwMode="auto">
          <a:xfrm>
            <a:off x="7347507" y="4876800"/>
            <a:ext cx="5250894" cy="1981192"/>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349250" lvl="1" indent="-349250"/>
            <a:r>
              <a:rPr lang="en-US" sz="2800" kern="0" dirty="0" smtClean="0"/>
              <a:t>Universality of the Lord’s righteous salvation </a:t>
            </a:r>
          </a:p>
          <a:p>
            <a:pPr marL="349250" lvl="1" indent="-349250"/>
            <a:r>
              <a:rPr lang="en-US" sz="2800" kern="0" dirty="0" smtClean="0"/>
              <a:t>The eternal nature of the promise</a:t>
            </a:r>
            <a:endParaRPr lang="en-US" sz="2800" kern="0" dirty="0"/>
          </a:p>
        </p:txBody>
      </p:sp>
      <p:grpSp>
        <p:nvGrpSpPr>
          <p:cNvPr id="20" name="Group 19"/>
          <p:cNvGrpSpPr/>
          <p:nvPr/>
        </p:nvGrpSpPr>
        <p:grpSpPr>
          <a:xfrm>
            <a:off x="1625600" y="3733800"/>
            <a:ext cx="6355148" cy="1214805"/>
            <a:chOff x="1587504" y="3577447"/>
            <a:chExt cx="6386123" cy="1268028"/>
          </a:xfrm>
        </p:grpSpPr>
        <p:sp>
          <p:nvSpPr>
            <p:cNvPr id="6" name="Rectangle 5"/>
            <p:cNvSpPr/>
            <p:nvPr/>
          </p:nvSpPr>
          <p:spPr>
            <a:xfrm>
              <a:off x="4468427" y="3891368"/>
              <a:ext cx="3505200" cy="954107"/>
            </a:xfrm>
            <a:prstGeom prst="rect">
              <a:avLst/>
            </a:prstGeom>
          </p:spPr>
          <p:txBody>
            <a:bodyPr wrap="square">
              <a:spAutoFit/>
            </a:bodyPr>
            <a:lstStyle/>
            <a:p>
              <a:pPr marL="349250" lvl="1" indent="-349250"/>
              <a:r>
                <a:rPr lang="en-US" sz="2800" kern="0" dirty="0" smtClean="0"/>
                <a:t>a </a:t>
              </a:r>
              <a:r>
                <a:rPr lang="en-US" sz="2800" kern="0" dirty="0"/>
                <a:t>motif of personal divine action!</a:t>
              </a:r>
            </a:p>
          </p:txBody>
        </p:sp>
        <p:sp>
          <p:nvSpPr>
            <p:cNvPr id="18" name="Rectangle 17"/>
            <p:cNvSpPr/>
            <p:nvPr/>
          </p:nvSpPr>
          <p:spPr>
            <a:xfrm>
              <a:off x="1587504" y="3577447"/>
              <a:ext cx="1066800" cy="313921"/>
            </a:xfrm>
            <a:prstGeom prst="rect">
              <a:avLst/>
            </a:prstGeom>
            <a:noFill/>
            <a:ln w="38100">
              <a:solidFill>
                <a:srgbClr val="CC9900"/>
              </a:solidFill>
              <a:miter lim="800000"/>
              <a:headEnd/>
              <a:tailEnd type="triangle"/>
            </a:ln>
            <a:effectLst/>
          </p:spPr>
          <p:txBody>
            <a:bodyPr rtlCol="0" anchor="ctr"/>
            <a:lstStyle/>
            <a:p>
              <a:pPr algn="ctr"/>
              <a:endParaRPr lang="en-US"/>
            </a:p>
          </p:txBody>
        </p:sp>
        <p:sp>
          <p:nvSpPr>
            <p:cNvPr id="19" name="Rectangle 18"/>
            <p:cNvSpPr/>
            <p:nvPr/>
          </p:nvSpPr>
          <p:spPr>
            <a:xfrm>
              <a:off x="1950447" y="4273718"/>
              <a:ext cx="909602" cy="337729"/>
            </a:xfrm>
            <a:prstGeom prst="rect">
              <a:avLst/>
            </a:prstGeom>
            <a:noFill/>
            <a:ln w="38100">
              <a:solidFill>
                <a:srgbClr val="CC9900"/>
              </a:solidFill>
              <a:miter lim="800000"/>
              <a:headEnd/>
              <a:tailEnd type="triangle"/>
            </a:ln>
            <a:effectLst/>
          </p:spPr>
          <p:txBody>
            <a:bodyPr rtlCol="0" anchor="ctr"/>
            <a:lstStyle/>
            <a:p>
              <a:pPr algn="ctr"/>
              <a:endParaRPr lang="en-US"/>
            </a:p>
          </p:txBody>
        </p:sp>
      </p:grpSp>
      <p:sp>
        <p:nvSpPr>
          <p:cNvPr id="11"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17</a:t>
            </a:fld>
            <a:endParaRPr lang="en-US" altLang="en-US" dirty="0"/>
          </a:p>
        </p:txBody>
      </p:sp>
    </p:spTree>
    <p:extLst>
      <p:ext uri="{BB962C8B-B14F-4D97-AF65-F5344CB8AC3E}">
        <p14:creationId xmlns:p14="http://schemas.microsoft.com/office/powerpoint/2010/main" val="3955533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790552" y="2077544"/>
            <a:ext cx="5690077" cy="2766446"/>
          </a:xfrm>
          <a:prstGeom prst="rect">
            <a:avLst/>
          </a:prstGeom>
        </p:spPr>
      </p:pic>
      <p:sp>
        <p:nvSpPr>
          <p:cNvPr id="2" name="Title 1"/>
          <p:cNvSpPr>
            <a:spLocks noGrp="1"/>
          </p:cNvSpPr>
          <p:nvPr>
            <p:ph type="title"/>
          </p:nvPr>
        </p:nvSpPr>
        <p:spPr/>
        <p:txBody>
          <a:bodyPr/>
          <a:lstStyle/>
          <a:p>
            <a:r>
              <a:rPr lang="en-US" dirty="0"/>
              <a:t>Isaiah </a:t>
            </a:r>
            <a:r>
              <a:rPr lang="en-US" dirty="0" smtClean="0"/>
              <a:t>51:7-8</a:t>
            </a:r>
            <a:endParaRPr lang="en-US" dirty="0"/>
          </a:p>
        </p:txBody>
      </p:sp>
      <p:sp>
        <p:nvSpPr>
          <p:cNvPr id="5" name="32-Point Star 4"/>
          <p:cNvSpPr/>
          <p:nvPr/>
        </p:nvSpPr>
        <p:spPr>
          <a:xfrm>
            <a:off x="6883400" y="4114800"/>
            <a:ext cx="4800600" cy="1676400"/>
          </a:xfrm>
          <a:prstGeom prst="star32">
            <a:avLst>
              <a:gd name="adj" fmla="val 44926"/>
            </a:avLst>
          </a:prstGeom>
          <a:solidFill>
            <a:schemeClr val="bg1">
              <a:lumMod val="95000"/>
            </a:schemeClr>
          </a:solidFill>
          <a:ln w="381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800" kern="0" dirty="0" smtClean="0">
                <a:solidFill>
                  <a:schemeClr val="accent4">
                    <a:lumMod val="95000"/>
                    <a:lumOff val="5000"/>
                  </a:schemeClr>
                </a:solidFill>
                <a:ea typeface="Cambria" panose="02040503050406030204" pitchFamily="18" charset="0"/>
                <a:cs typeface="Arial" charset="0"/>
              </a:rPr>
              <a:t>Eternal Salvation: A call to fearlessness</a:t>
            </a:r>
            <a:endParaRPr lang="en-US" sz="2800" kern="0" dirty="0">
              <a:solidFill>
                <a:schemeClr val="accent4">
                  <a:lumMod val="95000"/>
                  <a:lumOff val="5000"/>
                </a:schemeClr>
              </a:solidFill>
              <a:ea typeface="Cambria" panose="02040503050406030204" pitchFamily="18" charset="0"/>
              <a:cs typeface="Arial" charset="0"/>
            </a:endParaRPr>
          </a:p>
        </p:txBody>
      </p:sp>
      <p:grpSp>
        <p:nvGrpSpPr>
          <p:cNvPr id="8" name="Group 7"/>
          <p:cNvGrpSpPr/>
          <p:nvPr/>
        </p:nvGrpSpPr>
        <p:grpSpPr>
          <a:xfrm>
            <a:off x="1092200" y="2212383"/>
            <a:ext cx="7404796" cy="830997"/>
            <a:chOff x="1092200" y="2212383"/>
            <a:chExt cx="7404796" cy="830997"/>
          </a:xfrm>
        </p:grpSpPr>
        <p:sp>
          <p:nvSpPr>
            <p:cNvPr id="6" name="Right Arrow 5"/>
            <p:cNvSpPr/>
            <p:nvPr/>
          </p:nvSpPr>
          <p:spPr>
            <a:xfrm>
              <a:off x="1092200" y="2409372"/>
              <a:ext cx="5410200" cy="437020"/>
            </a:xfrm>
            <a:prstGeom prst="rightArrow">
              <a:avLst>
                <a:gd name="adj1" fmla="val 83803"/>
                <a:gd name="adj2" fmla="val 37089"/>
              </a:avLst>
            </a:prstGeom>
            <a:solidFill>
              <a:srgbClr val="F2F2F2">
                <a:alpha val="25098"/>
              </a:srgbClr>
            </a:solidFill>
            <a:ln w="127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endParaRPr lang="en-US" sz="2800" kern="0">
                <a:solidFill>
                  <a:schemeClr val="accent4">
                    <a:lumMod val="95000"/>
                    <a:lumOff val="5000"/>
                  </a:schemeClr>
                </a:solidFill>
                <a:latin typeface="Arial" charset="0"/>
                <a:ea typeface="Cambria" panose="02040503050406030204" pitchFamily="18" charset="0"/>
                <a:cs typeface="Arial" charset="0"/>
              </a:endParaRPr>
            </a:p>
          </p:txBody>
        </p:sp>
        <p:sp>
          <p:nvSpPr>
            <p:cNvPr id="7" name="TextBox 6"/>
            <p:cNvSpPr txBox="1"/>
            <p:nvPr/>
          </p:nvSpPr>
          <p:spPr>
            <a:xfrm>
              <a:off x="6697319" y="2212383"/>
              <a:ext cx="1799677" cy="830997"/>
            </a:xfrm>
            <a:prstGeom prst="rect">
              <a:avLst/>
            </a:prstGeom>
            <a:noFill/>
          </p:spPr>
          <p:txBody>
            <a:bodyPr wrap="square" rtlCol="0">
              <a:spAutoFit/>
            </a:bodyPr>
            <a:lstStyle/>
            <a:p>
              <a:pPr algn="ctr"/>
              <a:r>
                <a:rPr lang="en-US" sz="2400" b="1" dirty="0" smtClean="0"/>
                <a:t>New Covenant</a:t>
              </a:r>
              <a:endParaRPr lang="en-US" sz="2400" dirty="0"/>
            </a:p>
          </p:txBody>
        </p:sp>
      </p:grpSp>
      <p:grpSp>
        <p:nvGrpSpPr>
          <p:cNvPr id="3" name="Group 2"/>
          <p:cNvGrpSpPr/>
          <p:nvPr/>
        </p:nvGrpSpPr>
        <p:grpSpPr>
          <a:xfrm>
            <a:off x="5359400" y="1671927"/>
            <a:ext cx="5197454" cy="461674"/>
            <a:chOff x="5359400" y="1671927"/>
            <a:chExt cx="5197454" cy="461674"/>
          </a:xfrm>
        </p:grpSpPr>
        <p:sp>
          <p:nvSpPr>
            <p:cNvPr id="9" name="TextBox 8"/>
            <p:cNvSpPr txBox="1"/>
            <p:nvPr/>
          </p:nvSpPr>
          <p:spPr>
            <a:xfrm>
              <a:off x="5947900" y="1671927"/>
              <a:ext cx="4608954" cy="369332"/>
            </a:xfrm>
            <a:prstGeom prst="rect">
              <a:avLst/>
            </a:prstGeom>
            <a:noFill/>
          </p:spPr>
          <p:txBody>
            <a:bodyPr wrap="none" rtlCol="0">
              <a:spAutoFit/>
            </a:bodyPr>
            <a:lstStyle/>
            <a:p>
              <a:r>
                <a:rPr lang="en-US" dirty="0" smtClean="0"/>
                <a:t>Lit. </a:t>
              </a:r>
              <a:r>
                <a:rPr lang="en-US" i="1" dirty="0" smtClean="0"/>
                <a:t>“</a:t>
              </a:r>
              <a:r>
                <a:rPr lang="en-US" i="1" u="sng" dirty="0" smtClean="0"/>
                <a:t>know</a:t>
              </a:r>
              <a:r>
                <a:rPr lang="en-US" i="1" dirty="0" smtClean="0"/>
                <a:t> (in an intimate way) what is right”</a:t>
              </a:r>
              <a:endParaRPr lang="en-US" i="1" dirty="0"/>
            </a:p>
          </p:txBody>
        </p:sp>
        <p:cxnSp>
          <p:nvCxnSpPr>
            <p:cNvPr id="11" name="Straight Connector 10"/>
            <p:cNvCxnSpPr>
              <a:endCxn id="9" idx="1"/>
            </p:cNvCxnSpPr>
            <p:nvPr/>
          </p:nvCxnSpPr>
          <p:spPr>
            <a:xfrm flipV="1">
              <a:off x="5359400" y="1856593"/>
              <a:ext cx="588500" cy="277008"/>
            </a:xfrm>
            <a:prstGeom prst="line">
              <a:avLst/>
            </a:prstGeom>
            <a:ln w="38100">
              <a:solidFill>
                <a:srgbClr val="CC99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18</a:t>
            </a:fld>
            <a:endParaRPr lang="en-US" altLang="en-US" dirty="0"/>
          </a:p>
        </p:txBody>
      </p:sp>
    </p:spTree>
    <p:extLst>
      <p:ext uri="{BB962C8B-B14F-4D97-AF65-F5344CB8AC3E}">
        <p14:creationId xmlns:p14="http://schemas.microsoft.com/office/powerpoint/2010/main" val="1849529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0-#ppt_w/2"/>
                                          </p:val>
                                        </p:tav>
                                        <p:tav tm="100000">
                                          <p:val>
                                            <p:strVal val="#ppt_x"/>
                                          </p:val>
                                        </p:tav>
                                      </p:tavLst>
                                    </p:anim>
                                    <p:anim calcmode="lin" valueType="num">
                                      <p:cBhvr additive="base">
                                        <p:cTn id="18"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Isaiah </a:t>
            </a:r>
            <a:r>
              <a:rPr lang="en-US" dirty="0" smtClean="0"/>
              <a:t>51:9-11</a:t>
            </a:r>
            <a:endParaRPr lang="en-US" dirty="0"/>
          </a:p>
        </p:txBody>
      </p:sp>
      <p:sp>
        <p:nvSpPr>
          <p:cNvPr id="5" name="32-Point Star 4"/>
          <p:cNvSpPr/>
          <p:nvPr/>
        </p:nvSpPr>
        <p:spPr>
          <a:xfrm>
            <a:off x="7112000" y="1371600"/>
            <a:ext cx="4800600" cy="1676400"/>
          </a:xfrm>
          <a:prstGeom prst="star32">
            <a:avLst>
              <a:gd name="adj" fmla="val 44926"/>
            </a:avLst>
          </a:prstGeom>
          <a:solidFill>
            <a:schemeClr val="bg1">
              <a:lumMod val="95000"/>
            </a:schemeClr>
          </a:solidFill>
          <a:ln w="381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800" kern="0" dirty="0" smtClean="0">
                <a:solidFill>
                  <a:schemeClr val="accent4">
                    <a:lumMod val="95000"/>
                    <a:lumOff val="5000"/>
                  </a:schemeClr>
                </a:solidFill>
                <a:ea typeface="Cambria" panose="02040503050406030204" pitchFamily="18" charset="0"/>
                <a:cs typeface="Arial" charset="0"/>
              </a:rPr>
              <a:t>“The Arm of the </a:t>
            </a:r>
            <a:r>
              <a:rPr lang="en-US" sz="2800" kern="0" cap="small" dirty="0" smtClean="0">
                <a:solidFill>
                  <a:schemeClr val="accent4">
                    <a:lumMod val="95000"/>
                    <a:lumOff val="5000"/>
                  </a:schemeClr>
                </a:solidFill>
                <a:ea typeface="Cambria" panose="02040503050406030204" pitchFamily="18" charset="0"/>
                <a:cs typeface="Arial" charset="0"/>
              </a:rPr>
              <a:t>Lord</a:t>
            </a:r>
            <a:r>
              <a:rPr lang="en-US" sz="2800" kern="0" dirty="0" smtClean="0">
                <a:solidFill>
                  <a:schemeClr val="accent4">
                    <a:lumMod val="95000"/>
                    <a:lumOff val="5000"/>
                  </a:schemeClr>
                </a:solidFill>
                <a:ea typeface="Cambria" panose="02040503050406030204" pitchFamily="18" charset="0"/>
                <a:cs typeface="Arial" charset="0"/>
              </a:rPr>
              <a:t>”: Exodus past and future</a:t>
            </a:r>
            <a:endParaRPr lang="en-US" sz="2800" kern="0" dirty="0">
              <a:solidFill>
                <a:schemeClr val="accent4">
                  <a:lumMod val="95000"/>
                  <a:lumOff val="5000"/>
                </a:schemeClr>
              </a:solidFill>
              <a:ea typeface="Cambria" panose="02040503050406030204" pitchFamily="18" charset="0"/>
              <a:cs typeface="Arial" charset="0"/>
            </a:endParaRPr>
          </a:p>
        </p:txBody>
      </p:sp>
      <p:sp>
        <p:nvSpPr>
          <p:cNvPr id="6" name="Content Placeholder 2"/>
          <p:cNvSpPr txBox="1">
            <a:spLocks/>
          </p:cNvSpPr>
          <p:nvPr/>
        </p:nvSpPr>
        <p:spPr bwMode="auto">
          <a:xfrm>
            <a:off x="7115629" y="3657600"/>
            <a:ext cx="5463553" cy="25908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349250" lvl="1" indent="-349250"/>
            <a:r>
              <a:rPr lang="en-US" sz="2800" i="1" kern="0" dirty="0" smtClean="0"/>
              <a:t>Depths of the sea</a:t>
            </a:r>
            <a:r>
              <a:rPr lang="en-US" sz="2800" kern="0" dirty="0" smtClean="0"/>
              <a:t>: pathway</a:t>
            </a:r>
          </a:p>
          <a:p>
            <a:pPr marL="349250" lvl="1" indent="-349250"/>
            <a:r>
              <a:rPr lang="en-US" sz="2800" i="1" kern="0" dirty="0" smtClean="0"/>
              <a:t>Redeemed: </a:t>
            </a:r>
            <a:r>
              <a:rPr lang="en-US" sz="2800" kern="0" dirty="0" smtClean="0"/>
              <a:t>past event</a:t>
            </a:r>
          </a:p>
          <a:p>
            <a:pPr marL="349250" lvl="1" indent="-349250"/>
            <a:r>
              <a:rPr lang="en-US" sz="2800" i="1" kern="0" dirty="0" smtClean="0"/>
              <a:t>Rahab: </a:t>
            </a:r>
            <a:r>
              <a:rPr lang="en-US" sz="2800" kern="0" dirty="0" smtClean="0"/>
              <a:t>Code for Egypt?</a:t>
            </a:r>
          </a:p>
          <a:p>
            <a:pPr marL="349250" lvl="1" indent="-349250"/>
            <a:r>
              <a:rPr lang="en-US" sz="2800" kern="0" dirty="0" smtClean="0"/>
              <a:t>Exodus prefigures ultimate redemption</a:t>
            </a:r>
          </a:p>
        </p:txBody>
      </p:sp>
      <p:pic>
        <p:nvPicPr>
          <p:cNvPr id="7" name="Picture 6"/>
          <p:cNvPicPr>
            <a:picLocks noChangeAspect="1"/>
          </p:cNvPicPr>
          <p:nvPr/>
        </p:nvPicPr>
        <p:blipFill>
          <a:blip r:embed="rId2"/>
          <a:stretch>
            <a:fillRect/>
          </a:stretch>
        </p:blipFill>
        <p:spPr>
          <a:xfrm>
            <a:off x="558800" y="1981200"/>
            <a:ext cx="5145171" cy="5029902"/>
          </a:xfrm>
          <a:prstGeom prst="rect">
            <a:avLst/>
          </a:prstGeom>
        </p:spPr>
      </p:pic>
      <p:sp>
        <p:nvSpPr>
          <p:cNvPr id="8"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19</a:t>
            </a:fld>
            <a:endParaRPr lang="en-US" altLang="en-US" dirty="0"/>
          </a:p>
        </p:txBody>
      </p:sp>
    </p:spTree>
    <p:extLst>
      <p:ext uri="{BB962C8B-B14F-4D97-AF65-F5344CB8AC3E}">
        <p14:creationId xmlns:p14="http://schemas.microsoft.com/office/powerpoint/2010/main" val="3987804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t>Announcements</a:t>
            </a:r>
          </a:p>
        </p:txBody>
      </p:sp>
      <p:sp>
        <p:nvSpPr>
          <p:cNvPr id="21507" name="Content Placeholder 2"/>
          <p:cNvSpPr>
            <a:spLocks noGrp="1"/>
          </p:cNvSpPr>
          <p:nvPr>
            <p:ph idx="1"/>
          </p:nvPr>
        </p:nvSpPr>
        <p:spPr>
          <a:xfrm>
            <a:off x="619276" y="2057400"/>
            <a:ext cx="12055324" cy="5257800"/>
          </a:xfrm>
        </p:spPr>
        <p:txBody>
          <a:bodyPr anchor="t"/>
          <a:lstStyle/>
          <a:p>
            <a:pPr eaLnBrk="1" hangingPunct="1">
              <a:spcAft>
                <a:spcPts val="640"/>
              </a:spcAft>
            </a:pPr>
            <a:r>
              <a:rPr lang="en-US" altLang="en-US" sz="3200" b="1" dirty="0"/>
              <a:t>MOB Website &amp; Resources:  </a:t>
            </a:r>
            <a:r>
              <a:rPr lang="en-US" altLang="en-US" sz="3200" b="1" dirty="0">
                <a:hlinkClick r:id="rId3"/>
              </a:rPr>
              <a:t>www.ibcmob.net</a:t>
            </a:r>
            <a:endParaRPr lang="en-US" altLang="en-US" sz="3200" b="1" dirty="0"/>
          </a:p>
          <a:p>
            <a:pPr eaLnBrk="1" hangingPunct="1">
              <a:spcAft>
                <a:spcPts val="640"/>
              </a:spcAft>
              <a:buClr>
                <a:schemeClr val="tx1"/>
              </a:buClr>
            </a:pPr>
            <a:r>
              <a:rPr lang="en-US" altLang="en-US" sz="3200" b="1" i="1" dirty="0">
                <a:solidFill>
                  <a:srgbClr val="0000FF"/>
                </a:solidFill>
              </a:rPr>
              <a:t>Logos Zoom Intro + Setting up a Daily Devotional/Prayer List </a:t>
            </a:r>
          </a:p>
          <a:p>
            <a:pPr marL="609619" indent="0" eaLnBrk="1" hangingPunct="1">
              <a:spcAft>
                <a:spcPts val="640"/>
              </a:spcAft>
              <a:buNone/>
            </a:pPr>
            <a:r>
              <a:rPr lang="en-US" altLang="en-US" sz="3200" b="1" i="1" dirty="0">
                <a:solidFill>
                  <a:srgbClr val="0000FF"/>
                </a:solidFill>
              </a:rPr>
              <a:t> </a:t>
            </a:r>
            <a:r>
              <a:rPr lang="en-US" altLang="en-US" sz="3200" b="1" dirty="0"/>
              <a:t>January 13 at 0900 AM (zoom details via email)</a:t>
            </a:r>
            <a:endParaRPr lang="en-US" altLang="en-US" sz="3200" b="1" i="1" dirty="0">
              <a:solidFill>
                <a:srgbClr val="0000FF"/>
              </a:solidFill>
            </a:endParaRPr>
          </a:p>
          <a:p>
            <a:pPr eaLnBrk="1" hangingPunct="1">
              <a:spcAft>
                <a:spcPts val="640"/>
              </a:spcAft>
              <a:buClr>
                <a:schemeClr val="tx1"/>
              </a:buClr>
            </a:pPr>
            <a:r>
              <a:rPr lang="en-US" altLang="en-US" sz="3200" b="1" i="1" dirty="0">
                <a:solidFill>
                  <a:srgbClr val="0000FF"/>
                </a:solidFill>
              </a:rPr>
              <a:t>Discover Immanuel, Membership Class</a:t>
            </a:r>
            <a:r>
              <a:rPr lang="en-US" altLang="en-US" sz="3200" b="1" i="1" dirty="0"/>
              <a:t>,</a:t>
            </a:r>
            <a:r>
              <a:rPr lang="en-US" altLang="en-US" sz="3200" b="1" i="1" dirty="0">
                <a:solidFill>
                  <a:srgbClr val="0000FF"/>
                </a:solidFill>
              </a:rPr>
              <a:t/>
            </a:r>
            <a:br>
              <a:rPr lang="en-US" altLang="en-US" sz="3200" b="1" i="1" dirty="0">
                <a:solidFill>
                  <a:srgbClr val="0000FF"/>
                </a:solidFill>
              </a:rPr>
            </a:br>
            <a:r>
              <a:rPr lang="en-US" altLang="en-US" sz="3200" b="1" i="1" dirty="0">
                <a:solidFill>
                  <a:srgbClr val="0000FF"/>
                </a:solidFill>
              </a:rPr>
              <a:t>   </a:t>
            </a:r>
            <a:r>
              <a:rPr lang="en-US" altLang="en-US" sz="3200" b="1" dirty="0"/>
              <a:t>January 14 at 0930 AM.</a:t>
            </a:r>
          </a:p>
          <a:p>
            <a:pPr eaLnBrk="1" hangingPunct="1">
              <a:spcAft>
                <a:spcPts val="640"/>
              </a:spcAft>
              <a:buClr>
                <a:schemeClr val="tx1"/>
              </a:buClr>
            </a:pPr>
            <a:r>
              <a:rPr lang="en-US" altLang="en-US" sz="3200" b="1" i="1" dirty="0">
                <a:solidFill>
                  <a:srgbClr val="0000FF"/>
                </a:solidFill>
              </a:rPr>
              <a:t>Parent &amp; Child Dedication Ceremony</a:t>
            </a:r>
            <a:r>
              <a:rPr lang="en-US" altLang="en-US" sz="3200" b="1" dirty="0"/>
              <a:t>,</a:t>
            </a:r>
            <a:br>
              <a:rPr lang="en-US" altLang="en-US" sz="3200" b="1" dirty="0"/>
            </a:br>
            <a:r>
              <a:rPr lang="en-US" altLang="en-US" sz="3200" b="1" dirty="0"/>
              <a:t>   January 21 each service.</a:t>
            </a:r>
          </a:p>
        </p:txBody>
      </p:sp>
      <p:sp>
        <p:nvSpPr>
          <p:cNvPr id="21510"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B5EE791-D10D-43E1-8F75-0B15EFAA8F6D}" type="slidenum">
              <a:rPr lang="en-US" altLang="en-US"/>
              <a:pPr/>
              <a:t>2</a:t>
            </a:fld>
            <a:endParaRPr lang="en-US" altLang="en-US" dirty="0"/>
          </a:p>
        </p:txBody>
      </p:sp>
    </p:spTree>
    <p:extLst>
      <p:ext uri="{BB962C8B-B14F-4D97-AF65-F5344CB8AC3E}">
        <p14:creationId xmlns:p14="http://schemas.microsoft.com/office/powerpoint/2010/main" val="2251284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51:12-16</a:t>
            </a:r>
            <a:endParaRPr lang="en-US" dirty="0"/>
          </a:p>
        </p:txBody>
      </p:sp>
      <p:pic>
        <p:nvPicPr>
          <p:cNvPr id="3" name="Picture 2"/>
          <p:cNvPicPr>
            <a:picLocks noChangeAspect="1"/>
          </p:cNvPicPr>
          <p:nvPr/>
        </p:nvPicPr>
        <p:blipFill rotWithShape="1">
          <a:blip r:embed="rId2"/>
          <a:srcRect b="38228"/>
          <a:stretch/>
        </p:blipFill>
        <p:spPr>
          <a:xfrm>
            <a:off x="482600" y="1905000"/>
            <a:ext cx="6067320" cy="4343400"/>
          </a:xfrm>
          <a:prstGeom prst="rect">
            <a:avLst/>
          </a:prstGeom>
        </p:spPr>
      </p:pic>
      <p:pic>
        <p:nvPicPr>
          <p:cNvPr id="6" name="Picture 5"/>
          <p:cNvPicPr>
            <a:picLocks noChangeAspect="1"/>
          </p:cNvPicPr>
          <p:nvPr/>
        </p:nvPicPr>
        <p:blipFill rotWithShape="1">
          <a:blip r:embed="rId2"/>
          <a:srcRect t="61772"/>
          <a:stretch/>
        </p:blipFill>
        <p:spPr>
          <a:xfrm>
            <a:off x="6883400" y="2569816"/>
            <a:ext cx="6067320" cy="2687984"/>
          </a:xfrm>
          <a:prstGeom prst="rect">
            <a:avLst/>
          </a:prstGeom>
        </p:spPr>
      </p:pic>
      <p:sp>
        <p:nvSpPr>
          <p:cNvPr id="7" name="32-Point Star 6"/>
          <p:cNvSpPr/>
          <p:nvPr/>
        </p:nvSpPr>
        <p:spPr>
          <a:xfrm>
            <a:off x="6197600" y="794266"/>
            <a:ext cx="4800600" cy="1676400"/>
          </a:xfrm>
          <a:prstGeom prst="star32">
            <a:avLst>
              <a:gd name="adj" fmla="val 44926"/>
            </a:avLst>
          </a:prstGeom>
          <a:solidFill>
            <a:schemeClr val="bg1">
              <a:lumMod val="95000"/>
            </a:schemeClr>
          </a:solidFill>
          <a:ln w="381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800" kern="0" dirty="0" smtClean="0">
                <a:solidFill>
                  <a:schemeClr val="accent4">
                    <a:lumMod val="95000"/>
                    <a:lumOff val="5000"/>
                  </a:schemeClr>
                </a:solidFill>
                <a:ea typeface="Cambria" panose="02040503050406030204" pitchFamily="18" charset="0"/>
                <a:cs typeface="Arial" charset="0"/>
              </a:rPr>
              <a:t>Interlude between promises and commands</a:t>
            </a:r>
            <a:endParaRPr lang="en-US" sz="2800" kern="0" dirty="0">
              <a:solidFill>
                <a:schemeClr val="accent4">
                  <a:lumMod val="95000"/>
                  <a:lumOff val="5000"/>
                </a:schemeClr>
              </a:solidFill>
              <a:ea typeface="Cambria" panose="02040503050406030204" pitchFamily="18" charset="0"/>
              <a:cs typeface="Arial" charset="0"/>
            </a:endParaRPr>
          </a:p>
        </p:txBody>
      </p:sp>
      <p:grpSp>
        <p:nvGrpSpPr>
          <p:cNvPr id="4" name="Group 3"/>
          <p:cNvGrpSpPr/>
          <p:nvPr/>
        </p:nvGrpSpPr>
        <p:grpSpPr>
          <a:xfrm>
            <a:off x="787400" y="1378217"/>
            <a:ext cx="5388429" cy="907783"/>
            <a:chOff x="787400" y="1378217"/>
            <a:chExt cx="5388429" cy="907783"/>
          </a:xfrm>
        </p:grpSpPr>
        <p:sp>
          <p:nvSpPr>
            <p:cNvPr id="8" name="TextBox 7"/>
            <p:cNvSpPr txBox="1"/>
            <p:nvPr/>
          </p:nvSpPr>
          <p:spPr>
            <a:xfrm>
              <a:off x="2951870" y="1378217"/>
              <a:ext cx="3223959" cy="369332"/>
            </a:xfrm>
            <a:prstGeom prst="rect">
              <a:avLst/>
            </a:prstGeom>
            <a:noFill/>
          </p:spPr>
          <p:txBody>
            <a:bodyPr wrap="none" rtlCol="0">
              <a:spAutoFit/>
            </a:bodyPr>
            <a:lstStyle/>
            <a:p>
              <a:r>
                <a:rPr lang="en-US" i="1" dirty="0" smtClean="0"/>
                <a:t>Continued emotional Intensity</a:t>
              </a:r>
              <a:endParaRPr lang="en-US" i="1" dirty="0"/>
            </a:p>
          </p:txBody>
        </p:sp>
        <p:sp>
          <p:nvSpPr>
            <p:cNvPr id="9" name="Rectangle 8"/>
            <p:cNvSpPr/>
            <p:nvPr/>
          </p:nvSpPr>
          <p:spPr>
            <a:xfrm>
              <a:off x="787400" y="1952172"/>
              <a:ext cx="3352800" cy="333828"/>
            </a:xfrm>
            <a:prstGeom prst="rect">
              <a:avLst/>
            </a:prstGeom>
            <a:noFill/>
            <a:ln w="38100">
              <a:solidFill>
                <a:srgbClr val="CC9900"/>
              </a:solidFill>
              <a:miter lim="800000"/>
              <a:headEnd/>
              <a:tailEnd type="triangle"/>
            </a:ln>
            <a:effectLst/>
          </p:spPr>
          <p:txBody>
            <a:bodyPr rtlCol="0" anchor="ctr"/>
            <a:lstStyle/>
            <a:p>
              <a:pPr algn="ctr"/>
              <a:endParaRPr lang="en-US"/>
            </a:p>
          </p:txBody>
        </p:sp>
        <p:cxnSp>
          <p:nvCxnSpPr>
            <p:cNvPr id="10" name="Straight Connector 9"/>
            <p:cNvCxnSpPr>
              <a:stCxn id="9" idx="0"/>
              <a:endCxn id="8" idx="1"/>
            </p:cNvCxnSpPr>
            <p:nvPr/>
          </p:nvCxnSpPr>
          <p:spPr>
            <a:xfrm flipV="1">
              <a:off x="2463800" y="1562883"/>
              <a:ext cx="488070" cy="389289"/>
            </a:xfrm>
            <a:prstGeom prst="line">
              <a:avLst/>
            </a:prstGeom>
            <a:noFill/>
            <a:ln w="38100">
              <a:solidFill>
                <a:srgbClr val="CC9900"/>
              </a:solidFill>
              <a:miter lim="800000"/>
              <a:headEnd/>
              <a:tailEnd type="none"/>
            </a:ln>
            <a:effectLst/>
          </p:spPr>
        </p:cxnSp>
      </p:grpSp>
      <p:sp>
        <p:nvSpPr>
          <p:cNvPr id="12" name="Content Placeholder 2"/>
          <p:cNvSpPr txBox="1">
            <a:spLocks/>
          </p:cNvSpPr>
          <p:nvPr/>
        </p:nvSpPr>
        <p:spPr bwMode="auto">
          <a:xfrm>
            <a:off x="7264400" y="5577750"/>
            <a:ext cx="4930153" cy="12192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349250" lvl="1" indent="-349250"/>
            <a:r>
              <a:rPr lang="en-US" sz="2800" i="1" kern="0" dirty="0" smtClean="0"/>
              <a:t>The creator God  (v. 15)</a:t>
            </a:r>
          </a:p>
          <a:p>
            <a:pPr marL="349250" lvl="1" indent="-349250"/>
            <a:r>
              <a:rPr lang="en-US" sz="2800" i="1" kern="0" dirty="0" smtClean="0"/>
              <a:t>The Servant described (v. 16)</a:t>
            </a:r>
            <a:endParaRPr lang="en-US" sz="2800" kern="0" dirty="0" smtClean="0"/>
          </a:p>
        </p:txBody>
      </p:sp>
      <p:grpSp>
        <p:nvGrpSpPr>
          <p:cNvPr id="5" name="Group 4"/>
          <p:cNvGrpSpPr/>
          <p:nvPr/>
        </p:nvGrpSpPr>
        <p:grpSpPr>
          <a:xfrm>
            <a:off x="406400" y="5257800"/>
            <a:ext cx="5943600" cy="1760102"/>
            <a:chOff x="406400" y="5257800"/>
            <a:chExt cx="5943600" cy="1760102"/>
          </a:xfrm>
        </p:grpSpPr>
        <p:sp>
          <p:nvSpPr>
            <p:cNvPr id="14" name="Rectangle 13"/>
            <p:cNvSpPr/>
            <p:nvPr/>
          </p:nvSpPr>
          <p:spPr>
            <a:xfrm>
              <a:off x="406400" y="5257800"/>
              <a:ext cx="5943600" cy="1037772"/>
            </a:xfrm>
            <a:prstGeom prst="rect">
              <a:avLst/>
            </a:prstGeom>
            <a:noFill/>
            <a:ln w="38100">
              <a:solidFill>
                <a:srgbClr val="CC9900"/>
              </a:solidFill>
              <a:miter lim="800000"/>
              <a:headEnd/>
              <a:tailEnd type="triangle"/>
            </a:ln>
            <a:effectLst/>
          </p:spPr>
          <p:txBody>
            <a:bodyPr rtlCol="0" anchor="ctr"/>
            <a:lstStyle/>
            <a:p>
              <a:pPr algn="ctr"/>
              <a:endParaRPr lang="en-US"/>
            </a:p>
          </p:txBody>
        </p:sp>
        <p:sp>
          <p:nvSpPr>
            <p:cNvPr id="15" name="TextBox 14"/>
            <p:cNvSpPr txBox="1"/>
            <p:nvPr/>
          </p:nvSpPr>
          <p:spPr>
            <a:xfrm>
              <a:off x="787400" y="6648570"/>
              <a:ext cx="3493264" cy="369332"/>
            </a:xfrm>
            <a:prstGeom prst="rect">
              <a:avLst/>
            </a:prstGeom>
            <a:noFill/>
          </p:spPr>
          <p:txBody>
            <a:bodyPr wrap="none" rtlCol="0">
              <a:spAutoFit/>
            </a:bodyPr>
            <a:lstStyle/>
            <a:p>
              <a:r>
                <a:rPr lang="en-US" i="1" dirty="0" smtClean="0"/>
                <a:t>The plight of those </a:t>
              </a:r>
              <a:r>
                <a:rPr lang="en-US" i="1" dirty="0" smtClean="0"/>
                <a:t>unless </a:t>
              </a:r>
              <a:r>
                <a:rPr lang="en-US" i="1" dirty="0" smtClean="0"/>
                <a:t>saved</a:t>
              </a:r>
              <a:endParaRPr lang="en-US" i="1" dirty="0"/>
            </a:p>
          </p:txBody>
        </p:sp>
        <p:cxnSp>
          <p:nvCxnSpPr>
            <p:cNvPr id="16" name="Straight Connector 15"/>
            <p:cNvCxnSpPr>
              <a:stCxn id="14" idx="2"/>
              <a:endCxn id="15" idx="0"/>
            </p:cNvCxnSpPr>
            <p:nvPr/>
          </p:nvCxnSpPr>
          <p:spPr>
            <a:xfrm flipH="1">
              <a:off x="2534032" y="6295572"/>
              <a:ext cx="844168" cy="352998"/>
            </a:xfrm>
            <a:prstGeom prst="line">
              <a:avLst/>
            </a:prstGeom>
            <a:noFill/>
            <a:ln w="38100">
              <a:solidFill>
                <a:srgbClr val="CC9900"/>
              </a:solidFill>
              <a:miter lim="800000"/>
              <a:headEnd/>
              <a:tailEnd type="none"/>
            </a:ln>
            <a:effectLst/>
          </p:spPr>
        </p:cxnSp>
      </p:grpSp>
      <p:sp>
        <p:nvSpPr>
          <p:cNvPr id="13"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20</a:t>
            </a:fld>
            <a:endParaRPr lang="en-US" altLang="en-US" dirty="0"/>
          </a:p>
        </p:txBody>
      </p:sp>
    </p:spTree>
    <p:extLst>
      <p:ext uri="{BB962C8B-B14F-4D97-AF65-F5344CB8AC3E}">
        <p14:creationId xmlns:p14="http://schemas.microsoft.com/office/powerpoint/2010/main" val="105578886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73800" y="965731"/>
            <a:ext cx="5844553" cy="846137"/>
          </a:xfrm>
        </p:spPr>
        <p:txBody>
          <a:bodyPr/>
          <a:lstStyle/>
          <a:p>
            <a:r>
              <a:rPr lang="en-US" dirty="0" smtClean="0"/>
              <a:t>Isaiah 51:17-20</a:t>
            </a:r>
            <a:endParaRPr lang="en-US" dirty="0"/>
          </a:p>
        </p:txBody>
      </p:sp>
      <p:sp>
        <p:nvSpPr>
          <p:cNvPr id="5" name="32-Point Star 4"/>
          <p:cNvSpPr/>
          <p:nvPr/>
        </p:nvSpPr>
        <p:spPr>
          <a:xfrm>
            <a:off x="7493000" y="1981200"/>
            <a:ext cx="3505200" cy="1143000"/>
          </a:xfrm>
          <a:prstGeom prst="star32">
            <a:avLst>
              <a:gd name="adj" fmla="val 44926"/>
            </a:avLst>
          </a:prstGeom>
          <a:solidFill>
            <a:schemeClr val="bg1">
              <a:lumMod val="95000"/>
            </a:schemeClr>
          </a:solidFill>
          <a:ln w="381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r>
              <a:rPr lang="en-US" sz="2400" kern="0" dirty="0" smtClean="0">
                <a:solidFill>
                  <a:schemeClr val="accent4">
                    <a:lumMod val="95000"/>
                    <a:lumOff val="5000"/>
                  </a:schemeClr>
                </a:solidFill>
                <a:ea typeface="Cambria" panose="02040503050406030204" pitchFamily="18" charset="0"/>
                <a:cs typeface="Arial" charset="0"/>
              </a:rPr>
              <a:t>The cup of fury</a:t>
            </a:r>
            <a:endParaRPr lang="en-US" sz="2400" kern="0" dirty="0">
              <a:solidFill>
                <a:schemeClr val="accent4">
                  <a:lumMod val="95000"/>
                  <a:lumOff val="5000"/>
                </a:schemeClr>
              </a:solidFill>
              <a:ea typeface="Cambria" panose="02040503050406030204" pitchFamily="18" charset="0"/>
              <a:cs typeface="Arial" charset="0"/>
            </a:endParaRPr>
          </a:p>
        </p:txBody>
      </p:sp>
      <p:pic>
        <p:nvPicPr>
          <p:cNvPr id="3" name="Picture 2"/>
          <p:cNvPicPr>
            <a:picLocks noChangeAspect="1"/>
          </p:cNvPicPr>
          <p:nvPr/>
        </p:nvPicPr>
        <p:blipFill>
          <a:blip r:embed="rId2"/>
          <a:stretch>
            <a:fillRect/>
          </a:stretch>
        </p:blipFill>
        <p:spPr>
          <a:xfrm>
            <a:off x="254000" y="962102"/>
            <a:ext cx="5826303" cy="6276898"/>
          </a:xfrm>
          <a:prstGeom prst="rect">
            <a:avLst/>
          </a:prstGeom>
        </p:spPr>
      </p:pic>
      <p:sp>
        <p:nvSpPr>
          <p:cNvPr id="6" name="TextBox 5"/>
          <p:cNvSpPr txBox="1"/>
          <p:nvPr/>
        </p:nvSpPr>
        <p:spPr>
          <a:xfrm>
            <a:off x="863600" y="152400"/>
            <a:ext cx="11471488" cy="523220"/>
          </a:xfrm>
          <a:prstGeom prst="rect">
            <a:avLst/>
          </a:prstGeom>
          <a:noFill/>
        </p:spPr>
        <p:txBody>
          <a:bodyPr wrap="square" rtlCol="0">
            <a:spAutoFit/>
          </a:bodyPr>
          <a:lstStyle/>
          <a:p>
            <a:r>
              <a:rPr lang="en-US" sz="2800" b="1" kern="0" dirty="0">
                <a:solidFill>
                  <a:schemeClr val="accent4">
                    <a:lumMod val="95000"/>
                    <a:lumOff val="5000"/>
                  </a:schemeClr>
                </a:solidFill>
                <a:ea typeface="Cambria" panose="02040503050406030204" pitchFamily="18" charset="0"/>
              </a:rPr>
              <a:t>Commands to Respond: The experience of </a:t>
            </a:r>
            <a:r>
              <a:rPr lang="en-US" sz="2800" b="1" kern="0" dirty="0" smtClean="0">
                <a:solidFill>
                  <a:schemeClr val="accent4">
                    <a:lumMod val="95000"/>
                    <a:lumOff val="5000"/>
                  </a:schemeClr>
                </a:solidFill>
                <a:ea typeface="Cambria" panose="02040503050406030204" pitchFamily="18" charset="0"/>
              </a:rPr>
              <a:t>salvation (51:17-52:12)</a:t>
            </a:r>
            <a:endParaRPr lang="en-US" sz="2800" b="1" kern="0" dirty="0">
              <a:solidFill>
                <a:schemeClr val="accent4">
                  <a:lumMod val="95000"/>
                  <a:lumOff val="5000"/>
                </a:schemeClr>
              </a:solidFill>
              <a:ea typeface="Cambria" panose="02040503050406030204" pitchFamily="18" charset="0"/>
            </a:endParaRPr>
          </a:p>
        </p:txBody>
      </p:sp>
      <p:sp>
        <p:nvSpPr>
          <p:cNvPr id="7" name="TextBox 6"/>
          <p:cNvSpPr txBox="1"/>
          <p:nvPr/>
        </p:nvSpPr>
        <p:spPr>
          <a:xfrm>
            <a:off x="5270393" y="2743200"/>
            <a:ext cx="1813317" cy="1200329"/>
          </a:xfrm>
          <a:prstGeom prst="rect">
            <a:avLst/>
          </a:prstGeom>
          <a:noFill/>
        </p:spPr>
        <p:txBody>
          <a:bodyPr wrap="none" rtlCol="0">
            <a:spAutoFit/>
          </a:bodyPr>
          <a:lstStyle/>
          <a:p>
            <a:pPr algn="ctr"/>
            <a:r>
              <a:rPr lang="en-US" b="1" u="sng" dirty="0" smtClean="0"/>
              <a:t>Doublets</a:t>
            </a:r>
          </a:p>
          <a:p>
            <a:pPr algn="ctr"/>
            <a:r>
              <a:rPr lang="en-US" dirty="0" smtClean="0"/>
              <a:t>Sons/sons</a:t>
            </a:r>
          </a:p>
          <a:p>
            <a:pPr algn="ctr"/>
            <a:r>
              <a:rPr lang="en-US" dirty="0" smtClean="0"/>
              <a:t>Borne/guide</a:t>
            </a:r>
          </a:p>
          <a:p>
            <a:pPr algn="ctr"/>
            <a:r>
              <a:rPr lang="en-US" dirty="0"/>
              <a:t>Brought up/take</a:t>
            </a:r>
          </a:p>
        </p:txBody>
      </p:sp>
      <p:grpSp>
        <p:nvGrpSpPr>
          <p:cNvPr id="4" name="Group 3"/>
          <p:cNvGrpSpPr/>
          <p:nvPr/>
        </p:nvGrpSpPr>
        <p:grpSpPr>
          <a:xfrm>
            <a:off x="254000" y="4136571"/>
            <a:ext cx="8077200" cy="1541336"/>
            <a:chOff x="254000" y="4136571"/>
            <a:chExt cx="8077200" cy="1541336"/>
          </a:xfrm>
        </p:grpSpPr>
        <p:sp>
          <p:nvSpPr>
            <p:cNvPr id="10" name="Right Arrow 9"/>
            <p:cNvSpPr/>
            <p:nvPr/>
          </p:nvSpPr>
          <p:spPr>
            <a:xfrm>
              <a:off x="254000" y="4136571"/>
              <a:ext cx="6096000" cy="1541336"/>
            </a:xfrm>
            <a:prstGeom prst="rightArrow">
              <a:avLst>
                <a:gd name="adj1" fmla="val 83803"/>
                <a:gd name="adj2" fmla="val 37089"/>
              </a:avLst>
            </a:prstGeom>
            <a:solidFill>
              <a:srgbClr val="F2F2F2">
                <a:alpha val="32941"/>
              </a:srgbClr>
            </a:solidFill>
            <a:ln w="12700">
              <a:solidFill>
                <a:srgbClr val="CC9900"/>
              </a:solidFill>
              <a:miter lim="800000"/>
              <a:headEnd/>
              <a:tailEnd/>
            </a:ln>
            <a:effectLst/>
          </p:spPr>
          <p:txBody>
            <a:bodyPr vert="horz" wrap="square" lIns="96653" tIns="48326" rIns="96653" bIns="48326" numCol="1" anchor="ctr" anchorCtr="0" compatLnSpc="1">
              <a:prstTxWarp prst="textNoShape">
                <a:avLst/>
              </a:prstTxWarp>
            </a:bodyPr>
            <a:lstStyle/>
            <a:p>
              <a:pPr algn="ctr" defTabSz="982136">
                <a:spcBef>
                  <a:spcPct val="20000"/>
                </a:spcBef>
                <a:buSzPct val="65000"/>
              </a:pPr>
              <a:endParaRPr lang="en-US" sz="2800" kern="0">
                <a:solidFill>
                  <a:schemeClr val="accent4">
                    <a:lumMod val="95000"/>
                    <a:lumOff val="5000"/>
                  </a:schemeClr>
                </a:solidFill>
                <a:latin typeface="Arial" charset="0"/>
                <a:ea typeface="Cambria" panose="02040503050406030204" pitchFamily="18" charset="0"/>
                <a:cs typeface="Arial" charset="0"/>
              </a:endParaRPr>
            </a:p>
          </p:txBody>
        </p:sp>
        <p:sp>
          <p:nvSpPr>
            <p:cNvPr id="11" name="TextBox 10"/>
            <p:cNvSpPr txBox="1"/>
            <p:nvPr/>
          </p:nvSpPr>
          <p:spPr>
            <a:xfrm>
              <a:off x="6392519" y="4343400"/>
              <a:ext cx="1938681" cy="1200329"/>
            </a:xfrm>
            <a:prstGeom prst="rect">
              <a:avLst/>
            </a:prstGeom>
            <a:noFill/>
          </p:spPr>
          <p:txBody>
            <a:bodyPr wrap="square" rtlCol="0">
              <a:spAutoFit/>
            </a:bodyPr>
            <a:lstStyle/>
            <a:p>
              <a:pPr algn="ctr"/>
              <a:r>
                <a:rPr lang="en-US" sz="2400" b="1" dirty="0" smtClean="0"/>
                <a:t>Duplication is the idiom of totality</a:t>
              </a:r>
              <a:endParaRPr lang="en-US" sz="2400" dirty="0"/>
            </a:p>
          </p:txBody>
        </p:sp>
      </p:grpSp>
      <p:sp>
        <p:nvSpPr>
          <p:cNvPr id="9"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21</a:t>
            </a:fld>
            <a:endParaRPr lang="en-US" altLang="en-US" dirty="0"/>
          </a:p>
        </p:txBody>
      </p:sp>
    </p:spTree>
    <p:extLst>
      <p:ext uri="{BB962C8B-B14F-4D97-AF65-F5344CB8AC3E}">
        <p14:creationId xmlns:p14="http://schemas.microsoft.com/office/powerpoint/2010/main" val="303106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Isaiah 51:21-23</a:t>
            </a:r>
            <a:endParaRPr lang="en-US" dirty="0"/>
          </a:p>
        </p:txBody>
      </p:sp>
      <p:pic>
        <p:nvPicPr>
          <p:cNvPr id="3" name="Picture 2"/>
          <p:cNvPicPr>
            <a:picLocks noChangeAspect="1"/>
          </p:cNvPicPr>
          <p:nvPr/>
        </p:nvPicPr>
        <p:blipFill>
          <a:blip r:embed="rId2"/>
          <a:stretch>
            <a:fillRect/>
          </a:stretch>
        </p:blipFill>
        <p:spPr>
          <a:xfrm>
            <a:off x="406400" y="2286000"/>
            <a:ext cx="7157131" cy="3657158"/>
          </a:xfrm>
          <a:prstGeom prst="rect">
            <a:avLst/>
          </a:prstGeom>
        </p:spPr>
      </p:pic>
      <p:sp>
        <p:nvSpPr>
          <p:cNvPr id="5" name="Content Placeholder 2"/>
          <p:cNvSpPr txBox="1">
            <a:spLocks/>
          </p:cNvSpPr>
          <p:nvPr/>
        </p:nvSpPr>
        <p:spPr bwMode="auto">
          <a:xfrm>
            <a:off x="7721600" y="1828800"/>
            <a:ext cx="5029200" cy="4953000"/>
          </a:xfrm>
          <a:prstGeom prst="rect">
            <a:avLst/>
          </a:prstGeom>
          <a:solidFill>
            <a:schemeClr val="bg1">
              <a:lumMod val="95000"/>
            </a:schemeClr>
          </a:solid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lvl="1" indent="0" algn="ctr">
              <a:buNone/>
            </a:pPr>
            <a:r>
              <a:rPr lang="en-US" sz="2800" i="1" kern="0" dirty="0" smtClean="0"/>
              <a:t>“‘[Behold], </a:t>
            </a:r>
            <a:r>
              <a:rPr lang="en-US" sz="2800" i="1" kern="0" dirty="0"/>
              <a:t>I have </a:t>
            </a:r>
            <a:r>
              <a:rPr lang="en-US" sz="2800" i="1" kern="0" dirty="0" smtClean="0"/>
              <a:t>taken’ </a:t>
            </a:r>
            <a:r>
              <a:rPr lang="en-US" sz="2800" kern="0" dirty="0"/>
              <a:t>belongs within the vividness of the illustration</a:t>
            </a:r>
            <a:r>
              <a:rPr lang="en-US" sz="2800" kern="0" dirty="0" smtClean="0"/>
              <a:t>.” </a:t>
            </a:r>
          </a:p>
          <a:p>
            <a:pPr marL="0" lvl="1" indent="0" algn="ctr">
              <a:buNone/>
            </a:pPr>
            <a:r>
              <a:rPr lang="en-US" sz="2800" kern="0" dirty="0" smtClean="0"/>
              <a:t>“The </a:t>
            </a:r>
            <a:r>
              <a:rPr lang="en-US" sz="2800" kern="0" dirty="0"/>
              <a:t>poor trembling drunk is awake </a:t>
            </a:r>
            <a:r>
              <a:rPr lang="en-US" sz="2800" kern="0" dirty="0" smtClean="0"/>
              <a:t> </a:t>
            </a:r>
            <a:r>
              <a:rPr lang="en-US" sz="2800" kern="0" dirty="0"/>
              <a:t>now to see that the cup of wrath has gone from the hand that held it. Somehow, while the drunken stupor lasted, the Lord acted for the helpless one</a:t>
            </a:r>
            <a:r>
              <a:rPr lang="en-US" sz="2800" kern="0" dirty="0" smtClean="0"/>
              <a:t>.” </a:t>
            </a:r>
          </a:p>
          <a:p>
            <a:pPr marL="0" lvl="1" indent="0">
              <a:buNone/>
            </a:pPr>
            <a:r>
              <a:rPr lang="en-US" sz="2800" kern="0" dirty="0" smtClean="0"/>
              <a:t>			- </a:t>
            </a:r>
            <a:r>
              <a:rPr lang="en-US" sz="2400" i="1" kern="0" dirty="0" err="1" smtClean="0"/>
              <a:t>Montyer</a:t>
            </a:r>
            <a:endParaRPr lang="en-US" sz="2400" i="1" kern="0" dirty="0"/>
          </a:p>
        </p:txBody>
      </p:sp>
      <p:sp>
        <p:nvSpPr>
          <p:cNvPr id="6"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22</a:t>
            </a:fld>
            <a:endParaRPr lang="en-US" altLang="en-US" dirty="0"/>
          </a:p>
        </p:txBody>
      </p:sp>
    </p:spTree>
    <p:extLst>
      <p:ext uri="{BB962C8B-B14F-4D97-AF65-F5344CB8AC3E}">
        <p14:creationId xmlns:p14="http://schemas.microsoft.com/office/powerpoint/2010/main" val="3951457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Things to Consider </a:t>
            </a:r>
            <a:endParaRPr lang="en-US" dirty="0"/>
          </a:p>
        </p:txBody>
      </p:sp>
      <p:sp>
        <p:nvSpPr>
          <p:cNvPr id="3" name="Content Placeholder 2"/>
          <p:cNvSpPr>
            <a:spLocks noGrp="1"/>
          </p:cNvSpPr>
          <p:nvPr>
            <p:ph idx="1"/>
          </p:nvPr>
        </p:nvSpPr>
        <p:spPr>
          <a:xfrm>
            <a:off x="619276" y="1676400"/>
            <a:ext cx="12207724" cy="5458728"/>
          </a:xfrm>
        </p:spPr>
        <p:txBody>
          <a:bodyPr/>
          <a:lstStyle/>
          <a:p>
            <a:r>
              <a:rPr lang="en-US" sz="3600" i="1" dirty="0" smtClean="0"/>
              <a:t>From Isaiah </a:t>
            </a:r>
            <a:r>
              <a:rPr lang="en-US" sz="3600" i="1" dirty="0" smtClean="0"/>
              <a:t>50/51: </a:t>
            </a:r>
            <a:r>
              <a:rPr lang="en-US" sz="3600" dirty="0" smtClean="0"/>
              <a:t>Are you Listening (getting prepared)?</a:t>
            </a:r>
            <a:endParaRPr lang="en-US" sz="2800" dirty="0" smtClean="0"/>
          </a:p>
          <a:p>
            <a:pPr lvl="1"/>
            <a:r>
              <a:rPr lang="en-US" sz="2800" i="1" dirty="0" smtClean="0"/>
              <a:t>Listen to me, you who pursue righteousness, who seek the </a:t>
            </a:r>
            <a:r>
              <a:rPr lang="en-US" sz="2800" i="1" cap="small" dirty="0" smtClean="0"/>
              <a:t>Lord</a:t>
            </a:r>
            <a:r>
              <a:rPr lang="en-US" sz="2800" i="1" dirty="0" smtClean="0"/>
              <a:t> </a:t>
            </a:r>
            <a:r>
              <a:rPr lang="en-US" sz="2800" dirty="0" smtClean="0"/>
              <a:t>(v. 1)</a:t>
            </a:r>
          </a:p>
          <a:p>
            <a:pPr lvl="1"/>
            <a:r>
              <a:rPr lang="en-US" sz="2800" i="1" dirty="0" smtClean="0"/>
              <a:t>My righteousness is near, My salvation has gone forth </a:t>
            </a:r>
            <a:r>
              <a:rPr lang="en-US" sz="2800" dirty="0" smtClean="0"/>
              <a:t>(v. </a:t>
            </a:r>
            <a:r>
              <a:rPr lang="en-US" sz="2800" dirty="0" smtClean="0"/>
              <a:t>5;NASB)</a:t>
            </a:r>
            <a:endParaRPr lang="en-US" sz="2800" dirty="0" smtClean="0"/>
          </a:p>
          <a:p>
            <a:pPr lvl="1"/>
            <a:r>
              <a:rPr lang="en-US" sz="2800" i="1" dirty="0" smtClean="0"/>
              <a:t>Do not fear the reproach of man, nor be dismayed at their </a:t>
            </a:r>
            <a:r>
              <a:rPr lang="en-US" sz="2800" i="1" dirty="0" err="1" smtClean="0"/>
              <a:t>revilings</a:t>
            </a:r>
            <a:r>
              <a:rPr lang="en-US" sz="2800" i="1" dirty="0" smtClean="0"/>
              <a:t> </a:t>
            </a:r>
            <a:r>
              <a:rPr lang="en-US" sz="2800" dirty="0" smtClean="0"/>
              <a:t>(v. 7)</a:t>
            </a:r>
          </a:p>
          <a:p>
            <a:pPr lvl="1"/>
            <a:r>
              <a:rPr lang="en-US" sz="2800" i="1" dirty="0" smtClean="0"/>
              <a:t>I, even I, am He who comforts you </a:t>
            </a:r>
            <a:r>
              <a:rPr lang="en-US" sz="2800" dirty="0" smtClean="0"/>
              <a:t>(v. 12a; NASB)</a:t>
            </a:r>
          </a:p>
          <a:p>
            <a:pPr lvl="1"/>
            <a:r>
              <a:rPr lang="en-US" sz="2800" i="1" dirty="0" smtClean="0"/>
              <a:t>He </a:t>
            </a:r>
            <a:r>
              <a:rPr lang="en-US" sz="2800" i="1" dirty="0"/>
              <a:t>who is bowed down shall speedily be released; </a:t>
            </a:r>
            <a:r>
              <a:rPr lang="en-US" sz="2800" i="1" dirty="0" smtClean="0"/>
              <a:t>he </a:t>
            </a:r>
            <a:r>
              <a:rPr lang="en-US" sz="2800" i="1" dirty="0"/>
              <a:t>shall not die and go down to the pit, </a:t>
            </a:r>
            <a:r>
              <a:rPr lang="en-US" sz="2800" i="1" dirty="0" smtClean="0"/>
              <a:t>neither </a:t>
            </a:r>
            <a:r>
              <a:rPr lang="en-US" sz="2800" i="1" dirty="0"/>
              <a:t>shall his bread be </a:t>
            </a:r>
            <a:r>
              <a:rPr lang="en-US" sz="2800" i="1" dirty="0" smtClean="0"/>
              <a:t>lacking.  </a:t>
            </a:r>
            <a:r>
              <a:rPr lang="en-US" sz="2800" dirty="0" smtClean="0"/>
              <a:t>(v. 14)</a:t>
            </a:r>
            <a:endParaRPr lang="en-US" sz="2000" dirty="0" smtClean="0"/>
          </a:p>
        </p:txBody>
      </p:sp>
      <p:sp>
        <p:nvSpPr>
          <p:cNvPr id="4" name="TextBox 3"/>
          <p:cNvSpPr txBox="1"/>
          <p:nvPr/>
        </p:nvSpPr>
        <p:spPr>
          <a:xfrm>
            <a:off x="8483600" y="6765796"/>
            <a:ext cx="3506153" cy="369332"/>
          </a:xfrm>
          <a:prstGeom prst="rect">
            <a:avLst/>
          </a:prstGeom>
          <a:noFill/>
        </p:spPr>
        <p:txBody>
          <a:bodyPr wrap="none" rtlCol="0">
            <a:spAutoFit/>
          </a:bodyPr>
          <a:lstStyle/>
          <a:p>
            <a:r>
              <a:rPr lang="en-US" baseline="30000" dirty="0" smtClean="0">
                <a:solidFill>
                  <a:schemeClr val="bg1"/>
                </a:solidFill>
              </a:rPr>
              <a:t>1 </a:t>
            </a:r>
            <a:r>
              <a:rPr lang="en-US" dirty="0" smtClean="0">
                <a:solidFill>
                  <a:schemeClr val="bg1"/>
                </a:solidFill>
              </a:rPr>
              <a:t>Dr. Constables notes, Page 12</a:t>
            </a:r>
          </a:p>
        </p:txBody>
      </p:sp>
      <p:sp>
        <p:nvSpPr>
          <p:cNvPr id="8" name="Slide Number Placeholder 7"/>
          <p:cNvSpPr>
            <a:spLocks noGrp="1"/>
          </p:cNvSpPr>
          <p:nvPr>
            <p:ph type="sldNum" sz="quarter" idx="12"/>
          </p:nvPr>
        </p:nvSpPr>
        <p:spPr/>
        <p:txBody>
          <a:bodyPr/>
          <a:lstStyle/>
          <a:p>
            <a:fld id="{E82D80B4-CD89-403B-BB19-E43D76EFD309}" type="slidenum">
              <a:rPr lang="en-US" altLang="en-US" smtClean="0"/>
              <a:pPr/>
              <a:t>23</a:t>
            </a:fld>
            <a:endParaRPr lang="en-US" altLang="en-US"/>
          </a:p>
        </p:txBody>
      </p:sp>
      <p:sp>
        <p:nvSpPr>
          <p:cNvPr id="6" name="TextBox 5"/>
          <p:cNvSpPr txBox="1"/>
          <p:nvPr/>
        </p:nvSpPr>
        <p:spPr>
          <a:xfrm>
            <a:off x="482600" y="5486400"/>
            <a:ext cx="12192000" cy="1384995"/>
          </a:xfrm>
          <a:prstGeom prst="rect">
            <a:avLst/>
          </a:prstGeom>
          <a:solidFill>
            <a:schemeClr val="bg1">
              <a:lumMod val="95000"/>
            </a:schemeClr>
          </a:solidFill>
        </p:spPr>
        <p:txBody>
          <a:bodyPr wrap="square" rtlCol="0">
            <a:spAutoFit/>
          </a:bodyPr>
          <a:lstStyle>
            <a:defPPr>
              <a:defRPr lang="en-US"/>
            </a:defPPr>
            <a:lvl1pPr algn="ctr">
              <a:defRPr sz="2800" i="1"/>
            </a:lvl1pPr>
          </a:lstStyle>
          <a:p>
            <a:r>
              <a:rPr lang="en-US" dirty="0" smtClean="0"/>
              <a:t>Thus </a:t>
            </a:r>
            <a:r>
              <a:rPr lang="en-US" dirty="0"/>
              <a:t>says your Lord, the LORD, </a:t>
            </a:r>
            <a:r>
              <a:rPr lang="en-US" dirty="0" smtClean="0"/>
              <a:t>your </a:t>
            </a:r>
            <a:r>
              <a:rPr lang="en-US" dirty="0"/>
              <a:t>God who pleads the cause of his people: </a:t>
            </a:r>
            <a:r>
              <a:rPr lang="en-US" dirty="0" smtClean="0"/>
              <a:t>“</a:t>
            </a:r>
            <a:r>
              <a:rPr lang="en-US" dirty="0"/>
              <a:t>Behold, I have taken from your hand the cup of staggering; </a:t>
            </a:r>
            <a:r>
              <a:rPr lang="en-US" dirty="0" smtClean="0"/>
              <a:t>the </a:t>
            </a:r>
            <a:r>
              <a:rPr lang="en-US" dirty="0"/>
              <a:t>bowl of my wrath you shall drink no </a:t>
            </a:r>
            <a:r>
              <a:rPr lang="en-US" dirty="0" smtClean="0"/>
              <a:t>more” Isaiah 51:22</a:t>
            </a:r>
            <a:endParaRPr lang="en-US" dirty="0"/>
          </a:p>
        </p:txBody>
      </p:sp>
    </p:spTree>
    <p:extLst>
      <p:ext uri="{BB962C8B-B14F-4D97-AF65-F5344CB8AC3E}">
        <p14:creationId xmlns:p14="http://schemas.microsoft.com/office/powerpoint/2010/main" val="413206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a:xfrm>
            <a:off x="635000" y="1908629"/>
            <a:ext cx="11706040" cy="3581400"/>
          </a:xfrm>
        </p:spPr>
        <p:txBody>
          <a:bodyPr/>
          <a:lstStyle/>
          <a:p>
            <a:r>
              <a:rPr lang="en-US" dirty="0" smtClean="0"/>
              <a:t>Wake up! Wake up!</a:t>
            </a:r>
          </a:p>
          <a:p>
            <a:r>
              <a:rPr lang="en-US" dirty="0" smtClean="0"/>
              <a:t>God is Holy, Loving, Merciful and Just</a:t>
            </a:r>
          </a:p>
          <a:p>
            <a:r>
              <a:rPr lang="en-US" dirty="0" smtClean="0"/>
              <a:t>To know and not to do, is not to know…</a:t>
            </a:r>
          </a:p>
          <a:p>
            <a:r>
              <a:rPr lang="en-US" dirty="0" smtClean="0"/>
              <a:t>Beware of éclairs in your refrigerator</a:t>
            </a:r>
          </a:p>
          <a:p>
            <a:endParaRPr lang="en-US" dirty="0"/>
          </a:p>
        </p:txBody>
      </p:sp>
      <p:sp>
        <p:nvSpPr>
          <p:cNvPr id="4" name="TextBox 3"/>
          <p:cNvSpPr txBox="1"/>
          <p:nvPr/>
        </p:nvSpPr>
        <p:spPr>
          <a:xfrm>
            <a:off x="482600" y="5486400"/>
            <a:ext cx="12192000" cy="1350532"/>
          </a:xfrm>
          <a:prstGeom prst="rect">
            <a:avLst/>
          </a:prstGeom>
          <a:solidFill>
            <a:schemeClr val="bg1">
              <a:lumMod val="95000"/>
            </a:schemeClr>
          </a:solidFill>
        </p:spPr>
        <p:txBody>
          <a:bodyPr wrap="square" rtlCol="0" anchor="ctr" anchorCtr="0">
            <a:noAutofit/>
          </a:bodyPr>
          <a:lstStyle>
            <a:defPPr>
              <a:defRPr lang="en-US"/>
            </a:defPPr>
            <a:lvl1pPr algn="ctr">
              <a:defRPr sz="2800" i="1"/>
            </a:lvl1pPr>
          </a:lstStyle>
          <a:p>
            <a:r>
              <a:rPr lang="en-US" dirty="0"/>
              <a:t>“The one spiritual disease is thinking that one [is] quite well.” </a:t>
            </a:r>
            <a:endParaRPr lang="en-US" dirty="0" smtClean="0"/>
          </a:p>
          <a:p>
            <a:r>
              <a:rPr lang="en-US" dirty="0" smtClean="0"/>
              <a:t>~ G</a:t>
            </a:r>
            <a:r>
              <a:rPr lang="en-US" dirty="0"/>
              <a:t>. K. Chesterton</a:t>
            </a:r>
          </a:p>
        </p:txBody>
      </p:sp>
      <p:sp>
        <p:nvSpPr>
          <p:cNvPr id="5"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24</a:t>
            </a:fld>
            <a:endParaRPr lang="en-US" altLang="en-US" dirty="0"/>
          </a:p>
        </p:txBody>
      </p:sp>
    </p:spTree>
    <p:extLst>
      <p:ext uri="{BB962C8B-B14F-4D97-AF65-F5344CB8AC3E}">
        <p14:creationId xmlns:p14="http://schemas.microsoft.com/office/powerpoint/2010/main" val="7881351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and Application</a:t>
            </a:r>
            <a:endParaRPr lang="en-US" dirty="0"/>
          </a:p>
        </p:txBody>
      </p:sp>
      <p:sp>
        <p:nvSpPr>
          <p:cNvPr id="3" name="Content Placeholder 2"/>
          <p:cNvSpPr>
            <a:spLocks noGrp="1"/>
          </p:cNvSpPr>
          <p:nvPr>
            <p:ph idx="1"/>
          </p:nvPr>
        </p:nvSpPr>
        <p:spPr>
          <a:xfrm>
            <a:off x="406400" y="1676400"/>
            <a:ext cx="12115800" cy="5486400"/>
          </a:xfrm>
        </p:spPr>
        <p:txBody>
          <a:bodyPr/>
          <a:lstStyle/>
          <a:p>
            <a:pPr marL="514350" indent="-514350">
              <a:buSzPct val="100000"/>
              <a:buFont typeface="+mj-lt"/>
              <a:buAutoNum type="arabicPeriod"/>
            </a:pPr>
            <a:r>
              <a:rPr lang="en-US" sz="2800" dirty="0" smtClean="0"/>
              <a:t>What about Chapter 51 indicates you are being prepared for a message?</a:t>
            </a:r>
          </a:p>
          <a:p>
            <a:pPr marL="514350" indent="-514350">
              <a:buSzPct val="100000"/>
              <a:buFont typeface="+mj-lt"/>
              <a:buAutoNum type="arabicPeriod"/>
            </a:pPr>
            <a:r>
              <a:rPr lang="en-US" sz="2800" dirty="0" smtClean="0"/>
              <a:t>What vivid historical events were described as part of this chapter and what did they represent?  Why were those events used?</a:t>
            </a:r>
          </a:p>
          <a:p>
            <a:pPr marL="514350" indent="-514350">
              <a:buSzPct val="100000"/>
              <a:buFont typeface="+mj-lt"/>
              <a:buAutoNum type="arabicPeriod"/>
            </a:pPr>
            <a:r>
              <a:rPr lang="en-US" sz="2800" dirty="0" smtClean="0"/>
              <a:t>We didn’t cover v. 23 in the large group.  How important is that verse in the chapter and what does it say about the character of God?</a:t>
            </a:r>
          </a:p>
          <a:p>
            <a:pPr marL="514350" indent="-514350">
              <a:buSzPct val="100000"/>
              <a:buFont typeface="+mj-lt"/>
              <a:buAutoNum type="arabicPeriod"/>
            </a:pPr>
            <a:r>
              <a:rPr lang="en-US" sz="2800" dirty="0" smtClean="0"/>
              <a:t>Read John 9:35-41.  How does those verses correspond with Isaiah 51?</a:t>
            </a:r>
          </a:p>
          <a:p>
            <a:pPr marL="514350" indent="-514350">
              <a:buSzPct val="100000"/>
              <a:buFont typeface="+mj-lt"/>
              <a:buAutoNum type="arabicPeriod"/>
            </a:pPr>
            <a:r>
              <a:rPr lang="en-US" sz="2800" dirty="0" smtClean="0"/>
              <a:t>Is there a personal example where your actions don’t align with the concept of “knowing God’s righteousness”?  In what way?  </a:t>
            </a:r>
          </a:p>
          <a:p>
            <a:pPr marL="514350" indent="-514350">
              <a:buSzPct val="100000"/>
              <a:buFont typeface="+mj-lt"/>
              <a:buAutoNum type="arabicPeriod"/>
            </a:pPr>
            <a:r>
              <a:rPr lang="en-US" sz="2800" dirty="0" smtClean="0"/>
              <a:t>What concrete actions can you take in 2024 to better </a:t>
            </a:r>
            <a:r>
              <a:rPr lang="en-US" sz="2800" i="1" dirty="0" smtClean="0"/>
              <a:t>know God’s righteousness</a:t>
            </a:r>
            <a:r>
              <a:rPr lang="en-US" sz="2800" dirty="0" smtClean="0"/>
              <a:t>?</a:t>
            </a:r>
          </a:p>
          <a:p>
            <a:pPr marL="514350" indent="-514350">
              <a:buSzPct val="100000"/>
              <a:buFont typeface="+mj-lt"/>
              <a:buAutoNum type="arabicPeriod"/>
            </a:pPr>
            <a:endParaRPr lang="en-US" sz="2800" dirty="0" smtClean="0"/>
          </a:p>
          <a:p>
            <a:pPr marL="514350" indent="-514350">
              <a:buSzPct val="100000"/>
              <a:buFont typeface="+mj-lt"/>
              <a:buAutoNum type="arabicPeriod"/>
            </a:pPr>
            <a:endParaRPr lang="en-US" sz="2800" dirty="0" smtClean="0"/>
          </a:p>
          <a:p>
            <a:pPr marL="514350" indent="-514350">
              <a:buSzPct val="100000"/>
              <a:buFont typeface="+mj-lt"/>
              <a:buAutoNum type="arabicPeriod"/>
            </a:pPr>
            <a:endParaRPr lang="en-US" sz="2800" dirty="0" smtClean="0"/>
          </a:p>
          <a:p>
            <a:pPr marL="514350" indent="-514350">
              <a:buSzPct val="100000"/>
              <a:buFont typeface="+mj-lt"/>
              <a:buAutoNum type="arabicPeriod"/>
            </a:pPr>
            <a:endParaRPr lang="en-US" sz="2800" dirty="0" smtClean="0"/>
          </a:p>
          <a:p>
            <a:pPr marL="514350" indent="-514350">
              <a:buSzPct val="100000"/>
              <a:buFont typeface="+mj-lt"/>
              <a:buAutoNum type="arabicPeriod"/>
            </a:pPr>
            <a:endParaRPr lang="en-US" sz="2800" dirty="0"/>
          </a:p>
        </p:txBody>
      </p:sp>
      <p:sp>
        <p:nvSpPr>
          <p:cNvPr id="4"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25</a:t>
            </a:fld>
            <a:endParaRPr lang="en-US" altLang="en-US" dirty="0"/>
          </a:p>
        </p:txBody>
      </p:sp>
    </p:spTree>
    <p:extLst>
      <p:ext uri="{BB962C8B-B14F-4D97-AF65-F5344CB8AC3E}">
        <p14:creationId xmlns:p14="http://schemas.microsoft.com/office/powerpoint/2010/main" val="220470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51 Questions</a:t>
            </a:r>
            <a:endParaRPr lang="en-US" dirty="0"/>
          </a:p>
        </p:txBody>
      </p:sp>
      <p:sp>
        <p:nvSpPr>
          <p:cNvPr id="3" name="Content Placeholder 2"/>
          <p:cNvSpPr>
            <a:spLocks noGrp="1"/>
          </p:cNvSpPr>
          <p:nvPr>
            <p:ph idx="1"/>
          </p:nvPr>
        </p:nvSpPr>
        <p:spPr>
          <a:xfrm>
            <a:off x="619276" y="1676400"/>
            <a:ext cx="11706040" cy="5257800"/>
          </a:xfrm>
        </p:spPr>
        <p:txBody>
          <a:bodyPr/>
          <a:lstStyle/>
          <a:p>
            <a:pPr lvl="0"/>
            <a:r>
              <a:rPr lang="en-US" sz="2800" dirty="0"/>
              <a:t>To whom was this chapter addressed and what were the circumstances of those receiving the message?</a:t>
            </a:r>
          </a:p>
          <a:p>
            <a:pPr lvl="0"/>
            <a:r>
              <a:rPr lang="en-US" sz="2800" dirty="0"/>
              <a:t>Why do you think they were told to “look back” to their origin and to their heritage, and what were they told to look back to?</a:t>
            </a:r>
          </a:p>
          <a:p>
            <a:pPr lvl="0"/>
            <a:r>
              <a:rPr lang="en-US" sz="2800" dirty="0"/>
              <a:t>Why would God next tell them to “look ahead,” and “pay attention to,” and “give ear to” what He was forecasting about the future of the world?  And what did He forecasts about the future?</a:t>
            </a:r>
          </a:p>
          <a:p>
            <a:pPr lvl="0"/>
            <a:r>
              <a:rPr lang="en-US" sz="2800" dirty="0"/>
              <a:t>What’s your understanding of when these events forecasted would (or will) take place, in the overall scheme of things? </a:t>
            </a:r>
          </a:p>
          <a:p>
            <a:pPr lvl="0"/>
            <a:r>
              <a:rPr lang="en-US" sz="2800" dirty="0"/>
              <a:t>Who’s telling whom to “awake,” in verse 9, and what’s the reference to “Rahab” all about</a:t>
            </a:r>
            <a:r>
              <a:rPr lang="en-US" sz="2800" dirty="0" smtClean="0"/>
              <a:t>?</a:t>
            </a:r>
            <a:endParaRPr lang="en-US" sz="2800" dirty="0"/>
          </a:p>
        </p:txBody>
      </p:sp>
      <p:sp>
        <p:nvSpPr>
          <p:cNvPr id="4"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26</a:t>
            </a:fld>
            <a:endParaRPr lang="en-US" altLang="en-US" dirty="0"/>
          </a:p>
        </p:txBody>
      </p:sp>
    </p:spTree>
    <p:extLst>
      <p:ext uri="{BB962C8B-B14F-4D97-AF65-F5344CB8AC3E}">
        <p14:creationId xmlns:p14="http://schemas.microsoft.com/office/powerpoint/2010/main" val="23412421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51 Questions</a:t>
            </a:r>
            <a:endParaRPr lang="en-US" dirty="0"/>
          </a:p>
        </p:txBody>
      </p:sp>
      <p:sp>
        <p:nvSpPr>
          <p:cNvPr id="3" name="Content Placeholder 2"/>
          <p:cNvSpPr>
            <a:spLocks noGrp="1"/>
          </p:cNvSpPr>
          <p:nvPr>
            <p:ph idx="1"/>
          </p:nvPr>
        </p:nvSpPr>
        <p:spPr>
          <a:xfrm>
            <a:off x="619276" y="1676400"/>
            <a:ext cx="11706040" cy="5257800"/>
          </a:xfrm>
        </p:spPr>
        <p:txBody>
          <a:bodyPr/>
          <a:lstStyle/>
          <a:p>
            <a:pPr lvl="0"/>
            <a:r>
              <a:rPr lang="en-US" sz="2800" dirty="0" smtClean="0"/>
              <a:t>Why </a:t>
            </a:r>
            <a:r>
              <a:rPr lang="en-US" sz="2800" dirty="0"/>
              <a:t>did the people “fear continually all day long”—and why did God say they didn’t need to fear?</a:t>
            </a:r>
          </a:p>
          <a:p>
            <a:pPr lvl="0"/>
            <a:r>
              <a:rPr lang="en-US" sz="2800" dirty="0"/>
              <a:t>Why is God calling on His people to “rouse themselves” (in verse 17)</a:t>
            </a:r>
            <a:r>
              <a:rPr lang="en-US" sz="2800" cap="all" dirty="0"/>
              <a:t>?</a:t>
            </a:r>
            <a:endParaRPr lang="en-US" sz="2800" dirty="0"/>
          </a:p>
          <a:p>
            <a:pPr lvl="0"/>
            <a:r>
              <a:rPr lang="en-US" sz="2800" dirty="0"/>
              <a:t>What does it mean that Jerusalem “is drunk, but not with wine,” and what does God say will happen to the “cup of reeling”?</a:t>
            </a:r>
          </a:p>
          <a:p>
            <a:pPr lvl="0"/>
            <a:r>
              <a:rPr lang="en-US" sz="2800" dirty="0"/>
              <a:t>How would you describe the main point of this text, and how might it apply to us?</a:t>
            </a:r>
          </a:p>
          <a:p>
            <a:pPr lvl="0"/>
            <a:r>
              <a:rPr lang="en-US" sz="2800" dirty="0"/>
              <a:t>What key thought will you take away from this lesson?</a:t>
            </a:r>
          </a:p>
          <a:p>
            <a:endParaRPr lang="en-US" sz="2800" dirty="0"/>
          </a:p>
        </p:txBody>
      </p:sp>
      <p:sp>
        <p:nvSpPr>
          <p:cNvPr id="4"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27</a:t>
            </a:fld>
            <a:endParaRPr lang="en-US" altLang="en-US" dirty="0"/>
          </a:p>
        </p:txBody>
      </p:sp>
    </p:spTree>
    <p:extLst>
      <p:ext uri="{BB962C8B-B14F-4D97-AF65-F5344CB8AC3E}">
        <p14:creationId xmlns:p14="http://schemas.microsoft.com/office/powerpoint/2010/main" val="822695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b="1" dirty="0">
                <a:solidFill>
                  <a:schemeClr val="tx1">
                    <a:lumMod val="75000"/>
                    <a:lumOff val="25000"/>
                  </a:schemeClr>
                </a:solidFill>
                <a:latin typeface="+mn-lt"/>
              </a:rPr>
              <a:t>Our Study of Isaiah</a:t>
            </a:r>
          </a:p>
        </p:txBody>
      </p:sp>
      <p:sp>
        <p:nvSpPr>
          <p:cNvPr id="3" name="Content Placeholder 2"/>
          <p:cNvSpPr>
            <a:spLocks noGrp="1"/>
          </p:cNvSpPr>
          <p:nvPr>
            <p:ph idx="1"/>
          </p:nvPr>
        </p:nvSpPr>
        <p:spPr>
          <a:xfrm>
            <a:off x="619276" y="1676399"/>
            <a:ext cx="12207724" cy="5470525"/>
          </a:xfrm>
        </p:spPr>
        <p:txBody>
          <a:bodyPr/>
          <a:lstStyle/>
          <a:p>
            <a:pPr>
              <a:spcBef>
                <a:spcPts val="0"/>
              </a:spcBef>
              <a:spcAft>
                <a:spcPts val="0"/>
              </a:spcAft>
              <a:defRPr/>
            </a:pPr>
            <a:r>
              <a:rPr lang="fr-FR" altLang="en-US" sz="3200" b="1" dirty="0">
                <a:solidFill>
                  <a:schemeClr val="tx1">
                    <a:lumMod val="75000"/>
                    <a:lumOff val="25000"/>
                  </a:schemeClr>
                </a:solidFill>
                <a:latin typeface="+mn-lt"/>
                <a:cs typeface="Arial" panose="020B0604020202020204" pitchFamily="34" charset="0"/>
              </a:rPr>
              <a:t>This Meeting:</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Isaiah 51, The Lord’s Comfort/The Remnant to be Exalted</a:t>
            </a:r>
          </a:p>
          <a:p>
            <a:pPr marL="717340" lvl="1" indent="-365771">
              <a:spcBef>
                <a:spcPts val="0"/>
              </a:spcBef>
              <a:spcAft>
                <a:spcPts val="0"/>
              </a:spcAft>
              <a:defRPr/>
            </a:pPr>
            <a:r>
              <a:rPr lang="en-US" altLang="en-US" sz="2800" b="1" dirty="0" smtClean="0">
                <a:solidFill>
                  <a:schemeClr val="tx1">
                    <a:lumMod val="75000"/>
                    <a:lumOff val="25000"/>
                  </a:schemeClr>
                </a:solidFill>
                <a:cs typeface="Arial" panose="020B0604020202020204" pitchFamily="34" charset="0"/>
              </a:rPr>
              <a:t>Memory </a:t>
            </a:r>
            <a:r>
              <a:rPr lang="en-US" altLang="en-US" sz="2800" b="1" dirty="0">
                <a:solidFill>
                  <a:schemeClr val="tx1">
                    <a:lumMod val="75000"/>
                    <a:lumOff val="25000"/>
                  </a:schemeClr>
                </a:solidFill>
                <a:cs typeface="Arial" panose="020B0604020202020204" pitchFamily="34" charset="0"/>
              </a:rPr>
              <a:t>Verse: Isaiah 51:11</a:t>
            </a:r>
          </a:p>
          <a:p>
            <a:pPr marL="717340" lvl="1" indent="-365771">
              <a:spcBef>
                <a:spcPts val="0"/>
              </a:spcBef>
              <a:spcAft>
                <a:spcPts val="0"/>
              </a:spcAft>
              <a:defRPr/>
            </a:pPr>
            <a:r>
              <a:rPr lang="en-US" altLang="en-US" sz="2800" b="1" i="1" dirty="0">
                <a:solidFill>
                  <a:schemeClr val="tx1">
                    <a:lumMod val="75000"/>
                    <a:lumOff val="25000"/>
                  </a:schemeClr>
                </a:solidFill>
                <a:cs typeface="Arial" panose="020B0604020202020204" pitchFamily="34" charset="0"/>
              </a:rPr>
              <a:t>Dr. Constable’s Notes, 2023 Ed</a:t>
            </a:r>
            <a:r>
              <a:rPr lang="en-US" altLang="en-US" sz="2800" b="1" dirty="0">
                <a:solidFill>
                  <a:schemeClr val="tx1">
                    <a:lumMod val="75000"/>
                    <a:lumOff val="25000"/>
                  </a:schemeClr>
                </a:solidFill>
                <a:cs typeface="Arial" panose="020B0604020202020204" pitchFamily="34" charset="0"/>
              </a:rPr>
              <a:t>., pp. 355-363; </a:t>
            </a:r>
            <a:r>
              <a:rPr lang="en-US" altLang="en-US" sz="2800" b="1" i="1" dirty="0" err="1">
                <a:solidFill>
                  <a:schemeClr val="tx1">
                    <a:lumMod val="75000"/>
                    <a:lumOff val="25000"/>
                  </a:schemeClr>
                </a:solidFill>
                <a:cs typeface="Arial" panose="020B0604020202020204" pitchFamily="34" charset="0"/>
              </a:rPr>
              <a:t>Motyer</a:t>
            </a:r>
            <a:r>
              <a:rPr lang="en-US" altLang="en-US" sz="2800" b="1" dirty="0">
                <a:solidFill>
                  <a:schemeClr val="tx1">
                    <a:lumMod val="75000"/>
                    <a:lumOff val="25000"/>
                  </a:schemeClr>
                </a:solidFill>
                <a:cs typeface="Arial" panose="020B0604020202020204" pitchFamily="34" charset="0"/>
              </a:rPr>
              <a:t>, pp. 402-415</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Refreshment Host: Group G </a:t>
            </a:r>
          </a:p>
          <a:p>
            <a:pPr>
              <a:spcBef>
                <a:spcPts val="0"/>
              </a:spcBef>
              <a:spcAft>
                <a:spcPts val="0"/>
              </a:spcAft>
              <a:defRPr/>
            </a:pPr>
            <a:endParaRPr lang="fr-FR" altLang="en-US" sz="3200" b="1" dirty="0" smtClean="0">
              <a:solidFill>
                <a:schemeClr val="tx1">
                  <a:lumMod val="75000"/>
                  <a:lumOff val="25000"/>
                </a:schemeClr>
              </a:solidFill>
              <a:latin typeface="+mn-lt"/>
              <a:cs typeface="Arial" panose="020B0604020202020204" pitchFamily="34" charset="0"/>
            </a:endParaRPr>
          </a:p>
          <a:p>
            <a:pPr>
              <a:spcBef>
                <a:spcPts val="0"/>
              </a:spcBef>
              <a:spcAft>
                <a:spcPts val="0"/>
              </a:spcAft>
              <a:defRPr/>
            </a:pPr>
            <a:r>
              <a:rPr lang="fr-FR" altLang="en-US" sz="3200" b="1" dirty="0" err="1" smtClean="0">
                <a:solidFill>
                  <a:schemeClr val="tx1">
                    <a:lumMod val="75000"/>
                    <a:lumOff val="25000"/>
                  </a:schemeClr>
                </a:solidFill>
                <a:latin typeface="+mn-lt"/>
                <a:cs typeface="Arial" panose="020B0604020202020204" pitchFamily="34" charset="0"/>
              </a:rPr>
              <a:t>Next</a:t>
            </a:r>
            <a:r>
              <a:rPr lang="fr-FR" altLang="en-US" sz="3200" b="1" dirty="0" smtClean="0">
                <a:solidFill>
                  <a:schemeClr val="tx1">
                    <a:lumMod val="75000"/>
                    <a:lumOff val="25000"/>
                  </a:schemeClr>
                </a:solidFill>
                <a:latin typeface="+mn-lt"/>
                <a:cs typeface="Arial" panose="020B0604020202020204" pitchFamily="34" charset="0"/>
              </a:rPr>
              <a: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Isaiah </a:t>
            </a:r>
            <a:r>
              <a:rPr lang="en-US" altLang="en-US" sz="2800" b="1" dirty="0" smtClean="0">
                <a:solidFill>
                  <a:schemeClr val="tx1">
                    <a:lumMod val="75000"/>
                    <a:lumOff val="25000"/>
                  </a:schemeClr>
                </a:solidFill>
                <a:cs typeface="Arial" panose="020B0604020202020204" pitchFamily="34" charset="0"/>
              </a:rPr>
              <a:t>52:1-10, The </a:t>
            </a:r>
            <a:r>
              <a:rPr lang="en-US" altLang="en-US" sz="2800" b="1" cap="small" dirty="0" smtClean="0">
                <a:solidFill>
                  <a:schemeClr val="tx1">
                    <a:lumMod val="75000"/>
                    <a:lumOff val="25000"/>
                  </a:schemeClr>
                </a:solidFill>
                <a:cs typeface="Arial" panose="020B0604020202020204" pitchFamily="34" charset="0"/>
              </a:rPr>
              <a:t>Lord’s C</a:t>
            </a:r>
            <a:r>
              <a:rPr lang="en-US" altLang="en-US" sz="2800" b="1" dirty="0" smtClean="0">
                <a:solidFill>
                  <a:schemeClr val="tx1">
                    <a:lumMod val="75000"/>
                    <a:lumOff val="25000"/>
                  </a:schemeClr>
                </a:solidFill>
                <a:cs typeface="Arial" panose="020B0604020202020204" pitchFamily="34" charset="0"/>
              </a:rPr>
              <a:t>oming Salvation</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Memory </a:t>
            </a:r>
            <a:r>
              <a:rPr lang="en-US" altLang="en-US" sz="2800" b="1" dirty="0" smtClean="0">
                <a:solidFill>
                  <a:schemeClr val="tx1">
                    <a:lumMod val="75000"/>
                    <a:lumOff val="25000"/>
                  </a:schemeClr>
                </a:solidFill>
                <a:cs typeface="Arial" panose="020B0604020202020204" pitchFamily="34" charset="0"/>
              </a:rPr>
              <a:t>Verse: Isaiah 52:7</a:t>
            </a:r>
            <a:endParaRPr lang="en-US" altLang="en-US" sz="2800" b="1" dirty="0">
              <a:solidFill>
                <a:schemeClr val="tx1">
                  <a:lumMod val="75000"/>
                  <a:lumOff val="25000"/>
                </a:schemeClr>
              </a:solidFill>
              <a:cs typeface="Arial" panose="020B0604020202020204" pitchFamily="34" charset="0"/>
            </a:endParaRPr>
          </a:p>
          <a:p>
            <a:pPr marL="717340" lvl="1" indent="-365771">
              <a:spcBef>
                <a:spcPts val="0"/>
              </a:spcBef>
              <a:spcAft>
                <a:spcPts val="0"/>
              </a:spcAft>
              <a:defRPr/>
            </a:pPr>
            <a:r>
              <a:rPr lang="en-US" altLang="en-US" sz="2800" b="1" i="1" dirty="0">
                <a:solidFill>
                  <a:schemeClr val="tx1">
                    <a:lumMod val="75000"/>
                    <a:lumOff val="25000"/>
                  </a:schemeClr>
                </a:solidFill>
                <a:cs typeface="Arial" panose="020B0604020202020204" pitchFamily="34" charset="0"/>
              </a:rPr>
              <a:t>Dr. Constable’s Notes, </a:t>
            </a:r>
            <a:r>
              <a:rPr lang="en-US" altLang="en-US" sz="2800" b="1" i="1" dirty="0" smtClean="0">
                <a:solidFill>
                  <a:schemeClr val="tx1">
                    <a:lumMod val="75000"/>
                    <a:lumOff val="25000"/>
                  </a:schemeClr>
                </a:solidFill>
                <a:cs typeface="Arial" panose="020B0604020202020204" pitchFamily="34" charset="0"/>
              </a:rPr>
              <a:t>2023 </a:t>
            </a:r>
            <a:r>
              <a:rPr lang="en-US" altLang="en-US" sz="2800" b="1" i="1" dirty="0">
                <a:solidFill>
                  <a:schemeClr val="tx1">
                    <a:lumMod val="75000"/>
                    <a:lumOff val="25000"/>
                  </a:schemeClr>
                </a:solidFill>
                <a:cs typeface="Arial" panose="020B0604020202020204" pitchFamily="34" charset="0"/>
              </a:rPr>
              <a:t>Ed., </a:t>
            </a:r>
            <a:r>
              <a:rPr lang="en-US" altLang="en-US" sz="2800" b="1" dirty="0" smtClean="0">
                <a:solidFill>
                  <a:schemeClr val="tx1">
                    <a:lumMod val="75000"/>
                    <a:lumOff val="25000"/>
                  </a:schemeClr>
                </a:solidFill>
                <a:cs typeface="Arial" panose="020B0604020202020204" pitchFamily="34" charset="0"/>
              </a:rPr>
              <a:t>pp. 363-367; </a:t>
            </a:r>
            <a:r>
              <a:rPr lang="en-US" altLang="en-US" sz="2800" b="1" i="1" dirty="0">
                <a:solidFill>
                  <a:schemeClr val="tx1">
                    <a:lumMod val="75000"/>
                    <a:lumOff val="25000"/>
                  </a:schemeClr>
                </a:solidFill>
                <a:cs typeface="Arial" panose="020B0604020202020204" pitchFamily="34" charset="0"/>
              </a:rPr>
              <a:t>Motyer, </a:t>
            </a:r>
            <a:r>
              <a:rPr lang="en-US" altLang="en-US" sz="2800" b="1" dirty="0">
                <a:solidFill>
                  <a:schemeClr val="tx1">
                    <a:lumMod val="75000"/>
                    <a:lumOff val="25000"/>
                  </a:schemeClr>
                </a:solidFill>
                <a:cs typeface="Arial" panose="020B0604020202020204" pitchFamily="34" charset="0"/>
              </a:rPr>
              <a:t>pp</a:t>
            </a:r>
            <a:r>
              <a:rPr lang="en-US" altLang="en-US" sz="2800" b="1" dirty="0" smtClean="0">
                <a:solidFill>
                  <a:schemeClr val="tx1">
                    <a:lumMod val="75000"/>
                    <a:lumOff val="25000"/>
                  </a:schemeClr>
                </a:solidFill>
                <a:cs typeface="Arial" panose="020B0604020202020204" pitchFamily="34" charset="0"/>
              </a:rPr>
              <a:t>. 415-420</a:t>
            </a:r>
          </a:p>
          <a:p>
            <a:pPr marL="717340" lvl="1" indent="-365771">
              <a:spcBef>
                <a:spcPts val="0"/>
              </a:spcBef>
              <a:spcAft>
                <a:spcPts val="0"/>
              </a:spcAft>
              <a:defRPr/>
            </a:pPr>
            <a:r>
              <a:rPr lang="en-US" altLang="en-US" sz="2800" b="1" dirty="0">
                <a:solidFill>
                  <a:schemeClr val="tx1">
                    <a:lumMod val="75000"/>
                    <a:lumOff val="25000"/>
                  </a:schemeClr>
                </a:solidFill>
                <a:cs typeface="Arial" panose="020B0604020202020204" pitchFamily="34" charset="0"/>
              </a:rPr>
              <a:t>Refreshment Host: </a:t>
            </a:r>
            <a:r>
              <a:rPr lang="en-US" altLang="en-US" sz="2800" b="1" dirty="0" smtClean="0">
                <a:solidFill>
                  <a:schemeClr val="tx1">
                    <a:lumMod val="75000"/>
                    <a:lumOff val="25000"/>
                  </a:schemeClr>
                </a:solidFill>
                <a:cs typeface="Arial" panose="020B0604020202020204" pitchFamily="34" charset="0"/>
              </a:rPr>
              <a:t>Group H</a:t>
            </a:r>
            <a:endParaRPr lang="en-US" altLang="en-US" sz="2800" b="1" dirty="0">
              <a:solidFill>
                <a:schemeClr val="tx1">
                  <a:lumMod val="75000"/>
                  <a:lumOff val="25000"/>
                </a:schemeClr>
              </a:solidFill>
              <a:cs typeface="Arial" panose="020B0604020202020204" pitchFamily="34" charset="0"/>
            </a:endParaRPr>
          </a:p>
          <a:p>
            <a:pPr marL="365771" indent="-365771">
              <a:spcBef>
                <a:spcPts val="0"/>
              </a:spcBef>
              <a:spcAft>
                <a:spcPts val="0"/>
              </a:spcAft>
              <a:defRPr/>
            </a:pPr>
            <a:endParaRPr lang="fr-FR" altLang="en-US" sz="1600" b="1" dirty="0">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28</a:t>
            </a:fld>
            <a:endParaRPr lang="en-US" altLang="en-US" dirty="0"/>
          </a:p>
        </p:txBody>
      </p:sp>
    </p:spTree>
    <p:extLst>
      <p:ext uri="{BB962C8B-B14F-4D97-AF65-F5344CB8AC3E}">
        <p14:creationId xmlns:p14="http://schemas.microsoft.com/office/powerpoint/2010/main" val="401375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29</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pic>
        <p:nvPicPr>
          <p:cNvPr id="2" name="Picture 1"/>
          <p:cNvPicPr>
            <a:picLocks noChangeAspect="1"/>
          </p:cNvPicPr>
          <p:nvPr/>
        </p:nvPicPr>
        <p:blipFill>
          <a:blip r:embed="rId4"/>
          <a:stretch>
            <a:fillRect/>
          </a:stretch>
        </p:blipFill>
        <p:spPr>
          <a:xfrm>
            <a:off x="588208" y="2428361"/>
            <a:ext cx="11887200" cy="3904071"/>
          </a:xfrm>
          <a:prstGeom prst="rect">
            <a:avLst/>
          </a:prstGeom>
        </p:spPr>
      </p:pic>
    </p:spTree>
    <p:extLst>
      <p:ext uri="{BB962C8B-B14F-4D97-AF65-F5344CB8AC3E}">
        <p14:creationId xmlns:p14="http://schemas.microsoft.com/office/powerpoint/2010/main" val="36660374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z="5120" b="1" dirty="0"/>
              <a:t>Please Rise</a:t>
            </a:r>
          </a:p>
        </p:txBody>
      </p:sp>
      <p:sp>
        <p:nvSpPr>
          <p:cNvPr id="3" name="Content Placeholder 2"/>
          <p:cNvSpPr>
            <a:spLocks noGrp="1"/>
          </p:cNvSpPr>
          <p:nvPr>
            <p:ph idx="1"/>
          </p:nvPr>
        </p:nvSpPr>
        <p:spPr/>
        <p:txBody>
          <a:bodyPr/>
          <a:lstStyle/>
          <a:p>
            <a:pPr>
              <a:spcAft>
                <a:spcPts val="640"/>
              </a:spcAft>
              <a:defRPr/>
            </a:pPr>
            <a:r>
              <a:rPr lang="en-US" altLang="en-US" sz="4800" b="1" dirty="0"/>
              <a:t>Invocation/Prayer.</a:t>
            </a:r>
          </a:p>
          <a:p>
            <a:pPr>
              <a:spcAft>
                <a:spcPts val="640"/>
              </a:spcAft>
              <a:defRPr/>
            </a:pPr>
            <a:endParaRPr lang="en-US" altLang="en-US" sz="3200" b="1" dirty="0"/>
          </a:p>
          <a:p>
            <a:pPr>
              <a:spcAft>
                <a:spcPts val="640"/>
              </a:spcAft>
              <a:defRPr/>
            </a:pPr>
            <a:r>
              <a:rPr lang="en-US" altLang="en-US" sz="4800" b="1" dirty="0" smtClean="0"/>
              <a:t>Song:</a:t>
            </a:r>
            <a:endParaRPr lang="en-US" altLang="en-US" sz="4800" b="1" dirty="0"/>
          </a:p>
          <a:p>
            <a:pPr>
              <a:spcAft>
                <a:spcPts val="640"/>
              </a:spcAft>
              <a:defRPr/>
            </a:pPr>
            <a:endParaRPr lang="en-US" altLang="en-US" sz="500" b="1" dirty="0"/>
          </a:p>
          <a:p>
            <a:pPr marL="0" indent="0" algn="ctr">
              <a:spcAft>
                <a:spcPts val="640"/>
              </a:spcAft>
              <a:buNone/>
              <a:defRPr/>
            </a:pPr>
            <a:r>
              <a:rPr lang="en-US" altLang="en-US" sz="4800" b="1" dirty="0" smtClean="0"/>
              <a:t>“</a:t>
            </a:r>
            <a:r>
              <a:rPr lang="en-US" altLang="en-US" sz="4800" b="1" i="1" dirty="0" smtClean="0">
                <a:solidFill>
                  <a:srgbClr val="0000FF"/>
                </a:solidFill>
              </a:rPr>
              <a:t>Immortal, Invisible, God only Wise</a:t>
            </a:r>
            <a:r>
              <a:rPr lang="en-US" altLang="en-US" sz="4800" b="1" dirty="0" smtClean="0"/>
              <a:t>”</a:t>
            </a:r>
            <a:endParaRPr lang="en-US" altLang="en-US" sz="4800" b="1" dirty="0"/>
          </a:p>
          <a:p>
            <a:pPr>
              <a:defRPr/>
            </a:pPr>
            <a:endParaRPr lang="en-US" sz="4800" dirty="0"/>
          </a:p>
        </p:txBody>
      </p:sp>
      <p:sp>
        <p:nvSpPr>
          <p:cNvPr id="2253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3B97DB6-B669-40D3-ADAE-5E4EAA179F76}" type="slidenum">
              <a:rPr lang="en-US" altLang="en-US"/>
              <a:pPr/>
              <a:t>3</a:t>
            </a:fld>
            <a:endParaRPr lang="en-US" altLang="en-US"/>
          </a:p>
        </p:txBody>
      </p:sp>
    </p:spTree>
    <p:extLst>
      <p:ext uri="{BB962C8B-B14F-4D97-AF65-F5344CB8AC3E}">
        <p14:creationId xmlns:p14="http://schemas.microsoft.com/office/powerpoint/2010/main" val="1876741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530"/>
                                        </p:tgtEl>
                                        <p:attrNameLst>
                                          <p:attrName>style.visibility</p:attrName>
                                        </p:attrNameLst>
                                      </p:cBhvr>
                                      <p:to>
                                        <p:strVal val="visible"/>
                                      </p:to>
                                    </p:set>
                                    <p:animEffect transition="in" filter="fade">
                                      <p:cBhvr>
                                        <p:cTn id="16"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Backup</a:t>
            </a:r>
            <a:endParaRPr lang="en-US" dirty="0"/>
          </a:p>
        </p:txBody>
      </p:sp>
    </p:spTree>
    <p:extLst>
      <p:ext uri="{BB962C8B-B14F-4D97-AF65-F5344CB8AC3E}">
        <p14:creationId xmlns:p14="http://schemas.microsoft.com/office/powerpoint/2010/main" val="3744429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31</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pic>
        <p:nvPicPr>
          <p:cNvPr id="2" name="Picture 1"/>
          <p:cNvPicPr>
            <a:picLocks noChangeAspect="1"/>
          </p:cNvPicPr>
          <p:nvPr/>
        </p:nvPicPr>
        <p:blipFill>
          <a:blip r:embed="rId4"/>
          <a:stretch>
            <a:fillRect/>
          </a:stretch>
        </p:blipFill>
        <p:spPr>
          <a:xfrm>
            <a:off x="558800" y="2437334"/>
            <a:ext cx="11887200" cy="3459869"/>
          </a:xfrm>
          <a:prstGeom prst="rect">
            <a:avLst/>
          </a:prstGeom>
        </p:spPr>
      </p:pic>
    </p:spTree>
    <p:extLst>
      <p:ext uri="{BB962C8B-B14F-4D97-AF65-F5344CB8AC3E}">
        <p14:creationId xmlns:p14="http://schemas.microsoft.com/office/powerpoint/2010/main" val="2610986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0525" y="2417264"/>
            <a:ext cx="11887200" cy="3145336"/>
          </a:xfrm>
          <a:prstGeom prst="rect">
            <a:avLst/>
          </a:prstGeom>
        </p:spPr>
      </p:pic>
      <p:sp>
        <p:nvSpPr>
          <p:cNvPr id="25605"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F64D18E-9F42-4B73-959A-5029A0F5C239}" type="slidenum">
              <a:rPr lang="en-US" altLang="en-US"/>
              <a:pPr/>
              <a:t>32</a:t>
            </a:fld>
            <a:endParaRPr lang="en-US" altLang="en-US"/>
          </a:p>
        </p:txBody>
      </p:sp>
      <p:sp>
        <p:nvSpPr>
          <p:cNvPr id="36871" name="Title 1"/>
          <p:cNvSpPr>
            <a:spLocks noGrp="1"/>
          </p:cNvSpPr>
          <p:nvPr>
            <p:ph type="title"/>
          </p:nvPr>
        </p:nvSpPr>
        <p:spPr>
          <a:xfrm>
            <a:off x="2082800" y="220667"/>
            <a:ext cx="7901953" cy="1836733"/>
          </a:xfrm>
        </p:spPr>
        <p:txBody>
          <a:bodyPr/>
          <a:lstStyle/>
          <a:p>
            <a:pPr algn="ctr"/>
            <a:r>
              <a:rPr lang="en-US" altLang="en-US" sz="4400" b="1" dirty="0" smtClean="0">
                <a:latin typeface="Times New Roman" panose="02020603050405020304" pitchFamily="18" charset="0"/>
                <a:cs typeface="Calibri" panose="020F0502020204030204" pitchFamily="34" charset="0"/>
              </a:rPr>
              <a:t>Isaiah Bible Study Schedule </a:t>
            </a:r>
            <a:br>
              <a:rPr lang="en-US" altLang="en-US" sz="4400" b="1" dirty="0" smtClean="0">
                <a:latin typeface="Times New Roman" panose="02020603050405020304" pitchFamily="18" charset="0"/>
                <a:cs typeface="Calibri" panose="020F0502020204030204" pitchFamily="34" charset="0"/>
              </a:rPr>
            </a:br>
            <a:r>
              <a:rPr lang="en-US" altLang="en-US" sz="4400" b="1" dirty="0" smtClean="0">
                <a:latin typeface="Times New Roman" panose="02020603050405020304" pitchFamily="18" charset="0"/>
                <a:cs typeface="Calibri" panose="020F0502020204030204" pitchFamily="34" charset="0"/>
              </a:rPr>
              <a:t>for Fall 2023 – Spring 2024</a:t>
            </a:r>
            <a:br>
              <a:rPr lang="en-US" altLang="en-US" sz="4400" b="1" dirty="0" smtClean="0">
                <a:latin typeface="Times New Roman" panose="02020603050405020304" pitchFamily="18" charset="0"/>
                <a:cs typeface="Calibri" panose="020F0502020204030204" pitchFamily="34" charset="0"/>
              </a:rPr>
            </a:br>
            <a:r>
              <a:rPr lang="en-US" altLang="en-US" sz="1600" b="1" i="1" dirty="0">
                <a:solidFill>
                  <a:srgbClr val="0000FF"/>
                </a:solidFill>
                <a:latin typeface="Times New Roman" panose="02020603050405020304" pitchFamily="18" charset="0"/>
                <a:cs typeface="Calibri" panose="020F0502020204030204" pitchFamily="34" charset="0"/>
              </a:rPr>
              <a:t>as of </a:t>
            </a:r>
            <a:r>
              <a:rPr lang="en-US" altLang="en-US" sz="1600" b="1" i="1" dirty="0" smtClean="0">
                <a:solidFill>
                  <a:srgbClr val="0000FF"/>
                </a:solidFill>
                <a:latin typeface="Times New Roman" panose="02020603050405020304" pitchFamily="18" charset="0"/>
                <a:cs typeface="Calibri" panose="020F0502020204030204" pitchFamily="34" charset="0"/>
              </a:rPr>
              <a:t>September 2023</a:t>
            </a:r>
            <a:endParaRPr lang="en-US" altLang="en-US" sz="1100" i="1" dirty="0">
              <a:solidFill>
                <a:srgbClr val="0000FF"/>
              </a:solidFill>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800" y="2053771"/>
            <a:ext cx="11946017" cy="384629"/>
          </a:xfrm>
          <a:prstGeom prst="rect">
            <a:avLst/>
          </a:prstGeom>
          <a:ln>
            <a:noFill/>
          </a:ln>
          <a:effectLst/>
        </p:spPr>
      </p:pic>
    </p:spTree>
    <p:extLst>
      <p:ext uri="{BB962C8B-B14F-4D97-AF65-F5344CB8AC3E}">
        <p14:creationId xmlns:p14="http://schemas.microsoft.com/office/powerpoint/2010/main" val="847696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fade">
                                      <p:cBhvr>
                                        <p:cTn id="7" dur="500"/>
                                        <p:tgtEl>
                                          <p:spTgt spid="36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81000"/>
            <a:ext cx="10187953" cy="846137"/>
          </a:xfrm>
        </p:spPr>
        <p:txBody>
          <a:bodyPr/>
          <a:lstStyle/>
          <a:p>
            <a:r>
              <a:rPr lang="en-US" dirty="0" smtClean="0"/>
              <a:t>Isaiah 51 – Constable Outline</a:t>
            </a:r>
            <a:endParaRPr lang="en-US" dirty="0"/>
          </a:p>
        </p:txBody>
      </p:sp>
      <p:sp>
        <p:nvSpPr>
          <p:cNvPr id="3" name="Content Placeholder 2"/>
          <p:cNvSpPr>
            <a:spLocks noGrp="1"/>
          </p:cNvSpPr>
          <p:nvPr>
            <p:ph idx="1"/>
          </p:nvPr>
        </p:nvSpPr>
        <p:spPr>
          <a:xfrm>
            <a:off x="619276" y="2133600"/>
            <a:ext cx="11706040" cy="4070350"/>
          </a:xfrm>
        </p:spPr>
        <p:txBody>
          <a:bodyPr/>
          <a:lstStyle/>
          <a:p>
            <a:pPr>
              <a:lnSpc>
                <a:spcPct val="150000"/>
              </a:lnSpc>
            </a:pPr>
            <a:r>
              <a:rPr lang="en-US" sz="4800" dirty="0" smtClean="0"/>
              <a:t>Listening to the Servant (vv. 1 – 8)</a:t>
            </a:r>
          </a:p>
          <a:p>
            <a:pPr>
              <a:lnSpc>
                <a:spcPct val="150000"/>
              </a:lnSpc>
            </a:pPr>
            <a:r>
              <a:rPr lang="en-US" sz="4800" dirty="0" smtClean="0"/>
              <a:t>The Lord’s Arm (vv. 9 – 16)</a:t>
            </a:r>
          </a:p>
          <a:p>
            <a:pPr lvl="1">
              <a:lnSpc>
                <a:spcPct val="150000"/>
              </a:lnSpc>
              <a:spcBef>
                <a:spcPts val="0"/>
              </a:spcBef>
            </a:pPr>
            <a:r>
              <a:rPr lang="en-US" sz="4000" i="1" dirty="0" smtClean="0"/>
              <a:t>Awakening to Deliverance (51:9 – 52:12)</a:t>
            </a:r>
          </a:p>
          <a:p>
            <a:pPr>
              <a:lnSpc>
                <a:spcPct val="150000"/>
              </a:lnSpc>
            </a:pPr>
            <a:r>
              <a:rPr lang="en-US" sz="4800" dirty="0" smtClean="0"/>
              <a:t>Drunken Jerusalem (vv. 21 – 28)</a:t>
            </a:r>
            <a:endParaRPr lang="en-US" sz="4800" dirty="0"/>
          </a:p>
        </p:txBody>
      </p:sp>
      <p:sp>
        <p:nvSpPr>
          <p:cNvPr id="4"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33</a:t>
            </a:fld>
            <a:endParaRPr lang="en-US" altLang="en-US" dirty="0"/>
          </a:p>
        </p:txBody>
      </p:sp>
    </p:spTree>
    <p:extLst>
      <p:ext uri="{BB962C8B-B14F-4D97-AF65-F5344CB8AC3E}">
        <p14:creationId xmlns:p14="http://schemas.microsoft.com/office/powerpoint/2010/main" val="131711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NT References of Isaiah 51</a:t>
            </a:r>
            <a:endParaRPr lang="en-US" dirty="0"/>
          </a:p>
        </p:txBody>
      </p:sp>
      <p:sp>
        <p:nvSpPr>
          <p:cNvPr id="5" name="Content Placeholder 2"/>
          <p:cNvSpPr txBox="1">
            <a:spLocks/>
          </p:cNvSpPr>
          <p:nvPr/>
        </p:nvSpPr>
        <p:spPr bwMode="auto">
          <a:xfrm>
            <a:off x="482600" y="1905000"/>
            <a:ext cx="6172200" cy="4419600"/>
          </a:xfrm>
          <a:prstGeom prst="rect">
            <a:avLst/>
          </a:prstGeom>
          <a:noFill/>
          <a:ln w="9525">
            <a:noFill/>
            <a:miter lim="800000"/>
            <a:headEnd/>
            <a:tailEnd/>
          </a:ln>
          <a:effectLst/>
        </p:spPr>
        <p:txBody>
          <a:bodyPr vert="horz" wrap="square" lIns="96653" tIns="48326" rIns="96653" bIns="48326" numCol="1" anchor="t" anchorCtr="0" compatLnSpc="1">
            <a:prstTxWarp prst="textNoShape">
              <a:avLst/>
            </a:prstTxWarp>
          </a:bodyPr>
          <a:lstStyle>
            <a:lvl1pPr marL="367696" indent="-367696" algn="l" defTabSz="982136" rtl="0" fontAlgn="base">
              <a:spcBef>
                <a:spcPct val="20000"/>
              </a:spcBef>
              <a:spcAft>
                <a:spcPct val="0"/>
              </a:spcAft>
              <a:buClrTx/>
              <a:buSzPct val="65000"/>
              <a:buFont typeface="Wingdings" pitchFamily="2" charset="2"/>
              <a:buChar char="n"/>
              <a:defRPr sz="4000">
                <a:solidFill>
                  <a:schemeClr val="accent4">
                    <a:lumMod val="95000"/>
                    <a:lumOff val="5000"/>
                  </a:schemeClr>
                </a:solidFill>
                <a:latin typeface="Cambria" panose="02040503050406030204" pitchFamily="18" charset="0"/>
                <a:ea typeface="Cambria" panose="02040503050406030204" pitchFamily="18" charset="0"/>
                <a:cs typeface="+mn-cs"/>
              </a:defRPr>
            </a:lvl1pPr>
            <a:lvl2pPr marL="719265" indent="-349956" algn="l" defTabSz="982136" rtl="0" fontAlgn="base">
              <a:spcBef>
                <a:spcPct val="20000"/>
              </a:spcBef>
              <a:spcAft>
                <a:spcPct val="0"/>
              </a:spcAft>
              <a:buClrTx/>
              <a:buSzPct val="60000"/>
              <a:buFont typeface="Wingdings" pitchFamily="2" charset="2"/>
              <a:buChar char="q"/>
              <a:defRPr sz="3200">
                <a:solidFill>
                  <a:schemeClr val="accent4">
                    <a:lumMod val="95000"/>
                    <a:lumOff val="5000"/>
                  </a:schemeClr>
                </a:solidFill>
                <a:latin typeface="Cambria" panose="02040503050406030204" pitchFamily="18" charset="0"/>
                <a:ea typeface="Cambria" panose="02040503050406030204" pitchFamily="18" charset="0"/>
                <a:cs typeface="+mn-cs"/>
              </a:defRPr>
            </a:lvl2pPr>
            <a:lvl3pPr marL="1098250" indent="-377372" algn="l" defTabSz="982136" rtl="0" fontAlgn="base">
              <a:spcBef>
                <a:spcPct val="20000"/>
              </a:spcBef>
              <a:spcAft>
                <a:spcPct val="0"/>
              </a:spcAft>
              <a:buClrTx/>
              <a:buSzPct val="65000"/>
              <a:buFont typeface="Courier New" panose="02070309020205020404" pitchFamily="49" charset="0"/>
              <a:buChar char="o"/>
              <a:defRPr sz="2800">
                <a:solidFill>
                  <a:schemeClr val="accent4">
                    <a:lumMod val="95000"/>
                    <a:lumOff val="5000"/>
                  </a:schemeClr>
                </a:solidFill>
                <a:latin typeface="Cambria" panose="02040503050406030204" pitchFamily="18" charset="0"/>
                <a:ea typeface="Cambria" panose="02040503050406030204" pitchFamily="18" charset="0"/>
                <a:cs typeface="+mn-cs"/>
              </a:defRPr>
            </a:lvl3pPr>
            <a:lvl4pPr marL="1438529" indent="-338668" algn="l" defTabSz="982136" rtl="0" fontAlgn="base">
              <a:spcBef>
                <a:spcPct val="20000"/>
              </a:spcBef>
              <a:spcAft>
                <a:spcPct val="0"/>
              </a:spcAft>
              <a:buClrTx/>
              <a:buSzPct val="70000"/>
              <a:buFont typeface="Wingdings" panose="05000000000000000000" pitchFamily="2" charset="2"/>
              <a:buChar char="Ø"/>
              <a:defRPr sz="2800">
                <a:solidFill>
                  <a:schemeClr val="accent4">
                    <a:lumMod val="95000"/>
                    <a:lumOff val="5000"/>
                  </a:schemeClr>
                </a:solidFill>
                <a:latin typeface="Cambria" panose="02040503050406030204" pitchFamily="18" charset="0"/>
                <a:ea typeface="Cambria" panose="02040503050406030204" pitchFamily="18" charset="0"/>
                <a:cs typeface="+mn-cs"/>
              </a:defRPr>
            </a:lvl4pPr>
            <a:lvl5pPr marL="1803000" indent="-362858" algn="l" defTabSz="982136" rtl="0" fontAlgn="base">
              <a:spcBef>
                <a:spcPct val="20000"/>
              </a:spcBef>
              <a:spcAft>
                <a:spcPct val="0"/>
              </a:spcAft>
              <a:buClrTx/>
              <a:buSzPct val="75000"/>
              <a:buFont typeface="Wingdings" pitchFamily="2" charset="2"/>
              <a:buChar char="§"/>
              <a:defRPr sz="2800">
                <a:solidFill>
                  <a:schemeClr val="accent4">
                    <a:lumMod val="95000"/>
                    <a:lumOff val="5000"/>
                  </a:schemeClr>
                </a:solidFill>
                <a:latin typeface="Cambria" panose="02040503050406030204" pitchFamily="18" charset="0"/>
                <a:ea typeface="Cambria" panose="02040503050406030204" pitchFamily="18" charset="0"/>
                <a:cs typeface="+mn-cs"/>
              </a:defRPr>
            </a:lvl5pPr>
            <a:lvl6pPr marL="2267457"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6pPr>
            <a:lvl7pPr marL="2731916"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7pPr>
            <a:lvl8pPr marL="3196373"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8pPr>
            <a:lvl9pPr marL="3660832" indent="-362858" algn="l" defTabSz="982136" rtl="0" fontAlgn="base">
              <a:spcBef>
                <a:spcPct val="20000"/>
              </a:spcBef>
              <a:spcAft>
                <a:spcPct val="0"/>
              </a:spcAft>
              <a:buClr>
                <a:schemeClr val="accent1"/>
              </a:buClr>
              <a:buSzPct val="75000"/>
              <a:buFont typeface="Wingdings" pitchFamily="2" charset="2"/>
              <a:buChar char="§"/>
              <a:defRPr sz="2133">
                <a:solidFill>
                  <a:schemeClr val="tx1"/>
                </a:solidFill>
                <a:latin typeface="+mn-lt"/>
                <a:cs typeface="+mn-cs"/>
              </a:defRPr>
            </a:lvl9pPr>
          </a:lstStyle>
          <a:p>
            <a:pPr marL="0" indent="0">
              <a:buNone/>
            </a:pPr>
            <a:r>
              <a:rPr lang="en-US" sz="2800" dirty="0" smtClean="0"/>
              <a:t>Ephesians 5:14 (NASB)</a:t>
            </a:r>
            <a:endParaRPr lang="en-US" sz="2800" dirty="0"/>
          </a:p>
          <a:p>
            <a:pPr marL="0" indent="0">
              <a:buNone/>
            </a:pPr>
            <a:endParaRPr lang="en-US" sz="2800" baseline="30000" dirty="0"/>
          </a:p>
        </p:txBody>
      </p:sp>
      <p:pic>
        <p:nvPicPr>
          <p:cNvPr id="8" name="Picture 7"/>
          <p:cNvPicPr>
            <a:picLocks noChangeAspect="1"/>
          </p:cNvPicPr>
          <p:nvPr/>
        </p:nvPicPr>
        <p:blipFill>
          <a:blip r:embed="rId3"/>
          <a:stretch>
            <a:fillRect/>
          </a:stretch>
        </p:blipFill>
        <p:spPr>
          <a:xfrm>
            <a:off x="7700248" y="2133600"/>
            <a:ext cx="4418105" cy="3048000"/>
          </a:xfrm>
          <a:prstGeom prst="rect">
            <a:avLst/>
          </a:prstGeom>
        </p:spPr>
      </p:pic>
      <p:pic>
        <p:nvPicPr>
          <p:cNvPr id="13" name="Picture 12"/>
          <p:cNvPicPr>
            <a:picLocks noChangeAspect="1"/>
          </p:cNvPicPr>
          <p:nvPr/>
        </p:nvPicPr>
        <p:blipFill>
          <a:blip r:embed="rId4"/>
          <a:stretch>
            <a:fillRect/>
          </a:stretch>
        </p:blipFill>
        <p:spPr>
          <a:xfrm>
            <a:off x="1168400" y="2667000"/>
            <a:ext cx="4495805" cy="1601631"/>
          </a:xfrm>
          <a:prstGeom prst="rect">
            <a:avLst/>
          </a:prstGeom>
        </p:spPr>
      </p:pic>
      <p:sp>
        <p:nvSpPr>
          <p:cNvPr id="14" name="Rectangle 13"/>
          <p:cNvSpPr/>
          <p:nvPr/>
        </p:nvSpPr>
        <p:spPr>
          <a:xfrm>
            <a:off x="1111250" y="2743200"/>
            <a:ext cx="1143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noChangeArrowheads="1"/>
          </p:cNvSpPr>
          <p:nvPr>
            <p:ph type="sldNum" sz="quarter" idx="12"/>
          </p:nvPr>
        </p:nvSpPr>
        <p:spPr bwMode="auto">
          <a:xfrm>
            <a:off x="9319248" y="6659563"/>
            <a:ext cx="3036173" cy="487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CE76D2D-11EE-4E4D-87E6-53DF180BA2DF}" type="slidenum">
              <a:rPr lang="en-US" altLang="en-US"/>
              <a:pPr/>
              <a:t>34</a:t>
            </a:fld>
            <a:endParaRPr lang="en-US" altLang="en-US" dirty="0"/>
          </a:p>
        </p:txBody>
      </p:sp>
    </p:spTree>
    <p:extLst>
      <p:ext uri="{BB962C8B-B14F-4D97-AF65-F5344CB8AC3E}">
        <p14:creationId xmlns:p14="http://schemas.microsoft.com/office/powerpoint/2010/main" val="685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586480" y="1920240"/>
            <a:ext cx="772245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Immortal, invisible, </a:t>
            </a:r>
          </a:p>
          <a:p>
            <a:r>
              <a:rPr lang="en-US" altLang="en-US" sz="3840" dirty="0"/>
              <a:t>	God only wise,</a:t>
            </a:r>
            <a:br>
              <a:rPr lang="en-US" altLang="en-US" sz="3840" dirty="0"/>
            </a:br>
            <a:r>
              <a:rPr lang="en-US" altLang="en-US" sz="3840" dirty="0"/>
              <a:t>In light inaccessible </a:t>
            </a:r>
          </a:p>
          <a:p>
            <a:r>
              <a:rPr lang="en-US" altLang="en-US" sz="3840" dirty="0"/>
              <a:t>	hid from our eyes,</a:t>
            </a:r>
            <a:br>
              <a:rPr lang="en-US" altLang="en-US" sz="3840" dirty="0"/>
            </a:br>
            <a:r>
              <a:rPr lang="en-US" altLang="en-US" sz="3840" dirty="0"/>
              <a:t>Most blessed, most glorious, </a:t>
            </a:r>
          </a:p>
          <a:p>
            <a:r>
              <a:rPr lang="en-US" altLang="en-US" sz="3840" dirty="0"/>
              <a:t>	the Ancient of Days,</a:t>
            </a:r>
            <a:br>
              <a:rPr lang="en-US" altLang="en-US" sz="3840" dirty="0"/>
            </a:br>
            <a:r>
              <a:rPr lang="en-US" altLang="en-US" sz="3840" dirty="0"/>
              <a:t>Almighty, victorious, </a:t>
            </a:r>
          </a:p>
          <a:p>
            <a:r>
              <a:rPr lang="en-US" altLang="en-US" sz="3840" dirty="0"/>
              <a:t>	Thy great name we praise.</a:t>
            </a:r>
          </a:p>
        </p:txBody>
      </p:sp>
      <p:sp>
        <p:nvSpPr>
          <p:cNvPr id="22531"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22532" name="TextBox 4"/>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1 of 5</a:t>
            </a:r>
          </a:p>
        </p:txBody>
      </p:sp>
      <p:sp>
        <p:nvSpPr>
          <p:cNvPr id="22534" name="Slide Number Placeholder 1"/>
          <p:cNvSpPr>
            <a:spLocks noGrp="1" noChangeArrowheads="1"/>
          </p:cNvSpPr>
          <p:nvPr>
            <p:ph type="sldNum" sz="quarter" idx="10"/>
          </p:nvPr>
        </p:nvSpPr>
        <p:spPr bwMode="auto">
          <a:xfrm>
            <a:off x="11607800" y="6773333"/>
            <a:ext cx="731520" cy="3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F4CB218-3A03-4E8C-95FF-7F078F940CD7}" type="slidenum">
              <a:rPr lang="en-US" altLang="en-US" smtClean="0"/>
              <a:pPr/>
              <a:t>4</a:t>
            </a:fld>
            <a:endParaRPr lang="en-US" altLang="en-US" dirty="0" smtClean="0"/>
          </a:p>
        </p:txBody>
      </p:sp>
    </p:spTree>
    <p:extLst>
      <p:ext uri="{BB962C8B-B14F-4D97-AF65-F5344CB8AC3E}">
        <p14:creationId xmlns:p14="http://schemas.microsoft.com/office/powerpoint/2010/main" val="267063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591561" y="1920240"/>
            <a:ext cx="794003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err="1"/>
              <a:t>Unresting</a:t>
            </a:r>
            <a:r>
              <a:rPr lang="en-US" altLang="en-US" sz="3840" dirty="0"/>
              <a:t>, </a:t>
            </a:r>
            <a:r>
              <a:rPr lang="en-US" altLang="en-US" sz="3840" dirty="0" err="1"/>
              <a:t>unhasting</a:t>
            </a:r>
            <a:r>
              <a:rPr lang="en-US" altLang="en-US" sz="3840" dirty="0"/>
              <a:t>, </a:t>
            </a:r>
          </a:p>
          <a:p>
            <a:r>
              <a:rPr lang="en-US" altLang="en-US" sz="3840" dirty="0"/>
              <a:t>	and silent as light, </a:t>
            </a:r>
            <a:br>
              <a:rPr lang="en-US" altLang="en-US" sz="3840" dirty="0"/>
            </a:br>
            <a:r>
              <a:rPr lang="en-US" altLang="en-US" sz="3840" dirty="0"/>
              <a:t>Nor wanting, nor wasting, </a:t>
            </a:r>
          </a:p>
          <a:p>
            <a:r>
              <a:rPr lang="en-US" altLang="en-US" sz="3840" dirty="0"/>
              <a:t>	Thou </a:t>
            </a:r>
            <a:r>
              <a:rPr lang="en-US" altLang="en-US" sz="3840" dirty="0" err="1"/>
              <a:t>rulest</a:t>
            </a:r>
            <a:r>
              <a:rPr lang="en-US" altLang="en-US" sz="3840" dirty="0"/>
              <a:t> in might:</a:t>
            </a:r>
            <a:br>
              <a:rPr lang="en-US" altLang="en-US" sz="3840" dirty="0"/>
            </a:br>
            <a:r>
              <a:rPr lang="en-US" altLang="en-US" sz="3840" dirty="0"/>
              <a:t>Thy justice, like mountains </a:t>
            </a:r>
          </a:p>
          <a:p>
            <a:r>
              <a:rPr lang="en-US" altLang="en-US" sz="3840" dirty="0"/>
              <a:t>	high soaring above;</a:t>
            </a:r>
            <a:br>
              <a:rPr lang="en-US" altLang="en-US" sz="3840" dirty="0"/>
            </a:br>
            <a:r>
              <a:rPr lang="en-US" altLang="en-US" sz="3840" dirty="0"/>
              <a:t>Thy clouds, which are fountains </a:t>
            </a:r>
          </a:p>
          <a:p>
            <a:r>
              <a:rPr lang="en-US" altLang="en-US" sz="3840" dirty="0"/>
              <a:t>	of goodness and love.</a:t>
            </a:r>
          </a:p>
        </p:txBody>
      </p:sp>
      <p:sp>
        <p:nvSpPr>
          <p:cNvPr id="24579"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24580" name="TextBox 10"/>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2 of 5</a:t>
            </a:r>
          </a:p>
        </p:txBody>
      </p:sp>
      <p:sp>
        <p:nvSpPr>
          <p:cNvPr id="24582" name="Slide Number Placeholder 1"/>
          <p:cNvSpPr>
            <a:spLocks noGrp="1" noChangeArrowheads="1"/>
          </p:cNvSpPr>
          <p:nvPr>
            <p:ph type="sldNum" sz="quarter" idx="10"/>
          </p:nvPr>
        </p:nvSpPr>
        <p:spPr bwMode="auto">
          <a:xfrm>
            <a:off x="11607800" y="6740021"/>
            <a:ext cx="731520" cy="3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EFC3118-FBC0-4B94-8F58-EA8C4C4A8DF4}" type="slidenum">
              <a:rPr lang="en-US" altLang="en-US" smtClean="0"/>
              <a:pPr/>
              <a:t>5</a:t>
            </a:fld>
            <a:endParaRPr lang="en-US" altLang="en-US" smtClean="0"/>
          </a:p>
        </p:txBody>
      </p:sp>
    </p:spTree>
    <p:extLst>
      <p:ext uri="{BB962C8B-B14F-4D97-AF65-F5344CB8AC3E}">
        <p14:creationId xmlns:p14="http://schemas.microsoft.com/office/powerpoint/2010/main" val="32732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591561" y="1920240"/>
            <a:ext cx="794003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To all, life Thou </a:t>
            </a:r>
            <a:r>
              <a:rPr lang="en-US" altLang="en-US" sz="3840" dirty="0" err="1"/>
              <a:t>givest</a:t>
            </a:r>
            <a:r>
              <a:rPr lang="en-US" altLang="en-US" sz="3840" dirty="0"/>
              <a:t>, </a:t>
            </a:r>
          </a:p>
          <a:p>
            <a:r>
              <a:rPr lang="en-US" altLang="en-US" sz="3840" dirty="0"/>
              <a:t>	to both great and small.</a:t>
            </a:r>
            <a:br>
              <a:rPr lang="en-US" altLang="en-US" sz="3840" dirty="0"/>
            </a:br>
            <a:r>
              <a:rPr lang="en-US" altLang="en-US" sz="3840" dirty="0"/>
              <a:t>In all life Thou </a:t>
            </a:r>
            <a:r>
              <a:rPr lang="en-US" altLang="en-US" sz="3840" dirty="0" err="1"/>
              <a:t>livest</a:t>
            </a:r>
            <a:r>
              <a:rPr lang="en-US" altLang="en-US" sz="3840" dirty="0"/>
              <a:t>, </a:t>
            </a:r>
          </a:p>
          <a:p>
            <a:r>
              <a:rPr lang="en-US" altLang="en-US" sz="3840" dirty="0"/>
              <a:t>	the True Life of all.</a:t>
            </a:r>
            <a:br>
              <a:rPr lang="en-US" altLang="en-US" sz="3840" dirty="0"/>
            </a:br>
            <a:r>
              <a:rPr lang="en-US" altLang="en-US" sz="3840" dirty="0"/>
              <a:t>We blossom and flourish </a:t>
            </a:r>
          </a:p>
          <a:p>
            <a:r>
              <a:rPr lang="en-US" altLang="en-US" sz="3840" dirty="0"/>
              <a:t>	like leaves on the tree,</a:t>
            </a:r>
            <a:br>
              <a:rPr lang="en-US" altLang="en-US" sz="3840" dirty="0"/>
            </a:br>
            <a:r>
              <a:rPr lang="en-US" altLang="en-US" sz="3840" dirty="0"/>
              <a:t>Then wither and perish; </a:t>
            </a:r>
          </a:p>
          <a:p>
            <a:r>
              <a:rPr lang="en-US" altLang="en-US" sz="3840" dirty="0"/>
              <a:t>	but naught </a:t>
            </a:r>
            <a:r>
              <a:rPr lang="en-US" altLang="en-US" sz="3840" dirty="0" err="1"/>
              <a:t>changeth</a:t>
            </a:r>
            <a:r>
              <a:rPr lang="en-US" altLang="en-US" sz="3840" dirty="0"/>
              <a:t> Thee. </a:t>
            </a:r>
          </a:p>
        </p:txBody>
      </p:sp>
      <p:sp>
        <p:nvSpPr>
          <p:cNvPr id="26627"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26628" name="TextBox 10"/>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3 of 5</a:t>
            </a:r>
          </a:p>
        </p:txBody>
      </p:sp>
      <p:sp>
        <p:nvSpPr>
          <p:cNvPr id="26630" name="Slide Number Placeholder 1"/>
          <p:cNvSpPr>
            <a:spLocks noGrp="1" noChangeArrowheads="1"/>
          </p:cNvSpPr>
          <p:nvPr>
            <p:ph type="sldNum" sz="quarter" idx="10"/>
          </p:nvPr>
        </p:nvSpPr>
        <p:spPr bwMode="auto">
          <a:xfrm>
            <a:off x="11607800" y="6740021"/>
            <a:ext cx="731520" cy="3687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1814CF7-608B-482A-8A58-89BCC6F52087}" type="slidenum">
              <a:rPr lang="en-US" altLang="en-US" smtClean="0"/>
              <a:pPr/>
              <a:t>6</a:t>
            </a:fld>
            <a:endParaRPr lang="en-US" altLang="en-US" smtClean="0"/>
          </a:p>
        </p:txBody>
      </p:sp>
    </p:spTree>
    <p:extLst>
      <p:ext uri="{BB962C8B-B14F-4D97-AF65-F5344CB8AC3E}">
        <p14:creationId xmlns:p14="http://schemas.microsoft.com/office/powerpoint/2010/main" val="189607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591561" y="1920241"/>
            <a:ext cx="583691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840"/>
              <a:t>Great Father of Glory, </a:t>
            </a:r>
          </a:p>
          <a:p>
            <a:r>
              <a:rPr lang="en-US" altLang="en-US" sz="3840"/>
              <a:t>	pure Father of Light.</a:t>
            </a:r>
            <a:br>
              <a:rPr lang="en-US" altLang="en-US" sz="3840"/>
            </a:br>
            <a:r>
              <a:rPr lang="en-US" altLang="en-US" sz="3840"/>
              <a:t>Thine angels adore Thee, </a:t>
            </a:r>
          </a:p>
          <a:p>
            <a:r>
              <a:rPr lang="en-US" altLang="en-US" sz="3840"/>
              <a:t>	all veiling their sight.</a:t>
            </a:r>
            <a:br>
              <a:rPr lang="en-US" altLang="en-US" sz="3840"/>
            </a:br>
            <a:r>
              <a:rPr lang="en-US" altLang="en-US" sz="3840"/>
              <a:t>All laud we would render, </a:t>
            </a:r>
          </a:p>
          <a:p>
            <a:r>
              <a:rPr lang="en-US" altLang="en-US" sz="3840"/>
              <a:t>	O help us to see: </a:t>
            </a:r>
            <a:br>
              <a:rPr lang="en-US" altLang="en-US" sz="3840"/>
            </a:br>
            <a:r>
              <a:rPr lang="en-US" altLang="en-US" sz="3840"/>
              <a:t>‘Tis only the splendor </a:t>
            </a:r>
          </a:p>
          <a:p>
            <a:r>
              <a:rPr lang="en-US" altLang="en-US" sz="3840"/>
              <a:t>	of light hideth Thee!</a:t>
            </a:r>
          </a:p>
        </p:txBody>
      </p:sp>
      <p:sp>
        <p:nvSpPr>
          <p:cNvPr id="28675"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28676" name="TextBox 10"/>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4 of 5</a:t>
            </a:r>
          </a:p>
        </p:txBody>
      </p:sp>
      <p:sp>
        <p:nvSpPr>
          <p:cNvPr id="28678" name="Slide Number Placeholder 1"/>
          <p:cNvSpPr>
            <a:spLocks noGrp="1" noChangeArrowheads="1"/>
          </p:cNvSpPr>
          <p:nvPr>
            <p:ph type="sldNum" sz="quarter" idx="10"/>
          </p:nvPr>
        </p:nvSpPr>
        <p:spPr bwMode="auto">
          <a:xfrm>
            <a:off x="11639141" y="6708510"/>
            <a:ext cx="731520" cy="3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8EE3B89-AC03-416F-BC97-C66BD627C6D6}" type="slidenum">
              <a:rPr lang="en-US" altLang="en-US" smtClean="0"/>
              <a:pPr/>
              <a:t>7</a:t>
            </a:fld>
            <a:endParaRPr lang="en-US" altLang="en-US" smtClean="0"/>
          </a:p>
        </p:txBody>
      </p:sp>
    </p:spTree>
    <p:extLst>
      <p:ext uri="{BB962C8B-B14F-4D97-AF65-F5344CB8AC3E}">
        <p14:creationId xmlns:p14="http://schemas.microsoft.com/office/powerpoint/2010/main" val="3978740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3586480" y="1920240"/>
            <a:ext cx="7305039"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3840" dirty="0"/>
              <a:t>Immortal, invisible, </a:t>
            </a:r>
          </a:p>
          <a:p>
            <a:r>
              <a:rPr lang="en-US" altLang="en-US" sz="3840" dirty="0"/>
              <a:t>	God only wise,</a:t>
            </a:r>
            <a:br>
              <a:rPr lang="en-US" altLang="en-US" sz="3840" dirty="0"/>
            </a:br>
            <a:r>
              <a:rPr lang="en-US" altLang="en-US" sz="3840" dirty="0"/>
              <a:t>In light inaccessible </a:t>
            </a:r>
          </a:p>
          <a:p>
            <a:r>
              <a:rPr lang="en-US" altLang="en-US" sz="3840" dirty="0"/>
              <a:t>	hid from our eyes,</a:t>
            </a:r>
            <a:br>
              <a:rPr lang="en-US" altLang="en-US" sz="3840" dirty="0"/>
            </a:br>
            <a:r>
              <a:rPr lang="en-US" altLang="en-US" sz="3840" dirty="0"/>
              <a:t>Most blessed, most glorious, </a:t>
            </a:r>
          </a:p>
          <a:p>
            <a:r>
              <a:rPr lang="en-US" altLang="en-US" sz="3840" dirty="0"/>
              <a:t>	the Ancient of Days,</a:t>
            </a:r>
            <a:br>
              <a:rPr lang="en-US" altLang="en-US" sz="3840" dirty="0"/>
            </a:br>
            <a:r>
              <a:rPr lang="en-US" altLang="en-US" sz="3840" dirty="0"/>
              <a:t>Almighty, victorious, </a:t>
            </a:r>
          </a:p>
          <a:p>
            <a:r>
              <a:rPr lang="en-US" altLang="en-US" sz="3840" dirty="0"/>
              <a:t>	Thy great name we praise.</a:t>
            </a:r>
          </a:p>
        </p:txBody>
      </p:sp>
      <p:sp>
        <p:nvSpPr>
          <p:cNvPr id="30723" name="Title 1"/>
          <p:cNvSpPr txBox="1">
            <a:spLocks noChangeArrowheads="1"/>
          </p:cNvSpPr>
          <p:nvPr/>
        </p:nvSpPr>
        <p:spPr bwMode="auto">
          <a:xfrm>
            <a:off x="2113280" y="149013"/>
            <a:ext cx="8778240" cy="1137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24" tIns="48762" rIns="97524" bIns="48762" anchor="ctr"/>
          <a:lstStyle/>
          <a:p>
            <a:pPr algn="ctr" eaLnBrk="1" hangingPunct="1"/>
            <a:r>
              <a:rPr lang="en-US" altLang="en-US" sz="3413" b="1"/>
              <a:t>Immortal, Invisible, </a:t>
            </a:r>
          </a:p>
          <a:p>
            <a:pPr algn="ctr" eaLnBrk="1" hangingPunct="1"/>
            <a:r>
              <a:rPr lang="en-US" altLang="en-US" sz="3413" b="1"/>
              <a:t>God Only Wise</a:t>
            </a:r>
          </a:p>
        </p:txBody>
      </p:sp>
      <p:sp>
        <p:nvSpPr>
          <p:cNvPr id="30724" name="TextBox 4"/>
          <p:cNvSpPr txBox="1">
            <a:spLocks noChangeArrowheads="1"/>
          </p:cNvSpPr>
          <p:nvPr/>
        </p:nvSpPr>
        <p:spPr bwMode="auto">
          <a:xfrm>
            <a:off x="5795328" y="1317414"/>
            <a:ext cx="1415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altLang="en-US"/>
              <a:t>Verse 5 of 5</a:t>
            </a:r>
          </a:p>
        </p:txBody>
      </p:sp>
      <p:sp>
        <p:nvSpPr>
          <p:cNvPr id="30726" name="Slide Number Placeholder 1"/>
          <p:cNvSpPr>
            <a:spLocks noGrp="1" noChangeArrowheads="1"/>
          </p:cNvSpPr>
          <p:nvPr>
            <p:ph type="sldNum" sz="quarter" idx="10"/>
          </p:nvPr>
        </p:nvSpPr>
        <p:spPr bwMode="auto">
          <a:xfrm>
            <a:off x="11607800" y="6752721"/>
            <a:ext cx="731520" cy="3894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E93034B-FAD3-4065-8E5D-54695E94221D}" type="slidenum">
              <a:rPr lang="en-US" altLang="en-US" smtClean="0"/>
              <a:pPr/>
              <a:t>8</a:t>
            </a:fld>
            <a:endParaRPr lang="en-US" altLang="en-US" smtClean="0"/>
          </a:p>
        </p:txBody>
      </p:sp>
    </p:spTree>
    <p:extLst>
      <p:ext uri="{BB962C8B-B14F-4D97-AF65-F5344CB8AC3E}">
        <p14:creationId xmlns:p14="http://schemas.microsoft.com/office/powerpoint/2010/main" val="29745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5120" dirty="0"/>
              <a:t>Our Study of Isaiah</a:t>
            </a:r>
          </a:p>
        </p:txBody>
      </p:sp>
      <p:sp>
        <p:nvSpPr>
          <p:cNvPr id="3" name="Content Placeholder 2"/>
          <p:cNvSpPr>
            <a:spLocks noGrp="1"/>
          </p:cNvSpPr>
          <p:nvPr>
            <p:ph idx="1"/>
          </p:nvPr>
        </p:nvSpPr>
        <p:spPr>
          <a:xfrm>
            <a:off x="619276" y="1676400"/>
            <a:ext cx="12207724" cy="4800600"/>
          </a:xfrm>
        </p:spPr>
        <p:txBody>
          <a:bodyPr/>
          <a:lstStyle/>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Last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50, Israel's Sin and the Servant's Obedience</a:t>
            </a: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Verse:  Isaiah 50:4</a:t>
            </a:r>
          </a:p>
          <a:p>
            <a:pPr marL="717340" lvl="1" indent="-365771">
              <a:spcBef>
                <a:spcPts val="0"/>
              </a:spcBef>
              <a:spcAft>
                <a:spcPts val="0"/>
              </a:spcAft>
              <a:defRPr/>
            </a:pPr>
            <a:r>
              <a:rPr lang="en-US" altLang="en-US" sz="2800" b="1" i="1" dirty="0">
                <a:solidFill>
                  <a:schemeClr val="tx1">
                    <a:lumMod val="75000"/>
                    <a:lumOff val="25000"/>
                  </a:schemeClr>
                </a:solidFill>
                <a:latin typeface="+mn-lt"/>
                <a:cs typeface="Arial" panose="020B0604020202020204" pitchFamily="34" charset="0"/>
              </a:rPr>
              <a:t>Dr. Constable’s Notes, 2023 Ed., pp. 348-355; </a:t>
            </a:r>
            <a:r>
              <a:rPr lang="en-US" altLang="en-US" sz="2800" b="1" i="1" dirty="0" err="1">
                <a:solidFill>
                  <a:schemeClr val="tx1">
                    <a:lumMod val="75000"/>
                    <a:lumOff val="25000"/>
                  </a:schemeClr>
                </a:solidFill>
                <a:latin typeface="+mn-lt"/>
                <a:cs typeface="Arial" panose="020B0604020202020204" pitchFamily="34" charset="0"/>
              </a:rPr>
              <a:t>Motyer</a:t>
            </a:r>
            <a:r>
              <a:rPr lang="en-US" altLang="en-US" sz="2800" b="1" i="1" dirty="0">
                <a:solidFill>
                  <a:schemeClr val="tx1">
                    <a:lumMod val="75000"/>
                    <a:lumOff val="25000"/>
                  </a:schemeClr>
                </a:solidFill>
                <a:latin typeface="+mn-lt"/>
                <a:cs typeface="Arial" panose="020B0604020202020204" pitchFamily="34" charset="0"/>
              </a:rPr>
              <a:t>, pp. 396-401.</a:t>
            </a:r>
          </a:p>
          <a:p>
            <a:pPr marL="365771" indent="-365771">
              <a:spcBef>
                <a:spcPts val="0"/>
              </a:spcBef>
              <a:spcAft>
                <a:spcPts val="0"/>
              </a:spcAft>
              <a:defRPr/>
            </a:pPr>
            <a:endParaRPr lang="fr-FR" altLang="en-US" sz="1600" b="1" dirty="0">
              <a:latin typeface="+mn-lt"/>
              <a:cs typeface="Arial" panose="020B0604020202020204" pitchFamily="34" charset="0"/>
            </a:endParaRPr>
          </a:p>
          <a:p>
            <a:pPr>
              <a:spcBef>
                <a:spcPts val="0"/>
              </a:spcBef>
              <a:spcAft>
                <a:spcPts val="0"/>
              </a:spcAft>
              <a:defRPr/>
            </a:pPr>
            <a:r>
              <a:rPr lang="fr-FR" altLang="en-US" sz="3200" b="1" dirty="0" smtClean="0">
                <a:solidFill>
                  <a:schemeClr val="tx1">
                    <a:lumMod val="75000"/>
                    <a:lumOff val="25000"/>
                  </a:schemeClr>
                </a:solidFill>
                <a:latin typeface="+mn-lt"/>
                <a:cs typeface="Arial" panose="020B0604020202020204" pitchFamily="34" charset="0"/>
              </a:rPr>
              <a:t>This Meeting:</a:t>
            </a:r>
            <a:endParaRPr lang="fr-FR" altLang="en-US" sz="32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Isaiah </a:t>
            </a:r>
            <a:r>
              <a:rPr lang="en-US" altLang="en-US" sz="2800" b="1" dirty="0" smtClean="0">
                <a:solidFill>
                  <a:schemeClr val="tx1">
                    <a:lumMod val="75000"/>
                    <a:lumOff val="25000"/>
                  </a:schemeClr>
                </a:solidFill>
                <a:latin typeface="+mn-lt"/>
                <a:cs typeface="Arial" panose="020B0604020202020204" pitchFamily="34" charset="0"/>
              </a:rPr>
              <a:t>51, The Lord’s Comfort/The Remnant to be Exalted</a:t>
            </a:r>
          </a:p>
          <a:p>
            <a:pPr marL="1096325" lvl="2" indent="-365771">
              <a:spcBef>
                <a:spcPts val="0"/>
              </a:spcBef>
              <a:spcAft>
                <a:spcPts val="0"/>
              </a:spcAft>
              <a:defRPr/>
            </a:pPr>
            <a:r>
              <a:rPr lang="en-US" altLang="en-US" sz="2400" i="1" dirty="0" smtClean="0">
                <a:solidFill>
                  <a:schemeClr val="tx1">
                    <a:lumMod val="75000"/>
                    <a:lumOff val="25000"/>
                  </a:schemeClr>
                </a:solidFill>
                <a:latin typeface="+mn-lt"/>
                <a:cs typeface="Arial" panose="020B0604020202020204" pitchFamily="34" charset="0"/>
              </a:rPr>
              <a:t>NOTE: Many Outlines carry the </a:t>
            </a:r>
            <a:r>
              <a:rPr lang="en-US" altLang="en-US" sz="2400" i="1" dirty="0" err="1" smtClean="0">
                <a:solidFill>
                  <a:schemeClr val="tx1">
                    <a:lumMod val="75000"/>
                    <a:lumOff val="25000"/>
                  </a:schemeClr>
                </a:solidFill>
                <a:latin typeface="+mn-lt"/>
                <a:cs typeface="Arial" panose="020B0604020202020204" pitchFamily="34" charset="0"/>
              </a:rPr>
              <a:t>Pericope</a:t>
            </a:r>
            <a:r>
              <a:rPr lang="en-US" altLang="en-US" sz="2400" i="1" dirty="0" smtClean="0">
                <a:solidFill>
                  <a:schemeClr val="tx1">
                    <a:lumMod val="75000"/>
                    <a:lumOff val="25000"/>
                  </a:schemeClr>
                </a:solidFill>
                <a:latin typeface="+mn-lt"/>
                <a:cs typeface="Arial" panose="020B0604020202020204" pitchFamily="34" charset="0"/>
              </a:rPr>
              <a:t>/Theme through Isaiah 52:12 </a:t>
            </a:r>
            <a:endParaRPr lang="en-US" altLang="en-US" sz="2400" i="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a:solidFill>
                  <a:schemeClr val="tx1">
                    <a:lumMod val="75000"/>
                    <a:lumOff val="25000"/>
                  </a:schemeClr>
                </a:solidFill>
                <a:latin typeface="+mn-lt"/>
                <a:cs typeface="Arial" panose="020B0604020202020204" pitchFamily="34" charset="0"/>
              </a:rPr>
              <a:t>Memory </a:t>
            </a:r>
            <a:r>
              <a:rPr lang="en-US" altLang="en-US" sz="2800" b="1" dirty="0" smtClean="0">
                <a:solidFill>
                  <a:schemeClr val="tx1">
                    <a:lumMod val="75000"/>
                    <a:lumOff val="25000"/>
                  </a:schemeClr>
                </a:solidFill>
                <a:latin typeface="+mn-lt"/>
                <a:cs typeface="Arial" panose="020B0604020202020204" pitchFamily="34" charset="0"/>
              </a:rPr>
              <a:t>Verse: Isaiah 51:11</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i="1" dirty="0" smtClean="0">
                <a:solidFill>
                  <a:schemeClr val="tx1">
                    <a:lumMod val="75000"/>
                    <a:lumOff val="25000"/>
                  </a:schemeClr>
                </a:solidFill>
                <a:latin typeface="+mn-lt"/>
                <a:cs typeface="Arial" panose="020B0604020202020204" pitchFamily="34" charset="0"/>
              </a:rPr>
              <a:t>Dr. Constable’s Notes, 2023 Ed</a:t>
            </a:r>
            <a:r>
              <a:rPr lang="en-US" altLang="en-US" sz="2800" b="1" dirty="0" smtClean="0">
                <a:solidFill>
                  <a:schemeClr val="tx1">
                    <a:lumMod val="75000"/>
                    <a:lumOff val="25000"/>
                  </a:schemeClr>
                </a:solidFill>
                <a:latin typeface="+mn-lt"/>
                <a:cs typeface="Arial" panose="020B0604020202020204" pitchFamily="34" charset="0"/>
              </a:rPr>
              <a:t>., </a:t>
            </a:r>
            <a:r>
              <a:rPr lang="en-US" altLang="en-US" sz="2800" b="1" dirty="0">
                <a:solidFill>
                  <a:schemeClr val="tx1">
                    <a:lumMod val="75000"/>
                    <a:lumOff val="25000"/>
                  </a:schemeClr>
                </a:solidFill>
                <a:latin typeface="+mn-lt"/>
                <a:cs typeface="Arial" panose="020B0604020202020204" pitchFamily="34" charset="0"/>
              </a:rPr>
              <a:t>pp</a:t>
            </a:r>
            <a:r>
              <a:rPr lang="en-US" altLang="en-US" sz="2800" b="1" dirty="0" smtClean="0">
                <a:solidFill>
                  <a:schemeClr val="tx1">
                    <a:lumMod val="75000"/>
                    <a:lumOff val="25000"/>
                  </a:schemeClr>
                </a:solidFill>
                <a:latin typeface="+mn-lt"/>
                <a:cs typeface="Arial" panose="020B0604020202020204" pitchFamily="34" charset="0"/>
              </a:rPr>
              <a:t>. 355-363; </a:t>
            </a:r>
            <a:r>
              <a:rPr lang="en-US" altLang="en-US" sz="2800" b="1" i="1" dirty="0">
                <a:solidFill>
                  <a:schemeClr val="tx1">
                    <a:lumMod val="75000"/>
                    <a:lumOff val="25000"/>
                  </a:schemeClr>
                </a:solidFill>
                <a:latin typeface="+mn-lt"/>
                <a:cs typeface="Arial" panose="020B0604020202020204" pitchFamily="34" charset="0"/>
              </a:rPr>
              <a:t>Motyer</a:t>
            </a:r>
            <a:r>
              <a:rPr lang="en-US" altLang="en-US" sz="2800" b="1" dirty="0">
                <a:solidFill>
                  <a:schemeClr val="tx1">
                    <a:lumMod val="75000"/>
                    <a:lumOff val="25000"/>
                  </a:schemeClr>
                </a:solidFill>
                <a:latin typeface="+mn-lt"/>
                <a:cs typeface="Arial" panose="020B0604020202020204" pitchFamily="34" charset="0"/>
              </a:rPr>
              <a:t>, pp. </a:t>
            </a:r>
            <a:r>
              <a:rPr lang="en-US" altLang="en-US" sz="2800" b="1" dirty="0" smtClean="0">
                <a:solidFill>
                  <a:schemeClr val="tx1">
                    <a:lumMod val="75000"/>
                    <a:lumOff val="25000"/>
                  </a:schemeClr>
                </a:solidFill>
                <a:latin typeface="+mn-lt"/>
                <a:cs typeface="Arial" panose="020B0604020202020204" pitchFamily="34" charset="0"/>
              </a:rPr>
              <a:t>402-415</a:t>
            </a:r>
            <a:endParaRPr lang="en-US" altLang="en-US" sz="2800" b="1" dirty="0">
              <a:solidFill>
                <a:schemeClr val="tx1">
                  <a:lumMod val="75000"/>
                  <a:lumOff val="25000"/>
                </a:schemeClr>
              </a:solidFill>
              <a:latin typeface="+mn-lt"/>
              <a:cs typeface="Arial" panose="020B0604020202020204" pitchFamily="34" charset="0"/>
            </a:endParaRPr>
          </a:p>
          <a:p>
            <a:pPr marL="717340" lvl="1" indent="-365771">
              <a:spcBef>
                <a:spcPts val="0"/>
              </a:spcBef>
              <a:spcAft>
                <a:spcPts val="0"/>
              </a:spcAft>
              <a:defRPr/>
            </a:pPr>
            <a:r>
              <a:rPr lang="en-US" altLang="en-US" sz="2800" b="1" dirty="0" smtClean="0">
                <a:solidFill>
                  <a:schemeClr val="tx1">
                    <a:lumMod val="75000"/>
                    <a:lumOff val="25000"/>
                  </a:schemeClr>
                </a:solidFill>
                <a:latin typeface="+mn-lt"/>
                <a:cs typeface="Arial" panose="020B0604020202020204" pitchFamily="34" charset="0"/>
              </a:rPr>
              <a:t>Refreshment Host: Group </a:t>
            </a:r>
            <a:r>
              <a:rPr lang="en-US" altLang="en-US" sz="2800" b="1" dirty="0">
                <a:solidFill>
                  <a:schemeClr val="tx1">
                    <a:lumMod val="75000"/>
                    <a:lumOff val="25000"/>
                  </a:schemeClr>
                </a:solidFill>
                <a:latin typeface="+mn-lt"/>
                <a:cs typeface="Arial" panose="020B0604020202020204" pitchFamily="34" charset="0"/>
              </a:rPr>
              <a:t>G</a:t>
            </a:r>
            <a:r>
              <a:rPr lang="en-US" altLang="en-US" sz="2800" b="1" dirty="0" smtClean="0">
                <a:solidFill>
                  <a:schemeClr val="tx1">
                    <a:lumMod val="75000"/>
                    <a:lumOff val="25000"/>
                  </a:schemeClr>
                </a:solidFill>
                <a:latin typeface="+mn-lt"/>
                <a:cs typeface="Arial" panose="020B0604020202020204" pitchFamily="34" charset="0"/>
              </a:rPr>
              <a:t> </a:t>
            </a:r>
            <a:endParaRPr lang="en-US" altLang="en-US" sz="2800" b="1" dirty="0">
              <a:solidFill>
                <a:schemeClr val="tx1">
                  <a:lumMod val="75000"/>
                  <a:lumOff val="25000"/>
                </a:schemeClr>
              </a:solidFill>
              <a:latin typeface="+mn-lt"/>
              <a:cs typeface="Arial" panose="020B0604020202020204" pitchFamily="34" charset="0"/>
            </a:endParaRPr>
          </a:p>
        </p:txBody>
      </p:sp>
      <p:sp>
        <p:nvSpPr>
          <p:cNvPr id="27654" name="Slide Number Placeholder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06994E-5FDD-4F8B-8F28-6054427B3D31}" type="slidenum">
              <a:rPr lang="en-US" altLang="en-US"/>
              <a:pPr/>
              <a:t>9</a:t>
            </a:fld>
            <a:endParaRPr lang="en-US" altLang="en-US" dirty="0"/>
          </a:p>
        </p:txBody>
      </p:sp>
    </p:spTree>
    <p:extLst>
      <p:ext uri="{BB962C8B-B14F-4D97-AF65-F5344CB8AC3E}">
        <p14:creationId xmlns:p14="http://schemas.microsoft.com/office/powerpoint/2010/main" val="45821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34687</TotalTime>
  <Words>2845</Words>
  <Application>Microsoft Office PowerPoint</Application>
  <PresentationFormat>Custom</PresentationFormat>
  <Paragraphs>360</Paragraphs>
  <Slides>34</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MS PGothic</vt:lpstr>
      <vt:lpstr>Arial</vt:lpstr>
      <vt:lpstr>Calibri</vt:lpstr>
      <vt:lpstr>Cambria</vt:lpstr>
      <vt:lpstr>Courier New</vt:lpstr>
      <vt:lpstr>Garamond</vt:lpstr>
      <vt:lpstr>Times New Roman</vt:lpstr>
      <vt:lpstr>Wingdings</vt:lpstr>
      <vt:lpstr>Edge</vt:lpstr>
      <vt:lpstr>Office Theme</vt:lpstr>
      <vt:lpstr>WELCOME  TO  THE  MOB!</vt:lpstr>
      <vt:lpstr>Announcements</vt:lpstr>
      <vt:lpstr>Please Rise</vt:lpstr>
      <vt:lpstr>PowerPoint Presentation</vt:lpstr>
      <vt:lpstr>PowerPoint Presentation</vt:lpstr>
      <vt:lpstr>PowerPoint Presentation</vt:lpstr>
      <vt:lpstr>PowerPoint Presentation</vt:lpstr>
      <vt:lpstr>PowerPoint Presentation</vt:lpstr>
      <vt:lpstr>Our Study of Isaiah</vt:lpstr>
      <vt:lpstr>Memory Verse</vt:lpstr>
      <vt:lpstr>Isaiah Outline</vt:lpstr>
      <vt:lpstr>Conclusion – Isaiah 50 Lesson</vt:lpstr>
      <vt:lpstr>Genre Form and Messaging</vt:lpstr>
      <vt:lpstr>Isaiah 51 Translation Pericopes</vt:lpstr>
      <vt:lpstr>Imperatives!</vt:lpstr>
      <vt:lpstr>Isaiah 51:1-3</vt:lpstr>
      <vt:lpstr>Isaiah 51:4-6</vt:lpstr>
      <vt:lpstr>Isaiah 51:7-8</vt:lpstr>
      <vt:lpstr>Isaiah 51:9-11</vt:lpstr>
      <vt:lpstr>Isaiah 51:12-16</vt:lpstr>
      <vt:lpstr>Isaiah 51:17-20</vt:lpstr>
      <vt:lpstr>Isaiah 51:21-23</vt:lpstr>
      <vt:lpstr>Key Things to Consider </vt:lpstr>
      <vt:lpstr>Application</vt:lpstr>
      <vt:lpstr>Discussion and Application</vt:lpstr>
      <vt:lpstr>Chapter 51 Questions</vt:lpstr>
      <vt:lpstr>Chapter 51 Questions</vt:lpstr>
      <vt:lpstr>Our Study of Isaiah</vt:lpstr>
      <vt:lpstr>Isaiah Bible Study Schedule  for Fall 2023 – Spring 2024 as of September 2023</vt:lpstr>
      <vt:lpstr>Backup</vt:lpstr>
      <vt:lpstr>Isaiah Bible Study Schedule  for Fall 2023 – Spring 2024 as of September 2023</vt:lpstr>
      <vt:lpstr>Isaiah Bible Study Schedule  for Fall 2023 – Spring 2024 as of September 2023</vt:lpstr>
      <vt:lpstr>Isaiah 51 – Constable Outline</vt:lpstr>
      <vt:lpstr>NT References of Isaiah 51</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Kirk Streitmater</dc:creator>
  <cp:lastModifiedBy>Streitmater, Kirk J.</cp:lastModifiedBy>
  <cp:revision>591</cp:revision>
  <cp:lastPrinted>2023-09-09T17:18:36Z</cp:lastPrinted>
  <dcterms:created xsi:type="dcterms:W3CDTF">2006-08-27T02:03:17Z</dcterms:created>
  <dcterms:modified xsi:type="dcterms:W3CDTF">2024-01-09T12:31:43Z</dcterms:modified>
</cp:coreProperties>
</file>