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47"/>
  </p:notesMasterIdLst>
  <p:handoutMasterIdLst>
    <p:handoutMasterId r:id="rId48"/>
  </p:handoutMasterIdLst>
  <p:sldIdLst>
    <p:sldId id="1310" r:id="rId8"/>
    <p:sldId id="1514" r:id="rId9"/>
    <p:sldId id="1313" r:id="rId10"/>
    <p:sldId id="1535" r:id="rId11"/>
    <p:sldId id="1534" r:id="rId12"/>
    <p:sldId id="1536" r:id="rId13"/>
    <p:sldId id="1533" r:id="rId14"/>
    <p:sldId id="1537" r:id="rId15"/>
    <p:sldId id="1341" r:id="rId16"/>
    <p:sldId id="1339" r:id="rId17"/>
    <p:sldId id="508" r:id="rId18"/>
    <p:sldId id="1506" r:id="rId19"/>
    <p:sldId id="1543" r:id="rId20"/>
    <p:sldId id="1530" r:id="rId21"/>
    <p:sldId id="1531" r:id="rId22"/>
    <p:sldId id="1545" r:id="rId23"/>
    <p:sldId id="1435" r:id="rId24"/>
    <p:sldId id="1436" r:id="rId25"/>
    <p:sldId id="1544" r:id="rId26"/>
    <p:sldId id="1550" r:id="rId27"/>
    <p:sldId id="1538" r:id="rId28"/>
    <p:sldId id="1546" r:id="rId29"/>
    <p:sldId id="1551" r:id="rId30"/>
    <p:sldId id="1547" r:id="rId31"/>
    <p:sldId id="1539" r:id="rId32"/>
    <p:sldId id="1548" r:id="rId33"/>
    <p:sldId id="1554" r:id="rId34"/>
    <p:sldId id="1540" r:id="rId35"/>
    <p:sldId id="1549" r:id="rId36"/>
    <p:sldId id="1552" r:id="rId37"/>
    <p:sldId id="1541" r:id="rId38"/>
    <p:sldId id="1553" r:id="rId39"/>
    <p:sldId id="1542" r:id="rId40"/>
    <p:sldId id="1480" r:id="rId41"/>
    <p:sldId id="1330" r:id="rId42"/>
    <p:sldId id="1332" r:id="rId43"/>
    <p:sldId id="1468" r:id="rId44"/>
    <p:sldId id="1331" r:id="rId45"/>
    <p:sldId id="1189" r:id="rId46"/>
  </p:sldIdLst>
  <p:sldSz cx="12192000" cy="6858000"/>
  <p:notesSz cx="7102475" cy="9388475"/>
  <p:embeddedFontLs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69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6" autoAdjust="0"/>
    <p:restoredTop sz="88819" autoAdjust="0"/>
  </p:normalViewPr>
  <p:slideViewPr>
    <p:cSldViewPr snapToGrid="0" showGuides="1">
      <p:cViewPr>
        <p:scale>
          <a:sx n="110" d="100"/>
          <a:sy n="110" d="100"/>
        </p:scale>
        <p:origin x="200" y="456"/>
      </p:cViewPr>
      <p:guideLst>
        <p:guide orient="horz" pos="1920"/>
        <p:guide pos="3696"/>
      </p:guideLst>
    </p:cSldViewPr>
  </p:slideViewPr>
  <p:outlineViewPr>
    <p:cViewPr>
      <p:scale>
        <a:sx n="33" d="100"/>
        <a:sy n="33" d="100"/>
      </p:scale>
      <p:origin x="0" y="-7556"/>
    </p:cViewPr>
  </p:outlineViewPr>
  <p:notesTextViewPr>
    <p:cViewPr>
      <p:scale>
        <a:sx n="1" d="1"/>
        <a:sy n="1" d="1"/>
      </p:scale>
      <p:origin x="0" y="0"/>
    </p:cViewPr>
  </p:notesTextViewPr>
  <p:notesViewPr>
    <p:cSldViewPr snapToGrid="0" showGuides="1">
      <p:cViewPr varScale="1">
        <p:scale>
          <a:sx n="70" d="100"/>
          <a:sy n="70" d="100"/>
        </p:scale>
        <p:origin x="2836" y="5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 Turk" userId="07228ad85b9b2d7f" providerId="LiveId" clId="{1497C79D-9BFC-4147-A390-1FB396F122AE}"/>
    <pc:docChg chg="custSel addSld modSld">
      <pc:chgData name="Rod Turk" userId="07228ad85b9b2d7f" providerId="LiveId" clId="{1497C79D-9BFC-4147-A390-1FB396F122AE}" dt="2023-01-13T20:11:57.450" v="74" actId="20577"/>
      <pc:docMkLst>
        <pc:docMk/>
      </pc:docMkLst>
      <pc:sldChg chg="modNotesTx">
        <pc:chgData name="Rod Turk" userId="07228ad85b9b2d7f" providerId="LiveId" clId="{1497C79D-9BFC-4147-A390-1FB396F122AE}" dt="2023-01-13T20:11:57.450" v="74" actId="20577"/>
        <pc:sldMkLst>
          <pc:docMk/>
          <pc:sldMk cId="0" sldId="1312"/>
        </pc:sldMkLst>
      </pc:sldChg>
      <pc:sldChg chg="modNotesTx">
        <pc:chgData name="Rod Turk" userId="07228ad85b9b2d7f" providerId="LiveId" clId="{1497C79D-9BFC-4147-A390-1FB396F122AE}" dt="2023-01-13T19:34:00.793" v="4" actId="6549"/>
        <pc:sldMkLst>
          <pc:docMk/>
          <pc:sldMk cId="0" sldId="1440"/>
        </pc:sldMkLst>
      </pc:sldChg>
      <pc:sldChg chg="modNotesTx">
        <pc:chgData name="Rod Turk" userId="07228ad85b9b2d7f" providerId="LiveId" clId="{1497C79D-9BFC-4147-A390-1FB396F122AE}" dt="2023-01-13T19:34:16.501" v="6" actId="6549"/>
        <pc:sldMkLst>
          <pc:docMk/>
          <pc:sldMk cId="0" sldId="1441"/>
        </pc:sldMkLst>
      </pc:sldChg>
      <pc:sldChg chg="modNotesTx">
        <pc:chgData name="Rod Turk" userId="07228ad85b9b2d7f" providerId="LiveId" clId="{1497C79D-9BFC-4147-A390-1FB396F122AE}" dt="2023-01-13T19:33:36.076" v="2" actId="6549"/>
        <pc:sldMkLst>
          <pc:docMk/>
          <pc:sldMk cId="0" sldId="1446"/>
        </pc:sldMkLst>
      </pc:sldChg>
      <pc:sldChg chg="modNotesTx">
        <pc:chgData name="Rod Turk" userId="07228ad85b9b2d7f" providerId="LiveId" clId="{1497C79D-9BFC-4147-A390-1FB396F122AE}" dt="2023-01-13T19:34:23.213" v="7" actId="6549"/>
        <pc:sldMkLst>
          <pc:docMk/>
          <pc:sldMk cId="0" sldId="1447"/>
        </pc:sldMkLst>
      </pc:sldChg>
      <pc:sldChg chg="modNotesTx">
        <pc:chgData name="Rod Turk" userId="07228ad85b9b2d7f" providerId="LiveId" clId="{1497C79D-9BFC-4147-A390-1FB396F122AE}" dt="2023-01-13T19:34:06.523" v="5" actId="6549"/>
        <pc:sldMkLst>
          <pc:docMk/>
          <pc:sldMk cId="1348387706" sldId="1503"/>
        </pc:sldMkLst>
      </pc:sldChg>
      <pc:sldChg chg="modNotesTx">
        <pc:chgData name="Rod Turk" userId="07228ad85b9b2d7f" providerId="LiveId" clId="{1497C79D-9BFC-4147-A390-1FB396F122AE}" dt="2023-01-13T19:33:19.468" v="1" actId="6549"/>
        <pc:sldMkLst>
          <pc:docMk/>
          <pc:sldMk cId="0" sldId="1506"/>
        </pc:sldMkLst>
      </pc:sldChg>
      <pc:sldChg chg="modNotesTx">
        <pc:chgData name="Rod Turk" userId="07228ad85b9b2d7f" providerId="LiveId" clId="{1497C79D-9BFC-4147-A390-1FB396F122AE}" dt="2023-01-13T19:34:35.423" v="8" actId="6549"/>
        <pc:sldMkLst>
          <pc:docMk/>
          <pc:sldMk cId="2976018672" sldId="1511"/>
        </pc:sldMkLst>
      </pc:sldChg>
      <pc:sldChg chg="modNotesTx">
        <pc:chgData name="Rod Turk" userId="07228ad85b9b2d7f" providerId="LiveId" clId="{1497C79D-9BFC-4147-A390-1FB396F122AE}" dt="2023-01-13T19:33:48.344" v="3" actId="6549"/>
        <pc:sldMkLst>
          <pc:docMk/>
          <pc:sldMk cId="475293267" sldId="1520"/>
        </pc:sldMkLst>
      </pc:sldChg>
      <pc:sldChg chg="addSp delSp modSp new mod modNotesTx">
        <pc:chgData name="Rod Turk" userId="07228ad85b9b2d7f" providerId="LiveId" clId="{1497C79D-9BFC-4147-A390-1FB396F122AE}" dt="2023-01-13T20:03:58.949" v="41"/>
        <pc:sldMkLst>
          <pc:docMk/>
          <pc:sldMk cId="1498320768" sldId="1530"/>
        </pc:sldMkLst>
        <pc:spChg chg="del">
          <ac:chgData name="Rod Turk" userId="07228ad85b9b2d7f" providerId="LiveId" clId="{1497C79D-9BFC-4147-A390-1FB396F122AE}" dt="2023-01-13T20:00:44.473" v="23" actId="26606"/>
          <ac:spMkLst>
            <pc:docMk/>
            <pc:sldMk cId="1498320768" sldId="1530"/>
            <ac:spMk id="2" creationId="{FB800ECC-DAE3-7599-7576-42CC8F565E54}"/>
          </ac:spMkLst>
        </pc:spChg>
        <pc:spChg chg="del">
          <ac:chgData name="Rod Turk" userId="07228ad85b9b2d7f" providerId="LiveId" clId="{1497C79D-9BFC-4147-A390-1FB396F122AE}" dt="2023-01-13T20:00:14.197" v="10"/>
          <ac:spMkLst>
            <pc:docMk/>
            <pc:sldMk cId="1498320768" sldId="1530"/>
            <ac:spMk id="3" creationId="{AD554920-43F6-2E5F-39E8-EE2CC25D5745}"/>
          </ac:spMkLst>
        </pc:spChg>
        <pc:spChg chg="del mod">
          <ac:chgData name="Rod Turk" userId="07228ad85b9b2d7f" providerId="LiveId" clId="{1497C79D-9BFC-4147-A390-1FB396F122AE}" dt="2023-01-13T20:00:37.259" v="21" actId="478"/>
          <ac:spMkLst>
            <pc:docMk/>
            <pc:sldMk cId="1498320768" sldId="1530"/>
            <ac:spMk id="4" creationId="{DDA434B5-0ABB-B2DE-2E76-9C6BACD68C45}"/>
          </ac:spMkLst>
        </pc:spChg>
        <pc:spChg chg="del">
          <ac:chgData name="Rod Turk" userId="07228ad85b9b2d7f" providerId="LiveId" clId="{1497C79D-9BFC-4147-A390-1FB396F122AE}" dt="2023-01-13T20:00:42.093" v="22" actId="478"/>
          <ac:spMkLst>
            <pc:docMk/>
            <pc:sldMk cId="1498320768" sldId="1530"/>
            <ac:spMk id="5" creationId="{973D0948-101D-208D-36FF-12F73500B8A5}"/>
          </ac:spMkLst>
        </pc:spChg>
        <pc:spChg chg="mod">
          <ac:chgData name="Rod Turk" userId="07228ad85b9b2d7f" providerId="LiveId" clId="{1497C79D-9BFC-4147-A390-1FB396F122AE}" dt="2023-01-13T20:00:44.473" v="23" actId="26606"/>
          <ac:spMkLst>
            <pc:docMk/>
            <pc:sldMk cId="1498320768" sldId="1530"/>
            <ac:spMk id="6" creationId="{474BA3E9-F0D9-6063-DE27-EDFBDEFD02C0}"/>
          </ac:spMkLst>
        </pc:spChg>
        <pc:spChg chg="add del mod">
          <ac:chgData name="Rod Turk" userId="07228ad85b9b2d7f" providerId="LiveId" clId="{1497C79D-9BFC-4147-A390-1FB396F122AE}" dt="2023-01-13T20:01:30.465" v="30"/>
          <ac:spMkLst>
            <pc:docMk/>
            <pc:sldMk cId="1498320768" sldId="1530"/>
            <ac:spMk id="8" creationId="{CF4366C6-7803-AD5B-031D-220A6413C281}"/>
          </ac:spMkLst>
        </pc:spChg>
        <pc:spChg chg="add del mod">
          <ac:chgData name="Rod Turk" userId="07228ad85b9b2d7f" providerId="LiveId" clId="{1497C79D-9BFC-4147-A390-1FB396F122AE}" dt="2023-01-13T20:01:10.450" v="28" actId="478"/>
          <ac:spMkLst>
            <pc:docMk/>
            <pc:sldMk cId="1498320768" sldId="1530"/>
            <ac:spMk id="12" creationId="{59EFFB1C-C0DC-577B-A7D6-F6E65BFF50C1}"/>
          </ac:spMkLst>
        </pc:spChg>
        <pc:spChg chg="add del mod">
          <ac:chgData name="Rod Turk" userId="07228ad85b9b2d7f" providerId="LiveId" clId="{1497C79D-9BFC-4147-A390-1FB396F122AE}" dt="2023-01-13T20:00:54.653" v="25" actId="478"/>
          <ac:spMkLst>
            <pc:docMk/>
            <pc:sldMk cId="1498320768" sldId="1530"/>
            <ac:spMk id="14" creationId="{18C0CFB4-2DA8-BB53-5989-2B4FB8A0155D}"/>
          </ac:spMkLst>
        </pc:spChg>
        <pc:spChg chg="add del">
          <ac:chgData name="Rod Turk" userId="07228ad85b9b2d7f" providerId="LiveId" clId="{1497C79D-9BFC-4147-A390-1FB396F122AE}" dt="2023-01-13T20:00:59.110" v="26" actId="478"/>
          <ac:spMkLst>
            <pc:docMk/>
            <pc:sldMk cId="1498320768" sldId="1530"/>
            <ac:spMk id="16" creationId="{56533393-83A1-58E4-10FB-50C45601C774}"/>
          </ac:spMkLst>
        </pc:spChg>
        <pc:picChg chg="add del mod">
          <ac:chgData name="Rod Turk" userId="07228ad85b9b2d7f" providerId="LiveId" clId="{1497C79D-9BFC-4147-A390-1FB396F122AE}" dt="2023-01-13T20:01:28.360" v="29" actId="478"/>
          <ac:picMkLst>
            <pc:docMk/>
            <pc:sldMk cId="1498320768" sldId="1530"/>
            <ac:picMk id="7" creationId="{3A7CD73F-4B1D-4680-B160-108618DDFA7D}"/>
          </ac:picMkLst>
        </pc:picChg>
        <pc:picChg chg="add mod">
          <ac:chgData name="Rod Turk" userId="07228ad85b9b2d7f" providerId="LiveId" clId="{1497C79D-9BFC-4147-A390-1FB396F122AE}" dt="2023-01-13T20:01:54.538" v="36" actId="1076"/>
          <ac:picMkLst>
            <pc:docMk/>
            <pc:sldMk cId="1498320768" sldId="1530"/>
            <ac:picMk id="9" creationId="{CADC7AFB-8949-2100-9FEC-CD81BD948F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AC516-5F32-E5A1-B4E0-414E31F45EAF}"/>
              </a:ext>
            </a:extLst>
          </p:cNvPr>
          <p:cNvSpPr>
            <a:spLocks noGrp="1"/>
          </p:cNvSpPr>
          <p:nvPr>
            <p:ph type="hdr" sz="quarter"/>
          </p:nvPr>
        </p:nvSpPr>
        <p:spPr>
          <a:xfrm>
            <a:off x="0" y="0"/>
            <a:ext cx="3078383" cy="468141"/>
          </a:xfrm>
          <a:prstGeom prst="rect">
            <a:avLst/>
          </a:prstGeom>
        </p:spPr>
        <p:txBody>
          <a:bodyPr vert="horz" lIns="92676" tIns="46338" rIns="92676" bIns="46338" rtlCol="0"/>
          <a:lstStyle>
            <a:lvl1pPr algn="l" defTabSz="92666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6E5718-8DC1-9046-51FC-4F3CEEE23ED9}"/>
              </a:ext>
            </a:extLst>
          </p:cNvPr>
          <p:cNvSpPr>
            <a:spLocks noGrp="1"/>
          </p:cNvSpPr>
          <p:nvPr>
            <p:ph type="dt" idx="1"/>
          </p:nvPr>
        </p:nvSpPr>
        <p:spPr>
          <a:xfrm>
            <a:off x="4022485" y="0"/>
            <a:ext cx="3078383" cy="468141"/>
          </a:xfrm>
          <a:prstGeom prst="rect">
            <a:avLst/>
          </a:prstGeom>
        </p:spPr>
        <p:txBody>
          <a:bodyPr vert="horz" lIns="92676" tIns="46338" rIns="92676" bIns="46338" rtlCol="0"/>
          <a:lstStyle>
            <a:lvl1pPr algn="r" defTabSz="926660"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37231148-8980-4E4E-806F-E5CE883C5478}"/>
              </a:ext>
            </a:extLst>
          </p:cNvPr>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676" tIns="46338" rIns="92676" bIns="46338" rtlCol="0" anchor="ctr"/>
          <a:lstStyle/>
          <a:p>
            <a:pPr lvl="0"/>
            <a:endParaRPr lang="en-US" noProof="0"/>
          </a:p>
        </p:txBody>
      </p:sp>
      <p:sp>
        <p:nvSpPr>
          <p:cNvPr id="5" name="Notes Placeholder 4">
            <a:extLst>
              <a:ext uri="{FF2B5EF4-FFF2-40B4-BE49-F238E27FC236}">
                <a16:creationId xmlns:a16="http://schemas.microsoft.com/office/drawing/2014/main" id="{1A745321-8E58-F5E6-C4BB-0ED69B8D3AE7}"/>
              </a:ext>
            </a:extLst>
          </p:cNvPr>
          <p:cNvSpPr>
            <a:spLocks noGrp="1"/>
          </p:cNvSpPr>
          <p:nvPr>
            <p:ph type="body" sz="quarter" idx="3"/>
          </p:nvPr>
        </p:nvSpPr>
        <p:spPr>
          <a:xfrm>
            <a:off x="710891" y="4460167"/>
            <a:ext cx="5680693" cy="4222890"/>
          </a:xfrm>
          <a:prstGeom prst="rect">
            <a:avLst/>
          </a:prstGeom>
        </p:spPr>
        <p:txBody>
          <a:bodyPr vert="horz" lIns="92676" tIns="46338" rIns="92676" bIns="463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AD9208-3870-7458-7352-DB97B5BA646D}"/>
              </a:ext>
            </a:extLst>
          </p:cNvPr>
          <p:cNvSpPr>
            <a:spLocks noGrp="1"/>
          </p:cNvSpPr>
          <p:nvPr>
            <p:ph type="ftr" sz="quarter" idx="4"/>
          </p:nvPr>
        </p:nvSpPr>
        <p:spPr>
          <a:xfrm>
            <a:off x="0" y="8918731"/>
            <a:ext cx="3078383" cy="468141"/>
          </a:xfrm>
          <a:prstGeom prst="rect">
            <a:avLst/>
          </a:prstGeom>
        </p:spPr>
        <p:txBody>
          <a:bodyPr vert="horz" lIns="92676" tIns="46338" rIns="92676" bIns="46338" rtlCol="0" anchor="b"/>
          <a:lstStyle>
            <a:lvl1pPr algn="l" defTabSz="92666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F8BCC9E-8AA9-6C4D-D214-3A608B9A71E1}"/>
              </a:ext>
            </a:extLst>
          </p:cNvPr>
          <p:cNvSpPr>
            <a:spLocks noGrp="1"/>
          </p:cNvSpPr>
          <p:nvPr>
            <p:ph type="sldNum" sz="quarter" idx="5"/>
          </p:nvPr>
        </p:nvSpPr>
        <p:spPr>
          <a:xfrm>
            <a:off x="4022485" y="8918731"/>
            <a:ext cx="3078383" cy="468141"/>
          </a:xfrm>
          <a:prstGeom prst="rect">
            <a:avLst/>
          </a:prstGeom>
        </p:spPr>
        <p:txBody>
          <a:bodyPr vert="horz" wrap="square" lIns="92676" tIns="46338" rIns="92676" bIns="46338" numCol="1" anchor="b" anchorCtr="0" compatLnSpc="1">
            <a:prstTxWarp prst="textNoShape">
              <a:avLst/>
            </a:prstTxWarp>
          </a:bodyPr>
          <a:lstStyle>
            <a:lvl1pPr algn="r" eaLnBrk="1" hangingPunct="1">
              <a:defRPr sz="1200"/>
            </a:lvl1pPr>
          </a:lstStyle>
          <a:p>
            <a:pPr>
              <a:defRPr/>
            </a:pPr>
            <a:fld id="{B8936B2B-283F-4EBD-9BF9-B15FF86877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57"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a:t>
            </a:fld>
            <a:endParaRPr lang="en-US" altLang="en-US"/>
          </a:p>
        </p:txBody>
      </p:sp>
    </p:spTree>
    <p:extLst>
      <p:ext uri="{BB962C8B-B14F-4D97-AF65-F5344CB8AC3E}">
        <p14:creationId xmlns:p14="http://schemas.microsoft.com/office/powerpoint/2010/main" val="18703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10</a:t>
            </a:fld>
            <a:endParaRPr lang="en-US" altLang="en-US"/>
          </a:p>
        </p:txBody>
      </p:sp>
    </p:spTree>
    <p:extLst>
      <p:ext uri="{BB962C8B-B14F-4D97-AF65-F5344CB8AC3E}">
        <p14:creationId xmlns:p14="http://schemas.microsoft.com/office/powerpoint/2010/main" val="434332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49942D9-79D0-0060-90EA-16B71E3831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DE15B328-4C12-F831-81E1-08DB6371E3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F71DF1EC-BAE3-B8D1-A4F7-0B5320935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6DB47A2-BDDC-44ED-B69C-898DD08B0C8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12</a:t>
            </a:fld>
            <a:endParaRPr lang="en-US" altLang="en-US"/>
          </a:p>
        </p:txBody>
      </p:sp>
    </p:spTree>
    <p:extLst>
      <p:ext uri="{BB962C8B-B14F-4D97-AF65-F5344CB8AC3E}">
        <p14:creationId xmlns:p14="http://schemas.microsoft.com/office/powerpoint/2010/main" val="331939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13</a:t>
            </a:fld>
            <a:endParaRPr lang="en-US" altLang="en-US"/>
          </a:p>
        </p:txBody>
      </p:sp>
    </p:spTree>
    <p:extLst>
      <p:ext uri="{BB962C8B-B14F-4D97-AF65-F5344CB8AC3E}">
        <p14:creationId xmlns:p14="http://schemas.microsoft.com/office/powerpoint/2010/main" val="224167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14</a:t>
            </a:fld>
            <a:endParaRPr lang="en-US" altLang="en-US"/>
          </a:p>
        </p:txBody>
      </p:sp>
    </p:spTree>
    <p:extLst>
      <p:ext uri="{BB962C8B-B14F-4D97-AF65-F5344CB8AC3E}">
        <p14:creationId xmlns:p14="http://schemas.microsoft.com/office/powerpoint/2010/main" val="101082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15</a:t>
            </a:fld>
            <a:endParaRPr lang="en-US" altLang="en-US"/>
          </a:p>
        </p:txBody>
      </p:sp>
    </p:spTree>
    <p:extLst>
      <p:ext uri="{BB962C8B-B14F-4D97-AF65-F5344CB8AC3E}">
        <p14:creationId xmlns:p14="http://schemas.microsoft.com/office/powerpoint/2010/main" val="3110443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16</a:t>
            </a:fld>
            <a:endParaRPr lang="en-US" altLang="en-US"/>
          </a:p>
        </p:txBody>
      </p:sp>
    </p:spTree>
    <p:extLst>
      <p:ext uri="{BB962C8B-B14F-4D97-AF65-F5344CB8AC3E}">
        <p14:creationId xmlns:p14="http://schemas.microsoft.com/office/powerpoint/2010/main" val="303391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17</a:t>
            </a:fld>
            <a:endParaRPr lang="en-US" altLang="en-US"/>
          </a:p>
        </p:txBody>
      </p:sp>
    </p:spTree>
    <p:extLst>
      <p:ext uri="{BB962C8B-B14F-4D97-AF65-F5344CB8AC3E}">
        <p14:creationId xmlns:p14="http://schemas.microsoft.com/office/powerpoint/2010/main" val="325670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18</a:t>
            </a:fld>
            <a:endParaRPr lang="en-US" altLang="en-US"/>
          </a:p>
        </p:txBody>
      </p:sp>
    </p:spTree>
    <p:extLst>
      <p:ext uri="{BB962C8B-B14F-4D97-AF65-F5344CB8AC3E}">
        <p14:creationId xmlns:p14="http://schemas.microsoft.com/office/powerpoint/2010/main" val="23156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19</a:t>
            </a:fld>
            <a:endParaRPr lang="en-US" altLang="en-US"/>
          </a:p>
        </p:txBody>
      </p:sp>
    </p:spTree>
    <p:extLst>
      <p:ext uri="{BB962C8B-B14F-4D97-AF65-F5344CB8AC3E}">
        <p14:creationId xmlns:p14="http://schemas.microsoft.com/office/powerpoint/2010/main" val="420684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a:t>
            </a:fld>
            <a:endParaRPr lang="en-US" altLang="en-US"/>
          </a:p>
        </p:txBody>
      </p:sp>
    </p:spTree>
    <p:extLst>
      <p:ext uri="{BB962C8B-B14F-4D97-AF65-F5344CB8AC3E}">
        <p14:creationId xmlns:p14="http://schemas.microsoft.com/office/powerpoint/2010/main" val="237320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20</a:t>
            </a:fld>
            <a:endParaRPr lang="en-US" altLang="en-US"/>
          </a:p>
        </p:txBody>
      </p:sp>
    </p:spTree>
    <p:extLst>
      <p:ext uri="{BB962C8B-B14F-4D97-AF65-F5344CB8AC3E}">
        <p14:creationId xmlns:p14="http://schemas.microsoft.com/office/powerpoint/2010/main" val="233043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21</a:t>
            </a:fld>
            <a:endParaRPr lang="en-US" altLang="en-US"/>
          </a:p>
        </p:txBody>
      </p:sp>
    </p:spTree>
    <p:extLst>
      <p:ext uri="{BB962C8B-B14F-4D97-AF65-F5344CB8AC3E}">
        <p14:creationId xmlns:p14="http://schemas.microsoft.com/office/powerpoint/2010/main" val="3157399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22</a:t>
            </a:fld>
            <a:endParaRPr lang="en-US" altLang="en-US"/>
          </a:p>
        </p:txBody>
      </p:sp>
    </p:spTree>
    <p:extLst>
      <p:ext uri="{BB962C8B-B14F-4D97-AF65-F5344CB8AC3E}">
        <p14:creationId xmlns:p14="http://schemas.microsoft.com/office/powerpoint/2010/main" val="297290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23</a:t>
            </a:fld>
            <a:endParaRPr lang="en-US" altLang="en-US"/>
          </a:p>
        </p:txBody>
      </p:sp>
    </p:spTree>
    <p:extLst>
      <p:ext uri="{BB962C8B-B14F-4D97-AF65-F5344CB8AC3E}">
        <p14:creationId xmlns:p14="http://schemas.microsoft.com/office/powerpoint/2010/main" val="2357053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24</a:t>
            </a:fld>
            <a:endParaRPr lang="en-US" altLang="en-US"/>
          </a:p>
        </p:txBody>
      </p:sp>
    </p:spTree>
    <p:extLst>
      <p:ext uri="{BB962C8B-B14F-4D97-AF65-F5344CB8AC3E}">
        <p14:creationId xmlns:p14="http://schemas.microsoft.com/office/powerpoint/2010/main" val="382735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25</a:t>
            </a:fld>
            <a:endParaRPr lang="en-US" altLang="en-US"/>
          </a:p>
        </p:txBody>
      </p:sp>
    </p:spTree>
    <p:extLst>
      <p:ext uri="{BB962C8B-B14F-4D97-AF65-F5344CB8AC3E}">
        <p14:creationId xmlns:p14="http://schemas.microsoft.com/office/powerpoint/2010/main" val="1472541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26</a:t>
            </a:fld>
            <a:endParaRPr lang="en-US" altLang="en-US"/>
          </a:p>
        </p:txBody>
      </p:sp>
    </p:spTree>
    <p:extLst>
      <p:ext uri="{BB962C8B-B14F-4D97-AF65-F5344CB8AC3E}">
        <p14:creationId xmlns:p14="http://schemas.microsoft.com/office/powerpoint/2010/main" val="166760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27</a:t>
            </a:fld>
            <a:endParaRPr lang="en-US" altLang="en-US"/>
          </a:p>
        </p:txBody>
      </p:sp>
    </p:spTree>
    <p:extLst>
      <p:ext uri="{BB962C8B-B14F-4D97-AF65-F5344CB8AC3E}">
        <p14:creationId xmlns:p14="http://schemas.microsoft.com/office/powerpoint/2010/main" val="4230671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28</a:t>
            </a:fld>
            <a:endParaRPr lang="en-US" altLang="en-US"/>
          </a:p>
        </p:txBody>
      </p:sp>
    </p:spTree>
    <p:extLst>
      <p:ext uri="{BB962C8B-B14F-4D97-AF65-F5344CB8AC3E}">
        <p14:creationId xmlns:p14="http://schemas.microsoft.com/office/powerpoint/2010/main" val="2452441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29</a:t>
            </a:fld>
            <a:endParaRPr lang="en-US" altLang="en-US"/>
          </a:p>
        </p:txBody>
      </p:sp>
    </p:spTree>
    <p:extLst>
      <p:ext uri="{BB962C8B-B14F-4D97-AF65-F5344CB8AC3E}">
        <p14:creationId xmlns:p14="http://schemas.microsoft.com/office/powerpoint/2010/main" val="370248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a:t>
            </a:fld>
            <a:endParaRPr lang="en-US" altLang="en-US"/>
          </a:p>
        </p:txBody>
      </p:sp>
    </p:spTree>
    <p:extLst>
      <p:ext uri="{BB962C8B-B14F-4D97-AF65-F5344CB8AC3E}">
        <p14:creationId xmlns:p14="http://schemas.microsoft.com/office/powerpoint/2010/main" val="2446630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30</a:t>
            </a:fld>
            <a:endParaRPr lang="en-US" altLang="en-US"/>
          </a:p>
        </p:txBody>
      </p:sp>
    </p:spTree>
    <p:extLst>
      <p:ext uri="{BB962C8B-B14F-4D97-AF65-F5344CB8AC3E}">
        <p14:creationId xmlns:p14="http://schemas.microsoft.com/office/powerpoint/2010/main" val="2940505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31</a:t>
            </a:fld>
            <a:endParaRPr lang="en-US" altLang="en-US"/>
          </a:p>
        </p:txBody>
      </p:sp>
    </p:spTree>
    <p:extLst>
      <p:ext uri="{BB962C8B-B14F-4D97-AF65-F5344CB8AC3E}">
        <p14:creationId xmlns:p14="http://schemas.microsoft.com/office/powerpoint/2010/main" val="737018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32</a:t>
            </a:fld>
            <a:endParaRPr lang="en-US" altLang="en-US"/>
          </a:p>
        </p:txBody>
      </p:sp>
    </p:spTree>
    <p:extLst>
      <p:ext uri="{BB962C8B-B14F-4D97-AF65-F5344CB8AC3E}">
        <p14:creationId xmlns:p14="http://schemas.microsoft.com/office/powerpoint/2010/main" val="2199478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33</a:t>
            </a:fld>
            <a:endParaRPr lang="en-US" altLang="en-US"/>
          </a:p>
        </p:txBody>
      </p:sp>
    </p:spTree>
    <p:extLst>
      <p:ext uri="{BB962C8B-B14F-4D97-AF65-F5344CB8AC3E}">
        <p14:creationId xmlns:p14="http://schemas.microsoft.com/office/powerpoint/2010/main" val="3203533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34</a:t>
            </a:fld>
            <a:endParaRPr lang="en-US" altLang="en-US"/>
          </a:p>
        </p:txBody>
      </p:sp>
    </p:spTree>
    <p:extLst>
      <p:ext uri="{BB962C8B-B14F-4D97-AF65-F5344CB8AC3E}">
        <p14:creationId xmlns:p14="http://schemas.microsoft.com/office/powerpoint/2010/main" val="1910846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35</a:t>
            </a:fld>
            <a:endParaRPr lang="en-US" altLang="en-US"/>
          </a:p>
        </p:txBody>
      </p:sp>
    </p:spTree>
    <p:extLst>
      <p:ext uri="{BB962C8B-B14F-4D97-AF65-F5344CB8AC3E}">
        <p14:creationId xmlns:p14="http://schemas.microsoft.com/office/powerpoint/2010/main" val="682892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36</a:t>
            </a:fld>
            <a:endParaRPr lang="en-US" altLang="en-US"/>
          </a:p>
        </p:txBody>
      </p:sp>
    </p:spTree>
    <p:extLst>
      <p:ext uri="{BB962C8B-B14F-4D97-AF65-F5344CB8AC3E}">
        <p14:creationId xmlns:p14="http://schemas.microsoft.com/office/powerpoint/2010/main" val="391648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37</a:t>
            </a:fld>
            <a:endParaRPr lang="en-US" altLang="en-US"/>
          </a:p>
        </p:txBody>
      </p:sp>
    </p:spTree>
    <p:extLst>
      <p:ext uri="{BB962C8B-B14F-4D97-AF65-F5344CB8AC3E}">
        <p14:creationId xmlns:p14="http://schemas.microsoft.com/office/powerpoint/2010/main" val="1351741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38</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39</a:t>
            </a:fld>
            <a:endParaRPr lang="en-US" altLang="en-US"/>
          </a:p>
        </p:txBody>
      </p:sp>
    </p:spTree>
    <p:extLst>
      <p:ext uri="{BB962C8B-B14F-4D97-AF65-F5344CB8AC3E}">
        <p14:creationId xmlns:p14="http://schemas.microsoft.com/office/powerpoint/2010/main" val="375065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4</a:t>
            </a:fld>
            <a:endParaRPr lang="en-US" altLang="en-US"/>
          </a:p>
        </p:txBody>
      </p:sp>
    </p:spTree>
    <p:extLst>
      <p:ext uri="{BB962C8B-B14F-4D97-AF65-F5344CB8AC3E}">
        <p14:creationId xmlns:p14="http://schemas.microsoft.com/office/powerpoint/2010/main" val="109836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5</a:t>
            </a:fld>
            <a:endParaRPr lang="en-US" altLang="en-US"/>
          </a:p>
        </p:txBody>
      </p:sp>
    </p:spTree>
    <p:extLst>
      <p:ext uri="{BB962C8B-B14F-4D97-AF65-F5344CB8AC3E}">
        <p14:creationId xmlns:p14="http://schemas.microsoft.com/office/powerpoint/2010/main" val="149618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6</a:t>
            </a:fld>
            <a:endParaRPr lang="en-US" altLang="en-US"/>
          </a:p>
        </p:txBody>
      </p:sp>
    </p:spTree>
    <p:extLst>
      <p:ext uri="{BB962C8B-B14F-4D97-AF65-F5344CB8AC3E}">
        <p14:creationId xmlns:p14="http://schemas.microsoft.com/office/powerpoint/2010/main" val="905692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7</a:t>
            </a:fld>
            <a:endParaRPr lang="en-US" altLang="en-US"/>
          </a:p>
        </p:txBody>
      </p:sp>
    </p:spTree>
    <p:extLst>
      <p:ext uri="{BB962C8B-B14F-4D97-AF65-F5344CB8AC3E}">
        <p14:creationId xmlns:p14="http://schemas.microsoft.com/office/powerpoint/2010/main" val="360483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149367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9</a:t>
            </a:fld>
            <a:endParaRPr lang="en-US" altLang="en-US"/>
          </a:p>
        </p:txBody>
      </p:sp>
    </p:spTree>
    <p:extLst>
      <p:ext uri="{BB962C8B-B14F-4D97-AF65-F5344CB8AC3E}">
        <p14:creationId xmlns:p14="http://schemas.microsoft.com/office/powerpoint/2010/main" val="132253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a:defRPr/>
            </a:pPr>
            <a:fld id="{AB7BEEBA-9512-4431-B137-2E4022BFEDF5}" type="slidenum">
              <a:rPr lang="en-US" altLang="en-US"/>
              <a:pPr>
                <a:defRPr/>
              </a:pPr>
              <a:t>‹#›</a:t>
            </a:fld>
            <a:endParaRPr lang="en-US" altLang="en-US"/>
          </a:p>
        </p:txBody>
      </p:sp>
    </p:spTree>
    <p:extLst>
      <p:ext uri="{BB962C8B-B14F-4D97-AF65-F5344CB8AC3E}">
        <p14:creationId xmlns:p14="http://schemas.microsoft.com/office/powerpoint/2010/main" val="182025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a:defRPr/>
            </a:pPr>
            <a:fld id="{22C24113-4157-47AB-B7EF-CD05F29311A0}" type="slidenum">
              <a:rPr lang="en-US" altLang="en-US"/>
              <a:pPr>
                <a:defRPr/>
              </a:pPr>
              <a:t>‹#›</a:t>
            </a:fld>
            <a:endParaRPr lang="en-US" altLang="en-US"/>
          </a:p>
        </p:txBody>
      </p:sp>
    </p:spTree>
    <p:extLst>
      <p:ext uri="{BB962C8B-B14F-4D97-AF65-F5344CB8AC3E}">
        <p14:creationId xmlns:p14="http://schemas.microsoft.com/office/powerpoint/2010/main" val="32139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a:defRPr/>
            </a:pPr>
            <a:fld id="{CC214CC1-F431-4768-B569-C7DFE515711F}" type="slidenum">
              <a:rPr lang="en-US" altLang="en-US"/>
              <a:pPr>
                <a:defRPr/>
              </a:pPr>
              <a:t>‹#›</a:t>
            </a:fld>
            <a:endParaRPr lang="en-US" altLang="en-US"/>
          </a:p>
        </p:txBody>
      </p:sp>
    </p:spTree>
    <p:extLst>
      <p:ext uri="{BB962C8B-B14F-4D97-AF65-F5344CB8AC3E}">
        <p14:creationId xmlns:p14="http://schemas.microsoft.com/office/powerpoint/2010/main" val="134235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E5321-EBA3-3B5D-89F5-92F40E7FC7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77B4C13-1931-E278-CEBA-AC74E256D52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3A21819-DBF8-4B57-3168-001ABF2ECC03}"/>
              </a:ext>
            </a:extLst>
          </p:cNvPr>
          <p:cNvSpPr>
            <a:spLocks noGrp="1"/>
          </p:cNvSpPr>
          <p:nvPr>
            <p:ph type="sldNum" sz="quarter" idx="12"/>
          </p:nvPr>
        </p:nvSpPr>
        <p:spPr/>
        <p:txBody>
          <a:bodyPr/>
          <a:lstStyle>
            <a:lvl1pPr>
              <a:defRPr/>
            </a:lvl1pPr>
          </a:lstStyle>
          <a:p>
            <a:pPr>
              <a:defRPr/>
            </a:pPr>
            <a:fld id="{065906B3-15D2-4ADD-9347-1EE133E0A112}" type="slidenum">
              <a:rPr lang="en-US" altLang="en-US"/>
              <a:pPr>
                <a:defRPr/>
              </a:pPr>
              <a:t>‹#›</a:t>
            </a:fld>
            <a:endParaRPr lang="en-US" altLang="en-US"/>
          </a:p>
        </p:txBody>
      </p:sp>
    </p:spTree>
    <p:extLst>
      <p:ext uri="{BB962C8B-B14F-4D97-AF65-F5344CB8AC3E}">
        <p14:creationId xmlns:p14="http://schemas.microsoft.com/office/powerpoint/2010/main" val="352653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5F2B4-B12C-630E-966D-1C0BECF253B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89D8A9D0-D31F-EC97-0D27-2B6F454BA9D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0A40405-885A-C46F-1D4B-85C390A05976}"/>
              </a:ext>
            </a:extLst>
          </p:cNvPr>
          <p:cNvSpPr>
            <a:spLocks noGrp="1"/>
          </p:cNvSpPr>
          <p:nvPr>
            <p:ph type="sldNum" sz="quarter" idx="12"/>
          </p:nvPr>
        </p:nvSpPr>
        <p:spPr/>
        <p:txBody>
          <a:bodyPr/>
          <a:lstStyle>
            <a:lvl1pPr>
              <a:defRPr/>
            </a:lvl1pPr>
          </a:lstStyle>
          <a:p>
            <a:pPr>
              <a:defRPr/>
            </a:pPr>
            <a:fld id="{46FBE16A-B78D-4DCA-97A0-E199EF2E972B}" type="slidenum">
              <a:rPr lang="en-US" altLang="en-US"/>
              <a:pPr>
                <a:defRPr/>
              </a:pPr>
              <a:t>‹#›</a:t>
            </a:fld>
            <a:endParaRPr lang="en-US" altLang="en-US"/>
          </a:p>
        </p:txBody>
      </p:sp>
    </p:spTree>
    <p:extLst>
      <p:ext uri="{BB962C8B-B14F-4D97-AF65-F5344CB8AC3E}">
        <p14:creationId xmlns:p14="http://schemas.microsoft.com/office/powerpoint/2010/main" val="328987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30100-424D-0D4D-D173-C59495503AA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A2251A6-0171-4075-444A-1E6F930DEAD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F45F311-7B83-8D11-304B-BF6A65082473}"/>
              </a:ext>
            </a:extLst>
          </p:cNvPr>
          <p:cNvSpPr>
            <a:spLocks noGrp="1"/>
          </p:cNvSpPr>
          <p:nvPr>
            <p:ph type="sldNum" sz="quarter" idx="12"/>
          </p:nvPr>
        </p:nvSpPr>
        <p:spPr/>
        <p:txBody>
          <a:bodyPr/>
          <a:lstStyle>
            <a:lvl1pPr>
              <a:defRPr/>
            </a:lvl1pPr>
          </a:lstStyle>
          <a:p>
            <a:pPr>
              <a:defRPr/>
            </a:pPr>
            <a:fld id="{D5EFDF63-8EF6-4BEA-BEE9-7014C4B4DF65}" type="slidenum">
              <a:rPr lang="en-US" altLang="en-US"/>
              <a:pPr>
                <a:defRPr/>
              </a:pPr>
              <a:t>‹#›</a:t>
            </a:fld>
            <a:endParaRPr lang="en-US" altLang="en-US"/>
          </a:p>
        </p:txBody>
      </p:sp>
    </p:spTree>
    <p:extLst>
      <p:ext uri="{BB962C8B-B14F-4D97-AF65-F5344CB8AC3E}">
        <p14:creationId xmlns:p14="http://schemas.microsoft.com/office/powerpoint/2010/main" val="328180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15412B-1316-C7EB-E596-CFF519497B4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8CEAAEB-40B4-F911-28CE-4F1FEE875F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B0ECEF0-DCE7-0EFF-F63F-097606A51436}"/>
              </a:ext>
            </a:extLst>
          </p:cNvPr>
          <p:cNvSpPr>
            <a:spLocks noGrp="1"/>
          </p:cNvSpPr>
          <p:nvPr>
            <p:ph type="sldNum" sz="quarter" idx="12"/>
          </p:nvPr>
        </p:nvSpPr>
        <p:spPr/>
        <p:txBody>
          <a:bodyPr/>
          <a:lstStyle>
            <a:lvl1pPr>
              <a:defRPr/>
            </a:lvl1pPr>
          </a:lstStyle>
          <a:p>
            <a:pPr>
              <a:defRPr/>
            </a:pPr>
            <a:fld id="{A5E37F7C-E59F-469E-B364-A4D78E8E2414}" type="slidenum">
              <a:rPr lang="en-US" altLang="en-US"/>
              <a:pPr>
                <a:defRPr/>
              </a:pPr>
              <a:t>‹#›</a:t>
            </a:fld>
            <a:endParaRPr lang="en-US" altLang="en-US"/>
          </a:p>
        </p:txBody>
      </p:sp>
    </p:spTree>
    <p:extLst>
      <p:ext uri="{BB962C8B-B14F-4D97-AF65-F5344CB8AC3E}">
        <p14:creationId xmlns:p14="http://schemas.microsoft.com/office/powerpoint/2010/main" val="155488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3C5C0-1006-B685-D8F2-1C080579F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D1217DCD-812F-DBA7-5879-EDB555133CB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61724102-374F-4728-1639-5C630CE183BA}"/>
              </a:ext>
            </a:extLst>
          </p:cNvPr>
          <p:cNvSpPr>
            <a:spLocks noGrp="1"/>
          </p:cNvSpPr>
          <p:nvPr>
            <p:ph type="sldNum" sz="quarter" idx="12"/>
          </p:nvPr>
        </p:nvSpPr>
        <p:spPr/>
        <p:txBody>
          <a:bodyPr/>
          <a:lstStyle>
            <a:lvl1pPr>
              <a:defRPr/>
            </a:lvl1pPr>
          </a:lstStyle>
          <a:p>
            <a:pPr>
              <a:defRPr/>
            </a:pPr>
            <a:fld id="{20616AD2-C244-44C7-9E08-4C63F907978B}" type="slidenum">
              <a:rPr lang="en-US" altLang="en-US"/>
              <a:pPr>
                <a:defRPr/>
              </a:pPr>
              <a:t>‹#›</a:t>
            </a:fld>
            <a:endParaRPr lang="en-US" altLang="en-US"/>
          </a:p>
        </p:txBody>
      </p:sp>
    </p:spTree>
    <p:extLst>
      <p:ext uri="{BB962C8B-B14F-4D97-AF65-F5344CB8AC3E}">
        <p14:creationId xmlns:p14="http://schemas.microsoft.com/office/powerpoint/2010/main" val="22002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00BB9-36DD-F597-E9D9-18489823AC54}"/>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FF5A8C01-1BCA-BC82-C2E4-F357BA3F730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ACDB71B2-827E-394A-8244-4C95227E4343}"/>
              </a:ext>
            </a:extLst>
          </p:cNvPr>
          <p:cNvSpPr>
            <a:spLocks noGrp="1"/>
          </p:cNvSpPr>
          <p:nvPr>
            <p:ph type="sldNum" sz="quarter" idx="12"/>
          </p:nvPr>
        </p:nvSpPr>
        <p:spPr/>
        <p:txBody>
          <a:bodyPr/>
          <a:lstStyle>
            <a:lvl1pPr>
              <a:defRPr/>
            </a:lvl1pPr>
          </a:lstStyle>
          <a:p>
            <a:pPr>
              <a:defRPr/>
            </a:pPr>
            <a:fld id="{9FAE93D1-9B90-4C90-8255-65404D3369B7}" type="slidenum">
              <a:rPr lang="en-US" altLang="en-US"/>
              <a:pPr>
                <a:defRPr/>
              </a:pPr>
              <a:t>‹#›</a:t>
            </a:fld>
            <a:endParaRPr lang="en-US" altLang="en-US"/>
          </a:p>
        </p:txBody>
      </p:sp>
    </p:spTree>
    <p:extLst>
      <p:ext uri="{BB962C8B-B14F-4D97-AF65-F5344CB8AC3E}">
        <p14:creationId xmlns:p14="http://schemas.microsoft.com/office/powerpoint/2010/main" val="271350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A1D4A8-4AB8-E721-479D-514E46B58E56}"/>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9D1FEA9B-ABF0-B774-F596-CE746C0890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34652B1C-CCC4-F4F2-791E-9FE688A652C9}"/>
              </a:ext>
            </a:extLst>
          </p:cNvPr>
          <p:cNvSpPr>
            <a:spLocks noGrp="1"/>
          </p:cNvSpPr>
          <p:nvPr>
            <p:ph type="sldNum" sz="quarter" idx="12"/>
          </p:nvPr>
        </p:nvSpPr>
        <p:spPr/>
        <p:txBody>
          <a:bodyPr/>
          <a:lstStyle>
            <a:lvl1pPr>
              <a:defRPr/>
            </a:lvl1pPr>
          </a:lstStyle>
          <a:p>
            <a:pPr>
              <a:defRPr/>
            </a:pPr>
            <a:fld id="{CEA2CC9B-51B9-443D-8967-AD3ED4884C7C}" type="slidenum">
              <a:rPr lang="en-US" altLang="en-US"/>
              <a:pPr>
                <a:defRPr/>
              </a:pPr>
              <a:t>‹#›</a:t>
            </a:fld>
            <a:endParaRPr lang="en-US" altLang="en-US"/>
          </a:p>
        </p:txBody>
      </p:sp>
    </p:spTree>
    <p:extLst>
      <p:ext uri="{BB962C8B-B14F-4D97-AF65-F5344CB8AC3E}">
        <p14:creationId xmlns:p14="http://schemas.microsoft.com/office/powerpoint/2010/main" val="275997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FBC85-F71B-531C-1C4B-E5C855E08C8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5BB71080-76E6-E590-DB2F-ECD0483954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A9B3684-BB4F-E356-59A6-97BE73298566}"/>
              </a:ext>
            </a:extLst>
          </p:cNvPr>
          <p:cNvSpPr>
            <a:spLocks noGrp="1"/>
          </p:cNvSpPr>
          <p:nvPr>
            <p:ph type="sldNum" sz="quarter" idx="12"/>
          </p:nvPr>
        </p:nvSpPr>
        <p:spPr/>
        <p:txBody>
          <a:bodyPr/>
          <a:lstStyle>
            <a:lvl1pPr>
              <a:defRPr/>
            </a:lvl1pPr>
          </a:lstStyle>
          <a:p>
            <a:pPr>
              <a:defRPr/>
            </a:pPr>
            <a:fld id="{24EB7F7E-169F-4C80-9489-D2DC3448228E}" type="slidenum">
              <a:rPr lang="en-US" altLang="en-US"/>
              <a:pPr>
                <a:defRPr/>
              </a:pPr>
              <a:t>‹#›</a:t>
            </a:fld>
            <a:endParaRPr lang="en-US" altLang="en-US"/>
          </a:p>
        </p:txBody>
      </p:sp>
    </p:spTree>
    <p:extLst>
      <p:ext uri="{BB962C8B-B14F-4D97-AF65-F5344CB8AC3E}">
        <p14:creationId xmlns:p14="http://schemas.microsoft.com/office/powerpoint/2010/main" val="19698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a:defRPr/>
            </a:pPr>
            <a:fld id="{3AD7D920-DEA2-4CA0-8F35-A40F4F4612CD}" type="slidenum">
              <a:rPr lang="en-US" altLang="en-US"/>
              <a:pPr>
                <a:defRPr/>
              </a:pPr>
              <a:t>‹#›</a:t>
            </a:fld>
            <a:endParaRPr lang="en-US" altLang="en-US"/>
          </a:p>
        </p:txBody>
      </p:sp>
    </p:spTree>
    <p:extLst>
      <p:ext uri="{BB962C8B-B14F-4D97-AF65-F5344CB8AC3E}">
        <p14:creationId xmlns:p14="http://schemas.microsoft.com/office/powerpoint/2010/main" val="43731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FAD91-15A6-080A-0117-0ECC3A8FE5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4A5BB9C-D616-8E3E-CF21-945E6A73111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3720C8F-4445-C385-5596-154FD1652020}"/>
              </a:ext>
            </a:extLst>
          </p:cNvPr>
          <p:cNvSpPr>
            <a:spLocks noGrp="1"/>
          </p:cNvSpPr>
          <p:nvPr>
            <p:ph type="sldNum" sz="quarter" idx="12"/>
          </p:nvPr>
        </p:nvSpPr>
        <p:spPr/>
        <p:txBody>
          <a:bodyPr/>
          <a:lstStyle>
            <a:lvl1pPr>
              <a:defRPr/>
            </a:lvl1pPr>
          </a:lstStyle>
          <a:p>
            <a:pPr>
              <a:defRPr/>
            </a:pPr>
            <a:fld id="{99453137-48EC-46FD-980A-6D51829C4D8F}" type="slidenum">
              <a:rPr lang="en-US" altLang="en-US"/>
              <a:pPr>
                <a:defRPr/>
              </a:pPr>
              <a:t>‹#›</a:t>
            </a:fld>
            <a:endParaRPr lang="en-US" altLang="en-US"/>
          </a:p>
        </p:txBody>
      </p:sp>
    </p:spTree>
    <p:extLst>
      <p:ext uri="{BB962C8B-B14F-4D97-AF65-F5344CB8AC3E}">
        <p14:creationId xmlns:p14="http://schemas.microsoft.com/office/powerpoint/2010/main" val="271487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50AA-0038-22F6-7462-4A7D23C58D4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FB936B1F-1D3F-95BD-B75B-5D81448118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E81EB40-8E57-1074-4238-09FE02F953D1}"/>
              </a:ext>
            </a:extLst>
          </p:cNvPr>
          <p:cNvSpPr>
            <a:spLocks noGrp="1"/>
          </p:cNvSpPr>
          <p:nvPr>
            <p:ph type="sldNum" sz="quarter" idx="12"/>
          </p:nvPr>
        </p:nvSpPr>
        <p:spPr/>
        <p:txBody>
          <a:bodyPr/>
          <a:lstStyle>
            <a:lvl1pPr>
              <a:defRPr/>
            </a:lvl1pPr>
          </a:lstStyle>
          <a:p>
            <a:pPr>
              <a:defRPr/>
            </a:pPr>
            <a:fld id="{E5C104DD-E8AD-400E-8DDE-3C71519F9EA6}" type="slidenum">
              <a:rPr lang="en-US" altLang="en-US"/>
              <a:pPr>
                <a:defRPr/>
              </a:pPr>
              <a:t>‹#›</a:t>
            </a:fld>
            <a:endParaRPr lang="en-US" altLang="en-US"/>
          </a:p>
        </p:txBody>
      </p:sp>
    </p:spTree>
    <p:extLst>
      <p:ext uri="{BB962C8B-B14F-4D97-AF65-F5344CB8AC3E}">
        <p14:creationId xmlns:p14="http://schemas.microsoft.com/office/powerpoint/2010/main" val="152406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7942-8297-2246-17B5-99F795F2D53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28888B1-50E9-1889-A67D-2BBDAF39D0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D6C4048-3D2B-96B6-1407-11175D5EDEE0}"/>
              </a:ext>
            </a:extLst>
          </p:cNvPr>
          <p:cNvSpPr>
            <a:spLocks noGrp="1"/>
          </p:cNvSpPr>
          <p:nvPr>
            <p:ph type="sldNum" sz="quarter" idx="12"/>
          </p:nvPr>
        </p:nvSpPr>
        <p:spPr/>
        <p:txBody>
          <a:bodyPr/>
          <a:lstStyle>
            <a:lvl1pPr>
              <a:defRPr/>
            </a:lvl1pPr>
          </a:lstStyle>
          <a:p>
            <a:pPr>
              <a:defRPr/>
            </a:pPr>
            <a:fld id="{BD727618-F732-4577-BB56-744F147B7CFA}" type="slidenum">
              <a:rPr lang="en-US" altLang="en-US"/>
              <a:pPr>
                <a:defRPr/>
              </a:pPr>
              <a:t>‹#›</a:t>
            </a:fld>
            <a:endParaRPr lang="en-US" altLang="en-US"/>
          </a:p>
        </p:txBody>
      </p:sp>
    </p:spTree>
    <p:extLst>
      <p:ext uri="{BB962C8B-B14F-4D97-AF65-F5344CB8AC3E}">
        <p14:creationId xmlns:p14="http://schemas.microsoft.com/office/powerpoint/2010/main" val="120988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3A99A-0242-1B6D-0770-4E0CD0F133C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65BC217-DC23-A961-3658-88FA3A31B9D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018B786E-13F3-3DD6-9C25-B8585897ED5F}"/>
              </a:ext>
            </a:extLst>
          </p:cNvPr>
          <p:cNvSpPr>
            <a:spLocks noGrp="1"/>
          </p:cNvSpPr>
          <p:nvPr>
            <p:ph type="sldNum" sz="quarter" idx="12"/>
          </p:nvPr>
        </p:nvSpPr>
        <p:spPr/>
        <p:txBody>
          <a:bodyPr/>
          <a:lstStyle>
            <a:lvl1pPr>
              <a:defRPr/>
            </a:lvl1pPr>
          </a:lstStyle>
          <a:p>
            <a:pPr>
              <a:defRPr/>
            </a:pPr>
            <a:fld id="{13EE5C91-8570-4A6B-BE14-17CD4B48309B}" type="slidenum">
              <a:rPr lang="en-US" altLang="en-US"/>
              <a:pPr>
                <a:defRPr/>
              </a:pPr>
              <a:t>‹#›</a:t>
            </a:fld>
            <a:endParaRPr lang="en-US" altLang="en-US"/>
          </a:p>
        </p:txBody>
      </p:sp>
    </p:spTree>
    <p:extLst>
      <p:ext uri="{BB962C8B-B14F-4D97-AF65-F5344CB8AC3E}">
        <p14:creationId xmlns:p14="http://schemas.microsoft.com/office/powerpoint/2010/main" val="2803552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9C78D-70B5-AEFC-B5CA-7EA5D87474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FDDBFCF-F73D-C105-168F-2FC9E9CE0FB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1A21CB8-4FB0-C4DC-104A-79DBD29A50B4}"/>
              </a:ext>
            </a:extLst>
          </p:cNvPr>
          <p:cNvSpPr>
            <a:spLocks noGrp="1"/>
          </p:cNvSpPr>
          <p:nvPr>
            <p:ph type="sldNum" sz="quarter" idx="12"/>
          </p:nvPr>
        </p:nvSpPr>
        <p:spPr/>
        <p:txBody>
          <a:bodyPr/>
          <a:lstStyle>
            <a:lvl1pPr>
              <a:defRPr/>
            </a:lvl1pPr>
          </a:lstStyle>
          <a:p>
            <a:pPr>
              <a:defRPr/>
            </a:pPr>
            <a:fld id="{68445E7B-AEE6-46AE-B021-F9F6C330A760}" type="slidenum">
              <a:rPr lang="en-US" altLang="en-US"/>
              <a:pPr>
                <a:defRPr/>
              </a:pPr>
              <a:t>‹#›</a:t>
            </a:fld>
            <a:endParaRPr lang="en-US" altLang="en-US"/>
          </a:p>
        </p:txBody>
      </p:sp>
    </p:spTree>
    <p:extLst>
      <p:ext uri="{BB962C8B-B14F-4D97-AF65-F5344CB8AC3E}">
        <p14:creationId xmlns:p14="http://schemas.microsoft.com/office/powerpoint/2010/main" val="2726509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B7D85-B7B5-5396-C277-A1E9A99534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6259EB1-813A-7DF3-EFC7-B075C220C5B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34D6298-B7DC-C964-9026-86E98F847F40}"/>
              </a:ext>
            </a:extLst>
          </p:cNvPr>
          <p:cNvSpPr>
            <a:spLocks noGrp="1"/>
          </p:cNvSpPr>
          <p:nvPr>
            <p:ph type="sldNum" sz="quarter" idx="12"/>
          </p:nvPr>
        </p:nvSpPr>
        <p:spPr/>
        <p:txBody>
          <a:bodyPr/>
          <a:lstStyle>
            <a:lvl1pPr>
              <a:defRPr/>
            </a:lvl1pPr>
          </a:lstStyle>
          <a:p>
            <a:pPr>
              <a:defRPr/>
            </a:pPr>
            <a:fld id="{6DD44B48-A012-487F-BEBA-46A3D43B2AC7}" type="slidenum">
              <a:rPr lang="en-US" altLang="en-US"/>
              <a:pPr>
                <a:defRPr/>
              </a:pPr>
              <a:t>‹#›</a:t>
            </a:fld>
            <a:endParaRPr lang="en-US" altLang="en-US"/>
          </a:p>
        </p:txBody>
      </p:sp>
    </p:spTree>
    <p:extLst>
      <p:ext uri="{BB962C8B-B14F-4D97-AF65-F5344CB8AC3E}">
        <p14:creationId xmlns:p14="http://schemas.microsoft.com/office/powerpoint/2010/main" val="295293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00210C-0E34-FC2C-D7CE-7B2663EEA99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0DE22133-C30A-332C-8B17-659BBF137AC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A5AA3BD-908E-7027-7E0E-188A94DCFAD5}"/>
              </a:ext>
            </a:extLst>
          </p:cNvPr>
          <p:cNvSpPr>
            <a:spLocks noGrp="1"/>
          </p:cNvSpPr>
          <p:nvPr>
            <p:ph type="sldNum" sz="quarter" idx="12"/>
          </p:nvPr>
        </p:nvSpPr>
        <p:spPr/>
        <p:txBody>
          <a:bodyPr/>
          <a:lstStyle>
            <a:lvl1pPr>
              <a:defRPr/>
            </a:lvl1pPr>
          </a:lstStyle>
          <a:p>
            <a:pPr>
              <a:defRPr/>
            </a:pPr>
            <a:fld id="{36F85846-E0D8-4D47-82E3-9735E6B3AA91}" type="slidenum">
              <a:rPr lang="en-US" altLang="en-US"/>
              <a:pPr>
                <a:defRPr/>
              </a:pPr>
              <a:t>‹#›</a:t>
            </a:fld>
            <a:endParaRPr lang="en-US" altLang="en-US"/>
          </a:p>
        </p:txBody>
      </p:sp>
    </p:spTree>
    <p:extLst>
      <p:ext uri="{BB962C8B-B14F-4D97-AF65-F5344CB8AC3E}">
        <p14:creationId xmlns:p14="http://schemas.microsoft.com/office/powerpoint/2010/main" val="341229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D77F-49BB-6939-7D56-BE1B609E70BF}"/>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2BD75C88-A93B-C83F-C3FE-FBA641E2576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3EFA17CE-4A58-004E-60A4-EC71FB0097DF}"/>
              </a:ext>
            </a:extLst>
          </p:cNvPr>
          <p:cNvSpPr>
            <a:spLocks noGrp="1"/>
          </p:cNvSpPr>
          <p:nvPr>
            <p:ph type="sldNum" sz="quarter" idx="12"/>
          </p:nvPr>
        </p:nvSpPr>
        <p:spPr/>
        <p:txBody>
          <a:bodyPr/>
          <a:lstStyle>
            <a:lvl1pPr>
              <a:defRPr/>
            </a:lvl1pPr>
          </a:lstStyle>
          <a:p>
            <a:pPr>
              <a:defRPr/>
            </a:pPr>
            <a:fld id="{4732AAFB-09BC-4426-914F-A6A6F64EDD80}" type="slidenum">
              <a:rPr lang="en-US" altLang="en-US"/>
              <a:pPr>
                <a:defRPr/>
              </a:pPr>
              <a:t>‹#›</a:t>
            </a:fld>
            <a:endParaRPr lang="en-US" altLang="en-US"/>
          </a:p>
        </p:txBody>
      </p:sp>
    </p:spTree>
    <p:extLst>
      <p:ext uri="{BB962C8B-B14F-4D97-AF65-F5344CB8AC3E}">
        <p14:creationId xmlns:p14="http://schemas.microsoft.com/office/powerpoint/2010/main" val="88692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27AD9-5A09-617E-FA46-8BB11100547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71FADCB6-9DDE-0C4A-64FB-E73F7981D14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CD784A3-CF03-0597-1050-4012D78DE282}"/>
              </a:ext>
            </a:extLst>
          </p:cNvPr>
          <p:cNvSpPr>
            <a:spLocks noGrp="1"/>
          </p:cNvSpPr>
          <p:nvPr>
            <p:ph type="sldNum" sz="quarter" idx="12"/>
          </p:nvPr>
        </p:nvSpPr>
        <p:spPr/>
        <p:txBody>
          <a:bodyPr/>
          <a:lstStyle>
            <a:lvl1pPr>
              <a:defRPr/>
            </a:lvl1pPr>
          </a:lstStyle>
          <a:p>
            <a:pPr>
              <a:defRPr/>
            </a:pPr>
            <a:fld id="{CC041C12-AF39-4146-89BE-DBED06510370}" type="slidenum">
              <a:rPr lang="en-US" altLang="en-US"/>
              <a:pPr>
                <a:defRPr/>
              </a:pPr>
              <a:t>‹#›</a:t>
            </a:fld>
            <a:endParaRPr lang="en-US" altLang="en-US"/>
          </a:p>
        </p:txBody>
      </p:sp>
    </p:spTree>
    <p:extLst>
      <p:ext uri="{BB962C8B-B14F-4D97-AF65-F5344CB8AC3E}">
        <p14:creationId xmlns:p14="http://schemas.microsoft.com/office/powerpoint/2010/main" val="20669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08077A-2403-12F0-D51B-788410D73E2A}"/>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BE9A9465-2214-546D-5B17-04F0D3A921C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2BFF705B-A1E4-C9F8-9BE3-AF722B09B537}"/>
              </a:ext>
            </a:extLst>
          </p:cNvPr>
          <p:cNvSpPr>
            <a:spLocks noGrp="1"/>
          </p:cNvSpPr>
          <p:nvPr>
            <p:ph type="sldNum" sz="quarter" idx="12"/>
          </p:nvPr>
        </p:nvSpPr>
        <p:spPr/>
        <p:txBody>
          <a:bodyPr/>
          <a:lstStyle>
            <a:lvl1pPr>
              <a:defRPr/>
            </a:lvl1pPr>
          </a:lstStyle>
          <a:p>
            <a:pPr>
              <a:defRPr/>
            </a:pPr>
            <a:fld id="{281EFD47-C35B-498D-AFDE-91D303212327}" type="slidenum">
              <a:rPr lang="en-US" altLang="en-US"/>
              <a:pPr>
                <a:defRPr/>
              </a:pPr>
              <a:t>‹#›</a:t>
            </a:fld>
            <a:endParaRPr lang="en-US" altLang="en-US"/>
          </a:p>
        </p:txBody>
      </p:sp>
    </p:spTree>
    <p:extLst>
      <p:ext uri="{BB962C8B-B14F-4D97-AF65-F5344CB8AC3E}">
        <p14:creationId xmlns:p14="http://schemas.microsoft.com/office/powerpoint/2010/main" val="41915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a:defRPr/>
            </a:pPr>
            <a:fld id="{E38D1743-4769-4C0F-9188-93A851C022F7}" type="slidenum">
              <a:rPr lang="en-US" altLang="en-US"/>
              <a:pPr>
                <a:defRPr/>
              </a:pPr>
              <a:t>‹#›</a:t>
            </a:fld>
            <a:endParaRPr lang="en-US" altLang="en-US"/>
          </a:p>
        </p:txBody>
      </p:sp>
    </p:spTree>
    <p:extLst>
      <p:ext uri="{BB962C8B-B14F-4D97-AF65-F5344CB8AC3E}">
        <p14:creationId xmlns:p14="http://schemas.microsoft.com/office/powerpoint/2010/main" val="3350934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322877-B647-52D3-DED0-EDF1FF7F1F5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AFF8FBC-532B-BF3C-07CB-17BBA616E68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6D847D3-5CA3-1E6B-B886-8DA7353A7D92}"/>
              </a:ext>
            </a:extLst>
          </p:cNvPr>
          <p:cNvSpPr>
            <a:spLocks noGrp="1"/>
          </p:cNvSpPr>
          <p:nvPr>
            <p:ph type="sldNum" sz="quarter" idx="12"/>
          </p:nvPr>
        </p:nvSpPr>
        <p:spPr/>
        <p:txBody>
          <a:bodyPr/>
          <a:lstStyle>
            <a:lvl1pPr>
              <a:defRPr/>
            </a:lvl1pPr>
          </a:lstStyle>
          <a:p>
            <a:pPr>
              <a:defRPr/>
            </a:pPr>
            <a:fld id="{CC837E3A-AF21-4982-9FB7-D65B5C3CD7F6}" type="slidenum">
              <a:rPr lang="en-US" altLang="en-US"/>
              <a:pPr>
                <a:defRPr/>
              </a:pPr>
              <a:t>‹#›</a:t>
            </a:fld>
            <a:endParaRPr lang="en-US" altLang="en-US"/>
          </a:p>
        </p:txBody>
      </p:sp>
    </p:spTree>
    <p:extLst>
      <p:ext uri="{BB962C8B-B14F-4D97-AF65-F5344CB8AC3E}">
        <p14:creationId xmlns:p14="http://schemas.microsoft.com/office/powerpoint/2010/main" val="738311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C421AB-C9B7-284F-30E7-EDB6ED3F523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6168E879-CF6B-235A-C811-91AEB61C38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9F0DBF1-935B-EAAA-E0C6-B699A76FBD67}"/>
              </a:ext>
            </a:extLst>
          </p:cNvPr>
          <p:cNvSpPr>
            <a:spLocks noGrp="1"/>
          </p:cNvSpPr>
          <p:nvPr>
            <p:ph type="sldNum" sz="quarter" idx="12"/>
          </p:nvPr>
        </p:nvSpPr>
        <p:spPr/>
        <p:txBody>
          <a:bodyPr/>
          <a:lstStyle>
            <a:lvl1pPr>
              <a:defRPr/>
            </a:lvl1pPr>
          </a:lstStyle>
          <a:p>
            <a:pPr>
              <a:defRPr/>
            </a:pPr>
            <a:fld id="{472D239D-6D0E-4B63-9EF3-A8EFB88DD8B1}" type="slidenum">
              <a:rPr lang="en-US" altLang="en-US"/>
              <a:pPr>
                <a:defRPr/>
              </a:pPr>
              <a:t>‹#›</a:t>
            </a:fld>
            <a:endParaRPr lang="en-US" altLang="en-US"/>
          </a:p>
        </p:txBody>
      </p:sp>
    </p:spTree>
    <p:extLst>
      <p:ext uri="{BB962C8B-B14F-4D97-AF65-F5344CB8AC3E}">
        <p14:creationId xmlns:p14="http://schemas.microsoft.com/office/powerpoint/2010/main" val="65204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2396-7A59-EAA3-3B63-D7DA05FE2C3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752F71A-FE6A-E58B-A6EF-E771555B458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F6416-B3C8-D781-5941-653B75C24F02}"/>
              </a:ext>
            </a:extLst>
          </p:cNvPr>
          <p:cNvSpPr>
            <a:spLocks noGrp="1"/>
          </p:cNvSpPr>
          <p:nvPr>
            <p:ph type="sldNum" sz="quarter" idx="12"/>
          </p:nvPr>
        </p:nvSpPr>
        <p:spPr/>
        <p:txBody>
          <a:bodyPr/>
          <a:lstStyle>
            <a:lvl1pPr>
              <a:defRPr/>
            </a:lvl1pPr>
          </a:lstStyle>
          <a:p>
            <a:pPr>
              <a:defRPr/>
            </a:pPr>
            <a:fld id="{4A8FF94C-30AD-4D34-98F9-C790C9B1C935}" type="slidenum">
              <a:rPr lang="en-US" altLang="en-US"/>
              <a:pPr>
                <a:defRPr/>
              </a:pPr>
              <a:t>‹#›</a:t>
            </a:fld>
            <a:endParaRPr lang="en-US" altLang="en-US"/>
          </a:p>
        </p:txBody>
      </p:sp>
    </p:spTree>
    <p:extLst>
      <p:ext uri="{BB962C8B-B14F-4D97-AF65-F5344CB8AC3E}">
        <p14:creationId xmlns:p14="http://schemas.microsoft.com/office/powerpoint/2010/main" val="55845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56F6-DB57-4BC8-6BB8-D3ADA09F706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E25FCB-8046-23EB-8670-D51ECDC5A94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9AA8F0A-FD81-E9A1-5B8D-8EFC2ABE69E7}"/>
              </a:ext>
            </a:extLst>
          </p:cNvPr>
          <p:cNvSpPr>
            <a:spLocks noGrp="1"/>
          </p:cNvSpPr>
          <p:nvPr>
            <p:ph type="sldNum" sz="quarter" idx="12"/>
          </p:nvPr>
        </p:nvSpPr>
        <p:spPr/>
        <p:txBody>
          <a:bodyPr/>
          <a:lstStyle>
            <a:lvl1pPr>
              <a:defRPr/>
            </a:lvl1pPr>
          </a:lstStyle>
          <a:p>
            <a:pPr>
              <a:defRPr/>
            </a:pPr>
            <a:fld id="{137125AD-A999-4115-AF7C-81E193DE039E}" type="slidenum">
              <a:rPr lang="en-US" altLang="en-US"/>
              <a:pPr>
                <a:defRPr/>
              </a:pPr>
              <a:t>‹#›</a:t>
            </a:fld>
            <a:endParaRPr lang="en-US" altLang="en-US"/>
          </a:p>
        </p:txBody>
      </p:sp>
    </p:spTree>
    <p:extLst>
      <p:ext uri="{BB962C8B-B14F-4D97-AF65-F5344CB8AC3E}">
        <p14:creationId xmlns:p14="http://schemas.microsoft.com/office/powerpoint/2010/main" val="136795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01931-04BF-90EB-FB82-0336B8D40F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0F38FD0-DCA2-4870-3FE2-B1D2B4BAA60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982845-4C15-853D-E41E-01FECCCBAB3E}"/>
              </a:ext>
            </a:extLst>
          </p:cNvPr>
          <p:cNvSpPr>
            <a:spLocks noGrp="1"/>
          </p:cNvSpPr>
          <p:nvPr>
            <p:ph type="sldNum" sz="quarter" idx="12"/>
          </p:nvPr>
        </p:nvSpPr>
        <p:spPr/>
        <p:txBody>
          <a:bodyPr/>
          <a:lstStyle>
            <a:lvl1pPr>
              <a:defRPr/>
            </a:lvl1pPr>
          </a:lstStyle>
          <a:p>
            <a:pPr>
              <a:defRPr/>
            </a:pPr>
            <a:fld id="{6D603B4E-2162-4985-9D9D-C8920CA1A816}" type="slidenum">
              <a:rPr lang="en-US" altLang="en-US"/>
              <a:pPr>
                <a:defRPr/>
              </a:pPr>
              <a:t>‹#›</a:t>
            </a:fld>
            <a:endParaRPr lang="en-US" altLang="en-US"/>
          </a:p>
        </p:txBody>
      </p:sp>
    </p:spTree>
    <p:extLst>
      <p:ext uri="{BB962C8B-B14F-4D97-AF65-F5344CB8AC3E}">
        <p14:creationId xmlns:p14="http://schemas.microsoft.com/office/powerpoint/2010/main" val="3327727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5E17-E492-B2F9-744C-0BF0B9F97A9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BFB05E-E88C-15C9-6817-5D3AA288E1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21D92AE-1D7B-9C10-841A-908805747838}"/>
              </a:ext>
            </a:extLst>
          </p:cNvPr>
          <p:cNvSpPr>
            <a:spLocks noGrp="1"/>
          </p:cNvSpPr>
          <p:nvPr>
            <p:ph type="sldNum" sz="quarter" idx="12"/>
          </p:nvPr>
        </p:nvSpPr>
        <p:spPr/>
        <p:txBody>
          <a:bodyPr/>
          <a:lstStyle>
            <a:lvl1pPr>
              <a:defRPr/>
            </a:lvl1pPr>
          </a:lstStyle>
          <a:p>
            <a:pPr>
              <a:defRPr/>
            </a:pPr>
            <a:fld id="{3E0CA0ED-FAD3-47E0-8DC1-ECB89B5986D2}" type="slidenum">
              <a:rPr lang="en-US" altLang="en-US"/>
              <a:pPr>
                <a:defRPr/>
              </a:pPr>
              <a:t>‹#›</a:t>
            </a:fld>
            <a:endParaRPr lang="en-US" altLang="en-US"/>
          </a:p>
        </p:txBody>
      </p:sp>
    </p:spTree>
    <p:extLst>
      <p:ext uri="{BB962C8B-B14F-4D97-AF65-F5344CB8AC3E}">
        <p14:creationId xmlns:p14="http://schemas.microsoft.com/office/powerpoint/2010/main" val="1341403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0DF46-7B9A-2BB3-A531-EF59FB84C7C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7434EFD-F11E-3F32-73EE-C6E3678323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78D9BAD-95DE-72BF-4993-8E5FBFD4CF2C}"/>
              </a:ext>
            </a:extLst>
          </p:cNvPr>
          <p:cNvSpPr>
            <a:spLocks noGrp="1"/>
          </p:cNvSpPr>
          <p:nvPr>
            <p:ph type="sldNum" sz="quarter" idx="12"/>
          </p:nvPr>
        </p:nvSpPr>
        <p:spPr/>
        <p:txBody>
          <a:bodyPr/>
          <a:lstStyle>
            <a:lvl1pPr>
              <a:defRPr/>
            </a:lvl1pPr>
          </a:lstStyle>
          <a:p>
            <a:pPr>
              <a:defRPr/>
            </a:pPr>
            <a:fld id="{8C9A02CA-6E5F-45F7-A1F0-2FE3F9D10BBA}" type="slidenum">
              <a:rPr lang="en-US" altLang="en-US"/>
              <a:pPr>
                <a:defRPr/>
              </a:pPr>
              <a:t>‹#›</a:t>
            </a:fld>
            <a:endParaRPr lang="en-US" altLang="en-US"/>
          </a:p>
        </p:txBody>
      </p:sp>
    </p:spTree>
    <p:extLst>
      <p:ext uri="{BB962C8B-B14F-4D97-AF65-F5344CB8AC3E}">
        <p14:creationId xmlns:p14="http://schemas.microsoft.com/office/powerpoint/2010/main" val="350294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D29240-6009-2DF7-3E68-534C7605638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5811DB9-3B2E-8DA6-9BF9-182A0CE4637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A878735F-6988-36A8-F9F3-30067ED34470}"/>
              </a:ext>
            </a:extLst>
          </p:cNvPr>
          <p:cNvSpPr>
            <a:spLocks noGrp="1"/>
          </p:cNvSpPr>
          <p:nvPr>
            <p:ph type="sldNum" sz="quarter" idx="12"/>
          </p:nvPr>
        </p:nvSpPr>
        <p:spPr/>
        <p:txBody>
          <a:bodyPr/>
          <a:lstStyle>
            <a:lvl1pPr>
              <a:defRPr/>
            </a:lvl1pPr>
          </a:lstStyle>
          <a:p>
            <a:pPr>
              <a:defRPr/>
            </a:pPr>
            <a:fld id="{D6614CEB-FCA2-4E88-8230-7C023ED5D9C3}" type="slidenum">
              <a:rPr lang="en-US" altLang="en-US"/>
              <a:pPr>
                <a:defRPr/>
              </a:pPr>
              <a:t>‹#›</a:t>
            </a:fld>
            <a:endParaRPr lang="en-US" altLang="en-US"/>
          </a:p>
        </p:txBody>
      </p:sp>
    </p:spTree>
    <p:extLst>
      <p:ext uri="{BB962C8B-B14F-4D97-AF65-F5344CB8AC3E}">
        <p14:creationId xmlns:p14="http://schemas.microsoft.com/office/powerpoint/2010/main" val="34162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523C87-A19C-F908-EF98-CB2C377F3347}"/>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86271486-41FA-D293-1F3B-0A08D365BA0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F04045E9-ECAD-82B5-4794-B8867CE8EB2B}"/>
              </a:ext>
            </a:extLst>
          </p:cNvPr>
          <p:cNvSpPr>
            <a:spLocks noGrp="1"/>
          </p:cNvSpPr>
          <p:nvPr>
            <p:ph type="sldNum" sz="quarter" idx="12"/>
          </p:nvPr>
        </p:nvSpPr>
        <p:spPr/>
        <p:txBody>
          <a:bodyPr/>
          <a:lstStyle>
            <a:lvl1pPr>
              <a:defRPr/>
            </a:lvl1pPr>
          </a:lstStyle>
          <a:p>
            <a:pPr>
              <a:defRPr/>
            </a:pPr>
            <a:fld id="{C7B86CFA-4FD1-4D62-A306-833DC71D2F37}" type="slidenum">
              <a:rPr lang="en-US" altLang="en-US"/>
              <a:pPr>
                <a:defRPr/>
              </a:pPr>
              <a:t>‹#›</a:t>
            </a:fld>
            <a:endParaRPr lang="en-US" altLang="en-US"/>
          </a:p>
        </p:txBody>
      </p:sp>
    </p:spTree>
    <p:extLst>
      <p:ext uri="{BB962C8B-B14F-4D97-AF65-F5344CB8AC3E}">
        <p14:creationId xmlns:p14="http://schemas.microsoft.com/office/powerpoint/2010/main" val="202673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011629-EA50-1E37-058B-3CAE22BC56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22EE2D46-A719-A062-BDD7-4468B5D45D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300FCA63-CBCA-4EE6-94E1-4481ADB20BE9}"/>
              </a:ext>
            </a:extLst>
          </p:cNvPr>
          <p:cNvSpPr>
            <a:spLocks noGrp="1"/>
          </p:cNvSpPr>
          <p:nvPr>
            <p:ph type="sldNum" sz="quarter" idx="12"/>
          </p:nvPr>
        </p:nvSpPr>
        <p:spPr/>
        <p:txBody>
          <a:bodyPr/>
          <a:lstStyle>
            <a:lvl1pPr>
              <a:defRPr/>
            </a:lvl1pPr>
          </a:lstStyle>
          <a:p>
            <a:pPr>
              <a:defRPr/>
            </a:pPr>
            <a:fld id="{4063CC8B-3131-46EF-B1DB-BC3B1B6E8BEE}" type="slidenum">
              <a:rPr lang="en-US" altLang="en-US"/>
              <a:pPr>
                <a:defRPr/>
              </a:pPr>
              <a:t>‹#›</a:t>
            </a:fld>
            <a:endParaRPr lang="en-US" altLang="en-US"/>
          </a:p>
        </p:txBody>
      </p:sp>
    </p:spTree>
    <p:extLst>
      <p:ext uri="{BB962C8B-B14F-4D97-AF65-F5344CB8AC3E}">
        <p14:creationId xmlns:p14="http://schemas.microsoft.com/office/powerpoint/2010/main" val="404266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a:defRPr/>
            </a:pPr>
            <a:fld id="{28D913DD-D1B2-4DE5-A659-6CE603FB82D1}" type="slidenum">
              <a:rPr lang="en-US" altLang="en-US"/>
              <a:pPr>
                <a:defRPr/>
              </a:pPr>
              <a:t>‹#›</a:t>
            </a:fld>
            <a:endParaRPr lang="en-US" altLang="en-US"/>
          </a:p>
        </p:txBody>
      </p:sp>
    </p:spTree>
    <p:extLst>
      <p:ext uri="{BB962C8B-B14F-4D97-AF65-F5344CB8AC3E}">
        <p14:creationId xmlns:p14="http://schemas.microsoft.com/office/powerpoint/2010/main" val="3499075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4305CE-4226-385C-E953-A81460FC115B}"/>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8391ED26-02C2-0CFF-2D7D-34266E7546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13349D4D-D90C-AB89-FA24-732327566453}"/>
              </a:ext>
            </a:extLst>
          </p:cNvPr>
          <p:cNvSpPr>
            <a:spLocks noGrp="1"/>
          </p:cNvSpPr>
          <p:nvPr>
            <p:ph type="sldNum" sz="quarter" idx="12"/>
          </p:nvPr>
        </p:nvSpPr>
        <p:spPr/>
        <p:txBody>
          <a:bodyPr/>
          <a:lstStyle>
            <a:lvl1pPr>
              <a:defRPr/>
            </a:lvl1pPr>
          </a:lstStyle>
          <a:p>
            <a:pPr>
              <a:defRPr/>
            </a:pPr>
            <a:fld id="{939555C5-42AF-40A3-98C1-6968EE4528C3}" type="slidenum">
              <a:rPr lang="en-US" altLang="en-US"/>
              <a:pPr>
                <a:defRPr/>
              </a:pPr>
              <a:t>‹#›</a:t>
            </a:fld>
            <a:endParaRPr lang="en-US" altLang="en-US"/>
          </a:p>
        </p:txBody>
      </p:sp>
    </p:spTree>
    <p:extLst>
      <p:ext uri="{BB962C8B-B14F-4D97-AF65-F5344CB8AC3E}">
        <p14:creationId xmlns:p14="http://schemas.microsoft.com/office/powerpoint/2010/main" val="3316885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6E73373-E0F3-A5E5-2586-74387A72ED9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6BC0B4F-AA6E-01C5-89D8-324D5B3D93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A209690-0E36-505F-2DB7-4641D92F5209}"/>
              </a:ext>
            </a:extLst>
          </p:cNvPr>
          <p:cNvSpPr>
            <a:spLocks noGrp="1"/>
          </p:cNvSpPr>
          <p:nvPr>
            <p:ph type="sldNum" sz="quarter" idx="12"/>
          </p:nvPr>
        </p:nvSpPr>
        <p:spPr/>
        <p:txBody>
          <a:bodyPr/>
          <a:lstStyle>
            <a:lvl1pPr>
              <a:defRPr/>
            </a:lvl1pPr>
          </a:lstStyle>
          <a:p>
            <a:pPr>
              <a:defRPr/>
            </a:pPr>
            <a:fld id="{4BA8F9A9-156C-49A5-AD19-CAD73FB571E3}" type="slidenum">
              <a:rPr lang="en-US" altLang="en-US"/>
              <a:pPr>
                <a:defRPr/>
              </a:pPr>
              <a:t>‹#›</a:t>
            </a:fld>
            <a:endParaRPr lang="en-US" altLang="en-US"/>
          </a:p>
        </p:txBody>
      </p:sp>
    </p:spTree>
    <p:extLst>
      <p:ext uri="{BB962C8B-B14F-4D97-AF65-F5344CB8AC3E}">
        <p14:creationId xmlns:p14="http://schemas.microsoft.com/office/powerpoint/2010/main" val="2386340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9E99B3-ADF0-6F1C-01E0-C51A62F83BC6}"/>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E93D01F-79B0-BA40-7DC6-FDC99F53667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6E4E32A-42E8-FE27-42F1-CF90F0F4EB2A}"/>
              </a:ext>
            </a:extLst>
          </p:cNvPr>
          <p:cNvSpPr>
            <a:spLocks noGrp="1"/>
          </p:cNvSpPr>
          <p:nvPr>
            <p:ph type="sldNum" sz="quarter" idx="12"/>
          </p:nvPr>
        </p:nvSpPr>
        <p:spPr/>
        <p:txBody>
          <a:bodyPr/>
          <a:lstStyle>
            <a:lvl1pPr>
              <a:defRPr/>
            </a:lvl1pPr>
          </a:lstStyle>
          <a:p>
            <a:pPr>
              <a:defRPr/>
            </a:pPr>
            <a:fld id="{C0D716F1-1353-46B2-B726-004BE85AF490}" type="slidenum">
              <a:rPr lang="en-US" altLang="en-US"/>
              <a:pPr>
                <a:defRPr/>
              </a:pPr>
              <a:t>‹#›</a:t>
            </a:fld>
            <a:endParaRPr lang="en-US" altLang="en-US"/>
          </a:p>
        </p:txBody>
      </p:sp>
    </p:spTree>
    <p:extLst>
      <p:ext uri="{BB962C8B-B14F-4D97-AF65-F5344CB8AC3E}">
        <p14:creationId xmlns:p14="http://schemas.microsoft.com/office/powerpoint/2010/main" val="1193512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ED56-ED04-C8EB-26DB-074D6B7A966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A39687B-B6EF-A5C1-90B8-D471ADE8082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2F90617-7539-6033-E304-442D7A14A149}"/>
              </a:ext>
            </a:extLst>
          </p:cNvPr>
          <p:cNvSpPr>
            <a:spLocks noGrp="1"/>
          </p:cNvSpPr>
          <p:nvPr>
            <p:ph type="sldNum" sz="quarter" idx="12"/>
          </p:nvPr>
        </p:nvSpPr>
        <p:spPr/>
        <p:txBody>
          <a:bodyPr/>
          <a:lstStyle>
            <a:lvl1pPr>
              <a:defRPr/>
            </a:lvl1pPr>
          </a:lstStyle>
          <a:p>
            <a:pPr>
              <a:defRPr/>
            </a:pPr>
            <a:fld id="{058C661C-CF6D-44C8-92EC-6E640F342F04}" type="slidenum">
              <a:rPr lang="en-US" altLang="en-US"/>
              <a:pPr>
                <a:defRPr/>
              </a:pPr>
              <a:t>‹#›</a:t>
            </a:fld>
            <a:endParaRPr lang="en-US" altLang="en-US"/>
          </a:p>
        </p:txBody>
      </p:sp>
    </p:spTree>
    <p:extLst>
      <p:ext uri="{BB962C8B-B14F-4D97-AF65-F5344CB8AC3E}">
        <p14:creationId xmlns:p14="http://schemas.microsoft.com/office/powerpoint/2010/main" val="379683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8B4E-9779-3408-137E-281ACF4E61B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D084E9-F3E2-097B-D5DD-E54BD2EF28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FC0C4E3-8808-0241-5E76-EDE1CBFE08D7}"/>
              </a:ext>
            </a:extLst>
          </p:cNvPr>
          <p:cNvSpPr>
            <a:spLocks noGrp="1"/>
          </p:cNvSpPr>
          <p:nvPr>
            <p:ph type="sldNum" sz="quarter" idx="12"/>
          </p:nvPr>
        </p:nvSpPr>
        <p:spPr/>
        <p:txBody>
          <a:bodyPr/>
          <a:lstStyle>
            <a:lvl1pPr>
              <a:defRPr/>
            </a:lvl1pPr>
          </a:lstStyle>
          <a:p>
            <a:pPr>
              <a:defRPr/>
            </a:pPr>
            <a:fld id="{6AC5C61D-0F2B-4ACB-B296-A5629056B201}" type="slidenum">
              <a:rPr lang="en-US" altLang="en-US"/>
              <a:pPr>
                <a:defRPr/>
              </a:pPr>
              <a:t>‹#›</a:t>
            </a:fld>
            <a:endParaRPr lang="en-US" altLang="en-US"/>
          </a:p>
        </p:txBody>
      </p:sp>
    </p:spTree>
    <p:extLst>
      <p:ext uri="{BB962C8B-B14F-4D97-AF65-F5344CB8AC3E}">
        <p14:creationId xmlns:p14="http://schemas.microsoft.com/office/powerpoint/2010/main" val="419942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6C838-D422-CE21-C512-9057780EE10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74A417B-F7A4-001F-C2AC-4681DF0C07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72CAD1F-A5A9-97C4-D93A-EBFEDEE3ED99}"/>
              </a:ext>
            </a:extLst>
          </p:cNvPr>
          <p:cNvSpPr>
            <a:spLocks noGrp="1"/>
          </p:cNvSpPr>
          <p:nvPr>
            <p:ph type="sldNum" sz="quarter" idx="12"/>
          </p:nvPr>
        </p:nvSpPr>
        <p:spPr/>
        <p:txBody>
          <a:bodyPr/>
          <a:lstStyle>
            <a:lvl1pPr>
              <a:defRPr/>
            </a:lvl1pPr>
          </a:lstStyle>
          <a:p>
            <a:pPr>
              <a:defRPr/>
            </a:pPr>
            <a:fld id="{151E32F6-440D-480E-987A-BAB71B6A172F}" type="slidenum">
              <a:rPr lang="en-US" altLang="en-US"/>
              <a:pPr>
                <a:defRPr/>
              </a:pPr>
              <a:t>‹#›</a:t>
            </a:fld>
            <a:endParaRPr lang="en-US" altLang="en-US"/>
          </a:p>
        </p:txBody>
      </p:sp>
    </p:spTree>
    <p:extLst>
      <p:ext uri="{BB962C8B-B14F-4D97-AF65-F5344CB8AC3E}">
        <p14:creationId xmlns:p14="http://schemas.microsoft.com/office/powerpoint/2010/main" val="3208947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D663-846C-6D5D-0081-79FBF1C3AC8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062683C-B1E4-C401-5B57-8AA719B841E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44C049-9D5B-F376-D0A6-AB01CBE17845}"/>
              </a:ext>
            </a:extLst>
          </p:cNvPr>
          <p:cNvSpPr>
            <a:spLocks noGrp="1"/>
          </p:cNvSpPr>
          <p:nvPr>
            <p:ph type="sldNum" sz="quarter" idx="12"/>
          </p:nvPr>
        </p:nvSpPr>
        <p:spPr/>
        <p:txBody>
          <a:bodyPr/>
          <a:lstStyle>
            <a:lvl1pPr>
              <a:defRPr/>
            </a:lvl1pPr>
          </a:lstStyle>
          <a:p>
            <a:pPr>
              <a:defRPr/>
            </a:pPr>
            <a:fld id="{8CE424F1-EB01-4BF6-A690-D3B6C710934F}" type="slidenum">
              <a:rPr lang="en-US" altLang="en-US"/>
              <a:pPr>
                <a:defRPr/>
              </a:pPr>
              <a:t>‹#›</a:t>
            </a:fld>
            <a:endParaRPr lang="en-US" altLang="en-US"/>
          </a:p>
        </p:txBody>
      </p:sp>
    </p:spTree>
    <p:extLst>
      <p:ext uri="{BB962C8B-B14F-4D97-AF65-F5344CB8AC3E}">
        <p14:creationId xmlns:p14="http://schemas.microsoft.com/office/powerpoint/2010/main" val="38934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9D03-698D-B1B8-10E1-3FD8C00A4A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F1668D-67EB-FB05-1C05-F95C7EAE253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C2C31B9-AC68-B554-416F-BF995520A309}"/>
              </a:ext>
            </a:extLst>
          </p:cNvPr>
          <p:cNvSpPr>
            <a:spLocks noGrp="1"/>
          </p:cNvSpPr>
          <p:nvPr>
            <p:ph type="sldNum" sz="quarter" idx="12"/>
          </p:nvPr>
        </p:nvSpPr>
        <p:spPr/>
        <p:txBody>
          <a:bodyPr/>
          <a:lstStyle>
            <a:lvl1pPr>
              <a:defRPr/>
            </a:lvl1pPr>
          </a:lstStyle>
          <a:p>
            <a:pPr>
              <a:defRPr/>
            </a:pPr>
            <a:fld id="{6F221C3B-F0C6-4DC1-A8F6-54675B77068F}" type="slidenum">
              <a:rPr lang="en-US" altLang="en-US"/>
              <a:pPr>
                <a:defRPr/>
              </a:pPr>
              <a:t>‹#›</a:t>
            </a:fld>
            <a:endParaRPr lang="en-US" altLang="en-US"/>
          </a:p>
        </p:txBody>
      </p:sp>
    </p:spTree>
    <p:extLst>
      <p:ext uri="{BB962C8B-B14F-4D97-AF65-F5344CB8AC3E}">
        <p14:creationId xmlns:p14="http://schemas.microsoft.com/office/powerpoint/2010/main" val="932251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3C7F9C-2FBA-C54B-5633-09CA1080EC4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E003A8E1-409C-2F84-D4E2-762CC28EFEA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8A4178EA-2401-E6E3-3239-4F6304A3FD97}"/>
              </a:ext>
            </a:extLst>
          </p:cNvPr>
          <p:cNvSpPr>
            <a:spLocks noGrp="1"/>
          </p:cNvSpPr>
          <p:nvPr>
            <p:ph type="sldNum" sz="quarter" idx="12"/>
          </p:nvPr>
        </p:nvSpPr>
        <p:spPr/>
        <p:txBody>
          <a:bodyPr/>
          <a:lstStyle>
            <a:lvl1pPr>
              <a:defRPr/>
            </a:lvl1pPr>
          </a:lstStyle>
          <a:p>
            <a:pPr>
              <a:defRPr/>
            </a:pPr>
            <a:fld id="{0034E196-0914-4364-8118-061B73E8C8AB}" type="slidenum">
              <a:rPr lang="en-US" altLang="en-US"/>
              <a:pPr>
                <a:defRPr/>
              </a:pPr>
              <a:t>‹#›</a:t>
            </a:fld>
            <a:endParaRPr lang="en-US" altLang="en-US"/>
          </a:p>
        </p:txBody>
      </p:sp>
    </p:spTree>
    <p:extLst>
      <p:ext uri="{BB962C8B-B14F-4D97-AF65-F5344CB8AC3E}">
        <p14:creationId xmlns:p14="http://schemas.microsoft.com/office/powerpoint/2010/main" val="42831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29C-4A97-5FB5-2DC2-A656364FB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9248E0A9-354C-F4C2-E06B-94426836707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9E0781D-7160-C592-A3DA-FE793AA2305A}"/>
              </a:ext>
            </a:extLst>
          </p:cNvPr>
          <p:cNvSpPr>
            <a:spLocks noGrp="1"/>
          </p:cNvSpPr>
          <p:nvPr>
            <p:ph type="sldNum" sz="quarter" idx="12"/>
          </p:nvPr>
        </p:nvSpPr>
        <p:spPr/>
        <p:txBody>
          <a:bodyPr/>
          <a:lstStyle>
            <a:lvl1pPr>
              <a:defRPr/>
            </a:lvl1pPr>
          </a:lstStyle>
          <a:p>
            <a:pPr>
              <a:defRPr/>
            </a:pPr>
            <a:fld id="{E076252E-31F9-4958-9E0C-2279BDA2DFDE}" type="slidenum">
              <a:rPr lang="en-US" altLang="en-US"/>
              <a:pPr>
                <a:defRPr/>
              </a:pPr>
              <a:t>‹#›</a:t>
            </a:fld>
            <a:endParaRPr lang="en-US" altLang="en-US"/>
          </a:p>
        </p:txBody>
      </p:sp>
    </p:spTree>
    <p:extLst>
      <p:ext uri="{BB962C8B-B14F-4D97-AF65-F5344CB8AC3E}">
        <p14:creationId xmlns:p14="http://schemas.microsoft.com/office/powerpoint/2010/main" val="249528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a:defRPr/>
            </a:pPr>
            <a:fld id="{24A7C583-1EBD-4A65-9C58-5A85CBD3AD3C}" type="slidenum">
              <a:rPr lang="en-US" altLang="en-US"/>
              <a:pPr>
                <a:defRPr/>
              </a:pPr>
              <a:t>‹#›</a:t>
            </a:fld>
            <a:endParaRPr lang="en-US" altLang="en-US"/>
          </a:p>
        </p:txBody>
      </p:sp>
    </p:spTree>
    <p:extLst>
      <p:ext uri="{BB962C8B-B14F-4D97-AF65-F5344CB8AC3E}">
        <p14:creationId xmlns:p14="http://schemas.microsoft.com/office/powerpoint/2010/main" val="2953635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E60CDB-5E55-C1DA-7D6B-F391B323B37A}"/>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101386AF-20CF-6B6A-8F36-97FBCC791C1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86497F10-F862-5340-5650-6BB4E79B11C6}"/>
              </a:ext>
            </a:extLst>
          </p:cNvPr>
          <p:cNvSpPr>
            <a:spLocks noGrp="1"/>
          </p:cNvSpPr>
          <p:nvPr>
            <p:ph type="sldNum" sz="quarter" idx="12"/>
          </p:nvPr>
        </p:nvSpPr>
        <p:spPr/>
        <p:txBody>
          <a:bodyPr/>
          <a:lstStyle>
            <a:lvl1pPr>
              <a:defRPr/>
            </a:lvl1pPr>
          </a:lstStyle>
          <a:p>
            <a:pPr>
              <a:defRPr/>
            </a:pPr>
            <a:fld id="{4CA283B5-E702-4A61-9164-E892061267AD}" type="slidenum">
              <a:rPr lang="en-US" altLang="en-US"/>
              <a:pPr>
                <a:defRPr/>
              </a:pPr>
              <a:t>‹#›</a:t>
            </a:fld>
            <a:endParaRPr lang="en-US" altLang="en-US"/>
          </a:p>
        </p:txBody>
      </p:sp>
    </p:spTree>
    <p:extLst>
      <p:ext uri="{BB962C8B-B14F-4D97-AF65-F5344CB8AC3E}">
        <p14:creationId xmlns:p14="http://schemas.microsoft.com/office/powerpoint/2010/main" val="2541570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BC377C-13C1-F439-2324-11766E9E4E78}"/>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FA02B3FA-F921-50B8-A064-9DDA9E55293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500B0F26-BE34-0991-D0F8-A37C9B9D9223}"/>
              </a:ext>
            </a:extLst>
          </p:cNvPr>
          <p:cNvSpPr>
            <a:spLocks noGrp="1"/>
          </p:cNvSpPr>
          <p:nvPr>
            <p:ph type="sldNum" sz="quarter" idx="12"/>
          </p:nvPr>
        </p:nvSpPr>
        <p:spPr/>
        <p:txBody>
          <a:bodyPr/>
          <a:lstStyle>
            <a:lvl1pPr>
              <a:defRPr/>
            </a:lvl1pPr>
          </a:lstStyle>
          <a:p>
            <a:pPr>
              <a:defRPr/>
            </a:pPr>
            <a:fld id="{EA0DEE49-EBCC-49ED-8A49-78C724F0EEB9}" type="slidenum">
              <a:rPr lang="en-US" altLang="en-US"/>
              <a:pPr>
                <a:defRPr/>
              </a:pPr>
              <a:t>‹#›</a:t>
            </a:fld>
            <a:endParaRPr lang="en-US" altLang="en-US"/>
          </a:p>
        </p:txBody>
      </p:sp>
    </p:spTree>
    <p:extLst>
      <p:ext uri="{BB962C8B-B14F-4D97-AF65-F5344CB8AC3E}">
        <p14:creationId xmlns:p14="http://schemas.microsoft.com/office/powerpoint/2010/main" val="1426119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67CB88-095F-4667-9F04-62951BA6C2F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80CCBA8-68DC-63A7-9F81-153CB390CB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8A81046-6A69-87F7-591B-21E27A542044}"/>
              </a:ext>
            </a:extLst>
          </p:cNvPr>
          <p:cNvSpPr>
            <a:spLocks noGrp="1"/>
          </p:cNvSpPr>
          <p:nvPr>
            <p:ph type="sldNum" sz="quarter" idx="12"/>
          </p:nvPr>
        </p:nvSpPr>
        <p:spPr/>
        <p:txBody>
          <a:bodyPr/>
          <a:lstStyle>
            <a:lvl1pPr>
              <a:defRPr/>
            </a:lvl1pPr>
          </a:lstStyle>
          <a:p>
            <a:pPr>
              <a:defRPr/>
            </a:pPr>
            <a:fld id="{5471A94B-881C-4A52-BB7C-911EAECA22F7}" type="slidenum">
              <a:rPr lang="en-US" altLang="en-US"/>
              <a:pPr>
                <a:defRPr/>
              </a:pPr>
              <a:t>‹#›</a:t>
            </a:fld>
            <a:endParaRPr lang="en-US" altLang="en-US"/>
          </a:p>
        </p:txBody>
      </p:sp>
    </p:spTree>
    <p:extLst>
      <p:ext uri="{BB962C8B-B14F-4D97-AF65-F5344CB8AC3E}">
        <p14:creationId xmlns:p14="http://schemas.microsoft.com/office/powerpoint/2010/main" val="2724355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DA9E5F-60A8-AB82-573E-28D4CBDC5DD3}"/>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C6C07C5-D53C-5823-9C87-4262D806BB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BA9D4E-9205-4C88-66EB-AD03EC168E21}"/>
              </a:ext>
            </a:extLst>
          </p:cNvPr>
          <p:cNvSpPr>
            <a:spLocks noGrp="1"/>
          </p:cNvSpPr>
          <p:nvPr>
            <p:ph type="sldNum" sz="quarter" idx="12"/>
          </p:nvPr>
        </p:nvSpPr>
        <p:spPr/>
        <p:txBody>
          <a:bodyPr/>
          <a:lstStyle>
            <a:lvl1pPr>
              <a:defRPr/>
            </a:lvl1pPr>
          </a:lstStyle>
          <a:p>
            <a:pPr>
              <a:defRPr/>
            </a:pPr>
            <a:fld id="{78C1010C-180B-45B1-B921-611036FC6D99}" type="slidenum">
              <a:rPr lang="en-US" altLang="en-US"/>
              <a:pPr>
                <a:defRPr/>
              </a:pPr>
              <a:t>‹#›</a:t>
            </a:fld>
            <a:endParaRPr lang="en-US" altLang="en-US"/>
          </a:p>
        </p:txBody>
      </p:sp>
    </p:spTree>
    <p:extLst>
      <p:ext uri="{BB962C8B-B14F-4D97-AF65-F5344CB8AC3E}">
        <p14:creationId xmlns:p14="http://schemas.microsoft.com/office/powerpoint/2010/main" val="401298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79D9-433D-57F6-93CB-C1B4A95BAD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B6FA6C6-BB82-36FF-BDFB-1AFFD57ADF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B7569-1C81-2ED6-272F-E90DDFBF67FA}"/>
              </a:ext>
            </a:extLst>
          </p:cNvPr>
          <p:cNvSpPr>
            <a:spLocks noGrp="1"/>
          </p:cNvSpPr>
          <p:nvPr>
            <p:ph type="sldNum" sz="quarter" idx="12"/>
          </p:nvPr>
        </p:nvSpPr>
        <p:spPr/>
        <p:txBody>
          <a:bodyPr/>
          <a:lstStyle>
            <a:lvl1pPr>
              <a:defRPr/>
            </a:lvl1pPr>
          </a:lstStyle>
          <a:p>
            <a:pPr>
              <a:defRPr/>
            </a:pPr>
            <a:fld id="{D2D8E97B-D066-458A-A0D7-7E4D3A99D690}" type="slidenum">
              <a:rPr lang="en-US" altLang="en-US"/>
              <a:pPr>
                <a:defRPr/>
              </a:pPr>
              <a:t>‹#›</a:t>
            </a:fld>
            <a:endParaRPr lang="en-US" altLang="en-US"/>
          </a:p>
        </p:txBody>
      </p:sp>
    </p:spTree>
    <p:extLst>
      <p:ext uri="{BB962C8B-B14F-4D97-AF65-F5344CB8AC3E}">
        <p14:creationId xmlns:p14="http://schemas.microsoft.com/office/powerpoint/2010/main" val="1368802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8BC1-01F5-D1E9-0D35-11D4174FD80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B24B849-7A77-FC6D-4D8B-EEA1C2F6CFE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20D137-FFD3-A174-B896-D42E529D96CC}"/>
              </a:ext>
            </a:extLst>
          </p:cNvPr>
          <p:cNvSpPr>
            <a:spLocks noGrp="1"/>
          </p:cNvSpPr>
          <p:nvPr>
            <p:ph type="sldNum" sz="quarter" idx="12"/>
          </p:nvPr>
        </p:nvSpPr>
        <p:spPr/>
        <p:txBody>
          <a:bodyPr/>
          <a:lstStyle>
            <a:lvl1pPr>
              <a:defRPr/>
            </a:lvl1pPr>
          </a:lstStyle>
          <a:p>
            <a:pPr>
              <a:defRPr/>
            </a:pPr>
            <a:fld id="{BC0A9D73-3611-46F3-8344-A10757C0B00D}" type="slidenum">
              <a:rPr lang="en-US" altLang="en-US"/>
              <a:pPr>
                <a:defRPr/>
              </a:pPr>
              <a:t>‹#›</a:t>
            </a:fld>
            <a:endParaRPr lang="en-US" altLang="en-US"/>
          </a:p>
        </p:txBody>
      </p:sp>
    </p:spTree>
    <p:extLst>
      <p:ext uri="{BB962C8B-B14F-4D97-AF65-F5344CB8AC3E}">
        <p14:creationId xmlns:p14="http://schemas.microsoft.com/office/powerpoint/2010/main" val="259610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13EEC-677E-F2B0-2F17-19CBD293F75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F395EE2-474B-9D78-94F2-D9CADBC3F65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9CF8566-5FB8-DE88-5119-A5911329ABD0}"/>
              </a:ext>
            </a:extLst>
          </p:cNvPr>
          <p:cNvSpPr>
            <a:spLocks noGrp="1"/>
          </p:cNvSpPr>
          <p:nvPr>
            <p:ph type="sldNum" sz="quarter" idx="12"/>
          </p:nvPr>
        </p:nvSpPr>
        <p:spPr/>
        <p:txBody>
          <a:bodyPr/>
          <a:lstStyle>
            <a:lvl1pPr>
              <a:defRPr/>
            </a:lvl1pPr>
          </a:lstStyle>
          <a:p>
            <a:pPr>
              <a:defRPr/>
            </a:pPr>
            <a:fld id="{7597B748-2A7C-44B6-BC80-3EAE16C09F53}" type="slidenum">
              <a:rPr lang="en-US" altLang="en-US"/>
              <a:pPr>
                <a:defRPr/>
              </a:pPr>
              <a:t>‹#›</a:t>
            </a:fld>
            <a:endParaRPr lang="en-US" altLang="en-US"/>
          </a:p>
        </p:txBody>
      </p:sp>
    </p:spTree>
    <p:extLst>
      <p:ext uri="{BB962C8B-B14F-4D97-AF65-F5344CB8AC3E}">
        <p14:creationId xmlns:p14="http://schemas.microsoft.com/office/powerpoint/2010/main" val="616523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A8AD-1AE5-ACCF-5001-F3BFE9AB9ACE}"/>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A40F7F0-5E7A-023E-67AE-EC4A6B033A1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04B5F0A-3055-2C04-8C17-879049AC6053}"/>
              </a:ext>
            </a:extLst>
          </p:cNvPr>
          <p:cNvSpPr>
            <a:spLocks noGrp="1"/>
          </p:cNvSpPr>
          <p:nvPr>
            <p:ph type="sldNum" sz="quarter" idx="12"/>
          </p:nvPr>
        </p:nvSpPr>
        <p:spPr/>
        <p:txBody>
          <a:bodyPr/>
          <a:lstStyle>
            <a:lvl1pPr>
              <a:defRPr/>
            </a:lvl1pPr>
          </a:lstStyle>
          <a:p>
            <a:pPr>
              <a:defRPr/>
            </a:pPr>
            <a:fld id="{4E378F5B-F442-4DD8-8822-D904F316B25D}" type="slidenum">
              <a:rPr lang="en-US" altLang="en-US"/>
              <a:pPr>
                <a:defRPr/>
              </a:pPr>
              <a:t>‹#›</a:t>
            </a:fld>
            <a:endParaRPr lang="en-US" altLang="en-US"/>
          </a:p>
        </p:txBody>
      </p:sp>
    </p:spTree>
    <p:extLst>
      <p:ext uri="{BB962C8B-B14F-4D97-AF65-F5344CB8AC3E}">
        <p14:creationId xmlns:p14="http://schemas.microsoft.com/office/powerpoint/2010/main" val="437854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B2541-30B4-D217-7382-EAD33CA2416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7FC4A71-3C68-C50D-92CF-DEA4883AD3F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1763FA-9376-D8CC-AE16-C3314D72E713}"/>
              </a:ext>
            </a:extLst>
          </p:cNvPr>
          <p:cNvSpPr>
            <a:spLocks noGrp="1"/>
          </p:cNvSpPr>
          <p:nvPr>
            <p:ph type="sldNum" sz="quarter" idx="12"/>
          </p:nvPr>
        </p:nvSpPr>
        <p:spPr/>
        <p:txBody>
          <a:bodyPr/>
          <a:lstStyle>
            <a:lvl1pPr>
              <a:defRPr/>
            </a:lvl1pPr>
          </a:lstStyle>
          <a:p>
            <a:pPr>
              <a:defRPr/>
            </a:pPr>
            <a:fld id="{7840459A-1E26-4FB3-A9B2-BC6E51E38FD2}" type="slidenum">
              <a:rPr lang="en-US" altLang="en-US"/>
              <a:pPr>
                <a:defRPr/>
              </a:pPr>
              <a:t>‹#›</a:t>
            </a:fld>
            <a:endParaRPr lang="en-US" altLang="en-US"/>
          </a:p>
        </p:txBody>
      </p:sp>
    </p:spTree>
    <p:extLst>
      <p:ext uri="{BB962C8B-B14F-4D97-AF65-F5344CB8AC3E}">
        <p14:creationId xmlns:p14="http://schemas.microsoft.com/office/powerpoint/2010/main" val="3126536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AA3893-8602-0B90-D8DC-2263337A209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4926289-72EA-4B22-F3D9-8F657C48BCF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E7C444-557E-D978-8C8B-50FBCBA78414}"/>
              </a:ext>
            </a:extLst>
          </p:cNvPr>
          <p:cNvSpPr>
            <a:spLocks noGrp="1"/>
          </p:cNvSpPr>
          <p:nvPr>
            <p:ph type="sldNum" sz="quarter" idx="12"/>
          </p:nvPr>
        </p:nvSpPr>
        <p:spPr/>
        <p:txBody>
          <a:bodyPr/>
          <a:lstStyle>
            <a:lvl1pPr>
              <a:defRPr/>
            </a:lvl1pPr>
          </a:lstStyle>
          <a:p>
            <a:pPr>
              <a:defRPr/>
            </a:pPr>
            <a:fld id="{6567EE2D-96EB-4F26-920E-7C131A48BB0D}" type="slidenum">
              <a:rPr lang="en-US" altLang="en-US"/>
              <a:pPr>
                <a:defRPr/>
              </a:pPr>
              <a:t>‹#›</a:t>
            </a:fld>
            <a:endParaRPr lang="en-US" altLang="en-US"/>
          </a:p>
        </p:txBody>
      </p:sp>
    </p:spTree>
    <p:extLst>
      <p:ext uri="{BB962C8B-B14F-4D97-AF65-F5344CB8AC3E}">
        <p14:creationId xmlns:p14="http://schemas.microsoft.com/office/powerpoint/2010/main" val="34706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a:defRPr/>
            </a:pPr>
            <a:fld id="{6C73B832-D3AA-4474-9841-D3CFBB6891CD}" type="slidenum">
              <a:rPr lang="en-US" altLang="en-US"/>
              <a:pPr>
                <a:defRPr/>
              </a:pPr>
              <a:t>‹#›</a:t>
            </a:fld>
            <a:endParaRPr lang="en-US" altLang="en-US"/>
          </a:p>
        </p:txBody>
      </p:sp>
    </p:spTree>
    <p:extLst>
      <p:ext uri="{BB962C8B-B14F-4D97-AF65-F5344CB8AC3E}">
        <p14:creationId xmlns:p14="http://schemas.microsoft.com/office/powerpoint/2010/main" val="175753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ED21BD-D5C7-1A1F-0FCB-86F21B937ACE}"/>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41AAD0DF-21CD-0F21-7F36-1497296620B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A53CF8A-B93E-C0A0-56C9-F7A009D25E41}"/>
              </a:ext>
            </a:extLst>
          </p:cNvPr>
          <p:cNvSpPr>
            <a:spLocks noGrp="1"/>
          </p:cNvSpPr>
          <p:nvPr>
            <p:ph type="sldNum" sz="quarter" idx="12"/>
          </p:nvPr>
        </p:nvSpPr>
        <p:spPr/>
        <p:txBody>
          <a:bodyPr/>
          <a:lstStyle>
            <a:lvl1pPr>
              <a:defRPr/>
            </a:lvl1pPr>
          </a:lstStyle>
          <a:p>
            <a:pPr>
              <a:defRPr/>
            </a:pPr>
            <a:fld id="{5546BE90-C56D-4572-A991-2DB3BDD9CE65}" type="slidenum">
              <a:rPr lang="en-US" altLang="en-US"/>
              <a:pPr>
                <a:defRPr/>
              </a:pPr>
              <a:t>‹#›</a:t>
            </a:fld>
            <a:endParaRPr lang="en-US" altLang="en-US"/>
          </a:p>
        </p:txBody>
      </p:sp>
    </p:spTree>
    <p:extLst>
      <p:ext uri="{BB962C8B-B14F-4D97-AF65-F5344CB8AC3E}">
        <p14:creationId xmlns:p14="http://schemas.microsoft.com/office/powerpoint/2010/main" val="3194155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59E0B-9014-3828-5BC0-1EE723E04479}"/>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EB995575-CAD6-CA5C-3505-ED02DE0870D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F905E616-3488-1269-D85C-593A0FD97B37}"/>
              </a:ext>
            </a:extLst>
          </p:cNvPr>
          <p:cNvSpPr>
            <a:spLocks noGrp="1"/>
          </p:cNvSpPr>
          <p:nvPr>
            <p:ph type="sldNum" sz="quarter" idx="12"/>
          </p:nvPr>
        </p:nvSpPr>
        <p:spPr/>
        <p:txBody>
          <a:bodyPr/>
          <a:lstStyle>
            <a:lvl1pPr>
              <a:defRPr/>
            </a:lvl1pPr>
          </a:lstStyle>
          <a:p>
            <a:pPr>
              <a:defRPr/>
            </a:pPr>
            <a:fld id="{533D21B1-8911-4070-8A2F-EEA16EE6B30F}" type="slidenum">
              <a:rPr lang="en-US" altLang="en-US"/>
              <a:pPr>
                <a:defRPr/>
              </a:pPr>
              <a:t>‹#›</a:t>
            </a:fld>
            <a:endParaRPr lang="en-US" altLang="en-US"/>
          </a:p>
        </p:txBody>
      </p:sp>
    </p:spTree>
    <p:extLst>
      <p:ext uri="{BB962C8B-B14F-4D97-AF65-F5344CB8AC3E}">
        <p14:creationId xmlns:p14="http://schemas.microsoft.com/office/powerpoint/2010/main" val="211385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272B-ED66-7B75-DB9E-200AD751C2B1}"/>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6D73DCAC-EC9B-DF9B-CE40-48E7A47CB7B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C31ADA82-BD96-522B-B309-18ED5DCA46CF}"/>
              </a:ext>
            </a:extLst>
          </p:cNvPr>
          <p:cNvSpPr>
            <a:spLocks noGrp="1"/>
          </p:cNvSpPr>
          <p:nvPr>
            <p:ph type="sldNum" sz="quarter" idx="12"/>
          </p:nvPr>
        </p:nvSpPr>
        <p:spPr/>
        <p:txBody>
          <a:bodyPr/>
          <a:lstStyle>
            <a:lvl1pPr>
              <a:defRPr/>
            </a:lvl1pPr>
          </a:lstStyle>
          <a:p>
            <a:pPr>
              <a:defRPr/>
            </a:pPr>
            <a:fld id="{D799CE1A-2A2A-4355-BE58-32AF08F32193}" type="slidenum">
              <a:rPr lang="en-US" altLang="en-US"/>
              <a:pPr>
                <a:defRPr/>
              </a:pPr>
              <a:t>‹#›</a:t>
            </a:fld>
            <a:endParaRPr lang="en-US" altLang="en-US"/>
          </a:p>
        </p:txBody>
      </p:sp>
    </p:spTree>
    <p:extLst>
      <p:ext uri="{BB962C8B-B14F-4D97-AF65-F5344CB8AC3E}">
        <p14:creationId xmlns:p14="http://schemas.microsoft.com/office/powerpoint/2010/main" val="281955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4764DE-69DD-E508-EF5C-3A529A305D29}"/>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AE2989F-A747-413C-F937-5245414876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841C474-1816-E75E-F7DA-927DE50E2BC7}"/>
              </a:ext>
            </a:extLst>
          </p:cNvPr>
          <p:cNvSpPr>
            <a:spLocks noGrp="1"/>
          </p:cNvSpPr>
          <p:nvPr>
            <p:ph type="sldNum" sz="quarter" idx="12"/>
          </p:nvPr>
        </p:nvSpPr>
        <p:spPr/>
        <p:txBody>
          <a:bodyPr/>
          <a:lstStyle>
            <a:lvl1pPr>
              <a:defRPr/>
            </a:lvl1pPr>
          </a:lstStyle>
          <a:p>
            <a:pPr>
              <a:defRPr/>
            </a:pPr>
            <a:fld id="{3A43CC5E-2B2A-4A93-893F-B3D405B0CE29}" type="slidenum">
              <a:rPr lang="en-US" altLang="en-US"/>
              <a:pPr>
                <a:defRPr/>
              </a:pPr>
              <a:t>‹#›</a:t>
            </a:fld>
            <a:endParaRPr lang="en-US" altLang="en-US"/>
          </a:p>
        </p:txBody>
      </p:sp>
    </p:spTree>
    <p:extLst>
      <p:ext uri="{BB962C8B-B14F-4D97-AF65-F5344CB8AC3E}">
        <p14:creationId xmlns:p14="http://schemas.microsoft.com/office/powerpoint/2010/main" val="3084441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1C708D3-C6A5-319A-61C6-24A1452D5EDA}"/>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F735FF3E-3068-1EB8-91C6-F75C9F1E04A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4289A50-7909-8731-5654-9C969536EB74}"/>
              </a:ext>
            </a:extLst>
          </p:cNvPr>
          <p:cNvSpPr>
            <a:spLocks noGrp="1"/>
          </p:cNvSpPr>
          <p:nvPr>
            <p:ph type="sldNum" sz="quarter" idx="12"/>
          </p:nvPr>
        </p:nvSpPr>
        <p:spPr/>
        <p:txBody>
          <a:bodyPr/>
          <a:lstStyle>
            <a:lvl1pPr>
              <a:defRPr/>
            </a:lvl1pPr>
          </a:lstStyle>
          <a:p>
            <a:pPr>
              <a:defRPr/>
            </a:pPr>
            <a:fld id="{AC378D25-CE2D-4BCC-AE58-7432FB53A92E}" type="slidenum">
              <a:rPr lang="en-US" altLang="en-US"/>
              <a:pPr>
                <a:defRPr/>
              </a:pPr>
              <a:t>‹#›</a:t>
            </a:fld>
            <a:endParaRPr lang="en-US" altLang="en-US"/>
          </a:p>
        </p:txBody>
      </p:sp>
    </p:spTree>
    <p:extLst>
      <p:ext uri="{BB962C8B-B14F-4D97-AF65-F5344CB8AC3E}">
        <p14:creationId xmlns:p14="http://schemas.microsoft.com/office/powerpoint/2010/main" val="2719670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032F-225C-D717-7139-20BABA9A690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8C858CD-85AC-2594-F815-6D2BBCB37CC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F0225AB-3018-B78A-1F4B-A5562C506ADA}"/>
              </a:ext>
            </a:extLst>
          </p:cNvPr>
          <p:cNvSpPr>
            <a:spLocks noGrp="1"/>
          </p:cNvSpPr>
          <p:nvPr>
            <p:ph type="sldNum" sz="quarter" idx="12"/>
          </p:nvPr>
        </p:nvSpPr>
        <p:spPr/>
        <p:txBody>
          <a:bodyPr/>
          <a:lstStyle>
            <a:lvl1pPr>
              <a:defRPr/>
            </a:lvl1pPr>
          </a:lstStyle>
          <a:p>
            <a:pPr>
              <a:defRPr/>
            </a:pPr>
            <a:fld id="{BC34A143-AC05-4D79-844E-0845015A8CD0}" type="slidenum">
              <a:rPr lang="en-US" altLang="en-US"/>
              <a:pPr>
                <a:defRPr/>
              </a:pPr>
              <a:t>‹#›</a:t>
            </a:fld>
            <a:endParaRPr lang="en-US" altLang="en-US"/>
          </a:p>
        </p:txBody>
      </p:sp>
    </p:spTree>
    <p:extLst>
      <p:ext uri="{BB962C8B-B14F-4D97-AF65-F5344CB8AC3E}">
        <p14:creationId xmlns:p14="http://schemas.microsoft.com/office/powerpoint/2010/main" val="3859626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400F-5C14-BB14-7393-52609462DC2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1BCEBBE-FB88-6DBE-8918-A6CE9644FA3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B5E5ADA6-5F1E-7647-3775-0B36E7C00C9C}"/>
              </a:ext>
            </a:extLst>
          </p:cNvPr>
          <p:cNvSpPr>
            <a:spLocks noGrp="1"/>
          </p:cNvSpPr>
          <p:nvPr>
            <p:ph type="sldNum" sz="quarter" idx="12"/>
          </p:nvPr>
        </p:nvSpPr>
        <p:spPr/>
        <p:txBody>
          <a:bodyPr/>
          <a:lstStyle>
            <a:lvl1pPr>
              <a:defRPr/>
            </a:lvl1pPr>
          </a:lstStyle>
          <a:p>
            <a:pPr>
              <a:defRPr/>
            </a:pPr>
            <a:fld id="{A2E27A63-796E-490E-B44C-6421E1799669}" type="slidenum">
              <a:rPr lang="en-US" altLang="en-US"/>
              <a:pPr>
                <a:defRPr/>
              </a:pPr>
              <a:t>‹#›</a:t>
            </a:fld>
            <a:endParaRPr lang="en-US" altLang="en-US"/>
          </a:p>
        </p:txBody>
      </p:sp>
    </p:spTree>
    <p:extLst>
      <p:ext uri="{BB962C8B-B14F-4D97-AF65-F5344CB8AC3E}">
        <p14:creationId xmlns:p14="http://schemas.microsoft.com/office/powerpoint/2010/main" val="2021288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DD1066-E954-44DC-35AB-A2F68DD24A6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0C930002-D286-8048-5B14-A1E031F9A5F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12B2799F-C7EE-893D-7AE2-2A1DA11323F4}"/>
              </a:ext>
            </a:extLst>
          </p:cNvPr>
          <p:cNvSpPr>
            <a:spLocks noGrp="1"/>
          </p:cNvSpPr>
          <p:nvPr>
            <p:ph type="sldNum" sz="quarter" idx="12"/>
          </p:nvPr>
        </p:nvSpPr>
        <p:spPr/>
        <p:txBody>
          <a:bodyPr/>
          <a:lstStyle>
            <a:lvl1pPr>
              <a:defRPr/>
            </a:lvl1pPr>
          </a:lstStyle>
          <a:p>
            <a:pPr>
              <a:defRPr/>
            </a:pPr>
            <a:fld id="{682A63DB-1258-4E09-ACA7-6DA219470281}" type="slidenum">
              <a:rPr lang="en-US" altLang="en-US"/>
              <a:pPr>
                <a:defRPr/>
              </a:pPr>
              <a:t>‹#›</a:t>
            </a:fld>
            <a:endParaRPr lang="en-US" altLang="en-US"/>
          </a:p>
        </p:txBody>
      </p:sp>
    </p:spTree>
    <p:extLst>
      <p:ext uri="{BB962C8B-B14F-4D97-AF65-F5344CB8AC3E}">
        <p14:creationId xmlns:p14="http://schemas.microsoft.com/office/powerpoint/2010/main" val="866189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23E43-837D-31D4-7CFE-3AF6EF5C4CA3}"/>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B3C69455-DD7D-32E4-5A3C-73D7C9D6EA9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F324110-10B2-8C1F-F9F9-368CCC15942F}"/>
              </a:ext>
            </a:extLst>
          </p:cNvPr>
          <p:cNvSpPr>
            <a:spLocks noGrp="1"/>
          </p:cNvSpPr>
          <p:nvPr>
            <p:ph type="sldNum" sz="quarter" idx="12"/>
          </p:nvPr>
        </p:nvSpPr>
        <p:spPr/>
        <p:txBody>
          <a:bodyPr/>
          <a:lstStyle>
            <a:lvl1pPr>
              <a:defRPr/>
            </a:lvl1pPr>
          </a:lstStyle>
          <a:p>
            <a:pPr>
              <a:defRPr/>
            </a:pPr>
            <a:fld id="{CA642B17-C8EB-4074-BEBC-39C829B0B248}" type="slidenum">
              <a:rPr lang="en-US" altLang="en-US"/>
              <a:pPr>
                <a:defRPr/>
              </a:pPr>
              <a:t>‹#›</a:t>
            </a:fld>
            <a:endParaRPr lang="en-US" altLang="en-US"/>
          </a:p>
        </p:txBody>
      </p:sp>
    </p:spTree>
    <p:extLst>
      <p:ext uri="{BB962C8B-B14F-4D97-AF65-F5344CB8AC3E}">
        <p14:creationId xmlns:p14="http://schemas.microsoft.com/office/powerpoint/2010/main" val="4159980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8B5BD-F83F-A919-9E01-F555F19A49B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CCC2E944-002A-ED09-2E24-3149C80906E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14A9CAA-9F92-BA0D-5508-BBDE6710F671}"/>
              </a:ext>
            </a:extLst>
          </p:cNvPr>
          <p:cNvSpPr>
            <a:spLocks noGrp="1"/>
          </p:cNvSpPr>
          <p:nvPr>
            <p:ph type="sldNum" sz="quarter" idx="12"/>
          </p:nvPr>
        </p:nvSpPr>
        <p:spPr/>
        <p:txBody>
          <a:bodyPr/>
          <a:lstStyle>
            <a:lvl1pPr>
              <a:defRPr/>
            </a:lvl1pPr>
          </a:lstStyle>
          <a:p>
            <a:pPr>
              <a:defRPr/>
            </a:pPr>
            <a:fld id="{8E79FB2C-9D3B-4D96-9D76-119D8353C62D}" type="slidenum">
              <a:rPr lang="en-US" altLang="en-US"/>
              <a:pPr>
                <a:defRPr/>
              </a:pPr>
              <a:t>‹#›</a:t>
            </a:fld>
            <a:endParaRPr lang="en-US" altLang="en-US"/>
          </a:p>
        </p:txBody>
      </p:sp>
    </p:spTree>
    <p:extLst>
      <p:ext uri="{BB962C8B-B14F-4D97-AF65-F5344CB8AC3E}">
        <p14:creationId xmlns:p14="http://schemas.microsoft.com/office/powerpoint/2010/main" val="298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69863" y="6548438"/>
            <a:ext cx="1930400" cy="365125"/>
          </a:xfrm>
        </p:spPr>
        <p:txBody>
          <a:bodyPr/>
          <a:lstStyle>
            <a:lvl1pPr>
              <a:defRPr/>
            </a:lvl1pPr>
          </a:lstStyle>
          <a:p>
            <a:pPr>
              <a:defRPr/>
            </a:pPr>
            <a:r>
              <a:rPr lang="en-US"/>
              <a:t>November 8, 2022</a:t>
            </a: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782888" y="6559550"/>
            <a:ext cx="6604000" cy="365125"/>
          </a:xfrm>
        </p:spPr>
        <p:txBody>
          <a:bodyPr/>
          <a:lstStyle>
            <a:lvl1pPr>
              <a:defRPr/>
            </a:lvl1pPr>
          </a:lstStyle>
          <a:p>
            <a:pPr>
              <a:defRPr/>
            </a:pPr>
            <a:r>
              <a:rPr lang="en-US"/>
              <a:t>For Unto Us A Child Is Born</a:t>
            </a: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215688" y="6518275"/>
            <a:ext cx="914400" cy="365125"/>
          </a:xfrm>
        </p:spPr>
        <p:txBody>
          <a:bodyPr/>
          <a:lstStyle>
            <a:lvl1pPr>
              <a:defRPr/>
            </a:lvl1pPr>
          </a:lstStyle>
          <a:p>
            <a:pPr>
              <a:defRPr/>
            </a:pPr>
            <a:fld id="{C0DC8A49-8BE3-45FA-BDD7-B1926AC968A9}" type="slidenum">
              <a:rPr lang="en-US" altLang="en-US"/>
              <a:pPr>
                <a:defRPr/>
              </a:pPr>
              <a:t>‹#›</a:t>
            </a:fld>
            <a:endParaRPr lang="en-US" altLang="en-US"/>
          </a:p>
        </p:txBody>
      </p:sp>
    </p:spTree>
    <p:extLst>
      <p:ext uri="{BB962C8B-B14F-4D97-AF65-F5344CB8AC3E}">
        <p14:creationId xmlns:p14="http://schemas.microsoft.com/office/powerpoint/2010/main" val="3809714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DBD80-F350-10F8-8AB3-AD05910EA567}"/>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9538B9E-7952-0E31-8FD2-AB249015884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757945F-A230-E060-E8D9-4F3ADAA9B5FC}"/>
              </a:ext>
            </a:extLst>
          </p:cNvPr>
          <p:cNvSpPr>
            <a:spLocks noGrp="1"/>
          </p:cNvSpPr>
          <p:nvPr>
            <p:ph type="sldNum" sz="quarter" idx="12"/>
          </p:nvPr>
        </p:nvSpPr>
        <p:spPr/>
        <p:txBody>
          <a:bodyPr/>
          <a:lstStyle>
            <a:lvl1pPr>
              <a:defRPr/>
            </a:lvl1pPr>
          </a:lstStyle>
          <a:p>
            <a:pPr>
              <a:defRPr/>
            </a:pPr>
            <a:fld id="{F2B2A45D-3C73-491A-B142-79DF2B0FA483}" type="slidenum">
              <a:rPr lang="en-US" altLang="en-US"/>
              <a:pPr>
                <a:defRPr/>
              </a:pPr>
              <a:t>‹#›</a:t>
            </a:fld>
            <a:endParaRPr lang="en-US" altLang="en-US"/>
          </a:p>
        </p:txBody>
      </p:sp>
    </p:spTree>
    <p:extLst>
      <p:ext uri="{BB962C8B-B14F-4D97-AF65-F5344CB8AC3E}">
        <p14:creationId xmlns:p14="http://schemas.microsoft.com/office/powerpoint/2010/main" val="3718333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18A46-2601-8E78-2C73-4B905B2CB3B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6CD8F3A-D50A-88D9-4DFE-37029D3301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AD33180-EC2C-E093-56A6-6F987AD6358F}"/>
              </a:ext>
            </a:extLst>
          </p:cNvPr>
          <p:cNvSpPr>
            <a:spLocks noGrp="1"/>
          </p:cNvSpPr>
          <p:nvPr>
            <p:ph type="sldNum" sz="quarter" idx="12"/>
          </p:nvPr>
        </p:nvSpPr>
        <p:spPr/>
        <p:txBody>
          <a:bodyPr/>
          <a:lstStyle>
            <a:lvl1pPr>
              <a:defRPr/>
            </a:lvl1pPr>
          </a:lstStyle>
          <a:p>
            <a:pPr>
              <a:defRPr/>
            </a:pPr>
            <a:fld id="{F9D1B7A3-FC19-4EF5-B58E-9899FE57DBC1}" type="slidenum">
              <a:rPr lang="en-US" altLang="en-US"/>
              <a:pPr>
                <a:defRPr/>
              </a:pPr>
              <a:t>‹#›</a:t>
            </a:fld>
            <a:endParaRPr lang="en-US" altLang="en-US"/>
          </a:p>
        </p:txBody>
      </p:sp>
    </p:spTree>
    <p:extLst>
      <p:ext uri="{BB962C8B-B14F-4D97-AF65-F5344CB8AC3E}">
        <p14:creationId xmlns:p14="http://schemas.microsoft.com/office/powerpoint/2010/main" val="336852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D354-C1AB-E63A-3752-771F3F47352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4CC14312-7B4F-3E30-32B1-B761B1D97F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44740E72-B9B0-512E-5F97-EDFD0CB8C71C}"/>
              </a:ext>
            </a:extLst>
          </p:cNvPr>
          <p:cNvSpPr>
            <a:spLocks noGrp="1"/>
          </p:cNvSpPr>
          <p:nvPr>
            <p:ph type="sldNum" sz="quarter" idx="12"/>
          </p:nvPr>
        </p:nvSpPr>
        <p:spPr/>
        <p:txBody>
          <a:bodyPr/>
          <a:lstStyle>
            <a:lvl1pPr>
              <a:defRPr/>
            </a:lvl1pPr>
          </a:lstStyle>
          <a:p>
            <a:pPr>
              <a:defRPr/>
            </a:pPr>
            <a:fld id="{A4D82DDA-ACC5-4D93-9AA8-1FA40956E95A}" type="slidenum">
              <a:rPr lang="en-US" altLang="en-US"/>
              <a:pPr>
                <a:defRPr/>
              </a:pPr>
              <a:t>‹#›</a:t>
            </a:fld>
            <a:endParaRPr lang="en-US" altLang="en-US"/>
          </a:p>
        </p:txBody>
      </p:sp>
    </p:spTree>
    <p:extLst>
      <p:ext uri="{BB962C8B-B14F-4D97-AF65-F5344CB8AC3E}">
        <p14:creationId xmlns:p14="http://schemas.microsoft.com/office/powerpoint/2010/main" val="2350191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DB116A-FB4E-3239-FA64-DEE99FD5F08C}"/>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6A9E2514-4FC4-37F5-F9A1-84EE0D96026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A161F3CE-C1DD-8EC6-6FDB-F6D68BA13A97}"/>
              </a:ext>
            </a:extLst>
          </p:cNvPr>
          <p:cNvSpPr>
            <a:spLocks noGrp="1"/>
          </p:cNvSpPr>
          <p:nvPr>
            <p:ph type="sldNum" sz="quarter" idx="12"/>
          </p:nvPr>
        </p:nvSpPr>
        <p:spPr/>
        <p:txBody>
          <a:bodyPr/>
          <a:lstStyle>
            <a:lvl1pPr>
              <a:defRPr/>
            </a:lvl1pPr>
          </a:lstStyle>
          <a:p>
            <a:pPr>
              <a:defRPr/>
            </a:pPr>
            <a:fld id="{11F228BA-0F34-4EEE-91A0-1F4B1768B0B9}" type="slidenum">
              <a:rPr lang="en-US" altLang="en-US"/>
              <a:pPr>
                <a:defRPr/>
              </a:pPr>
              <a:t>‹#›</a:t>
            </a:fld>
            <a:endParaRPr lang="en-US" altLang="en-US"/>
          </a:p>
        </p:txBody>
      </p:sp>
    </p:spTree>
    <p:extLst>
      <p:ext uri="{BB962C8B-B14F-4D97-AF65-F5344CB8AC3E}">
        <p14:creationId xmlns:p14="http://schemas.microsoft.com/office/powerpoint/2010/main" val="2201466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11F006-BED1-63DE-035C-5794156CA718}"/>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35D377D8-A714-009F-83CC-CA59F46CB1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E98BCA20-0F91-1637-C341-989410CF5223}"/>
              </a:ext>
            </a:extLst>
          </p:cNvPr>
          <p:cNvSpPr>
            <a:spLocks noGrp="1"/>
          </p:cNvSpPr>
          <p:nvPr>
            <p:ph type="sldNum" sz="quarter" idx="12"/>
          </p:nvPr>
        </p:nvSpPr>
        <p:spPr/>
        <p:txBody>
          <a:bodyPr/>
          <a:lstStyle>
            <a:lvl1pPr>
              <a:defRPr/>
            </a:lvl1pPr>
          </a:lstStyle>
          <a:p>
            <a:pPr>
              <a:defRPr/>
            </a:pPr>
            <a:fld id="{2C3C1A1E-64C3-46C1-80C7-BCFB58772BCE}" type="slidenum">
              <a:rPr lang="en-US" altLang="en-US"/>
              <a:pPr>
                <a:defRPr/>
              </a:pPr>
              <a:t>‹#›</a:t>
            </a:fld>
            <a:endParaRPr lang="en-US" altLang="en-US"/>
          </a:p>
        </p:txBody>
      </p:sp>
    </p:spTree>
    <p:extLst>
      <p:ext uri="{BB962C8B-B14F-4D97-AF65-F5344CB8AC3E}">
        <p14:creationId xmlns:p14="http://schemas.microsoft.com/office/powerpoint/2010/main" val="4182829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F18DD-1882-4697-154F-39B1C32841CF}"/>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5677A2E8-86F5-192F-E202-4218BCC6C3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BCFAF23F-CCD9-25E1-FD95-6E24DC3C695D}"/>
              </a:ext>
            </a:extLst>
          </p:cNvPr>
          <p:cNvSpPr>
            <a:spLocks noGrp="1"/>
          </p:cNvSpPr>
          <p:nvPr>
            <p:ph type="sldNum" sz="quarter" idx="12"/>
          </p:nvPr>
        </p:nvSpPr>
        <p:spPr/>
        <p:txBody>
          <a:bodyPr/>
          <a:lstStyle>
            <a:lvl1pPr>
              <a:defRPr/>
            </a:lvl1pPr>
          </a:lstStyle>
          <a:p>
            <a:pPr>
              <a:defRPr/>
            </a:pPr>
            <a:fld id="{F1494592-A161-4123-9C77-C10A38BC1D0B}" type="slidenum">
              <a:rPr lang="en-US" altLang="en-US"/>
              <a:pPr>
                <a:defRPr/>
              </a:pPr>
              <a:t>‹#›</a:t>
            </a:fld>
            <a:endParaRPr lang="en-US" altLang="en-US"/>
          </a:p>
        </p:txBody>
      </p:sp>
    </p:spTree>
    <p:extLst>
      <p:ext uri="{BB962C8B-B14F-4D97-AF65-F5344CB8AC3E}">
        <p14:creationId xmlns:p14="http://schemas.microsoft.com/office/powerpoint/2010/main" val="420799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A8307E-0D87-8F26-4586-66BAF9C070B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A5D68735-71EB-2A9B-E874-5BF6FC26969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2F3DE351-A8E0-96CB-ABCC-76A84DC09FB3}"/>
              </a:ext>
            </a:extLst>
          </p:cNvPr>
          <p:cNvSpPr>
            <a:spLocks noGrp="1"/>
          </p:cNvSpPr>
          <p:nvPr>
            <p:ph type="sldNum" sz="quarter" idx="12"/>
          </p:nvPr>
        </p:nvSpPr>
        <p:spPr/>
        <p:txBody>
          <a:bodyPr/>
          <a:lstStyle>
            <a:lvl1pPr>
              <a:defRPr/>
            </a:lvl1pPr>
          </a:lstStyle>
          <a:p>
            <a:pPr>
              <a:defRPr/>
            </a:pPr>
            <a:fld id="{B93F654D-5FA7-4660-A0F6-DB15F42338F3}" type="slidenum">
              <a:rPr lang="en-US" altLang="en-US"/>
              <a:pPr>
                <a:defRPr/>
              </a:pPr>
              <a:t>‹#›</a:t>
            </a:fld>
            <a:endParaRPr lang="en-US" altLang="en-US"/>
          </a:p>
        </p:txBody>
      </p:sp>
    </p:spTree>
    <p:extLst>
      <p:ext uri="{BB962C8B-B14F-4D97-AF65-F5344CB8AC3E}">
        <p14:creationId xmlns:p14="http://schemas.microsoft.com/office/powerpoint/2010/main" val="653679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9906A4-D91E-31B3-4F75-DD99D345FCF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90A5A56-7932-5B81-D425-C617C5ADFB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3CD49480-338A-5023-8D6E-A32C8F5102B5}"/>
              </a:ext>
            </a:extLst>
          </p:cNvPr>
          <p:cNvSpPr>
            <a:spLocks noGrp="1"/>
          </p:cNvSpPr>
          <p:nvPr>
            <p:ph type="sldNum" sz="quarter" idx="12"/>
          </p:nvPr>
        </p:nvSpPr>
        <p:spPr/>
        <p:txBody>
          <a:bodyPr/>
          <a:lstStyle>
            <a:lvl1pPr>
              <a:defRPr/>
            </a:lvl1pPr>
          </a:lstStyle>
          <a:p>
            <a:pPr>
              <a:defRPr/>
            </a:pPr>
            <a:fld id="{C7F8AB6A-A2B2-455F-A929-DD4B87FEB4D4}" type="slidenum">
              <a:rPr lang="en-US" altLang="en-US"/>
              <a:pPr>
                <a:defRPr/>
              </a:pPr>
              <a:t>‹#›</a:t>
            </a:fld>
            <a:endParaRPr lang="en-US" altLang="en-US"/>
          </a:p>
        </p:txBody>
      </p:sp>
    </p:spTree>
    <p:extLst>
      <p:ext uri="{BB962C8B-B14F-4D97-AF65-F5344CB8AC3E}">
        <p14:creationId xmlns:p14="http://schemas.microsoft.com/office/powerpoint/2010/main" val="803966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317D-48D3-395F-A17C-3BB90ADB2992}"/>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4978850-BE15-25A0-C14F-5A1163A301C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7530AEDC-5920-7634-368B-D7FDE4AE3342}"/>
              </a:ext>
            </a:extLst>
          </p:cNvPr>
          <p:cNvSpPr>
            <a:spLocks noGrp="1"/>
          </p:cNvSpPr>
          <p:nvPr>
            <p:ph type="sldNum" sz="quarter" idx="12"/>
          </p:nvPr>
        </p:nvSpPr>
        <p:spPr/>
        <p:txBody>
          <a:bodyPr/>
          <a:lstStyle>
            <a:lvl1pPr>
              <a:defRPr/>
            </a:lvl1pPr>
          </a:lstStyle>
          <a:p>
            <a:pPr>
              <a:defRPr/>
            </a:pPr>
            <a:fld id="{E5646522-344E-4AD0-83EB-AE1975F6FD9C}" type="slidenum">
              <a:rPr lang="en-US" altLang="en-US"/>
              <a:pPr>
                <a:defRPr/>
              </a:pPr>
              <a:t>‹#›</a:t>
            </a:fld>
            <a:endParaRPr lang="en-US" altLang="en-US"/>
          </a:p>
        </p:txBody>
      </p:sp>
    </p:spTree>
    <p:extLst>
      <p:ext uri="{BB962C8B-B14F-4D97-AF65-F5344CB8AC3E}">
        <p14:creationId xmlns:p14="http://schemas.microsoft.com/office/powerpoint/2010/main" val="2704921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C2D17-0FB2-2005-061C-ACFF8ABBE0F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DF4024D-7769-71DC-860F-2347B00AFA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3B0160C-A528-4D1E-C720-A6D15B7F104E}"/>
              </a:ext>
            </a:extLst>
          </p:cNvPr>
          <p:cNvSpPr>
            <a:spLocks noGrp="1"/>
          </p:cNvSpPr>
          <p:nvPr>
            <p:ph type="sldNum" sz="quarter" idx="12"/>
          </p:nvPr>
        </p:nvSpPr>
        <p:spPr/>
        <p:txBody>
          <a:bodyPr/>
          <a:lstStyle>
            <a:lvl1pPr>
              <a:defRPr/>
            </a:lvl1pPr>
          </a:lstStyle>
          <a:p>
            <a:pPr>
              <a:defRPr/>
            </a:pPr>
            <a:fld id="{D7BC16FC-872D-4A5B-BD49-C2CC08B6927E}" type="slidenum">
              <a:rPr lang="en-US" altLang="en-US"/>
              <a:pPr>
                <a:defRPr/>
              </a:pPr>
              <a:t>‹#›</a:t>
            </a:fld>
            <a:endParaRPr lang="en-US" altLang="en-US"/>
          </a:p>
        </p:txBody>
      </p:sp>
    </p:spTree>
    <p:extLst>
      <p:ext uri="{BB962C8B-B14F-4D97-AF65-F5344CB8AC3E}">
        <p14:creationId xmlns:p14="http://schemas.microsoft.com/office/powerpoint/2010/main" val="32238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a:defRPr/>
            </a:pPr>
            <a:fld id="{D57202D8-8ABA-4B37-8966-DF8FBFCF8AF1}" type="slidenum">
              <a:rPr lang="en-US" altLang="en-US"/>
              <a:pPr>
                <a:defRPr/>
              </a:pPr>
              <a:t>‹#›</a:t>
            </a:fld>
            <a:endParaRPr lang="en-US" altLang="en-US"/>
          </a:p>
        </p:txBody>
      </p:sp>
    </p:spTree>
    <p:extLst>
      <p:ext uri="{BB962C8B-B14F-4D97-AF65-F5344CB8AC3E}">
        <p14:creationId xmlns:p14="http://schemas.microsoft.com/office/powerpoint/2010/main" val="20114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a:defRPr/>
            </a:pPr>
            <a:fld id="{9E6641ED-5289-4A8B-A50D-EBD2CAE32305}" type="slidenum">
              <a:rPr lang="en-US" altLang="en-US"/>
              <a:pPr>
                <a:defRPr/>
              </a:pPr>
              <a:t>‹#›</a:t>
            </a:fld>
            <a:endParaRPr lang="en-US" altLang="en-US"/>
          </a:p>
        </p:txBody>
      </p:sp>
    </p:spTree>
    <p:extLst>
      <p:ext uri="{BB962C8B-B14F-4D97-AF65-F5344CB8AC3E}">
        <p14:creationId xmlns:p14="http://schemas.microsoft.com/office/powerpoint/2010/main" val="200244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November 8, 2022</a:t>
            </a: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EEEAB044-738F-4A67-A42D-2F2B953BAB25}"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Ls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92EA51-5BAD-B819-46B5-4097DE01D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B2AB71B-E3B0-F7F5-94B6-5EC53ED2815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F85BD7-A2B7-4C64-E74A-85BAECF4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18CA15DC-C671-675B-5458-54F5BAF0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9694D7F-0539-12B6-7938-FBD6ACCE09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A6A4A47-0CB6-4EE2-8B29-E3418B1A7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88A3B71-751A-EC5B-6BF5-6B41ED269E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AF82D31-0F98-3E1A-C3BD-1679B22F73A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5150C-429A-974F-1BBC-03B67EDB1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38D802B-2F29-804E-66F8-AB775CF3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6E76B1-25C3-D1AF-3834-BEE88792CF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96585C-F181-4099-AE06-A949EC5DA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A12AC83-C869-DFF1-4293-5719A759F0E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624FEC8-C267-B63C-7B57-D472B5A68C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C1F7-E85D-A615-133E-0386D6DE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5BF2F598-53BC-A19C-DA54-2834E17E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9C5FED5-33DE-3B92-DBB8-B36A4523D72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6191D5-3260-41D3-AD01-3F36A10BC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BD681D2-4A2E-1292-1397-02A0745223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39E673E-0DEB-258E-818F-EE2671766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96367E-519F-2826-52DC-CA467DC1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462AEFEE-C656-AE0E-2BBD-541DF719C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F769A5-AD0A-9742-50FF-C1EF7F77CD5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7FCD623-42FB-4E6F-B4AF-8395ACD0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ACEC186-4E28-C175-1C8E-0F1728D1B7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F831E360-9C05-5B19-9A08-02148A08E33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34157C-5A8D-9441-9CE1-2E5BFCC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95E50578-4CE8-7188-638E-D18DA8006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558D252-8711-AB5B-7732-3A467D4FB8F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697F035-5A0D-4B5C-B361-10124B04F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 id="2147486743" r:id="rId4"/>
    <p:sldLayoutId id="2147486744" r:id="rId5"/>
    <p:sldLayoutId id="2147486745" r:id="rId6"/>
    <p:sldLayoutId id="2147486746" r:id="rId7"/>
    <p:sldLayoutId id="2147486747" r:id="rId8"/>
    <p:sldLayoutId id="2147486748" r:id="rId9"/>
    <p:sldLayoutId id="2147486749" r:id="rId10"/>
    <p:sldLayoutId id="2147486750" r:id="rId11"/>
    <p:sldLayoutId id="2147486751" r:id="rId12"/>
    <p:sldLayoutId id="2147486752" r:id="rId13"/>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E8B4687-1454-96E0-D72A-35B9E52FF2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5704229-B26F-2D5E-23E4-E9D873BE5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82416-5848-3916-8E07-F2E76A1C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626F78A-1C9B-70D2-952D-71832B83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804961C-6B3F-7497-EC77-14C0CA244AC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D9F01F-DD85-4C60-AB40-45566CF41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3" r:id="rId1"/>
    <p:sldLayoutId id="2147486754" r:id="rId2"/>
    <p:sldLayoutId id="2147486755" r:id="rId3"/>
    <p:sldLayoutId id="2147486756" r:id="rId4"/>
    <p:sldLayoutId id="2147486757" r:id="rId5"/>
    <p:sldLayoutId id="2147486758" r:id="rId6"/>
    <p:sldLayoutId id="2147486759" r:id="rId7"/>
    <p:sldLayoutId id="2147486760" r:id="rId8"/>
    <p:sldLayoutId id="2147486761" r:id="rId9"/>
    <p:sldLayoutId id="2147486762" r:id="rId10"/>
    <p:sldLayoutId id="2147486763"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14400" y="1905000"/>
            <a:ext cx="10363200" cy="1470025"/>
          </a:xfrm>
        </p:spPr>
        <p:txBody>
          <a:bodyPr/>
          <a:lstStyle/>
          <a:p>
            <a:r>
              <a:rPr lang="en-US" altLang="en-US" sz="720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828800" y="3660775"/>
            <a:ext cx="8534400" cy="1752600"/>
          </a:xfrm>
        </p:spPr>
        <p:txBody>
          <a:bodyPr/>
          <a:lstStyle/>
          <a:p>
            <a:pPr>
              <a:defRPr/>
            </a:pPr>
            <a:r>
              <a:rPr lang="en-US" altLang="en-US">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a:solidFill>
                  <a:schemeClr val="tx1">
                    <a:lumMod val="75000"/>
                    <a:lumOff val="25000"/>
                  </a:schemeClr>
                </a:solidFill>
                <a:ea typeface="MS PGothic" panose="020B0600070205080204" pitchFamily="34" charset="-128"/>
              </a:rPr>
              <a:t>2 Timothy 3:16-17 </a:t>
            </a:r>
            <a:r>
              <a:rPr lang="en-US" altLang="en-US" sz="2400">
                <a:solidFill>
                  <a:schemeClr val="tx1">
                    <a:lumMod val="75000"/>
                    <a:lumOff val="25000"/>
                  </a:schemeClr>
                </a:solidFill>
                <a:ea typeface="MS PGothic" panose="020B0600070205080204" pitchFamily="34" charset="-128"/>
              </a:rPr>
              <a:t>(ESV)</a:t>
            </a:r>
            <a:endParaRPr lang="en-US">
              <a:solidFill>
                <a:schemeClr val="tx1">
                  <a:lumMod val="75000"/>
                  <a:lumOff val="25000"/>
                </a:schemeClr>
              </a:solidFill>
            </a:endParaRP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21DC25-FDA0-46C4-BCEB-D9853F4218FC}"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p:txBody>
          <a:bodyPr/>
          <a:lstStyle/>
          <a:p>
            <a:r>
              <a:rPr lang="en-US" altLang="en-US" sz="5400" b="1"/>
              <a:t>Our Study of Isaiah</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00075" y="1789113"/>
            <a:ext cx="10972800" cy="4525962"/>
          </a:xfrm>
        </p:spPr>
        <p:txBody>
          <a:bodyPr/>
          <a:lstStyle/>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Last Meeting:</a:t>
            </a:r>
          </a:p>
          <a:p>
            <a:pPr marL="342900" indent="-342900">
              <a:spcBef>
                <a:spcPts val="0"/>
              </a:spcBef>
              <a:spcAft>
                <a:spcPts val="0"/>
              </a:spcAft>
              <a:defRPr/>
            </a:pPr>
            <a:r>
              <a:rPr lang="en-US" altLang="en-US" sz="2800" b="1" dirty="0">
                <a:cs typeface="Arial" panose="020B0604020202020204" pitchFamily="34" charset="0"/>
              </a:rPr>
              <a:t>Isaiah 20 &amp; 21, Sign Against Cush and Egypt, Babylon Is Fallen</a:t>
            </a:r>
          </a:p>
          <a:p>
            <a:pPr marL="342900" indent="-342900">
              <a:spcBef>
                <a:spcPts val="0"/>
              </a:spcBef>
              <a:spcAft>
                <a:spcPts val="0"/>
              </a:spcAft>
              <a:defRPr/>
            </a:pPr>
            <a:r>
              <a:rPr lang="en-US" altLang="en-US" sz="2800" b="1" dirty="0">
                <a:cs typeface="Arial" panose="020B0604020202020204" pitchFamily="34" charset="0"/>
              </a:rPr>
              <a:t>Memory Verse: Isaiah 16:5</a:t>
            </a:r>
          </a:p>
          <a:p>
            <a:pPr marL="342900" indent="-342900">
              <a:spcBef>
                <a:spcPts val="0"/>
              </a:spcBef>
              <a:spcAft>
                <a:spcPts val="0"/>
              </a:spcAft>
              <a:defRPr/>
            </a:pPr>
            <a:r>
              <a:rPr lang="en-US" altLang="en-US" sz="2800" b="1" i="1" dirty="0">
                <a:cs typeface="Arial" panose="020B0604020202020204" pitchFamily="34" charset="0"/>
              </a:rPr>
              <a:t>Dr. Constable’s Notes, 2022 Ed., pp.137-144; </a:t>
            </a:r>
            <a:r>
              <a:rPr lang="en-US" altLang="en-US" sz="2800" b="1" i="1" dirty="0" err="1">
                <a:cs typeface="Arial" panose="020B0604020202020204" pitchFamily="34" charset="0"/>
              </a:rPr>
              <a:t>Motyer</a:t>
            </a:r>
            <a:r>
              <a:rPr lang="en-US" altLang="en-US" sz="2800" b="1" i="1" dirty="0">
                <a:cs typeface="Arial" panose="020B0604020202020204" pitchFamily="34" charset="0"/>
              </a:rPr>
              <a:t>, pp.171-179.</a:t>
            </a:r>
          </a:p>
          <a:p>
            <a:pPr marL="0" indent="0">
              <a:spcBef>
                <a:spcPts val="0"/>
              </a:spcBef>
              <a:spcAft>
                <a:spcPts val="0"/>
              </a:spcAft>
              <a:buFont typeface="Arial" panose="020B0604020202020204" pitchFamily="34" charset="0"/>
              <a:buNone/>
              <a:defRPr/>
            </a:pPr>
            <a:endParaRPr lang="fr-FR" altLang="en-US" sz="2800" b="1" dirty="0">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This Meeting:</a:t>
            </a:r>
          </a:p>
          <a:p>
            <a:pPr marL="342900" indent="-342900">
              <a:spcBef>
                <a:spcPts val="0"/>
              </a:spcBef>
              <a:spcAft>
                <a:spcPts val="0"/>
              </a:spcAft>
              <a:defRPr/>
            </a:pPr>
            <a:r>
              <a:rPr lang="en-US" altLang="en-US" sz="2800" b="1" dirty="0">
                <a:cs typeface="Arial" panose="020B0604020202020204" pitchFamily="34" charset="0"/>
              </a:rPr>
              <a:t>Isaiah 22, An Oracle Concerning Jerusalem</a:t>
            </a:r>
          </a:p>
          <a:p>
            <a:pPr marL="342900" indent="-342900">
              <a:spcBef>
                <a:spcPts val="0"/>
              </a:spcBef>
              <a:spcAft>
                <a:spcPts val="0"/>
              </a:spcAft>
              <a:defRPr/>
            </a:pPr>
            <a:r>
              <a:rPr lang="en-US" altLang="en-US" sz="2800" b="1" dirty="0">
                <a:cs typeface="Arial" panose="020B0604020202020204" pitchFamily="34" charset="0"/>
              </a:rPr>
              <a:t>Memory Verse: Proverbs 29:18</a:t>
            </a:r>
          </a:p>
          <a:p>
            <a:pPr marL="342900" indent="-342900">
              <a:spcBef>
                <a:spcPts val="0"/>
              </a:spcBef>
              <a:spcAft>
                <a:spcPts val="0"/>
              </a:spcAft>
              <a:defRPr/>
            </a:pPr>
            <a:r>
              <a:rPr lang="en-US" altLang="en-US" sz="2800" b="1" i="1" dirty="0">
                <a:cs typeface="Arial" panose="020B0604020202020204" pitchFamily="34" charset="0"/>
              </a:rPr>
              <a:t>Dr. Constable’s Notes, 2022 Ed., pp.144-151; </a:t>
            </a:r>
            <a:r>
              <a:rPr lang="en-US" altLang="en-US" sz="2800" b="1" i="1" dirty="0" err="1">
                <a:cs typeface="Arial" panose="020B0604020202020204" pitchFamily="34" charset="0"/>
              </a:rPr>
              <a:t>Motyer</a:t>
            </a:r>
            <a:r>
              <a:rPr lang="en-US" altLang="en-US" sz="2800" b="1" i="1" dirty="0">
                <a:cs typeface="Arial" panose="020B0604020202020204" pitchFamily="34" charset="0"/>
              </a:rPr>
              <a:t>, pp.179-189.</a:t>
            </a:r>
          </a:p>
          <a:p>
            <a:pPr marL="342900" indent="-342900">
              <a:spcBef>
                <a:spcPts val="0"/>
              </a:spcBef>
              <a:spcAft>
                <a:spcPts val="0"/>
              </a:spcAft>
              <a:defRPr/>
            </a:pPr>
            <a:r>
              <a:rPr lang="en-US" altLang="en-US" sz="2800" b="1" dirty="0">
                <a:cs typeface="Arial" panose="020B0604020202020204" pitchFamily="34" charset="0"/>
              </a:rPr>
              <a:t>Refreshment Host:  Small Group E</a:t>
            </a:r>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58A2FD-52ED-4C6C-A552-49FC3DA78AA4}" type="slidenum">
              <a:rPr lang="en-US" altLang="en-US" smtClean="0"/>
              <a:pPr/>
              <a:t>10</a:t>
            </a:fld>
            <a:endParaRPr lang="en-US" altLang="en-US"/>
          </a:p>
        </p:txBody>
      </p:sp>
      <p:cxnSp>
        <p:nvCxnSpPr>
          <p:cNvPr id="2" name="Straight Connector 1">
            <a:extLst>
              <a:ext uri="{FF2B5EF4-FFF2-40B4-BE49-F238E27FC236}">
                <a16:creationId xmlns:a16="http://schemas.microsoft.com/office/drawing/2014/main" id="{DA718196-D8FF-D0CB-668C-CE05FBC0190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13E03A53-A90C-9550-BF83-3555375248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12C6C9-E6D5-44DF-A0BB-80FD1ED24701}" type="slidenum">
              <a:rPr lang="en-US" altLang="en-US" smtClean="0"/>
              <a:pPr/>
              <a:t>11</a:t>
            </a:fld>
            <a:endParaRPr lang="en-US" altLang="en-US"/>
          </a:p>
        </p:txBody>
      </p:sp>
      <p:sp>
        <p:nvSpPr>
          <p:cNvPr id="36871" name="Title 1">
            <a:extLst>
              <a:ext uri="{FF2B5EF4-FFF2-40B4-BE49-F238E27FC236}">
                <a16:creationId xmlns:a16="http://schemas.microsoft.com/office/drawing/2014/main" id="{5FB44E9B-EDB1-FC1E-2FBA-6D3F6CE7D6B9}"/>
              </a:ext>
            </a:extLst>
          </p:cNvPr>
          <p:cNvSpPr>
            <a:spLocks noGrp="1"/>
          </p:cNvSpPr>
          <p:nvPr>
            <p:ph type="title"/>
          </p:nvPr>
        </p:nvSpPr>
        <p:spPr>
          <a:xfrm>
            <a:off x="1952625" y="206375"/>
            <a:ext cx="7408863" cy="1722438"/>
          </a:xfrm>
        </p:spPr>
        <p:txBody>
          <a:bodyPr/>
          <a:lstStyle/>
          <a:p>
            <a:pPr>
              <a:defRPr/>
            </a:pP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Spring 2023</a:t>
            </a:r>
            <a:br>
              <a:rPr lang="en-US" altLang="en-US" sz="4125" b="1" dirty="0">
                <a:latin typeface="Times New Roman" panose="02020603050405020304" pitchFamily="18" charset="0"/>
                <a:cs typeface="Calibri" panose="020F0502020204030204" pitchFamily="34" charset="0"/>
              </a:rPr>
            </a:br>
            <a:endParaRPr lang="en-US" altLang="en-US" sz="1031" i="1" dirty="0">
              <a:solidFill>
                <a:srgbClr val="0000FF"/>
              </a:solidFill>
            </a:endParaRPr>
          </a:p>
        </p:txBody>
      </p:sp>
      <p:sp>
        <p:nvSpPr>
          <p:cNvPr id="2" name="Right Arrow 3">
            <a:extLst>
              <a:ext uri="{FF2B5EF4-FFF2-40B4-BE49-F238E27FC236}">
                <a16:creationId xmlns:a16="http://schemas.microsoft.com/office/drawing/2014/main" id="{4685A5B9-AB65-560B-BEA4-FBC904CA3ABB}"/>
              </a:ext>
            </a:extLst>
          </p:cNvPr>
          <p:cNvSpPr/>
          <p:nvPr/>
        </p:nvSpPr>
        <p:spPr>
          <a:xfrm>
            <a:off x="431107" y="4452813"/>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A350696D-03E0-F041-8316-911A48A39A9D}"/>
              </a:ext>
            </a:extLst>
          </p:cNvPr>
          <p:cNvPicPr>
            <a:picLocks noChangeAspect="1"/>
          </p:cNvPicPr>
          <p:nvPr/>
        </p:nvPicPr>
        <p:blipFill>
          <a:blip r:embed="rId3"/>
          <a:stretch>
            <a:fillRect/>
          </a:stretch>
        </p:blipFill>
        <p:spPr>
          <a:xfrm>
            <a:off x="1095922" y="1956072"/>
            <a:ext cx="10687946" cy="4804819"/>
          </a:xfrm>
          <a:prstGeom prst="rect">
            <a:avLst/>
          </a:prstGeom>
          <a:solidFill>
            <a:schemeClr val="tx1"/>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D0FA342-C076-41DF-DCDE-94E9A1914EB9}"/>
              </a:ext>
            </a:extLst>
          </p:cNvPr>
          <p:cNvSpPr>
            <a:spLocks noGrp="1"/>
          </p:cNvSpPr>
          <p:nvPr>
            <p:ph type="title"/>
          </p:nvPr>
        </p:nvSpPr>
        <p:spPr/>
        <p:txBody>
          <a:bodyPr/>
          <a:lstStyle/>
          <a:p>
            <a:r>
              <a:rPr lang="en-US" altLang="en-US" b="1" dirty="0"/>
              <a:t>Isaiah Resources</a:t>
            </a:r>
          </a:p>
        </p:txBody>
      </p:sp>
      <p:sp>
        <p:nvSpPr>
          <p:cNvPr id="4" name="Date Placeholder 3">
            <a:extLst>
              <a:ext uri="{FF2B5EF4-FFF2-40B4-BE49-F238E27FC236}">
                <a16:creationId xmlns:a16="http://schemas.microsoft.com/office/drawing/2014/main" id="{5B62D8A4-6123-A8CB-73BD-9CCB491BEC78}"/>
              </a:ext>
            </a:extLst>
          </p:cNvPr>
          <p:cNvSpPr>
            <a:spLocks noGrp="1"/>
          </p:cNvSpPr>
          <p:nvPr>
            <p:ph type="dt" sz="quarter" idx="10"/>
          </p:nvPr>
        </p:nvSpPr>
        <p:spPr/>
        <p:txBody>
          <a:bodyPr/>
          <a:lstStyle/>
          <a:p>
            <a:pPr>
              <a:defRPr/>
            </a:pPr>
            <a:r>
              <a:rPr lang="en-US" dirty="0"/>
              <a:t>December 6, 2022</a:t>
            </a:r>
          </a:p>
        </p:txBody>
      </p:sp>
      <p:sp>
        <p:nvSpPr>
          <p:cNvPr id="39941" name="Slide Number Placeholder 5">
            <a:extLst>
              <a:ext uri="{FF2B5EF4-FFF2-40B4-BE49-F238E27FC236}">
                <a16:creationId xmlns:a16="http://schemas.microsoft.com/office/drawing/2014/main" id="{0CF5485A-7A80-7792-044C-AD1A0707AD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3F4004-B0BF-49EF-B88F-5CD633A6B611}" type="slidenum">
              <a:rPr lang="en-US" altLang="en-US" smtClean="0"/>
              <a:pPr/>
              <a:t>12</a:t>
            </a:fld>
            <a:endParaRPr lang="en-US" altLang="en-US"/>
          </a:p>
        </p:txBody>
      </p:sp>
      <p:pic>
        <p:nvPicPr>
          <p:cNvPr id="6" name="Picture 5">
            <a:extLst>
              <a:ext uri="{FF2B5EF4-FFF2-40B4-BE49-F238E27FC236}">
                <a16:creationId xmlns:a16="http://schemas.microsoft.com/office/drawing/2014/main" id="{9D2BD38B-5CF4-4547-808D-17E747DE480F}"/>
              </a:ext>
            </a:extLst>
          </p:cNvPr>
          <p:cNvPicPr>
            <a:picLocks noChangeAspect="1"/>
          </p:cNvPicPr>
          <p:nvPr/>
        </p:nvPicPr>
        <p:blipFill>
          <a:blip r:embed="rId3"/>
          <a:stretch>
            <a:fillRect/>
          </a:stretch>
        </p:blipFill>
        <p:spPr>
          <a:xfrm>
            <a:off x="0" y="1422492"/>
            <a:ext cx="12192000" cy="5246405"/>
          </a:xfrm>
          <a:prstGeom prst="rect">
            <a:avLst/>
          </a:prstGeom>
        </p:spPr>
      </p:pic>
      <p:pic>
        <p:nvPicPr>
          <p:cNvPr id="7" name="Picture 6">
            <a:extLst>
              <a:ext uri="{FF2B5EF4-FFF2-40B4-BE49-F238E27FC236}">
                <a16:creationId xmlns:a16="http://schemas.microsoft.com/office/drawing/2014/main" id="{6ECC47CF-DDC1-2D4E-8E97-84E41B89077A}"/>
              </a:ext>
            </a:extLst>
          </p:cNvPr>
          <p:cNvPicPr>
            <a:picLocks noChangeAspect="1"/>
          </p:cNvPicPr>
          <p:nvPr/>
        </p:nvPicPr>
        <p:blipFill>
          <a:blip r:embed="rId4"/>
          <a:stretch>
            <a:fillRect/>
          </a:stretch>
        </p:blipFill>
        <p:spPr>
          <a:xfrm>
            <a:off x="1754372" y="3828216"/>
            <a:ext cx="10375716" cy="1115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D0FA342-C076-41DF-DCDE-94E9A1914EB9}"/>
              </a:ext>
            </a:extLst>
          </p:cNvPr>
          <p:cNvSpPr>
            <a:spLocks noGrp="1"/>
          </p:cNvSpPr>
          <p:nvPr>
            <p:ph type="title"/>
          </p:nvPr>
        </p:nvSpPr>
        <p:spPr/>
        <p:txBody>
          <a:bodyPr/>
          <a:lstStyle/>
          <a:p>
            <a:r>
              <a:rPr lang="en-US" altLang="en-US" b="1"/>
              <a:t>Isaiah Outline</a:t>
            </a:r>
          </a:p>
        </p:txBody>
      </p:sp>
      <p:sp>
        <p:nvSpPr>
          <p:cNvPr id="39939" name="Content Placeholder 2">
            <a:extLst>
              <a:ext uri="{FF2B5EF4-FFF2-40B4-BE49-F238E27FC236}">
                <a16:creationId xmlns:a16="http://schemas.microsoft.com/office/drawing/2014/main" id="{0E443CAC-0D76-FC54-6A28-E7EE39A72349}"/>
              </a:ext>
            </a:extLst>
          </p:cNvPr>
          <p:cNvSpPr>
            <a:spLocks noGrp="1"/>
          </p:cNvSpPr>
          <p:nvPr>
            <p:ph idx="1"/>
          </p:nvPr>
        </p:nvSpPr>
        <p:spPr/>
        <p:txBody>
          <a:bodyPr/>
          <a:lstStyle/>
          <a:p>
            <a:endParaRPr lang="en-US" altLang="en-US"/>
          </a:p>
        </p:txBody>
      </p:sp>
      <p:sp>
        <p:nvSpPr>
          <p:cNvPr id="4" name="Date Placeholder 3">
            <a:extLst>
              <a:ext uri="{FF2B5EF4-FFF2-40B4-BE49-F238E27FC236}">
                <a16:creationId xmlns:a16="http://schemas.microsoft.com/office/drawing/2014/main" id="{5B62D8A4-6123-A8CB-73BD-9CCB491BEC78}"/>
              </a:ext>
            </a:extLst>
          </p:cNvPr>
          <p:cNvSpPr>
            <a:spLocks noGrp="1"/>
          </p:cNvSpPr>
          <p:nvPr>
            <p:ph type="dt" sz="quarter" idx="10"/>
          </p:nvPr>
        </p:nvSpPr>
        <p:spPr/>
        <p:txBody>
          <a:bodyPr/>
          <a:lstStyle/>
          <a:p>
            <a:pPr>
              <a:defRPr/>
            </a:pPr>
            <a:r>
              <a:rPr lang="en-US" dirty="0"/>
              <a:t>January 24, 2023</a:t>
            </a:r>
          </a:p>
        </p:txBody>
      </p:sp>
      <p:sp>
        <p:nvSpPr>
          <p:cNvPr id="39941" name="Slide Number Placeholder 5">
            <a:extLst>
              <a:ext uri="{FF2B5EF4-FFF2-40B4-BE49-F238E27FC236}">
                <a16:creationId xmlns:a16="http://schemas.microsoft.com/office/drawing/2014/main" id="{0CF5485A-7A80-7792-044C-AD1A0707AD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3F4004-B0BF-49EF-B88F-5CD633A6B611}" type="slidenum">
              <a:rPr lang="en-US" altLang="en-US" smtClean="0"/>
              <a:pPr/>
              <a:t>13</a:t>
            </a:fld>
            <a:endParaRPr lang="en-US" altLang="en-US"/>
          </a:p>
        </p:txBody>
      </p:sp>
      <p:graphicFrame>
        <p:nvGraphicFramePr>
          <p:cNvPr id="9" name="Table 8">
            <a:extLst>
              <a:ext uri="{FF2B5EF4-FFF2-40B4-BE49-F238E27FC236}">
                <a16:creationId xmlns:a16="http://schemas.microsoft.com/office/drawing/2014/main" id="{DE371585-EA8E-31DD-06A4-47ADB32E5C0E}"/>
              </a:ext>
            </a:extLst>
          </p:cNvPr>
          <p:cNvGraphicFramePr>
            <a:graphicFrameLocks noGrp="1"/>
          </p:cNvGraphicFramePr>
          <p:nvPr/>
        </p:nvGraphicFramePr>
        <p:xfrm>
          <a:off x="796532" y="1576450"/>
          <a:ext cx="10660872" cy="5004676"/>
        </p:xfrm>
        <a:graphic>
          <a:graphicData uri="http://schemas.openxmlformats.org/drawingml/2006/table">
            <a:tbl>
              <a:tblPr/>
              <a:tblGrid>
                <a:gridCol w="996940">
                  <a:extLst>
                    <a:ext uri="{9D8B030D-6E8A-4147-A177-3AD203B41FA5}">
                      <a16:colId xmlns:a16="http://schemas.microsoft.com/office/drawing/2014/main" val="20000"/>
                    </a:ext>
                  </a:extLst>
                </a:gridCol>
                <a:gridCol w="506513">
                  <a:extLst>
                    <a:ext uri="{9D8B030D-6E8A-4147-A177-3AD203B41FA5}">
                      <a16:colId xmlns:a16="http://schemas.microsoft.com/office/drawing/2014/main" val="20001"/>
                    </a:ext>
                  </a:extLst>
                </a:gridCol>
                <a:gridCol w="506513">
                  <a:extLst>
                    <a:ext uri="{9D8B030D-6E8A-4147-A177-3AD203B41FA5}">
                      <a16:colId xmlns:a16="http://schemas.microsoft.com/office/drawing/2014/main" val="20002"/>
                    </a:ext>
                  </a:extLst>
                </a:gridCol>
                <a:gridCol w="506513">
                  <a:extLst>
                    <a:ext uri="{9D8B030D-6E8A-4147-A177-3AD203B41FA5}">
                      <a16:colId xmlns:a16="http://schemas.microsoft.com/office/drawing/2014/main" val="20003"/>
                    </a:ext>
                  </a:extLst>
                </a:gridCol>
                <a:gridCol w="506513">
                  <a:extLst>
                    <a:ext uri="{9D8B030D-6E8A-4147-A177-3AD203B41FA5}">
                      <a16:colId xmlns:a16="http://schemas.microsoft.com/office/drawing/2014/main" val="20004"/>
                    </a:ext>
                  </a:extLst>
                </a:gridCol>
                <a:gridCol w="506513">
                  <a:extLst>
                    <a:ext uri="{9D8B030D-6E8A-4147-A177-3AD203B41FA5}">
                      <a16:colId xmlns:a16="http://schemas.microsoft.com/office/drawing/2014/main" val="20005"/>
                    </a:ext>
                  </a:extLst>
                </a:gridCol>
                <a:gridCol w="506513">
                  <a:extLst>
                    <a:ext uri="{9D8B030D-6E8A-4147-A177-3AD203B41FA5}">
                      <a16:colId xmlns:a16="http://schemas.microsoft.com/office/drawing/2014/main" val="20006"/>
                    </a:ext>
                  </a:extLst>
                </a:gridCol>
                <a:gridCol w="506513">
                  <a:extLst>
                    <a:ext uri="{9D8B030D-6E8A-4147-A177-3AD203B41FA5}">
                      <a16:colId xmlns:a16="http://schemas.microsoft.com/office/drawing/2014/main" val="20007"/>
                    </a:ext>
                  </a:extLst>
                </a:gridCol>
                <a:gridCol w="506513">
                  <a:extLst>
                    <a:ext uri="{9D8B030D-6E8A-4147-A177-3AD203B41FA5}">
                      <a16:colId xmlns:a16="http://schemas.microsoft.com/office/drawing/2014/main" val="20008"/>
                    </a:ext>
                  </a:extLst>
                </a:gridCol>
                <a:gridCol w="1286375">
                  <a:extLst>
                    <a:ext uri="{9D8B030D-6E8A-4147-A177-3AD203B41FA5}">
                      <a16:colId xmlns:a16="http://schemas.microsoft.com/office/drawing/2014/main" val="20009"/>
                    </a:ext>
                  </a:extLst>
                </a:gridCol>
                <a:gridCol w="1286375">
                  <a:extLst>
                    <a:ext uri="{9D8B030D-6E8A-4147-A177-3AD203B41FA5}">
                      <a16:colId xmlns:a16="http://schemas.microsoft.com/office/drawing/2014/main" val="20010"/>
                    </a:ext>
                  </a:extLst>
                </a:gridCol>
                <a:gridCol w="506513">
                  <a:extLst>
                    <a:ext uri="{9D8B030D-6E8A-4147-A177-3AD203B41FA5}">
                      <a16:colId xmlns:a16="http://schemas.microsoft.com/office/drawing/2014/main" val="20011"/>
                    </a:ext>
                  </a:extLst>
                </a:gridCol>
                <a:gridCol w="506513">
                  <a:extLst>
                    <a:ext uri="{9D8B030D-6E8A-4147-A177-3AD203B41FA5}">
                      <a16:colId xmlns:a16="http://schemas.microsoft.com/office/drawing/2014/main" val="20012"/>
                    </a:ext>
                  </a:extLst>
                </a:gridCol>
                <a:gridCol w="506513">
                  <a:extLst>
                    <a:ext uri="{9D8B030D-6E8A-4147-A177-3AD203B41FA5}">
                      <a16:colId xmlns:a16="http://schemas.microsoft.com/office/drawing/2014/main" val="20013"/>
                    </a:ext>
                  </a:extLst>
                </a:gridCol>
                <a:gridCol w="506513">
                  <a:extLst>
                    <a:ext uri="{9D8B030D-6E8A-4147-A177-3AD203B41FA5}">
                      <a16:colId xmlns:a16="http://schemas.microsoft.com/office/drawing/2014/main" val="20014"/>
                    </a:ext>
                  </a:extLst>
                </a:gridCol>
                <a:gridCol w="506513">
                  <a:extLst>
                    <a:ext uri="{9D8B030D-6E8A-4147-A177-3AD203B41FA5}">
                      <a16:colId xmlns:a16="http://schemas.microsoft.com/office/drawing/2014/main" val="20015"/>
                    </a:ext>
                  </a:extLst>
                </a:gridCol>
                <a:gridCol w="506513">
                  <a:extLst>
                    <a:ext uri="{9D8B030D-6E8A-4147-A177-3AD203B41FA5}">
                      <a16:colId xmlns:a16="http://schemas.microsoft.com/office/drawing/2014/main" val="20016"/>
                    </a:ext>
                  </a:extLst>
                </a:gridCol>
              </a:tblGrid>
              <a:tr h="740589">
                <a:tc rowSpan="2">
                  <a:txBody>
                    <a:bodyPr/>
                    <a:lstStyle/>
                    <a:p>
                      <a:pPr algn="ctr" fontAlgn="ctr"/>
                      <a:r>
                        <a:rPr lang="en-US" sz="2200" b="1" i="0" u="none" strike="noStrike">
                          <a:solidFill>
                            <a:schemeClr val="tx1"/>
                          </a:solidFill>
                          <a:effectLst/>
                          <a:latin typeface="Calibri" panose="020F0502020204030204" pitchFamily="34" charset="0"/>
                        </a:rPr>
                        <a:t>Focus</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200" b="1" i="0" u="none" strike="noStrike">
                          <a:solidFill>
                            <a:schemeClr val="tx1"/>
                          </a:solidFill>
                          <a:effectLst/>
                          <a:latin typeface="Calibri" panose="020F0502020204030204" pitchFamily="34" charset="0"/>
                        </a:rPr>
                        <a:t>Prophecies of Condemnation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a:solidFill>
                            <a:schemeClr val="tx1"/>
                          </a:solidFill>
                          <a:effectLst/>
                          <a:latin typeface="Calibri" panose="020F0502020204030204" pitchFamily="34" charset="0"/>
                        </a:rPr>
                        <a:t>Historical Parenthesis</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6">
                  <a:txBody>
                    <a:bodyPr/>
                    <a:lstStyle/>
                    <a:p>
                      <a:pPr algn="ctr" fontAlgn="ctr"/>
                      <a:r>
                        <a:rPr lang="en-US" sz="2200" b="1" i="0" u="none" strike="noStrike">
                          <a:solidFill>
                            <a:schemeClr val="tx1"/>
                          </a:solidFill>
                          <a:effectLst/>
                          <a:latin typeface="Calibri" panose="020F0502020204030204" pitchFamily="34" charset="0"/>
                        </a:rPr>
                        <a:t>Prophecies of Comfort</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294">
                <a:tc vMerge="1">
                  <a:txBody>
                    <a:bodyPr/>
                    <a:lstStyle/>
                    <a:p>
                      <a:endParaRPr lang="en-US"/>
                    </a:p>
                  </a:txBody>
                  <a:tcPr/>
                </a:tc>
                <a:tc>
                  <a:txBody>
                    <a:bodyPr/>
                    <a:lstStyle/>
                    <a:p>
                      <a:pPr algn="ctr" fontAlgn="b"/>
                      <a:r>
                        <a:rPr lang="en-US" sz="1300" b="1" i="0" u="none" strike="noStrike">
                          <a:solidFill>
                            <a:schemeClr val="tx1"/>
                          </a:solidFill>
                          <a:effectLst/>
                          <a:latin typeface="Calibri" panose="020F0502020204030204" pitchFamily="34" charset="0"/>
                        </a:rPr>
                        <a:t>1:1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300" b="1" i="0" u="none" strike="noStrike">
                        <a:solidFill>
                          <a:schemeClr val="tx1"/>
                        </a:solidFill>
                        <a:effectLst/>
                        <a:latin typeface="Calibri" panose="020F0502020204030204" pitchFamily="34" charset="0"/>
                      </a:endParaRP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300" b="1" i="0" u="none" strike="noStrike">
                          <a:solidFill>
                            <a:schemeClr val="tx1"/>
                          </a:solidFill>
                          <a:effectLst/>
                          <a:latin typeface="Calibri" panose="020F0502020204030204" pitchFamily="34" charset="0"/>
                        </a:rPr>
                        <a:t> 35:10</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36:1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39:8</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40:1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66:24</a:t>
                      </a:r>
                    </a:p>
                  </a:txBody>
                  <a:tcPr marL="5239" marR="5239" marT="4330"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173216">
                <a:tc>
                  <a:txBody>
                    <a:bodyPr/>
                    <a:lstStyle/>
                    <a:p>
                      <a:pPr algn="ctr" fontAlgn="ctr"/>
                      <a:r>
                        <a:rPr lang="en-US" sz="2500" b="1" i="0" u="none" strike="noStrike">
                          <a:solidFill>
                            <a:schemeClr val="tx1"/>
                          </a:solidFill>
                          <a:effectLst/>
                          <a:latin typeface="Calibri" panose="020F0502020204030204" pitchFamily="34" charset="0"/>
                        </a:rPr>
                        <a:t>Divisions</a:t>
                      </a:r>
                    </a:p>
                  </a:txBody>
                  <a:tcPr marL="5239" marR="5239" marT="4330"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Judah</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the Nations</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Prophesies Against the Day of the Lord</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Prophesies of Judgement and Blessing</a:t>
                      </a:r>
                    </a:p>
                  </a:txBody>
                  <a:tcPr marL="83127" marR="83127" marT="41564" marB="4156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000" b="1" i="0" u="none" strike="noStrike">
                          <a:solidFill>
                            <a:schemeClr val="tx1"/>
                          </a:solidFill>
                          <a:effectLst/>
                          <a:latin typeface="Calibri" panose="020F0502020204030204" pitchFamily="34" charset="0"/>
                        </a:rPr>
                        <a:t>Sickness and Sin</a:t>
                      </a:r>
                    </a:p>
                  </a:txBody>
                  <a:tcPr marL="150876" marR="150876" marT="124691" marB="1246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1" i="0" u="none" strike="noStrike">
                          <a:solidFill>
                            <a:schemeClr val="tx1"/>
                          </a:solidFill>
                          <a:effectLst/>
                          <a:latin typeface="Calibri" panose="020F0502020204030204" pitchFamily="34" charset="0"/>
                        </a:rPr>
                        <a:t>Hezekiah’s Salvation</a:t>
                      </a:r>
                    </a:p>
                  </a:txBody>
                  <a:tcPr marL="150876" marR="150876" marT="124691" marB="1246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2000" b="1" i="0" u="none" strike="noStrike">
                          <a:solidFill>
                            <a:schemeClr val="tx1"/>
                          </a:solidFill>
                          <a:effectLst/>
                          <a:latin typeface="Calibri" panose="020F0502020204030204" pitchFamily="34" charset="0"/>
                        </a:rPr>
                        <a:t>Israel’s Deliverance</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Israel’s Deliverer</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Israel’s Glorious Future</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31041">
                <a:tc>
                  <a:txBody>
                    <a:bodyPr/>
                    <a:lstStyle/>
                    <a:p>
                      <a:pPr algn="l" fontAlgn="b"/>
                      <a:r>
                        <a:rPr lang="en-US" sz="1500" b="1" i="0" u="none" strike="noStrike">
                          <a:solidFill>
                            <a:schemeClr val="tx1"/>
                          </a:solidFill>
                          <a:effectLst/>
                          <a:latin typeface="Calibri" panose="020F0502020204030204" pitchFamily="34" charset="0"/>
                        </a:rPr>
                        <a:t> </a:t>
                      </a:r>
                    </a:p>
                  </a:txBody>
                  <a:tcPr marL="5239" marR="5239"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i="0" u="none" strike="noStrike">
                          <a:solidFill>
                            <a:schemeClr val="tx1"/>
                          </a:solidFill>
                          <a:effectLst/>
                          <a:latin typeface="Calibri" panose="020F0502020204030204" pitchFamily="34" charset="0"/>
                        </a:rPr>
                        <a:t>1:1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12:6</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13:1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23:18</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24:1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27:13</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35:10</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36:1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39:8</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40:1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48:22</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49:1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57:21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58:1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66:24</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0598">
                <a:tc rowSpan="2">
                  <a:txBody>
                    <a:bodyPr/>
                    <a:lstStyle/>
                    <a:p>
                      <a:pPr algn="ctr" fontAlgn="b"/>
                      <a:r>
                        <a:rPr lang="en-US" sz="2200" b="1" i="0" u="none" strike="noStrike">
                          <a:solidFill>
                            <a:schemeClr val="tx1"/>
                          </a:solidFill>
                          <a:effectLst/>
                          <a:latin typeface="Calibri" panose="020F0502020204030204" pitchFamily="34" charset="0"/>
                        </a:rPr>
                        <a:t>Topics</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000" b="1" i="0" u="none" strike="noStrike" dirty="0">
                          <a:solidFill>
                            <a:schemeClr val="tx1"/>
                          </a:solidFill>
                          <a:effectLst/>
                          <a:latin typeface="Calibri" panose="020F0502020204030204" pitchFamily="34" charset="0"/>
                        </a:rPr>
                        <a:t>Prophetic</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a:solidFill>
                            <a:schemeClr val="tx1"/>
                          </a:solidFill>
                          <a:effectLst/>
                          <a:latin typeface="Calibri" panose="020F0502020204030204" pitchFamily="34" charset="0"/>
                        </a:rPr>
                        <a:t>Historic</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a:solidFill>
                            <a:schemeClr val="tx1"/>
                          </a:solidFill>
                          <a:effectLst/>
                          <a:latin typeface="Calibri" panose="020F0502020204030204" pitchFamily="34" charset="0"/>
                        </a:rPr>
                        <a:t>Messianic</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0598">
                <a:tc vMerge="1">
                  <a:txBody>
                    <a:bodyPr/>
                    <a:lstStyle/>
                    <a:p>
                      <a:endParaRPr lang="en-US"/>
                    </a:p>
                  </a:txBody>
                  <a:tcPr/>
                </a:tc>
                <a:tc gridSpan="8">
                  <a:txBody>
                    <a:bodyPr/>
                    <a:lstStyle/>
                    <a:p>
                      <a:pPr algn="ctr" fontAlgn="b"/>
                      <a:r>
                        <a:rPr lang="en-US" sz="2000" b="1" i="0" u="none" strike="noStrike" dirty="0">
                          <a:solidFill>
                            <a:schemeClr val="tx1"/>
                          </a:solidFill>
                          <a:effectLst/>
                          <a:latin typeface="Calibri" panose="020F0502020204030204" pitchFamily="34" charset="0"/>
                        </a:rPr>
                        <a:t>Judgement</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a:solidFill>
                            <a:schemeClr val="tx1"/>
                          </a:solidFill>
                          <a:effectLst/>
                          <a:latin typeface="Calibri" panose="020F0502020204030204" pitchFamily="34" charset="0"/>
                        </a:rPr>
                        <a:t>Transition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a:solidFill>
                            <a:schemeClr val="tx1"/>
                          </a:solidFill>
                          <a:effectLst/>
                          <a:latin typeface="Calibri" panose="020F0502020204030204" pitchFamily="34" charset="0"/>
                        </a:rPr>
                        <a:t>Hope</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10598">
                <a:tc>
                  <a:txBody>
                    <a:bodyPr/>
                    <a:lstStyle/>
                    <a:p>
                      <a:pPr algn="ctr" fontAlgn="b"/>
                      <a:r>
                        <a:rPr lang="en-US" sz="2200" b="1" i="0" u="none" strike="noStrike">
                          <a:solidFill>
                            <a:schemeClr val="tx1"/>
                          </a:solidFill>
                          <a:effectLst/>
                          <a:latin typeface="Calibri" panose="020F0502020204030204" pitchFamily="34" charset="0"/>
                        </a:rPr>
                        <a:t>Place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a:solidFill>
                            <a:schemeClr val="tx1"/>
                          </a:solidFill>
                          <a:effectLst/>
                          <a:latin typeface="Calibri" panose="020F0502020204030204" pitchFamily="34" charset="0"/>
                        </a:rPr>
                        <a:t>Israel &amp; Judah</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10598">
                <a:tc>
                  <a:txBody>
                    <a:bodyPr/>
                    <a:lstStyle/>
                    <a:p>
                      <a:pPr algn="ctr" fontAlgn="b"/>
                      <a:r>
                        <a:rPr lang="en-US" sz="2200" b="1" i="0" u="none" strike="noStrike" dirty="0">
                          <a:solidFill>
                            <a:schemeClr val="tx1"/>
                          </a:solidFill>
                          <a:effectLst/>
                          <a:latin typeface="Calibri" panose="020F0502020204030204" pitchFamily="34" charset="0"/>
                        </a:rPr>
                        <a:t>Time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dirty="0">
                          <a:solidFill>
                            <a:schemeClr val="tx1"/>
                          </a:solidFill>
                          <a:effectLst/>
                          <a:latin typeface="Calibri" panose="020F0502020204030204" pitchFamily="34" charset="0"/>
                        </a:rPr>
                        <a:t>740 - 680 B.C.</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Arrow: Right 1">
            <a:extLst>
              <a:ext uri="{FF2B5EF4-FFF2-40B4-BE49-F238E27FC236}">
                <a16:creationId xmlns:a16="http://schemas.microsoft.com/office/drawing/2014/main" id="{B4B9CC16-E6CF-FDAC-7FEB-CE78AC48E442}"/>
              </a:ext>
            </a:extLst>
          </p:cNvPr>
          <p:cNvSpPr/>
          <p:nvPr/>
        </p:nvSpPr>
        <p:spPr>
          <a:xfrm rot="17274955">
            <a:off x="3026868" y="5028530"/>
            <a:ext cx="550862" cy="3429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DF0EFB01-26A0-8808-E594-D42B811EB0B7}"/>
              </a:ext>
            </a:extLst>
          </p:cNvPr>
          <p:cNvSpPr txBox="1"/>
          <p:nvPr/>
        </p:nvSpPr>
        <p:spPr>
          <a:xfrm>
            <a:off x="1906729" y="5452180"/>
            <a:ext cx="1828800" cy="368300"/>
          </a:xfrm>
          <a:prstGeom prst="rect">
            <a:avLst/>
          </a:prstGeom>
          <a:noFill/>
        </p:spPr>
        <p:txBody>
          <a:bodyPr>
            <a:spAutoFit/>
          </a:bodyPr>
          <a:lstStyle/>
          <a:p>
            <a:pPr>
              <a:defRPr/>
            </a:pPr>
            <a:r>
              <a:rPr lang="en-US" b="1" dirty="0">
                <a:solidFill>
                  <a:schemeClr val="accent6">
                    <a:lumMod val="50000"/>
                  </a:schemeClr>
                </a:solidFill>
              </a:rPr>
              <a:t>We are here!</a:t>
            </a:r>
          </a:p>
        </p:txBody>
      </p:sp>
      <p:sp>
        <p:nvSpPr>
          <p:cNvPr id="5" name="Rectangle 4">
            <a:extLst>
              <a:ext uri="{FF2B5EF4-FFF2-40B4-BE49-F238E27FC236}">
                <a16:creationId xmlns:a16="http://schemas.microsoft.com/office/drawing/2014/main" id="{D03C9EA7-272B-BF02-EE27-9566E070D2A1}"/>
              </a:ext>
            </a:extLst>
          </p:cNvPr>
          <p:cNvSpPr/>
          <p:nvPr/>
        </p:nvSpPr>
        <p:spPr>
          <a:xfrm>
            <a:off x="2821129" y="2520510"/>
            <a:ext cx="1007918" cy="21820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0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3584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8080407-37D9-14F3-87EC-4F5DE9A0F0CC}"/>
              </a:ext>
            </a:extLst>
          </p:cNvPr>
          <p:cNvSpPr>
            <a:spLocks noGrp="1"/>
          </p:cNvSpPr>
          <p:nvPr>
            <p:ph type="title"/>
          </p:nvPr>
        </p:nvSpPr>
        <p:spPr/>
        <p:txBody>
          <a:bodyPr/>
          <a:lstStyle/>
          <a:p>
            <a:r>
              <a:rPr lang="en-US" altLang="en-US" sz="4800" b="1" dirty="0"/>
              <a:t>Studying God’s Word</a:t>
            </a:r>
          </a:p>
        </p:txBody>
      </p:sp>
      <p:sp>
        <p:nvSpPr>
          <p:cNvPr id="3" name="Content Placeholder 2">
            <a:extLst>
              <a:ext uri="{FF2B5EF4-FFF2-40B4-BE49-F238E27FC236}">
                <a16:creationId xmlns:a16="http://schemas.microsoft.com/office/drawing/2014/main" id="{7418FAB8-26EE-B9E4-6B54-C34496FF5FA5}"/>
              </a:ext>
            </a:extLst>
          </p:cNvPr>
          <p:cNvSpPr>
            <a:spLocks noGrp="1"/>
          </p:cNvSpPr>
          <p:nvPr>
            <p:ph idx="1"/>
          </p:nvPr>
        </p:nvSpPr>
        <p:spPr>
          <a:xfrm>
            <a:off x="609600" y="1782764"/>
            <a:ext cx="10972800" cy="4775978"/>
          </a:xfrm>
        </p:spPr>
        <p:txBody>
          <a:bodyPr/>
          <a:lstStyle/>
          <a:p>
            <a:pPr marL="0" indent="0" eaLnBrk="1" hangingPunct="1">
              <a:spcAft>
                <a:spcPts val="600"/>
              </a:spcAft>
              <a:buNone/>
              <a:defRPr/>
            </a:pPr>
            <a:r>
              <a:rPr lang="en-US" altLang="en-US" sz="5400" b="1" dirty="0"/>
              <a:t>Why are we here?</a:t>
            </a:r>
          </a:p>
          <a:p>
            <a:pPr lvl="1" eaLnBrk="1" hangingPunct="1">
              <a:spcAft>
                <a:spcPts val="600"/>
              </a:spcAft>
              <a:defRPr/>
            </a:pPr>
            <a:r>
              <a:rPr lang="en-US" altLang="en-US" sz="3200" b="1" dirty="0"/>
              <a:t>To be preoccupied with getting theological knowledge as an end in itself, to approach Bible study with no higher a motive than a desire to know all the answers, is the direct route to a state of self-satisfied self-deception. We need to guard our hearts against such an attitude and pray to be kept from it.</a:t>
            </a:r>
          </a:p>
          <a:p>
            <a:pPr lvl="1" algn="r" eaLnBrk="1" hangingPunct="1">
              <a:spcAft>
                <a:spcPts val="600"/>
              </a:spcAft>
              <a:defRPr/>
            </a:pPr>
            <a:r>
              <a:rPr lang="en-US" altLang="en-US" sz="3200" b="1" dirty="0"/>
              <a:t>J.I. Packer</a:t>
            </a:r>
            <a:endParaRPr lang="en-US" altLang="en-US" sz="800" b="1" dirty="0"/>
          </a:p>
          <a:p>
            <a:pPr>
              <a:defRPr/>
            </a:pPr>
            <a:endParaRPr lang="en-US" sz="5400" dirty="0"/>
          </a:p>
        </p:txBody>
      </p:sp>
      <p:sp>
        <p:nvSpPr>
          <p:cNvPr id="22533" name="Slide Number Placeholder 5">
            <a:extLst>
              <a:ext uri="{FF2B5EF4-FFF2-40B4-BE49-F238E27FC236}">
                <a16:creationId xmlns:a16="http://schemas.microsoft.com/office/drawing/2014/main" id="{2A0013A0-E4D2-0F72-4954-6D6E81001F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C60D60-BD83-492D-83FB-D77D7697C8BB}" type="slidenum">
              <a:rPr lang="en-US" altLang="en-US" smtClean="0"/>
              <a:pPr/>
              <a:t>14</a:t>
            </a:fld>
            <a:endParaRPr lang="en-US" altLang="en-US"/>
          </a:p>
        </p:txBody>
      </p:sp>
      <p:cxnSp>
        <p:nvCxnSpPr>
          <p:cNvPr id="2" name="Straight Connector 1">
            <a:extLst>
              <a:ext uri="{FF2B5EF4-FFF2-40B4-BE49-F238E27FC236}">
                <a16:creationId xmlns:a16="http://schemas.microsoft.com/office/drawing/2014/main" id="{056DE7AA-8A3E-7CE4-14F6-DB35E7AF8CD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250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8080407-37D9-14F3-87EC-4F5DE9A0F0CC}"/>
              </a:ext>
            </a:extLst>
          </p:cNvPr>
          <p:cNvSpPr>
            <a:spLocks noGrp="1"/>
          </p:cNvSpPr>
          <p:nvPr>
            <p:ph type="title"/>
          </p:nvPr>
        </p:nvSpPr>
        <p:spPr/>
        <p:txBody>
          <a:bodyPr/>
          <a:lstStyle/>
          <a:p>
            <a:r>
              <a:rPr lang="en-US" altLang="en-US" sz="4800" b="1" dirty="0"/>
              <a:t>Isaiah Chapters 1-21</a:t>
            </a:r>
          </a:p>
        </p:txBody>
      </p:sp>
      <p:sp>
        <p:nvSpPr>
          <p:cNvPr id="3" name="Content Placeholder 2">
            <a:extLst>
              <a:ext uri="{FF2B5EF4-FFF2-40B4-BE49-F238E27FC236}">
                <a16:creationId xmlns:a16="http://schemas.microsoft.com/office/drawing/2014/main" id="{7418FAB8-26EE-B9E4-6B54-C34496FF5FA5}"/>
              </a:ext>
            </a:extLst>
          </p:cNvPr>
          <p:cNvSpPr>
            <a:spLocks noGrp="1"/>
          </p:cNvSpPr>
          <p:nvPr>
            <p:ph idx="1"/>
          </p:nvPr>
        </p:nvSpPr>
        <p:spPr>
          <a:xfrm>
            <a:off x="609600" y="1782764"/>
            <a:ext cx="10764644" cy="1930592"/>
          </a:xfrm>
        </p:spPr>
        <p:txBody>
          <a:bodyPr/>
          <a:lstStyle/>
          <a:p>
            <a:pPr marL="0" indent="0" algn="ctr">
              <a:buNone/>
              <a:defRPr/>
            </a:pPr>
            <a:r>
              <a:rPr lang="en-US" sz="5400" dirty="0"/>
              <a:t>What has God made known about Himself in our study so far?</a:t>
            </a:r>
          </a:p>
        </p:txBody>
      </p:sp>
      <p:sp>
        <p:nvSpPr>
          <p:cNvPr id="22533" name="Slide Number Placeholder 5">
            <a:extLst>
              <a:ext uri="{FF2B5EF4-FFF2-40B4-BE49-F238E27FC236}">
                <a16:creationId xmlns:a16="http://schemas.microsoft.com/office/drawing/2014/main" id="{2A0013A0-E4D2-0F72-4954-6D6E81001F0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C60D60-BD83-492D-83FB-D77D7697C8BB}" type="slidenum">
              <a:rPr lang="en-US" altLang="en-US" smtClean="0"/>
              <a:pPr/>
              <a:t>15</a:t>
            </a:fld>
            <a:endParaRPr lang="en-US" altLang="en-US"/>
          </a:p>
        </p:txBody>
      </p:sp>
      <p:cxnSp>
        <p:nvCxnSpPr>
          <p:cNvPr id="2" name="Straight Connector 1">
            <a:extLst>
              <a:ext uri="{FF2B5EF4-FFF2-40B4-BE49-F238E27FC236}">
                <a16:creationId xmlns:a16="http://schemas.microsoft.com/office/drawing/2014/main" id="{056DE7AA-8A3E-7CE4-14F6-DB35E7AF8CD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133A0B1F-C67D-F24A-AE01-863CE654F35F}"/>
              </a:ext>
            </a:extLst>
          </p:cNvPr>
          <p:cNvSpPr txBox="1"/>
          <p:nvPr/>
        </p:nvSpPr>
        <p:spPr>
          <a:xfrm>
            <a:off x="1521236" y="4118691"/>
            <a:ext cx="1689799" cy="1015663"/>
          </a:xfrm>
          <a:prstGeom prst="rect">
            <a:avLst/>
          </a:prstGeom>
          <a:noFill/>
        </p:spPr>
        <p:txBody>
          <a:bodyPr wrap="square" rtlCol="0">
            <a:spAutoFit/>
          </a:bodyPr>
          <a:lstStyle/>
          <a:p>
            <a:r>
              <a:rPr lang="en-US" sz="6000" b="1" dirty="0"/>
              <a:t>Holy</a:t>
            </a:r>
          </a:p>
        </p:txBody>
      </p:sp>
      <p:sp>
        <p:nvSpPr>
          <p:cNvPr id="7" name="TextBox 6">
            <a:extLst>
              <a:ext uri="{FF2B5EF4-FFF2-40B4-BE49-F238E27FC236}">
                <a16:creationId xmlns:a16="http://schemas.microsoft.com/office/drawing/2014/main" id="{A542291B-3AFA-534A-9EF5-D1EF45D4B566}"/>
              </a:ext>
            </a:extLst>
          </p:cNvPr>
          <p:cNvSpPr txBox="1"/>
          <p:nvPr/>
        </p:nvSpPr>
        <p:spPr>
          <a:xfrm>
            <a:off x="3017122" y="5188710"/>
            <a:ext cx="1654356" cy="1015663"/>
          </a:xfrm>
          <a:prstGeom prst="rect">
            <a:avLst/>
          </a:prstGeom>
          <a:noFill/>
        </p:spPr>
        <p:txBody>
          <a:bodyPr wrap="square" rtlCol="0">
            <a:spAutoFit/>
          </a:bodyPr>
          <a:lstStyle/>
          <a:p>
            <a:r>
              <a:rPr lang="en-US" sz="6000" b="1" dirty="0"/>
              <a:t>Just</a:t>
            </a:r>
          </a:p>
        </p:txBody>
      </p:sp>
      <p:sp>
        <p:nvSpPr>
          <p:cNvPr id="8" name="TextBox 7">
            <a:extLst>
              <a:ext uri="{FF2B5EF4-FFF2-40B4-BE49-F238E27FC236}">
                <a16:creationId xmlns:a16="http://schemas.microsoft.com/office/drawing/2014/main" id="{B7101E52-5AC6-E643-8181-FA0FCC3F6C77}"/>
              </a:ext>
            </a:extLst>
          </p:cNvPr>
          <p:cNvSpPr txBox="1"/>
          <p:nvPr/>
        </p:nvSpPr>
        <p:spPr>
          <a:xfrm>
            <a:off x="4149333" y="4128853"/>
            <a:ext cx="2900716" cy="1015663"/>
          </a:xfrm>
          <a:prstGeom prst="rect">
            <a:avLst/>
          </a:prstGeom>
          <a:noFill/>
        </p:spPr>
        <p:txBody>
          <a:bodyPr wrap="square" rtlCol="0">
            <a:spAutoFit/>
          </a:bodyPr>
          <a:lstStyle/>
          <a:p>
            <a:r>
              <a:rPr lang="en-US" sz="6000" b="1" dirty="0"/>
              <a:t>Merciful</a:t>
            </a:r>
          </a:p>
        </p:txBody>
      </p:sp>
      <p:sp>
        <p:nvSpPr>
          <p:cNvPr id="9" name="TextBox 8">
            <a:extLst>
              <a:ext uri="{FF2B5EF4-FFF2-40B4-BE49-F238E27FC236}">
                <a16:creationId xmlns:a16="http://schemas.microsoft.com/office/drawing/2014/main" id="{56B98B18-AB13-7144-B207-F3BB4125D409}"/>
              </a:ext>
            </a:extLst>
          </p:cNvPr>
          <p:cNvSpPr txBox="1"/>
          <p:nvPr/>
        </p:nvSpPr>
        <p:spPr>
          <a:xfrm>
            <a:off x="5469172" y="5188710"/>
            <a:ext cx="4361872" cy="1015663"/>
          </a:xfrm>
          <a:prstGeom prst="rect">
            <a:avLst/>
          </a:prstGeom>
          <a:noFill/>
        </p:spPr>
        <p:txBody>
          <a:bodyPr wrap="square" rtlCol="0">
            <a:spAutoFit/>
          </a:bodyPr>
          <a:lstStyle/>
          <a:p>
            <a:r>
              <a:rPr lang="en-US" sz="6000" b="1" dirty="0"/>
              <a:t>Omnipotent</a:t>
            </a:r>
          </a:p>
        </p:txBody>
      </p:sp>
      <p:sp>
        <p:nvSpPr>
          <p:cNvPr id="14" name="TextBox 13">
            <a:extLst>
              <a:ext uri="{FF2B5EF4-FFF2-40B4-BE49-F238E27FC236}">
                <a16:creationId xmlns:a16="http://schemas.microsoft.com/office/drawing/2014/main" id="{54AD5C27-7E31-9F43-B269-5E1D2E130B4E}"/>
              </a:ext>
            </a:extLst>
          </p:cNvPr>
          <p:cNvSpPr txBox="1"/>
          <p:nvPr/>
        </p:nvSpPr>
        <p:spPr>
          <a:xfrm>
            <a:off x="7650108" y="4173047"/>
            <a:ext cx="3724136" cy="1015663"/>
          </a:xfrm>
          <a:prstGeom prst="rect">
            <a:avLst/>
          </a:prstGeom>
          <a:noFill/>
        </p:spPr>
        <p:txBody>
          <a:bodyPr wrap="square" rtlCol="0">
            <a:spAutoFit/>
          </a:bodyPr>
          <a:lstStyle/>
          <a:p>
            <a:r>
              <a:rPr lang="en-US" sz="6000" b="1" dirty="0"/>
              <a:t>Sovereign</a:t>
            </a:r>
          </a:p>
        </p:txBody>
      </p:sp>
    </p:spTree>
    <p:extLst>
      <p:ext uri="{BB962C8B-B14F-4D97-AF65-F5344CB8AC3E}">
        <p14:creationId xmlns:p14="http://schemas.microsoft.com/office/powerpoint/2010/main" val="2940654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500"/>
                                        <p:tgtEl>
                                          <p:spTgt spid="225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P spid="4" grpId="0"/>
      <p:bldP spid="7" grpId="0"/>
      <p:bldP spid="8" grpId="0"/>
      <p:bldP spid="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altLang="en-US" sz="4000" b="1" dirty="0"/>
              <a:t>Isaiah 13-23</a:t>
            </a:r>
            <a:br>
              <a:rPr lang="en-US" altLang="en-US" sz="4000" b="1" dirty="0"/>
            </a:br>
            <a:r>
              <a:rPr lang="en-US" altLang="en-US" sz="4000" b="1" dirty="0">
                <a:solidFill>
                  <a:schemeClr val="accent6">
                    <a:lumMod val="50000"/>
                  </a:schemeClr>
                </a:solidFill>
                <a:latin typeface="+mn-lt"/>
                <a:ea typeface="+mn-ea"/>
                <a:cs typeface="+mn-cs"/>
              </a:rPr>
              <a:t>Oracles and Prophecies</a:t>
            </a:r>
            <a:endParaRPr lang="en-US" sz="40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16</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5" name="Content Placeholder 4">
            <a:extLst>
              <a:ext uri="{FF2B5EF4-FFF2-40B4-BE49-F238E27FC236}">
                <a16:creationId xmlns:a16="http://schemas.microsoft.com/office/drawing/2014/main" id="{71009149-AC4B-4842-BB43-2B04E8B6368D}"/>
              </a:ext>
            </a:extLst>
          </p:cNvPr>
          <p:cNvPicPr>
            <a:picLocks noGrp="1" noChangeAspect="1"/>
          </p:cNvPicPr>
          <p:nvPr>
            <p:ph idx="1"/>
          </p:nvPr>
        </p:nvPicPr>
        <p:blipFill>
          <a:blip r:embed="rId3"/>
          <a:stretch>
            <a:fillRect/>
          </a:stretch>
        </p:blipFill>
        <p:spPr>
          <a:xfrm>
            <a:off x="528320" y="1620520"/>
            <a:ext cx="7522997" cy="5212684"/>
          </a:xfrm>
          <a:prstGeom prst="rect">
            <a:avLst/>
          </a:prstGeom>
        </p:spPr>
      </p:pic>
      <p:sp>
        <p:nvSpPr>
          <p:cNvPr id="7" name="TextBox 6">
            <a:extLst>
              <a:ext uri="{FF2B5EF4-FFF2-40B4-BE49-F238E27FC236}">
                <a16:creationId xmlns:a16="http://schemas.microsoft.com/office/drawing/2014/main" id="{B0C52F5A-5AAF-BF45-A509-19F475590C1D}"/>
              </a:ext>
            </a:extLst>
          </p:cNvPr>
          <p:cNvSpPr txBox="1"/>
          <p:nvPr/>
        </p:nvSpPr>
        <p:spPr>
          <a:xfrm>
            <a:off x="8188960" y="2011679"/>
            <a:ext cx="3941128" cy="4401205"/>
          </a:xfrm>
          <a:prstGeom prst="rect">
            <a:avLst/>
          </a:prstGeom>
          <a:noFill/>
        </p:spPr>
        <p:txBody>
          <a:bodyPr wrap="square" rtlCol="0">
            <a:spAutoFit/>
          </a:bodyPr>
          <a:lstStyle/>
          <a:p>
            <a:pPr marL="285750" indent="-285750">
              <a:buFont typeface="Arial" panose="020B0604020202020204" pitchFamily="34" charset="0"/>
              <a:buChar char="•"/>
            </a:pPr>
            <a:r>
              <a:rPr lang="en-US" sz="2400" dirty="0"/>
              <a:t>Babylon (political) (13-14)</a:t>
            </a:r>
          </a:p>
          <a:p>
            <a:pPr marL="285750" indent="-285750">
              <a:buFont typeface="Arial" panose="020B0604020202020204" pitchFamily="34" charset="0"/>
              <a:buChar char="•"/>
            </a:pPr>
            <a:r>
              <a:rPr lang="en-US" sz="2400" dirty="0"/>
              <a:t>Assyria (14)</a:t>
            </a:r>
          </a:p>
          <a:p>
            <a:pPr marL="285750" indent="-285750">
              <a:buFont typeface="Arial" panose="020B0604020202020204" pitchFamily="34" charset="0"/>
              <a:buChar char="•"/>
            </a:pPr>
            <a:r>
              <a:rPr lang="en-US" sz="2400" dirty="0"/>
              <a:t>Philistia (14)</a:t>
            </a:r>
          </a:p>
          <a:p>
            <a:pPr marL="285750" indent="-285750">
              <a:buFont typeface="Arial" panose="020B0604020202020204" pitchFamily="34" charset="0"/>
              <a:buChar char="•"/>
            </a:pPr>
            <a:r>
              <a:rPr lang="en-US" sz="2400" dirty="0"/>
              <a:t>Moab (15-16)</a:t>
            </a:r>
          </a:p>
          <a:p>
            <a:pPr marL="285750" indent="-285750">
              <a:buFont typeface="Arial" panose="020B0604020202020204" pitchFamily="34" charset="0"/>
              <a:buChar char="•"/>
            </a:pPr>
            <a:r>
              <a:rPr lang="en-US" sz="2400" dirty="0"/>
              <a:t>Damascus/Ephraim (17-18)</a:t>
            </a:r>
          </a:p>
          <a:p>
            <a:pPr marL="285750" indent="-285750">
              <a:buFont typeface="Arial" panose="020B0604020202020204" pitchFamily="34" charset="0"/>
              <a:buChar char="•"/>
            </a:pPr>
            <a:r>
              <a:rPr lang="en-US" sz="2400" dirty="0"/>
              <a:t>Cush (18 / 20)</a:t>
            </a:r>
          </a:p>
          <a:p>
            <a:pPr marL="285750" indent="-285750">
              <a:buFont typeface="Arial" panose="020B0604020202020204" pitchFamily="34" charset="0"/>
              <a:buChar char="•"/>
            </a:pPr>
            <a:r>
              <a:rPr lang="en-US" sz="2400" dirty="0"/>
              <a:t>Egypt (19 / 20)</a:t>
            </a:r>
          </a:p>
          <a:p>
            <a:pPr marL="285750" indent="-285750">
              <a:buFont typeface="Arial" panose="020B0604020202020204" pitchFamily="34" charset="0"/>
              <a:buChar char="•"/>
            </a:pPr>
            <a:r>
              <a:rPr lang="en-US" sz="2400" dirty="0"/>
              <a:t>Babylon (religious) (21)</a:t>
            </a:r>
          </a:p>
          <a:p>
            <a:pPr marL="285750" indent="-285750">
              <a:buFont typeface="Arial" panose="020B0604020202020204" pitchFamily="34" charset="0"/>
              <a:buChar char="•"/>
            </a:pPr>
            <a:r>
              <a:rPr lang="en-US" sz="4000" dirty="0"/>
              <a:t>Jerusalem (22)</a:t>
            </a:r>
            <a:endParaRPr lang="en-US" sz="2400" dirty="0"/>
          </a:p>
          <a:p>
            <a:pPr marL="285750" indent="-285750">
              <a:buFont typeface="Arial" panose="020B0604020202020204" pitchFamily="34" charset="0"/>
              <a:buChar char="•"/>
            </a:pPr>
            <a:r>
              <a:rPr lang="en-US" sz="2400" dirty="0" err="1"/>
              <a:t>Tyre</a:t>
            </a:r>
            <a:r>
              <a:rPr lang="en-US" sz="2400" dirty="0"/>
              <a:t> (23)</a:t>
            </a:r>
          </a:p>
          <a:p>
            <a:pPr marL="285750" indent="-285750">
              <a:buFont typeface="Arial" panose="020B0604020202020204" pitchFamily="34" charset="0"/>
              <a:buChar char="•"/>
            </a:pPr>
            <a:r>
              <a:rPr lang="en-US" sz="2400" dirty="0"/>
              <a:t>Sidon (23)</a:t>
            </a:r>
          </a:p>
        </p:txBody>
      </p:sp>
    </p:spTree>
    <p:extLst>
      <p:ext uri="{BB962C8B-B14F-4D97-AF65-F5344CB8AC3E}">
        <p14:creationId xmlns:p14="http://schemas.microsoft.com/office/powerpoint/2010/main" val="4128375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altLang="en-US" sz="4000" b="1" dirty="0"/>
              <a:t>Lesson Overview</a:t>
            </a:r>
            <a:br>
              <a:rPr lang="en-US" altLang="en-US" sz="4000" b="1" dirty="0"/>
            </a:br>
            <a:r>
              <a:rPr lang="en-US" altLang="en-US" sz="4000" b="1" dirty="0">
                <a:solidFill>
                  <a:schemeClr val="accent6">
                    <a:lumMod val="50000"/>
                  </a:schemeClr>
                </a:solidFill>
                <a:latin typeface="+mn-lt"/>
                <a:ea typeface="+mn-ea"/>
                <a:cs typeface="+mn-cs"/>
              </a:rPr>
              <a:t>Isaiah Chapter 22</a:t>
            </a:r>
            <a:endParaRPr lang="en-US" sz="40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17</a:t>
            </a:fld>
            <a:endParaRPr lang="en-US" altLang="en-US"/>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Content Placeholder 8">
            <a:extLst>
              <a:ext uri="{FF2B5EF4-FFF2-40B4-BE49-F238E27FC236}">
                <a16:creationId xmlns:a16="http://schemas.microsoft.com/office/drawing/2014/main" id="{96D1B9D2-2022-F14C-B794-20457F0B6301}"/>
              </a:ext>
            </a:extLst>
          </p:cNvPr>
          <p:cNvSpPr>
            <a:spLocks noGrp="1"/>
          </p:cNvSpPr>
          <p:nvPr>
            <p:ph idx="1"/>
          </p:nvPr>
        </p:nvSpPr>
        <p:spPr>
          <a:solidFill>
            <a:schemeClr val="bg2">
              <a:lumMod val="90000"/>
            </a:schemeClr>
          </a:solidFill>
        </p:spPr>
        <p:txBody>
          <a:bodyPr/>
          <a:lstStyle/>
          <a:p>
            <a:pPr marL="0" indent="0">
              <a:buNone/>
            </a:pPr>
            <a:endParaRPr lang="en-US" dirty="0"/>
          </a:p>
        </p:txBody>
      </p:sp>
      <p:sp>
        <p:nvSpPr>
          <p:cNvPr id="10" name="TextBox 9">
            <a:extLst>
              <a:ext uri="{FF2B5EF4-FFF2-40B4-BE49-F238E27FC236}">
                <a16:creationId xmlns:a16="http://schemas.microsoft.com/office/drawing/2014/main" id="{4353D752-794C-C14A-8E95-EEA48AC3D712}"/>
              </a:ext>
            </a:extLst>
          </p:cNvPr>
          <p:cNvSpPr txBox="1"/>
          <p:nvPr/>
        </p:nvSpPr>
        <p:spPr>
          <a:xfrm>
            <a:off x="1728869" y="2476441"/>
            <a:ext cx="9093457" cy="707886"/>
          </a:xfrm>
          <a:prstGeom prst="rect">
            <a:avLst/>
          </a:prstGeom>
          <a:noFill/>
          <a:ln>
            <a:noFill/>
          </a:ln>
        </p:spPr>
        <p:txBody>
          <a:bodyPr wrap="square" rtlCol="0">
            <a:spAutoFit/>
          </a:bodyPr>
          <a:lstStyle/>
          <a:p>
            <a:pPr algn="ctr"/>
            <a:r>
              <a:rPr lang="en-US" sz="4000" dirty="0"/>
              <a:t>City of Jerusalem In Distress (verses 1-14)</a:t>
            </a:r>
          </a:p>
        </p:txBody>
      </p:sp>
      <p:sp>
        <p:nvSpPr>
          <p:cNvPr id="12" name="TextBox 11">
            <a:extLst>
              <a:ext uri="{FF2B5EF4-FFF2-40B4-BE49-F238E27FC236}">
                <a16:creationId xmlns:a16="http://schemas.microsoft.com/office/drawing/2014/main" id="{66748303-81A5-5340-A231-4D8CA2ED0D06}"/>
              </a:ext>
            </a:extLst>
          </p:cNvPr>
          <p:cNvSpPr txBox="1"/>
          <p:nvPr/>
        </p:nvSpPr>
        <p:spPr>
          <a:xfrm>
            <a:off x="1798320" y="3319721"/>
            <a:ext cx="8656320" cy="707886"/>
          </a:xfrm>
          <a:prstGeom prst="rect">
            <a:avLst/>
          </a:prstGeom>
          <a:noFill/>
          <a:ln>
            <a:noFill/>
          </a:ln>
        </p:spPr>
        <p:txBody>
          <a:bodyPr wrap="square" rtlCol="0">
            <a:spAutoFit/>
          </a:bodyPr>
          <a:lstStyle/>
          <a:p>
            <a:pPr algn="ctr"/>
            <a:r>
              <a:rPr lang="en-US" sz="4000" dirty="0"/>
              <a:t>Royal official Shebna (verses 15-19)</a:t>
            </a:r>
          </a:p>
        </p:txBody>
      </p:sp>
      <p:sp>
        <p:nvSpPr>
          <p:cNvPr id="13" name="TextBox 12">
            <a:extLst>
              <a:ext uri="{FF2B5EF4-FFF2-40B4-BE49-F238E27FC236}">
                <a16:creationId xmlns:a16="http://schemas.microsoft.com/office/drawing/2014/main" id="{69BF62EE-DEF4-4146-9FAA-BB1D78A49C37}"/>
              </a:ext>
            </a:extLst>
          </p:cNvPr>
          <p:cNvSpPr txBox="1"/>
          <p:nvPr/>
        </p:nvSpPr>
        <p:spPr>
          <a:xfrm>
            <a:off x="1798320" y="4176911"/>
            <a:ext cx="8656320" cy="707886"/>
          </a:xfrm>
          <a:prstGeom prst="rect">
            <a:avLst/>
          </a:prstGeom>
          <a:noFill/>
          <a:ln>
            <a:noFill/>
          </a:ln>
        </p:spPr>
        <p:txBody>
          <a:bodyPr wrap="square" rtlCol="0">
            <a:spAutoFit/>
          </a:bodyPr>
          <a:lstStyle/>
          <a:p>
            <a:pPr algn="ctr"/>
            <a:r>
              <a:rPr lang="en-US" sz="4000" dirty="0"/>
              <a:t>Family of Eliakim (verses 20-25)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22:1-4</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An Oracle Concerning Jerusalem</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547035"/>
            <a:ext cx="10972800" cy="5065713"/>
          </a:xfrm>
        </p:spPr>
        <p:txBody>
          <a:bodyPr/>
          <a:lstStyle/>
          <a:p>
            <a:pPr marL="0" indent="0">
              <a:buNone/>
            </a:pPr>
            <a:r>
              <a:rPr lang="en-US" baseline="30000" dirty="0"/>
              <a:t>1</a:t>
            </a:r>
            <a:r>
              <a:rPr lang="en-US" dirty="0"/>
              <a:t>The oracle concerning the valley of vision. What do you mean that you have gone up, all of you, to the housetops, </a:t>
            </a:r>
          </a:p>
          <a:p>
            <a:pPr marL="0" indent="0">
              <a:buNone/>
            </a:pPr>
            <a:r>
              <a:rPr lang="en-US" baseline="30000" dirty="0"/>
              <a:t>2</a:t>
            </a:r>
            <a:r>
              <a:rPr lang="en-US" dirty="0"/>
              <a:t>you who are full of </a:t>
            </a:r>
            <a:r>
              <a:rPr lang="en-US" dirty="0" err="1"/>
              <a:t>shoutings</a:t>
            </a:r>
            <a:r>
              <a:rPr lang="en-US" dirty="0"/>
              <a:t>, tumultuous city, exultant town? Your slain are not slain with the sword or dead in battle. </a:t>
            </a:r>
          </a:p>
          <a:p>
            <a:pPr marL="0" indent="0">
              <a:buNone/>
            </a:pPr>
            <a:r>
              <a:rPr lang="en-US" baseline="30000" dirty="0"/>
              <a:t>3</a:t>
            </a:r>
            <a:r>
              <a:rPr lang="en-US" dirty="0"/>
              <a:t>All your leaders have fled together; without the bow they were captured. All of you who were found were captured, though they had fled far away. </a:t>
            </a:r>
          </a:p>
          <a:p>
            <a:pPr marL="0" indent="0">
              <a:buNone/>
            </a:pPr>
            <a:r>
              <a:rPr lang="en-US" baseline="30000" dirty="0"/>
              <a:t>4</a:t>
            </a:r>
            <a:r>
              <a:rPr lang="en-US" dirty="0"/>
              <a:t>Therefore I said: “Look away from me; let me weep bitter tears; do not labor to comfort me concerning the destruction of the daughter of my people.”</a:t>
            </a:r>
          </a:p>
          <a:p>
            <a:pPr marL="0" indent="0">
              <a:spcBef>
                <a:spcPts val="0"/>
              </a:spcBef>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18</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22:1-4</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Valley of Vision</a:t>
            </a:r>
            <a:endParaRPr lang="en-US" sz="3200" dirty="0">
              <a:solidFill>
                <a:schemeClr val="accent6">
                  <a:lumMod val="50000"/>
                </a:schemeClr>
              </a:solidFill>
            </a:endParaRPr>
          </a:p>
        </p:txBody>
      </p:sp>
      <p:pic>
        <p:nvPicPr>
          <p:cNvPr id="4" name="Content Placeholder 3">
            <a:extLst>
              <a:ext uri="{FF2B5EF4-FFF2-40B4-BE49-F238E27FC236}">
                <a16:creationId xmlns:a16="http://schemas.microsoft.com/office/drawing/2014/main" id="{BEFF0140-FFC0-EB44-9863-A6035DE69EDC}"/>
              </a:ext>
            </a:extLst>
          </p:cNvPr>
          <p:cNvPicPr>
            <a:picLocks noGrp="1" noChangeAspect="1"/>
          </p:cNvPicPr>
          <p:nvPr>
            <p:ph idx="1"/>
          </p:nvPr>
        </p:nvPicPr>
        <p:blipFill>
          <a:blip r:embed="rId3"/>
          <a:stretch>
            <a:fillRect/>
          </a:stretch>
        </p:blipFill>
        <p:spPr>
          <a:xfrm>
            <a:off x="833235" y="1636713"/>
            <a:ext cx="3497986" cy="5065712"/>
          </a:xfrm>
          <a:prstGeom prst="rect">
            <a:avLst/>
          </a:prstGeom>
        </p:spPr>
      </p:pic>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19</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81D6F181-0741-284D-B475-0EA393AF314A}"/>
              </a:ext>
            </a:extLst>
          </p:cNvPr>
          <p:cNvPicPr>
            <a:picLocks noChangeAspect="1"/>
          </p:cNvPicPr>
          <p:nvPr/>
        </p:nvPicPr>
        <p:blipFill>
          <a:blip r:embed="rId4"/>
          <a:stretch>
            <a:fillRect/>
          </a:stretch>
        </p:blipFill>
        <p:spPr>
          <a:xfrm>
            <a:off x="3393440" y="1630680"/>
            <a:ext cx="823817" cy="1709420"/>
          </a:xfrm>
          <a:prstGeom prst="rect">
            <a:avLst/>
          </a:prstGeom>
        </p:spPr>
      </p:pic>
      <p:pic>
        <p:nvPicPr>
          <p:cNvPr id="7" name="Picture 6">
            <a:extLst>
              <a:ext uri="{FF2B5EF4-FFF2-40B4-BE49-F238E27FC236}">
                <a16:creationId xmlns:a16="http://schemas.microsoft.com/office/drawing/2014/main" id="{737367A2-191D-D54E-9EF0-30182A502EFA}"/>
              </a:ext>
            </a:extLst>
          </p:cNvPr>
          <p:cNvPicPr>
            <a:picLocks noChangeAspect="1"/>
          </p:cNvPicPr>
          <p:nvPr/>
        </p:nvPicPr>
        <p:blipFill>
          <a:blip r:embed="rId5"/>
          <a:stretch>
            <a:fillRect/>
          </a:stretch>
        </p:blipFill>
        <p:spPr>
          <a:xfrm>
            <a:off x="3201257" y="4010025"/>
            <a:ext cx="1016000" cy="2692400"/>
          </a:xfrm>
          <a:prstGeom prst="rect">
            <a:avLst/>
          </a:prstGeom>
        </p:spPr>
      </p:pic>
      <p:pic>
        <p:nvPicPr>
          <p:cNvPr id="8" name="Picture 7">
            <a:extLst>
              <a:ext uri="{FF2B5EF4-FFF2-40B4-BE49-F238E27FC236}">
                <a16:creationId xmlns:a16="http://schemas.microsoft.com/office/drawing/2014/main" id="{2B1E3951-D96C-0D49-B292-26105D7B81E0}"/>
              </a:ext>
            </a:extLst>
          </p:cNvPr>
          <p:cNvPicPr>
            <a:picLocks noChangeAspect="1"/>
          </p:cNvPicPr>
          <p:nvPr/>
        </p:nvPicPr>
        <p:blipFill>
          <a:blip r:embed="rId6"/>
          <a:stretch>
            <a:fillRect/>
          </a:stretch>
        </p:blipFill>
        <p:spPr>
          <a:xfrm>
            <a:off x="499439" y="5356225"/>
            <a:ext cx="2603500" cy="1282700"/>
          </a:xfrm>
          <a:prstGeom prst="rect">
            <a:avLst/>
          </a:prstGeom>
        </p:spPr>
      </p:pic>
      <p:sp>
        <p:nvSpPr>
          <p:cNvPr id="9" name="TextBox 8">
            <a:extLst>
              <a:ext uri="{FF2B5EF4-FFF2-40B4-BE49-F238E27FC236}">
                <a16:creationId xmlns:a16="http://schemas.microsoft.com/office/drawing/2014/main" id="{0568CEA4-DC18-F746-AEE4-2DFC7C827B23}"/>
              </a:ext>
            </a:extLst>
          </p:cNvPr>
          <p:cNvSpPr txBox="1"/>
          <p:nvPr/>
        </p:nvSpPr>
        <p:spPr>
          <a:xfrm>
            <a:off x="5364004" y="1709658"/>
            <a:ext cx="5425440" cy="523220"/>
          </a:xfrm>
          <a:prstGeom prst="rect">
            <a:avLst/>
          </a:prstGeom>
          <a:noFill/>
        </p:spPr>
        <p:txBody>
          <a:bodyPr wrap="square" rtlCol="0">
            <a:spAutoFit/>
          </a:bodyPr>
          <a:lstStyle/>
          <a:p>
            <a:pPr algn="ctr"/>
            <a:r>
              <a:rPr lang="en-US" sz="2800" u="sng" dirty="0"/>
              <a:t>Valley of Vision</a:t>
            </a:r>
          </a:p>
        </p:txBody>
      </p:sp>
      <p:graphicFrame>
        <p:nvGraphicFramePr>
          <p:cNvPr id="10" name="Table 9">
            <a:extLst>
              <a:ext uri="{FF2B5EF4-FFF2-40B4-BE49-F238E27FC236}">
                <a16:creationId xmlns:a16="http://schemas.microsoft.com/office/drawing/2014/main" id="{DAD89411-616D-3E40-B701-EB8065E4736D}"/>
              </a:ext>
            </a:extLst>
          </p:cNvPr>
          <p:cNvGraphicFramePr>
            <a:graphicFrameLocks noGrp="1"/>
          </p:cNvGraphicFramePr>
          <p:nvPr>
            <p:extLst>
              <p:ext uri="{D42A27DB-BD31-4B8C-83A1-F6EECF244321}">
                <p14:modId xmlns:p14="http://schemas.microsoft.com/office/powerpoint/2010/main" val="3040739848"/>
              </p:ext>
            </p:extLst>
          </p:nvPr>
        </p:nvGraphicFramePr>
        <p:xfrm>
          <a:off x="4480560" y="2261553"/>
          <a:ext cx="7192328" cy="4450080"/>
        </p:xfrm>
        <a:graphic>
          <a:graphicData uri="http://schemas.openxmlformats.org/drawingml/2006/table">
            <a:tbl>
              <a:tblPr firstRow="1" bandRow="1">
                <a:tableStyleId>{5C22544A-7EE6-4342-B048-85BDC9FD1C3A}</a:tableStyleId>
              </a:tblPr>
              <a:tblGrid>
                <a:gridCol w="3596164">
                  <a:extLst>
                    <a:ext uri="{9D8B030D-6E8A-4147-A177-3AD203B41FA5}">
                      <a16:colId xmlns:a16="http://schemas.microsoft.com/office/drawing/2014/main" val="3416173914"/>
                    </a:ext>
                  </a:extLst>
                </a:gridCol>
                <a:gridCol w="3596164">
                  <a:extLst>
                    <a:ext uri="{9D8B030D-6E8A-4147-A177-3AD203B41FA5}">
                      <a16:colId xmlns:a16="http://schemas.microsoft.com/office/drawing/2014/main" val="816091458"/>
                    </a:ext>
                  </a:extLst>
                </a:gridCol>
              </a:tblGrid>
              <a:tr h="0">
                <a:tc>
                  <a:txBody>
                    <a:bodyPr/>
                    <a:lstStyle/>
                    <a:p>
                      <a:r>
                        <a:rPr lang="en-US" dirty="0"/>
                        <a:t>Literal?</a:t>
                      </a:r>
                    </a:p>
                  </a:txBody>
                  <a:tcPr/>
                </a:tc>
                <a:tc>
                  <a:txBody>
                    <a:bodyPr/>
                    <a:lstStyle/>
                    <a:p>
                      <a:r>
                        <a:rPr lang="en-US" dirty="0"/>
                        <a:t>Metaphorical?</a:t>
                      </a:r>
                    </a:p>
                  </a:txBody>
                  <a:tcPr/>
                </a:tc>
                <a:extLst>
                  <a:ext uri="{0D108BD9-81ED-4DB2-BD59-A6C34878D82A}">
                    <a16:rowId xmlns:a16="http://schemas.microsoft.com/office/drawing/2014/main" val="1630134673"/>
                  </a:ext>
                </a:extLst>
              </a:tr>
              <a:tr h="0">
                <a:tc gridSpan="2">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lang="en-US" sz="2000" b="1" u="none" dirty="0"/>
                        <a:t>Valley</a:t>
                      </a:r>
                    </a:p>
                  </a:txBody>
                  <a:tcPr/>
                </a:tc>
                <a:tc hMerge="1">
                  <a:txBody>
                    <a:bodyPr/>
                    <a:lstStyle/>
                    <a:p>
                      <a:endParaRPr lang="en-US" dirty="0"/>
                    </a:p>
                  </a:txBody>
                  <a:tcPr/>
                </a:tc>
                <a:extLst>
                  <a:ext uri="{0D108BD9-81ED-4DB2-BD59-A6C34878D82A}">
                    <a16:rowId xmlns:a16="http://schemas.microsoft.com/office/drawing/2014/main" val="1478235589"/>
                  </a:ext>
                </a:extLst>
              </a:tr>
              <a:tr h="370840">
                <a:tc>
                  <a:txBody>
                    <a:bodyPr/>
                    <a:lstStyle/>
                    <a:p>
                      <a:r>
                        <a:rPr lang="en-US" dirty="0"/>
                        <a:t>Jerusalem had valleys along the east, west and south – Kidron and Hinnom valleys</a:t>
                      </a:r>
                    </a:p>
                  </a:txBody>
                  <a:tcPr/>
                </a:tc>
                <a:tc>
                  <a:txBody>
                    <a:bodyPr/>
                    <a:lstStyle/>
                    <a:p>
                      <a:r>
                        <a:rPr lang="en-US" dirty="0"/>
                        <a:t>Isaiah spoke of dark, foreboding times and “endured a ‘dark night of the soul’ as he contemplated the inevitable judgment that would come on his city.” - </a:t>
                      </a:r>
                      <a:r>
                        <a:rPr lang="en-US" dirty="0" err="1"/>
                        <a:t>Motyer</a:t>
                      </a:r>
                      <a:endParaRPr lang="en-US" dirty="0"/>
                    </a:p>
                  </a:txBody>
                  <a:tcPr/>
                </a:tc>
                <a:extLst>
                  <a:ext uri="{0D108BD9-81ED-4DB2-BD59-A6C34878D82A}">
                    <a16:rowId xmlns:a16="http://schemas.microsoft.com/office/drawing/2014/main" val="3423052730"/>
                  </a:ext>
                </a:extLst>
              </a:tr>
              <a:tr h="370840">
                <a:tc>
                  <a:txBody>
                    <a:bodyPr/>
                    <a:lstStyle/>
                    <a:p>
                      <a:endParaRPr lang="en-US" dirty="0"/>
                    </a:p>
                  </a:txBody>
                  <a:tcPr/>
                </a:tc>
                <a:tc>
                  <a:txBody>
                    <a:bodyPr/>
                    <a:lstStyle/>
                    <a:p>
                      <a:r>
                        <a:rPr lang="en-US" dirty="0"/>
                        <a:t>“Depressed place where he received a depressing vision” - Constable</a:t>
                      </a:r>
                    </a:p>
                  </a:txBody>
                  <a:tcPr/>
                </a:tc>
                <a:extLst>
                  <a:ext uri="{0D108BD9-81ED-4DB2-BD59-A6C34878D82A}">
                    <a16:rowId xmlns:a16="http://schemas.microsoft.com/office/drawing/2014/main" val="2816875102"/>
                  </a:ext>
                </a:extLst>
              </a:tr>
              <a:tr h="370840">
                <a:tc gridSpan="2">
                  <a:txBody>
                    <a:bodyPr/>
                    <a:lstStyle/>
                    <a:p>
                      <a:pPr algn="ctr"/>
                      <a:r>
                        <a:rPr lang="en-US" sz="2000" b="1" dirty="0"/>
                        <a:t>Vision</a:t>
                      </a:r>
                    </a:p>
                  </a:txBody>
                  <a:tcPr/>
                </a:tc>
                <a:tc hMerge="1">
                  <a:txBody>
                    <a:bodyPr/>
                    <a:lstStyle/>
                    <a:p>
                      <a:endParaRPr lang="en-US" dirty="0"/>
                    </a:p>
                  </a:txBody>
                  <a:tcPr/>
                </a:tc>
                <a:extLst>
                  <a:ext uri="{0D108BD9-81ED-4DB2-BD59-A6C34878D82A}">
                    <a16:rowId xmlns:a16="http://schemas.microsoft.com/office/drawing/2014/main" val="3689313187"/>
                  </a:ext>
                </a:extLst>
              </a:tr>
              <a:tr h="370840">
                <a:tc>
                  <a:txBody>
                    <a:bodyPr/>
                    <a:lstStyle/>
                    <a:p>
                      <a:r>
                        <a:rPr lang="en-US" dirty="0"/>
                        <a:t>Home-base for where God spoke to Isaiah</a:t>
                      </a:r>
                    </a:p>
                  </a:txBody>
                  <a:tcPr/>
                </a:tc>
                <a:tc>
                  <a:txBody>
                    <a:bodyPr/>
                    <a:lstStyle/>
                    <a:p>
                      <a:r>
                        <a:rPr lang="en-US" dirty="0"/>
                        <a:t>“In this valley there was a notable lack of vision among God’s people when it came to seeing things from His perspective.” - Constable</a:t>
                      </a:r>
                    </a:p>
                  </a:txBody>
                  <a:tcPr/>
                </a:tc>
                <a:extLst>
                  <a:ext uri="{0D108BD9-81ED-4DB2-BD59-A6C34878D82A}">
                    <a16:rowId xmlns:a16="http://schemas.microsoft.com/office/drawing/2014/main" val="4150297939"/>
                  </a:ext>
                </a:extLst>
              </a:tr>
            </a:tbl>
          </a:graphicData>
        </a:graphic>
      </p:graphicFrame>
    </p:spTree>
    <p:extLst>
      <p:ext uri="{BB962C8B-B14F-4D97-AF65-F5344CB8AC3E}">
        <p14:creationId xmlns:p14="http://schemas.microsoft.com/office/powerpoint/2010/main" val="24800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BBA33D3-3EC2-E7C4-22A5-7D7345BCEC91}"/>
              </a:ext>
            </a:extLst>
          </p:cNvPr>
          <p:cNvSpPr>
            <a:spLocks noGrp="1"/>
          </p:cNvSpPr>
          <p:nvPr>
            <p:ph type="title"/>
          </p:nvPr>
        </p:nvSpPr>
        <p:spPr/>
        <p:txBody>
          <a:bodyPr/>
          <a:lstStyle/>
          <a:p>
            <a:r>
              <a:rPr lang="en-US" altLang="en-US" b="1"/>
              <a:t>Announcements</a:t>
            </a:r>
          </a:p>
        </p:txBody>
      </p:sp>
      <p:sp>
        <p:nvSpPr>
          <p:cNvPr id="21507" name="Content Placeholder 2">
            <a:extLst>
              <a:ext uri="{FF2B5EF4-FFF2-40B4-BE49-F238E27FC236}">
                <a16:creationId xmlns:a16="http://schemas.microsoft.com/office/drawing/2014/main" id="{FDE5C024-D391-C764-46D7-509DED7064D2}"/>
              </a:ext>
            </a:extLst>
          </p:cNvPr>
          <p:cNvSpPr>
            <a:spLocks noGrp="1"/>
          </p:cNvSpPr>
          <p:nvPr>
            <p:ph idx="1"/>
          </p:nvPr>
        </p:nvSpPr>
        <p:spPr>
          <a:xfrm>
            <a:off x="609600" y="2057399"/>
            <a:ext cx="11671442" cy="4525963"/>
          </a:xfrm>
        </p:spPr>
        <p:txBody>
          <a:bodyPr anchor="ctr"/>
          <a:lstStyle/>
          <a:p>
            <a:pPr eaLnBrk="1" hangingPunct="1">
              <a:spcAft>
                <a:spcPts val="600"/>
              </a:spcAft>
              <a:defRPr/>
            </a:pPr>
            <a:r>
              <a:rPr lang="en-US" altLang="en-US" sz="4400" b="1" dirty="0"/>
              <a:t>Welcome to the MOB!</a:t>
            </a:r>
          </a:p>
          <a:p>
            <a:pPr eaLnBrk="1" hangingPunct="1">
              <a:spcAft>
                <a:spcPts val="600"/>
              </a:spcAft>
              <a:defRPr/>
            </a:pPr>
            <a:r>
              <a:rPr lang="en-US" altLang="en-US" sz="4400" b="1" dirty="0"/>
              <a:t>MOB Website &amp; Resources:  </a:t>
            </a:r>
            <a:r>
              <a:rPr lang="en-US" altLang="en-US" sz="4400" b="1" dirty="0">
                <a:hlinkClick r:id="rId3"/>
              </a:rPr>
              <a:t>www.ibcmob.net</a:t>
            </a:r>
            <a:endParaRPr lang="en-US" altLang="en-US" sz="4400" b="1" dirty="0"/>
          </a:p>
          <a:p>
            <a:pPr eaLnBrk="1" hangingPunct="1">
              <a:spcAft>
                <a:spcPts val="600"/>
              </a:spcAft>
              <a:defRPr/>
            </a:pPr>
            <a:r>
              <a:rPr lang="en-US" altLang="en-US" sz="4400" b="1" dirty="0"/>
              <a:t>Spring 2023 Immanuel Bible Institute Courses Now Available! </a:t>
            </a:r>
          </a:p>
          <a:p>
            <a:pPr marL="0" indent="0" eaLnBrk="1" hangingPunct="1">
              <a:spcAft>
                <a:spcPts val="600"/>
              </a:spcAft>
              <a:buNone/>
              <a:defRPr/>
            </a:pPr>
            <a:endParaRPr lang="en-US" altLang="en-US" sz="3600" b="1" dirty="0"/>
          </a:p>
        </p:txBody>
      </p:sp>
      <p:sp>
        <p:nvSpPr>
          <p:cNvPr id="21509" name="Slide Number Placeholder 5">
            <a:extLst>
              <a:ext uri="{FF2B5EF4-FFF2-40B4-BE49-F238E27FC236}">
                <a16:creationId xmlns:a16="http://schemas.microsoft.com/office/drawing/2014/main" id="{0E12DF22-BF96-FBA7-B086-F60749D6BB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42DEBC-73FF-4E73-85C9-1D4B2620D2B2}" type="slidenum">
              <a:rPr lang="en-US" altLang="en-US" smtClean="0"/>
              <a:pPr/>
              <a:t>2</a:t>
            </a:fld>
            <a:endParaRPr lang="en-US" altLang="en-US"/>
          </a:p>
        </p:txBody>
      </p:sp>
      <p:cxnSp>
        <p:nvCxnSpPr>
          <p:cNvPr id="3" name="Straight Connector 2">
            <a:extLst>
              <a:ext uri="{FF2B5EF4-FFF2-40B4-BE49-F238E27FC236}">
                <a16:creationId xmlns:a16="http://schemas.microsoft.com/office/drawing/2014/main" id="{52938B4F-C0B2-895A-DE7E-8A7D5045CE1C}"/>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22:1-4</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An Oracle Concerning Jerusalem</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62783"/>
            <a:ext cx="5234027" cy="5065713"/>
          </a:xfrm>
        </p:spPr>
        <p:txBody>
          <a:bodyPr/>
          <a:lstStyle/>
          <a:p>
            <a:pPr marL="0" indent="0">
              <a:buNone/>
            </a:pPr>
            <a:r>
              <a:rPr lang="en-US" sz="2200" baseline="30000" dirty="0"/>
              <a:t>1</a:t>
            </a:r>
            <a:r>
              <a:rPr lang="en-US" sz="2200" dirty="0"/>
              <a:t>The oracle concerning the valley of vision. What do you mean that you have gone up, all of you, to the housetops, </a:t>
            </a:r>
          </a:p>
          <a:p>
            <a:pPr marL="0" indent="0">
              <a:buNone/>
            </a:pPr>
            <a:r>
              <a:rPr lang="en-US" sz="2200" baseline="30000" dirty="0"/>
              <a:t>2</a:t>
            </a:r>
            <a:r>
              <a:rPr lang="en-US" sz="2200" dirty="0"/>
              <a:t>you who are full of </a:t>
            </a:r>
            <a:r>
              <a:rPr lang="en-US" sz="2200" dirty="0" err="1"/>
              <a:t>shoutings</a:t>
            </a:r>
            <a:r>
              <a:rPr lang="en-US" sz="2200" dirty="0"/>
              <a:t>, tumultuous city, exultant town? Your slain are not slain with the sword or dead in battle. </a:t>
            </a:r>
          </a:p>
          <a:p>
            <a:pPr marL="0" indent="0">
              <a:buNone/>
            </a:pPr>
            <a:r>
              <a:rPr lang="en-US" sz="2200" baseline="30000" dirty="0"/>
              <a:t>3</a:t>
            </a:r>
            <a:r>
              <a:rPr lang="en-US" sz="2200" dirty="0"/>
              <a:t>All your leaders have fled together; without the bow they were captured. All of you who were found were captured, though they had fled far away. </a:t>
            </a:r>
          </a:p>
          <a:p>
            <a:pPr marL="0" indent="0">
              <a:buNone/>
            </a:pPr>
            <a:r>
              <a:rPr lang="en-US" sz="2200" baseline="30000" dirty="0"/>
              <a:t>4</a:t>
            </a:r>
            <a:r>
              <a:rPr lang="en-US" sz="2200" dirty="0"/>
              <a:t>Therefore I said: “Look away from me; let me weep bitter tears; do not labor to comfort me concerning the destruction of the daughter of my people.”</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20</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D07EDBC3-3B6F-AB42-8AC2-6465A8175CB0}"/>
              </a:ext>
            </a:extLst>
          </p:cNvPr>
          <p:cNvSpPr txBox="1"/>
          <p:nvPr/>
        </p:nvSpPr>
        <p:spPr>
          <a:xfrm>
            <a:off x="6327494" y="1782763"/>
            <a:ext cx="5254906"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“What business have you…?” or “What do you mean by…?”</a:t>
            </a:r>
          </a:p>
          <a:p>
            <a:pPr marL="342900" indent="-342900">
              <a:buFont typeface="Arial" panose="020B0604020202020204" pitchFamily="34" charset="0"/>
              <a:buChar char="•"/>
            </a:pPr>
            <a:r>
              <a:rPr lang="en-US" sz="2800" dirty="0"/>
              <a:t>Death – but not in battle – points to siege conditions</a:t>
            </a:r>
          </a:p>
          <a:p>
            <a:pPr marL="342900" indent="-342900">
              <a:buFont typeface="Arial" panose="020B0604020202020204" pitchFamily="34" charset="0"/>
              <a:buChar char="•"/>
            </a:pPr>
            <a:r>
              <a:rPr lang="en-US" sz="2800" dirty="0"/>
              <a:t>Leaders fled – an utter failure to lead </a:t>
            </a:r>
          </a:p>
          <a:p>
            <a:pPr marL="342900" indent="-342900">
              <a:buFont typeface="Arial" panose="020B0604020202020204" pitchFamily="34" charset="0"/>
              <a:buChar char="•"/>
            </a:pPr>
            <a:r>
              <a:rPr lang="en-US" sz="2800" dirty="0"/>
              <a:t>Isaiah is unwilling to be consoled – “do not try…”</a:t>
            </a:r>
          </a:p>
        </p:txBody>
      </p:sp>
    </p:spTree>
    <p:extLst>
      <p:ext uri="{BB962C8B-B14F-4D97-AF65-F5344CB8AC3E}">
        <p14:creationId xmlns:p14="http://schemas.microsoft.com/office/powerpoint/2010/main" val="407387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22:5-8a</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God-Ordained Defeat is Coming</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74631"/>
            <a:ext cx="10972800" cy="5065713"/>
          </a:xfrm>
        </p:spPr>
        <p:txBody>
          <a:bodyPr/>
          <a:lstStyle/>
          <a:p>
            <a:pPr marL="0" indent="0">
              <a:buNone/>
            </a:pPr>
            <a:r>
              <a:rPr lang="en-US" baseline="30000" dirty="0"/>
              <a:t>5</a:t>
            </a:r>
            <a:r>
              <a:rPr lang="en-US" dirty="0"/>
              <a:t>For the Lord God of hosts has a day of tumult and trampling and confusion in the valley of vision, a battering down of walls and a shouting to the mountains. </a:t>
            </a:r>
          </a:p>
          <a:p>
            <a:pPr marL="0" indent="0">
              <a:buNone/>
            </a:pPr>
            <a:r>
              <a:rPr lang="en-US" baseline="30000" dirty="0"/>
              <a:t>6</a:t>
            </a:r>
            <a:r>
              <a:rPr lang="en-US" dirty="0"/>
              <a:t>And Elam bore the quiver with chariots and horsemen, and </a:t>
            </a:r>
            <a:r>
              <a:rPr lang="en-US" dirty="0" err="1"/>
              <a:t>Kir</a:t>
            </a:r>
            <a:r>
              <a:rPr lang="en-US" dirty="0"/>
              <a:t> uncovered the shield. </a:t>
            </a:r>
          </a:p>
          <a:p>
            <a:pPr marL="0" indent="0">
              <a:buNone/>
            </a:pPr>
            <a:r>
              <a:rPr lang="en-US" baseline="30000" dirty="0"/>
              <a:t>7</a:t>
            </a:r>
            <a:r>
              <a:rPr lang="en-US" dirty="0"/>
              <a:t>Your choicest valleys were full of chariots, and the horsemen took their stand at the gates. </a:t>
            </a:r>
          </a:p>
          <a:p>
            <a:pPr marL="0" indent="0">
              <a:buNone/>
            </a:pPr>
            <a:r>
              <a:rPr lang="en-US" baseline="30000" dirty="0"/>
              <a:t>8</a:t>
            </a:r>
            <a:r>
              <a:rPr lang="en-US" dirty="0"/>
              <a:t>He has taken away the covering of Judah. </a:t>
            </a:r>
          </a:p>
          <a:p>
            <a:pPr marL="0" indent="0">
              <a:spcBef>
                <a:spcPts val="0"/>
              </a:spcBef>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21</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179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22:1-8a</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Context</a:t>
            </a:r>
            <a:endParaRPr lang="en-US" sz="3200" dirty="0">
              <a:solidFill>
                <a:schemeClr val="accent6">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22</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C1190F38-DA19-1A49-98EB-26E66BE9E0ED}"/>
              </a:ext>
            </a:extLst>
          </p:cNvPr>
          <p:cNvPicPr>
            <a:picLocks noChangeAspect="1"/>
          </p:cNvPicPr>
          <p:nvPr/>
        </p:nvPicPr>
        <p:blipFill>
          <a:blip r:embed="rId3"/>
          <a:stretch>
            <a:fillRect/>
          </a:stretch>
        </p:blipFill>
        <p:spPr>
          <a:xfrm>
            <a:off x="7156470" y="2431906"/>
            <a:ext cx="2485585" cy="2779533"/>
          </a:xfrm>
          <a:prstGeom prst="rect">
            <a:avLst/>
          </a:prstGeom>
        </p:spPr>
      </p:pic>
      <p:sp>
        <p:nvSpPr>
          <p:cNvPr id="7" name="Content Placeholder 6">
            <a:extLst>
              <a:ext uri="{FF2B5EF4-FFF2-40B4-BE49-F238E27FC236}">
                <a16:creationId xmlns:a16="http://schemas.microsoft.com/office/drawing/2014/main" id="{32130959-6556-5C49-B786-4E2BD07F26A1}"/>
              </a:ext>
            </a:extLst>
          </p:cNvPr>
          <p:cNvSpPr>
            <a:spLocks noGrp="1"/>
          </p:cNvSpPr>
          <p:nvPr>
            <p:ph idx="1"/>
          </p:nvPr>
        </p:nvSpPr>
        <p:spPr>
          <a:xfrm>
            <a:off x="609600" y="1600200"/>
            <a:ext cx="6400800" cy="4919663"/>
          </a:xfrm>
        </p:spPr>
        <p:txBody>
          <a:bodyPr/>
          <a:lstStyle/>
          <a:p>
            <a:r>
              <a:rPr lang="en-US" sz="2600" dirty="0"/>
              <a:t>Events – Assyria / Sennacherib or Babylon / Nebuchadnezzar?</a:t>
            </a:r>
          </a:p>
          <a:p>
            <a:r>
              <a:rPr lang="en-US" sz="2600" dirty="0"/>
              <a:t>Elam – had history as an ally of Assyria. However, “As Assyria weakened, Elam (and Anshan) became part of the kingdom of the Medes. Thus, they participated with the Babylonians in the defeat of the Assyrian Empire.”    – Holman Bible</a:t>
            </a:r>
          </a:p>
          <a:p>
            <a:r>
              <a:rPr lang="en-US" sz="2600" dirty="0"/>
              <a:t>Siege conditions (v7) – “valleys were full of chariots, and the horsemen took their stand at the gates.” </a:t>
            </a:r>
          </a:p>
          <a:p>
            <a:r>
              <a:rPr lang="en-US" sz="2600" dirty="0"/>
              <a:t>Leaders fleeing</a:t>
            </a:r>
          </a:p>
        </p:txBody>
      </p:sp>
      <p:pic>
        <p:nvPicPr>
          <p:cNvPr id="8" name="Picture 7">
            <a:extLst>
              <a:ext uri="{FF2B5EF4-FFF2-40B4-BE49-F238E27FC236}">
                <a16:creationId xmlns:a16="http://schemas.microsoft.com/office/drawing/2014/main" id="{44E82423-E075-3340-A06B-2171A4AB437B}"/>
              </a:ext>
            </a:extLst>
          </p:cNvPr>
          <p:cNvPicPr>
            <a:picLocks noChangeAspect="1"/>
          </p:cNvPicPr>
          <p:nvPr/>
        </p:nvPicPr>
        <p:blipFill>
          <a:blip r:embed="rId4"/>
          <a:stretch>
            <a:fillRect/>
          </a:stretch>
        </p:blipFill>
        <p:spPr>
          <a:xfrm>
            <a:off x="9672535" y="2431907"/>
            <a:ext cx="2176855" cy="2786374"/>
          </a:xfrm>
          <a:prstGeom prst="rect">
            <a:avLst/>
          </a:prstGeom>
        </p:spPr>
      </p:pic>
    </p:spTree>
    <p:extLst>
      <p:ext uri="{BB962C8B-B14F-4D97-AF65-F5344CB8AC3E}">
        <p14:creationId xmlns:p14="http://schemas.microsoft.com/office/powerpoint/2010/main" val="269512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22:1-8a</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Leaders Fled</a:t>
            </a:r>
            <a:endParaRPr lang="en-US" sz="3200" dirty="0">
              <a:solidFill>
                <a:schemeClr val="accent6">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23</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Content Placeholder 6">
            <a:extLst>
              <a:ext uri="{FF2B5EF4-FFF2-40B4-BE49-F238E27FC236}">
                <a16:creationId xmlns:a16="http://schemas.microsoft.com/office/drawing/2014/main" id="{32130959-6556-5C49-B786-4E2BD07F26A1}"/>
              </a:ext>
            </a:extLst>
          </p:cNvPr>
          <p:cNvSpPr>
            <a:spLocks noGrp="1"/>
          </p:cNvSpPr>
          <p:nvPr>
            <p:ph idx="1"/>
          </p:nvPr>
        </p:nvSpPr>
        <p:spPr>
          <a:xfrm>
            <a:off x="609600" y="1704372"/>
            <a:ext cx="10606088" cy="4919663"/>
          </a:xfrm>
        </p:spPr>
        <p:txBody>
          <a:bodyPr/>
          <a:lstStyle/>
          <a:p>
            <a:pPr marL="0" indent="0">
              <a:buNone/>
            </a:pPr>
            <a:r>
              <a:rPr lang="en-US" sz="2400" dirty="0"/>
              <a:t>2 Kings 25:1-6</a:t>
            </a:r>
          </a:p>
          <a:p>
            <a:pPr marL="0" indent="0">
              <a:buNone/>
            </a:pPr>
            <a:r>
              <a:rPr lang="en-US" sz="2400" dirty="0"/>
              <a:t>And in the ninth year of his reign, in the tenth month, on the tenth day of the month, Nebuchadnezzar king of Babylon came with all his army against Jerusalem and laid siege to it. And they built </a:t>
            </a:r>
            <a:r>
              <a:rPr lang="en-US" sz="2400" dirty="0" err="1"/>
              <a:t>siegeworks</a:t>
            </a:r>
            <a:r>
              <a:rPr lang="en-US" sz="2400" dirty="0"/>
              <a:t> all around it. So the city was besieged till the eleventh year of King Zedekiah. On the ninth day of the fourth month the famine was so severe in the city that there was no food for the people of the land. </a:t>
            </a:r>
            <a:r>
              <a:rPr lang="en-US" sz="2400" b="1" dirty="0"/>
              <a:t>Then a breach was made in the city, and all the men of war fled by night </a:t>
            </a:r>
            <a:r>
              <a:rPr lang="en-US" sz="2400" dirty="0"/>
              <a:t>by the way of the gate between the two walls, by the king’s garden, and the Chaldeans were around the city. And they went in the direction of the Arabah. But the army of the Chaldeans </a:t>
            </a:r>
            <a:r>
              <a:rPr lang="en-US" sz="2400" b="1" dirty="0"/>
              <a:t>pursued the king and overtook him </a:t>
            </a:r>
            <a:r>
              <a:rPr lang="en-US" sz="2400" dirty="0"/>
              <a:t>in the plains of Jericho, and all his army was scattered from him. Then they captured the king and brought him up to the king of Babylon at </a:t>
            </a:r>
            <a:r>
              <a:rPr lang="en-US" sz="2400" dirty="0" err="1"/>
              <a:t>Riblah</a:t>
            </a:r>
            <a:r>
              <a:rPr lang="en-US" sz="2400" dirty="0"/>
              <a:t>, and they passed sentence on him.</a:t>
            </a:r>
          </a:p>
          <a:p>
            <a:endParaRPr lang="en-US" sz="2000" dirty="0"/>
          </a:p>
        </p:txBody>
      </p:sp>
    </p:spTree>
    <p:extLst>
      <p:ext uri="{BB962C8B-B14F-4D97-AF65-F5344CB8AC3E}">
        <p14:creationId xmlns:p14="http://schemas.microsoft.com/office/powerpoint/2010/main" val="2782184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22:5-8a</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God-Ordained Defeat is Coming</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74631"/>
            <a:ext cx="10972800" cy="5065713"/>
          </a:xfrm>
        </p:spPr>
        <p:txBody>
          <a:bodyPr/>
          <a:lstStyle/>
          <a:p>
            <a:pPr marL="0" indent="0">
              <a:buNone/>
            </a:pPr>
            <a:r>
              <a:rPr lang="en-US" sz="4000" b="1" baseline="30000" dirty="0"/>
              <a:t>5</a:t>
            </a:r>
            <a:r>
              <a:rPr lang="en-US" sz="4000" b="1" dirty="0"/>
              <a:t>For</a:t>
            </a:r>
            <a:r>
              <a:rPr lang="en-US" dirty="0"/>
              <a:t> the Lord God of hosts has a day of tumult and trampling and confusion in the valley of vision, a battering down of walls and a shouting to the mountains. </a:t>
            </a:r>
          </a:p>
          <a:p>
            <a:pPr marL="0" indent="0">
              <a:buNone/>
            </a:pPr>
            <a:r>
              <a:rPr lang="en-US" baseline="30000" dirty="0"/>
              <a:t>6</a:t>
            </a:r>
            <a:r>
              <a:rPr lang="en-US" dirty="0"/>
              <a:t>And Elam bore the quiver with chariots and horsemen, and </a:t>
            </a:r>
            <a:r>
              <a:rPr lang="en-US" dirty="0" err="1"/>
              <a:t>Kir</a:t>
            </a:r>
            <a:r>
              <a:rPr lang="en-US" dirty="0"/>
              <a:t> uncovered the shield. </a:t>
            </a:r>
          </a:p>
          <a:p>
            <a:pPr marL="0" indent="0">
              <a:buNone/>
            </a:pPr>
            <a:r>
              <a:rPr lang="en-US" baseline="30000" dirty="0"/>
              <a:t>7</a:t>
            </a:r>
            <a:r>
              <a:rPr lang="en-US" dirty="0"/>
              <a:t>Your choicest valleys were full of chariots, and the horsemen took their stand at the gates. </a:t>
            </a:r>
          </a:p>
          <a:p>
            <a:pPr marL="0" indent="0">
              <a:buNone/>
            </a:pPr>
            <a:r>
              <a:rPr lang="en-US" sz="4800" b="1" baseline="30000" dirty="0"/>
              <a:t>8</a:t>
            </a:r>
            <a:r>
              <a:rPr lang="en-US" sz="4800" b="1" dirty="0"/>
              <a:t>He</a:t>
            </a:r>
            <a:r>
              <a:rPr lang="en-US" dirty="0"/>
              <a:t> has taken away the covering of Judah. </a:t>
            </a:r>
          </a:p>
          <a:p>
            <a:pPr marL="0" indent="0">
              <a:spcBef>
                <a:spcPts val="0"/>
              </a:spcBef>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24</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35ADCA0A-5C8A-FD4A-A064-5DB6113841AB}"/>
              </a:ext>
            </a:extLst>
          </p:cNvPr>
          <p:cNvSpPr txBox="1"/>
          <p:nvPr/>
        </p:nvSpPr>
        <p:spPr>
          <a:xfrm>
            <a:off x="3627120" y="2227358"/>
            <a:ext cx="6878320" cy="1077218"/>
          </a:xfrm>
          <a:prstGeom prst="rect">
            <a:avLst/>
          </a:prstGeom>
          <a:solidFill>
            <a:schemeClr val="bg1">
              <a:lumMod val="50000"/>
            </a:schemeClr>
          </a:solidFill>
          <a:ln>
            <a:noFill/>
          </a:ln>
        </p:spPr>
        <p:txBody>
          <a:bodyPr wrap="square" rtlCol="0">
            <a:spAutoFit/>
          </a:bodyPr>
          <a:lstStyle/>
          <a:p>
            <a:r>
              <a:rPr lang="en-US" sz="3200" dirty="0">
                <a:solidFill>
                  <a:schemeClr val="bg2"/>
                </a:solidFill>
              </a:rPr>
              <a:t>Explains his weeping, looks back to his explanation in verses 2 and 3</a:t>
            </a:r>
          </a:p>
        </p:txBody>
      </p:sp>
      <p:cxnSp>
        <p:nvCxnSpPr>
          <p:cNvPr id="7" name="Straight Arrow Connector 6">
            <a:extLst>
              <a:ext uri="{FF2B5EF4-FFF2-40B4-BE49-F238E27FC236}">
                <a16:creationId xmlns:a16="http://schemas.microsoft.com/office/drawing/2014/main" id="{3141B0EE-8E28-A247-9CF1-51AF3134D21D}"/>
              </a:ext>
            </a:extLst>
          </p:cNvPr>
          <p:cNvCxnSpPr>
            <a:cxnSpLocks/>
          </p:cNvCxnSpPr>
          <p:nvPr/>
        </p:nvCxnSpPr>
        <p:spPr>
          <a:xfrm flipH="1" flipV="1">
            <a:off x="1656080" y="2123440"/>
            <a:ext cx="1971040" cy="550312"/>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07A8564-6BE3-4E42-BD85-261FD951C9E5}"/>
              </a:ext>
            </a:extLst>
          </p:cNvPr>
          <p:cNvSpPr txBox="1"/>
          <p:nvPr/>
        </p:nvSpPr>
        <p:spPr>
          <a:xfrm>
            <a:off x="4094480" y="4886960"/>
            <a:ext cx="5781040" cy="584775"/>
          </a:xfrm>
          <a:prstGeom prst="rect">
            <a:avLst/>
          </a:prstGeom>
          <a:solidFill>
            <a:schemeClr val="bg1">
              <a:lumMod val="50000"/>
            </a:schemeClr>
          </a:solidFill>
        </p:spPr>
        <p:txBody>
          <a:bodyPr wrap="square" rtlCol="0">
            <a:spAutoFit/>
          </a:bodyPr>
          <a:lstStyle/>
          <a:p>
            <a:r>
              <a:rPr lang="en-US" sz="3200" dirty="0">
                <a:solidFill>
                  <a:schemeClr val="bg2"/>
                </a:solidFill>
              </a:rPr>
              <a:t>God ordained time of judgment</a:t>
            </a:r>
          </a:p>
        </p:txBody>
      </p:sp>
      <p:cxnSp>
        <p:nvCxnSpPr>
          <p:cNvPr id="14" name="Straight Arrow Connector 13">
            <a:extLst>
              <a:ext uri="{FF2B5EF4-FFF2-40B4-BE49-F238E27FC236}">
                <a16:creationId xmlns:a16="http://schemas.microsoft.com/office/drawing/2014/main" id="{AFD51292-7D1F-AA41-83D2-787190CA19E2}"/>
              </a:ext>
            </a:extLst>
          </p:cNvPr>
          <p:cNvCxnSpPr>
            <a:cxnSpLocks/>
          </p:cNvCxnSpPr>
          <p:nvPr/>
        </p:nvCxnSpPr>
        <p:spPr>
          <a:xfrm flipH="1">
            <a:off x="1920240" y="5189507"/>
            <a:ext cx="2174240" cy="520413"/>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59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22:8b-11</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Man-focused Preparation</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42729"/>
            <a:ext cx="10972800" cy="5065713"/>
          </a:xfrm>
        </p:spPr>
        <p:txBody>
          <a:bodyPr/>
          <a:lstStyle/>
          <a:p>
            <a:pPr marL="0" indent="0">
              <a:buNone/>
            </a:pPr>
            <a:r>
              <a:rPr lang="en-US" baseline="30000" dirty="0"/>
              <a:t>8b</a:t>
            </a:r>
            <a:r>
              <a:rPr lang="en-US" dirty="0"/>
              <a:t> In that day you looked to the weapons of the House of the Forest, </a:t>
            </a:r>
          </a:p>
          <a:p>
            <a:pPr marL="0" indent="0">
              <a:buNone/>
            </a:pPr>
            <a:r>
              <a:rPr lang="en-US" baseline="30000" dirty="0"/>
              <a:t>9</a:t>
            </a:r>
            <a:r>
              <a:rPr lang="en-US" dirty="0"/>
              <a:t>and you saw that the breaches of the city of David were many. You collected the waters of the lower pool, </a:t>
            </a:r>
          </a:p>
          <a:p>
            <a:pPr marL="0" indent="0">
              <a:buNone/>
            </a:pPr>
            <a:r>
              <a:rPr lang="en-US" baseline="30000" dirty="0"/>
              <a:t>10</a:t>
            </a:r>
            <a:r>
              <a:rPr lang="en-US" dirty="0"/>
              <a:t>and you counted the houses of Jerusalem, and you broke down the houses to fortify the wall. </a:t>
            </a:r>
          </a:p>
          <a:p>
            <a:pPr marL="0" indent="0">
              <a:buNone/>
            </a:pPr>
            <a:r>
              <a:rPr lang="en-US" baseline="30000" dirty="0"/>
              <a:t>11</a:t>
            </a:r>
            <a:r>
              <a:rPr lang="en-US" dirty="0"/>
              <a:t>You made a reservoir between the two walls for the water of the old pool. But you did not look to him who did it, or see him who planned it long ago.</a:t>
            </a:r>
          </a:p>
          <a:p>
            <a:pPr marL="0" indent="0">
              <a:spcBef>
                <a:spcPts val="0"/>
              </a:spcBef>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25</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3969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22:8b-11</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Man-focused Preparation</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08004"/>
            <a:ext cx="10972800" cy="5065713"/>
          </a:xfrm>
        </p:spPr>
        <p:txBody>
          <a:bodyPr/>
          <a:lstStyle/>
          <a:p>
            <a:pPr marL="0" indent="0">
              <a:buNone/>
            </a:pPr>
            <a:r>
              <a:rPr lang="en-US" baseline="30000" dirty="0"/>
              <a:t>8b</a:t>
            </a:r>
            <a:r>
              <a:rPr lang="en-US" dirty="0"/>
              <a:t> In that day you </a:t>
            </a:r>
            <a:r>
              <a:rPr lang="en-US" sz="4000" b="1" dirty="0"/>
              <a:t>looked to the weapons </a:t>
            </a:r>
            <a:r>
              <a:rPr lang="en-US" dirty="0"/>
              <a:t>of the House of the Forest, </a:t>
            </a:r>
          </a:p>
          <a:p>
            <a:pPr marL="0" indent="0">
              <a:buNone/>
            </a:pPr>
            <a:r>
              <a:rPr lang="en-US" baseline="30000" dirty="0"/>
              <a:t>9</a:t>
            </a:r>
            <a:r>
              <a:rPr lang="en-US" dirty="0"/>
              <a:t>and you saw that the breaches of the city of David were many. You </a:t>
            </a:r>
            <a:r>
              <a:rPr lang="en-US" sz="4000" b="1" dirty="0"/>
              <a:t>collected the waters </a:t>
            </a:r>
            <a:r>
              <a:rPr lang="en-US" dirty="0"/>
              <a:t>of the lower pool, </a:t>
            </a:r>
          </a:p>
          <a:p>
            <a:pPr marL="0" indent="0">
              <a:buNone/>
            </a:pPr>
            <a:r>
              <a:rPr lang="en-US" baseline="30000" dirty="0"/>
              <a:t>10</a:t>
            </a:r>
            <a:r>
              <a:rPr lang="en-US" dirty="0"/>
              <a:t>and you counted the houses of Jerusalem, and you broke down the houses to </a:t>
            </a:r>
            <a:r>
              <a:rPr lang="en-US" sz="4000" b="1" dirty="0"/>
              <a:t>fortify the wall</a:t>
            </a:r>
            <a:r>
              <a:rPr lang="en-US" dirty="0"/>
              <a:t>. </a:t>
            </a:r>
          </a:p>
          <a:p>
            <a:pPr marL="0" indent="0">
              <a:buNone/>
            </a:pPr>
            <a:r>
              <a:rPr lang="en-US" baseline="30000" dirty="0"/>
              <a:t>11</a:t>
            </a:r>
            <a:r>
              <a:rPr lang="en-US" dirty="0"/>
              <a:t>You made a reservoir between the two walls for the water of the old pool. </a:t>
            </a:r>
            <a:r>
              <a:rPr lang="en-US" sz="4000" b="1" dirty="0"/>
              <a:t>But you did not look to him who did it</a:t>
            </a:r>
            <a:r>
              <a:rPr lang="en-US" dirty="0"/>
              <a:t>, or see him who planned it long ago.</a:t>
            </a:r>
          </a:p>
          <a:p>
            <a:pPr marL="0" indent="0">
              <a:spcBef>
                <a:spcPts val="0"/>
              </a:spcBef>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26</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7828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22:8b-11</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Man-focused Preparation</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08004"/>
            <a:ext cx="10972800" cy="5065713"/>
          </a:xfrm>
        </p:spPr>
        <p:txBody>
          <a:bodyPr/>
          <a:lstStyle/>
          <a:p>
            <a:pPr marL="0" indent="0">
              <a:buNone/>
            </a:pPr>
            <a:r>
              <a:rPr lang="en-US" baseline="30000" dirty="0"/>
              <a:t>8b</a:t>
            </a:r>
            <a:r>
              <a:rPr lang="en-US" dirty="0"/>
              <a:t> In that day you </a:t>
            </a:r>
            <a:r>
              <a:rPr lang="en-US" sz="4000" b="1" dirty="0"/>
              <a:t>looked to the weapons </a:t>
            </a:r>
            <a:r>
              <a:rPr lang="en-US" dirty="0"/>
              <a:t>of the House of the Forest, </a:t>
            </a:r>
          </a:p>
          <a:p>
            <a:pPr marL="0" indent="0">
              <a:buNone/>
            </a:pPr>
            <a:r>
              <a:rPr lang="en-US" baseline="30000" dirty="0"/>
              <a:t>9</a:t>
            </a:r>
            <a:r>
              <a:rPr lang="en-US" dirty="0"/>
              <a:t>and you saw that the breaches of the city of David were many. You </a:t>
            </a:r>
            <a:r>
              <a:rPr lang="en-US" sz="4000" b="1" dirty="0"/>
              <a:t>collected the waters </a:t>
            </a:r>
            <a:r>
              <a:rPr lang="en-US" dirty="0"/>
              <a:t>of the lower pool, </a:t>
            </a:r>
          </a:p>
          <a:p>
            <a:pPr marL="0" indent="0">
              <a:buNone/>
            </a:pPr>
            <a:r>
              <a:rPr lang="en-US" baseline="30000" dirty="0"/>
              <a:t>10</a:t>
            </a:r>
            <a:r>
              <a:rPr lang="en-US" dirty="0"/>
              <a:t>and you counted the houses of Jerusalem, and you broke down the houses to </a:t>
            </a:r>
            <a:r>
              <a:rPr lang="en-US" sz="4000" b="1" dirty="0"/>
              <a:t>fortify the wall</a:t>
            </a:r>
            <a:r>
              <a:rPr lang="en-US" dirty="0"/>
              <a:t>. </a:t>
            </a:r>
          </a:p>
          <a:p>
            <a:pPr marL="0" indent="0">
              <a:buNone/>
            </a:pPr>
            <a:r>
              <a:rPr lang="en-US" baseline="30000" dirty="0"/>
              <a:t>11</a:t>
            </a:r>
            <a:r>
              <a:rPr lang="en-US" dirty="0"/>
              <a:t>You made a reservoir between the two walls for the water of the old pool. </a:t>
            </a:r>
            <a:r>
              <a:rPr lang="en-US" sz="4000" b="1" dirty="0"/>
              <a:t>But you did not look to him who did it</a:t>
            </a:r>
            <a:r>
              <a:rPr lang="en-US" dirty="0"/>
              <a:t>, or see him who planned it long ago.</a:t>
            </a:r>
          </a:p>
          <a:p>
            <a:pPr marL="0" indent="0">
              <a:spcBef>
                <a:spcPts val="0"/>
              </a:spcBef>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27</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50504B7A-B697-B44E-8DC0-5DF2DBD2E322}"/>
              </a:ext>
            </a:extLst>
          </p:cNvPr>
          <p:cNvSpPr txBox="1"/>
          <p:nvPr/>
        </p:nvSpPr>
        <p:spPr>
          <a:xfrm>
            <a:off x="1597306" y="2743200"/>
            <a:ext cx="9236597" cy="2554545"/>
          </a:xfrm>
          <a:prstGeom prst="rect">
            <a:avLst/>
          </a:prstGeom>
          <a:solidFill>
            <a:schemeClr val="tx1">
              <a:lumMod val="65000"/>
              <a:lumOff val="35000"/>
            </a:schemeClr>
          </a:solidFill>
        </p:spPr>
        <p:txBody>
          <a:bodyPr wrap="square" rtlCol="0">
            <a:spAutoFit/>
          </a:bodyPr>
          <a:lstStyle/>
          <a:p>
            <a:r>
              <a:rPr lang="en-US" sz="4000" dirty="0">
                <a:solidFill>
                  <a:schemeClr val="bg1"/>
                </a:solidFill>
              </a:rPr>
              <a:t>The sin of unbelief—here expressed in ignoring the Lord (11b) and confident self-reliance (8–11a)—is the unforgivable sin.</a:t>
            </a:r>
          </a:p>
          <a:p>
            <a:pPr algn="r"/>
            <a:r>
              <a:rPr lang="en-US" sz="4000" dirty="0">
                <a:solidFill>
                  <a:schemeClr val="bg1"/>
                </a:solidFill>
              </a:rPr>
              <a:t>- </a:t>
            </a:r>
            <a:r>
              <a:rPr lang="en-US" sz="4000" dirty="0" err="1">
                <a:solidFill>
                  <a:schemeClr val="bg1"/>
                </a:solidFill>
              </a:rPr>
              <a:t>Motyer</a:t>
            </a:r>
            <a:endParaRPr lang="en-US" sz="4000" dirty="0">
              <a:solidFill>
                <a:schemeClr val="bg1"/>
              </a:solidFill>
            </a:endParaRPr>
          </a:p>
        </p:txBody>
      </p:sp>
    </p:spTree>
    <p:extLst>
      <p:ext uri="{BB962C8B-B14F-4D97-AF65-F5344CB8AC3E}">
        <p14:creationId xmlns:p14="http://schemas.microsoft.com/office/powerpoint/2010/main" val="239109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22:12-14</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Contrast – Mourning vs Gladness</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770327"/>
            <a:ext cx="10972800" cy="5065713"/>
          </a:xfrm>
        </p:spPr>
        <p:txBody>
          <a:bodyPr/>
          <a:lstStyle/>
          <a:p>
            <a:pPr marL="0" indent="0">
              <a:buNone/>
            </a:pPr>
            <a:r>
              <a:rPr lang="en-US" baseline="30000" dirty="0"/>
              <a:t>12</a:t>
            </a:r>
            <a:r>
              <a:rPr lang="en-US" dirty="0"/>
              <a:t>In that day the Lord God of hosts called for weeping and mourning, for baldness and wearing sackcloth; </a:t>
            </a:r>
          </a:p>
          <a:p>
            <a:pPr marL="0" indent="0">
              <a:buNone/>
            </a:pPr>
            <a:r>
              <a:rPr lang="en-US" baseline="30000" dirty="0"/>
              <a:t>13</a:t>
            </a:r>
            <a:r>
              <a:rPr lang="en-US" dirty="0"/>
              <a:t>and behold, joy and gladness, killing oxen and slaughtering sheep, eating flesh and drinking wine. “Let us eat and drink, for tomorrow we die.” </a:t>
            </a:r>
          </a:p>
          <a:p>
            <a:pPr marL="0" indent="0">
              <a:buNone/>
            </a:pPr>
            <a:r>
              <a:rPr lang="en-US" baseline="30000" dirty="0"/>
              <a:t>14</a:t>
            </a:r>
            <a:r>
              <a:rPr lang="en-US" dirty="0"/>
              <a:t>The Lord of hosts has revealed himself in my ears: “Surely this iniquity will not be atoned for you until you die,” says the Lord God of hosts.</a:t>
            </a:r>
          </a:p>
          <a:p>
            <a:pPr marL="0" indent="0">
              <a:spcBef>
                <a:spcPts val="0"/>
              </a:spcBef>
              <a:buNone/>
            </a:pPr>
            <a:endParaRPr lang="en-US" sz="36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28</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13263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22:12-14</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Contrast – Mourning vs Gladness</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770327"/>
            <a:ext cx="5349774" cy="5065713"/>
          </a:xfrm>
        </p:spPr>
        <p:txBody>
          <a:bodyPr/>
          <a:lstStyle/>
          <a:p>
            <a:pPr marL="0" indent="0">
              <a:buNone/>
            </a:pPr>
            <a:r>
              <a:rPr lang="en-US" sz="2600" baseline="30000" dirty="0"/>
              <a:t>12</a:t>
            </a:r>
            <a:r>
              <a:rPr lang="en-US" sz="2600" dirty="0"/>
              <a:t>In that day the Lord God of hosts </a:t>
            </a:r>
            <a:r>
              <a:rPr lang="en-US" sz="2600" b="1" dirty="0"/>
              <a:t>called for weeping and mourning</a:t>
            </a:r>
            <a:r>
              <a:rPr lang="en-US" sz="2600" dirty="0"/>
              <a:t>, for baldness and wearing sackcloth; </a:t>
            </a:r>
          </a:p>
          <a:p>
            <a:pPr marL="0" indent="0">
              <a:buNone/>
            </a:pPr>
            <a:r>
              <a:rPr lang="en-US" sz="2600" baseline="30000" dirty="0"/>
              <a:t>13</a:t>
            </a:r>
            <a:r>
              <a:rPr lang="en-US" sz="2600" dirty="0"/>
              <a:t>and </a:t>
            </a:r>
            <a:r>
              <a:rPr lang="en-US" sz="2600" b="1" dirty="0"/>
              <a:t>behold, joy and gladness</a:t>
            </a:r>
            <a:r>
              <a:rPr lang="en-US" sz="2600" dirty="0"/>
              <a:t>, killing oxen and slaughtering sheep, eating flesh and drinking wine. “Let us eat and drink, for tomorrow we die.” </a:t>
            </a:r>
          </a:p>
          <a:p>
            <a:pPr marL="0" indent="0">
              <a:buNone/>
            </a:pPr>
            <a:r>
              <a:rPr lang="en-US" sz="2600" baseline="30000" dirty="0"/>
              <a:t>14</a:t>
            </a:r>
            <a:r>
              <a:rPr lang="en-US" sz="2600" dirty="0"/>
              <a:t>The Lord of hosts has revealed himself in my ears: “</a:t>
            </a:r>
            <a:r>
              <a:rPr lang="en-US" sz="2600" b="1" dirty="0"/>
              <a:t>Surely this iniquity will not be atoned for you until you die</a:t>
            </a:r>
            <a:r>
              <a:rPr lang="en-US" sz="2600" dirty="0"/>
              <a:t>,” says the Lord God of hosts.</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29</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Content Placeholder 2">
            <a:extLst>
              <a:ext uri="{FF2B5EF4-FFF2-40B4-BE49-F238E27FC236}">
                <a16:creationId xmlns:a16="http://schemas.microsoft.com/office/drawing/2014/main" id="{EC7B01F9-75D8-224A-9300-88752DEC8760}"/>
              </a:ext>
            </a:extLst>
          </p:cNvPr>
          <p:cNvSpPr txBox="1">
            <a:spLocks/>
          </p:cNvSpPr>
          <p:nvPr/>
        </p:nvSpPr>
        <p:spPr bwMode="auto">
          <a:xfrm>
            <a:off x="6180542" y="1783830"/>
            <a:ext cx="579925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 call for repentance is met with revelry and fatalism.</a:t>
            </a:r>
          </a:p>
          <a:p>
            <a:r>
              <a:rPr lang="en-US" sz="2400" dirty="0"/>
              <a:t>Normally ancient Near Easterners used cattle and sheep for producing milk and wool; they did not slaughter them to eat very often because animals produced valuable products. – Constable</a:t>
            </a:r>
          </a:p>
          <a:p>
            <a:r>
              <a:rPr lang="en-US" sz="2400" dirty="0"/>
              <a:t>The LORD revealed to Isaiah that He would not forgive the people’s unbelief in Himself. As long as they continued to trust in themselves rather than in Him, He would not save them.  - Constable</a:t>
            </a:r>
          </a:p>
          <a:p>
            <a:endParaRPr lang="en-US" sz="2400" dirty="0"/>
          </a:p>
          <a:p>
            <a:endParaRPr lang="en-US" sz="2400" dirty="0"/>
          </a:p>
        </p:txBody>
      </p:sp>
      <p:sp>
        <p:nvSpPr>
          <p:cNvPr id="4" name="TextBox 3">
            <a:extLst>
              <a:ext uri="{FF2B5EF4-FFF2-40B4-BE49-F238E27FC236}">
                <a16:creationId xmlns:a16="http://schemas.microsoft.com/office/drawing/2014/main" id="{69668C77-278D-ED42-8E04-AFF5FA7BCD15}"/>
              </a:ext>
            </a:extLst>
          </p:cNvPr>
          <p:cNvSpPr txBox="1"/>
          <p:nvPr/>
        </p:nvSpPr>
        <p:spPr>
          <a:xfrm>
            <a:off x="1176760" y="3566779"/>
            <a:ext cx="10232020" cy="1569660"/>
          </a:xfrm>
          <a:prstGeom prst="rect">
            <a:avLst/>
          </a:prstGeom>
          <a:solidFill>
            <a:schemeClr val="tx1">
              <a:lumMod val="65000"/>
              <a:lumOff val="35000"/>
            </a:schemeClr>
          </a:solidFill>
        </p:spPr>
        <p:txBody>
          <a:bodyPr wrap="square" rtlCol="0">
            <a:spAutoFit/>
          </a:bodyPr>
          <a:lstStyle/>
          <a:p>
            <a:r>
              <a:rPr lang="en-US" sz="3200" dirty="0">
                <a:solidFill>
                  <a:schemeClr val="bg1"/>
                </a:solidFill>
              </a:rPr>
              <a:t>The whole passage is a set piece on the contrast between salvation by faith and salvation by works.</a:t>
            </a:r>
          </a:p>
          <a:p>
            <a:pPr algn="r"/>
            <a:r>
              <a:rPr lang="en-US" sz="3200" dirty="0">
                <a:solidFill>
                  <a:schemeClr val="bg1"/>
                </a:solidFill>
              </a:rPr>
              <a:t>- </a:t>
            </a:r>
            <a:r>
              <a:rPr lang="en-US" sz="3200" dirty="0" err="1">
                <a:solidFill>
                  <a:schemeClr val="bg1"/>
                </a:solidFill>
              </a:rPr>
              <a:t>Motyer</a:t>
            </a:r>
            <a:endParaRPr lang="en-US" dirty="0"/>
          </a:p>
        </p:txBody>
      </p:sp>
    </p:spTree>
    <p:extLst>
      <p:ext uri="{BB962C8B-B14F-4D97-AF65-F5344CB8AC3E}">
        <p14:creationId xmlns:p14="http://schemas.microsoft.com/office/powerpoint/2010/main" val="42730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Great is Thy Faithfulness</a:t>
            </a:r>
            <a:br>
              <a:rPr lang="en-US" altLang="en-US" b="1" dirty="0"/>
            </a:br>
            <a:r>
              <a:rPr lang="en-US" altLang="en-US" sz="2200" b="1" dirty="0"/>
              <a:t>1 of 6</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b="1" dirty="0"/>
              <a:t>Great is Thy faithfulness</a:t>
            </a:r>
            <a:br>
              <a:rPr lang="en-US" sz="6000" b="1" dirty="0"/>
            </a:br>
            <a:r>
              <a:rPr lang="en-US" sz="4000" b="1" dirty="0"/>
              <a:t>O God my Father</a:t>
            </a:r>
            <a:br>
              <a:rPr lang="en-US" sz="6000" b="1" dirty="0"/>
            </a:br>
            <a:r>
              <a:rPr lang="en-US" sz="4000" b="1" dirty="0"/>
              <a:t>There is no shadow</a:t>
            </a:r>
            <a:br>
              <a:rPr lang="en-US" sz="6000" b="1" dirty="0"/>
            </a:br>
            <a:r>
              <a:rPr lang="en-US" sz="4000" b="1" dirty="0"/>
              <a:t>Of turning with Thee</a:t>
            </a:r>
            <a:br>
              <a:rPr lang="en-US" sz="6000" b="1" dirty="0"/>
            </a:br>
            <a:r>
              <a:rPr lang="en-US" sz="4000" b="1" dirty="0"/>
              <a:t>Thou </a:t>
            </a:r>
            <a:r>
              <a:rPr lang="en-US" sz="4000" b="1" dirty="0" err="1"/>
              <a:t>changest</a:t>
            </a:r>
            <a:r>
              <a:rPr lang="en-US" sz="4000" b="1" dirty="0"/>
              <a:t> not</a:t>
            </a:r>
            <a:br>
              <a:rPr lang="en-US" sz="6000" b="1" dirty="0"/>
            </a:br>
            <a:r>
              <a:rPr lang="en-US" sz="4000" b="1" dirty="0"/>
              <a:t>Thy compassions they fail not</a:t>
            </a:r>
            <a:br>
              <a:rPr lang="en-US" sz="6000" b="1" dirty="0"/>
            </a:br>
            <a:r>
              <a:rPr lang="en-US" sz="4000" b="1" dirty="0"/>
              <a:t>As Thou hast been</a:t>
            </a:r>
            <a:br>
              <a:rPr lang="en-US" sz="6000" b="1" dirty="0"/>
            </a:br>
            <a:r>
              <a:rPr lang="en-US" sz="4000" b="1" dirty="0"/>
              <a:t>Thou forever wilt be</a:t>
            </a:r>
            <a:endParaRPr lang="en-US" altLang="en-US" sz="60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3</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22:1-14</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Summary</a:t>
            </a:r>
            <a:endParaRPr lang="en-US" sz="3200" dirty="0">
              <a:solidFill>
                <a:schemeClr val="accent6">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30</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5" name="Content Placeholder 4">
            <a:extLst>
              <a:ext uri="{FF2B5EF4-FFF2-40B4-BE49-F238E27FC236}">
                <a16:creationId xmlns:a16="http://schemas.microsoft.com/office/drawing/2014/main" id="{11733C83-949D-8347-A551-8916CFAD8A85}"/>
              </a:ext>
            </a:extLst>
          </p:cNvPr>
          <p:cNvSpPr>
            <a:spLocks noGrp="1"/>
          </p:cNvSpPr>
          <p:nvPr>
            <p:ph idx="1"/>
          </p:nvPr>
        </p:nvSpPr>
        <p:spPr/>
        <p:txBody>
          <a:bodyPr/>
          <a:lstStyle/>
          <a:p>
            <a:r>
              <a:rPr lang="en-US" sz="2800" dirty="0"/>
              <a:t>Questionable joy (1–2a) - Celebration on the housetops</a:t>
            </a:r>
          </a:p>
          <a:p>
            <a:r>
              <a:rPr lang="en-US" sz="2800" dirty="0"/>
              <a:t>Coming calamity (2b–4) - Babylon will lay siege and your leaders will flee</a:t>
            </a:r>
          </a:p>
          <a:p>
            <a:r>
              <a:rPr lang="en-US" sz="2800" dirty="0"/>
              <a:t>Explanation: the day the Lord has ready (5–7) – More re: Babylonian siege</a:t>
            </a:r>
          </a:p>
          <a:p>
            <a:r>
              <a:rPr lang="en-US" sz="2800" dirty="0"/>
              <a:t>Past choices (8–11) – When Assyria attacked, the people did not look to the LORD</a:t>
            </a:r>
          </a:p>
          <a:p>
            <a:r>
              <a:rPr lang="en-US" sz="2800" dirty="0"/>
              <a:t>Culpable joy (12–14) – Should have been in a state of repentance</a:t>
            </a:r>
          </a:p>
          <a:p>
            <a:pPr marL="0" indent="0">
              <a:buNone/>
            </a:pPr>
            <a:endParaRPr lang="en-US" sz="1400" dirty="0"/>
          </a:p>
          <a:p>
            <a:pPr marL="0" indent="0">
              <a:buNone/>
            </a:pPr>
            <a:r>
              <a:rPr lang="en-US" sz="2800" dirty="0"/>
              <a:t>Is not Isaiah in principle saying, ‘If you could see coming what I see coming, there would be no rejoicing’? (</a:t>
            </a:r>
            <a:r>
              <a:rPr lang="en-US" sz="2800" dirty="0" err="1"/>
              <a:t>Motyer</a:t>
            </a:r>
            <a:r>
              <a:rPr lang="en-US" sz="2800" dirty="0"/>
              <a:t>)</a:t>
            </a:r>
          </a:p>
          <a:p>
            <a:pPr marL="0" indent="0">
              <a:buNone/>
            </a:pPr>
            <a:endParaRPr lang="en-US" sz="2800" dirty="0"/>
          </a:p>
        </p:txBody>
      </p:sp>
    </p:spTree>
    <p:extLst>
      <p:ext uri="{BB962C8B-B14F-4D97-AF65-F5344CB8AC3E}">
        <p14:creationId xmlns:p14="http://schemas.microsoft.com/office/powerpoint/2010/main" val="157829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22:15-19</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effectLst>
                  <a:outerShdw blurRad="38100" dist="38100" dir="2700000" algn="tl">
                    <a:srgbClr val="000000">
                      <a:alpha val="43137"/>
                    </a:srgbClr>
                  </a:outerShdw>
                </a:effectLst>
              </a:rPr>
              <a:t>T</a:t>
            </a:r>
            <a:r>
              <a:rPr lang="en-US" altLang="en-US" sz="4000" b="1" dirty="0">
                <a:solidFill>
                  <a:schemeClr val="accent6">
                    <a:lumMod val="50000"/>
                  </a:schemeClr>
                </a:solidFill>
              </a:rPr>
              <a:t>he Pride of Shebna</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770327"/>
            <a:ext cx="10972800" cy="5065713"/>
          </a:xfrm>
        </p:spPr>
        <p:txBody>
          <a:bodyPr/>
          <a:lstStyle/>
          <a:p>
            <a:pPr marL="0" indent="0">
              <a:buNone/>
            </a:pPr>
            <a:r>
              <a:rPr lang="en-US" sz="2800" baseline="30000" dirty="0"/>
              <a:t>15</a:t>
            </a:r>
            <a:r>
              <a:rPr lang="en-US" sz="2800" dirty="0"/>
              <a:t>Thus says the Lord God of hosts, “Come, go to this steward, to Shebna, who is over the household, and say to him: </a:t>
            </a:r>
          </a:p>
          <a:p>
            <a:pPr marL="0" indent="0">
              <a:buNone/>
            </a:pPr>
            <a:r>
              <a:rPr lang="en-US" sz="2800" baseline="30000" dirty="0"/>
              <a:t>16</a:t>
            </a:r>
            <a:r>
              <a:rPr lang="en-US" sz="2800" dirty="0"/>
              <a:t>What have you to do here, and whom have you here, that you have cut out here a tomb for yourself, you who cut out a tomb on the height and carve a dwelling for yourself in the rock? </a:t>
            </a:r>
            <a:r>
              <a:rPr lang="en-US" sz="2800" baseline="30000" dirty="0"/>
              <a:t>17</a:t>
            </a:r>
            <a:r>
              <a:rPr lang="en-US" sz="2800" dirty="0"/>
              <a:t>Behold, the Lord will hurl you away violently, O you strong man. He will seize firm hold on you </a:t>
            </a:r>
          </a:p>
          <a:p>
            <a:pPr marL="0" indent="0">
              <a:buNone/>
            </a:pPr>
            <a:r>
              <a:rPr lang="en-US" sz="2800" baseline="30000" dirty="0"/>
              <a:t>18</a:t>
            </a:r>
            <a:r>
              <a:rPr lang="en-US" sz="2800" dirty="0"/>
              <a:t>and whirl you around and around, and throw you like a ball into a wide land. There you shall die, and there shall be your glorious chariots, you shame of your master’s house. </a:t>
            </a:r>
            <a:r>
              <a:rPr lang="en-US" sz="2800" baseline="30000" dirty="0"/>
              <a:t>19</a:t>
            </a:r>
            <a:r>
              <a:rPr lang="en-US" sz="2800" dirty="0"/>
              <a:t>I will thrust you from your office, and you will be pulled down from your station.</a:t>
            </a:r>
          </a:p>
          <a:p>
            <a:pPr marL="0" indent="0">
              <a:spcBef>
                <a:spcPts val="0"/>
              </a:spcBef>
              <a:buNone/>
            </a:pPr>
            <a:endParaRPr lang="en-US"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31</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80676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22:15-19</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effectLst>
                  <a:outerShdw blurRad="38100" dist="38100" dir="2700000" algn="tl">
                    <a:srgbClr val="000000">
                      <a:alpha val="43137"/>
                    </a:srgbClr>
                  </a:outerShdw>
                </a:effectLst>
              </a:rPr>
              <a:t>T</a:t>
            </a:r>
            <a:r>
              <a:rPr lang="en-US" altLang="en-US" sz="4000" b="1" dirty="0">
                <a:solidFill>
                  <a:schemeClr val="accent6">
                    <a:lumMod val="50000"/>
                  </a:schemeClr>
                </a:solidFill>
              </a:rPr>
              <a:t>he Pride of Shebna</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770327"/>
            <a:ext cx="10972800" cy="5065713"/>
          </a:xfrm>
        </p:spPr>
        <p:txBody>
          <a:bodyPr/>
          <a:lstStyle/>
          <a:p>
            <a:pPr marL="0" indent="0">
              <a:buNone/>
            </a:pPr>
            <a:r>
              <a:rPr lang="en-US" sz="3000" dirty="0"/>
              <a:t>Isaiah 36:1–3 (ESV)</a:t>
            </a:r>
          </a:p>
          <a:p>
            <a:pPr marL="0" indent="0">
              <a:buNone/>
            </a:pPr>
            <a:r>
              <a:rPr lang="en-US" sz="3000" baseline="30000" dirty="0"/>
              <a:t>1</a:t>
            </a:r>
            <a:r>
              <a:rPr lang="en-US" sz="3000" dirty="0"/>
              <a:t>In the fourteenth year of King Hezekiah, Sennacherib king of Assyria came up against all the fortified cities of Judah and took them. </a:t>
            </a:r>
          </a:p>
          <a:p>
            <a:pPr marL="0" indent="0">
              <a:buNone/>
            </a:pPr>
            <a:r>
              <a:rPr lang="en-US" sz="3000" baseline="30000" dirty="0"/>
              <a:t>2</a:t>
            </a:r>
            <a:r>
              <a:rPr lang="en-US" sz="3000" dirty="0"/>
              <a:t>And the king of Assyria sent the Rabshakeh from Lachish to King Hezekiah at Jerusalem, with a great army. And he stood by the conduit of the upper pool on the highway to the Washer’s Field. </a:t>
            </a:r>
          </a:p>
          <a:p>
            <a:pPr marL="0" indent="0">
              <a:buNone/>
            </a:pPr>
            <a:r>
              <a:rPr lang="en-US" sz="3000" baseline="30000" dirty="0"/>
              <a:t>3</a:t>
            </a:r>
            <a:r>
              <a:rPr lang="en-US" sz="3000" dirty="0"/>
              <a:t>And there came out to him </a:t>
            </a:r>
            <a:r>
              <a:rPr lang="en-US" sz="3000" b="1" dirty="0"/>
              <a:t>Eliakim the son of Hilkiah, who was over the household, and Shebna the secretary</a:t>
            </a:r>
            <a:r>
              <a:rPr lang="en-US" sz="3000" dirty="0"/>
              <a:t>, and </a:t>
            </a:r>
            <a:r>
              <a:rPr lang="en-US" sz="3000" dirty="0" err="1"/>
              <a:t>Joah</a:t>
            </a:r>
            <a:r>
              <a:rPr lang="en-US" sz="3000" dirty="0"/>
              <a:t> the son of Asaph, the recorder.</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32</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3433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22:20-25</a:t>
            </a:r>
            <a:br>
              <a:rPr lang="en-US" altLang="en-US" sz="4000" b="1" dirty="0">
                <a:effectLst>
                  <a:outerShdw blurRad="38100" dist="38100" dir="2700000" algn="tl">
                    <a:srgbClr val="000000">
                      <a:alpha val="43137"/>
                    </a:srgbClr>
                  </a:outerShdw>
                </a:effectLst>
              </a:rPr>
            </a:br>
            <a:r>
              <a:rPr lang="en-US" altLang="en-US" sz="4000" b="1" dirty="0">
                <a:solidFill>
                  <a:schemeClr val="accent6">
                    <a:lumMod val="50000"/>
                  </a:schemeClr>
                </a:solidFill>
              </a:rPr>
              <a:t>Eliakim – Honored For a Time</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10833"/>
            <a:ext cx="10972800" cy="5065713"/>
          </a:xfrm>
        </p:spPr>
        <p:txBody>
          <a:bodyPr/>
          <a:lstStyle/>
          <a:p>
            <a:pPr marL="0" indent="0">
              <a:buNone/>
            </a:pPr>
            <a:r>
              <a:rPr lang="en-US" sz="2800" baseline="30000" dirty="0"/>
              <a:t>20</a:t>
            </a:r>
            <a:r>
              <a:rPr lang="en-US" sz="2800" dirty="0"/>
              <a:t>In that day I will call my servant Eliakim the son of Hilkiah, </a:t>
            </a:r>
            <a:r>
              <a:rPr lang="en-US" sz="2800" baseline="30000" dirty="0"/>
              <a:t>21</a:t>
            </a:r>
            <a:r>
              <a:rPr lang="en-US" sz="2800" dirty="0"/>
              <a:t>and I will clothe him with your robe, and will bind your sash on him, and will commit your authority to his hand. And he shall be a father to the inhabitants of Jerusalem and to the house of Judah. </a:t>
            </a:r>
            <a:r>
              <a:rPr lang="en-US" sz="2800" baseline="30000" dirty="0"/>
              <a:t>22</a:t>
            </a:r>
            <a:r>
              <a:rPr lang="en-US" sz="2800" dirty="0"/>
              <a:t>And I will place on his shoulder the key of the house of David. He shall open, and none shall shut; and he shall shut, and none shall open. </a:t>
            </a:r>
            <a:r>
              <a:rPr lang="en-US" sz="2800" baseline="30000" dirty="0"/>
              <a:t>23</a:t>
            </a:r>
            <a:r>
              <a:rPr lang="en-US" sz="2800" dirty="0"/>
              <a:t>And I will fasten him like a peg in a secure place, and he will become a throne of honor to his father’s house. </a:t>
            </a:r>
            <a:r>
              <a:rPr lang="en-US" sz="2800" baseline="30000" dirty="0"/>
              <a:t>24</a:t>
            </a:r>
            <a:r>
              <a:rPr lang="en-US" sz="2800" dirty="0"/>
              <a:t>And they will hang on him the whole honor of his father’s house, the offspring and issue, every small vessel, from the cups to all the flagons. </a:t>
            </a:r>
            <a:r>
              <a:rPr lang="en-US" sz="2800" baseline="30000" dirty="0"/>
              <a:t>25</a:t>
            </a:r>
            <a:r>
              <a:rPr lang="en-US" sz="2800" dirty="0"/>
              <a:t>In that day, declares the Lord of hosts, the peg that was fastened in a secure place will give way, and it will be cut down and fall, and the load that was on it will be cut off, for the Lord has spoken.”</a:t>
            </a:r>
          </a:p>
          <a:p>
            <a:pPr marL="0" indent="0">
              <a:spcBef>
                <a:spcPts val="0"/>
              </a:spcBef>
              <a:buNone/>
            </a:pPr>
            <a:endParaRPr lang="en-US" sz="28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33</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0363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p:txBody>
          <a:bodyPr/>
          <a:lstStyle/>
          <a:p>
            <a:r>
              <a:rPr lang="en-US" altLang="en-US" b="1" dirty="0"/>
              <a:t>Conclusion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609601" y="1759350"/>
            <a:ext cx="11125200" cy="4667914"/>
          </a:xfrm>
        </p:spPr>
        <p:txBody>
          <a:bodyPr/>
          <a:lstStyle/>
          <a:p>
            <a:pPr marL="0" indent="0">
              <a:buNone/>
            </a:pPr>
            <a:r>
              <a:rPr lang="en-US" altLang="en-US" sz="2400" dirty="0"/>
              <a:t>In this chapter, we see the people’s attempt to solve their problems with their own devices. We see specific individuals: one who has an inflated sense of self - and another who, although capable, ultimately fails.</a:t>
            </a:r>
          </a:p>
          <a:p>
            <a:pPr marL="0" indent="0" algn="ctr">
              <a:buNone/>
            </a:pPr>
            <a:r>
              <a:rPr lang="en-US" altLang="en-US" sz="2800" b="1" dirty="0"/>
              <a:t>Stop trusting in man!</a:t>
            </a:r>
          </a:p>
          <a:p>
            <a:pPr marL="0" indent="0">
              <a:buNone/>
            </a:pPr>
            <a:r>
              <a:rPr lang="en-US" altLang="en-US" sz="2400" dirty="0"/>
              <a:t>Do we look to our own devices? Or do we seek the God of the universe in prayer and His Word?</a:t>
            </a:r>
          </a:p>
          <a:p>
            <a:pPr marL="400050" lvl="1" indent="0">
              <a:buNone/>
            </a:pPr>
            <a:r>
              <a:rPr lang="en-US" altLang="en-US" sz="2400" dirty="0"/>
              <a:t>“If it is true that God is the Sovereign of the universe, then our first task in a moment of crisis is to be sure that all is clear between him and ourselves. Then other preparations, if necessary, can follow.” – Oswalt</a:t>
            </a:r>
          </a:p>
          <a:p>
            <a:pPr marL="0" indent="0">
              <a:buNone/>
            </a:pPr>
            <a:endParaRPr lang="en-US" altLang="en-US" sz="1100" dirty="0"/>
          </a:p>
          <a:p>
            <a:pPr marL="0" indent="0">
              <a:buNone/>
            </a:pPr>
            <a:r>
              <a:rPr lang="en-US" altLang="en-US" sz="2400" dirty="0"/>
              <a:t>Re: Verse 12 – Are there ways in which we do not take our sin seriously? Is God calling for repentance in areas of our lives?</a:t>
            </a:r>
          </a:p>
          <a:p>
            <a:pPr marL="0" indent="0">
              <a:buNone/>
            </a:pPr>
            <a:endParaRPr lang="en-US" altLang="en-US" dirty="0"/>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34</a:t>
            </a:fld>
            <a:endParaRPr lang="en-US" altLang="en-US"/>
          </a:p>
        </p:txBody>
      </p:sp>
      <p:cxnSp>
        <p:nvCxnSpPr>
          <p:cNvPr id="2" name="Straight Connector 1">
            <a:extLst>
              <a:ext uri="{FF2B5EF4-FFF2-40B4-BE49-F238E27FC236}">
                <a16:creationId xmlns:a16="http://schemas.microsoft.com/office/drawing/2014/main" id="{7D17FCF0-66B6-AEC7-4948-3ABDE410F543}"/>
              </a:ext>
            </a:extLst>
          </p:cNvPr>
          <p:cNvCxnSpPr/>
          <p:nvPr/>
        </p:nvCxnSpPr>
        <p:spPr>
          <a:xfrm>
            <a:off x="762000" y="1590554"/>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1914A4B-80AA-CEF1-2685-3C594E11EF20}"/>
              </a:ext>
            </a:extLst>
          </p:cNvPr>
          <p:cNvSpPr>
            <a:spLocks noGrp="1"/>
          </p:cNvSpPr>
          <p:nvPr>
            <p:ph type="title"/>
          </p:nvPr>
        </p:nvSpPr>
        <p:spPr>
          <a:xfrm>
            <a:off x="635000" y="304800"/>
            <a:ext cx="10972800" cy="1143000"/>
          </a:xfrm>
        </p:spPr>
        <p:txBody>
          <a:bodyPr/>
          <a:lstStyle/>
          <a:p>
            <a:r>
              <a:rPr lang="en-US" altLang="en-US" sz="5400" b="1" dirty="0"/>
              <a:t>Next Meeting – 31 Jan</a:t>
            </a:r>
          </a:p>
        </p:txBody>
      </p:sp>
      <p:sp>
        <p:nvSpPr>
          <p:cNvPr id="3" name="Content Placeholder 2">
            <a:extLst>
              <a:ext uri="{FF2B5EF4-FFF2-40B4-BE49-F238E27FC236}">
                <a16:creationId xmlns:a16="http://schemas.microsoft.com/office/drawing/2014/main" id="{879C6822-6388-F65E-BBE8-4D5CE5E00456}"/>
              </a:ext>
            </a:extLst>
          </p:cNvPr>
          <p:cNvSpPr>
            <a:spLocks noGrp="1"/>
          </p:cNvSpPr>
          <p:nvPr>
            <p:ph idx="1"/>
          </p:nvPr>
        </p:nvSpPr>
        <p:spPr>
          <a:xfrm>
            <a:off x="380144" y="1600200"/>
            <a:ext cx="11476234" cy="4525963"/>
          </a:xfrm>
        </p:spPr>
        <p:txBody>
          <a:bodyPr/>
          <a:lstStyle/>
          <a:p>
            <a:pPr>
              <a:spcBef>
                <a:spcPts val="0"/>
              </a:spcBef>
              <a:spcAft>
                <a:spcPts val="0"/>
              </a:spcAft>
              <a:defRPr/>
            </a:pPr>
            <a:r>
              <a:rPr lang="fr-FR" altLang="en-US" sz="3000" b="1" dirty="0" err="1">
                <a:cs typeface="Arial" panose="020B0604020202020204" pitchFamily="34" charset="0"/>
              </a:rPr>
              <a:t>Review</a:t>
            </a:r>
            <a:r>
              <a:rPr lang="fr-FR" altLang="en-US" sz="3000" b="1" dirty="0">
                <a:cs typeface="Arial" panose="020B0604020202020204" pitchFamily="34" charset="0"/>
              </a:rPr>
              <a:t>:</a:t>
            </a:r>
          </a:p>
          <a:p>
            <a:pPr marL="342900" indent="-342900">
              <a:spcBef>
                <a:spcPts val="0"/>
              </a:spcBef>
              <a:spcAft>
                <a:spcPts val="0"/>
              </a:spcAft>
              <a:defRPr/>
            </a:pPr>
            <a:r>
              <a:rPr lang="en-US" altLang="en-US" b="1" dirty="0">
                <a:cs typeface="Arial" panose="020B0604020202020204" pitchFamily="34" charset="0"/>
              </a:rPr>
              <a:t>Isaiah 22, An Oracle Concerning Jerusalem</a:t>
            </a:r>
          </a:p>
          <a:p>
            <a:pPr marL="342900" indent="-342900">
              <a:spcBef>
                <a:spcPts val="0"/>
              </a:spcBef>
              <a:spcAft>
                <a:spcPts val="0"/>
              </a:spcAft>
              <a:defRPr/>
            </a:pPr>
            <a:r>
              <a:rPr lang="en-US" altLang="en-US" b="1" dirty="0">
                <a:cs typeface="Arial" panose="020B0604020202020204" pitchFamily="34" charset="0"/>
              </a:rPr>
              <a:t>Memory Verse: Proverbs 29:18</a:t>
            </a:r>
          </a:p>
          <a:p>
            <a:pPr marL="342900" indent="-342900">
              <a:spcBef>
                <a:spcPts val="0"/>
              </a:spcBef>
              <a:spcAft>
                <a:spcPts val="0"/>
              </a:spcAft>
              <a:defRPr/>
            </a:pPr>
            <a:r>
              <a:rPr lang="en-US" altLang="en-US" b="1" i="1" dirty="0">
                <a:cs typeface="Arial" panose="020B0604020202020204" pitchFamily="34" charset="0"/>
              </a:rPr>
              <a:t>Dr. Constable’s Notes, 2022 Ed., pp.144-151; </a:t>
            </a:r>
            <a:r>
              <a:rPr lang="en-US" altLang="en-US" b="1" i="1" dirty="0" err="1">
                <a:cs typeface="Arial" panose="020B0604020202020204" pitchFamily="34" charset="0"/>
              </a:rPr>
              <a:t>Motyer</a:t>
            </a:r>
            <a:r>
              <a:rPr lang="en-US" altLang="en-US" b="1" i="1" dirty="0">
                <a:cs typeface="Arial" panose="020B0604020202020204" pitchFamily="34" charset="0"/>
              </a:rPr>
              <a:t>, pp.179-189.</a:t>
            </a:r>
          </a:p>
          <a:p>
            <a:pPr marL="0" indent="0">
              <a:spcBef>
                <a:spcPts val="0"/>
              </a:spcBef>
              <a:spcAft>
                <a:spcPts val="0"/>
              </a:spcAft>
              <a:buNone/>
              <a:defRPr/>
            </a:pPr>
            <a:endParaRPr lang="fr-FR" altLang="en-US" sz="3000" b="1" dirty="0">
              <a:cs typeface="Arial" panose="020B0604020202020204" pitchFamily="34" charset="0"/>
            </a:endParaRPr>
          </a:p>
          <a:p>
            <a:pPr>
              <a:spcBef>
                <a:spcPts val="0"/>
              </a:spcBef>
              <a:spcAft>
                <a:spcPts val="0"/>
              </a:spcAft>
              <a:defRPr/>
            </a:pPr>
            <a:r>
              <a:rPr lang="fr-FR" altLang="en-US" sz="3000" b="1" dirty="0" err="1">
                <a:cs typeface="Arial" panose="020B0604020202020204" pitchFamily="34" charset="0"/>
              </a:rPr>
              <a:t>Study</a:t>
            </a:r>
            <a:r>
              <a:rPr lang="fr-FR" altLang="en-US" sz="3000" b="1" dirty="0">
                <a:cs typeface="Arial" panose="020B0604020202020204" pitchFamily="34" charset="0"/>
              </a:rPr>
              <a:t>:</a:t>
            </a:r>
          </a:p>
          <a:p>
            <a:pPr>
              <a:spcBef>
                <a:spcPts val="0"/>
              </a:spcBef>
              <a:spcAft>
                <a:spcPts val="0"/>
              </a:spcAft>
              <a:defRPr/>
            </a:pPr>
            <a:r>
              <a:rPr lang="fr-FR" altLang="en-US" b="1" dirty="0" err="1">
                <a:cs typeface="Arial" panose="020B0604020202020204" pitchFamily="34" charset="0"/>
              </a:rPr>
              <a:t>Isaiah</a:t>
            </a:r>
            <a:r>
              <a:rPr lang="fr-FR" altLang="en-US" b="1" dirty="0">
                <a:cs typeface="Arial" panose="020B0604020202020204" pitchFamily="34" charset="0"/>
              </a:rPr>
              <a:t> 23 - An Oracle </a:t>
            </a:r>
            <a:r>
              <a:rPr lang="fr-FR" altLang="en-US" b="1" dirty="0" err="1">
                <a:cs typeface="Arial" panose="020B0604020202020204" pitchFamily="34" charset="0"/>
              </a:rPr>
              <a:t>Concerning</a:t>
            </a:r>
            <a:r>
              <a:rPr lang="fr-FR" altLang="en-US" b="1" dirty="0">
                <a:cs typeface="Arial" panose="020B0604020202020204" pitchFamily="34" charset="0"/>
              </a:rPr>
              <a:t> </a:t>
            </a:r>
            <a:r>
              <a:rPr lang="fr-FR" altLang="en-US" b="1" dirty="0" err="1">
                <a:cs typeface="Arial" panose="020B0604020202020204" pitchFamily="34" charset="0"/>
              </a:rPr>
              <a:t>Tyre</a:t>
            </a:r>
            <a:r>
              <a:rPr lang="fr-FR" altLang="en-US" b="1" dirty="0">
                <a:cs typeface="Arial" panose="020B0604020202020204" pitchFamily="34" charset="0"/>
              </a:rPr>
              <a:t> and Sidon</a:t>
            </a:r>
          </a:p>
          <a:p>
            <a:pPr>
              <a:spcBef>
                <a:spcPts val="0"/>
              </a:spcBef>
              <a:spcAft>
                <a:spcPts val="0"/>
              </a:spcAft>
              <a:defRPr/>
            </a:pPr>
            <a:r>
              <a:rPr lang="fr-FR" altLang="en-US" b="1" dirty="0">
                <a:cs typeface="Arial" panose="020B0604020202020204" pitchFamily="34" charset="0"/>
              </a:rPr>
              <a:t>Memory Verse: Romans 3:23</a:t>
            </a:r>
          </a:p>
          <a:p>
            <a:pPr>
              <a:spcBef>
                <a:spcPts val="0"/>
              </a:spcBef>
              <a:spcAft>
                <a:spcPts val="0"/>
              </a:spcAft>
              <a:defRPr/>
            </a:pPr>
            <a:r>
              <a:rPr lang="fr-FR" altLang="en-US" b="1" i="1" dirty="0">
                <a:cs typeface="Arial" panose="020B0604020202020204" pitchFamily="34" charset="0"/>
              </a:rPr>
              <a:t>Dr. </a:t>
            </a:r>
            <a:r>
              <a:rPr lang="fr-FR" altLang="en-US" b="1" i="1" dirty="0" err="1">
                <a:cs typeface="Arial" panose="020B0604020202020204" pitchFamily="34" charset="0"/>
              </a:rPr>
              <a:t>Constable’s</a:t>
            </a:r>
            <a:r>
              <a:rPr lang="fr-FR" altLang="en-US" b="1" i="1" dirty="0">
                <a:cs typeface="Arial" panose="020B0604020202020204" pitchFamily="34" charset="0"/>
              </a:rPr>
              <a:t> Notes, 2022 Ed., pp.151-156; </a:t>
            </a:r>
            <a:r>
              <a:rPr lang="fr-FR" altLang="en-US" b="1" i="1" dirty="0" err="1">
                <a:cs typeface="Arial" panose="020B0604020202020204" pitchFamily="34" charset="0"/>
              </a:rPr>
              <a:t>Motyer</a:t>
            </a:r>
            <a:r>
              <a:rPr lang="fr-FR" altLang="en-US" b="1" i="1" dirty="0">
                <a:cs typeface="Arial" panose="020B0604020202020204" pitchFamily="34" charset="0"/>
              </a:rPr>
              <a:t>, pp. 189-194</a:t>
            </a:r>
          </a:p>
          <a:p>
            <a:pPr>
              <a:spcBef>
                <a:spcPts val="0"/>
              </a:spcBef>
              <a:spcAft>
                <a:spcPts val="0"/>
              </a:spcAft>
              <a:defRPr/>
            </a:pPr>
            <a:r>
              <a:rPr lang="fr-FR" altLang="en-US" b="1" dirty="0" err="1">
                <a:cs typeface="Arial" panose="020B0604020202020204" pitchFamily="34" charset="0"/>
              </a:rPr>
              <a:t>Refreshment</a:t>
            </a:r>
            <a:r>
              <a:rPr lang="fr-FR" altLang="en-US" b="1" dirty="0">
                <a:cs typeface="Arial" panose="020B0604020202020204" pitchFamily="34" charset="0"/>
              </a:rPr>
              <a:t> Host: Group F</a:t>
            </a:r>
          </a:p>
        </p:txBody>
      </p:sp>
      <p:sp>
        <p:nvSpPr>
          <p:cNvPr id="64517" name="Slide Number Placeholder 5">
            <a:extLst>
              <a:ext uri="{FF2B5EF4-FFF2-40B4-BE49-F238E27FC236}">
                <a16:creationId xmlns:a16="http://schemas.microsoft.com/office/drawing/2014/main" id="{14FF552B-0FBB-D60E-D9D4-70A5AAD7A5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D8E948-26DC-4F2E-822F-C296E317BD7A}" type="slidenum">
              <a:rPr lang="en-US" altLang="en-US" smtClean="0"/>
              <a:pPr/>
              <a:t>35</a:t>
            </a:fld>
            <a:endParaRPr lang="en-US" altLang="en-US"/>
          </a:p>
        </p:txBody>
      </p:sp>
      <p:cxnSp>
        <p:nvCxnSpPr>
          <p:cNvPr id="2" name="Straight Connector 1">
            <a:extLst>
              <a:ext uri="{FF2B5EF4-FFF2-40B4-BE49-F238E27FC236}">
                <a16:creationId xmlns:a16="http://schemas.microsoft.com/office/drawing/2014/main" id="{9B3D9662-FCEE-CA87-CAC8-792E1A7F5282}"/>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5E1545-6696-9C2D-E858-625AE662CB00}"/>
              </a:ext>
            </a:extLst>
          </p:cNvPr>
          <p:cNvSpPr>
            <a:spLocks noGrp="1"/>
          </p:cNvSpPr>
          <p:nvPr>
            <p:ph type="title"/>
          </p:nvPr>
        </p:nvSpPr>
        <p:spPr/>
        <p:txBody>
          <a:bodyPr/>
          <a:lstStyle/>
          <a:p>
            <a:r>
              <a:rPr lang="en-US" altLang="en-US" b="1"/>
              <a:t>Discussion &amp; Application</a:t>
            </a:r>
            <a:endParaRPr lang="en-US" altLang="en-US"/>
          </a:p>
        </p:txBody>
      </p:sp>
      <p:sp>
        <p:nvSpPr>
          <p:cNvPr id="38915" name="Content Placeholder 2">
            <a:extLst>
              <a:ext uri="{FF2B5EF4-FFF2-40B4-BE49-F238E27FC236}">
                <a16:creationId xmlns:a16="http://schemas.microsoft.com/office/drawing/2014/main" id="{B06BEA39-E086-2C75-54B1-F25DF327126C}"/>
              </a:ext>
            </a:extLst>
          </p:cNvPr>
          <p:cNvSpPr>
            <a:spLocks noGrp="1"/>
          </p:cNvSpPr>
          <p:nvPr>
            <p:ph idx="1"/>
          </p:nvPr>
        </p:nvSpPr>
        <p:spPr>
          <a:xfrm>
            <a:off x="410967" y="1799859"/>
            <a:ext cx="11414588" cy="4525962"/>
          </a:xfrm>
        </p:spPr>
        <p:txBody>
          <a:bodyPr anchor="ctr"/>
          <a:lstStyle/>
          <a:p>
            <a:r>
              <a:rPr lang="en-US" sz="2800" dirty="0"/>
              <a:t>After addressing oracles of judgment to many surrounding nations, what surprises you about Isaiah turning to address Judah and Jerusalem?</a:t>
            </a:r>
            <a:endParaRPr lang="en-US" sz="2400" dirty="0"/>
          </a:p>
          <a:p>
            <a:r>
              <a:rPr lang="en-US" sz="2800" dirty="0"/>
              <a:t>Isaiah is talking about some future events. What time-frame is he discussing and how do you know?</a:t>
            </a:r>
            <a:endParaRPr lang="en-US" sz="2400" dirty="0"/>
          </a:p>
          <a:p>
            <a:r>
              <a:rPr lang="en-US" sz="2800" dirty="0"/>
              <a:t>Where are the people’s minds and hearts in this chapter? What does Isaiah see as the proper attitude of the people and why? What is Isaiah’s attitude?</a:t>
            </a:r>
            <a:endParaRPr lang="en-US" sz="2400" dirty="0"/>
          </a:p>
          <a:p>
            <a:r>
              <a:rPr lang="en-US" sz="2800" dirty="0"/>
              <a:t>What does verse 8 mean when it says, “And He removed the defense of Judah”?</a:t>
            </a:r>
            <a:endParaRPr lang="en-US" altLang="en-US" sz="2400" b="1" dirty="0">
              <a:ea typeface="Calibri" panose="020F0502020204030204" pitchFamily="34" charset="0"/>
              <a:cs typeface="Times New Roman" panose="02020603050405020304" pitchFamily="18" charset="0"/>
            </a:endParaRPr>
          </a:p>
        </p:txBody>
      </p:sp>
      <p:sp>
        <p:nvSpPr>
          <p:cNvPr id="65541" name="Slide Number Placeholder 5">
            <a:extLst>
              <a:ext uri="{FF2B5EF4-FFF2-40B4-BE49-F238E27FC236}">
                <a16:creationId xmlns:a16="http://schemas.microsoft.com/office/drawing/2014/main" id="{AC89848A-DA65-719C-F164-2BB12D198E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EDB36E-662D-48B5-9F04-9B96A59D9657}" type="slidenum">
              <a:rPr lang="en-US" altLang="en-US" smtClean="0"/>
              <a:pPr/>
              <a:t>36</a:t>
            </a:fld>
            <a:endParaRPr lang="en-US" altLang="en-US"/>
          </a:p>
        </p:txBody>
      </p:sp>
      <p:sp>
        <p:nvSpPr>
          <p:cNvPr id="65542" name="TextBox 7">
            <a:extLst>
              <a:ext uri="{FF2B5EF4-FFF2-40B4-BE49-F238E27FC236}">
                <a16:creationId xmlns:a16="http://schemas.microsoft.com/office/drawing/2014/main" id="{28CD31AF-CD34-4C5E-5F19-93BF67F28DA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srgbClr val="0000FF"/>
                </a:solidFill>
              </a:rPr>
              <a:t>1</a:t>
            </a:r>
            <a:r>
              <a:rPr lang="en-US" altLang="en-US" b="1"/>
              <a:t> of 2</a:t>
            </a:r>
          </a:p>
        </p:txBody>
      </p:sp>
      <p:cxnSp>
        <p:nvCxnSpPr>
          <p:cNvPr id="2" name="Straight Connector 1">
            <a:extLst>
              <a:ext uri="{FF2B5EF4-FFF2-40B4-BE49-F238E27FC236}">
                <a16:creationId xmlns:a16="http://schemas.microsoft.com/office/drawing/2014/main" id="{B565F9C5-534B-964C-64A1-1CBDBB5CD2B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fade">
                                      <p:cBhvr>
                                        <p:cTn id="16" dur="500"/>
                                        <p:tgtEl>
                                          <p:spTgt spid="389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62"/>
                                        </p:tgtEl>
                                        <p:attrNameLst>
                                          <p:attrName>style.visibility</p:attrName>
                                        </p:attrNameLst>
                                      </p:cBhvr>
                                      <p:to>
                                        <p:strVal val="visible"/>
                                      </p:to>
                                    </p:set>
                                    <p:animEffect transition="in" filter="fade">
                                      <p:cBhvr>
                                        <p:cTn id="19"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0FBDF2A-6810-9802-B869-50B78F2892EA}"/>
              </a:ext>
            </a:extLst>
          </p:cNvPr>
          <p:cNvSpPr>
            <a:spLocks noGrp="1"/>
          </p:cNvSpPr>
          <p:nvPr>
            <p:ph type="title"/>
          </p:nvPr>
        </p:nvSpPr>
        <p:spPr/>
        <p:txBody>
          <a:bodyPr/>
          <a:lstStyle/>
          <a:p>
            <a:r>
              <a:rPr lang="en-US" altLang="en-US" b="1"/>
              <a:t>Discussion &amp; Application</a:t>
            </a:r>
            <a:endParaRPr lang="en-US" altLang="en-US"/>
          </a:p>
        </p:txBody>
      </p:sp>
      <p:sp>
        <p:nvSpPr>
          <p:cNvPr id="38915" name="Content Placeholder 2">
            <a:extLst>
              <a:ext uri="{FF2B5EF4-FFF2-40B4-BE49-F238E27FC236}">
                <a16:creationId xmlns:a16="http://schemas.microsoft.com/office/drawing/2014/main" id="{7FC6C63E-9822-3678-7E5C-2C92901D203D}"/>
              </a:ext>
            </a:extLst>
          </p:cNvPr>
          <p:cNvSpPr>
            <a:spLocks noGrp="1"/>
          </p:cNvSpPr>
          <p:nvPr>
            <p:ph idx="1"/>
          </p:nvPr>
        </p:nvSpPr>
        <p:spPr>
          <a:xfrm>
            <a:off x="609600" y="1665288"/>
            <a:ext cx="10972800" cy="4525962"/>
          </a:xfrm>
        </p:spPr>
        <p:txBody>
          <a:bodyPr/>
          <a:lstStyle/>
          <a:p>
            <a:r>
              <a:rPr lang="en-US" sz="2800" dirty="0"/>
              <a:t>What verses or messages from earlier in Isaiah would be relevant to Judah and Jerusalem in the time Isaiah foresees?</a:t>
            </a:r>
            <a:endParaRPr lang="en-US" sz="2400" dirty="0"/>
          </a:p>
          <a:p>
            <a:r>
              <a:rPr lang="en-US" sz="2800" dirty="0"/>
              <a:t>Verse 14 says “Surely this iniquity shall not be forgiven you Until you die.” What was their unforgiveable sin? How should they have corrected it?</a:t>
            </a:r>
            <a:endParaRPr lang="en-US" sz="2400" dirty="0"/>
          </a:p>
          <a:p>
            <a:r>
              <a:rPr lang="en-US" sz="2800" dirty="0"/>
              <a:t>Why would Isaiah turn from talking about the affairs of the nation to talking about two specific individuals, Shebna and Eliakim? How to they relation to the national message?</a:t>
            </a:r>
            <a:endParaRPr lang="en-US" sz="2400" dirty="0"/>
          </a:p>
          <a:p>
            <a:r>
              <a:rPr lang="en-US" sz="2800" dirty="0"/>
              <a:t>How does this chapter contrast salvation by works to salvation by faith?</a:t>
            </a:r>
            <a:endParaRPr lang="en-US" sz="2400" dirty="0"/>
          </a:p>
        </p:txBody>
      </p:sp>
      <p:sp>
        <p:nvSpPr>
          <p:cNvPr id="66565" name="Slide Number Placeholder 5">
            <a:extLst>
              <a:ext uri="{FF2B5EF4-FFF2-40B4-BE49-F238E27FC236}">
                <a16:creationId xmlns:a16="http://schemas.microsoft.com/office/drawing/2014/main" id="{A31E80F1-A974-3CF9-2B54-30E07C54E6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90056C-4CD8-45D3-A5B5-15E648A72684}" type="slidenum">
              <a:rPr lang="en-US" altLang="en-US" smtClean="0"/>
              <a:pPr/>
              <a:t>37</a:t>
            </a:fld>
            <a:endParaRPr lang="en-US" altLang="en-US"/>
          </a:p>
        </p:txBody>
      </p:sp>
      <p:sp>
        <p:nvSpPr>
          <p:cNvPr id="66566" name="TextBox 7">
            <a:extLst>
              <a:ext uri="{FF2B5EF4-FFF2-40B4-BE49-F238E27FC236}">
                <a16:creationId xmlns:a16="http://schemas.microsoft.com/office/drawing/2014/main" id="{00F7E9E5-9A51-C0E2-0B78-2E77A694A6B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a:solidFill>
                  <a:srgbClr val="0000FF"/>
                </a:solidFill>
              </a:rPr>
              <a:t>2</a:t>
            </a:r>
            <a:r>
              <a:rPr lang="en-US" altLang="en-US" b="1"/>
              <a:t> of 2</a:t>
            </a:r>
          </a:p>
        </p:txBody>
      </p:sp>
      <p:cxnSp>
        <p:nvCxnSpPr>
          <p:cNvPr id="2" name="Straight Connector 1">
            <a:extLst>
              <a:ext uri="{FF2B5EF4-FFF2-40B4-BE49-F238E27FC236}">
                <a16:creationId xmlns:a16="http://schemas.microsoft.com/office/drawing/2014/main" id="{82063EB9-DDE4-B22E-1ABC-8C2408DCEF18}"/>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500"/>
                                        <p:tgtEl>
                                          <p:spTgt spid="3891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fade">
                                      <p:cBhvr>
                                        <p:cTn id="13" dur="500"/>
                                        <p:tgtEl>
                                          <p:spTgt spid="3891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fade">
                                      <p:cBhvr>
                                        <p:cTn id="16" dur="500"/>
                                        <p:tgtEl>
                                          <p:spTgt spid="3891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62"/>
                                        </p:tgtEl>
                                        <p:attrNameLst>
                                          <p:attrName>style.visibility</p:attrName>
                                        </p:attrNameLst>
                                      </p:cBhvr>
                                      <p:to>
                                        <p:strVal val="visible"/>
                                      </p:to>
                                    </p:set>
                                    <p:animEffect transition="in" filter="fade">
                                      <p:cBhvr>
                                        <p:cTn id="19"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89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p:txBody>
          <a:bodyPr/>
          <a:lstStyle/>
          <a:p>
            <a:r>
              <a:rPr lang="en-US" altLang="en-US" sz="5400" b="1"/>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08013" y="2087563"/>
            <a:ext cx="10972800" cy="4525962"/>
          </a:xfrm>
        </p:spPr>
        <p:txBody>
          <a:bodyPr/>
          <a:lstStyle/>
          <a:p>
            <a:pPr algn="ctr" eaLnBrk="1" hangingPunct="1">
              <a:lnSpc>
                <a:spcPct val="200000"/>
              </a:lnSpc>
            </a:pPr>
            <a:r>
              <a:rPr lang="en-US" altLang="en-US" sz="5400" b="1" dirty="0"/>
              <a:t>Benediction </a:t>
            </a:r>
          </a:p>
          <a:p>
            <a:pPr algn="ctr" eaLnBrk="1" hangingPunct="1">
              <a:lnSpc>
                <a:spcPct val="200000"/>
              </a:lnSpc>
            </a:pPr>
            <a:r>
              <a:rPr lang="en-US" altLang="en-US" sz="5400" b="1" dirty="0"/>
              <a:t>Small Groups</a:t>
            </a:r>
          </a:p>
        </p:txBody>
      </p:sp>
      <p:sp>
        <p:nvSpPr>
          <p:cNvPr id="4" name="Date Placeholder 3">
            <a:extLst>
              <a:ext uri="{FF2B5EF4-FFF2-40B4-BE49-F238E27FC236}">
                <a16:creationId xmlns:a16="http://schemas.microsoft.com/office/drawing/2014/main" id="{DEDCF253-448D-BEEC-64BF-58F80732CD86}"/>
              </a:ext>
            </a:extLst>
          </p:cNvPr>
          <p:cNvSpPr>
            <a:spLocks noGrp="1"/>
          </p:cNvSpPr>
          <p:nvPr>
            <p:ph type="dt" sz="quarter" idx="10"/>
          </p:nvPr>
        </p:nvSpPr>
        <p:spPr/>
        <p:txBody>
          <a:bodyPr/>
          <a:lstStyle/>
          <a:p>
            <a:pPr>
              <a:defRPr/>
            </a:pPr>
            <a:r>
              <a:rPr lang="en-US"/>
              <a:t>November 15, 2022</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38</a:t>
            </a:fld>
            <a:endParaRPr lang="en-US" altLang="en-US"/>
          </a:p>
        </p:txBody>
      </p:sp>
      <p:cxnSp>
        <p:nvCxnSpPr>
          <p:cNvPr id="2" name="Straight Connector 1">
            <a:extLst>
              <a:ext uri="{FF2B5EF4-FFF2-40B4-BE49-F238E27FC236}">
                <a16:creationId xmlns:a16="http://schemas.microsoft.com/office/drawing/2014/main" id="{26138EC9-7AFF-861D-743F-9EB85BBED52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DCB4D-E5FA-B9AD-6042-07ACA517CEF0}"/>
              </a:ext>
            </a:extLst>
          </p:cNvPr>
          <p:cNvSpPr>
            <a:spLocks noGrp="1"/>
          </p:cNvSpPr>
          <p:nvPr>
            <p:ph type="dt" sz="quarter" idx="10"/>
          </p:nvPr>
        </p:nvSpPr>
        <p:spPr/>
        <p:txBody>
          <a:bodyPr/>
          <a:lstStyle/>
          <a:p>
            <a:pPr>
              <a:defRPr/>
            </a:pPr>
            <a:r>
              <a:rPr lang="en-US"/>
              <a:t>November 8, 2022</a:t>
            </a:r>
          </a:p>
        </p:txBody>
      </p:sp>
      <p:sp>
        <p:nvSpPr>
          <p:cNvPr id="3" name="Footer Placeholder 2">
            <a:extLst>
              <a:ext uri="{FF2B5EF4-FFF2-40B4-BE49-F238E27FC236}">
                <a16:creationId xmlns:a16="http://schemas.microsoft.com/office/drawing/2014/main" id="{CC9D5232-D519-DEA5-833B-12ADD2E55800}"/>
              </a:ext>
            </a:extLst>
          </p:cNvPr>
          <p:cNvSpPr>
            <a:spLocks noGrp="1"/>
          </p:cNvSpPr>
          <p:nvPr>
            <p:ph type="ftr" sz="quarter" idx="11"/>
          </p:nvPr>
        </p:nvSpPr>
        <p:spPr/>
        <p:txBody>
          <a:bodyPr/>
          <a:lstStyle/>
          <a:p>
            <a:pPr>
              <a:defRPr/>
            </a:pPr>
            <a:r>
              <a:rPr lang="en-US"/>
              <a:t>For Unto Us A Child Is Born</a:t>
            </a:r>
          </a:p>
        </p:txBody>
      </p:sp>
      <p:sp>
        <p:nvSpPr>
          <p:cNvPr id="68612" name="Slide Number Placeholder 3">
            <a:extLst>
              <a:ext uri="{FF2B5EF4-FFF2-40B4-BE49-F238E27FC236}">
                <a16:creationId xmlns:a16="http://schemas.microsoft.com/office/drawing/2014/main" id="{7A29EE53-234E-3E41-A433-1DEB1318E0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C7DA9C-66AC-422C-8681-7830B2DE6F25}" type="slidenum">
              <a:rPr lang="en-US" altLang="en-US" smtClean="0"/>
              <a:pPr/>
              <a:t>39</a:t>
            </a:fld>
            <a:endParaRPr lang="en-US" altLang="en-US"/>
          </a:p>
        </p:txBody>
      </p:sp>
      <p:sp>
        <p:nvSpPr>
          <p:cNvPr id="5" name="Rectangle 4">
            <a:extLst>
              <a:ext uri="{FF2B5EF4-FFF2-40B4-BE49-F238E27FC236}">
                <a16:creationId xmlns:a16="http://schemas.microsoft.com/office/drawing/2014/main" id="{037CBB7A-6B19-EAE6-6018-B2DDDA8EBE9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Great is Thy Faithfulness</a:t>
            </a:r>
            <a:br>
              <a:rPr lang="en-US" altLang="en-US" b="1" dirty="0"/>
            </a:br>
            <a:r>
              <a:rPr lang="en-US" altLang="en-US" sz="2200" b="1" dirty="0"/>
              <a:t>2 of 6</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b="1" dirty="0"/>
              <a:t>Great is Thy faithfulness</a:t>
            </a:r>
            <a:br>
              <a:rPr lang="en-US" sz="7200" b="1" dirty="0"/>
            </a:br>
            <a:r>
              <a:rPr lang="en-US" sz="4000" b="1" dirty="0"/>
              <a:t>Great is Thy faithfulness</a:t>
            </a:r>
            <a:br>
              <a:rPr lang="en-US" sz="7200" b="1" dirty="0"/>
            </a:br>
            <a:r>
              <a:rPr lang="en-US" sz="4000" b="1" dirty="0"/>
              <a:t>Morning by morning</a:t>
            </a:r>
            <a:br>
              <a:rPr lang="en-US" sz="7200" b="1" dirty="0"/>
            </a:br>
            <a:r>
              <a:rPr lang="en-US" sz="4000" b="1" dirty="0"/>
              <a:t>New mercies I see</a:t>
            </a:r>
            <a:br>
              <a:rPr lang="en-US" sz="7200" b="1" dirty="0"/>
            </a:br>
            <a:r>
              <a:rPr lang="en-US" sz="4000" b="1" dirty="0"/>
              <a:t>All I have needed</a:t>
            </a:r>
            <a:br>
              <a:rPr lang="en-US" sz="7200" b="1" dirty="0"/>
            </a:br>
            <a:r>
              <a:rPr lang="en-US" sz="4000" b="1" dirty="0"/>
              <a:t>Thy hand hath provided</a:t>
            </a:r>
            <a:br>
              <a:rPr lang="en-US" sz="7200" b="1" dirty="0"/>
            </a:br>
            <a:r>
              <a:rPr lang="en-US" sz="4000" b="1" dirty="0"/>
              <a:t>Great is Thy faithfulness</a:t>
            </a:r>
            <a:br>
              <a:rPr lang="en-US" sz="7200" b="1" dirty="0"/>
            </a:br>
            <a:r>
              <a:rPr lang="en-US" sz="4000" b="1" dirty="0"/>
              <a:t>Lord unto me</a:t>
            </a:r>
            <a:endParaRPr lang="en-US" altLang="en-US" sz="72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4</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366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Great is Thy Faithfulness</a:t>
            </a:r>
            <a:br>
              <a:rPr lang="en-US" altLang="en-US" b="1" dirty="0"/>
            </a:br>
            <a:r>
              <a:rPr lang="en-US" altLang="en-US" sz="2200" b="1" dirty="0"/>
              <a:t>3 of 6</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b="1" dirty="0"/>
              <a:t>Summer and winter</a:t>
            </a:r>
            <a:br>
              <a:rPr lang="en-US" sz="7200" b="1" dirty="0"/>
            </a:br>
            <a:r>
              <a:rPr lang="en-US" sz="4000" b="1" dirty="0"/>
              <a:t>And springtime and harvest</a:t>
            </a:r>
            <a:br>
              <a:rPr lang="en-US" sz="7200" b="1" dirty="0"/>
            </a:br>
            <a:r>
              <a:rPr lang="en-US" sz="4000" b="1" dirty="0"/>
              <a:t>Sun moon and stars</a:t>
            </a:r>
            <a:br>
              <a:rPr lang="en-US" sz="7200" b="1" dirty="0"/>
            </a:br>
            <a:r>
              <a:rPr lang="en-US" sz="4000" b="1" dirty="0"/>
              <a:t>In their courses above</a:t>
            </a:r>
            <a:br>
              <a:rPr lang="en-US" sz="7200" b="1" dirty="0"/>
            </a:br>
            <a:r>
              <a:rPr lang="en-US" sz="4000" b="1" dirty="0"/>
              <a:t>Join with all nature</a:t>
            </a:r>
            <a:br>
              <a:rPr lang="en-US" sz="7200" b="1" dirty="0"/>
            </a:br>
            <a:r>
              <a:rPr lang="en-US" sz="4000" b="1" dirty="0"/>
              <a:t>In manifold witness</a:t>
            </a:r>
            <a:br>
              <a:rPr lang="en-US" sz="7200" b="1" dirty="0"/>
            </a:br>
            <a:r>
              <a:rPr lang="en-US" sz="4000" b="1" dirty="0"/>
              <a:t>To Thy great faithfulness</a:t>
            </a:r>
            <a:br>
              <a:rPr lang="en-US" sz="7200" b="1" dirty="0"/>
            </a:br>
            <a:r>
              <a:rPr lang="en-US" sz="4000" b="1" dirty="0"/>
              <a:t>Mercy and love</a:t>
            </a:r>
            <a:endParaRPr lang="en-US" altLang="en-US" sz="72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5</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42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Great is Thy Faithfulness</a:t>
            </a:r>
            <a:br>
              <a:rPr lang="en-US" altLang="en-US" b="1" dirty="0"/>
            </a:br>
            <a:r>
              <a:rPr lang="en-US" altLang="en-US" sz="2200" b="1" dirty="0"/>
              <a:t>4 of 6</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b="1" dirty="0"/>
              <a:t>Great is Thy faithfulness</a:t>
            </a:r>
            <a:br>
              <a:rPr lang="en-US" sz="7200" b="1" dirty="0"/>
            </a:br>
            <a:r>
              <a:rPr lang="en-US" sz="4000" b="1" dirty="0"/>
              <a:t>Great is Thy faithfulness</a:t>
            </a:r>
            <a:br>
              <a:rPr lang="en-US" sz="7200" b="1" dirty="0"/>
            </a:br>
            <a:r>
              <a:rPr lang="en-US" sz="4000" b="1" dirty="0"/>
              <a:t>Morning by morning</a:t>
            </a:r>
            <a:br>
              <a:rPr lang="en-US" sz="7200" b="1" dirty="0"/>
            </a:br>
            <a:r>
              <a:rPr lang="en-US" sz="4000" b="1" dirty="0"/>
              <a:t>New mercies I see</a:t>
            </a:r>
            <a:br>
              <a:rPr lang="en-US" sz="7200" b="1" dirty="0"/>
            </a:br>
            <a:r>
              <a:rPr lang="en-US" sz="4000" b="1" dirty="0"/>
              <a:t>All I have needed</a:t>
            </a:r>
            <a:br>
              <a:rPr lang="en-US" sz="7200" b="1" dirty="0"/>
            </a:br>
            <a:r>
              <a:rPr lang="en-US" sz="4000" b="1" dirty="0"/>
              <a:t>Thy hand hath provided</a:t>
            </a:r>
            <a:br>
              <a:rPr lang="en-US" sz="7200" b="1" dirty="0"/>
            </a:br>
            <a:r>
              <a:rPr lang="en-US" sz="4000" b="1" dirty="0"/>
              <a:t>Great is Thy faithfulness</a:t>
            </a:r>
            <a:br>
              <a:rPr lang="en-US" sz="7200" b="1" dirty="0"/>
            </a:br>
            <a:r>
              <a:rPr lang="en-US" sz="4000" b="1" dirty="0"/>
              <a:t>Lord unto me</a:t>
            </a:r>
            <a:endParaRPr lang="en-US" altLang="en-US" sz="72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6</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2345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Great is Thy Faithfulness</a:t>
            </a:r>
            <a:br>
              <a:rPr lang="en-US" altLang="en-US" b="1" dirty="0"/>
            </a:br>
            <a:r>
              <a:rPr lang="en-US" altLang="en-US" sz="2200" b="1" dirty="0"/>
              <a:t>5 of 6</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b="1" dirty="0"/>
              <a:t>Pardon for sin</a:t>
            </a:r>
          </a:p>
          <a:p>
            <a:pPr marL="0" indent="0" algn="ctr">
              <a:spcBef>
                <a:spcPct val="0"/>
              </a:spcBef>
              <a:buNone/>
            </a:pPr>
            <a:r>
              <a:rPr lang="en-US" sz="4000" b="1" dirty="0"/>
              <a:t>And a peace that </a:t>
            </a:r>
            <a:r>
              <a:rPr lang="en-US" sz="4000" b="1" dirty="0" err="1"/>
              <a:t>endureth</a:t>
            </a:r>
            <a:br>
              <a:rPr lang="en-US" sz="7200" b="1" dirty="0"/>
            </a:br>
            <a:r>
              <a:rPr lang="en-US" sz="4000" b="1" dirty="0"/>
              <a:t>Thy own dear presence</a:t>
            </a:r>
            <a:br>
              <a:rPr lang="en-US" sz="7200" b="1" dirty="0"/>
            </a:br>
            <a:r>
              <a:rPr lang="en-US" sz="4000" b="1" dirty="0"/>
              <a:t>To cheer and to guide</a:t>
            </a:r>
            <a:br>
              <a:rPr lang="en-US" sz="7200" b="1" dirty="0"/>
            </a:br>
            <a:r>
              <a:rPr lang="en-US" sz="4000" b="1" dirty="0"/>
              <a:t>Strength for today</a:t>
            </a:r>
            <a:br>
              <a:rPr lang="en-US" sz="7200" b="1" dirty="0"/>
            </a:br>
            <a:r>
              <a:rPr lang="en-US" sz="4000" b="1" dirty="0"/>
              <a:t>And bright hope for tomorrow</a:t>
            </a:r>
            <a:br>
              <a:rPr lang="en-US" sz="7200" b="1" dirty="0"/>
            </a:br>
            <a:r>
              <a:rPr lang="en-US" sz="4000" b="1" dirty="0"/>
              <a:t>Blessings all mine</a:t>
            </a:r>
            <a:br>
              <a:rPr lang="en-US" sz="7200" b="1" dirty="0"/>
            </a:br>
            <a:r>
              <a:rPr lang="en-US" sz="4000" b="1" dirty="0"/>
              <a:t>With ten thousand beside</a:t>
            </a:r>
            <a:endParaRPr lang="en-US" altLang="en-US" sz="72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2871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Great is Thy Faithfulness</a:t>
            </a:r>
            <a:br>
              <a:rPr lang="en-US" altLang="en-US" b="1" dirty="0"/>
            </a:br>
            <a:r>
              <a:rPr lang="en-US" altLang="en-US" sz="2200" b="1" dirty="0"/>
              <a:t>6 of 6</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b="1" dirty="0"/>
              <a:t>Great is Thy faithfulness</a:t>
            </a:r>
            <a:br>
              <a:rPr lang="en-US" sz="7200" b="1" dirty="0"/>
            </a:br>
            <a:r>
              <a:rPr lang="en-US" sz="4000" b="1" dirty="0"/>
              <a:t>Great is Thy faithfulness</a:t>
            </a:r>
            <a:br>
              <a:rPr lang="en-US" sz="7200" b="1" dirty="0"/>
            </a:br>
            <a:r>
              <a:rPr lang="en-US" sz="4000" b="1" dirty="0"/>
              <a:t>Morning by morning</a:t>
            </a:r>
            <a:br>
              <a:rPr lang="en-US" sz="7200" b="1" dirty="0"/>
            </a:br>
            <a:r>
              <a:rPr lang="en-US" sz="4000" b="1" dirty="0"/>
              <a:t>New mercies I see</a:t>
            </a:r>
            <a:br>
              <a:rPr lang="en-US" sz="7200" b="1" dirty="0"/>
            </a:br>
            <a:r>
              <a:rPr lang="en-US" sz="4000" b="1" dirty="0"/>
              <a:t>All I have needed</a:t>
            </a:r>
            <a:br>
              <a:rPr lang="en-US" sz="7200" b="1" dirty="0"/>
            </a:br>
            <a:r>
              <a:rPr lang="en-US" sz="4000" b="1" dirty="0"/>
              <a:t>Thy hand hath provided</a:t>
            </a:r>
            <a:br>
              <a:rPr lang="en-US" sz="7200" b="1" dirty="0"/>
            </a:br>
            <a:r>
              <a:rPr lang="en-US" sz="4000" b="1" dirty="0"/>
              <a:t>Great is Thy faithfulness</a:t>
            </a:r>
            <a:br>
              <a:rPr lang="en-US" sz="7200" b="1" dirty="0"/>
            </a:br>
            <a:r>
              <a:rPr lang="en-US" sz="4000" b="1" dirty="0"/>
              <a:t>Lord unto me</a:t>
            </a:r>
            <a:endParaRPr lang="en-US" altLang="en-US" sz="72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7609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468351" y="1371601"/>
            <a:ext cx="10747337" cy="4497572"/>
          </a:xfrm>
        </p:spPr>
        <p:txBody>
          <a:bodyPr/>
          <a:lstStyle/>
          <a:p>
            <a:pPr marL="0" indent="0" eaLnBrk="1" hangingPunct="1">
              <a:spcAft>
                <a:spcPts val="600"/>
              </a:spcAft>
              <a:buFont typeface="Arial" panose="020B0604020202020204" pitchFamily="34" charset="0"/>
              <a:buNone/>
              <a:defRPr/>
            </a:pPr>
            <a:endParaRPr lang="en-US" altLang="en-US" sz="3600" b="1" dirty="0"/>
          </a:p>
          <a:p>
            <a:pPr marL="0" indent="0" eaLnBrk="1" hangingPunct="1">
              <a:spcAft>
                <a:spcPts val="600"/>
              </a:spcAft>
              <a:buFont typeface="Arial" panose="020B0604020202020204" pitchFamily="34" charset="0"/>
              <a:buNone/>
              <a:defRPr/>
            </a:pPr>
            <a:r>
              <a:rPr lang="en-US" altLang="en-US" sz="3600" b="1" dirty="0"/>
              <a:t>Proverbs 29:18 (ESV)</a:t>
            </a:r>
          </a:p>
          <a:p>
            <a:pPr marL="400050" lvl="1" indent="0" algn="ctr">
              <a:buNone/>
              <a:defRPr/>
            </a:pPr>
            <a:r>
              <a:rPr lang="en-US" sz="4800" dirty="0"/>
              <a:t>Where there is no prophetic vision, the people cast off restraint, but blessed is he who keeps the law.</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9</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15289</TotalTime>
  <Words>3371</Words>
  <Application>Microsoft Macintosh PowerPoint</Application>
  <PresentationFormat>Widescreen</PresentationFormat>
  <Paragraphs>333</Paragraphs>
  <Slides>39</Slides>
  <Notes>39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39</vt:i4>
      </vt:variant>
    </vt:vector>
  </HeadingPairs>
  <TitlesOfParts>
    <vt:vector size="51" baseType="lpstr">
      <vt:lpstr>MS PGothic</vt:lpstr>
      <vt:lpstr>Times New Roman</vt:lpstr>
      <vt:lpstr>Calibri</vt:lpstr>
      <vt:lpstr>Arial</vt:lpstr>
      <vt:lpstr>Calibri Light</vt:lpstr>
      <vt:lpstr>Office Theme</vt:lpstr>
      <vt:lpstr>3_Custom Design</vt:lpstr>
      <vt:lpstr>4_Custom Design</vt:lpstr>
      <vt:lpstr>5_Custom Design</vt:lpstr>
      <vt:lpstr>Custom Design</vt:lpstr>
      <vt:lpstr>1_Custom Design</vt:lpstr>
      <vt:lpstr>2_Custom Design</vt:lpstr>
      <vt:lpstr>WELCOME  TO  THE  MOB!</vt:lpstr>
      <vt:lpstr>Announcements</vt:lpstr>
      <vt:lpstr>Great is Thy Faithfulness 1 of 6</vt:lpstr>
      <vt:lpstr>Great is Thy Faithfulness 2 of 6</vt:lpstr>
      <vt:lpstr>Great is Thy Faithfulness 3 of 6</vt:lpstr>
      <vt:lpstr>Great is Thy Faithfulness 4 of 6</vt:lpstr>
      <vt:lpstr>Great is Thy Faithfulness 5 of 6</vt:lpstr>
      <vt:lpstr>Great is Thy Faithfulness 6 of 6</vt:lpstr>
      <vt:lpstr>Memory Verse</vt:lpstr>
      <vt:lpstr>Our Study of Isaiah</vt:lpstr>
      <vt:lpstr>Isaiah Bible Study Schedule  for Spring 2023 </vt:lpstr>
      <vt:lpstr>Isaiah Resources</vt:lpstr>
      <vt:lpstr>Isaiah Outline</vt:lpstr>
      <vt:lpstr>Studying God’s Word</vt:lpstr>
      <vt:lpstr>Isaiah Chapters 1-21</vt:lpstr>
      <vt:lpstr>Isaiah 13-23 Oracles and Prophecies</vt:lpstr>
      <vt:lpstr>Lesson Overview Isaiah Chapter 22</vt:lpstr>
      <vt:lpstr>Isaiah 22:1-4 An Oracle Concerning Jerusalem</vt:lpstr>
      <vt:lpstr>Isaiah 22:1-4 Valley of Vision</vt:lpstr>
      <vt:lpstr>Isaiah 22:1-4 An Oracle Concerning Jerusalem</vt:lpstr>
      <vt:lpstr>Isaiah 22:5-8a God-Ordained Defeat is Coming</vt:lpstr>
      <vt:lpstr>Isaiah 22:1-8a Context</vt:lpstr>
      <vt:lpstr>Isaiah 22:1-8a Leaders Fled</vt:lpstr>
      <vt:lpstr>Isaiah 22:5-8a God-Ordained Defeat is Coming</vt:lpstr>
      <vt:lpstr>Isaiah 22:8b-11 Man-focused Preparation</vt:lpstr>
      <vt:lpstr>Isaiah 22:8b-11 Man-focused Preparation</vt:lpstr>
      <vt:lpstr>Isaiah 22:8b-11 Man-focused Preparation</vt:lpstr>
      <vt:lpstr>Isaiah 22:12-14 Contrast – Mourning vs Gladness</vt:lpstr>
      <vt:lpstr>Isaiah 22:12-14 Contrast – Mourning vs Gladness</vt:lpstr>
      <vt:lpstr>Isaiah 22:1-14 Summary</vt:lpstr>
      <vt:lpstr>Isaiah 22:15-19 The Pride of Shebna</vt:lpstr>
      <vt:lpstr>Isaiah 22:15-19 The Pride of Shebna</vt:lpstr>
      <vt:lpstr>Isaiah 22:20-25 Eliakim – Honored For a Time</vt:lpstr>
      <vt:lpstr>Conclusion</vt:lpstr>
      <vt:lpstr>Next Meeting – 31 Jan</vt:lpstr>
      <vt:lpstr>Discussion &amp; Application</vt:lpstr>
      <vt:lpstr>Discussion &amp; Application</vt:lpstr>
      <vt:lpstr>Closing</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Jim Clingenpeel</cp:lastModifiedBy>
  <cp:revision>58</cp:revision>
  <cp:lastPrinted>2022-12-13T17:59:51Z</cp:lastPrinted>
  <dcterms:created xsi:type="dcterms:W3CDTF">2012-01-22T12:15:41Z</dcterms:created>
  <dcterms:modified xsi:type="dcterms:W3CDTF">2023-01-24T03:39:08Z</dcterms:modified>
</cp:coreProperties>
</file>