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938" r:id="rId2"/>
    <p:sldMasterId id="2147483950" r:id="rId3"/>
    <p:sldMasterId id="2147483962" r:id="rId4"/>
    <p:sldMasterId id="2147483900" r:id="rId5"/>
    <p:sldMasterId id="2147483912" r:id="rId6"/>
    <p:sldMasterId id="2147483926" r:id="rId7"/>
  </p:sldMasterIdLst>
  <p:notesMasterIdLst>
    <p:notesMasterId r:id="rId33"/>
  </p:notesMasterIdLst>
  <p:handoutMasterIdLst>
    <p:handoutMasterId r:id="rId34"/>
  </p:handoutMasterIdLst>
  <p:sldIdLst>
    <p:sldId id="1310" r:id="rId8"/>
    <p:sldId id="1604" r:id="rId9"/>
    <p:sldId id="1312" r:id="rId10"/>
    <p:sldId id="626" r:id="rId11"/>
    <p:sldId id="627" r:id="rId12"/>
    <p:sldId id="628" r:id="rId13"/>
    <p:sldId id="1341" r:id="rId14"/>
    <p:sldId id="1521" r:id="rId15"/>
    <p:sldId id="1603" r:id="rId16"/>
    <p:sldId id="551" r:id="rId17"/>
    <p:sldId id="484" r:id="rId18"/>
    <p:sldId id="1544" r:id="rId19"/>
    <p:sldId id="1615" r:id="rId20"/>
    <p:sldId id="1537" r:id="rId21"/>
    <p:sldId id="1587" r:id="rId22"/>
    <p:sldId id="1609" r:id="rId23"/>
    <p:sldId id="1610" r:id="rId24"/>
    <p:sldId id="1611" r:id="rId25"/>
    <p:sldId id="1612" r:id="rId26"/>
    <p:sldId id="1480" r:id="rId27"/>
    <p:sldId id="1613" r:id="rId28"/>
    <p:sldId id="1614" r:id="rId29"/>
    <p:sldId id="1608" r:id="rId30"/>
    <p:sldId id="1331" r:id="rId31"/>
    <p:sldId id="1189" r:id="rId32"/>
  </p:sldIdLst>
  <p:sldSz cx="12192000" cy="6858000"/>
  <p:notesSz cx="7102475" cy="9388475"/>
  <p:embeddedFontLst>
    <p:embeddedFont>
      <p:font typeface="Calibri Light" panose="020F0302020204030204" pitchFamily="34" charset="0"/>
      <p:regular r:id="rId35"/>
      <p:italic r:id="rId36"/>
    </p:embeddedFont>
    <p:embeddedFont>
      <p:font typeface="Calibri" panose="020F0502020204030204" pitchFamily="34" charset="0"/>
      <p:regular r:id="rId37"/>
      <p:bold r:id="rId38"/>
      <p:italic r:id="rId39"/>
      <p:boldItalic r:id="rId40"/>
    </p:embeddedFont>
    <p:embeddedFont>
      <p:font typeface="MS PGothic" panose="020B0600070205080204" pitchFamily="34" charset="-128"/>
      <p:regular r:id="rId41"/>
    </p:embeddedFont>
    <p:embeddedFont>
      <p:font typeface="Roboto" panose="02000000000000000000" pitchFamily="2" charset="0"/>
      <p:regular r:id="rId42"/>
      <p:bold r:id="rId43"/>
      <p:italic r:id="rId44"/>
      <p:boldItalic r:id="rId45"/>
    </p:embeddedFont>
  </p:embeddedFontLst>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3696"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6FF"/>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1" autoAdjust="0"/>
    <p:restoredTop sz="86449" autoAdjust="0"/>
  </p:normalViewPr>
  <p:slideViewPr>
    <p:cSldViewPr snapToGrid="0" showGuides="1">
      <p:cViewPr varScale="1">
        <p:scale>
          <a:sx n="39" d="100"/>
          <a:sy n="39" d="100"/>
        </p:scale>
        <p:origin x="54" y="186"/>
      </p:cViewPr>
      <p:guideLst>
        <p:guide orient="horz" pos="1920"/>
        <p:guide pos="3696"/>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5.fntdata"/><Relationship Id="rId21" Type="http://schemas.openxmlformats.org/officeDocument/2006/relationships/slide" Target="slides/slide14.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AAC516-5F32-E5A1-B4E0-414E31F45EAF}"/>
              </a:ext>
            </a:extLst>
          </p:cNvPr>
          <p:cNvSpPr>
            <a:spLocks noGrp="1"/>
          </p:cNvSpPr>
          <p:nvPr>
            <p:ph type="hdr" sz="quarter"/>
          </p:nvPr>
        </p:nvSpPr>
        <p:spPr>
          <a:xfrm>
            <a:off x="0" y="0"/>
            <a:ext cx="3078383" cy="468141"/>
          </a:xfrm>
          <a:prstGeom prst="rect">
            <a:avLst/>
          </a:prstGeom>
        </p:spPr>
        <p:txBody>
          <a:bodyPr vert="horz" lIns="92676" tIns="46338" rIns="92676" bIns="46338" rtlCol="0"/>
          <a:lstStyle>
            <a:lvl1pPr algn="l" defTabSz="92666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F6E5718-8DC1-9046-51FC-4F3CEEE23ED9}"/>
              </a:ext>
            </a:extLst>
          </p:cNvPr>
          <p:cNvSpPr>
            <a:spLocks noGrp="1"/>
          </p:cNvSpPr>
          <p:nvPr>
            <p:ph type="dt" idx="1"/>
          </p:nvPr>
        </p:nvSpPr>
        <p:spPr>
          <a:xfrm>
            <a:off x="4022485" y="0"/>
            <a:ext cx="3078383" cy="468141"/>
          </a:xfrm>
          <a:prstGeom prst="rect">
            <a:avLst/>
          </a:prstGeom>
        </p:spPr>
        <p:txBody>
          <a:bodyPr vert="horz" lIns="92676" tIns="46338" rIns="92676" bIns="46338" rtlCol="0"/>
          <a:lstStyle>
            <a:lvl1pPr algn="r" defTabSz="926660" eaLnBrk="1" fontAlgn="auto" hangingPunct="1">
              <a:spcBef>
                <a:spcPts val="0"/>
              </a:spcBef>
              <a:spcAft>
                <a:spcPts val="0"/>
              </a:spcAft>
              <a:defRPr sz="1200">
                <a:latin typeface="+mn-lt"/>
              </a:defRPr>
            </a:lvl1pPr>
          </a:lstStyle>
          <a:p>
            <a:pPr>
              <a:defRPr/>
            </a:pPr>
            <a:r>
              <a:rPr lang="en-US"/>
              <a:t>10/19/21</a:t>
            </a:r>
          </a:p>
        </p:txBody>
      </p:sp>
      <p:sp>
        <p:nvSpPr>
          <p:cNvPr id="4" name="Slide Image Placeholder 3">
            <a:extLst>
              <a:ext uri="{FF2B5EF4-FFF2-40B4-BE49-F238E27FC236}">
                <a16:creationId xmlns:a16="http://schemas.microsoft.com/office/drawing/2014/main" id="{37231148-8980-4E4E-806F-E5CE883C5478}"/>
              </a:ext>
            </a:extLst>
          </p:cNvPr>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2676" tIns="46338" rIns="92676" bIns="46338" rtlCol="0" anchor="ctr"/>
          <a:lstStyle/>
          <a:p>
            <a:pPr lvl="0"/>
            <a:endParaRPr lang="en-US" noProof="0"/>
          </a:p>
        </p:txBody>
      </p:sp>
      <p:sp>
        <p:nvSpPr>
          <p:cNvPr id="5" name="Notes Placeholder 4">
            <a:extLst>
              <a:ext uri="{FF2B5EF4-FFF2-40B4-BE49-F238E27FC236}">
                <a16:creationId xmlns:a16="http://schemas.microsoft.com/office/drawing/2014/main" id="{1A745321-8E58-F5E6-C4BB-0ED69B8D3AE7}"/>
              </a:ext>
            </a:extLst>
          </p:cNvPr>
          <p:cNvSpPr>
            <a:spLocks noGrp="1"/>
          </p:cNvSpPr>
          <p:nvPr>
            <p:ph type="body" sz="quarter" idx="3"/>
          </p:nvPr>
        </p:nvSpPr>
        <p:spPr>
          <a:xfrm>
            <a:off x="710891" y="4460167"/>
            <a:ext cx="5680693" cy="4222890"/>
          </a:xfrm>
          <a:prstGeom prst="rect">
            <a:avLst/>
          </a:prstGeom>
        </p:spPr>
        <p:txBody>
          <a:bodyPr vert="horz" lIns="92676" tIns="46338" rIns="92676" bIns="4633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CAD9208-3870-7458-7352-DB97B5BA646D}"/>
              </a:ext>
            </a:extLst>
          </p:cNvPr>
          <p:cNvSpPr>
            <a:spLocks noGrp="1"/>
          </p:cNvSpPr>
          <p:nvPr>
            <p:ph type="ftr" sz="quarter" idx="4"/>
          </p:nvPr>
        </p:nvSpPr>
        <p:spPr>
          <a:xfrm>
            <a:off x="0" y="8918731"/>
            <a:ext cx="3078383" cy="468141"/>
          </a:xfrm>
          <a:prstGeom prst="rect">
            <a:avLst/>
          </a:prstGeom>
        </p:spPr>
        <p:txBody>
          <a:bodyPr vert="horz" lIns="92676" tIns="46338" rIns="92676" bIns="46338" rtlCol="0" anchor="b"/>
          <a:lstStyle>
            <a:lvl1pPr algn="l" defTabSz="926660"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F8BCC9E-8AA9-6C4D-D214-3A608B9A71E1}"/>
              </a:ext>
            </a:extLst>
          </p:cNvPr>
          <p:cNvSpPr>
            <a:spLocks noGrp="1"/>
          </p:cNvSpPr>
          <p:nvPr>
            <p:ph type="sldNum" sz="quarter" idx="5"/>
          </p:nvPr>
        </p:nvSpPr>
        <p:spPr>
          <a:xfrm>
            <a:off x="4022485" y="8918731"/>
            <a:ext cx="3078383" cy="468141"/>
          </a:xfrm>
          <a:prstGeom prst="rect">
            <a:avLst/>
          </a:prstGeom>
        </p:spPr>
        <p:txBody>
          <a:bodyPr vert="horz" wrap="square" lIns="92676" tIns="46338" rIns="92676" bIns="46338" numCol="1" anchor="b" anchorCtr="0" compatLnSpc="1">
            <a:prstTxWarp prst="textNoShape">
              <a:avLst/>
            </a:prstTxWarp>
          </a:bodyPr>
          <a:lstStyle>
            <a:lvl1pPr algn="r" eaLnBrk="1" hangingPunct="1">
              <a:defRPr sz="1200"/>
            </a:lvl1pPr>
          </a:lstStyle>
          <a:p>
            <a:pPr>
              <a:defRPr/>
            </a:pPr>
            <a:fld id="{B8936B2B-283F-4EBD-9BF9-B15FF86877A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a:t>
            </a:fld>
            <a:endParaRPr lang="en-US" altLang="en-US"/>
          </a:p>
        </p:txBody>
      </p:sp>
    </p:spTree>
    <p:extLst>
      <p:ext uri="{BB962C8B-B14F-4D97-AF65-F5344CB8AC3E}">
        <p14:creationId xmlns:p14="http://schemas.microsoft.com/office/powerpoint/2010/main" val="187035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12</a:t>
            </a:fld>
            <a:endParaRPr lang="en-US" altLang="en-US"/>
          </a:p>
        </p:txBody>
      </p:sp>
    </p:spTree>
    <p:extLst>
      <p:ext uri="{BB962C8B-B14F-4D97-AF65-F5344CB8AC3E}">
        <p14:creationId xmlns:p14="http://schemas.microsoft.com/office/powerpoint/2010/main" val="3408712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13</a:t>
            </a:fld>
            <a:endParaRPr lang="en-US" altLang="en-US"/>
          </a:p>
        </p:txBody>
      </p:sp>
    </p:spTree>
    <p:extLst>
      <p:ext uri="{BB962C8B-B14F-4D97-AF65-F5344CB8AC3E}">
        <p14:creationId xmlns:p14="http://schemas.microsoft.com/office/powerpoint/2010/main" val="453973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14</a:t>
            </a:fld>
            <a:endParaRPr lang="en-US" altLang="en-US"/>
          </a:p>
        </p:txBody>
      </p:sp>
    </p:spTree>
    <p:extLst>
      <p:ext uri="{BB962C8B-B14F-4D97-AF65-F5344CB8AC3E}">
        <p14:creationId xmlns:p14="http://schemas.microsoft.com/office/powerpoint/2010/main" val="2330586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15</a:t>
            </a:fld>
            <a:endParaRPr lang="en-US" altLang="en-US"/>
          </a:p>
        </p:txBody>
      </p:sp>
    </p:spTree>
    <p:extLst>
      <p:ext uri="{BB962C8B-B14F-4D97-AF65-F5344CB8AC3E}">
        <p14:creationId xmlns:p14="http://schemas.microsoft.com/office/powerpoint/2010/main" val="4125917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16</a:t>
            </a:fld>
            <a:endParaRPr lang="en-US" altLang="en-US"/>
          </a:p>
        </p:txBody>
      </p:sp>
    </p:spTree>
    <p:extLst>
      <p:ext uri="{BB962C8B-B14F-4D97-AF65-F5344CB8AC3E}">
        <p14:creationId xmlns:p14="http://schemas.microsoft.com/office/powerpoint/2010/main" val="2107897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17</a:t>
            </a:fld>
            <a:endParaRPr lang="en-US" altLang="en-US"/>
          </a:p>
        </p:txBody>
      </p:sp>
    </p:spTree>
    <p:extLst>
      <p:ext uri="{BB962C8B-B14F-4D97-AF65-F5344CB8AC3E}">
        <p14:creationId xmlns:p14="http://schemas.microsoft.com/office/powerpoint/2010/main" val="3290928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18</a:t>
            </a:fld>
            <a:endParaRPr lang="en-US" altLang="en-US"/>
          </a:p>
        </p:txBody>
      </p:sp>
    </p:spTree>
    <p:extLst>
      <p:ext uri="{BB962C8B-B14F-4D97-AF65-F5344CB8AC3E}">
        <p14:creationId xmlns:p14="http://schemas.microsoft.com/office/powerpoint/2010/main" val="1369543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19</a:t>
            </a:fld>
            <a:endParaRPr lang="en-US" altLang="en-US"/>
          </a:p>
        </p:txBody>
      </p:sp>
    </p:spTree>
    <p:extLst>
      <p:ext uri="{BB962C8B-B14F-4D97-AF65-F5344CB8AC3E}">
        <p14:creationId xmlns:p14="http://schemas.microsoft.com/office/powerpoint/2010/main" val="694020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20</a:t>
            </a:fld>
            <a:endParaRPr lang="en-US" altLang="en-US"/>
          </a:p>
        </p:txBody>
      </p:sp>
    </p:spTree>
    <p:extLst>
      <p:ext uri="{BB962C8B-B14F-4D97-AF65-F5344CB8AC3E}">
        <p14:creationId xmlns:p14="http://schemas.microsoft.com/office/powerpoint/2010/main" val="1910846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B8936B2B-283F-4EBD-9BF9-B15FF86877A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5548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4D2B7343-4559-4655-B0BC-11E2F39BB68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6893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B8936B2B-283F-4EBD-9BF9-B15FF86877A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48467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B8936B2B-283F-4EBD-9BF9-B15FF86877A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1524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24</a:t>
            </a:fld>
            <a:endParaRPr lang="en-US" altLang="en-US"/>
          </a:p>
        </p:txBody>
      </p:sp>
    </p:spTree>
    <p:extLst>
      <p:ext uri="{BB962C8B-B14F-4D97-AF65-F5344CB8AC3E}">
        <p14:creationId xmlns:p14="http://schemas.microsoft.com/office/powerpoint/2010/main" val="540923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43D8C1B-B194-4D48-8E44-9499D14AABA0}" type="slidenum">
              <a:rPr lang="en-US" altLang="en-US" smtClean="0"/>
              <a:pPr>
                <a:defRPr/>
              </a:pPr>
              <a:t>25</a:t>
            </a:fld>
            <a:endParaRPr lang="en-US" altLang="en-US"/>
          </a:p>
        </p:txBody>
      </p:sp>
    </p:spTree>
    <p:extLst>
      <p:ext uri="{BB962C8B-B14F-4D97-AF65-F5344CB8AC3E}">
        <p14:creationId xmlns:p14="http://schemas.microsoft.com/office/powerpoint/2010/main" val="1607179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a:t>
            </a:fld>
            <a:endParaRPr lang="en-US" altLang="en-US"/>
          </a:p>
        </p:txBody>
      </p:sp>
    </p:spTree>
    <p:extLst>
      <p:ext uri="{BB962C8B-B14F-4D97-AF65-F5344CB8AC3E}">
        <p14:creationId xmlns:p14="http://schemas.microsoft.com/office/powerpoint/2010/main" val="230813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BBD4B88-C5FA-2981-5E41-74B585922C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77BC4A3C-2498-0413-1FA7-72C731FE06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845930E1-345D-C419-13A5-C464F47A76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5CF4653-0992-B14B-A34E-A8077DE95DB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7</a:t>
            </a:fld>
            <a:endParaRPr lang="en-US" altLang="en-US"/>
          </a:p>
        </p:txBody>
      </p:sp>
    </p:spTree>
    <p:extLst>
      <p:ext uri="{BB962C8B-B14F-4D97-AF65-F5344CB8AC3E}">
        <p14:creationId xmlns:p14="http://schemas.microsoft.com/office/powerpoint/2010/main" val="132253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8</a:t>
            </a:fld>
            <a:endParaRPr lang="en-US" altLang="en-US"/>
          </a:p>
        </p:txBody>
      </p:sp>
    </p:spTree>
    <p:extLst>
      <p:ext uri="{BB962C8B-B14F-4D97-AF65-F5344CB8AC3E}">
        <p14:creationId xmlns:p14="http://schemas.microsoft.com/office/powerpoint/2010/main" val="177574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B8936B2B-283F-4EBD-9BF9-B15FF86877A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3454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1FAFC3E-2B39-4F2D-98E6-89E940B79A62}" type="slidenum">
              <a:rPr lang="en-US" altLang="en-US"/>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11</a:t>
            </a:fld>
            <a:endParaRPr lang="en-US"/>
          </a:p>
        </p:txBody>
      </p:sp>
    </p:spTree>
    <p:extLst>
      <p:ext uri="{BB962C8B-B14F-4D97-AF65-F5344CB8AC3E}">
        <p14:creationId xmlns:p14="http://schemas.microsoft.com/office/powerpoint/2010/main" val="221027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4CE74DC-F03F-2031-E47F-3A4C16F250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08E1E726-166A-0E9C-E439-C2F55452645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FA59869-9214-E8DB-BD2D-DFB19391CF9F}"/>
              </a:ext>
            </a:extLst>
          </p:cNvPr>
          <p:cNvSpPr>
            <a:spLocks noGrp="1"/>
          </p:cNvSpPr>
          <p:nvPr>
            <p:ph type="sldNum" sz="quarter" idx="12"/>
          </p:nvPr>
        </p:nvSpPr>
        <p:spPr/>
        <p:txBody>
          <a:bodyPr/>
          <a:lstStyle>
            <a:lvl1pPr>
              <a:defRPr/>
            </a:lvl1pPr>
          </a:lstStyle>
          <a:p>
            <a:pPr>
              <a:defRPr/>
            </a:pPr>
            <a:fld id="{AB7BEEBA-9512-4431-B137-2E4022BFEDF5}" type="slidenum">
              <a:rPr lang="en-US" altLang="en-US"/>
              <a:pPr>
                <a:defRPr/>
              </a:pPr>
              <a:t>‹#›</a:t>
            </a:fld>
            <a:endParaRPr lang="en-US" altLang="en-US"/>
          </a:p>
        </p:txBody>
      </p:sp>
    </p:spTree>
    <p:extLst>
      <p:ext uri="{BB962C8B-B14F-4D97-AF65-F5344CB8AC3E}">
        <p14:creationId xmlns:p14="http://schemas.microsoft.com/office/powerpoint/2010/main" val="1820258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346C2-47DE-CF55-2763-0B4CE346F6D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1F43AA3-67B4-945F-C6DB-3A7A724CBD9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DE6ED68-78CB-3E98-5DD0-BA69A40AA282}"/>
              </a:ext>
            </a:extLst>
          </p:cNvPr>
          <p:cNvSpPr>
            <a:spLocks noGrp="1"/>
          </p:cNvSpPr>
          <p:nvPr>
            <p:ph type="sldNum" sz="quarter" idx="12"/>
          </p:nvPr>
        </p:nvSpPr>
        <p:spPr/>
        <p:txBody>
          <a:bodyPr/>
          <a:lstStyle>
            <a:lvl1pPr>
              <a:defRPr/>
            </a:lvl1pPr>
          </a:lstStyle>
          <a:p>
            <a:pPr>
              <a:defRPr/>
            </a:pPr>
            <a:fld id="{22C24113-4157-47AB-B7EF-CD05F29311A0}" type="slidenum">
              <a:rPr lang="en-US" altLang="en-US"/>
              <a:pPr>
                <a:defRPr/>
              </a:pPr>
              <a:t>‹#›</a:t>
            </a:fld>
            <a:endParaRPr lang="en-US" altLang="en-US"/>
          </a:p>
        </p:txBody>
      </p:sp>
    </p:spTree>
    <p:extLst>
      <p:ext uri="{BB962C8B-B14F-4D97-AF65-F5344CB8AC3E}">
        <p14:creationId xmlns:p14="http://schemas.microsoft.com/office/powerpoint/2010/main" val="3213966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4F625-E5B7-924D-BB37-D9B917C8D8C4}"/>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D325C06-015D-9ECB-6C81-14791CFF0D4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5022411F-E235-C9DD-2319-0F4ED061EE57}"/>
              </a:ext>
            </a:extLst>
          </p:cNvPr>
          <p:cNvSpPr>
            <a:spLocks noGrp="1"/>
          </p:cNvSpPr>
          <p:nvPr>
            <p:ph type="sldNum" sz="quarter" idx="12"/>
          </p:nvPr>
        </p:nvSpPr>
        <p:spPr/>
        <p:txBody>
          <a:bodyPr/>
          <a:lstStyle>
            <a:lvl1pPr>
              <a:defRPr/>
            </a:lvl1pPr>
          </a:lstStyle>
          <a:p>
            <a:pPr>
              <a:defRPr/>
            </a:pPr>
            <a:fld id="{CC214CC1-F431-4768-B569-C7DFE515711F}" type="slidenum">
              <a:rPr lang="en-US" altLang="en-US"/>
              <a:pPr>
                <a:defRPr/>
              </a:pPr>
              <a:t>‹#›</a:t>
            </a:fld>
            <a:endParaRPr lang="en-US" altLang="en-US"/>
          </a:p>
        </p:txBody>
      </p:sp>
    </p:spTree>
    <p:extLst>
      <p:ext uri="{BB962C8B-B14F-4D97-AF65-F5344CB8AC3E}">
        <p14:creationId xmlns:p14="http://schemas.microsoft.com/office/powerpoint/2010/main" val="1342350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8E5321-EBA3-3B5D-89F5-92F40E7FC7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77B4C13-1931-E278-CEBA-AC74E256D52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23A21819-DBF8-4B57-3168-001ABF2ECC03}"/>
              </a:ext>
            </a:extLst>
          </p:cNvPr>
          <p:cNvSpPr>
            <a:spLocks noGrp="1"/>
          </p:cNvSpPr>
          <p:nvPr>
            <p:ph type="sldNum" sz="quarter" idx="12"/>
          </p:nvPr>
        </p:nvSpPr>
        <p:spPr/>
        <p:txBody>
          <a:bodyPr/>
          <a:lstStyle>
            <a:lvl1pPr>
              <a:defRPr/>
            </a:lvl1pPr>
          </a:lstStyle>
          <a:p>
            <a:pPr>
              <a:defRPr/>
            </a:pPr>
            <a:fld id="{065906B3-15D2-4ADD-9347-1EE133E0A112}" type="slidenum">
              <a:rPr lang="en-US" altLang="en-US"/>
              <a:pPr>
                <a:defRPr/>
              </a:pPr>
              <a:t>‹#›</a:t>
            </a:fld>
            <a:endParaRPr lang="en-US" altLang="en-US"/>
          </a:p>
        </p:txBody>
      </p:sp>
    </p:spTree>
    <p:extLst>
      <p:ext uri="{BB962C8B-B14F-4D97-AF65-F5344CB8AC3E}">
        <p14:creationId xmlns:p14="http://schemas.microsoft.com/office/powerpoint/2010/main" val="3526537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5F2B4-B12C-630E-966D-1C0BECF253B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89D8A9D0-D31F-EC97-0D27-2B6F454BA9D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0A40405-885A-C46F-1D4B-85C390A05976}"/>
              </a:ext>
            </a:extLst>
          </p:cNvPr>
          <p:cNvSpPr>
            <a:spLocks noGrp="1"/>
          </p:cNvSpPr>
          <p:nvPr>
            <p:ph type="sldNum" sz="quarter" idx="12"/>
          </p:nvPr>
        </p:nvSpPr>
        <p:spPr/>
        <p:txBody>
          <a:bodyPr/>
          <a:lstStyle>
            <a:lvl1pPr>
              <a:defRPr/>
            </a:lvl1pPr>
          </a:lstStyle>
          <a:p>
            <a:pPr>
              <a:defRPr/>
            </a:pPr>
            <a:fld id="{46FBE16A-B78D-4DCA-97A0-E199EF2E972B}" type="slidenum">
              <a:rPr lang="en-US" altLang="en-US"/>
              <a:pPr>
                <a:defRPr/>
              </a:pPr>
              <a:t>‹#›</a:t>
            </a:fld>
            <a:endParaRPr lang="en-US" altLang="en-US"/>
          </a:p>
        </p:txBody>
      </p:sp>
    </p:spTree>
    <p:extLst>
      <p:ext uri="{BB962C8B-B14F-4D97-AF65-F5344CB8AC3E}">
        <p14:creationId xmlns:p14="http://schemas.microsoft.com/office/powerpoint/2010/main" val="3289876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030100-424D-0D4D-D173-C59495503AAF}"/>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A2251A6-0171-4075-444A-1E6F930DEAD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5F45F311-7B83-8D11-304B-BF6A65082473}"/>
              </a:ext>
            </a:extLst>
          </p:cNvPr>
          <p:cNvSpPr>
            <a:spLocks noGrp="1"/>
          </p:cNvSpPr>
          <p:nvPr>
            <p:ph type="sldNum" sz="quarter" idx="12"/>
          </p:nvPr>
        </p:nvSpPr>
        <p:spPr/>
        <p:txBody>
          <a:bodyPr/>
          <a:lstStyle>
            <a:lvl1pPr>
              <a:defRPr/>
            </a:lvl1pPr>
          </a:lstStyle>
          <a:p>
            <a:pPr>
              <a:defRPr/>
            </a:pPr>
            <a:fld id="{D5EFDF63-8EF6-4BEA-BEE9-7014C4B4DF65}" type="slidenum">
              <a:rPr lang="en-US" altLang="en-US"/>
              <a:pPr>
                <a:defRPr/>
              </a:pPr>
              <a:t>‹#›</a:t>
            </a:fld>
            <a:endParaRPr lang="en-US" altLang="en-US"/>
          </a:p>
        </p:txBody>
      </p:sp>
    </p:spTree>
    <p:extLst>
      <p:ext uri="{BB962C8B-B14F-4D97-AF65-F5344CB8AC3E}">
        <p14:creationId xmlns:p14="http://schemas.microsoft.com/office/powerpoint/2010/main" val="3281807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215412B-1316-C7EB-E596-CFF519497B4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88CEAAEB-40B4-F911-28CE-4F1FEE875F4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B0ECEF0-DCE7-0EFF-F63F-097606A51436}"/>
              </a:ext>
            </a:extLst>
          </p:cNvPr>
          <p:cNvSpPr>
            <a:spLocks noGrp="1"/>
          </p:cNvSpPr>
          <p:nvPr>
            <p:ph type="sldNum" sz="quarter" idx="12"/>
          </p:nvPr>
        </p:nvSpPr>
        <p:spPr/>
        <p:txBody>
          <a:bodyPr/>
          <a:lstStyle>
            <a:lvl1pPr>
              <a:defRPr/>
            </a:lvl1pPr>
          </a:lstStyle>
          <a:p>
            <a:pPr>
              <a:defRPr/>
            </a:pPr>
            <a:fld id="{A5E37F7C-E59F-469E-B364-A4D78E8E2414}" type="slidenum">
              <a:rPr lang="en-US" altLang="en-US"/>
              <a:pPr>
                <a:defRPr/>
              </a:pPr>
              <a:t>‹#›</a:t>
            </a:fld>
            <a:endParaRPr lang="en-US" altLang="en-US"/>
          </a:p>
        </p:txBody>
      </p:sp>
    </p:spTree>
    <p:extLst>
      <p:ext uri="{BB962C8B-B14F-4D97-AF65-F5344CB8AC3E}">
        <p14:creationId xmlns:p14="http://schemas.microsoft.com/office/powerpoint/2010/main" val="1554886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73C5C0-1006-B685-D8F2-1C080579FA75}"/>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D1217DCD-812F-DBA7-5879-EDB555133CB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61724102-374F-4728-1639-5C630CE183BA}"/>
              </a:ext>
            </a:extLst>
          </p:cNvPr>
          <p:cNvSpPr>
            <a:spLocks noGrp="1"/>
          </p:cNvSpPr>
          <p:nvPr>
            <p:ph type="sldNum" sz="quarter" idx="12"/>
          </p:nvPr>
        </p:nvSpPr>
        <p:spPr/>
        <p:txBody>
          <a:bodyPr/>
          <a:lstStyle>
            <a:lvl1pPr>
              <a:defRPr/>
            </a:lvl1pPr>
          </a:lstStyle>
          <a:p>
            <a:pPr>
              <a:defRPr/>
            </a:pPr>
            <a:fld id="{20616AD2-C244-44C7-9E08-4C63F907978B}" type="slidenum">
              <a:rPr lang="en-US" altLang="en-US"/>
              <a:pPr>
                <a:defRPr/>
              </a:pPr>
              <a:t>‹#›</a:t>
            </a:fld>
            <a:endParaRPr lang="en-US" altLang="en-US"/>
          </a:p>
        </p:txBody>
      </p:sp>
    </p:spTree>
    <p:extLst>
      <p:ext uri="{BB962C8B-B14F-4D97-AF65-F5344CB8AC3E}">
        <p14:creationId xmlns:p14="http://schemas.microsoft.com/office/powerpoint/2010/main" val="2200284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5500BB9-36DD-F597-E9D9-18489823AC54}"/>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FF5A8C01-1BCA-BC82-C2E4-F357BA3F730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ACDB71B2-827E-394A-8244-4C95227E4343}"/>
              </a:ext>
            </a:extLst>
          </p:cNvPr>
          <p:cNvSpPr>
            <a:spLocks noGrp="1"/>
          </p:cNvSpPr>
          <p:nvPr>
            <p:ph type="sldNum" sz="quarter" idx="12"/>
          </p:nvPr>
        </p:nvSpPr>
        <p:spPr/>
        <p:txBody>
          <a:bodyPr/>
          <a:lstStyle>
            <a:lvl1pPr>
              <a:defRPr/>
            </a:lvl1pPr>
          </a:lstStyle>
          <a:p>
            <a:pPr>
              <a:defRPr/>
            </a:pPr>
            <a:fld id="{9FAE93D1-9B90-4C90-8255-65404D3369B7}" type="slidenum">
              <a:rPr lang="en-US" altLang="en-US"/>
              <a:pPr>
                <a:defRPr/>
              </a:pPr>
              <a:t>‹#›</a:t>
            </a:fld>
            <a:endParaRPr lang="en-US" altLang="en-US"/>
          </a:p>
        </p:txBody>
      </p:sp>
    </p:spTree>
    <p:extLst>
      <p:ext uri="{BB962C8B-B14F-4D97-AF65-F5344CB8AC3E}">
        <p14:creationId xmlns:p14="http://schemas.microsoft.com/office/powerpoint/2010/main" val="2713507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5A1D4A8-4AB8-E721-479D-514E46B58E56}"/>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9D1FEA9B-ABF0-B774-F596-CE746C08909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34652B1C-CCC4-F4F2-791E-9FE688A652C9}"/>
              </a:ext>
            </a:extLst>
          </p:cNvPr>
          <p:cNvSpPr>
            <a:spLocks noGrp="1"/>
          </p:cNvSpPr>
          <p:nvPr>
            <p:ph type="sldNum" sz="quarter" idx="12"/>
          </p:nvPr>
        </p:nvSpPr>
        <p:spPr/>
        <p:txBody>
          <a:bodyPr/>
          <a:lstStyle>
            <a:lvl1pPr>
              <a:defRPr/>
            </a:lvl1pPr>
          </a:lstStyle>
          <a:p>
            <a:pPr>
              <a:defRPr/>
            </a:pPr>
            <a:fld id="{CEA2CC9B-51B9-443D-8967-AD3ED4884C7C}" type="slidenum">
              <a:rPr lang="en-US" altLang="en-US"/>
              <a:pPr>
                <a:defRPr/>
              </a:pPr>
              <a:t>‹#›</a:t>
            </a:fld>
            <a:endParaRPr lang="en-US" altLang="en-US"/>
          </a:p>
        </p:txBody>
      </p:sp>
    </p:spTree>
    <p:extLst>
      <p:ext uri="{BB962C8B-B14F-4D97-AF65-F5344CB8AC3E}">
        <p14:creationId xmlns:p14="http://schemas.microsoft.com/office/powerpoint/2010/main" val="2759972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B7FBC85-F71B-531C-1C4B-E5C855E08C8B}"/>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5BB71080-76E6-E590-DB2F-ECD04839544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5A9B3684-BB4F-E356-59A6-97BE73298566}"/>
              </a:ext>
            </a:extLst>
          </p:cNvPr>
          <p:cNvSpPr>
            <a:spLocks noGrp="1"/>
          </p:cNvSpPr>
          <p:nvPr>
            <p:ph type="sldNum" sz="quarter" idx="12"/>
          </p:nvPr>
        </p:nvSpPr>
        <p:spPr/>
        <p:txBody>
          <a:bodyPr/>
          <a:lstStyle>
            <a:lvl1pPr>
              <a:defRPr/>
            </a:lvl1pPr>
          </a:lstStyle>
          <a:p>
            <a:pPr>
              <a:defRPr/>
            </a:pPr>
            <a:fld id="{24EB7F7E-169F-4C80-9489-D2DC3448228E}" type="slidenum">
              <a:rPr lang="en-US" altLang="en-US"/>
              <a:pPr>
                <a:defRPr/>
              </a:pPr>
              <a:t>‹#›</a:t>
            </a:fld>
            <a:endParaRPr lang="en-US" altLang="en-US"/>
          </a:p>
        </p:txBody>
      </p:sp>
    </p:spTree>
    <p:extLst>
      <p:ext uri="{BB962C8B-B14F-4D97-AF65-F5344CB8AC3E}">
        <p14:creationId xmlns:p14="http://schemas.microsoft.com/office/powerpoint/2010/main" val="1969894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0E060-D84B-65E5-3783-AB5EBCE56C00}"/>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8466DB0-4D29-EC3D-45F4-EBAD56F22976}"/>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6C065866-5D18-A940-6589-5D5B5208BB0B}"/>
              </a:ext>
            </a:extLst>
          </p:cNvPr>
          <p:cNvSpPr>
            <a:spLocks noGrp="1"/>
          </p:cNvSpPr>
          <p:nvPr>
            <p:ph type="sldNum" sz="quarter" idx="12"/>
          </p:nvPr>
        </p:nvSpPr>
        <p:spPr/>
        <p:txBody>
          <a:bodyPr/>
          <a:lstStyle>
            <a:lvl1pPr>
              <a:defRPr/>
            </a:lvl1pPr>
          </a:lstStyle>
          <a:p>
            <a:pPr>
              <a:defRPr/>
            </a:pPr>
            <a:fld id="{3AD7D920-DEA2-4CA0-8F35-A40F4F4612CD}" type="slidenum">
              <a:rPr lang="en-US" altLang="en-US"/>
              <a:pPr>
                <a:defRPr/>
              </a:pPr>
              <a:t>‹#›</a:t>
            </a:fld>
            <a:endParaRPr lang="en-US" altLang="en-US"/>
          </a:p>
        </p:txBody>
      </p:sp>
    </p:spTree>
    <p:extLst>
      <p:ext uri="{BB962C8B-B14F-4D97-AF65-F5344CB8AC3E}">
        <p14:creationId xmlns:p14="http://schemas.microsoft.com/office/powerpoint/2010/main" val="437316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54FAD91-15A6-080A-0117-0ECC3A8FE53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14A5BB9C-D616-8E3E-CF21-945E6A73111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3720C8F-4445-C385-5596-154FD1652020}"/>
              </a:ext>
            </a:extLst>
          </p:cNvPr>
          <p:cNvSpPr>
            <a:spLocks noGrp="1"/>
          </p:cNvSpPr>
          <p:nvPr>
            <p:ph type="sldNum" sz="quarter" idx="12"/>
          </p:nvPr>
        </p:nvSpPr>
        <p:spPr/>
        <p:txBody>
          <a:bodyPr/>
          <a:lstStyle>
            <a:lvl1pPr>
              <a:defRPr/>
            </a:lvl1pPr>
          </a:lstStyle>
          <a:p>
            <a:pPr>
              <a:defRPr/>
            </a:pPr>
            <a:fld id="{99453137-48EC-46FD-980A-6D51829C4D8F}" type="slidenum">
              <a:rPr lang="en-US" altLang="en-US"/>
              <a:pPr>
                <a:defRPr/>
              </a:pPr>
              <a:t>‹#›</a:t>
            </a:fld>
            <a:endParaRPr lang="en-US" altLang="en-US"/>
          </a:p>
        </p:txBody>
      </p:sp>
    </p:spTree>
    <p:extLst>
      <p:ext uri="{BB962C8B-B14F-4D97-AF65-F5344CB8AC3E}">
        <p14:creationId xmlns:p14="http://schemas.microsoft.com/office/powerpoint/2010/main" val="2714876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F50AA-0038-22F6-7462-4A7D23C58D4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FB936B1F-1D3F-95BD-B75B-5D81448118F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1E81EB40-8E57-1074-4238-09FE02F953D1}"/>
              </a:ext>
            </a:extLst>
          </p:cNvPr>
          <p:cNvSpPr>
            <a:spLocks noGrp="1"/>
          </p:cNvSpPr>
          <p:nvPr>
            <p:ph type="sldNum" sz="quarter" idx="12"/>
          </p:nvPr>
        </p:nvSpPr>
        <p:spPr/>
        <p:txBody>
          <a:bodyPr/>
          <a:lstStyle>
            <a:lvl1pPr>
              <a:defRPr/>
            </a:lvl1pPr>
          </a:lstStyle>
          <a:p>
            <a:pPr>
              <a:defRPr/>
            </a:pPr>
            <a:fld id="{E5C104DD-E8AD-400E-8DDE-3C71519F9EA6}" type="slidenum">
              <a:rPr lang="en-US" altLang="en-US"/>
              <a:pPr>
                <a:defRPr/>
              </a:pPr>
              <a:t>‹#›</a:t>
            </a:fld>
            <a:endParaRPr lang="en-US" altLang="en-US"/>
          </a:p>
        </p:txBody>
      </p:sp>
    </p:spTree>
    <p:extLst>
      <p:ext uri="{BB962C8B-B14F-4D97-AF65-F5344CB8AC3E}">
        <p14:creationId xmlns:p14="http://schemas.microsoft.com/office/powerpoint/2010/main" val="1524064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97942-8297-2246-17B5-99F795F2D53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28888B1-50E9-1889-A67D-2BBDAF39D0F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D6C4048-3D2B-96B6-1407-11175D5EDEE0}"/>
              </a:ext>
            </a:extLst>
          </p:cNvPr>
          <p:cNvSpPr>
            <a:spLocks noGrp="1"/>
          </p:cNvSpPr>
          <p:nvPr>
            <p:ph type="sldNum" sz="quarter" idx="12"/>
          </p:nvPr>
        </p:nvSpPr>
        <p:spPr/>
        <p:txBody>
          <a:bodyPr/>
          <a:lstStyle>
            <a:lvl1pPr>
              <a:defRPr/>
            </a:lvl1pPr>
          </a:lstStyle>
          <a:p>
            <a:pPr>
              <a:defRPr/>
            </a:pPr>
            <a:fld id="{BD727618-F732-4577-BB56-744F147B7CFA}" type="slidenum">
              <a:rPr lang="en-US" altLang="en-US"/>
              <a:pPr>
                <a:defRPr/>
              </a:pPr>
              <a:t>‹#›</a:t>
            </a:fld>
            <a:endParaRPr lang="en-US" altLang="en-US"/>
          </a:p>
        </p:txBody>
      </p:sp>
    </p:spTree>
    <p:extLst>
      <p:ext uri="{BB962C8B-B14F-4D97-AF65-F5344CB8AC3E}">
        <p14:creationId xmlns:p14="http://schemas.microsoft.com/office/powerpoint/2010/main" val="1209881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23A99A-0242-1B6D-0770-4E0CD0F133C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265BC217-DC23-A961-3658-88FA3A31B9D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018B786E-13F3-3DD6-9C25-B8585897ED5F}"/>
              </a:ext>
            </a:extLst>
          </p:cNvPr>
          <p:cNvSpPr>
            <a:spLocks noGrp="1"/>
          </p:cNvSpPr>
          <p:nvPr>
            <p:ph type="sldNum" sz="quarter" idx="12"/>
          </p:nvPr>
        </p:nvSpPr>
        <p:spPr/>
        <p:txBody>
          <a:bodyPr/>
          <a:lstStyle>
            <a:lvl1pPr>
              <a:defRPr/>
            </a:lvl1pPr>
          </a:lstStyle>
          <a:p>
            <a:pPr>
              <a:defRPr/>
            </a:pPr>
            <a:fld id="{13EE5C91-8570-4A6B-BE14-17CD4B48309B}" type="slidenum">
              <a:rPr lang="en-US" altLang="en-US"/>
              <a:pPr>
                <a:defRPr/>
              </a:pPr>
              <a:t>‹#›</a:t>
            </a:fld>
            <a:endParaRPr lang="en-US" altLang="en-US"/>
          </a:p>
        </p:txBody>
      </p:sp>
    </p:spTree>
    <p:extLst>
      <p:ext uri="{BB962C8B-B14F-4D97-AF65-F5344CB8AC3E}">
        <p14:creationId xmlns:p14="http://schemas.microsoft.com/office/powerpoint/2010/main" val="2803552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9C78D-70B5-AEFC-B5CA-7EA5D87474F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FDDBFCF-F73D-C105-168F-2FC9E9CE0FB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1A21CB8-4FB0-C4DC-104A-79DBD29A50B4}"/>
              </a:ext>
            </a:extLst>
          </p:cNvPr>
          <p:cNvSpPr>
            <a:spLocks noGrp="1"/>
          </p:cNvSpPr>
          <p:nvPr>
            <p:ph type="sldNum" sz="quarter" idx="12"/>
          </p:nvPr>
        </p:nvSpPr>
        <p:spPr/>
        <p:txBody>
          <a:bodyPr/>
          <a:lstStyle>
            <a:lvl1pPr>
              <a:defRPr/>
            </a:lvl1pPr>
          </a:lstStyle>
          <a:p>
            <a:pPr>
              <a:defRPr/>
            </a:pPr>
            <a:fld id="{68445E7B-AEE6-46AE-B021-F9F6C330A760}" type="slidenum">
              <a:rPr lang="en-US" altLang="en-US"/>
              <a:pPr>
                <a:defRPr/>
              </a:pPr>
              <a:t>‹#›</a:t>
            </a:fld>
            <a:endParaRPr lang="en-US" altLang="en-US"/>
          </a:p>
        </p:txBody>
      </p:sp>
    </p:spTree>
    <p:extLst>
      <p:ext uri="{BB962C8B-B14F-4D97-AF65-F5344CB8AC3E}">
        <p14:creationId xmlns:p14="http://schemas.microsoft.com/office/powerpoint/2010/main" val="2726509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1B7D85-B7B5-5396-C277-A1E9A995343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6259EB1-813A-7DF3-EFC7-B075C220C5B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34D6298-B7DC-C964-9026-86E98F847F40}"/>
              </a:ext>
            </a:extLst>
          </p:cNvPr>
          <p:cNvSpPr>
            <a:spLocks noGrp="1"/>
          </p:cNvSpPr>
          <p:nvPr>
            <p:ph type="sldNum" sz="quarter" idx="12"/>
          </p:nvPr>
        </p:nvSpPr>
        <p:spPr/>
        <p:txBody>
          <a:bodyPr/>
          <a:lstStyle>
            <a:lvl1pPr>
              <a:defRPr/>
            </a:lvl1pPr>
          </a:lstStyle>
          <a:p>
            <a:pPr>
              <a:defRPr/>
            </a:pPr>
            <a:fld id="{6DD44B48-A012-487F-BEBA-46A3D43B2AC7}" type="slidenum">
              <a:rPr lang="en-US" altLang="en-US"/>
              <a:pPr>
                <a:defRPr/>
              </a:pPr>
              <a:t>‹#›</a:t>
            </a:fld>
            <a:endParaRPr lang="en-US" altLang="en-US"/>
          </a:p>
        </p:txBody>
      </p:sp>
    </p:spTree>
    <p:extLst>
      <p:ext uri="{BB962C8B-B14F-4D97-AF65-F5344CB8AC3E}">
        <p14:creationId xmlns:p14="http://schemas.microsoft.com/office/powerpoint/2010/main" val="295293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500210C-0E34-FC2C-D7CE-7B2663EEA990}"/>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0DE22133-C30A-332C-8B17-659BBF137AC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A5AA3BD-908E-7027-7E0E-188A94DCFAD5}"/>
              </a:ext>
            </a:extLst>
          </p:cNvPr>
          <p:cNvSpPr>
            <a:spLocks noGrp="1"/>
          </p:cNvSpPr>
          <p:nvPr>
            <p:ph type="sldNum" sz="quarter" idx="12"/>
          </p:nvPr>
        </p:nvSpPr>
        <p:spPr/>
        <p:txBody>
          <a:bodyPr/>
          <a:lstStyle>
            <a:lvl1pPr>
              <a:defRPr/>
            </a:lvl1pPr>
          </a:lstStyle>
          <a:p>
            <a:pPr>
              <a:defRPr/>
            </a:pPr>
            <a:fld id="{36F85846-E0D8-4D47-82E3-9735E6B3AA91}" type="slidenum">
              <a:rPr lang="en-US" altLang="en-US"/>
              <a:pPr>
                <a:defRPr/>
              </a:pPr>
              <a:t>‹#›</a:t>
            </a:fld>
            <a:endParaRPr lang="en-US" altLang="en-US"/>
          </a:p>
        </p:txBody>
      </p:sp>
    </p:spTree>
    <p:extLst>
      <p:ext uri="{BB962C8B-B14F-4D97-AF65-F5344CB8AC3E}">
        <p14:creationId xmlns:p14="http://schemas.microsoft.com/office/powerpoint/2010/main" val="3412298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74D77F-49BB-6939-7D56-BE1B609E70BF}"/>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2BD75C88-A93B-C83F-C3FE-FBA641E2576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3EFA17CE-4A58-004E-60A4-EC71FB0097DF}"/>
              </a:ext>
            </a:extLst>
          </p:cNvPr>
          <p:cNvSpPr>
            <a:spLocks noGrp="1"/>
          </p:cNvSpPr>
          <p:nvPr>
            <p:ph type="sldNum" sz="quarter" idx="12"/>
          </p:nvPr>
        </p:nvSpPr>
        <p:spPr/>
        <p:txBody>
          <a:bodyPr/>
          <a:lstStyle>
            <a:lvl1pPr>
              <a:defRPr/>
            </a:lvl1pPr>
          </a:lstStyle>
          <a:p>
            <a:pPr>
              <a:defRPr/>
            </a:pPr>
            <a:fld id="{4732AAFB-09BC-4426-914F-A6A6F64EDD80}" type="slidenum">
              <a:rPr lang="en-US" altLang="en-US"/>
              <a:pPr>
                <a:defRPr/>
              </a:pPr>
              <a:t>‹#›</a:t>
            </a:fld>
            <a:endParaRPr lang="en-US" altLang="en-US"/>
          </a:p>
        </p:txBody>
      </p:sp>
    </p:spTree>
    <p:extLst>
      <p:ext uri="{BB962C8B-B14F-4D97-AF65-F5344CB8AC3E}">
        <p14:creationId xmlns:p14="http://schemas.microsoft.com/office/powerpoint/2010/main" val="886928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0E27AD9-5A09-617E-FA46-8BB11100547C}"/>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71FADCB6-9DDE-0C4A-64FB-E73F7981D14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DCD784A3-CF03-0597-1050-4012D78DE282}"/>
              </a:ext>
            </a:extLst>
          </p:cNvPr>
          <p:cNvSpPr>
            <a:spLocks noGrp="1"/>
          </p:cNvSpPr>
          <p:nvPr>
            <p:ph type="sldNum" sz="quarter" idx="12"/>
          </p:nvPr>
        </p:nvSpPr>
        <p:spPr/>
        <p:txBody>
          <a:bodyPr/>
          <a:lstStyle>
            <a:lvl1pPr>
              <a:defRPr/>
            </a:lvl1pPr>
          </a:lstStyle>
          <a:p>
            <a:pPr>
              <a:defRPr/>
            </a:pPr>
            <a:fld id="{CC041C12-AF39-4146-89BE-DBED06510370}" type="slidenum">
              <a:rPr lang="en-US" altLang="en-US"/>
              <a:pPr>
                <a:defRPr/>
              </a:pPr>
              <a:t>‹#›</a:t>
            </a:fld>
            <a:endParaRPr lang="en-US" altLang="en-US"/>
          </a:p>
        </p:txBody>
      </p:sp>
    </p:spTree>
    <p:extLst>
      <p:ext uri="{BB962C8B-B14F-4D97-AF65-F5344CB8AC3E}">
        <p14:creationId xmlns:p14="http://schemas.microsoft.com/office/powerpoint/2010/main" val="2066940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08077A-2403-12F0-D51B-788410D73E2A}"/>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BE9A9465-2214-546D-5B17-04F0D3A921C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2BFF705B-A1E4-C9F8-9BE3-AF722B09B537}"/>
              </a:ext>
            </a:extLst>
          </p:cNvPr>
          <p:cNvSpPr>
            <a:spLocks noGrp="1"/>
          </p:cNvSpPr>
          <p:nvPr>
            <p:ph type="sldNum" sz="quarter" idx="12"/>
          </p:nvPr>
        </p:nvSpPr>
        <p:spPr/>
        <p:txBody>
          <a:bodyPr/>
          <a:lstStyle>
            <a:lvl1pPr>
              <a:defRPr/>
            </a:lvl1pPr>
          </a:lstStyle>
          <a:p>
            <a:pPr>
              <a:defRPr/>
            </a:pPr>
            <a:fld id="{281EFD47-C35B-498D-AFDE-91D303212327}" type="slidenum">
              <a:rPr lang="en-US" altLang="en-US"/>
              <a:pPr>
                <a:defRPr/>
              </a:pPr>
              <a:t>‹#›</a:t>
            </a:fld>
            <a:endParaRPr lang="en-US" altLang="en-US"/>
          </a:p>
        </p:txBody>
      </p:sp>
    </p:spTree>
    <p:extLst>
      <p:ext uri="{BB962C8B-B14F-4D97-AF65-F5344CB8AC3E}">
        <p14:creationId xmlns:p14="http://schemas.microsoft.com/office/powerpoint/2010/main" val="4191524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57D7AB-7DDC-1D7F-2817-B5EEB4A571D3}"/>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DE1108A-1C5F-3AA5-B138-84413C28B2AA}"/>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D492E43-768E-2C76-5AF5-84CDC1FB5E92}"/>
              </a:ext>
            </a:extLst>
          </p:cNvPr>
          <p:cNvSpPr>
            <a:spLocks noGrp="1"/>
          </p:cNvSpPr>
          <p:nvPr>
            <p:ph type="sldNum" sz="quarter" idx="12"/>
          </p:nvPr>
        </p:nvSpPr>
        <p:spPr/>
        <p:txBody>
          <a:bodyPr/>
          <a:lstStyle>
            <a:lvl1pPr>
              <a:defRPr/>
            </a:lvl1pPr>
          </a:lstStyle>
          <a:p>
            <a:pPr>
              <a:defRPr/>
            </a:pPr>
            <a:fld id="{E38D1743-4769-4C0F-9188-93A851C022F7}" type="slidenum">
              <a:rPr lang="en-US" altLang="en-US"/>
              <a:pPr>
                <a:defRPr/>
              </a:pPr>
              <a:t>‹#›</a:t>
            </a:fld>
            <a:endParaRPr lang="en-US" altLang="en-US"/>
          </a:p>
        </p:txBody>
      </p:sp>
    </p:spTree>
    <p:extLst>
      <p:ext uri="{BB962C8B-B14F-4D97-AF65-F5344CB8AC3E}">
        <p14:creationId xmlns:p14="http://schemas.microsoft.com/office/powerpoint/2010/main" val="3350934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7322877-B647-52D3-DED0-EDF1FF7F1F5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8AFF8FBC-532B-BF3C-07CB-17BBA616E68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E6D847D3-5CA3-1E6B-B886-8DA7353A7D92}"/>
              </a:ext>
            </a:extLst>
          </p:cNvPr>
          <p:cNvSpPr>
            <a:spLocks noGrp="1"/>
          </p:cNvSpPr>
          <p:nvPr>
            <p:ph type="sldNum" sz="quarter" idx="12"/>
          </p:nvPr>
        </p:nvSpPr>
        <p:spPr/>
        <p:txBody>
          <a:bodyPr/>
          <a:lstStyle>
            <a:lvl1pPr>
              <a:defRPr/>
            </a:lvl1pPr>
          </a:lstStyle>
          <a:p>
            <a:pPr>
              <a:defRPr/>
            </a:pPr>
            <a:fld id="{CC837E3A-AF21-4982-9FB7-D65B5C3CD7F6}" type="slidenum">
              <a:rPr lang="en-US" altLang="en-US"/>
              <a:pPr>
                <a:defRPr/>
              </a:pPr>
              <a:t>‹#›</a:t>
            </a:fld>
            <a:endParaRPr lang="en-US" altLang="en-US"/>
          </a:p>
        </p:txBody>
      </p:sp>
    </p:spTree>
    <p:extLst>
      <p:ext uri="{BB962C8B-B14F-4D97-AF65-F5344CB8AC3E}">
        <p14:creationId xmlns:p14="http://schemas.microsoft.com/office/powerpoint/2010/main" val="738311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CC421AB-C9B7-284F-30E7-EDB6ED3F5238}"/>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6168E879-CF6B-235A-C811-91AEB61C380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19F0DBF1-935B-EAAA-E0C6-B699A76FBD67}"/>
              </a:ext>
            </a:extLst>
          </p:cNvPr>
          <p:cNvSpPr>
            <a:spLocks noGrp="1"/>
          </p:cNvSpPr>
          <p:nvPr>
            <p:ph type="sldNum" sz="quarter" idx="12"/>
          </p:nvPr>
        </p:nvSpPr>
        <p:spPr/>
        <p:txBody>
          <a:bodyPr/>
          <a:lstStyle>
            <a:lvl1pPr>
              <a:defRPr/>
            </a:lvl1pPr>
          </a:lstStyle>
          <a:p>
            <a:pPr>
              <a:defRPr/>
            </a:pPr>
            <a:fld id="{472D239D-6D0E-4B63-9EF3-A8EFB88DD8B1}" type="slidenum">
              <a:rPr lang="en-US" altLang="en-US"/>
              <a:pPr>
                <a:defRPr/>
              </a:pPr>
              <a:t>‹#›</a:t>
            </a:fld>
            <a:endParaRPr lang="en-US" altLang="en-US"/>
          </a:p>
        </p:txBody>
      </p:sp>
    </p:spTree>
    <p:extLst>
      <p:ext uri="{BB962C8B-B14F-4D97-AF65-F5344CB8AC3E}">
        <p14:creationId xmlns:p14="http://schemas.microsoft.com/office/powerpoint/2010/main" val="652044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A2396-7A59-EAA3-3B63-D7DA05FE2C39}"/>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752F71A-FE6A-E58B-A6EF-E771555B458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88F6416-B3C8-D781-5941-653B75C24F02}"/>
              </a:ext>
            </a:extLst>
          </p:cNvPr>
          <p:cNvSpPr>
            <a:spLocks noGrp="1"/>
          </p:cNvSpPr>
          <p:nvPr>
            <p:ph type="sldNum" sz="quarter" idx="12"/>
          </p:nvPr>
        </p:nvSpPr>
        <p:spPr/>
        <p:txBody>
          <a:bodyPr/>
          <a:lstStyle>
            <a:lvl1pPr>
              <a:defRPr/>
            </a:lvl1pPr>
          </a:lstStyle>
          <a:p>
            <a:pPr>
              <a:defRPr/>
            </a:pPr>
            <a:fld id="{4A8FF94C-30AD-4D34-98F9-C790C9B1C935}" type="slidenum">
              <a:rPr lang="en-US" altLang="en-US"/>
              <a:pPr>
                <a:defRPr/>
              </a:pPr>
              <a:t>‹#›</a:t>
            </a:fld>
            <a:endParaRPr lang="en-US" altLang="en-US"/>
          </a:p>
        </p:txBody>
      </p:sp>
    </p:spTree>
    <p:extLst>
      <p:ext uri="{BB962C8B-B14F-4D97-AF65-F5344CB8AC3E}">
        <p14:creationId xmlns:p14="http://schemas.microsoft.com/office/powerpoint/2010/main" val="558456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756F6-DB57-4BC8-6BB8-D3ADA09F706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AE25FCB-8046-23EB-8670-D51ECDC5A94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9AA8F0A-FD81-E9A1-5B8D-8EFC2ABE69E7}"/>
              </a:ext>
            </a:extLst>
          </p:cNvPr>
          <p:cNvSpPr>
            <a:spLocks noGrp="1"/>
          </p:cNvSpPr>
          <p:nvPr>
            <p:ph type="sldNum" sz="quarter" idx="12"/>
          </p:nvPr>
        </p:nvSpPr>
        <p:spPr/>
        <p:txBody>
          <a:bodyPr/>
          <a:lstStyle>
            <a:lvl1pPr>
              <a:defRPr/>
            </a:lvl1pPr>
          </a:lstStyle>
          <a:p>
            <a:pPr>
              <a:defRPr/>
            </a:pPr>
            <a:fld id="{137125AD-A999-4115-AF7C-81E193DE039E}" type="slidenum">
              <a:rPr lang="en-US" altLang="en-US"/>
              <a:pPr>
                <a:defRPr/>
              </a:pPr>
              <a:t>‹#›</a:t>
            </a:fld>
            <a:endParaRPr lang="en-US" altLang="en-US"/>
          </a:p>
        </p:txBody>
      </p:sp>
    </p:spTree>
    <p:extLst>
      <p:ext uri="{BB962C8B-B14F-4D97-AF65-F5344CB8AC3E}">
        <p14:creationId xmlns:p14="http://schemas.microsoft.com/office/powerpoint/2010/main" val="1367957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301931-04BF-90EB-FB82-0336B8D40F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0F38FD0-DCA2-4870-3FE2-B1D2B4BAA60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1982845-4C15-853D-E41E-01FECCCBAB3E}"/>
              </a:ext>
            </a:extLst>
          </p:cNvPr>
          <p:cNvSpPr>
            <a:spLocks noGrp="1"/>
          </p:cNvSpPr>
          <p:nvPr>
            <p:ph type="sldNum" sz="quarter" idx="12"/>
          </p:nvPr>
        </p:nvSpPr>
        <p:spPr/>
        <p:txBody>
          <a:bodyPr/>
          <a:lstStyle>
            <a:lvl1pPr>
              <a:defRPr/>
            </a:lvl1pPr>
          </a:lstStyle>
          <a:p>
            <a:pPr>
              <a:defRPr/>
            </a:pPr>
            <a:fld id="{6D603B4E-2162-4985-9D9D-C8920CA1A816}" type="slidenum">
              <a:rPr lang="en-US" altLang="en-US"/>
              <a:pPr>
                <a:defRPr/>
              </a:pPr>
              <a:t>‹#›</a:t>
            </a:fld>
            <a:endParaRPr lang="en-US" altLang="en-US"/>
          </a:p>
        </p:txBody>
      </p:sp>
    </p:spTree>
    <p:extLst>
      <p:ext uri="{BB962C8B-B14F-4D97-AF65-F5344CB8AC3E}">
        <p14:creationId xmlns:p14="http://schemas.microsoft.com/office/powerpoint/2010/main" val="3327727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C5E17-E492-B2F9-744C-0BF0B9F97A99}"/>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DBFB05E-E88C-15C9-6817-5D3AA288E13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C21D92AE-1D7B-9C10-841A-908805747838}"/>
              </a:ext>
            </a:extLst>
          </p:cNvPr>
          <p:cNvSpPr>
            <a:spLocks noGrp="1"/>
          </p:cNvSpPr>
          <p:nvPr>
            <p:ph type="sldNum" sz="quarter" idx="12"/>
          </p:nvPr>
        </p:nvSpPr>
        <p:spPr/>
        <p:txBody>
          <a:bodyPr/>
          <a:lstStyle>
            <a:lvl1pPr>
              <a:defRPr/>
            </a:lvl1pPr>
          </a:lstStyle>
          <a:p>
            <a:pPr>
              <a:defRPr/>
            </a:pPr>
            <a:fld id="{3E0CA0ED-FAD3-47E0-8DC1-ECB89B5986D2}" type="slidenum">
              <a:rPr lang="en-US" altLang="en-US"/>
              <a:pPr>
                <a:defRPr/>
              </a:pPr>
              <a:t>‹#›</a:t>
            </a:fld>
            <a:endParaRPr lang="en-US" altLang="en-US"/>
          </a:p>
        </p:txBody>
      </p:sp>
    </p:spTree>
    <p:extLst>
      <p:ext uri="{BB962C8B-B14F-4D97-AF65-F5344CB8AC3E}">
        <p14:creationId xmlns:p14="http://schemas.microsoft.com/office/powerpoint/2010/main" val="1341403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A0DF46-7B9A-2BB3-A531-EF59FB84C7CC}"/>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E7434EFD-F11E-3F32-73EE-C6E3678323F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478D9BAD-95DE-72BF-4993-8E5FBFD4CF2C}"/>
              </a:ext>
            </a:extLst>
          </p:cNvPr>
          <p:cNvSpPr>
            <a:spLocks noGrp="1"/>
          </p:cNvSpPr>
          <p:nvPr>
            <p:ph type="sldNum" sz="quarter" idx="12"/>
          </p:nvPr>
        </p:nvSpPr>
        <p:spPr/>
        <p:txBody>
          <a:bodyPr/>
          <a:lstStyle>
            <a:lvl1pPr>
              <a:defRPr/>
            </a:lvl1pPr>
          </a:lstStyle>
          <a:p>
            <a:pPr>
              <a:defRPr/>
            </a:pPr>
            <a:fld id="{8C9A02CA-6E5F-45F7-A1F0-2FE3F9D10BBA}" type="slidenum">
              <a:rPr lang="en-US" altLang="en-US"/>
              <a:pPr>
                <a:defRPr/>
              </a:pPr>
              <a:t>‹#›</a:t>
            </a:fld>
            <a:endParaRPr lang="en-US" altLang="en-US"/>
          </a:p>
        </p:txBody>
      </p:sp>
    </p:spTree>
    <p:extLst>
      <p:ext uri="{BB962C8B-B14F-4D97-AF65-F5344CB8AC3E}">
        <p14:creationId xmlns:p14="http://schemas.microsoft.com/office/powerpoint/2010/main" val="3502941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3D29240-6009-2DF7-3E68-534C7605638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D5811DB9-3B2E-8DA6-9BF9-182A0CE4637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A878735F-6988-36A8-F9F3-30067ED34470}"/>
              </a:ext>
            </a:extLst>
          </p:cNvPr>
          <p:cNvSpPr>
            <a:spLocks noGrp="1"/>
          </p:cNvSpPr>
          <p:nvPr>
            <p:ph type="sldNum" sz="quarter" idx="12"/>
          </p:nvPr>
        </p:nvSpPr>
        <p:spPr/>
        <p:txBody>
          <a:bodyPr/>
          <a:lstStyle>
            <a:lvl1pPr>
              <a:defRPr/>
            </a:lvl1pPr>
          </a:lstStyle>
          <a:p>
            <a:pPr>
              <a:defRPr/>
            </a:pPr>
            <a:fld id="{D6614CEB-FCA2-4E88-8230-7C023ED5D9C3}" type="slidenum">
              <a:rPr lang="en-US" altLang="en-US"/>
              <a:pPr>
                <a:defRPr/>
              </a:pPr>
              <a:t>‹#›</a:t>
            </a:fld>
            <a:endParaRPr lang="en-US" altLang="en-US"/>
          </a:p>
        </p:txBody>
      </p:sp>
    </p:spTree>
    <p:extLst>
      <p:ext uri="{BB962C8B-B14F-4D97-AF65-F5344CB8AC3E}">
        <p14:creationId xmlns:p14="http://schemas.microsoft.com/office/powerpoint/2010/main" val="341623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A523C87-A19C-F908-EF98-CB2C377F3347}"/>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86271486-41FA-D293-1F3B-0A08D365BA0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F04045E9-ECAD-82B5-4794-B8867CE8EB2B}"/>
              </a:ext>
            </a:extLst>
          </p:cNvPr>
          <p:cNvSpPr>
            <a:spLocks noGrp="1"/>
          </p:cNvSpPr>
          <p:nvPr>
            <p:ph type="sldNum" sz="quarter" idx="12"/>
          </p:nvPr>
        </p:nvSpPr>
        <p:spPr/>
        <p:txBody>
          <a:bodyPr/>
          <a:lstStyle>
            <a:lvl1pPr>
              <a:defRPr/>
            </a:lvl1pPr>
          </a:lstStyle>
          <a:p>
            <a:pPr>
              <a:defRPr/>
            </a:pPr>
            <a:fld id="{C7B86CFA-4FD1-4D62-A306-833DC71D2F37}" type="slidenum">
              <a:rPr lang="en-US" altLang="en-US"/>
              <a:pPr>
                <a:defRPr/>
              </a:pPr>
              <a:t>‹#›</a:t>
            </a:fld>
            <a:endParaRPr lang="en-US" altLang="en-US"/>
          </a:p>
        </p:txBody>
      </p:sp>
    </p:spTree>
    <p:extLst>
      <p:ext uri="{BB962C8B-B14F-4D97-AF65-F5344CB8AC3E}">
        <p14:creationId xmlns:p14="http://schemas.microsoft.com/office/powerpoint/2010/main" val="2026734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8011629-EA50-1E37-058B-3CAE22BC569D}"/>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22EE2D46-A719-A062-BDD7-4468B5D45D4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300FCA63-CBCA-4EE6-94E1-4481ADB20BE9}"/>
              </a:ext>
            </a:extLst>
          </p:cNvPr>
          <p:cNvSpPr>
            <a:spLocks noGrp="1"/>
          </p:cNvSpPr>
          <p:nvPr>
            <p:ph type="sldNum" sz="quarter" idx="12"/>
          </p:nvPr>
        </p:nvSpPr>
        <p:spPr/>
        <p:txBody>
          <a:bodyPr/>
          <a:lstStyle>
            <a:lvl1pPr>
              <a:defRPr/>
            </a:lvl1pPr>
          </a:lstStyle>
          <a:p>
            <a:pPr>
              <a:defRPr/>
            </a:pPr>
            <a:fld id="{4063CC8B-3131-46EF-B1DB-BC3B1B6E8BEE}" type="slidenum">
              <a:rPr lang="en-US" altLang="en-US"/>
              <a:pPr>
                <a:defRPr/>
              </a:pPr>
              <a:t>‹#›</a:t>
            </a:fld>
            <a:endParaRPr lang="en-US" altLang="en-US"/>
          </a:p>
        </p:txBody>
      </p:sp>
    </p:spTree>
    <p:extLst>
      <p:ext uri="{BB962C8B-B14F-4D97-AF65-F5344CB8AC3E}">
        <p14:creationId xmlns:p14="http://schemas.microsoft.com/office/powerpoint/2010/main" val="4042669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8785A73-F3CB-D0A0-685D-25C83C1D9B3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E625E03-D22A-8C6A-CA2C-D16FBEDC0C9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B7AF25C1-400F-A20B-BAE3-FE03A15C734B}"/>
              </a:ext>
            </a:extLst>
          </p:cNvPr>
          <p:cNvSpPr>
            <a:spLocks noGrp="1"/>
          </p:cNvSpPr>
          <p:nvPr>
            <p:ph type="sldNum" sz="quarter" idx="12"/>
          </p:nvPr>
        </p:nvSpPr>
        <p:spPr/>
        <p:txBody>
          <a:bodyPr/>
          <a:lstStyle>
            <a:lvl1pPr>
              <a:defRPr/>
            </a:lvl1pPr>
          </a:lstStyle>
          <a:p>
            <a:pPr>
              <a:defRPr/>
            </a:pPr>
            <a:fld id="{28D913DD-D1B2-4DE5-A659-6CE603FB82D1}" type="slidenum">
              <a:rPr lang="en-US" altLang="en-US"/>
              <a:pPr>
                <a:defRPr/>
              </a:pPr>
              <a:t>‹#›</a:t>
            </a:fld>
            <a:endParaRPr lang="en-US" altLang="en-US"/>
          </a:p>
        </p:txBody>
      </p:sp>
    </p:spTree>
    <p:extLst>
      <p:ext uri="{BB962C8B-B14F-4D97-AF65-F5344CB8AC3E}">
        <p14:creationId xmlns:p14="http://schemas.microsoft.com/office/powerpoint/2010/main" val="3499075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E4305CE-4226-385C-E953-A81460FC115B}"/>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8391ED26-02C2-0CFF-2D7D-34266E75460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13349D4D-D90C-AB89-FA24-732327566453}"/>
              </a:ext>
            </a:extLst>
          </p:cNvPr>
          <p:cNvSpPr>
            <a:spLocks noGrp="1"/>
          </p:cNvSpPr>
          <p:nvPr>
            <p:ph type="sldNum" sz="quarter" idx="12"/>
          </p:nvPr>
        </p:nvSpPr>
        <p:spPr/>
        <p:txBody>
          <a:bodyPr/>
          <a:lstStyle>
            <a:lvl1pPr>
              <a:defRPr/>
            </a:lvl1pPr>
          </a:lstStyle>
          <a:p>
            <a:pPr>
              <a:defRPr/>
            </a:pPr>
            <a:fld id="{939555C5-42AF-40A3-98C1-6968EE4528C3}" type="slidenum">
              <a:rPr lang="en-US" altLang="en-US"/>
              <a:pPr>
                <a:defRPr/>
              </a:pPr>
              <a:t>‹#›</a:t>
            </a:fld>
            <a:endParaRPr lang="en-US" altLang="en-US"/>
          </a:p>
        </p:txBody>
      </p:sp>
    </p:spTree>
    <p:extLst>
      <p:ext uri="{BB962C8B-B14F-4D97-AF65-F5344CB8AC3E}">
        <p14:creationId xmlns:p14="http://schemas.microsoft.com/office/powerpoint/2010/main" val="3316885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6E73373-E0F3-A5E5-2586-74387A72ED9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26BC0B4F-AA6E-01C5-89D8-324D5B3D936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1A209690-0E36-505F-2DB7-4641D92F5209}"/>
              </a:ext>
            </a:extLst>
          </p:cNvPr>
          <p:cNvSpPr>
            <a:spLocks noGrp="1"/>
          </p:cNvSpPr>
          <p:nvPr>
            <p:ph type="sldNum" sz="quarter" idx="12"/>
          </p:nvPr>
        </p:nvSpPr>
        <p:spPr/>
        <p:txBody>
          <a:bodyPr/>
          <a:lstStyle>
            <a:lvl1pPr>
              <a:defRPr/>
            </a:lvl1pPr>
          </a:lstStyle>
          <a:p>
            <a:pPr>
              <a:defRPr/>
            </a:pPr>
            <a:fld id="{4BA8F9A9-156C-49A5-AD19-CAD73FB571E3}" type="slidenum">
              <a:rPr lang="en-US" altLang="en-US"/>
              <a:pPr>
                <a:defRPr/>
              </a:pPr>
              <a:t>‹#›</a:t>
            </a:fld>
            <a:endParaRPr lang="en-US" altLang="en-US"/>
          </a:p>
        </p:txBody>
      </p:sp>
    </p:spTree>
    <p:extLst>
      <p:ext uri="{BB962C8B-B14F-4D97-AF65-F5344CB8AC3E}">
        <p14:creationId xmlns:p14="http://schemas.microsoft.com/office/powerpoint/2010/main" val="2386340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E9E99B3-ADF0-6F1C-01E0-C51A62F83BC6}"/>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E93D01F-79B0-BA40-7DC6-FDC99F53667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6E4E32A-42E8-FE27-42F1-CF90F0F4EB2A}"/>
              </a:ext>
            </a:extLst>
          </p:cNvPr>
          <p:cNvSpPr>
            <a:spLocks noGrp="1"/>
          </p:cNvSpPr>
          <p:nvPr>
            <p:ph type="sldNum" sz="quarter" idx="12"/>
          </p:nvPr>
        </p:nvSpPr>
        <p:spPr/>
        <p:txBody>
          <a:bodyPr/>
          <a:lstStyle>
            <a:lvl1pPr>
              <a:defRPr/>
            </a:lvl1pPr>
          </a:lstStyle>
          <a:p>
            <a:pPr>
              <a:defRPr/>
            </a:pPr>
            <a:fld id="{C0D716F1-1353-46B2-B726-004BE85AF490}" type="slidenum">
              <a:rPr lang="en-US" altLang="en-US"/>
              <a:pPr>
                <a:defRPr/>
              </a:pPr>
              <a:t>‹#›</a:t>
            </a:fld>
            <a:endParaRPr lang="en-US" altLang="en-US"/>
          </a:p>
        </p:txBody>
      </p:sp>
    </p:spTree>
    <p:extLst>
      <p:ext uri="{BB962C8B-B14F-4D97-AF65-F5344CB8AC3E}">
        <p14:creationId xmlns:p14="http://schemas.microsoft.com/office/powerpoint/2010/main" val="1193512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6ED56-ED04-C8EB-26DB-074D6B7A9664}"/>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EA39687B-B6EF-A5C1-90B8-D471ADE8082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2F90617-7539-6033-E304-442D7A14A149}"/>
              </a:ext>
            </a:extLst>
          </p:cNvPr>
          <p:cNvSpPr>
            <a:spLocks noGrp="1"/>
          </p:cNvSpPr>
          <p:nvPr>
            <p:ph type="sldNum" sz="quarter" idx="12"/>
          </p:nvPr>
        </p:nvSpPr>
        <p:spPr/>
        <p:txBody>
          <a:bodyPr/>
          <a:lstStyle>
            <a:lvl1pPr>
              <a:defRPr/>
            </a:lvl1pPr>
          </a:lstStyle>
          <a:p>
            <a:pPr>
              <a:defRPr/>
            </a:pPr>
            <a:fld id="{058C661C-CF6D-44C8-92EC-6E640F342F04}" type="slidenum">
              <a:rPr lang="en-US" altLang="en-US"/>
              <a:pPr>
                <a:defRPr/>
              </a:pPr>
              <a:t>‹#›</a:t>
            </a:fld>
            <a:endParaRPr lang="en-US" altLang="en-US"/>
          </a:p>
        </p:txBody>
      </p:sp>
    </p:spTree>
    <p:extLst>
      <p:ext uri="{BB962C8B-B14F-4D97-AF65-F5344CB8AC3E}">
        <p14:creationId xmlns:p14="http://schemas.microsoft.com/office/powerpoint/2010/main" val="3796838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58B4E-9779-3408-137E-281ACF4E61BC}"/>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8D084E9-F3E2-097B-D5DD-E54BD2EF289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2FC0C4E3-8808-0241-5E76-EDE1CBFE08D7}"/>
              </a:ext>
            </a:extLst>
          </p:cNvPr>
          <p:cNvSpPr>
            <a:spLocks noGrp="1"/>
          </p:cNvSpPr>
          <p:nvPr>
            <p:ph type="sldNum" sz="quarter" idx="12"/>
          </p:nvPr>
        </p:nvSpPr>
        <p:spPr/>
        <p:txBody>
          <a:bodyPr/>
          <a:lstStyle>
            <a:lvl1pPr>
              <a:defRPr/>
            </a:lvl1pPr>
          </a:lstStyle>
          <a:p>
            <a:pPr>
              <a:defRPr/>
            </a:pPr>
            <a:fld id="{6AC5C61D-0F2B-4ACB-B296-A5629056B201}" type="slidenum">
              <a:rPr lang="en-US" altLang="en-US"/>
              <a:pPr>
                <a:defRPr/>
              </a:pPr>
              <a:t>‹#›</a:t>
            </a:fld>
            <a:endParaRPr lang="en-US" altLang="en-US"/>
          </a:p>
        </p:txBody>
      </p:sp>
    </p:spTree>
    <p:extLst>
      <p:ext uri="{BB962C8B-B14F-4D97-AF65-F5344CB8AC3E}">
        <p14:creationId xmlns:p14="http://schemas.microsoft.com/office/powerpoint/2010/main" val="4199421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A6C838-D422-CE21-C512-9057780EE10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74A417B-F7A4-001F-C2AC-4681DF0C078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72CAD1F-A5A9-97C4-D93A-EBFEDEE3ED99}"/>
              </a:ext>
            </a:extLst>
          </p:cNvPr>
          <p:cNvSpPr>
            <a:spLocks noGrp="1"/>
          </p:cNvSpPr>
          <p:nvPr>
            <p:ph type="sldNum" sz="quarter" idx="12"/>
          </p:nvPr>
        </p:nvSpPr>
        <p:spPr/>
        <p:txBody>
          <a:bodyPr/>
          <a:lstStyle>
            <a:lvl1pPr>
              <a:defRPr/>
            </a:lvl1pPr>
          </a:lstStyle>
          <a:p>
            <a:pPr>
              <a:defRPr/>
            </a:pPr>
            <a:fld id="{151E32F6-440D-480E-987A-BAB71B6A172F}" type="slidenum">
              <a:rPr lang="en-US" altLang="en-US"/>
              <a:pPr>
                <a:defRPr/>
              </a:pPr>
              <a:t>‹#›</a:t>
            </a:fld>
            <a:endParaRPr lang="en-US" altLang="en-US"/>
          </a:p>
        </p:txBody>
      </p:sp>
    </p:spTree>
    <p:extLst>
      <p:ext uri="{BB962C8B-B14F-4D97-AF65-F5344CB8AC3E}">
        <p14:creationId xmlns:p14="http://schemas.microsoft.com/office/powerpoint/2010/main" val="3208947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5D663-846C-6D5D-0081-79FBF1C3AC8F}"/>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062683C-B1E4-C401-5B57-8AA719B841E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244C049-9D5B-F376-D0A6-AB01CBE17845}"/>
              </a:ext>
            </a:extLst>
          </p:cNvPr>
          <p:cNvSpPr>
            <a:spLocks noGrp="1"/>
          </p:cNvSpPr>
          <p:nvPr>
            <p:ph type="sldNum" sz="quarter" idx="12"/>
          </p:nvPr>
        </p:nvSpPr>
        <p:spPr/>
        <p:txBody>
          <a:bodyPr/>
          <a:lstStyle>
            <a:lvl1pPr>
              <a:defRPr/>
            </a:lvl1pPr>
          </a:lstStyle>
          <a:p>
            <a:pPr>
              <a:defRPr/>
            </a:pPr>
            <a:fld id="{8CE424F1-EB01-4BF6-A690-D3B6C710934F}" type="slidenum">
              <a:rPr lang="en-US" altLang="en-US"/>
              <a:pPr>
                <a:defRPr/>
              </a:pPr>
              <a:t>‹#›</a:t>
            </a:fld>
            <a:endParaRPr lang="en-US" altLang="en-US"/>
          </a:p>
        </p:txBody>
      </p:sp>
    </p:spTree>
    <p:extLst>
      <p:ext uri="{BB962C8B-B14F-4D97-AF65-F5344CB8AC3E}">
        <p14:creationId xmlns:p14="http://schemas.microsoft.com/office/powerpoint/2010/main" val="389347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89D03-698D-B1B8-10E1-3FD8C00A4AF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AF1668D-67EB-FB05-1C05-F95C7EAE253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CC2C31B9-AC68-B554-416F-BF995520A309}"/>
              </a:ext>
            </a:extLst>
          </p:cNvPr>
          <p:cNvSpPr>
            <a:spLocks noGrp="1"/>
          </p:cNvSpPr>
          <p:nvPr>
            <p:ph type="sldNum" sz="quarter" idx="12"/>
          </p:nvPr>
        </p:nvSpPr>
        <p:spPr/>
        <p:txBody>
          <a:bodyPr/>
          <a:lstStyle>
            <a:lvl1pPr>
              <a:defRPr/>
            </a:lvl1pPr>
          </a:lstStyle>
          <a:p>
            <a:pPr>
              <a:defRPr/>
            </a:pPr>
            <a:fld id="{6F221C3B-F0C6-4DC1-A8F6-54675B77068F}" type="slidenum">
              <a:rPr lang="en-US" altLang="en-US"/>
              <a:pPr>
                <a:defRPr/>
              </a:pPr>
              <a:t>‹#›</a:t>
            </a:fld>
            <a:endParaRPr lang="en-US" altLang="en-US"/>
          </a:p>
        </p:txBody>
      </p:sp>
    </p:spTree>
    <p:extLst>
      <p:ext uri="{BB962C8B-B14F-4D97-AF65-F5344CB8AC3E}">
        <p14:creationId xmlns:p14="http://schemas.microsoft.com/office/powerpoint/2010/main" val="932251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33C7F9C-2FBA-C54B-5633-09CA1080EC42}"/>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E003A8E1-409C-2F84-D4E2-762CC28EFEA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8A4178EA-2401-E6E3-3239-4F6304A3FD97}"/>
              </a:ext>
            </a:extLst>
          </p:cNvPr>
          <p:cNvSpPr>
            <a:spLocks noGrp="1"/>
          </p:cNvSpPr>
          <p:nvPr>
            <p:ph type="sldNum" sz="quarter" idx="12"/>
          </p:nvPr>
        </p:nvSpPr>
        <p:spPr/>
        <p:txBody>
          <a:bodyPr/>
          <a:lstStyle>
            <a:lvl1pPr>
              <a:defRPr/>
            </a:lvl1pPr>
          </a:lstStyle>
          <a:p>
            <a:pPr>
              <a:defRPr/>
            </a:pPr>
            <a:fld id="{0034E196-0914-4364-8118-061B73E8C8AB}" type="slidenum">
              <a:rPr lang="en-US" altLang="en-US"/>
              <a:pPr>
                <a:defRPr/>
              </a:pPr>
              <a:t>‹#›</a:t>
            </a:fld>
            <a:endParaRPr lang="en-US" altLang="en-US"/>
          </a:p>
        </p:txBody>
      </p:sp>
    </p:spTree>
    <p:extLst>
      <p:ext uri="{BB962C8B-B14F-4D97-AF65-F5344CB8AC3E}">
        <p14:creationId xmlns:p14="http://schemas.microsoft.com/office/powerpoint/2010/main" val="42831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2CC329C-4A97-5FB5-2DC2-A656364FBA75}"/>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9248E0A9-354C-F4C2-E06B-94426836707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E9E0781D-7160-C592-A3DA-FE793AA2305A}"/>
              </a:ext>
            </a:extLst>
          </p:cNvPr>
          <p:cNvSpPr>
            <a:spLocks noGrp="1"/>
          </p:cNvSpPr>
          <p:nvPr>
            <p:ph type="sldNum" sz="quarter" idx="12"/>
          </p:nvPr>
        </p:nvSpPr>
        <p:spPr/>
        <p:txBody>
          <a:bodyPr/>
          <a:lstStyle>
            <a:lvl1pPr>
              <a:defRPr/>
            </a:lvl1pPr>
          </a:lstStyle>
          <a:p>
            <a:pPr>
              <a:defRPr/>
            </a:pPr>
            <a:fld id="{E076252E-31F9-4958-9E0C-2279BDA2DFDE}" type="slidenum">
              <a:rPr lang="en-US" altLang="en-US"/>
              <a:pPr>
                <a:defRPr/>
              </a:pPr>
              <a:t>‹#›</a:t>
            </a:fld>
            <a:endParaRPr lang="en-US" altLang="en-US"/>
          </a:p>
        </p:txBody>
      </p:sp>
    </p:spTree>
    <p:extLst>
      <p:ext uri="{BB962C8B-B14F-4D97-AF65-F5344CB8AC3E}">
        <p14:creationId xmlns:p14="http://schemas.microsoft.com/office/powerpoint/2010/main" val="2495282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CFF4ABD-B71A-8D53-A194-CE1F2E61C73B}"/>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0C377D27-D93F-55E1-D330-7522EA23BD6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8A193CD9-04E6-1D1C-C172-9AB294C73959}"/>
              </a:ext>
            </a:extLst>
          </p:cNvPr>
          <p:cNvSpPr>
            <a:spLocks noGrp="1"/>
          </p:cNvSpPr>
          <p:nvPr>
            <p:ph type="sldNum" sz="quarter" idx="12"/>
          </p:nvPr>
        </p:nvSpPr>
        <p:spPr/>
        <p:txBody>
          <a:bodyPr/>
          <a:lstStyle>
            <a:lvl1pPr>
              <a:defRPr/>
            </a:lvl1pPr>
          </a:lstStyle>
          <a:p>
            <a:pPr>
              <a:defRPr/>
            </a:pPr>
            <a:fld id="{24A7C583-1EBD-4A65-9C58-5A85CBD3AD3C}" type="slidenum">
              <a:rPr lang="en-US" altLang="en-US"/>
              <a:pPr>
                <a:defRPr/>
              </a:pPr>
              <a:t>‹#›</a:t>
            </a:fld>
            <a:endParaRPr lang="en-US" altLang="en-US"/>
          </a:p>
        </p:txBody>
      </p:sp>
    </p:spTree>
    <p:extLst>
      <p:ext uri="{BB962C8B-B14F-4D97-AF65-F5344CB8AC3E}">
        <p14:creationId xmlns:p14="http://schemas.microsoft.com/office/powerpoint/2010/main" val="2953635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DE60CDB-5E55-C1DA-7D6B-F391B323B37A}"/>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101386AF-20CF-6B6A-8F36-97FBCC791C1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86497F10-F862-5340-5650-6BB4E79B11C6}"/>
              </a:ext>
            </a:extLst>
          </p:cNvPr>
          <p:cNvSpPr>
            <a:spLocks noGrp="1"/>
          </p:cNvSpPr>
          <p:nvPr>
            <p:ph type="sldNum" sz="quarter" idx="12"/>
          </p:nvPr>
        </p:nvSpPr>
        <p:spPr/>
        <p:txBody>
          <a:bodyPr/>
          <a:lstStyle>
            <a:lvl1pPr>
              <a:defRPr/>
            </a:lvl1pPr>
          </a:lstStyle>
          <a:p>
            <a:pPr>
              <a:defRPr/>
            </a:pPr>
            <a:fld id="{4CA283B5-E702-4A61-9164-E892061267AD}" type="slidenum">
              <a:rPr lang="en-US" altLang="en-US"/>
              <a:pPr>
                <a:defRPr/>
              </a:pPr>
              <a:t>‹#›</a:t>
            </a:fld>
            <a:endParaRPr lang="en-US" altLang="en-US"/>
          </a:p>
        </p:txBody>
      </p:sp>
    </p:spTree>
    <p:extLst>
      <p:ext uri="{BB962C8B-B14F-4D97-AF65-F5344CB8AC3E}">
        <p14:creationId xmlns:p14="http://schemas.microsoft.com/office/powerpoint/2010/main" val="2541570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1BC377C-13C1-F439-2324-11766E9E4E78}"/>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FA02B3FA-F921-50B8-A064-9DDA9E55293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500B0F26-BE34-0991-D0F8-A37C9B9D9223}"/>
              </a:ext>
            </a:extLst>
          </p:cNvPr>
          <p:cNvSpPr>
            <a:spLocks noGrp="1"/>
          </p:cNvSpPr>
          <p:nvPr>
            <p:ph type="sldNum" sz="quarter" idx="12"/>
          </p:nvPr>
        </p:nvSpPr>
        <p:spPr/>
        <p:txBody>
          <a:bodyPr/>
          <a:lstStyle>
            <a:lvl1pPr>
              <a:defRPr/>
            </a:lvl1pPr>
          </a:lstStyle>
          <a:p>
            <a:pPr>
              <a:defRPr/>
            </a:pPr>
            <a:fld id="{EA0DEE49-EBCC-49ED-8A49-78C724F0EEB9}" type="slidenum">
              <a:rPr lang="en-US" altLang="en-US"/>
              <a:pPr>
                <a:defRPr/>
              </a:pPr>
              <a:t>‹#›</a:t>
            </a:fld>
            <a:endParaRPr lang="en-US" altLang="en-US"/>
          </a:p>
        </p:txBody>
      </p:sp>
    </p:spTree>
    <p:extLst>
      <p:ext uri="{BB962C8B-B14F-4D97-AF65-F5344CB8AC3E}">
        <p14:creationId xmlns:p14="http://schemas.microsoft.com/office/powerpoint/2010/main" val="1426119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B67CB88-095F-4667-9F04-62951BA6C2F7}"/>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280CCBA8-68DC-63A7-9F81-153CB390CB7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58A81046-6A69-87F7-591B-21E27A542044}"/>
              </a:ext>
            </a:extLst>
          </p:cNvPr>
          <p:cNvSpPr>
            <a:spLocks noGrp="1"/>
          </p:cNvSpPr>
          <p:nvPr>
            <p:ph type="sldNum" sz="quarter" idx="12"/>
          </p:nvPr>
        </p:nvSpPr>
        <p:spPr/>
        <p:txBody>
          <a:bodyPr/>
          <a:lstStyle>
            <a:lvl1pPr>
              <a:defRPr/>
            </a:lvl1pPr>
          </a:lstStyle>
          <a:p>
            <a:pPr>
              <a:defRPr/>
            </a:pPr>
            <a:fld id="{5471A94B-881C-4A52-BB7C-911EAECA22F7}" type="slidenum">
              <a:rPr lang="en-US" altLang="en-US"/>
              <a:pPr>
                <a:defRPr/>
              </a:pPr>
              <a:t>‹#›</a:t>
            </a:fld>
            <a:endParaRPr lang="en-US" altLang="en-US"/>
          </a:p>
        </p:txBody>
      </p:sp>
    </p:spTree>
    <p:extLst>
      <p:ext uri="{BB962C8B-B14F-4D97-AF65-F5344CB8AC3E}">
        <p14:creationId xmlns:p14="http://schemas.microsoft.com/office/powerpoint/2010/main" val="2724355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9DA9E5F-60A8-AB82-573E-28D4CBDC5DD3}"/>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1C6C07C5-D53C-5823-9C87-4262D806BB3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4BA9D4E-9205-4C88-66EB-AD03EC168E21}"/>
              </a:ext>
            </a:extLst>
          </p:cNvPr>
          <p:cNvSpPr>
            <a:spLocks noGrp="1"/>
          </p:cNvSpPr>
          <p:nvPr>
            <p:ph type="sldNum" sz="quarter" idx="12"/>
          </p:nvPr>
        </p:nvSpPr>
        <p:spPr/>
        <p:txBody>
          <a:bodyPr/>
          <a:lstStyle>
            <a:lvl1pPr>
              <a:defRPr/>
            </a:lvl1pPr>
          </a:lstStyle>
          <a:p>
            <a:pPr>
              <a:defRPr/>
            </a:pPr>
            <a:fld id="{78C1010C-180B-45B1-B921-611036FC6D99}" type="slidenum">
              <a:rPr lang="en-US" altLang="en-US"/>
              <a:pPr>
                <a:defRPr/>
              </a:pPr>
              <a:t>‹#›</a:t>
            </a:fld>
            <a:endParaRPr lang="en-US" altLang="en-US"/>
          </a:p>
        </p:txBody>
      </p:sp>
    </p:spTree>
    <p:extLst>
      <p:ext uri="{BB962C8B-B14F-4D97-AF65-F5344CB8AC3E}">
        <p14:creationId xmlns:p14="http://schemas.microsoft.com/office/powerpoint/2010/main" val="401298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379D9-433D-57F6-93CB-C1B4A95BAD3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AB6FA6C6-BB82-36FF-BDFB-1AFFD57ADF4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88B7569-1C81-2ED6-272F-E90DDFBF67FA}"/>
              </a:ext>
            </a:extLst>
          </p:cNvPr>
          <p:cNvSpPr>
            <a:spLocks noGrp="1"/>
          </p:cNvSpPr>
          <p:nvPr>
            <p:ph type="sldNum" sz="quarter" idx="12"/>
          </p:nvPr>
        </p:nvSpPr>
        <p:spPr/>
        <p:txBody>
          <a:bodyPr/>
          <a:lstStyle>
            <a:lvl1pPr>
              <a:defRPr/>
            </a:lvl1pPr>
          </a:lstStyle>
          <a:p>
            <a:pPr>
              <a:defRPr/>
            </a:pPr>
            <a:fld id="{D2D8E97B-D066-458A-A0D7-7E4D3A99D690}" type="slidenum">
              <a:rPr lang="en-US" altLang="en-US"/>
              <a:pPr>
                <a:defRPr/>
              </a:pPr>
              <a:t>‹#›</a:t>
            </a:fld>
            <a:endParaRPr lang="en-US" altLang="en-US"/>
          </a:p>
        </p:txBody>
      </p:sp>
    </p:spTree>
    <p:extLst>
      <p:ext uri="{BB962C8B-B14F-4D97-AF65-F5344CB8AC3E}">
        <p14:creationId xmlns:p14="http://schemas.microsoft.com/office/powerpoint/2010/main" val="1368802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58BC1-01F5-D1E9-0D35-11D4174FD80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B24B849-7A77-FC6D-4D8B-EEA1C2F6CFE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420D137-FFD3-A174-B896-D42E529D96CC}"/>
              </a:ext>
            </a:extLst>
          </p:cNvPr>
          <p:cNvSpPr>
            <a:spLocks noGrp="1"/>
          </p:cNvSpPr>
          <p:nvPr>
            <p:ph type="sldNum" sz="quarter" idx="12"/>
          </p:nvPr>
        </p:nvSpPr>
        <p:spPr/>
        <p:txBody>
          <a:bodyPr/>
          <a:lstStyle>
            <a:lvl1pPr>
              <a:defRPr/>
            </a:lvl1pPr>
          </a:lstStyle>
          <a:p>
            <a:pPr>
              <a:defRPr/>
            </a:pPr>
            <a:fld id="{BC0A9D73-3611-46F3-8344-A10757C0B00D}" type="slidenum">
              <a:rPr lang="en-US" altLang="en-US"/>
              <a:pPr>
                <a:defRPr/>
              </a:pPr>
              <a:t>‹#›</a:t>
            </a:fld>
            <a:endParaRPr lang="en-US" altLang="en-US"/>
          </a:p>
        </p:txBody>
      </p:sp>
    </p:spTree>
    <p:extLst>
      <p:ext uri="{BB962C8B-B14F-4D97-AF65-F5344CB8AC3E}">
        <p14:creationId xmlns:p14="http://schemas.microsoft.com/office/powerpoint/2010/main" val="259610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013EEC-677E-F2B0-2F17-19CBD293F75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9F395EE2-474B-9D78-94F2-D9CADBC3F65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9CF8566-5FB8-DE88-5119-A5911329ABD0}"/>
              </a:ext>
            </a:extLst>
          </p:cNvPr>
          <p:cNvSpPr>
            <a:spLocks noGrp="1"/>
          </p:cNvSpPr>
          <p:nvPr>
            <p:ph type="sldNum" sz="quarter" idx="12"/>
          </p:nvPr>
        </p:nvSpPr>
        <p:spPr/>
        <p:txBody>
          <a:bodyPr/>
          <a:lstStyle>
            <a:lvl1pPr>
              <a:defRPr/>
            </a:lvl1pPr>
          </a:lstStyle>
          <a:p>
            <a:pPr>
              <a:defRPr/>
            </a:pPr>
            <a:fld id="{7597B748-2A7C-44B6-BC80-3EAE16C09F53}" type="slidenum">
              <a:rPr lang="en-US" altLang="en-US"/>
              <a:pPr>
                <a:defRPr/>
              </a:pPr>
              <a:t>‹#›</a:t>
            </a:fld>
            <a:endParaRPr lang="en-US" altLang="en-US"/>
          </a:p>
        </p:txBody>
      </p:sp>
    </p:spTree>
    <p:extLst>
      <p:ext uri="{BB962C8B-B14F-4D97-AF65-F5344CB8AC3E}">
        <p14:creationId xmlns:p14="http://schemas.microsoft.com/office/powerpoint/2010/main" val="616523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9A8AD-1AE5-ACCF-5001-F3BFE9AB9ACE}"/>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2A40F7F0-5E7A-023E-67AE-EC4A6B033A1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604B5F0A-3055-2C04-8C17-879049AC6053}"/>
              </a:ext>
            </a:extLst>
          </p:cNvPr>
          <p:cNvSpPr>
            <a:spLocks noGrp="1"/>
          </p:cNvSpPr>
          <p:nvPr>
            <p:ph type="sldNum" sz="quarter" idx="12"/>
          </p:nvPr>
        </p:nvSpPr>
        <p:spPr/>
        <p:txBody>
          <a:bodyPr/>
          <a:lstStyle>
            <a:lvl1pPr>
              <a:defRPr/>
            </a:lvl1pPr>
          </a:lstStyle>
          <a:p>
            <a:pPr>
              <a:defRPr/>
            </a:pPr>
            <a:fld id="{4E378F5B-F442-4DD8-8822-D904F316B25D}" type="slidenum">
              <a:rPr lang="en-US" altLang="en-US"/>
              <a:pPr>
                <a:defRPr/>
              </a:pPr>
              <a:t>‹#›</a:t>
            </a:fld>
            <a:endParaRPr lang="en-US" altLang="en-US"/>
          </a:p>
        </p:txBody>
      </p:sp>
    </p:spTree>
    <p:extLst>
      <p:ext uri="{BB962C8B-B14F-4D97-AF65-F5344CB8AC3E}">
        <p14:creationId xmlns:p14="http://schemas.microsoft.com/office/powerpoint/2010/main" val="43785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EB2541-30B4-D217-7382-EAD33CA24166}"/>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7FC4A71-3C68-C50D-92CF-DEA4883AD3F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21763FA-9376-D8CC-AE16-C3314D72E713}"/>
              </a:ext>
            </a:extLst>
          </p:cNvPr>
          <p:cNvSpPr>
            <a:spLocks noGrp="1"/>
          </p:cNvSpPr>
          <p:nvPr>
            <p:ph type="sldNum" sz="quarter" idx="12"/>
          </p:nvPr>
        </p:nvSpPr>
        <p:spPr/>
        <p:txBody>
          <a:bodyPr/>
          <a:lstStyle>
            <a:lvl1pPr>
              <a:defRPr/>
            </a:lvl1pPr>
          </a:lstStyle>
          <a:p>
            <a:pPr>
              <a:defRPr/>
            </a:pPr>
            <a:fld id="{7840459A-1E26-4FB3-A9B2-BC6E51E38FD2}" type="slidenum">
              <a:rPr lang="en-US" altLang="en-US"/>
              <a:pPr>
                <a:defRPr/>
              </a:pPr>
              <a:t>‹#›</a:t>
            </a:fld>
            <a:endParaRPr lang="en-US" altLang="en-US"/>
          </a:p>
        </p:txBody>
      </p:sp>
    </p:spTree>
    <p:extLst>
      <p:ext uri="{BB962C8B-B14F-4D97-AF65-F5344CB8AC3E}">
        <p14:creationId xmlns:p14="http://schemas.microsoft.com/office/powerpoint/2010/main" val="3126536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AA3893-8602-0B90-D8DC-2263337A2097}"/>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4926289-72EA-4B22-F3D9-8F657C48BCF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4E7C444-557E-D978-8C8B-50FBCBA78414}"/>
              </a:ext>
            </a:extLst>
          </p:cNvPr>
          <p:cNvSpPr>
            <a:spLocks noGrp="1"/>
          </p:cNvSpPr>
          <p:nvPr>
            <p:ph type="sldNum" sz="quarter" idx="12"/>
          </p:nvPr>
        </p:nvSpPr>
        <p:spPr/>
        <p:txBody>
          <a:bodyPr/>
          <a:lstStyle>
            <a:lvl1pPr>
              <a:defRPr/>
            </a:lvl1pPr>
          </a:lstStyle>
          <a:p>
            <a:pPr>
              <a:defRPr/>
            </a:pPr>
            <a:fld id="{6567EE2D-96EB-4F26-920E-7C131A48BB0D}" type="slidenum">
              <a:rPr lang="en-US" altLang="en-US"/>
              <a:pPr>
                <a:defRPr/>
              </a:pPr>
              <a:t>‹#›</a:t>
            </a:fld>
            <a:endParaRPr lang="en-US" altLang="en-US"/>
          </a:p>
        </p:txBody>
      </p:sp>
    </p:spTree>
    <p:extLst>
      <p:ext uri="{BB962C8B-B14F-4D97-AF65-F5344CB8AC3E}">
        <p14:creationId xmlns:p14="http://schemas.microsoft.com/office/powerpoint/2010/main" val="3470698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04A5876-C492-65A6-CEEC-106120AD7A9D}"/>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A5BF695C-2DA7-6E4C-5C07-A6AF518B7FC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7B1B2808-B168-CE0C-653C-9C410B5634DF}"/>
              </a:ext>
            </a:extLst>
          </p:cNvPr>
          <p:cNvSpPr>
            <a:spLocks noGrp="1"/>
          </p:cNvSpPr>
          <p:nvPr>
            <p:ph type="sldNum" sz="quarter" idx="12"/>
          </p:nvPr>
        </p:nvSpPr>
        <p:spPr/>
        <p:txBody>
          <a:bodyPr/>
          <a:lstStyle>
            <a:lvl1pPr>
              <a:defRPr/>
            </a:lvl1pPr>
          </a:lstStyle>
          <a:p>
            <a:pPr>
              <a:defRPr/>
            </a:pPr>
            <a:fld id="{6C73B832-D3AA-4474-9841-D3CFBB6891CD}" type="slidenum">
              <a:rPr lang="en-US" altLang="en-US"/>
              <a:pPr>
                <a:defRPr/>
              </a:pPr>
              <a:t>‹#›</a:t>
            </a:fld>
            <a:endParaRPr lang="en-US" altLang="en-US"/>
          </a:p>
        </p:txBody>
      </p:sp>
    </p:spTree>
    <p:extLst>
      <p:ext uri="{BB962C8B-B14F-4D97-AF65-F5344CB8AC3E}">
        <p14:creationId xmlns:p14="http://schemas.microsoft.com/office/powerpoint/2010/main" val="175753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7ED21BD-D5C7-1A1F-0FCB-86F21B937ACE}"/>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41AAD0DF-21CD-0F21-7F36-1497296620B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EA53CF8A-B93E-C0A0-56C9-F7A009D25E41}"/>
              </a:ext>
            </a:extLst>
          </p:cNvPr>
          <p:cNvSpPr>
            <a:spLocks noGrp="1"/>
          </p:cNvSpPr>
          <p:nvPr>
            <p:ph type="sldNum" sz="quarter" idx="12"/>
          </p:nvPr>
        </p:nvSpPr>
        <p:spPr/>
        <p:txBody>
          <a:bodyPr/>
          <a:lstStyle>
            <a:lvl1pPr>
              <a:defRPr/>
            </a:lvl1pPr>
          </a:lstStyle>
          <a:p>
            <a:pPr>
              <a:defRPr/>
            </a:pPr>
            <a:fld id="{5546BE90-C56D-4572-A991-2DB3BDD9CE65}" type="slidenum">
              <a:rPr lang="en-US" altLang="en-US"/>
              <a:pPr>
                <a:defRPr/>
              </a:pPr>
              <a:t>‹#›</a:t>
            </a:fld>
            <a:endParaRPr lang="en-US" altLang="en-US"/>
          </a:p>
        </p:txBody>
      </p:sp>
    </p:spTree>
    <p:extLst>
      <p:ext uri="{BB962C8B-B14F-4D97-AF65-F5344CB8AC3E}">
        <p14:creationId xmlns:p14="http://schemas.microsoft.com/office/powerpoint/2010/main" val="319415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9B59E0B-9014-3828-5BC0-1EE723E04479}"/>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EB995575-CAD6-CA5C-3505-ED02DE0870D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F905E616-3488-1269-D85C-593A0FD97B37}"/>
              </a:ext>
            </a:extLst>
          </p:cNvPr>
          <p:cNvSpPr>
            <a:spLocks noGrp="1"/>
          </p:cNvSpPr>
          <p:nvPr>
            <p:ph type="sldNum" sz="quarter" idx="12"/>
          </p:nvPr>
        </p:nvSpPr>
        <p:spPr/>
        <p:txBody>
          <a:bodyPr/>
          <a:lstStyle>
            <a:lvl1pPr>
              <a:defRPr/>
            </a:lvl1pPr>
          </a:lstStyle>
          <a:p>
            <a:pPr>
              <a:defRPr/>
            </a:pPr>
            <a:fld id="{533D21B1-8911-4070-8A2F-EEA16EE6B30F}" type="slidenum">
              <a:rPr lang="en-US" altLang="en-US"/>
              <a:pPr>
                <a:defRPr/>
              </a:pPr>
              <a:t>‹#›</a:t>
            </a:fld>
            <a:endParaRPr lang="en-US" altLang="en-US"/>
          </a:p>
        </p:txBody>
      </p:sp>
    </p:spTree>
    <p:extLst>
      <p:ext uri="{BB962C8B-B14F-4D97-AF65-F5344CB8AC3E}">
        <p14:creationId xmlns:p14="http://schemas.microsoft.com/office/powerpoint/2010/main" val="2113850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63272B-ED66-7B75-DB9E-200AD751C2B1}"/>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6D73DCAC-EC9B-DF9B-CE40-48E7A47CB7B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C31ADA82-BD96-522B-B309-18ED5DCA46CF}"/>
              </a:ext>
            </a:extLst>
          </p:cNvPr>
          <p:cNvSpPr>
            <a:spLocks noGrp="1"/>
          </p:cNvSpPr>
          <p:nvPr>
            <p:ph type="sldNum" sz="quarter" idx="12"/>
          </p:nvPr>
        </p:nvSpPr>
        <p:spPr/>
        <p:txBody>
          <a:bodyPr/>
          <a:lstStyle>
            <a:lvl1pPr>
              <a:defRPr/>
            </a:lvl1pPr>
          </a:lstStyle>
          <a:p>
            <a:pPr>
              <a:defRPr/>
            </a:pPr>
            <a:fld id="{D799CE1A-2A2A-4355-BE58-32AF08F32193}" type="slidenum">
              <a:rPr lang="en-US" altLang="en-US"/>
              <a:pPr>
                <a:defRPr/>
              </a:pPr>
              <a:t>‹#›</a:t>
            </a:fld>
            <a:endParaRPr lang="en-US" altLang="en-US"/>
          </a:p>
        </p:txBody>
      </p:sp>
    </p:spTree>
    <p:extLst>
      <p:ext uri="{BB962C8B-B14F-4D97-AF65-F5344CB8AC3E}">
        <p14:creationId xmlns:p14="http://schemas.microsoft.com/office/powerpoint/2010/main" val="2819552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34764DE-69DD-E508-EF5C-3A529A305D29}"/>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AE2989F-A747-413C-F937-52454148766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841C474-1816-E75E-F7DA-927DE50E2BC7}"/>
              </a:ext>
            </a:extLst>
          </p:cNvPr>
          <p:cNvSpPr>
            <a:spLocks noGrp="1"/>
          </p:cNvSpPr>
          <p:nvPr>
            <p:ph type="sldNum" sz="quarter" idx="12"/>
          </p:nvPr>
        </p:nvSpPr>
        <p:spPr/>
        <p:txBody>
          <a:bodyPr/>
          <a:lstStyle>
            <a:lvl1pPr>
              <a:defRPr/>
            </a:lvl1pPr>
          </a:lstStyle>
          <a:p>
            <a:pPr>
              <a:defRPr/>
            </a:pPr>
            <a:fld id="{3A43CC5E-2B2A-4A93-893F-B3D405B0CE29}" type="slidenum">
              <a:rPr lang="en-US" altLang="en-US"/>
              <a:pPr>
                <a:defRPr/>
              </a:pPr>
              <a:t>‹#›</a:t>
            </a:fld>
            <a:endParaRPr lang="en-US" altLang="en-US"/>
          </a:p>
        </p:txBody>
      </p:sp>
    </p:spTree>
    <p:extLst>
      <p:ext uri="{BB962C8B-B14F-4D97-AF65-F5344CB8AC3E}">
        <p14:creationId xmlns:p14="http://schemas.microsoft.com/office/powerpoint/2010/main" val="3084441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1C708D3-C6A5-319A-61C6-24A1452D5EDA}"/>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F735FF3E-3068-1EB8-91C6-F75C9F1E04A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4289A50-7909-8731-5654-9C969536EB74}"/>
              </a:ext>
            </a:extLst>
          </p:cNvPr>
          <p:cNvSpPr>
            <a:spLocks noGrp="1"/>
          </p:cNvSpPr>
          <p:nvPr>
            <p:ph type="sldNum" sz="quarter" idx="12"/>
          </p:nvPr>
        </p:nvSpPr>
        <p:spPr/>
        <p:txBody>
          <a:bodyPr/>
          <a:lstStyle>
            <a:lvl1pPr>
              <a:defRPr/>
            </a:lvl1pPr>
          </a:lstStyle>
          <a:p>
            <a:pPr>
              <a:defRPr/>
            </a:pPr>
            <a:fld id="{AC378D25-CE2D-4BCC-AE58-7432FB53A92E}" type="slidenum">
              <a:rPr lang="en-US" altLang="en-US"/>
              <a:pPr>
                <a:defRPr/>
              </a:pPr>
              <a:t>‹#›</a:t>
            </a:fld>
            <a:endParaRPr lang="en-US" altLang="en-US"/>
          </a:p>
        </p:txBody>
      </p:sp>
    </p:spTree>
    <p:extLst>
      <p:ext uri="{BB962C8B-B14F-4D97-AF65-F5344CB8AC3E}">
        <p14:creationId xmlns:p14="http://schemas.microsoft.com/office/powerpoint/2010/main" val="2719670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5032F-225C-D717-7139-20BABA9A690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8C858CD-85AC-2594-F815-6D2BBCB37CC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F0225AB-3018-B78A-1F4B-A5562C506ADA}"/>
              </a:ext>
            </a:extLst>
          </p:cNvPr>
          <p:cNvSpPr>
            <a:spLocks noGrp="1"/>
          </p:cNvSpPr>
          <p:nvPr>
            <p:ph type="sldNum" sz="quarter" idx="12"/>
          </p:nvPr>
        </p:nvSpPr>
        <p:spPr/>
        <p:txBody>
          <a:bodyPr/>
          <a:lstStyle>
            <a:lvl1pPr>
              <a:defRPr/>
            </a:lvl1pPr>
          </a:lstStyle>
          <a:p>
            <a:pPr>
              <a:defRPr/>
            </a:pPr>
            <a:fld id="{BC34A143-AC05-4D79-844E-0845015A8CD0}" type="slidenum">
              <a:rPr lang="en-US" altLang="en-US"/>
              <a:pPr>
                <a:defRPr/>
              </a:pPr>
              <a:t>‹#›</a:t>
            </a:fld>
            <a:endParaRPr lang="en-US" altLang="en-US"/>
          </a:p>
        </p:txBody>
      </p:sp>
    </p:spTree>
    <p:extLst>
      <p:ext uri="{BB962C8B-B14F-4D97-AF65-F5344CB8AC3E}">
        <p14:creationId xmlns:p14="http://schemas.microsoft.com/office/powerpoint/2010/main" val="3859626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2400F-5C14-BB14-7393-52609462DC2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1BCEBBE-FB88-6DBE-8918-A6CE9644FA3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B5E5ADA6-5F1E-7647-3775-0B36E7C00C9C}"/>
              </a:ext>
            </a:extLst>
          </p:cNvPr>
          <p:cNvSpPr>
            <a:spLocks noGrp="1"/>
          </p:cNvSpPr>
          <p:nvPr>
            <p:ph type="sldNum" sz="quarter" idx="12"/>
          </p:nvPr>
        </p:nvSpPr>
        <p:spPr/>
        <p:txBody>
          <a:bodyPr/>
          <a:lstStyle>
            <a:lvl1pPr>
              <a:defRPr/>
            </a:lvl1pPr>
          </a:lstStyle>
          <a:p>
            <a:pPr>
              <a:defRPr/>
            </a:pPr>
            <a:fld id="{A2E27A63-796E-490E-B44C-6421E1799669}" type="slidenum">
              <a:rPr lang="en-US" altLang="en-US"/>
              <a:pPr>
                <a:defRPr/>
              </a:pPr>
              <a:t>‹#›</a:t>
            </a:fld>
            <a:endParaRPr lang="en-US" altLang="en-US"/>
          </a:p>
        </p:txBody>
      </p:sp>
    </p:spTree>
    <p:extLst>
      <p:ext uri="{BB962C8B-B14F-4D97-AF65-F5344CB8AC3E}">
        <p14:creationId xmlns:p14="http://schemas.microsoft.com/office/powerpoint/2010/main" val="2021288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9DD1066-E954-44DC-35AB-A2F68DD24A6C}"/>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0C930002-D286-8048-5B14-A1E031F9A5F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12B2799F-C7EE-893D-7AE2-2A1DA11323F4}"/>
              </a:ext>
            </a:extLst>
          </p:cNvPr>
          <p:cNvSpPr>
            <a:spLocks noGrp="1"/>
          </p:cNvSpPr>
          <p:nvPr>
            <p:ph type="sldNum" sz="quarter" idx="12"/>
          </p:nvPr>
        </p:nvSpPr>
        <p:spPr/>
        <p:txBody>
          <a:bodyPr/>
          <a:lstStyle>
            <a:lvl1pPr>
              <a:defRPr/>
            </a:lvl1pPr>
          </a:lstStyle>
          <a:p>
            <a:pPr>
              <a:defRPr/>
            </a:pPr>
            <a:fld id="{682A63DB-1258-4E09-ACA7-6DA219470281}" type="slidenum">
              <a:rPr lang="en-US" altLang="en-US"/>
              <a:pPr>
                <a:defRPr/>
              </a:pPr>
              <a:t>‹#›</a:t>
            </a:fld>
            <a:endParaRPr lang="en-US" altLang="en-US"/>
          </a:p>
        </p:txBody>
      </p:sp>
    </p:spTree>
    <p:extLst>
      <p:ext uri="{BB962C8B-B14F-4D97-AF65-F5344CB8AC3E}">
        <p14:creationId xmlns:p14="http://schemas.microsoft.com/office/powerpoint/2010/main" val="866189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BF23E43-837D-31D4-7CFE-3AF6EF5C4CA3}"/>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B3C69455-DD7D-32E4-5A3C-73D7C9D6EA9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DF324110-10B2-8C1F-F9F9-368CCC15942F}"/>
              </a:ext>
            </a:extLst>
          </p:cNvPr>
          <p:cNvSpPr>
            <a:spLocks noGrp="1"/>
          </p:cNvSpPr>
          <p:nvPr>
            <p:ph type="sldNum" sz="quarter" idx="12"/>
          </p:nvPr>
        </p:nvSpPr>
        <p:spPr/>
        <p:txBody>
          <a:bodyPr/>
          <a:lstStyle>
            <a:lvl1pPr>
              <a:defRPr/>
            </a:lvl1pPr>
          </a:lstStyle>
          <a:p>
            <a:pPr>
              <a:defRPr/>
            </a:pPr>
            <a:fld id="{CA642B17-C8EB-4074-BEBC-39C829B0B248}" type="slidenum">
              <a:rPr lang="en-US" altLang="en-US"/>
              <a:pPr>
                <a:defRPr/>
              </a:pPr>
              <a:t>‹#›</a:t>
            </a:fld>
            <a:endParaRPr lang="en-US" altLang="en-US"/>
          </a:p>
        </p:txBody>
      </p:sp>
    </p:spTree>
    <p:extLst>
      <p:ext uri="{BB962C8B-B14F-4D97-AF65-F5344CB8AC3E}">
        <p14:creationId xmlns:p14="http://schemas.microsoft.com/office/powerpoint/2010/main" val="4159980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08B5BD-F83F-A919-9E01-F555F19A49B6}"/>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CCC2E944-002A-ED09-2E24-3149C80906E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D14A9CAA-9F92-BA0D-5508-BBDE6710F671}"/>
              </a:ext>
            </a:extLst>
          </p:cNvPr>
          <p:cNvSpPr>
            <a:spLocks noGrp="1"/>
          </p:cNvSpPr>
          <p:nvPr>
            <p:ph type="sldNum" sz="quarter" idx="12"/>
          </p:nvPr>
        </p:nvSpPr>
        <p:spPr/>
        <p:txBody>
          <a:bodyPr/>
          <a:lstStyle>
            <a:lvl1pPr>
              <a:defRPr/>
            </a:lvl1pPr>
          </a:lstStyle>
          <a:p>
            <a:pPr>
              <a:defRPr/>
            </a:pPr>
            <a:fld id="{8E79FB2C-9D3B-4D96-9D76-119D8353C62D}" type="slidenum">
              <a:rPr lang="en-US" altLang="en-US"/>
              <a:pPr>
                <a:defRPr/>
              </a:pPr>
              <a:t>‹#›</a:t>
            </a:fld>
            <a:endParaRPr lang="en-US" altLang="en-US"/>
          </a:p>
        </p:txBody>
      </p:sp>
    </p:spTree>
    <p:extLst>
      <p:ext uri="{BB962C8B-B14F-4D97-AF65-F5344CB8AC3E}">
        <p14:creationId xmlns:p14="http://schemas.microsoft.com/office/powerpoint/2010/main" val="29841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0B40F2-6375-156E-4135-2C734C2A0D2F}"/>
              </a:ext>
            </a:extLst>
          </p:cNvPr>
          <p:cNvSpPr>
            <a:spLocks noGrp="1"/>
          </p:cNvSpPr>
          <p:nvPr>
            <p:ph type="dt" sz="half" idx="10"/>
          </p:nvPr>
        </p:nvSpPr>
        <p:spPr>
          <a:xfrm>
            <a:off x="169863" y="6548438"/>
            <a:ext cx="1930400" cy="365125"/>
          </a:xfrm>
        </p:spPr>
        <p:txBody>
          <a:bodyPr/>
          <a:lstStyle>
            <a:lvl1pPr>
              <a:defRPr/>
            </a:lvl1pPr>
          </a:lstStyle>
          <a:p>
            <a:pPr>
              <a:defRPr/>
            </a:pPr>
            <a:r>
              <a:rPr lang="en-US"/>
              <a:t>November 8, 2022</a:t>
            </a:r>
          </a:p>
        </p:txBody>
      </p:sp>
      <p:sp>
        <p:nvSpPr>
          <p:cNvPr id="3" name="Footer Placeholder 2">
            <a:extLst>
              <a:ext uri="{FF2B5EF4-FFF2-40B4-BE49-F238E27FC236}">
                <a16:creationId xmlns:a16="http://schemas.microsoft.com/office/drawing/2014/main" id="{4773BAA1-BFCB-DCF0-99D6-A57FA0C1AD5F}"/>
              </a:ext>
            </a:extLst>
          </p:cNvPr>
          <p:cNvSpPr>
            <a:spLocks noGrp="1"/>
          </p:cNvSpPr>
          <p:nvPr>
            <p:ph type="ftr" sz="quarter" idx="11"/>
          </p:nvPr>
        </p:nvSpPr>
        <p:spPr>
          <a:xfrm>
            <a:off x="2782888" y="6559550"/>
            <a:ext cx="6604000" cy="365125"/>
          </a:xfrm>
        </p:spPr>
        <p:txBody>
          <a:bodyPr/>
          <a:lstStyle>
            <a:lvl1pPr>
              <a:defRPr/>
            </a:lvl1pPr>
          </a:lstStyle>
          <a:p>
            <a:pPr>
              <a:defRPr/>
            </a:pPr>
            <a:r>
              <a:rPr lang="en-US"/>
              <a:t>For Unto Us A Child Is Born</a:t>
            </a:r>
          </a:p>
        </p:txBody>
      </p:sp>
      <p:sp>
        <p:nvSpPr>
          <p:cNvPr id="4" name="Slide Number Placeholder 3">
            <a:extLst>
              <a:ext uri="{FF2B5EF4-FFF2-40B4-BE49-F238E27FC236}">
                <a16:creationId xmlns:a16="http://schemas.microsoft.com/office/drawing/2014/main" id="{C0C7C381-073E-234F-B82C-5FF0966B78D7}"/>
              </a:ext>
            </a:extLst>
          </p:cNvPr>
          <p:cNvSpPr>
            <a:spLocks noGrp="1"/>
          </p:cNvSpPr>
          <p:nvPr>
            <p:ph type="sldNum" sz="quarter" idx="12"/>
          </p:nvPr>
        </p:nvSpPr>
        <p:spPr>
          <a:xfrm>
            <a:off x="11215688" y="6518275"/>
            <a:ext cx="914400" cy="365125"/>
          </a:xfrm>
        </p:spPr>
        <p:txBody>
          <a:bodyPr/>
          <a:lstStyle>
            <a:lvl1pPr>
              <a:defRPr/>
            </a:lvl1pPr>
          </a:lstStyle>
          <a:p>
            <a:pPr>
              <a:defRPr/>
            </a:pPr>
            <a:fld id="{C0DC8A49-8BE3-45FA-BDD7-B1926AC968A9}" type="slidenum">
              <a:rPr lang="en-US" altLang="en-US"/>
              <a:pPr>
                <a:defRPr/>
              </a:pPr>
              <a:t>‹#›</a:t>
            </a:fld>
            <a:endParaRPr lang="en-US" altLang="en-US"/>
          </a:p>
        </p:txBody>
      </p:sp>
    </p:spTree>
    <p:extLst>
      <p:ext uri="{BB962C8B-B14F-4D97-AF65-F5344CB8AC3E}">
        <p14:creationId xmlns:p14="http://schemas.microsoft.com/office/powerpoint/2010/main" val="3809714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DBD80-F350-10F8-8AB3-AD05910EA567}"/>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9538B9E-7952-0E31-8FD2-AB249015884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757945F-A230-E060-E8D9-4F3ADAA9B5FC}"/>
              </a:ext>
            </a:extLst>
          </p:cNvPr>
          <p:cNvSpPr>
            <a:spLocks noGrp="1"/>
          </p:cNvSpPr>
          <p:nvPr>
            <p:ph type="sldNum" sz="quarter" idx="12"/>
          </p:nvPr>
        </p:nvSpPr>
        <p:spPr/>
        <p:txBody>
          <a:bodyPr/>
          <a:lstStyle>
            <a:lvl1pPr>
              <a:defRPr/>
            </a:lvl1pPr>
          </a:lstStyle>
          <a:p>
            <a:pPr>
              <a:defRPr/>
            </a:pPr>
            <a:fld id="{F2B2A45D-3C73-491A-B142-79DF2B0FA483}" type="slidenum">
              <a:rPr lang="en-US" altLang="en-US"/>
              <a:pPr>
                <a:defRPr/>
              </a:pPr>
              <a:t>‹#›</a:t>
            </a:fld>
            <a:endParaRPr lang="en-US" altLang="en-US"/>
          </a:p>
        </p:txBody>
      </p:sp>
    </p:spTree>
    <p:extLst>
      <p:ext uri="{BB962C8B-B14F-4D97-AF65-F5344CB8AC3E}">
        <p14:creationId xmlns:p14="http://schemas.microsoft.com/office/powerpoint/2010/main" val="3718333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518A46-2601-8E78-2C73-4B905B2CB3B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6CD8F3A-D50A-88D9-4DFE-37029D33018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AD33180-EC2C-E093-56A6-6F987AD6358F}"/>
              </a:ext>
            </a:extLst>
          </p:cNvPr>
          <p:cNvSpPr>
            <a:spLocks noGrp="1"/>
          </p:cNvSpPr>
          <p:nvPr>
            <p:ph type="sldNum" sz="quarter" idx="12"/>
          </p:nvPr>
        </p:nvSpPr>
        <p:spPr/>
        <p:txBody>
          <a:bodyPr/>
          <a:lstStyle>
            <a:lvl1pPr>
              <a:defRPr/>
            </a:lvl1pPr>
          </a:lstStyle>
          <a:p>
            <a:pPr>
              <a:defRPr/>
            </a:pPr>
            <a:fld id="{F9D1B7A3-FC19-4EF5-B58E-9899FE57DBC1}" type="slidenum">
              <a:rPr lang="en-US" altLang="en-US"/>
              <a:pPr>
                <a:defRPr/>
              </a:pPr>
              <a:t>‹#›</a:t>
            </a:fld>
            <a:endParaRPr lang="en-US" altLang="en-US"/>
          </a:p>
        </p:txBody>
      </p:sp>
    </p:spTree>
    <p:extLst>
      <p:ext uri="{BB962C8B-B14F-4D97-AF65-F5344CB8AC3E}">
        <p14:creationId xmlns:p14="http://schemas.microsoft.com/office/powerpoint/2010/main" val="336852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A7FD354-C1AB-E63A-3752-771F3F473528}"/>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4CC14312-7B4F-3E30-32B1-B761B1D97F8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44740E72-B9B0-512E-5F97-EDFD0CB8C71C}"/>
              </a:ext>
            </a:extLst>
          </p:cNvPr>
          <p:cNvSpPr>
            <a:spLocks noGrp="1"/>
          </p:cNvSpPr>
          <p:nvPr>
            <p:ph type="sldNum" sz="quarter" idx="12"/>
          </p:nvPr>
        </p:nvSpPr>
        <p:spPr/>
        <p:txBody>
          <a:bodyPr/>
          <a:lstStyle>
            <a:lvl1pPr>
              <a:defRPr/>
            </a:lvl1pPr>
          </a:lstStyle>
          <a:p>
            <a:pPr>
              <a:defRPr/>
            </a:pPr>
            <a:fld id="{A4D82DDA-ACC5-4D93-9AA8-1FA40956E95A}" type="slidenum">
              <a:rPr lang="en-US" altLang="en-US"/>
              <a:pPr>
                <a:defRPr/>
              </a:pPr>
              <a:t>‹#›</a:t>
            </a:fld>
            <a:endParaRPr lang="en-US" altLang="en-US"/>
          </a:p>
        </p:txBody>
      </p:sp>
    </p:spTree>
    <p:extLst>
      <p:ext uri="{BB962C8B-B14F-4D97-AF65-F5344CB8AC3E}">
        <p14:creationId xmlns:p14="http://schemas.microsoft.com/office/powerpoint/2010/main" val="2350191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BDB116A-FB4E-3239-FA64-DEE99FD5F08C}"/>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6A9E2514-4FC4-37F5-F9A1-84EE0D96026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A161F3CE-C1DD-8EC6-6FDB-F6D68BA13A97}"/>
              </a:ext>
            </a:extLst>
          </p:cNvPr>
          <p:cNvSpPr>
            <a:spLocks noGrp="1"/>
          </p:cNvSpPr>
          <p:nvPr>
            <p:ph type="sldNum" sz="quarter" idx="12"/>
          </p:nvPr>
        </p:nvSpPr>
        <p:spPr/>
        <p:txBody>
          <a:bodyPr/>
          <a:lstStyle>
            <a:lvl1pPr>
              <a:defRPr/>
            </a:lvl1pPr>
          </a:lstStyle>
          <a:p>
            <a:pPr>
              <a:defRPr/>
            </a:pPr>
            <a:fld id="{11F228BA-0F34-4EEE-91A0-1F4B1768B0B9}" type="slidenum">
              <a:rPr lang="en-US" altLang="en-US"/>
              <a:pPr>
                <a:defRPr/>
              </a:pPr>
              <a:t>‹#›</a:t>
            </a:fld>
            <a:endParaRPr lang="en-US" altLang="en-US"/>
          </a:p>
        </p:txBody>
      </p:sp>
    </p:spTree>
    <p:extLst>
      <p:ext uri="{BB962C8B-B14F-4D97-AF65-F5344CB8AC3E}">
        <p14:creationId xmlns:p14="http://schemas.microsoft.com/office/powerpoint/2010/main" val="2201466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B11F006-BED1-63DE-035C-5794156CA718}"/>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35D377D8-A714-009F-83CC-CA59F46CB1F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E98BCA20-0F91-1637-C341-989410CF5223}"/>
              </a:ext>
            </a:extLst>
          </p:cNvPr>
          <p:cNvSpPr>
            <a:spLocks noGrp="1"/>
          </p:cNvSpPr>
          <p:nvPr>
            <p:ph type="sldNum" sz="quarter" idx="12"/>
          </p:nvPr>
        </p:nvSpPr>
        <p:spPr/>
        <p:txBody>
          <a:bodyPr/>
          <a:lstStyle>
            <a:lvl1pPr>
              <a:defRPr/>
            </a:lvl1pPr>
          </a:lstStyle>
          <a:p>
            <a:pPr>
              <a:defRPr/>
            </a:pPr>
            <a:fld id="{2C3C1A1E-64C3-46C1-80C7-BCFB58772BCE}" type="slidenum">
              <a:rPr lang="en-US" altLang="en-US"/>
              <a:pPr>
                <a:defRPr/>
              </a:pPr>
              <a:t>‹#›</a:t>
            </a:fld>
            <a:endParaRPr lang="en-US" altLang="en-US"/>
          </a:p>
        </p:txBody>
      </p:sp>
    </p:spTree>
    <p:extLst>
      <p:ext uri="{BB962C8B-B14F-4D97-AF65-F5344CB8AC3E}">
        <p14:creationId xmlns:p14="http://schemas.microsoft.com/office/powerpoint/2010/main" val="4182829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A0F18DD-1882-4697-154F-39B1C32841CF}"/>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5677A2E8-86F5-192F-E202-4218BCC6C38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BCFAF23F-CCD9-25E1-FD95-6E24DC3C695D}"/>
              </a:ext>
            </a:extLst>
          </p:cNvPr>
          <p:cNvSpPr>
            <a:spLocks noGrp="1"/>
          </p:cNvSpPr>
          <p:nvPr>
            <p:ph type="sldNum" sz="quarter" idx="12"/>
          </p:nvPr>
        </p:nvSpPr>
        <p:spPr/>
        <p:txBody>
          <a:bodyPr/>
          <a:lstStyle>
            <a:lvl1pPr>
              <a:defRPr/>
            </a:lvl1pPr>
          </a:lstStyle>
          <a:p>
            <a:pPr>
              <a:defRPr/>
            </a:pPr>
            <a:fld id="{F1494592-A161-4123-9C77-C10A38BC1D0B}" type="slidenum">
              <a:rPr lang="en-US" altLang="en-US"/>
              <a:pPr>
                <a:defRPr/>
              </a:pPr>
              <a:t>‹#›</a:t>
            </a:fld>
            <a:endParaRPr lang="en-US" altLang="en-US"/>
          </a:p>
        </p:txBody>
      </p:sp>
    </p:spTree>
    <p:extLst>
      <p:ext uri="{BB962C8B-B14F-4D97-AF65-F5344CB8AC3E}">
        <p14:creationId xmlns:p14="http://schemas.microsoft.com/office/powerpoint/2010/main" val="420799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3A8307E-0D87-8F26-4586-66BAF9C070BB}"/>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A5D68735-71EB-2A9B-E874-5BF6FC26969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2F3DE351-A8E0-96CB-ABCC-76A84DC09FB3}"/>
              </a:ext>
            </a:extLst>
          </p:cNvPr>
          <p:cNvSpPr>
            <a:spLocks noGrp="1"/>
          </p:cNvSpPr>
          <p:nvPr>
            <p:ph type="sldNum" sz="quarter" idx="12"/>
          </p:nvPr>
        </p:nvSpPr>
        <p:spPr/>
        <p:txBody>
          <a:bodyPr/>
          <a:lstStyle>
            <a:lvl1pPr>
              <a:defRPr/>
            </a:lvl1pPr>
          </a:lstStyle>
          <a:p>
            <a:pPr>
              <a:defRPr/>
            </a:pPr>
            <a:fld id="{B93F654D-5FA7-4660-A0F6-DB15F42338F3}" type="slidenum">
              <a:rPr lang="en-US" altLang="en-US"/>
              <a:pPr>
                <a:defRPr/>
              </a:pPr>
              <a:t>‹#›</a:t>
            </a:fld>
            <a:endParaRPr lang="en-US" altLang="en-US"/>
          </a:p>
        </p:txBody>
      </p:sp>
    </p:spTree>
    <p:extLst>
      <p:ext uri="{BB962C8B-B14F-4D97-AF65-F5344CB8AC3E}">
        <p14:creationId xmlns:p14="http://schemas.microsoft.com/office/powerpoint/2010/main" val="653679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59906A4-D91E-31B3-4F75-DD99D345FCF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90A5A56-7932-5B81-D425-C617C5ADFB6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3CD49480-338A-5023-8D6E-A32C8F5102B5}"/>
              </a:ext>
            </a:extLst>
          </p:cNvPr>
          <p:cNvSpPr>
            <a:spLocks noGrp="1"/>
          </p:cNvSpPr>
          <p:nvPr>
            <p:ph type="sldNum" sz="quarter" idx="12"/>
          </p:nvPr>
        </p:nvSpPr>
        <p:spPr/>
        <p:txBody>
          <a:bodyPr/>
          <a:lstStyle>
            <a:lvl1pPr>
              <a:defRPr/>
            </a:lvl1pPr>
          </a:lstStyle>
          <a:p>
            <a:pPr>
              <a:defRPr/>
            </a:pPr>
            <a:fld id="{C7F8AB6A-A2B2-455F-A929-DD4B87FEB4D4}" type="slidenum">
              <a:rPr lang="en-US" altLang="en-US"/>
              <a:pPr>
                <a:defRPr/>
              </a:pPr>
              <a:t>‹#›</a:t>
            </a:fld>
            <a:endParaRPr lang="en-US" altLang="en-US"/>
          </a:p>
        </p:txBody>
      </p:sp>
    </p:spTree>
    <p:extLst>
      <p:ext uri="{BB962C8B-B14F-4D97-AF65-F5344CB8AC3E}">
        <p14:creationId xmlns:p14="http://schemas.microsoft.com/office/powerpoint/2010/main" val="803966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7317D-48D3-395F-A17C-3BB90ADB2992}"/>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94978850-BE15-25A0-C14F-5A1163A301C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7530AEDC-5920-7634-368B-D7FDE4AE3342}"/>
              </a:ext>
            </a:extLst>
          </p:cNvPr>
          <p:cNvSpPr>
            <a:spLocks noGrp="1"/>
          </p:cNvSpPr>
          <p:nvPr>
            <p:ph type="sldNum" sz="quarter" idx="12"/>
          </p:nvPr>
        </p:nvSpPr>
        <p:spPr/>
        <p:txBody>
          <a:bodyPr/>
          <a:lstStyle>
            <a:lvl1pPr>
              <a:defRPr/>
            </a:lvl1pPr>
          </a:lstStyle>
          <a:p>
            <a:pPr>
              <a:defRPr/>
            </a:pPr>
            <a:fld id="{E5646522-344E-4AD0-83EB-AE1975F6FD9C}" type="slidenum">
              <a:rPr lang="en-US" altLang="en-US"/>
              <a:pPr>
                <a:defRPr/>
              </a:pPr>
              <a:t>‹#›</a:t>
            </a:fld>
            <a:endParaRPr lang="en-US" altLang="en-US"/>
          </a:p>
        </p:txBody>
      </p:sp>
    </p:spTree>
    <p:extLst>
      <p:ext uri="{BB962C8B-B14F-4D97-AF65-F5344CB8AC3E}">
        <p14:creationId xmlns:p14="http://schemas.microsoft.com/office/powerpoint/2010/main" val="2704921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C2D17-0FB2-2005-061C-ACFF8ABBE0F0}"/>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ADF4024D-7769-71DC-860F-2347B00AFA7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13B0160C-A528-4D1E-C720-A6D15B7F104E}"/>
              </a:ext>
            </a:extLst>
          </p:cNvPr>
          <p:cNvSpPr>
            <a:spLocks noGrp="1"/>
          </p:cNvSpPr>
          <p:nvPr>
            <p:ph type="sldNum" sz="quarter" idx="12"/>
          </p:nvPr>
        </p:nvSpPr>
        <p:spPr/>
        <p:txBody>
          <a:bodyPr/>
          <a:lstStyle>
            <a:lvl1pPr>
              <a:defRPr/>
            </a:lvl1pPr>
          </a:lstStyle>
          <a:p>
            <a:pPr>
              <a:defRPr/>
            </a:pPr>
            <a:fld id="{D7BC16FC-872D-4A5B-BD49-C2CC08B6927E}" type="slidenum">
              <a:rPr lang="en-US" altLang="en-US"/>
              <a:pPr>
                <a:defRPr/>
              </a:pPr>
              <a:t>‹#›</a:t>
            </a:fld>
            <a:endParaRPr lang="en-US" altLang="en-US"/>
          </a:p>
        </p:txBody>
      </p:sp>
    </p:spTree>
    <p:extLst>
      <p:ext uri="{BB962C8B-B14F-4D97-AF65-F5344CB8AC3E}">
        <p14:creationId xmlns:p14="http://schemas.microsoft.com/office/powerpoint/2010/main" val="322385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C9A5364-F156-84F5-A317-76FBE48A1812}"/>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6F386E1-7F58-D4EB-82E6-918C4E0C3496}"/>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7D57518-BBAA-48A7-1E9E-3BA72985D79D}"/>
              </a:ext>
            </a:extLst>
          </p:cNvPr>
          <p:cNvSpPr>
            <a:spLocks noGrp="1"/>
          </p:cNvSpPr>
          <p:nvPr>
            <p:ph type="sldNum" sz="quarter" idx="12"/>
          </p:nvPr>
        </p:nvSpPr>
        <p:spPr/>
        <p:txBody>
          <a:bodyPr/>
          <a:lstStyle>
            <a:lvl1pPr>
              <a:defRPr/>
            </a:lvl1pPr>
          </a:lstStyle>
          <a:p>
            <a:pPr>
              <a:defRPr/>
            </a:pPr>
            <a:fld id="{D57202D8-8ABA-4B37-8966-DF8FBFCF8AF1}" type="slidenum">
              <a:rPr lang="en-US" altLang="en-US"/>
              <a:pPr>
                <a:defRPr/>
              </a:pPr>
              <a:t>‹#›</a:t>
            </a:fld>
            <a:endParaRPr lang="en-US" altLang="en-US"/>
          </a:p>
        </p:txBody>
      </p:sp>
    </p:spTree>
    <p:extLst>
      <p:ext uri="{BB962C8B-B14F-4D97-AF65-F5344CB8AC3E}">
        <p14:creationId xmlns:p14="http://schemas.microsoft.com/office/powerpoint/2010/main" val="2011458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6A671C-C6B1-23F8-FEAE-05E3BF64CA50}"/>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DCDD9522-2EA0-7518-7356-B805741AE6F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E2D5D6E9-DE0F-4A92-8B17-EEEADD8FBC8D}"/>
              </a:ext>
            </a:extLst>
          </p:cNvPr>
          <p:cNvSpPr>
            <a:spLocks noGrp="1"/>
          </p:cNvSpPr>
          <p:nvPr>
            <p:ph type="sldNum" sz="quarter" idx="12"/>
          </p:nvPr>
        </p:nvSpPr>
        <p:spPr/>
        <p:txBody>
          <a:bodyPr/>
          <a:lstStyle>
            <a:lvl1pPr>
              <a:defRPr/>
            </a:lvl1pPr>
          </a:lstStyle>
          <a:p>
            <a:pPr>
              <a:defRPr/>
            </a:pPr>
            <a:fld id="{9E6641ED-5289-4A8B-A50D-EBD2CAE32305}" type="slidenum">
              <a:rPr lang="en-US" altLang="en-US"/>
              <a:pPr>
                <a:defRPr/>
              </a:pPr>
              <a:t>‹#›</a:t>
            </a:fld>
            <a:endParaRPr lang="en-US" altLang="en-US"/>
          </a:p>
        </p:txBody>
      </p:sp>
    </p:spTree>
    <p:extLst>
      <p:ext uri="{BB962C8B-B14F-4D97-AF65-F5344CB8AC3E}">
        <p14:creationId xmlns:p14="http://schemas.microsoft.com/office/powerpoint/2010/main" val="2002441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72529D-0EE5-02FF-DCDE-9CE68833F2A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EC69080-7D7A-D5E0-730F-6CAD52401C6E}"/>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540DDE0-90BF-4E2B-9FC4-7E037B958E87}"/>
              </a:ext>
            </a:extLst>
          </p:cNvPr>
          <p:cNvSpPr>
            <a:spLocks noGrp="1"/>
          </p:cNvSpPr>
          <p:nvPr>
            <p:ph type="dt" sz="half" idx="2"/>
          </p:nvPr>
        </p:nvSpPr>
        <p:spPr>
          <a:xfrm>
            <a:off x="171450" y="6551613"/>
            <a:ext cx="2090738" cy="365125"/>
          </a:xfrm>
          <a:prstGeom prst="rect">
            <a:avLst/>
          </a:prstGeom>
        </p:spPr>
        <p:txBody>
          <a:bodyPr vert="horz" lIns="91429" tIns="45714" rIns="91429" bIns="45714" rtlCol="0" anchor="ctr"/>
          <a:lstStyle>
            <a:lvl1pPr algn="l" defTabSz="914293" eaLnBrk="1" fontAlgn="auto" hangingPunct="1">
              <a:spcBef>
                <a:spcPts val="0"/>
              </a:spcBef>
              <a:spcAft>
                <a:spcPts val="0"/>
              </a:spcAft>
              <a:defRPr sz="1200">
                <a:solidFill>
                  <a:schemeClr val="tx1"/>
                </a:solidFill>
                <a:latin typeface="+mn-lt"/>
              </a:defRPr>
            </a:lvl1pPr>
          </a:lstStyle>
          <a:p>
            <a:pPr>
              <a:defRPr/>
            </a:pPr>
            <a:r>
              <a:rPr lang="en-US"/>
              <a:t>November 8, 2022</a:t>
            </a:r>
          </a:p>
        </p:txBody>
      </p:sp>
      <p:sp>
        <p:nvSpPr>
          <p:cNvPr id="5" name="Footer Placeholder 4">
            <a:extLst>
              <a:ext uri="{FF2B5EF4-FFF2-40B4-BE49-F238E27FC236}">
                <a16:creationId xmlns:a16="http://schemas.microsoft.com/office/drawing/2014/main" id="{BCDDAC75-C590-DD07-86B2-BF50BC70ED86}"/>
              </a:ext>
            </a:extLst>
          </p:cNvPr>
          <p:cNvSpPr>
            <a:spLocks noGrp="1"/>
          </p:cNvSpPr>
          <p:nvPr>
            <p:ph type="ftr" sz="quarter" idx="3"/>
          </p:nvPr>
        </p:nvSpPr>
        <p:spPr>
          <a:xfrm>
            <a:off x="1878013" y="6559550"/>
            <a:ext cx="8432800" cy="365125"/>
          </a:xfrm>
          <a:prstGeom prst="rect">
            <a:avLst/>
          </a:prstGeom>
        </p:spPr>
        <p:txBody>
          <a:bodyPr vert="horz" lIns="91429" tIns="45714" rIns="91429" bIns="45714" rtlCol="0" anchor="ctr"/>
          <a:lstStyle>
            <a:lvl1pPr algn="ctr" defTabSz="914293" eaLnBrk="1" fontAlgn="auto" hangingPunct="1">
              <a:spcBef>
                <a:spcPts val="0"/>
              </a:spcBef>
              <a:spcAft>
                <a:spcPts val="0"/>
              </a:spcAft>
              <a:defRPr sz="1200">
                <a:solidFill>
                  <a:schemeClr val="tx1"/>
                </a:solidFill>
                <a:latin typeface="+mn-lt"/>
              </a:defRPr>
            </a:lvl1pPr>
          </a:lstStyle>
          <a:p>
            <a:pPr>
              <a:defRPr/>
            </a:pPr>
            <a:r>
              <a:rPr lang="en-US"/>
              <a:t>Isaiah – Welcome &amp; Introduction</a:t>
            </a:r>
          </a:p>
        </p:txBody>
      </p:sp>
      <p:sp>
        <p:nvSpPr>
          <p:cNvPr id="6" name="Slide Number Placeholder 5">
            <a:extLst>
              <a:ext uri="{FF2B5EF4-FFF2-40B4-BE49-F238E27FC236}">
                <a16:creationId xmlns:a16="http://schemas.microsoft.com/office/drawing/2014/main" id="{6CF610A2-B326-B178-FAB9-6CE6598D62D5}"/>
              </a:ext>
            </a:extLst>
          </p:cNvPr>
          <p:cNvSpPr>
            <a:spLocks noGrp="1"/>
          </p:cNvSpPr>
          <p:nvPr>
            <p:ph type="sldNum" sz="quarter" idx="4"/>
          </p:nvPr>
        </p:nvSpPr>
        <p:spPr>
          <a:xfrm>
            <a:off x="11215688" y="6519863"/>
            <a:ext cx="914400" cy="365125"/>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00"/>
            </a:lvl1pPr>
          </a:lstStyle>
          <a:p>
            <a:pPr>
              <a:defRPr/>
            </a:pPr>
            <a:fld id="{EEEAB044-738F-4A67-A42D-2F2B953BAB25}" type="slidenum">
              <a:rPr lang="en-US" altLang="en-US"/>
              <a:pPr>
                <a:defRPr/>
              </a:pPr>
              <a:t>‹#›</a:t>
            </a:fld>
            <a:endParaRPr lang="en-US" altLang="en-US"/>
          </a:p>
        </p:txBody>
      </p:sp>
      <p:pic>
        <p:nvPicPr>
          <p:cNvPr id="1031" name="Picture 3" descr="MOB logo">
            <a:extLst>
              <a:ext uri="{FF2B5EF4-FFF2-40B4-BE49-F238E27FC236}">
                <a16:creationId xmlns:a16="http://schemas.microsoft.com/office/drawing/2014/main" id="{20628BCC-D853-24F9-2109-A762FFC1569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33013" y="114300"/>
            <a:ext cx="19065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a:extLst>
              <a:ext uri="{FF2B5EF4-FFF2-40B4-BE49-F238E27FC236}">
                <a16:creationId xmlns:a16="http://schemas.microsoft.com/office/drawing/2014/main" id="{8AF7458B-E70D-0AF7-FF40-EF8D45A2142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5600" y="-76200"/>
            <a:ext cx="170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64" r:id="rId1"/>
    <p:sldLayoutId id="2147486765" r:id="rId2"/>
    <p:sldLayoutId id="2147486766" r:id="rId3"/>
    <p:sldLayoutId id="2147486767" r:id="rId4"/>
    <p:sldLayoutId id="2147486768" r:id="rId5"/>
    <p:sldLayoutId id="2147486769" r:id="rId6"/>
    <p:sldLayoutId id="2147486770" r:id="rId7"/>
    <p:sldLayoutId id="2147486771" r:id="rId8"/>
    <p:sldLayoutId id="2147486772" r:id="rId9"/>
    <p:sldLayoutId id="2147486773" r:id="rId10"/>
    <p:sldLayoutId id="2147486774" r:id="rId11"/>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E92EA51-5BAD-B819-46B5-4097DE01D7D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B2AB71B-E3B0-F7F5-94B6-5EC53ED2815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BF85BD7-A2B7-4C64-E74A-85BAECF4E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18CA15DC-C671-675B-5458-54F5BAF039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9694D7F-0539-12B6-7938-FBD6ACCE09A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A6A4A47-0CB6-4EE2-8B29-E3418B1A70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696" r:id="rId1"/>
    <p:sldLayoutId id="2147486697" r:id="rId2"/>
    <p:sldLayoutId id="2147486698" r:id="rId3"/>
    <p:sldLayoutId id="2147486699" r:id="rId4"/>
    <p:sldLayoutId id="2147486700" r:id="rId5"/>
    <p:sldLayoutId id="2147486701" r:id="rId6"/>
    <p:sldLayoutId id="2147486702" r:id="rId7"/>
    <p:sldLayoutId id="2147486703" r:id="rId8"/>
    <p:sldLayoutId id="2147486704" r:id="rId9"/>
    <p:sldLayoutId id="2147486705" r:id="rId10"/>
    <p:sldLayoutId id="2147486706" r:id="rId11"/>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88A3B71-751A-EC5B-6BF5-6B41ED269ED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FAF82D31-0F98-3E1A-C3BD-1679B22F73A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A5150C-429A-974F-1BBC-03B67EDB1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E38D802B-2F29-804E-66F8-AB775CF3B1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16E76B1-25C3-D1AF-3834-BEE88792CFB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F296585C-F181-4099-AE06-A949EC5DAC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07" r:id="rId1"/>
    <p:sldLayoutId id="2147486708" r:id="rId2"/>
    <p:sldLayoutId id="2147486709" r:id="rId3"/>
    <p:sldLayoutId id="2147486710" r:id="rId4"/>
    <p:sldLayoutId id="2147486711" r:id="rId5"/>
    <p:sldLayoutId id="2147486712" r:id="rId6"/>
    <p:sldLayoutId id="2147486713" r:id="rId7"/>
    <p:sldLayoutId id="2147486714" r:id="rId8"/>
    <p:sldLayoutId id="2147486715" r:id="rId9"/>
    <p:sldLayoutId id="2147486716" r:id="rId10"/>
    <p:sldLayoutId id="2147486717" r:id="rId11"/>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2A12AC83-C869-DFF1-4293-5719A759F0E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3624FEC8-C267-B63C-7B57-D472B5A68CE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888C1F7-E85D-A615-133E-0386D6DE6E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5BF2F598-53BC-A19C-DA54-2834E17EC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D9C5FED5-33DE-3B92-DBB8-B36A4523D72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06191D5-3260-41D3-AD01-3F36A10BCC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18" r:id="rId1"/>
    <p:sldLayoutId id="2147486719" r:id="rId2"/>
    <p:sldLayoutId id="2147486720" r:id="rId3"/>
    <p:sldLayoutId id="2147486721" r:id="rId4"/>
    <p:sldLayoutId id="2147486722" r:id="rId5"/>
    <p:sldLayoutId id="2147486723" r:id="rId6"/>
    <p:sldLayoutId id="2147486724" r:id="rId7"/>
    <p:sldLayoutId id="2147486725" r:id="rId8"/>
    <p:sldLayoutId id="2147486726" r:id="rId9"/>
    <p:sldLayoutId id="2147486727" r:id="rId10"/>
    <p:sldLayoutId id="2147486728" r:id="rId11"/>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6BD681D2-4A2E-1292-1397-02A07452231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939E673E-0DEB-258E-818F-EE267176675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B96367E-519F-2826-52DC-CA467DC12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462AEFEE-C656-AE0E-2BBD-541DF719CA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4F769A5-AD0A-9742-50FF-C1EF7F77CD5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7FCD623-42FB-4E6F-B4AF-8395ACD04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29" r:id="rId1"/>
    <p:sldLayoutId id="2147486730" r:id="rId2"/>
    <p:sldLayoutId id="2147486731" r:id="rId3"/>
    <p:sldLayoutId id="2147486732" r:id="rId4"/>
    <p:sldLayoutId id="2147486733" r:id="rId5"/>
    <p:sldLayoutId id="2147486734" r:id="rId6"/>
    <p:sldLayoutId id="2147486735" r:id="rId7"/>
    <p:sldLayoutId id="2147486736" r:id="rId8"/>
    <p:sldLayoutId id="2147486737" r:id="rId9"/>
    <p:sldLayoutId id="2147486738" r:id="rId10"/>
    <p:sldLayoutId id="214748673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FACEC186-4E28-C175-1C8E-0F1728D1B71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F831E360-9C05-5B19-9A08-02148A08E33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834157C-5A8D-9441-9CE1-2E5BFCCC1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95E50578-4CE8-7188-638E-D18DA8006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4558D252-8711-AB5B-7732-3A467D4FB8F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4697F035-5A0D-4B5C-B361-10124B04FF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40" r:id="rId1"/>
    <p:sldLayoutId id="2147486741" r:id="rId2"/>
    <p:sldLayoutId id="2147486742" r:id="rId3"/>
    <p:sldLayoutId id="2147486743" r:id="rId4"/>
    <p:sldLayoutId id="2147486744" r:id="rId5"/>
    <p:sldLayoutId id="2147486745" r:id="rId6"/>
    <p:sldLayoutId id="2147486746" r:id="rId7"/>
    <p:sldLayoutId id="2147486747" r:id="rId8"/>
    <p:sldLayoutId id="2147486748" r:id="rId9"/>
    <p:sldLayoutId id="2147486749" r:id="rId10"/>
    <p:sldLayoutId id="2147486750" r:id="rId11"/>
    <p:sldLayoutId id="2147486751" r:id="rId12"/>
    <p:sldLayoutId id="2147486752" r:id="rId13"/>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E8B4687-1454-96E0-D72A-35B9E52FF2B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75704229-B26F-2D5E-23E4-E9D873BE562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F982416-5848-3916-8E07-F2E76A1C2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E626F78A-1C9B-70D2-952D-71832B83A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804961C-6B3F-7497-EC77-14C0CA244AC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BD9F01F-DD85-4C60-AB40-45566CF411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53" r:id="rId1"/>
    <p:sldLayoutId id="2147486754" r:id="rId2"/>
    <p:sldLayoutId id="2147486755" r:id="rId3"/>
    <p:sldLayoutId id="2147486756" r:id="rId4"/>
    <p:sldLayoutId id="2147486757" r:id="rId5"/>
    <p:sldLayoutId id="2147486758" r:id="rId6"/>
    <p:sldLayoutId id="2147486759" r:id="rId7"/>
    <p:sldLayoutId id="2147486760" r:id="rId8"/>
    <p:sldLayoutId id="2147486761" r:id="rId9"/>
    <p:sldLayoutId id="2147486762" r:id="rId10"/>
    <p:sldLayoutId id="2147486763" r:id="rId11"/>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iblehub.com/isaiah/54-2.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biblehub.com/isaiah/54-3.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biblehub.com/isaiah/54-4.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biblehub.com/isaiah/54-5.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biblehub.com/isaiah/54-6.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biblehub.com/isaiah/54-8.htm" TargetMode="External"/><Relationship Id="rId4" Type="http://schemas.openxmlformats.org/officeDocument/2006/relationships/hyperlink" Target="http://biblehub.com/isaiah/54-7.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biblehub.com/isaiah/54-9.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biblehub.com/isaiah/54-10.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biblehub.com/isaiah/54-11.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biblehub.com/isaiah/54-14.htm" TargetMode="External"/><Relationship Id="rId5" Type="http://schemas.openxmlformats.org/officeDocument/2006/relationships/hyperlink" Target="http://biblehub.com/isaiah/54-13.htm" TargetMode="External"/><Relationship Id="rId4" Type="http://schemas.openxmlformats.org/officeDocument/2006/relationships/hyperlink" Target="http://biblehub.com/isaiah/54-12.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biblehub.com/isaiah/54-15.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biblehub.com/isaiah/54-17.htm" TargetMode="External"/><Relationship Id="rId4" Type="http://schemas.openxmlformats.org/officeDocument/2006/relationships/hyperlink" Target="http://biblehub.com/isaiah/54-16.ht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bcmob.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291756F-BDEE-FA35-FA9F-CD206AF201DE}"/>
              </a:ext>
            </a:extLst>
          </p:cNvPr>
          <p:cNvSpPr>
            <a:spLocks noGrp="1"/>
          </p:cNvSpPr>
          <p:nvPr>
            <p:ph type="ctrTitle"/>
          </p:nvPr>
        </p:nvSpPr>
        <p:spPr>
          <a:xfrm>
            <a:off x="914400" y="1905000"/>
            <a:ext cx="10363200" cy="1470025"/>
          </a:xfrm>
        </p:spPr>
        <p:txBody>
          <a:bodyPr/>
          <a:lstStyle/>
          <a:p>
            <a:r>
              <a:rPr lang="en-US" altLang="en-US" sz="7200" b="1">
                <a:ea typeface="MS PGothic" panose="020B0600070205080204" pitchFamily="34" charset="-128"/>
              </a:rPr>
              <a:t>WELCOME  TO  THE  MOB!</a:t>
            </a:r>
            <a:endParaRPr lang="en-US" altLang="en-US"/>
          </a:p>
        </p:txBody>
      </p:sp>
      <p:sp>
        <p:nvSpPr>
          <p:cNvPr id="3" name="Subtitle 2">
            <a:extLst>
              <a:ext uri="{FF2B5EF4-FFF2-40B4-BE49-F238E27FC236}">
                <a16:creationId xmlns:a16="http://schemas.microsoft.com/office/drawing/2014/main" id="{1703E57B-F78D-114F-792A-F855320A061E}"/>
              </a:ext>
            </a:extLst>
          </p:cNvPr>
          <p:cNvSpPr>
            <a:spLocks noGrp="1"/>
          </p:cNvSpPr>
          <p:nvPr>
            <p:ph type="subTitle" idx="1"/>
          </p:nvPr>
        </p:nvSpPr>
        <p:spPr>
          <a:xfrm>
            <a:off x="1828800" y="3660775"/>
            <a:ext cx="8534400" cy="1752600"/>
          </a:xfrm>
        </p:spPr>
        <p:txBody>
          <a:bodyPr/>
          <a:lstStyle/>
          <a:p>
            <a:pPr>
              <a:defRPr/>
            </a:pPr>
            <a:r>
              <a:rPr lang="en-US" altLang="en-US"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dirty="0">
                <a:solidFill>
                  <a:schemeClr val="tx1">
                    <a:lumMod val="75000"/>
                    <a:lumOff val="25000"/>
                  </a:schemeClr>
                </a:solidFill>
                <a:ea typeface="MS PGothic" panose="020B0600070205080204" pitchFamily="34" charset="-128"/>
              </a:rPr>
              <a:t>2 Timothy 3:16-17 </a:t>
            </a:r>
            <a:r>
              <a:rPr lang="en-US" altLang="en-US" sz="2400" dirty="0">
                <a:solidFill>
                  <a:schemeClr val="tx1">
                    <a:lumMod val="75000"/>
                    <a:lumOff val="25000"/>
                  </a:schemeClr>
                </a:solidFill>
                <a:ea typeface="MS PGothic" panose="020B0600070205080204" pitchFamily="34" charset="-128"/>
              </a:rPr>
              <a:t>(ESV)</a:t>
            </a:r>
            <a:endParaRPr lang="en-US" dirty="0">
              <a:solidFill>
                <a:schemeClr val="tx1">
                  <a:lumMod val="75000"/>
                  <a:lumOff val="25000"/>
                </a:schemeClr>
              </a:solidFill>
            </a:endParaRPr>
          </a:p>
        </p:txBody>
      </p:sp>
      <p:sp>
        <p:nvSpPr>
          <p:cNvPr id="4" name="Date Placeholder 3">
            <a:extLst>
              <a:ext uri="{FF2B5EF4-FFF2-40B4-BE49-F238E27FC236}">
                <a16:creationId xmlns:a16="http://schemas.microsoft.com/office/drawing/2014/main" id="{9FA704A9-28F7-DF2D-E076-BA0AF90D423D}"/>
              </a:ext>
            </a:extLst>
          </p:cNvPr>
          <p:cNvSpPr>
            <a:spLocks noGrp="1"/>
          </p:cNvSpPr>
          <p:nvPr>
            <p:ph type="dt" sz="quarter" idx="10"/>
          </p:nvPr>
        </p:nvSpPr>
        <p:spPr/>
        <p:txBody>
          <a:bodyPr/>
          <a:lstStyle/>
          <a:p>
            <a:pPr>
              <a:defRPr/>
            </a:pPr>
            <a:r>
              <a:rPr lang="en-US" dirty="0"/>
              <a:t>February 13, 2024</a:t>
            </a:r>
          </a:p>
        </p:txBody>
      </p:sp>
      <p:sp>
        <p:nvSpPr>
          <p:cNvPr id="20485" name="Slide Number Placeholder 5">
            <a:extLst>
              <a:ext uri="{FF2B5EF4-FFF2-40B4-BE49-F238E27FC236}">
                <a16:creationId xmlns:a16="http://schemas.microsoft.com/office/drawing/2014/main" id="{51DDED31-5DE0-1468-4AD2-7F7915B564A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21DC25-FDA0-46C4-BCEB-D9853F4218FC}" type="slidenum">
              <a:rPr lang="en-US" altLang="en-US" smtClean="0"/>
              <a:pPr/>
              <a:t>1</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28FAF80-FB3D-4E39-A40A-EA8FF50D68FB}" type="slidenum">
              <a:rPr lang="en-US" altLang="en-US"/>
              <a:pPr/>
              <a:t>10</a:t>
            </a:fld>
            <a:endParaRPr lang="en-US" altLang="en-US"/>
          </a:p>
        </p:txBody>
      </p:sp>
      <p:sp>
        <p:nvSpPr>
          <p:cNvPr id="36871" name="Title 1"/>
          <p:cNvSpPr>
            <a:spLocks noGrp="1"/>
          </p:cNvSpPr>
          <p:nvPr>
            <p:ph type="title"/>
          </p:nvPr>
        </p:nvSpPr>
        <p:spPr>
          <a:xfrm>
            <a:off x="1952625" y="221549"/>
            <a:ext cx="7408863" cy="1722438"/>
          </a:xfrm>
        </p:spPr>
        <p:txBody>
          <a:bodyPr/>
          <a:lstStyle/>
          <a:p>
            <a:pPr>
              <a:defRPr/>
            </a:pPr>
            <a:r>
              <a:rPr lang="en-US" altLang="en-US" b="1" dirty="0">
                <a:latin typeface="+mn-lt"/>
                <a:cs typeface="Calibri" panose="020F0502020204030204" pitchFamily="34" charset="0"/>
              </a:rPr>
              <a:t>Isaiah Bible Study Schedule </a:t>
            </a:r>
            <a:br>
              <a:rPr lang="en-US" altLang="en-US" b="1" dirty="0">
                <a:latin typeface="+mn-lt"/>
                <a:cs typeface="Calibri" panose="020F0502020204030204" pitchFamily="34" charset="0"/>
              </a:rPr>
            </a:br>
            <a:r>
              <a:rPr lang="en-US" altLang="en-US" b="1" dirty="0">
                <a:latin typeface="+mn-lt"/>
                <a:cs typeface="Calibri" panose="020F0502020204030204" pitchFamily="34" charset="0"/>
              </a:rPr>
              <a:t>for Fall 2023 – Spring 2024</a:t>
            </a:r>
            <a:r>
              <a:rPr lang="en-US" altLang="en-US" sz="4125" b="1" dirty="0">
                <a:latin typeface="Times New Roman" panose="02020603050405020304" pitchFamily="18" charset="0"/>
                <a:cs typeface="Calibri" panose="020F0502020204030204" pitchFamily="34" charset="0"/>
              </a:rPr>
              <a:t/>
            </a:r>
            <a:br>
              <a:rPr lang="en-US" altLang="en-US" sz="4125" b="1" dirty="0">
                <a:latin typeface="Times New Roman" panose="02020603050405020304" pitchFamily="18" charset="0"/>
                <a:cs typeface="Calibri" panose="020F0502020204030204" pitchFamily="34" charset="0"/>
              </a:rPr>
            </a:br>
            <a:r>
              <a:rPr lang="en-US" altLang="en-US" sz="1500" b="1" i="1" dirty="0">
                <a:solidFill>
                  <a:srgbClr val="0000FF"/>
                </a:solidFill>
                <a:latin typeface="Times New Roman" panose="02020603050405020304" pitchFamily="18" charset="0"/>
                <a:cs typeface="Calibri" panose="020F0502020204030204" pitchFamily="34" charset="0"/>
              </a:rPr>
              <a:t>as of September 5, 2023</a:t>
            </a:r>
            <a:endParaRPr lang="en-US" altLang="en-US" sz="1031" i="1" dirty="0">
              <a:solidFill>
                <a:srgbClr val="0000FF"/>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925638"/>
            <a:ext cx="111998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3" name="Group 8"/>
          <p:cNvGrpSpPr>
            <a:grpSpLocks/>
          </p:cNvGrpSpPr>
          <p:nvPr/>
        </p:nvGrpSpPr>
        <p:grpSpPr bwMode="auto">
          <a:xfrm>
            <a:off x="514350" y="2286000"/>
            <a:ext cx="11163300" cy="3305175"/>
            <a:chOff x="514350" y="2286000"/>
            <a:chExt cx="11163300" cy="3305175"/>
          </a:xfrm>
        </p:grpSpPr>
        <p:pic>
          <p:nvPicPr>
            <p:cNvPr id="553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2286000"/>
              <a:ext cx="111633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1386" y="2709016"/>
              <a:ext cx="337548" cy="24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ight Arrow 3">
            <a:extLst>
              <a:ext uri="{FF2B5EF4-FFF2-40B4-BE49-F238E27FC236}">
                <a16:creationId xmlns:a16="http://schemas.microsoft.com/office/drawing/2014/main" id="{C67D3334-90F6-45A1-A759-AD24B62A6116}"/>
              </a:ext>
            </a:extLst>
          </p:cNvPr>
          <p:cNvSpPr/>
          <p:nvPr/>
        </p:nvSpPr>
        <p:spPr>
          <a:xfrm>
            <a:off x="464729" y="2676320"/>
            <a:ext cx="571500" cy="2857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42">
              <a:defRPr/>
            </a:pPr>
            <a:endParaRPr lang="en-US">
              <a:solidFill>
                <a:prstClr val="white"/>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9600" y="179638"/>
            <a:ext cx="10972800" cy="1143000"/>
          </a:xfrm>
        </p:spPr>
        <p:txBody>
          <a:bodyPr/>
          <a:lstStyle/>
          <a:p>
            <a:r>
              <a:rPr lang="en-US" altLang="en-US" b="1" dirty="0"/>
              <a:t>Isaiah Outline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11</a:t>
            </a:fld>
            <a:endParaRPr lang="en-US" altLang="en-US"/>
          </a:p>
        </p:txBody>
      </p:sp>
      <p:graphicFrame>
        <p:nvGraphicFramePr>
          <p:cNvPr id="8" name="Table 7"/>
          <p:cNvGraphicFramePr>
            <a:graphicFrameLocks noGrp="1"/>
          </p:cNvGraphicFramePr>
          <p:nvPr/>
        </p:nvGraphicFramePr>
        <p:xfrm>
          <a:off x="258132" y="1465748"/>
          <a:ext cx="11672564" cy="5000925"/>
        </p:xfrm>
        <a:graphic>
          <a:graphicData uri="http://schemas.openxmlformats.org/drawingml/2006/table">
            <a:tbl>
              <a:tblPr/>
              <a:tblGrid>
                <a:gridCol w="1091547">
                  <a:extLst>
                    <a:ext uri="{9D8B030D-6E8A-4147-A177-3AD203B41FA5}">
                      <a16:colId xmlns:a16="http://schemas.microsoft.com/office/drawing/2014/main" val="20000"/>
                    </a:ext>
                  </a:extLst>
                </a:gridCol>
                <a:gridCol w="554580">
                  <a:extLst>
                    <a:ext uri="{9D8B030D-6E8A-4147-A177-3AD203B41FA5}">
                      <a16:colId xmlns:a16="http://schemas.microsoft.com/office/drawing/2014/main" val="20001"/>
                    </a:ext>
                  </a:extLst>
                </a:gridCol>
                <a:gridCol w="554580">
                  <a:extLst>
                    <a:ext uri="{9D8B030D-6E8A-4147-A177-3AD203B41FA5}">
                      <a16:colId xmlns:a16="http://schemas.microsoft.com/office/drawing/2014/main" val="20002"/>
                    </a:ext>
                  </a:extLst>
                </a:gridCol>
                <a:gridCol w="554580">
                  <a:extLst>
                    <a:ext uri="{9D8B030D-6E8A-4147-A177-3AD203B41FA5}">
                      <a16:colId xmlns:a16="http://schemas.microsoft.com/office/drawing/2014/main" val="20003"/>
                    </a:ext>
                  </a:extLst>
                </a:gridCol>
                <a:gridCol w="554580">
                  <a:extLst>
                    <a:ext uri="{9D8B030D-6E8A-4147-A177-3AD203B41FA5}">
                      <a16:colId xmlns:a16="http://schemas.microsoft.com/office/drawing/2014/main" val="20004"/>
                    </a:ext>
                  </a:extLst>
                </a:gridCol>
                <a:gridCol w="554580">
                  <a:extLst>
                    <a:ext uri="{9D8B030D-6E8A-4147-A177-3AD203B41FA5}">
                      <a16:colId xmlns:a16="http://schemas.microsoft.com/office/drawing/2014/main" val="20005"/>
                    </a:ext>
                  </a:extLst>
                </a:gridCol>
                <a:gridCol w="554580">
                  <a:extLst>
                    <a:ext uri="{9D8B030D-6E8A-4147-A177-3AD203B41FA5}">
                      <a16:colId xmlns:a16="http://schemas.microsoft.com/office/drawing/2014/main" val="20006"/>
                    </a:ext>
                  </a:extLst>
                </a:gridCol>
                <a:gridCol w="554580">
                  <a:extLst>
                    <a:ext uri="{9D8B030D-6E8A-4147-A177-3AD203B41FA5}">
                      <a16:colId xmlns:a16="http://schemas.microsoft.com/office/drawing/2014/main" val="20007"/>
                    </a:ext>
                  </a:extLst>
                </a:gridCol>
                <a:gridCol w="554580">
                  <a:extLst>
                    <a:ext uri="{9D8B030D-6E8A-4147-A177-3AD203B41FA5}">
                      <a16:colId xmlns:a16="http://schemas.microsoft.com/office/drawing/2014/main" val="20008"/>
                    </a:ext>
                  </a:extLst>
                </a:gridCol>
                <a:gridCol w="1682086">
                  <a:extLst>
                    <a:ext uri="{9D8B030D-6E8A-4147-A177-3AD203B41FA5}">
                      <a16:colId xmlns:a16="http://schemas.microsoft.com/office/drawing/2014/main" val="20009"/>
                    </a:ext>
                  </a:extLst>
                </a:gridCol>
                <a:gridCol w="1261893">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152400">
                  <a:extLst>
                    <a:ext uri="{9D8B030D-6E8A-4147-A177-3AD203B41FA5}">
                      <a16:colId xmlns:a16="http://schemas.microsoft.com/office/drawing/2014/main" val="3696222143"/>
                    </a:ext>
                  </a:extLst>
                </a:gridCol>
                <a:gridCol w="372478">
                  <a:extLst>
                    <a:ext uri="{9D8B030D-6E8A-4147-A177-3AD203B41FA5}">
                      <a16:colId xmlns:a16="http://schemas.microsoft.com/office/drawing/2014/main" val="3693788791"/>
                    </a:ext>
                  </a:extLst>
                </a:gridCol>
                <a:gridCol w="554580">
                  <a:extLst>
                    <a:ext uri="{9D8B030D-6E8A-4147-A177-3AD203B41FA5}">
                      <a16:colId xmlns:a16="http://schemas.microsoft.com/office/drawing/2014/main" val="20013"/>
                    </a:ext>
                  </a:extLst>
                </a:gridCol>
                <a:gridCol w="554580">
                  <a:extLst>
                    <a:ext uri="{9D8B030D-6E8A-4147-A177-3AD203B41FA5}">
                      <a16:colId xmlns:a16="http://schemas.microsoft.com/office/drawing/2014/main" val="20014"/>
                    </a:ext>
                  </a:extLst>
                </a:gridCol>
                <a:gridCol w="554580">
                  <a:extLst>
                    <a:ext uri="{9D8B030D-6E8A-4147-A177-3AD203B41FA5}">
                      <a16:colId xmlns:a16="http://schemas.microsoft.com/office/drawing/2014/main" val="20015"/>
                    </a:ext>
                  </a:extLst>
                </a:gridCol>
                <a:gridCol w="554580">
                  <a:extLst>
                    <a:ext uri="{9D8B030D-6E8A-4147-A177-3AD203B41FA5}">
                      <a16:colId xmlns:a16="http://schemas.microsoft.com/office/drawing/2014/main" val="20016"/>
                    </a:ext>
                  </a:extLst>
                </a:gridCol>
              </a:tblGrid>
              <a:tr h="463553">
                <a:tc rowSpan="2">
                  <a:txBody>
                    <a:bodyPr/>
                    <a:lstStyle/>
                    <a:p>
                      <a:pPr algn="ctr" fontAlgn="ctr"/>
                      <a:r>
                        <a:rPr lang="en-US" sz="2300" b="1" i="0" u="none" strike="noStrike" dirty="0">
                          <a:solidFill>
                            <a:schemeClr val="tx1"/>
                          </a:solidFill>
                          <a:effectLst/>
                          <a:latin typeface="Calibri" panose="020F0502020204030204" pitchFamily="34" charset="0"/>
                        </a:rPr>
                        <a:t>Focus</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300" b="1" i="0" u="none" strike="noStrike" dirty="0">
                          <a:solidFill>
                            <a:schemeClr val="tx1"/>
                          </a:solidFill>
                          <a:effectLst/>
                          <a:latin typeface="Calibri" panose="020F0502020204030204" pitchFamily="34" charset="0"/>
                        </a:rPr>
                        <a:t>Prophecies of Condemnation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300" b="1" i="0" u="none" strike="noStrike" dirty="0">
                          <a:solidFill>
                            <a:schemeClr val="tx1"/>
                          </a:solidFill>
                          <a:effectLst/>
                          <a:latin typeface="Calibri" panose="020F0502020204030204" pitchFamily="34" charset="0"/>
                        </a:rPr>
                        <a:t>Historical Parenthesis</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300" b="1" i="0" u="none" strike="noStrike" dirty="0">
                          <a:solidFill>
                            <a:schemeClr val="tx1"/>
                          </a:solidFill>
                          <a:effectLst/>
                          <a:latin typeface="Calibri" panose="020F0502020204030204" pitchFamily="34" charset="0"/>
                        </a:rPr>
                        <a:t>Prophecies of Comfort</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8932">
                <a:tc vMerge="1">
                  <a:txBody>
                    <a:bodyPr/>
                    <a:lstStyle/>
                    <a:p>
                      <a:endParaRPr lang="en-US"/>
                    </a:p>
                  </a:txBody>
                  <a:tcPr/>
                </a:tc>
                <a:tc>
                  <a:txBody>
                    <a:bodyPr/>
                    <a:lstStyle/>
                    <a:p>
                      <a:pPr algn="ctr" fontAlgn="b"/>
                      <a:r>
                        <a:rPr lang="en-US" sz="1400" b="1" i="0" u="none" strike="noStrike">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400" b="1" i="0" u="none" strike="noStrike">
                          <a:solidFill>
                            <a:schemeClr val="tx1"/>
                          </a:solidFill>
                          <a:effectLst/>
                          <a:latin typeface="Calibri" panose="020F0502020204030204" pitchFamily="34" charset="0"/>
                        </a:rPr>
                        <a:t> 35:10</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chemeClr val="tx1"/>
                          </a:solidFill>
                          <a:effectLst/>
                          <a:latin typeface="Calibri" panose="020F0502020204030204" pitchFamily="34" charset="0"/>
                        </a:rPr>
                        <a:t>  36:1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chemeClr val="tx1"/>
                          </a:solidFill>
                          <a:effectLst/>
                          <a:latin typeface="Calibri" panose="020F0502020204030204" pitchFamily="34" charset="0"/>
                        </a:rPr>
                        <a:t>                   39:8</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400" b="1" i="0" u="none" strike="noStrike">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318097">
                <a:tc>
                  <a:txBody>
                    <a:bodyPr/>
                    <a:lstStyle/>
                    <a:p>
                      <a:pPr algn="ctr" fontAlgn="ctr"/>
                      <a:r>
                        <a:rPr lang="en-US" sz="2700" b="1" i="0" u="none" strike="noStrike" dirty="0">
                          <a:solidFill>
                            <a:schemeClr val="tx1"/>
                          </a:solidFill>
                          <a:effectLst/>
                          <a:latin typeface="Calibri" panose="020F0502020204030204" pitchFamily="34" charset="0"/>
                        </a:rPr>
                        <a:t>Divisions</a:t>
                      </a:r>
                    </a:p>
                  </a:txBody>
                  <a:tcPr marL="5588" marR="5588" marT="4619"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Judah</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the Nation</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Against the Day of the Lord</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of Judgement and Blessing</a:t>
                      </a:r>
                    </a:p>
                  </a:txBody>
                  <a:tcPr marL="88669" marR="88669" marT="44335" marB="44335"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100" b="1" i="0" u="none" strike="noStrike" dirty="0">
                          <a:solidFill>
                            <a:schemeClr val="tx1"/>
                          </a:solidFill>
                          <a:effectLst/>
                          <a:latin typeface="Calibri" panose="020F0502020204030204" pitchFamily="34" charset="0"/>
                        </a:rPr>
                        <a:t>Sickness and Sin</a:t>
                      </a:r>
                    </a:p>
                  </a:txBody>
                  <a:tcPr marL="160934" marR="160934" marT="133004" marB="133004"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100" b="1" i="0" u="none" strike="noStrike" dirty="0">
                          <a:solidFill>
                            <a:schemeClr val="tx1"/>
                          </a:solidFill>
                          <a:effectLst/>
                          <a:latin typeface="Calibri" panose="020F0502020204030204" pitchFamily="34" charset="0"/>
                        </a:rPr>
                        <a:t>Hezekiah’s Salvation</a:t>
                      </a:r>
                    </a:p>
                  </a:txBody>
                  <a:tcPr marL="160934" marR="160934" marT="133004" marB="133004"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100" b="1" i="0" u="none" strike="noStrike" dirty="0">
                          <a:solidFill>
                            <a:schemeClr val="tx1"/>
                          </a:solidFill>
                          <a:effectLst/>
                          <a:latin typeface="Calibri" panose="020F0502020204030204" pitchFamily="34" charset="0"/>
                        </a:rPr>
                        <a:t>Israel’s Deliverance</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Deliverer</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Glorious Future</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48459">
                <a:tc>
                  <a:txBody>
                    <a:bodyPr/>
                    <a:lstStyle/>
                    <a:p>
                      <a:pPr algn="l" fontAlgn="b"/>
                      <a:r>
                        <a:rPr lang="en-US" sz="1600" b="1" i="0" u="none" strike="noStrike" dirty="0">
                          <a:solidFill>
                            <a:schemeClr val="tx1"/>
                          </a:solidFill>
                          <a:effectLst/>
                          <a:latin typeface="Calibri" panose="020F0502020204030204" pitchFamily="34" charset="0"/>
                        </a:rPr>
                        <a:t> </a:t>
                      </a:r>
                    </a:p>
                  </a:txBody>
                  <a:tcPr marL="5588" marR="5588" marT="4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1:1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12:6</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13:1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23:18</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24:1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27:13</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28:1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35:10</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36:1</a:t>
                      </a:r>
                      <a:endParaRPr lang="en-US" sz="1300" b="1" i="0" u="none" strike="noStrike" dirty="0">
                        <a:solidFill>
                          <a:schemeClr val="tx1"/>
                        </a:solidFill>
                        <a:effectLst/>
                        <a:latin typeface="Calibri" panose="020F0502020204030204" pitchFamily="34" charset="0"/>
                      </a:endParaRP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39:8</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40:1</a:t>
                      </a:r>
                      <a:endParaRPr lang="en-US" sz="1300" b="1" i="0" u="none" strike="noStrike" dirty="0">
                        <a:solidFill>
                          <a:schemeClr val="tx1"/>
                        </a:solidFill>
                        <a:effectLst/>
                        <a:latin typeface="Calibri" panose="020F0502020204030204" pitchFamily="34" charset="0"/>
                      </a:endParaRP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300" b="1" i="0" u="none" strike="noStrike">
                          <a:solidFill>
                            <a:schemeClr val="tx1"/>
                          </a:solidFill>
                          <a:effectLst/>
                          <a:latin typeface="Calibri" panose="020F0502020204030204" pitchFamily="34" charset="0"/>
                        </a:rPr>
                        <a:t>48:22</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49:1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57:21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58:1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66:24</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7971">
                <a:tc rowSpan="2">
                  <a:txBody>
                    <a:bodyPr/>
                    <a:lstStyle/>
                    <a:p>
                      <a:pPr algn="ctr" fontAlgn="b"/>
                      <a:r>
                        <a:rPr lang="en-US" sz="2300" b="1" i="0" u="none" strike="noStrike" dirty="0">
                          <a:solidFill>
                            <a:schemeClr val="tx1"/>
                          </a:solidFill>
                          <a:effectLst/>
                          <a:latin typeface="Calibri" panose="020F0502020204030204" pitchFamily="34" charset="0"/>
                        </a:rPr>
                        <a:t>Topics</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100" b="1" i="0" u="none" strike="noStrike" dirty="0">
                          <a:solidFill>
                            <a:schemeClr val="tx1"/>
                          </a:solidFill>
                          <a:effectLst/>
                          <a:latin typeface="Calibri" panose="020F0502020204030204" pitchFamily="34" charset="0"/>
                        </a:rPr>
                        <a:t>Prophetic</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Historic</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Messianic</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37971">
                <a:tc vMerge="1">
                  <a:txBody>
                    <a:bodyPr/>
                    <a:lstStyle/>
                    <a:p>
                      <a:endParaRPr lang="en-US"/>
                    </a:p>
                  </a:txBody>
                  <a:tcPr/>
                </a:tc>
                <a:tc gridSpan="8">
                  <a:txBody>
                    <a:bodyPr/>
                    <a:lstStyle/>
                    <a:p>
                      <a:pPr algn="ctr" fontAlgn="b"/>
                      <a:r>
                        <a:rPr lang="en-US" sz="2100" b="1" i="0" u="none" strike="noStrike" dirty="0">
                          <a:solidFill>
                            <a:schemeClr val="tx1"/>
                          </a:solidFill>
                          <a:effectLst/>
                          <a:latin typeface="Calibri" panose="020F0502020204030204" pitchFamily="34" charset="0"/>
                        </a:rPr>
                        <a:t>Judgement</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Transition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Hope</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37971">
                <a:tc>
                  <a:txBody>
                    <a:bodyPr/>
                    <a:lstStyle/>
                    <a:p>
                      <a:pPr algn="ctr" fontAlgn="b"/>
                      <a:r>
                        <a:rPr lang="en-US" sz="2300" b="1" i="0" u="none" strike="noStrike" dirty="0">
                          <a:solidFill>
                            <a:schemeClr val="tx1"/>
                          </a:solidFill>
                          <a:effectLst/>
                          <a:latin typeface="Calibri" panose="020F0502020204030204" pitchFamily="34" charset="0"/>
                        </a:rPr>
                        <a:t>Place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Israel &amp; Judah</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37971">
                <a:tc>
                  <a:txBody>
                    <a:bodyPr/>
                    <a:lstStyle/>
                    <a:p>
                      <a:pPr algn="ctr" fontAlgn="b"/>
                      <a:r>
                        <a:rPr lang="en-US" sz="2300" b="1" i="0" u="none" strike="noStrike" dirty="0">
                          <a:solidFill>
                            <a:schemeClr val="tx1"/>
                          </a:solidFill>
                          <a:effectLst/>
                          <a:latin typeface="Calibri" panose="020F0502020204030204" pitchFamily="34" charset="0"/>
                        </a:rPr>
                        <a:t>Time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740 - 680 B.C.</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01613" y="6419852"/>
            <a:ext cx="47182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00" dirty="0"/>
              <a:t>Bruce Wilkinson and Kenneth Boa, Talk Thru the Bible </a:t>
            </a:r>
            <a:r>
              <a:rPr lang="en-US" altLang="en-US" sz="1000"/>
              <a:t>(Nashville: </a:t>
            </a:r>
            <a:r>
              <a:rPr lang="en-US" altLang="en-US" sz="1000" dirty="0"/>
              <a:t>T. Nelson, 1983), 189.</a:t>
            </a:r>
            <a:endParaRPr lang="en-US" altLang="en-US" sz="1400" dirty="0"/>
          </a:p>
        </p:txBody>
      </p:sp>
      <p:sp>
        <p:nvSpPr>
          <p:cNvPr id="6" name="Arrow: Right 1">
            <a:extLst>
              <a:ext uri="{FF2B5EF4-FFF2-40B4-BE49-F238E27FC236}">
                <a16:creationId xmlns:a16="http://schemas.microsoft.com/office/drawing/2014/main" id="{B4B9CC16-E6CF-FDAC-7FEB-CE78AC48E442}"/>
              </a:ext>
            </a:extLst>
          </p:cNvPr>
          <p:cNvSpPr/>
          <p:nvPr/>
        </p:nvSpPr>
        <p:spPr>
          <a:xfrm rot="14958537">
            <a:off x="10383094" y="5441572"/>
            <a:ext cx="1053532" cy="342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42">
              <a:defRPr/>
            </a:pPr>
            <a:endParaRPr lang="en-US">
              <a:solidFill>
                <a:prstClr val="white"/>
              </a:solidFill>
              <a:latin typeface="Calibri"/>
            </a:endParaRPr>
          </a:p>
        </p:txBody>
      </p:sp>
      <p:sp>
        <p:nvSpPr>
          <p:cNvPr id="9" name="Rectangle 8">
            <a:extLst>
              <a:ext uri="{FF2B5EF4-FFF2-40B4-BE49-F238E27FC236}">
                <a16:creationId xmlns:a16="http://schemas.microsoft.com/office/drawing/2014/main" id="{D03C9EA7-272B-BF02-EE27-9566E070D2A1}"/>
              </a:ext>
            </a:extLst>
          </p:cNvPr>
          <p:cNvSpPr/>
          <p:nvPr/>
        </p:nvSpPr>
        <p:spPr>
          <a:xfrm>
            <a:off x="9696127" y="2168883"/>
            <a:ext cx="1117389" cy="25254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42"/>
            <a:endParaRPr lang="en-US">
              <a:solidFill>
                <a:prstClr val="white"/>
              </a:solidFill>
              <a:latin typeface="Calibri"/>
            </a:endParaRPr>
          </a:p>
        </p:txBody>
      </p:sp>
    </p:spTree>
    <p:extLst>
      <p:ext uri="{BB962C8B-B14F-4D97-AF65-F5344CB8AC3E}">
        <p14:creationId xmlns:p14="http://schemas.microsoft.com/office/powerpoint/2010/main" val="1329959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CA19-8847-E200-7936-F5FEDEABC8BC}"/>
              </a:ext>
            </a:extLst>
          </p:cNvPr>
          <p:cNvSpPr>
            <a:spLocks noGrp="1"/>
          </p:cNvSpPr>
          <p:nvPr>
            <p:ph type="title"/>
          </p:nvPr>
        </p:nvSpPr>
        <p:spPr>
          <a:xfrm>
            <a:off x="609600" y="203933"/>
            <a:ext cx="10972800" cy="1143000"/>
          </a:xfrm>
        </p:spPr>
        <p:txBody>
          <a:bodyPr/>
          <a:lstStyle/>
          <a:p>
            <a:pPr>
              <a:defRPr/>
            </a:pPr>
            <a:r>
              <a:rPr lang="en-US" altLang="en-US" sz="4800" b="1" dirty="0"/>
              <a:t>Overview</a:t>
            </a:r>
            <a:endParaRPr lang="en-US" sz="4800" dirty="0">
              <a:solidFill>
                <a:schemeClr val="accent6">
                  <a:lumMod val="50000"/>
                </a:schemeClr>
              </a:solidFill>
            </a:endParaRPr>
          </a:p>
        </p:txBody>
      </p:sp>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12</a:t>
            </a:fld>
            <a:endParaRPr lang="en-US" altLang="en-US"/>
          </a:p>
        </p:txBody>
      </p:sp>
      <p:cxnSp>
        <p:nvCxnSpPr>
          <p:cNvPr id="6" name="Straight Connector 5">
            <a:extLst>
              <a:ext uri="{FF2B5EF4-FFF2-40B4-BE49-F238E27FC236}">
                <a16:creationId xmlns:a16="http://schemas.microsoft.com/office/drawing/2014/main" id="{84C42F77-F854-2620-7AAD-394C2DE2293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3" name="Content Placeholder 2">
            <a:extLst>
              <a:ext uri="{FF2B5EF4-FFF2-40B4-BE49-F238E27FC236}">
                <a16:creationId xmlns:a16="http://schemas.microsoft.com/office/drawing/2014/main" id="{BF9465A8-DB04-469C-C053-00D7815CBC36}"/>
              </a:ext>
            </a:extLst>
          </p:cNvPr>
          <p:cNvSpPr txBox="1">
            <a:spLocks/>
          </p:cNvSpPr>
          <p:nvPr/>
        </p:nvSpPr>
        <p:spPr bwMode="auto">
          <a:xfrm>
            <a:off x="454209" y="2683131"/>
            <a:ext cx="11283577" cy="3420782"/>
          </a:xfrm>
          <a:prstGeom prst="rect">
            <a:avLst/>
          </a:prstGeom>
          <a:solidFill>
            <a:schemeClr val="bg2">
              <a:lumMod val="90000"/>
            </a:schemeClr>
          </a:solidFill>
          <a:ln w="9525">
            <a:solidFill>
              <a:srgbClr val="000000"/>
            </a:solidFill>
            <a:miter lim="800000"/>
            <a:headEnd/>
            <a:tailEnd/>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en-US" sz="2400" b="1" dirty="0"/>
              <a:t>“The image in this chapter is that of Jehovah, the faithful husband, forgiving Israel, the unfaithful wife, and restoring her to the place of blessing.” </a:t>
            </a:r>
          </a:p>
          <a:p>
            <a:pPr marL="0" indent="0" algn="ctr">
              <a:buNone/>
            </a:pPr>
            <a:r>
              <a:rPr lang="en-US" altLang="en-US" sz="2400" b="1" dirty="0"/>
              <a:t>Warren W. Wiersbe</a:t>
            </a:r>
          </a:p>
          <a:p>
            <a:pPr marL="0" indent="0" algn="ctr">
              <a:buNone/>
            </a:pPr>
            <a:endParaRPr lang="en-US" altLang="en-US" sz="2400" b="1" dirty="0"/>
          </a:p>
          <a:p>
            <a:pPr marL="0" indent="0" algn="ctr">
              <a:buNone/>
            </a:pPr>
            <a:endParaRPr lang="en-US" altLang="en-US" sz="2400" b="1" dirty="0"/>
          </a:p>
          <a:p>
            <a:pPr marL="0" indent="0" algn="ctr">
              <a:buNone/>
            </a:pPr>
            <a:r>
              <a:rPr lang="en-US" altLang="en-US" sz="2400" b="1" dirty="0"/>
              <a:t>“The only appropriate response to a great work of God is joyous praise, which is exactly what we find here, not for the first time, nor for the last.” </a:t>
            </a:r>
          </a:p>
          <a:p>
            <a:pPr marL="0" indent="0" algn="ctr">
              <a:buNone/>
            </a:pPr>
            <a:r>
              <a:rPr lang="en-US" altLang="en-US" sz="2400" b="1" dirty="0"/>
              <a:t>Geoffrey W. Grogan</a:t>
            </a:r>
          </a:p>
        </p:txBody>
      </p:sp>
      <p:sp>
        <p:nvSpPr>
          <p:cNvPr id="4" name="Content Placeholder 7">
            <a:extLst>
              <a:ext uri="{FF2B5EF4-FFF2-40B4-BE49-F238E27FC236}">
                <a16:creationId xmlns:a16="http://schemas.microsoft.com/office/drawing/2014/main" id="{46DA71D6-B83B-25CC-B37F-A5111A808B58}"/>
              </a:ext>
            </a:extLst>
          </p:cNvPr>
          <p:cNvSpPr>
            <a:spLocks noGrp="1"/>
          </p:cNvSpPr>
          <p:nvPr>
            <p:ph idx="1"/>
          </p:nvPr>
        </p:nvSpPr>
        <p:spPr>
          <a:xfrm>
            <a:off x="3396342" y="1920573"/>
            <a:ext cx="5510150" cy="665151"/>
          </a:xfrm>
        </p:spPr>
        <p:txBody>
          <a:bodyPr/>
          <a:lstStyle/>
          <a:p>
            <a:pPr marL="457200" lvl="1" indent="0">
              <a:buNone/>
            </a:pPr>
            <a:r>
              <a:rPr lang="en-US" sz="3600" b="1" dirty="0"/>
              <a:t>God’s love for His people</a:t>
            </a:r>
          </a:p>
        </p:txBody>
      </p:sp>
    </p:spTree>
    <p:extLst>
      <p:ext uri="{BB962C8B-B14F-4D97-AF65-F5344CB8AC3E}">
        <p14:creationId xmlns:p14="http://schemas.microsoft.com/office/powerpoint/2010/main" val="906545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88A7-4636-D458-AACC-4A8FC24260BC}"/>
              </a:ext>
            </a:extLst>
          </p:cNvPr>
          <p:cNvSpPr>
            <a:spLocks noGrp="1"/>
          </p:cNvSpPr>
          <p:nvPr>
            <p:ph type="title"/>
          </p:nvPr>
        </p:nvSpPr>
        <p:spPr>
          <a:xfrm>
            <a:off x="609600" y="195126"/>
            <a:ext cx="10972800" cy="1143000"/>
          </a:xfrm>
        </p:spPr>
        <p:txBody>
          <a:bodyPr/>
          <a:lstStyle/>
          <a:p>
            <a:r>
              <a:rPr lang="en-US" sz="4800" b="1" dirty="0"/>
              <a:t>Intro (Constable)</a:t>
            </a:r>
          </a:p>
        </p:txBody>
      </p:sp>
      <p:sp>
        <p:nvSpPr>
          <p:cNvPr id="3" name="Content Placeholder 2">
            <a:extLst>
              <a:ext uri="{FF2B5EF4-FFF2-40B4-BE49-F238E27FC236}">
                <a16:creationId xmlns:a16="http://schemas.microsoft.com/office/drawing/2014/main" id="{CD02605B-B28B-6BE1-F95F-7DF13FBA4D32}"/>
              </a:ext>
            </a:extLst>
          </p:cNvPr>
          <p:cNvSpPr>
            <a:spLocks noGrp="1"/>
          </p:cNvSpPr>
          <p:nvPr>
            <p:ph idx="1"/>
          </p:nvPr>
        </p:nvSpPr>
        <p:spPr>
          <a:xfrm>
            <a:off x="3534394" y="1984508"/>
            <a:ext cx="5583101" cy="4525963"/>
          </a:xfrm>
        </p:spPr>
        <p:txBody>
          <a:bodyPr/>
          <a:lstStyle/>
          <a:p>
            <a:pPr marL="0" indent="0">
              <a:buNone/>
            </a:pPr>
            <a:r>
              <a:rPr lang="en-US" sz="3600" b="1" dirty="0"/>
              <a:t>Yahweh’s  Everlasting Love</a:t>
            </a:r>
          </a:p>
          <a:p>
            <a:pPr marL="0" indent="0">
              <a:buNone/>
            </a:pPr>
            <a:endParaRPr lang="en-US" dirty="0"/>
          </a:p>
          <a:p>
            <a:pPr marL="0" indent="0">
              <a:buNone/>
            </a:pPr>
            <a:r>
              <a:rPr lang="en-US" dirty="0"/>
              <a:t>	</a:t>
            </a:r>
            <a:r>
              <a:rPr lang="en-US" b="1" dirty="0"/>
              <a:t>(1-10) The Restored Wife</a:t>
            </a:r>
          </a:p>
          <a:p>
            <a:pPr marL="0" indent="0">
              <a:buNone/>
            </a:pPr>
            <a:endParaRPr lang="en-US" dirty="0"/>
          </a:p>
          <a:p>
            <a:pPr marL="0" indent="0">
              <a:buNone/>
            </a:pPr>
            <a:r>
              <a:rPr lang="en-US" dirty="0"/>
              <a:t>	</a:t>
            </a:r>
            <a:r>
              <a:rPr lang="en-US" b="1" dirty="0"/>
              <a:t>(11-17) The Rebuilt City</a:t>
            </a:r>
          </a:p>
          <a:p>
            <a:pPr marL="0" indent="0">
              <a:buNone/>
            </a:pPr>
            <a:endParaRPr lang="en-US" dirty="0"/>
          </a:p>
          <a:p>
            <a:pPr marL="0" indent="0">
              <a:buNone/>
            </a:pPr>
            <a:endParaRPr lang="en-US" dirty="0"/>
          </a:p>
          <a:p>
            <a:pPr marL="0" indent="0" algn="ctr">
              <a:buNone/>
            </a:pPr>
            <a:endParaRPr lang="en-US" dirty="0"/>
          </a:p>
          <a:p>
            <a:pPr marL="0" indent="0">
              <a:buNone/>
            </a:pPr>
            <a:endParaRPr lang="en-US" dirty="0"/>
          </a:p>
          <a:p>
            <a:pPr marL="0" indent="0" algn="ctr">
              <a:buNone/>
            </a:pPr>
            <a:endParaRPr lang="en-US" dirty="0"/>
          </a:p>
        </p:txBody>
      </p:sp>
      <p:sp>
        <p:nvSpPr>
          <p:cNvPr id="6" name="Slide Number Placeholder 5">
            <a:extLst>
              <a:ext uri="{FF2B5EF4-FFF2-40B4-BE49-F238E27FC236}">
                <a16:creationId xmlns:a16="http://schemas.microsoft.com/office/drawing/2014/main" id="{E32045D8-CF88-53FE-FBF0-9D24137A7A4C}"/>
              </a:ext>
            </a:extLst>
          </p:cNvPr>
          <p:cNvSpPr>
            <a:spLocks noGrp="1"/>
          </p:cNvSpPr>
          <p:nvPr>
            <p:ph type="sldNum" sz="quarter" idx="12"/>
          </p:nvPr>
        </p:nvSpPr>
        <p:spPr/>
        <p:txBody>
          <a:bodyPr/>
          <a:lstStyle/>
          <a:p>
            <a:pPr>
              <a:defRPr/>
            </a:pPr>
            <a:fld id="{3AD7D920-DEA2-4CA0-8F35-A40F4F4612CD}" type="slidenum">
              <a:rPr lang="en-US" altLang="en-US" smtClean="0"/>
              <a:pPr>
                <a:defRPr/>
              </a:pPr>
              <a:t>13</a:t>
            </a:fld>
            <a:endParaRPr lang="en-US" altLang="en-US"/>
          </a:p>
        </p:txBody>
      </p:sp>
      <p:cxnSp>
        <p:nvCxnSpPr>
          <p:cNvPr id="7" name="Straight Connector 6">
            <a:extLst>
              <a:ext uri="{FF2B5EF4-FFF2-40B4-BE49-F238E27FC236}">
                <a16:creationId xmlns:a16="http://schemas.microsoft.com/office/drawing/2014/main" id="{B1825776-65B3-DC7C-088F-20DBD5B8BB6E}"/>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52872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a:xfrm>
            <a:off x="464127" y="177893"/>
            <a:ext cx="10972800" cy="1143000"/>
          </a:xfrm>
        </p:spPr>
        <p:txBody>
          <a:bodyPr/>
          <a:lstStyle/>
          <a:p>
            <a:r>
              <a:rPr lang="en-US" b="1" dirty="0"/>
              <a:t>Isaiah 54:1-3 (ESV)</a:t>
            </a:r>
          </a:p>
        </p:txBody>
      </p:sp>
      <p:sp>
        <p:nvSpPr>
          <p:cNvPr id="3" name="Content Placeholder 2">
            <a:extLst>
              <a:ext uri="{FF2B5EF4-FFF2-40B4-BE49-F238E27FC236}">
                <a16:creationId xmlns:a16="http://schemas.microsoft.com/office/drawing/2014/main" id="{A8F30AE9-267D-4C7A-0EC6-17D363AE4806}"/>
              </a:ext>
            </a:extLst>
          </p:cNvPr>
          <p:cNvSpPr>
            <a:spLocks noGrp="1"/>
          </p:cNvSpPr>
          <p:nvPr>
            <p:ph idx="1"/>
          </p:nvPr>
        </p:nvSpPr>
        <p:spPr>
          <a:xfrm>
            <a:off x="246396" y="1600199"/>
            <a:ext cx="3980652" cy="5199849"/>
          </a:xfrm>
        </p:spPr>
        <p:txBody>
          <a:bodyPr/>
          <a:lstStyle/>
          <a:p>
            <a:pPr marL="0" indent="0">
              <a:buNone/>
            </a:pPr>
            <a:r>
              <a:rPr lang="en-US" sz="2000" dirty="0">
                <a:hlinkClick r:id="rId3"/>
              </a:rPr>
              <a:t>1</a:t>
            </a:r>
            <a:r>
              <a:rPr lang="en-US" sz="2000" dirty="0"/>
              <a:t>“Sing, </a:t>
            </a:r>
            <a:r>
              <a:rPr lang="en-US" sz="2000" b="1" dirty="0"/>
              <a:t>O barren one</a:t>
            </a:r>
            <a:r>
              <a:rPr lang="en-US" sz="2000" dirty="0"/>
              <a:t>, who did not bear; break forth into singing and cry aloud, you who have not been in labor! For </a:t>
            </a:r>
            <a:r>
              <a:rPr lang="en-US" sz="2000" b="1" dirty="0"/>
              <a:t>the children of the desolate one will be more</a:t>
            </a:r>
            <a:br>
              <a:rPr lang="en-US" sz="2000" b="1" dirty="0"/>
            </a:br>
            <a:r>
              <a:rPr lang="en-US" sz="2000" b="1" dirty="0"/>
              <a:t>than the children of her who is married</a:t>
            </a:r>
            <a:r>
              <a:rPr lang="en-US" sz="2000" dirty="0"/>
              <a:t>,” says the LORD.</a:t>
            </a:r>
            <a:br>
              <a:rPr lang="en-US" sz="2000" dirty="0"/>
            </a:br>
            <a:r>
              <a:rPr lang="en-US" sz="2000" dirty="0">
                <a:hlinkClick r:id="rId3"/>
              </a:rPr>
              <a:t>2</a:t>
            </a:r>
            <a:r>
              <a:rPr lang="en-US" sz="2000" dirty="0"/>
              <a:t>“</a:t>
            </a:r>
            <a:r>
              <a:rPr lang="en-US" sz="2000" b="1" dirty="0"/>
              <a:t>Enlarge</a:t>
            </a:r>
            <a:r>
              <a:rPr lang="en-US" sz="2000" dirty="0"/>
              <a:t> the place of your tent,</a:t>
            </a:r>
            <a:br>
              <a:rPr lang="en-US" sz="2000" dirty="0"/>
            </a:br>
            <a:r>
              <a:rPr lang="en-US" sz="2000" dirty="0"/>
              <a:t>and let the curtains of your habitations be </a:t>
            </a:r>
            <a:r>
              <a:rPr lang="en-US" sz="2000" b="1" dirty="0"/>
              <a:t>stretched</a:t>
            </a:r>
            <a:r>
              <a:rPr lang="en-US" sz="2000" dirty="0"/>
              <a:t> out;</a:t>
            </a:r>
            <a:br>
              <a:rPr lang="en-US" sz="2000" dirty="0"/>
            </a:br>
            <a:r>
              <a:rPr lang="en-US" sz="2000" dirty="0"/>
              <a:t>do not hold back; </a:t>
            </a:r>
            <a:r>
              <a:rPr lang="en-US" sz="2000" b="1" dirty="0"/>
              <a:t>lengthen</a:t>
            </a:r>
            <a:r>
              <a:rPr lang="en-US" sz="2000" dirty="0"/>
              <a:t> your cords and </a:t>
            </a:r>
            <a:r>
              <a:rPr lang="en-US" sz="2000" b="1" dirty="0"/>
              <a:t>strengthen</a:t>
            </a:r>
            <a:r>
              <a:rPr lang="en-US" sz="2000" dirty="0"/>
              <a:t> your stakes.</a:t>
            </a:r>
            <a:br>
              <a:rPr lang="en-US" sz="2000" dirty="0"/>
            </a:br>
            <a:r>
              <a:rPr lang="en-US" sz="2000" dirty="0">
                <a:hlinkClick r:id="rId4"/>
              </a:rPr>
              <a:t>3</a:t>
            </a:r>
            <a:r>
              <a:rPr lang="en-US" sz="2000" dirty="0"/>
              <a:t>For you will </a:t>
            </a:r>
            <a:r>
              <a:rPr lang="en-US" sz="2000" b="1" dirty="0"/>
              <a:t>spread</a:t>
            </a:r>
            <a:r>
              <a:rPr lang="en-US" sz="2000" dirty="0"/>
              <a:t> abroad to the right and to the left, and your offspring will possess the nations and will people the desolate cities. </a:t>
            </a:r>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14</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40C0C74-EAFE-C976-6886-EB8983F6DAC9}"/>
              </a:ext>
            </a:extLst>
          </p:cNvPr>
          <p:cNvSpPr txBox="1"/>
          <p:nvPr/>
        </p:nvSpPr>
        <p:spPr>
          <a:xfrm>
            <a:off x="4141913" y="1105544"/>
            <a:ext cx="3617227" cy="400110"/>
          </a:xfrm>
          <a:prstGeom prst="rect">
            <a:avLst/>
          </a:prstGeom>
          <a:noFill/>
        </p:spPr>
        <p:txBody>
          <a:bodyPr wrap="square" rtlCol="0">
            <a:spAutoFit/>
          </a:bodyPr>
          <a:lstStyle/>
          <a:p>
            <a:pPr algn="ctr"/>
            <a:r>
              <a:rPr lang="en-US" sz="2000" b="1" dirty="0">
                <a:solidFill>
                  <a:schemeClr val="accent6">
                    <a:lumMod val="50000"/>
                  </a:schemeClr>
                </a:solidFill>
              </a:rPr>
              <a:t>The Restored Wife</a:t>
            </a:r>
          </a:p>
        </p:txBody>
      </p:sp>
      <p:sp>
        <p:nvSpPr>
          <p:cNvPr id="5" name="Content Placeholder 2">
            <a:extLst>
              <a:ext uri="{FF2B5EF4-FFF2-40B4-BE49-F238E27FC236}">
                <a16:creationId xmlns:a16="http://schemas.microsoft.com/office/drawing/2014/main" id="{2630F1C7-B99E-26E5-6791-9EE565CAC91A}"/>
              </a:ext>
            </a:extLst>
          </p:cNvPr>
          <p:cNvSpPr txBox="1">
            <a:spLocks/>
          </p:cNvSpPr>
          <p:nvPr/>
        </p:nvSpPr>
        <p:spPr bwMode="auto">
          <a:xfrm>
            <a:off x="4404666" y="1730436"/>
            <a:ext cx="7540939" cy="50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Barren women aren’t normally known for singing and rejoicing (Genesis 16:1-6; Galatians 4:27)</a:t>
            </a:r>
          </a:p>
          <a:p>
            <a:r>
              <a:rPr lang="en-US" altLang="en-US" sz="2000" dirty="0"/>
              <a:t>Barrenness in Biblical times meant no help, no one to care for you when you aged, no legacy (Genesis 15:1-3)</a:t>
            </a:r>
          </a:p>
          <a:p>
            <a:r>
              <a:rPr lang="en-US" altLang="en-US" sz="2000" dirty="0"/>
              <a:t>“The theme of the </a:t>
            </a:r>
            <a:r>
              <a:rPr lang="en-US" altLang="en-US" sz="2000" b="1" dirty="0"/>
              <a:t>barrenness of human strength </a:t>
            </a:r>
            <a:r>
              <a:rPr lang="en-US" altLang="en-US" sz="2000" dirty="0"/>
              <a:t>and the </a:t>
            </a:r>
            <a:r>
              <a:rPr lang="en-US" altLang="en-US" sz="2000" b="1" dirty="0"/>
              <a:t>bounty that the LORD can provide supernaturally</a:t>
            </a:r>
            <a:r>
              <a:rPr lang="en-US" altLang="en-US" sz="2000" dirty="0"/>
              <a:t> is common in both Testaments.” Constable</a:t>
            </a:r>
          </a:p>
          <a:p>
            <a:r>
              <a:rPr lang="en-US" altLang="en-US" sz="2000" dirty="0"/>
              <a:t>Tent pitching and maintaining was women’s work in Israel, harkening back to her wilderness wanderings and the LORD faithfully fulfilling His promises to them</a:t>
            </a:r>
          </a:p>
          <a:p>
            <a:r>
              <a:rPr lang="en-US" altLang="en-US" sz="2000" dirty="0"/>
              <a:t>Larger tents were needed for a growing family (Genesis 15:5)</a:t>
            </a:r>
          </a:p>
          <a:p>
            <a:r>
              <a:rPr lang="en-US" altLang="en-US" sz="2000" dirty="0"/>
              <a:t>As God had promised, His people would increase in number and inhabit the land He promised them (Genesis 12:7, 28:14;                  Is 49:19-20)</a:t>
            </a:r>
          </a:p>
          <a:p>
            <a:endParaRPr lang="en-US" altLang="en-US" sz="2000" dirty="0"/>
          </a:p>
          <a:p>
            <a:endParaRPr lang="en-US" altLang="en-US" sz="2000" dirty="0"/>
          </a:p>
          <a:p>
            <a:endParaRPr lang="en-US" altLang="en-US" sz="2000" dirty="0"/>
          </a:p>
        </p:txBody>
      </p:sp>
      <p:cxnSp>
        <p:nvCxnSpPr>
          <p:cNvPr id="8" name="Straight Connector 7">
            <a:extLst>
              <a:ext uri="{FF2B5EF4-FFF2-40B4-BE49-F238E27FC236}">
                <a16:creationId xmlns:a16="http://schemas.microsoft.com/office/drawing/2014/main" id="{388BAA6A-179F-159A-7945-075A9729C061}"/>
              </a:ext>
            </a:extLst>
          </p:cNvPr>
          <p:cNvCxnSpPr>
            <a:cxnSpLocks/>
          </p:cNvCxnSpPr>
          <p:nvPr/>
        </p:nvCxnSpPr>
        <p:spPr>
          <a:xfrm>
            <a:off x="4227048" y="1730436"/>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842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a:xfrm>
            <a:off x="464127" y="225393"/>
            <a:ext cx="10972800" cy="1143000"/>
          </a:xfrm>
        </p:spPr>
        <p:txBody>
          <a:bodyPr/>
          <a:lstStyle/>
          <a:p>
            <a:r>
              <a:rPr lang="en-US" b="1" dirty="0"/>
              <a:t>Isaiah 54:4-5 (ESV)</a:t>
            </a:r>
          </a:p>
        </p:txBody>
      </p:sp>
      <p:sp>
        <p:nvSpPr>
          <p:cNvPr id="3" name="Content Placeholder 2">
            <a:extLst>
              <a:ext uri="{FF2B5EF4-FFF2-40B4-BE49-F238E27FC236}">
                <a16:creationId xmlns:a16="http://schemas.microsoft.com/office/drawing/2014/main" id="{A8F30AE9-267D-4C7A-0EC6-17D363AE4806}"/>
              </a:ext>
            </a:extLst>
          </p:cNvPr>
          <p:cNvSpPr>
            <a:spLocks noGrp="1"/>
          </p:cNvSpPr>
          <p:nvPr>
            <p:ph idx="1"/>
          </p:nvPr>
        </p:nvSpPr>
        <p:spPr>
          <a:xfrm>
            <a:off x="246396" y="1730434"/>
            <a:ext cx="3210467" cy="5069614"/>
          </a:xfrm>
        </p:spPr>
        <p:txBody>
          <a:bodyPr/>
          <a:lstStyle/>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8AE6"/>
                </a:solidFill>
                <a:effectLst/>
                <a:uLnTx/>
                <a:uFillTx/>
                <a:latin typeface="Arial" panose="020B0604020202020204" pitchFamily="34" charset="0"/>
                <a:ea typeface="+mn-ea"/>
                <a:cs typeface="+mn-cs"/>
                <a:hlinkClick r:id="rId3"/>
              </a:rPr>
              <a:t>4</a:t>
            </a:r>
            <a:r>
              <a:rPr kumimoji="0" lang="en-US" sz="20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a:t>
            </a:r>
            <a:r>
              <a:rPr kumimoji="0" lang="en-US" sz="2000" b="1"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Fear not</a:t>
            </a:r>
            <a:r>
              <a:rPr kumimoji="0" lang="en-US" sz="20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 for you will not be ashamed; be not confounded, for you will not be disgraced; for you will forget the shame of your youth, and the reproach of your widowhood you will remember no more.</a:t>
            </a:r>
            <a:r>
              <a:rPr kumimoji="0" lang="en-US" sz="2000" b="0" i="0" u="none" strike="noStrike" kern="1200" cap="none" spc="0" normalizeH="0" baseline="0" noProof="0" dirty="0">
                <a:ln>
                  <a:noFill/>
                </a:ln>
                <a:solidFill>
                  <a:prstClr val="black"/>
                </a:solidFill>
                <a:effectLst/>
                <a:uLnTx/>
                <a:uFillTx/>
                <a:latin typeface="Calibri"/>
                <a:ea typeface="+mn-ea"/>
                <a:cs typeface="+mn-cs"/>
              </a:rPr>
              <a:t/>
            </a:r>
            <a:br>
              <a:rPr kumimoji="0" lang="en-US" sz="2000" b="0" i="0" u="none" strike="noStrike" kern="1200" cap="none" spc="0" normalizeH="0" baseline="0" noProof="0" dirty="0">
                <a:ln>
                  <a:noFill/>
                </a:ln>
                <a:solidFill>
                  <a:prstClr val="black"/>
                </a:solidFill>
                <a:effectLst/>
                <a:uLnTx/>
                <a:uFillTx/>
                <a:latin typeface="Calibri"/>
                <a:ea typeface="+mn-ea"/>
                <a:cs typeface="+mn-cs"/>
              </a:rPr>
            </a:br>
            <a:r>
              <a:rPr kumimoji="0" lang="en-US" sz="2000" b="1" i="0" u="none" strike="noStrike" kern="1200" cap="none" spc="0" normalizeH="0" baseline="0" noProof="0" dirty="0">
                <a:ln>
                  <a:noFill/>
                </a:ln>
                <a:solidFill>
                  <a:srgbClr val="008AE6"/>
                </a:solidFill>
                <a:effectLst/>
                <a:uLnTx/>
                <a:uFillTx/>
                <a:latin typeface="Arial" panose="020B0604020202020204" pitchFamily="34" charset="0"/>
                <a:ea typeface="+mn-ea"/>
                <a:cs typeface="+mn-cs"/>
                <a:hlinkClick r:id="rId4"/>
              </a:rPr>
              <a:t>5</a:t>
            </a:r>
            <a:r>
              <a:rPr kumimoji="0" lang="en-US" sz="20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For </a:t>
            </a:r>
            <a:r>
              <a:rPr kumimoji="0" lang="en-US" sz="2000" b="1"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your Maker </a:t>
            </a:r>
            <a:r>
              <a:rPr kumimoji="0" lang="en-US" sz="20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is your husband, </a:t>
            </a:r>
            <a:r>
              <a:rPr kumimoji="0" lang="en-US" sz="2000" b="1"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the </a:t>
            </a:r>
            <a:r>
              <a:rPr kumimoji="0" lang="en-US" sz="2000" b="1" i="0" u="none" strike="noStrike" kern="1200" cap="all" spc="0" normalizeH="0" baseline="0" noProof="0" dirty="0">
                <a:ln>
                  <a:noFill/>
                </a:ln>
                <a:solidFill>
                  <a:srgbClr val="001320"/>
                </a:solidFill>
                <a:effectLst/>
                <a:uLnTx/>
                <a:uFillTx/>
                <a:latin typeface="Arial" panose="020B0604020202020204" pitchFamily="34" charset="0"/>
                <a:ea typeface="+mn-ea"/>
                <a:cs typeface="+mn-cs"/>
              </a:rPr>
              <a:t>LORD</a:t>
            </a:r>
            <a:r>
              <a:rPr kumimoji="0" lang="en-US" sz="2000" b="1"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 of hosts </a:t>
            </a:r>
            <a:r>
              <a:rPr kumimoji="0" lang="en-US" sz="20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is his name;</a:t>
            </a:r>
            <a:r>
              <a:rPr kumimoji="0" lang="en-US" sz="2000" b="0" i="0" u="none" strike="noStrike" kern="1200" cap="none" spc="0" normalizeH="0" baseline="0" noProof="0" dirty="0">
                <a:ln>
                  <a:noFill/>
                </a:ln>
                <a:solidFill>
                  <a:prstClr val="black"/>
                </a:solidFill>
                <a:effectLst/>
                <a:uLnTx/>
                <a:uFillTx/>
                <a:latin typeface="Calibri"/>
                <a:ea typeface="+mn-ea"/>
                <a:cs typeface="+mn-cs"/>
              </a:rPr>
              <a:t/>
            </a:r>
            <a:br>
              <a:rPr kumimoji="0" lang="en-US" sz="2000" b="0" i="0" u="none" strike="noStrike" kern="1200" cap="none" spc="0" normalizeH="0" baseline="0" noProof="0" dirty="0">
                <a:ln>
                  <a:noFill/>
                </a:ln>
                <a:solidFill>
                  <a:prstClr val="black"/>
                </a:solidFill>
                <a:effectLst/>
                <a:uLnTx/>
                <a:uFillTx/>
                <a:latin typeface="Calibri"/>
                <a:ea typeface="+mn-ea"/>
                <a:cs typeface="+mn-cs"/>
              </a:rPr>
            </a:br>
            <a:r>
              <a:rPr kumimoji="0" lang="en-US" sz="20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and the </a:t>
            </a:r>
            <a:r>
              <a:rPr kumimoji="0" lang="en-US" sz="2000" b="1"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Holy One of Israel </a:t>
            </a:r>
            <a:r>
              <a:rPr kumimoji="0" lang="en-US" sz="2000" b="0" i="0" u="none" strike="noStrike" kern="1200" cap="none" spc="0" normalizeH="0" baseline="0" noProof="0" dirty="0">
                <a:ln>
                  <a:noFill/>
                </a:ln>
                <a:solidFill>
                  <a:srgbClr val="001320"/>
                </a:solidFill>
                <a:effectLst/>
                <a:uLnTx/>
                <a:uFillTx/>
                <a:latin typeface="Roboto" panose="02000000000000000000" pitchFamily="2" charset="0"/>
                <a:ea typeface="+mn-ea"/>
                <a:cs typeface="+mn-cs"/>
              </a:rPr>
              <a:t>is your Redeemer, the God of the whole earth he is called.</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15</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40C0C74-EAFE-C976-6886-EB8983F6DAC9}"/>
              </a:ext>
            </a:extLst>
          </p:cNvPr>
          <p:cNvSpPr txBox="1"/>
          <p:nvPr/>
        </p:nvSpPr>
        <p:spPr>
          <a:xfrm>
            <a:off x="4434154" y="1094129"/>
            <a:ext cx="3323692" cy="400110"/>
          </a:xfrm>
          <a:prstGeom prst="rect">
            <a:avLst/>
          </a:prstGeom>
          <a:noFill/>
        </p:spPr>
        <p:txBody>
          <a:bodyPr wrap="square" rtlCol="0">
            <a:spAutoFit/>
          </a:bodyPr>
          <a:lstStyle/>
          <a:p>
            <a:pPr algn="ctr"/>
            <a:r>
              <a:rPr lang="en-US" sz="2000" b="1" dirty="0">
                <a:solidFill>
                  <a:schemeClr val="accent6">
                    <a:lumMod val="50000"/>
                  </a:schemeClr>
                </a:solidFill>
              </a:rPr>
              <a:t>The Restored Wife</a:t>
            </a:r>
          </a:p>
        </p:txBody>
      </p:sp>
      <p:sp>
        <p:nvSpPr>
          <p:cNvPr id="5" name="Content Placeholder 2">
            <a:extLst>
              <a:ext uri="{FF2B5EF4-FFF2-40B4-BE49-F238E27FC236}">
                <a16:creationId xmlns:a16="http://schemas.microsoft.com/office/drawing/2014/main" id="{2630F1C7-B99E-26E5-6791-9EE565CAC91A}"/>
              </a:ext>
            </a:extLst>
          </p:cNvPr>
          <p:cNvSpPr txBox="1">
            <a:spLocks/>
          </p:cNvSpPr>
          <p:nvPr/>
        </p:nvSpPr>
        <p:spPr bwMode="auto">
          <a:xfrm>
            <a:off x="3786984" y="1788386"/>
            <a:ext cx="3908606" cy="50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Third command, “fear not!” God repeats himself to a people who struggle to hear His comforting words (Isaiah 41:10)</a:t>
            </a:r>
          </a:p>
          <a:p>
            <a:r>
              <a:rPr lang="en-US" altLang="en-US" sz="2000" dirty="0"/>
              <a:t>“The relative barrenness of God’s people throughout their lifetime would end, and their reproach would pass away.” Constable</a:t>
            </a:r>
          </a:p>
          <a:p>
            <a:r>
              <a:rPr lang="en-US" altLang="en-US" sz="2000" dirty="0"/>
              <a:t>Israel’s reversal of fortunes was caused by her Husband, God Himself! (Hosea 2:16)</a:t>
            </a:r>
          </a:p>
          <a:p>
            <a:r>
              <a:rPr lang="en-US" altLang="en-US" sz="2000" dirty="0"/>
              <a:t>He created her, sustained her, and redeemed her (Isaiah 43:14, 48:17)</a:t>
            </a:r>
          </a:p>
          <a:p>
            <a:endParaRPr lang="en-US" altLang="en-US" sz="2000" dirty="0"/>
          </a:p>
          <a:p>
            <a:endParaRPr lang="en-US" altLang="en-US" sz="2000" dirty="0"/>
          </a:p>
          <a:p>
            <a:endParaRPr lang="en-US" altLang="en-US" sz="2000" dirty="0"/>
          </a:p>
        </p:txBody>
      </p:sp>
      <p:cxnSp>
        <p:nvCxnSpPr>
          <p:cNvPr id="8" name="Straight Connector 7">
            <a:extLst>
              <a:ext uri="{FF2B5EF4-FFF2-40B4-BE49-F238E27FC236}">
                <a16:creationId xmlns:a16="http://schemas.microsoft.com/office/drawing/2014/main" id="{388BAA6A-179F-159A-7945-075A9729C061}"/>
              </a:ext>
            </a:extLst>
          </p:cNvPr>
          <p:cNvCxnSpPr>
            <a:cxnSpLocks/>
          </p:cNvCxnSpPr>
          <p:nvPr/>
        </p:nvCxnSpPr>
        <p:spPr>
          <a:xfrm>
            <a:off x="3563660" y="1843989"/>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B40592D-D07E-FFBA-94AE-2C130008CC56}"/>
              </a:ext>
            </a:extLst>
          </p:cNvPr>
          <p:cNvPicPr>
            <a:picLocks noChangeAspect="1"/>
          </p:cNvPicPr>
          <p:nvPr/>
        </p:nvPicPr>
        <p:blipFill rotWithShape="1">
          <a:blip r:embed="rId5"/>
          <a:srcRect l="11019" t="3903" r="11032" b="1231"/>
          <a:stretch/>
        </p:blipFill>
        <p:spPr>
          <a:xfrm>
            <a:off x="7896340" y="1788386"/>
            <a:ext cx="3980334" cy="4844221"/>
          </a:xfrm>
          <a:prstGeom prst="rect">
            <a:avLst/>
          </a:prstGeom>
        </p:spPr>
      </p:pic>
    </p:spTree>
    <p:extLst>
      <p:ext uri="{BB962C8B-B14F-4D97-AF65-F5344CB8AC3E}">
        <p14:creationId xmlns:p14="http://schemas.microsoft.com/office/powerpoint/2010/main" val="3212773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a:xfrm>
            <a:off x="464127" y="189768"/>
            <a:ext cx="10972800" cy="1143000"/>
          </a:xfrm>
        </p:spPr>
        <p:txBody>
          <a:bodyPr/>
          <a:lstStyle/>
          <a:p>
            <a:r>
              <a:rPr lang="en-US" b="1" dirty="0"/>
              <a:t>Isaiah 54:6-8 (ESV)</a:t>
            </a:r>
          </a:p>
        </p:txBody>
      </p:sp>
      <p:sp>
        <p:nvSpPr>
          <p:cNvPr id="3" name="Content Placeholder 2">
            <a:extLst>
              <a:ext uri="{FF2B5EF4-FFF2-40B4-BE49-F238E27FC236}">
                <a16:creationId xmlns:a16="http://schemas.microsoft.com/office/drawing/2014/main" id="{A8F30AE9-267D-4C7A-0EC6-17D363AE4806}"/>
              </a:ext>
            </a:extLst>
          </p:cNvPr>
          <p:cNvSpPr>
            <a:spLocks noGrp="1"/>
          </p:cNvSpPr>
          <p:nvPr>
            <p:ph idx="1"/>
          </p:nvPr>
        </p:nvSpPr>
        <p:spPr>
          <a:xfrm>
            <a:off x="246397" y="1701773"/>
            <a:ext cx="3124332" cy="5098275"/>
          </a:xfrm>
        </p:spPr>
        <p:txBody>
          <a:bodyPr/>
          <a:lstStyle/>
          <a:p>
            <a:pPr marL="0" indent="0">
              <a:buNone/>
            </a:pPr>
            <a:r>
              <a:rPr lang="en-US" sz="2000" b="1" i="0" u="none" strike="noStrike" dirty="0">
                <a:solidFill>
                  <a:srgbClr val="008AE6"/>
                </a:solidFill>
                <a:effectLst/>
                <a:latin typeface="Arial" panose="020B0604020202020204" pitchFamily="34" charset="0"/>
                <a:hlinkClick r:id="rId3"/>
              </a:rPr>
              <a:t>6</a:t>
            </a:r>
            <a:r>
              <a:rPr lang="en-US" sz="2000" b="0" i="0" dirty="0">
                <a:solidFill>
                  <a:srgbClr val="001320"/>
                </a:solidFill>
                <a:effectLst/>
                <a:latin typeface="Roboto" panose="02000000000000000000" pitchFamily="2" charset="0"/>
              </a:rPr>
              <a:t>For the </a:t>
            </a:r>
            <a:r>
              <a:rPr lang="en-US" sz="2000" b="0" i="0" u="none" strike="noStrike" cap="all" dirty="0">
                <a:solidFill>
                  <a:srgbClr val="001320"/>
                </a:solidFill>
                <a:effectLst/>
                <a:latin typeface="Arial" panose="020B0604020202020204" pitchFamily="34" charset="0"/>
              </a:rPr>
              <a:t>LORD</a:t>
            </a:r>
            <a:r>
              <a:rPr lang="en-US" sz="2000" b="0" i="0" dirty="0">
                <a:solidFill>
                  <a:srgbClr val="001320"/>
                </a:solidFill>
                <a:effectLst/>
                <a:latin typeface="Roboto" panose="02000000000000000000" pitchFamily="2" charset="0"/>
              </a:rPr>
              <a:t> has called you like a wife deserted and grieved in spirit, like a wife of youth when she is cast off, says your God.</a:t>
            </a:r>
            <a:r>
              <a:rPr lang="en-US" sz="2000" dirty="0"/>
              <a:t/>
            </a:r>
            <a:br>
              <a:rPr lang="en-US" sz="2000" dirty="0"/>
            </a:br>
            <a:r>
              <a:rPr lang="en-US" sz="2000" b="1" i="0" u="none" strike="noStrike" dirty="0">
                <a:solidFill>
                  <a:srgbClr val="008AE6"/>
                </a:solidFill>
                <a:effectLst/>
                <a:latin typeface="Arial" panose="020B0604020202020204" pitchFamily="34" charset="0"/>
                <a:hlinkClick r:id="rId4"/>
              </a:rPr>
              <a:t>7</a:t>
            </a:r>
            <a:r>
              <a:rPr lang="en-US" sz="2000" b="0" i="0" dirty="0">
                <a:solidFill>
                  <a:srgbClr val="001320"/>
                </a:solidFill>
                <a:effectLst/>
                <a:latin typeface="Roboto" panose="02000000000000000000" pitchFamily="2" charset="0"/>
              </a:rPr>
              <a:t>For a brief moment I deserted you, but with great compassion I will gather you.</a:t>
            </a:r>
            <a:r>
              <a:rPr lang="en-US" sz="2000" dirty="0"/>
              <a:t/>
            </a:r>
            <a:br>
              <a:rPr lang="en-US" sz="2000" dirty="0"/>
            </a:br>
            <a:r>
              <a:rPr lang="en-US" sz="2000" b="1" i="0" u="none" strike="noStrike" dirty="0">
                <a:solidFill>
                  <a:srgbClr val="008AE6"/>
                </a:solidFill>
                <a:effectLst/>
                <a:latin typeface="Arial" panose="020B0604020202020204" pitchFamily="34" charset="0"/>
                <a:hlinkClick r:id="rId5"/>
              </a:rPr>
              <a:t>8</a:t>
            </a:r>
            <a:r>
              <a:rPr lang="en-US" sz="2000" b="0" i="0" dirty="0">
                <a:solidFill>
                  <a:srgbClr val="001320"/>
                </a:solidFill>
                <a:effectLst/>
                <a:latin typeface="Roboto" panose="02000000000000000000" pitchFamily="2" charset="0"/>
              </a:rPr>
              <a:t>In overflowing anger for a moment I hid my face from you, but with everlasting love I will have compassion on you,” says the </a:t>
            </a:r>
            <a:r>
              <a:rPr lang="en-US" sz="2000" b="0" i="0" u="none" strike="noStrike" cap="all" dirty="0">
                <a:solidFill>
                  <a:srgbClr val="001320"/>
                </a:solidFill>
                <a:effectLst/>
                <a:latin typeface="Arial" panose="020B0604020202020204" pitchFamily="34" charset="0"/>
              </a:rPr>
              <a:t>LORD</a:t>
            </a:r>
            <a:r>
              <a:rPr lang="en-US" sz="2000" b="0" i="0" dirty="0">
                <a:solidFill>
                  <a:srgbClr val="001320"/>
                </a:solidFill>
                <a:effectLst/>
                <a:latin typeface="Roboto" panose="02000000000000000000" pitchFamily="2" charset="0"/>
              </a:rPr>
              <a:t>, your Redeemer</a:t>
            </a:r>
            <a:endParaRPr lang="en-US" sz="2000" dirty="0"/>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16</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40C0C74-EAFE-C976-6886-EB8983F6DAC9}"/>
              </a:ext>
            </a:extLst>
          </p:cNvPr>
          <p:cNvSpPr txBox="1"/>
          <p:nvPr/>
        </p:nvSpPr>
        <p:spPr>
          <a:xfrm>
            <a:off x="4702019" y="1098518"/>
            <a:ext cx="2497015" cy="400110"/>
          </a:xfrm>
          <a:prstGeom prst="rect">
            <a:avLst/>
          </a:prstGeom>
          <a:noFill/>
        </p:spPr>
        <p:txBody>
          <a:bodyPr wrap="square" rtlCol="0">
            <a:spAutoFit/>
          </a:bodyPr>
          <a:lstStyle/>
          <a:p>
            <a:pPr algn="ctr"/>
            <a:r>
              <a:rPr lang="en-US" sz="2000" b="1" dirty="0">
                <a:solidFill>
                  <a:schemeClr val="accent6">
                    <a:lumMod val="50000"/>
                  </a:schemeClr>
                </a:solidFill>
              </a:rPr>
              <a:t>The Restored Wife</a:t>
            </a:r>
          </a:p>
        </p:txBody>
      </p:sp>
      <p:sp>
        <p:nvSpPr>
          <p:cNvPr id="5" name="Content Placeholder 2">
            <a:extLst>
              <a:ext uri="{FF2B5EF4-FFF2-40B4-BE49-F238E27FC236}">
                <a16:creationId xmlns:a16="http://schemas.microsoft.com/office/drawing/2014/main" id="{2630F1C7-B99E-26E5-6791-9EE565CAC91A}"/>
              </a:ext>
            </a:extLst>
          </p:cNvPr>
          <p:cNvSpPr txBox="1">
            <a:spLocks/>
          </p:cNvSpPr>
          <p:nvPr/>
        </p:nvSpPr>
        <p:spPr bwMode="auto">
          <a:xfrm>
            <a:off x="3855728" y="1832008"/>
            <a:ext cx="7922536" cy="48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The LORD called His people back to Himself, even though she was unfaithful (Ho 1:2)</a:t>
            </a:r>
          </a:p>
          <a:p>
            <a:endParaRPr lang="en-US" altLang="en-US" sz="2000" dirty="0"/>
          </a:p>
          <a:p>
            <a:r>
              <a:rPr lang="en-US" altLang="en-US" sz="2000" dirty="0"/>
              <a:t>Although unfaithful, “He would transform their attitude from that of an abandoned and brokenhearted wife – because her sins had separated her from her God – to that of a new bride whose relationship with her husband was unstained.” Constable</a:t>
            </a:r>
          </a:p>
          <a:p>
            <a:endParaRPr lang="en-US" altLang="en-US" sz="2000" dirty="0"/>
          </a:p>
          <a:p>
            <a:r>
              <a:rPr lang="en-US" altLang="en-US" sz="2000" dirty="0"/>
              <a:t>“God did not lose control of Himself when His people sinned, but He became very angry because sin destroys people and breaks the fellowship that He desires to have with them. He had to turn away from sinners (hide His face from them) because He is holy.” Constable</a:t>
            </a:r>
          </a:p>
          <a:p>
            <a:endParaRPr lang="en-US" altLang="en-US" sz="2000" dirty="0"/>
          </a:p>
          <a:p>
            <a:endParaRPr lang="en-US" altLang="en-US" sz="2000" dirty="0"/>
          </a:p>
          <a:p>
            <a:endParaRPr lang="en-US" altLang="en-US" sz="2000" dirty="0"/>
          </a:p>
        </p:txBody>
      </p:sp>
      <p:cxnSp>
        <p:nvCxnSpPr>
          <p:cNvPr id="8" name="Straight Connector 7">
            <a:extLst>
              <a:ext uri="{FF2B5EF4-FFF2-40B4-BE49-F238E27FC236}">
                <a16:creationId xmlns:a16="http://schemas.microsoft.com/office/drawing/2014/main" id="{388BAA6A-179F-159A-7945-075A9729C061}"/>
              </a:ext>
            </a:extLst>
          </p:cNvPr>
          <p:cNvCxnSpPr>
            <a:cxnSpLocks/>
          </p:cNvCxnSpPr>
          <p:nvPr/>
        </p:nvCxnSpPr>
        <p:spPr>
          <a:xfrm>
            <a:off x="3557683" y="1811218"/>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277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a:xfrm>
            <a:off x="464127" y="177893"/>
            <a:ext cx="10972800" cy="1143000"/>
          </a:xfrm>
        </p:spPr>
        <p:txBody>
          <a:bodyPr/>
          <a:lstStyle/>
          <a:p>
            <a:r>
              <a:rPr lang="en-US" b="1" dirty="0"/>
              <a:t>Isaiah 54:9-10 (ESV)</a:t>
            </a:r>
          </a:p>
        </p:txBody>
      </p:sp>
      <p:sp>
        <p:nvSpPr>
          <p:cNvPr id="3" name="Content Placeholder 2">
            <a:extLst>
              <a:ext uri="{FF2B5EF4-FFF2-40B4-BE49-F238E27FC236}">
                <a16:creationId xmlns:a16="http://schemas.microsoft.com/office/drawing/2014/main" id="{A8F30AE9-267D-4C7A-0EC6-17D363AE4806}"/>
              </a:ext>
            </a:extLst>
          </p:cNvPr>
          <p:cNvSpPr>
            <a:spLocks noGrp="1"/>
          </p:cNvSpPr>
          <p:nvPr>
            <p:ph idx="1"/>
          </p:nvPr>
        </p:nvSpPr>
        <p:spPr>
          <a:xfrm>
            <a:off x="304799" y="1730434"/>
            <a:ext cx="3394635" cy="5069614"/>
          </a:xfrm>
        </p:spPr>
        <p:txBody>
          <a:bodyPr/>
          <a:lstStyle/>
          <a:p>
            <a:pPr marL="0" indent="0">
              <a:buNone/>
            </a:pPr>
            <a:r>
              <a:rPr lang="en-US" sz="2000" b="1" i="0" u="none" strike="noStrike" dirty="0">
                <a:solidFill>
                  <a:srgbClr val="008AE6"/>
                </a:solidFill>
                <a:effectLst/>
                <a:latin typeface="Arial" panose="020B0604020202020204" pitchFamily="34" charset="0"/>
                <a:hlinkClick r:id="rId3"/>
              </a:rPr>
              <a:t>9</a:t>
            </a:r>
            <a:r>
              <a:rPr lang="en-US" sz="2000" b="0" i="0" dirty="0">
                <a:solidFill>
                  <a:srgbClr val="001320"/>
                </a:solidFill>
                <a:effectLst/>
                <a:latin typeface="Roboto" panose="02000000000000000000" pitchFamily="2" charset="0"/>
              </a:rPr>
              <a:t>“This is like the days of Noah to me: as I swore that the waters of Noah</a:t>
            </a:r>
            <a:r>
              <a:rPr lang="en-US" sz="2000" dirty="0"/>
              <a:t/>
            </a:r>
            <a:br>
              <a:rPr lang="en-US" sz="2000" dirty="0"/>
            </a:br>
            <a:r>
              <a:rPr lang="en-US" sz="2000" b="0" i="0" dirty="0">
                <a:solidFill>
                  <a:srgbClr val="001320"/>
                </a:solidFill>
                <a:effectLst/>
                <a:latin typeface="Roboto" panose="02000000000000000000" pitchFamily="2" charset="0"/>
              </a:rPr>
              <a:t>should no more go over the earth, so I have sworn that I will not be angry with you, and will not rebuke you.</a:t>
            </a:r>
            <a:r>
              <a:rPr lang="en-US" sz="2000" dirty="0"/>
              <a:t/>
            </a:r>
            <a:br>
              <a:rPr lang="en-US" sz="2000" dirty="0"/>
            </a:br>
            <a:r>
              <a:rPr lang="en-US" sz="2000" b="1" i="0" u="none" strike="noStrike" dirty="0">
                <a:solidFill>
                  <a:srgbClr val="008AE6"/>
                </a:solidFill>
                <a:effectLst/>
                <a:latin typeface="Arial" panose="020B0604020202020204" pitchFamily="34" charset="0"/>
                <a:hlinkClick r:id="rId4"/>
              </a:rPr>
              <a:t>10</a:t>
            </a:r>
            <a:r>
              <a:rPr lang="en-US" sz="2000" b="0" i="0" dirty="0">
                <a:solidFill>
                  <a:srgbClr val="001320"/>
                </a:solidFill>
                <a:effectLst/>
                <a:latin typeface="Roboto" panose="02000000000000000000" pitchFamily="2" charset="0"/>
              </a:rPr>
              <a:t>For the mountains may depart and the hills be removed, but my steadfast love shall not depart from you, and my covenant of peace shall not be removed,” says the </a:t>
            </a:r>
            <a:r>
              <a:rPr lang="en-US" sz="2000" b="0" i="0" u="none" strike="noStrike" cap="all" dirty="0">
                <a:solidFill>
                  <a:srgbClr val="001320"/>
                </a:solidFill>
                <a:effectLst/>
                <a:latin typeface="Arial" panose="020B0604020202020204" pitchFamily="34" charset="0"/>
              </a:rPr>
              <a:t>LORD</a:t>
            </a:r>
            <a:r>
              <a:rPr lang="en-US" sz="2000" b="0" i="0" dirty="0">
                <a:solidFill>
                  <a:srgbClr val="001320"/>
                </a:solidFill>
                <a:effectLst/>
                <a:latin typeface="Roboto" panose="02000000000000000000" pitchFamily="2" charset="0"/>
              </a:rPr>
              <a:t>, who has compassion on you.</a:t>
            </a:r>
            <a:endParaRPr lang="en-US" sz="2000" dirty="0"/>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17</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40C0C74-EAFE-C976-6886-EB8983F6DAC9}"/>
              </a:ext>
            </a:extLst>
          </p:cNvPr>
          <p:cNvSpPr txBox="1"/>
          <p:nvPr/>
        </p:nvSpPr>
        <p:spPr>
          <a:xfrm>
            <a:off x="4702019" y="1098518"/>
            <a:ext cx="2497015" cy="400110"/>
          </a:xfrm>
          <a:prstGeom prst="rect">
            <a:avLst/>
          </a:prstGeom>
          <a:noFill/>
        </p:spPr>
        <p:txBody>
          <a:bodyPr wrap="square" rtlCol="0">
            <a:spAutoFit/>
          </a:bodyPr>
          <a:lstStyle/>
          <a:p>
            <a:pPr algn="ctr"/>
            <a:r>
              <a:rPr lang="en-US" sz="2000" b="1" dirty="0">
                <a:solidFill>
                  <a:schemeClr val="accent6">
                    <a:lumMod val="50000"/>
                  </a:schemeClr>
                </a:solidFill>
              </a:rPr>
              <a:t>The Restored Wife</a:t>
            </a:r>
          </a:p>
        </p:txBody>
      </p:sp>
      <p:sp>
        <p:nvSpPr>
          <p:cNvPr id="5" name="Content Placeholder 2">
            <a:extLst>
              <a:ext uri="{FF2B5EF4-FFF2-40B4-BE49-F238E27FC236}">
                <a16:creationId xmlns:a16="http://schemas.microsoft.com/office/drawing/2014/main" id="{2630F1C7-B99E-26E5-6791-9EE565CAC91A}"/>
              </a:ext>
            </a:extLst>
          </p:cNvPr>
          <p:cNvSpPr txBox="1">
            <a:spLocks/>
          </p:cNvSpPr>
          <p:nvPr/>
        </p:nvSpPr>
        <p:spPr bwMode="auto">
          <a:xfrm>
            <a:off x="4237319" y="1730436"/>
            <a:ext cx="7708286" cy="50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This is like the times of Noah when God declared there would be no more world floods (Gen 9:11), only this has to be in the future.  This must be the time in the Millennial kingdom as He would no longer be angry with Israel.</a:t>
            </a:r>
          </a:p>
          <a:p>
            <a:pPr marL="0" indent="0">
              <a:buNone/>
            </a:pPr>
            <a:endParaRPr lang="en-US" altLang="en-US" sz="2000" dirty="0"/>
          </a:p>
          <a:p>
            <a:r>
              <a:rPr lang="en-US" altLang="en-US" sz="2000" dirty="0"/>
              <a:t>Regardless of  what happens to the earth, God’s love will never depart and from them.  This “covenant of peace” is an example       (</a:t>
            </a:r>
            <a:r>
              <a:rPr lang="en-US" altLang="en-US" sz="2000" dirty="0" err="1"/>
              <a:t>Ez</a:t>
            </a:r>
            <a:r>
              <a:rPr lang="en-US" altLang="en-US" sz="2000" dirty="0"/>
              <a:t> 37:26)</a:t>
            </a:r>
          </a:p>
          <a:p>
            <a:pPr marL="0" indent="0">
              <a:buNone/>
            </a:pPr>
            <a:endParaRPr lang="en-US" altLang="en-US" sz="2000" dirty="0"/>
          </a:p>
          <a:p>
            <a:r>
              <a:rPr lang="en-US" altLang="en-US" sz="2000" dirty="0"/>
              <a:t>No matter what happens, God’s covenant will stand just like it will for all believers!  Israel’s return in 1948 changed a lots of believer’s theology for the future.</a:t>
            </a:r>
          </a:p>
          <a:p>
            <a:endParaRPr lang="en-US" altLang="en-US" sz="2000" dirty="0"/>
          </a:p>
        </p:txBody>
      </p:sp>
      <p:cxnSp>
        <p:nvCxnSpPr>
          <p:cNvPr id="8" name="Straight Connector 7">
            <a:extLst>
              <a:ext uri="{FF2B5EF4-FFF2-40B4-BE49-F238E27FC236}">
                <a16:creationId xmlns:a16="http://schemas.microsoft.com/office/drawing/2014/main" id="{388BAA6A-179F-159A-7945-075A9729C061}"/>
              </a:ext>
            </a:extLst>
          </p:cNvPr>
          <p:cNvCxnSpPr>
            <a:cxnSpLocks/>
          </p:cNvCxnSpPr>
          <p:nvPr/>
        </p:nvCxnSpPr>
        <p:spPr>
          <a:xfrm>
            <a:off x="3916271" y="1730434"/>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55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a:xfrm>
            <a:off x="464127" y="189768"/>
            <a:ext cx="10972800" cy="1143000"/>
          </a:xfrm>
        </p:spPr>
        <p:txBody>
          <a:bodyPr/>
          <a:lstStyle/>
          <a:p>
            <a:r>
              <a:rPr lang="en-US" b="1" dirty="0"/>
              <a:t>Isaiah 54:11-14 (ESV)</a:t>
            </a:r>
          </a:p>
        </p:txBody>
      </p:sp>
      <p:sp>
        <p:nvSpPr>
          <p:cNvPr id="3" name="Content Placeholder 2">
            <a:extLst>
              <a:ext uri="{FF2B5EF4-FFF2-40B4-BE49-F238E27FC236}">
                <a16:creationId xmlns:a16="http://schemas.microsoft.com/office/drawing/2014/main" id="{A8F30AE9-267D-4C7A-0EC6-17D363AE4806}"/>
              </a:ext>
            </a:extLst>
          </p:cNvPr>
          <p:cNvSpPr>
            <a:spLocks noGrp="1"/>
          </p:cNvSpPr>
          <p:nvPr>
            <p:ph idx="1"/>
          </p:nvPr>
        </p:nvSpPr>
        <p:spPr>
          <a:xfrm>
            <a:off x="246397" y="1730434"/>
            <a:ext cx="4194122" cy="5069614"/>
          </a:xfrm>
        </p:spPr>
        <p:txBody>
          <a:bodyPr/>
          <a:lstStyle/>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sz="2000" b="1" i="0" u="none" strike="noStrike" dirty="0">
                <a:solidFill>
                  <a:srgbClr val="008AE6"/>
                </a:solidFill>
                <a:effectLst/>
                <a:latin typeface="Arial" panose="020B0604020202020204" pitchFamily="34" charset="0"/>
                <a:hlinkClick r:id="rId3"/>
              </a:rPr>
              <a:t>11</a:t>
            </a:r>
            <a:r>
              <a:rPr lang="en-US" sz="2000" b="0" i="0" dirty="0">
                <a:solidFill>
                  <a:srgbClr val="001320"/>
                </a:solidFill>
                <a:effectLst/>
                <a:latin typeface="Roboto" panose="02000000000000000000" pitchFamily="2" charset="0"/>
              </a:rPr>
              <a:t>“O afflicted one, storm-tossed and not comforted, behold, I will set your stones in antimony, and lay your foundations with sapphires.</a:t>
            </a:r>
            <a:r>
              <a:rPr lang="en-US" sz="2000" dirty="0"/>
              <a:t/>
            </a:r>
            <a:br>
              <a:rPr lang="en-US" sz="2000" dirty="0"/>
            </a:br>
            <a:r>
              <a:rPr lang="en-US" sz="2000" b="1" i="0" u="none" strike="noStrike" dirty="0">
                <a:solidFill>
                  <a:srgbClr val="008AE6"/>
                </a:solidFill>
                <a:effectLst/>
                <a:latin typeface="Arial" panose="020B0604020202020204" pitchFamily="34" charset="0"/>
                <a:hlinkClick r:id="rId4"/>
              </a:rPr>
              <a:t>12</a:t>
            </a:r>
            <a:r>
              <a:rPr lang="en-US" sz="2000" b="1" i="0" u="none" strike="noStrike" dirty="0">
                <a:solidFill>
                  <a:srgbClr val="008AE6"/>
                </a:solidFill>
                <a:effectLst/>
                <a:latin typeface="Arial" panose="020B0604020202020204" pitchFamily="34" charset="0"/>
              </a:rPr>
              <a:t> </a:t>
            </a:r>
            <a:r>
              <a:rPr lang="en-US" sz="2000" b="0" i="0" dirty="0">
                <a:effectLst/>
                <a:latin typeface="Roboto" panose="02000000000000000000" pitchFamily="2" charset="0"/>
              </a:rPr>
              <a:t>I</a:t>
            </a:r>
            <a:r>
              <a:rPr lang="en-US" sz="2000" b="0" i="0" dirty="0">
                <a:solidFill>
                  <a:srgbClr val="001320"/>
                </a:solidFill>
                <a:effectLst/>
                <a:latin typeface="Roboto" panose="02000000000000000000" pitchFamily="2" charset="0"/>
              </a:rPr>
              <a:t> will make your pinnacles of agate, your gates of carbuncles,</a:t>
            </a:r>
            <a:r>
              <a:rPr lang="en-US" sz="2000" b="1" i="1" baseline="30000" dirty="0">
                <a:solidFill>
                  <a:srgbClr val="008AE6"/>
                </a:solidFill>
                <a:effectLst/>
                <a:latin typeface="Arial" panose="020B0604020202020204" pitchFamily="34" charset="0"/>
              </a:rPr>
              <a:t> </a:t>
            </a:r>
            <a:r>
              <a:rPr lang="en-US" sz="2000" b="0" i="0" dirty="0">
                <a:solidFill>
                  <a:srgbClr val="001320"/>
                </a:solidFill>
                <a:effectLst/>
                <a:latin typeface="Roboto" panose="02000000000000000000" pitchFamily="2" charset="0"/>
              </a:rPr>
              <a:t>and all your wall of precious stones.</a:t>
            </a:r>
            <a:r>
              <a:rPr lang="en-US" sz="2000" dirty="0"/>
              <a:t/>
            </a:r>
            <a:br>
              <a:rPr lang="en-US" sz="2000" dirty="0"/>
            </a:br>
            <a:r>
              <a:rPr lang="en-US" sz="2000" b="1" i="0" u="none" strike="noStrike" dirty="0">
                <a:solidFill>
                  <a:srgbClr val="008AE6"/>
                </a:solidFill>
                <a:effectLst/>
                <a:latin typeface="Arial" panose="020B0604020202020204" pitchFamily="34" charset="0"/>
                <a:hlinkClick r:id="rId5"/>
              </a:rPr>
              <a:t>13</a:t>
            </a:r>
            <a:r>
              <a:rPr lang="en-US" sz="2000" b="1" i="0" u="none" strike="noStrike" dirty="0">
                <a:solidFill>
                  <a:srgbClr val="008AE6"/>
                </a:solidFill>
                <a:effectLst/>
                <a:latin typeface="Arial" panose="020B0604020202020204" pitchFamily="34" charset="0"/>
              </a:rPr>
              <a:t> </a:t>
            </a:r>
            <a:r>
              <a:rPr lang="en-US" sz="2000" b="0" i="0" dirty="0">
                <a:solidFill>
                  <a:srgbClr val="001320"/>
                </a:solidFill>
                <a:effectLst/>
                <a:latin typeface="Roboto" panose="02000000000000000000" pitchFamily="2" charset="0"/>
              </a:rPr>
              <a:t>All your children shall be taught by the </a:t>
            </a:r>
            <a:r>
              <a:rPr lang="en-US" sz="2000" b="0" i="0" u="none" strike="noStrike" cap="all" dirty="0">
                <a:solidFill>
                  <a:srgbClr val="001320"/>
                </a:solidFill>
                <a:effectLst/>
                <a:latin typeface="Arial" panose="020B0604020202020204" pitchFamily="34" charset="0"/>
              </a:rPr>
              <a:t>LORD</a:t>
            </a:r>
            <a:r>
              <a:rPr lang="en-US" sz="2000" b="0" i="0" dirty="0">
                <a:solidFill>
                  <a:srgbClr val="001320"/>
                </a:solidFill>
                <a:effectLst/>
                <a:latin typeface="Roboto" panose="02000000000000000000" pitchFamily="2" charset="0"/>
              </a:rPr>
              <a:t>, and great shall be the peace of your children.</a:t>
            </a:r>
            <a:r>
              <a:rPr lang="en-US" sz="2000" dirty="0"/>
              <a:t/>
            </a:r>
            <a:br>
              <a:rPr lang="en-US" sz="2000" dirty="0"/>
            </a:br>
            <a:r>
              <a:rPr lang="en-US" sz="2000" b="1" i="0" u="none" strike="noStrike" dirty="0">
                <a:solidFill>
                  <a:srgbClr val="008AE6"/>
                </a:solidFill>
                <a:effectLst/>
                <a:latin typeface="Arial" panose="020B0604020202020204" pitchFamily="34" charset="0"/>
                <a:hlinkClick r:id="rId6"/>
              </a:rPr>
              <a:t>14</a:t>
            </a:r>
            <a:r>
              <a:rPr lang="en-US" sz="2000" b="1" i="0" u="none" strike="noStrike" dirty="0">
                <a:solidFill>
                  <a:srgbClr val="008AE6"/>
                </a:solidFill>
                <a:effectLst/>
                <a:latin typeface="Arial" panose="020B0604020202020204" pitchFamily="34" charset="0"/>
              </a:rPr>
              <a:t> </a:t>
            </a:r>
            <a:r>
              <a:rPr lang="en-US" sz="2000" b="0" i="0" dirty="0">
                <a:solidFill>
                  <a:srgbClr val="001320"/>
                </a:solidFill>
                <a:effectLst/>
                <a:latin typeface="Roboto" panose="02000000000000000000" pitchFamily="2" charset="0"/>
              </a:rPr>
              <a:t>In righteousness you shall be established; you shall be far from oppression, for you shall not fear;</a:t>
            </a:r>
            <a:r>
              <a:rPr lang="en-US" sz="2000" dirty="0"/>
              <a:t/>
            </a:r>
            <a:br>
              <a:rPr lang="en-US" sz="2000" dirty="0"/>
            </a:br>
            <a:r>
              <a:rPr lang="en-US" sz="2000" b="0" i="0" dirty="0">
                <a:solidFill>
                  <a:srgbClr val="001320"/>
                </a:solidFill>
                <a:effectLst/>
                <a:latin typeface="Roboto" panose="02000000000000000000" pitchFamily="2" charset="0"/>
              </a:rPr>
              <a:t>and from terror, for it shall not come near you.</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18</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40C0C74-EAFE-C976-6886-EB8983F6DAC9}"/>
              </a:ext>
            </a:extLst>
          </p:cNvPr>
          <p:cNvSpPr txBox="1"/>
          <p:nvPr/>
        </p:nvSpPr>
        <p:spPr>
          <a:xfrm>
            <a:off x="4702019" y="1098518"/>
            <a:ext cx="2497015" cy="400110"/>
          </a:xfrm>
          <a:prstGeom prst="rect">
            <a:avLst/>
          </a:prstGeom>
          <a:noFill/>
        </p:spPr>
        <p:txBody>
          <a:bodyPr wrap="square" rtlCol="0">
            <a:spAutoFit/>
          </a:bodyPr>
          <a:lstStyle/>
          <a:p>
            <a:pPr algn="ctr"/>
            <a:r>
              <a:rPr lang="en-US" sz="2000" b="1" dirty="0">
                <a:solidFill>
                  <a:schemeClr val="accent6">
                    <a:lumMod val="50000"/>
                  </a:schemeClr>
                </a:solidFill>
              </a:rPr>
              <a:t>The Rebuilt City</a:t>
            </a:r>
          </a:p>
        </p:txBody>
      </p:sp>
      <p:sp>
        <p:nvSpPr>
          <p:cNvPr id="5" name="Content Placeholder 2">
            <a:extLst>
              <a:ext uri="{FF2B5EF4-FFF2-40B4-BE49-F238E27FC236}">
                <a16:creationId xmlns:a16="http://schemas.microsoft.com/office/drawing/2014/main" id="{2630F1C7-B99E-26E5-6791-9EE565CAC91A}"/>
              </a:ext>
            </a:extLst>
          </p:cNvPr>
          <p:cNvSpPr txBox="1">
            <a:spLocks/>
          </p:cNvSpPr>
          <p:nvPr/>
        </p:nvSpPr>
        <p:spPr bwMode="auto">
          <a:xfrm>
            <a:off x="4760644" y="1730436"/>
            <a:ext cx="7184961" cy="50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Constable says that this change from a wife to a city is basically saying the same thing, God would protect them</a:t>
            </a:r>
          </a:p>
          <a:p>
            <a:endParaRPr lang="en-US" altLang="en-US" sz="2000" dirty="0"/>
          </a:p>
          <a:p>
            <a:r>
              <a:rPr lang="en-US" altLang="en-US" sz="2000" dirty="0"/>
              <a:t>This description of a building and a wall is similar to John’s description in Revelation of the “New Jerusalem” (Rev 21-22)</a:t>
            </a:r>
          </a:p>
          <a:p>
            <a:endParaRPr lang="en-US" altLang="en-US" sz="2000" dirty="0"/>
          </a:p>
          <a:p>
            <a:r>
              <a:rPr lang="en-US" altLang="en-US" sz="2000" dirty="0"/>
              <a:t>This is clearly not talking about the rebuilding after the Babylonian captivity</a:t>
            </a:r>
          </a:p>
          <a:p>
            <a:endParaRPr lang="en-US" altLang="en-US" sz="2000" dirty="0"/>
          </a:p>
          <a:p>
            <a:r>
              <a:rPr lang="en-US" altLang="en-US" sz="2000" dirty="0"/>
              <a:t>During the Millennial kingdom all will be taught by the Lord,     Jn 6:45, and this would include the children</a:t>
            </a:r>
          </a:p>
          <a:p>
            <a:endParaRPr lang="en-US" altLang="en-US" sz="2000" dirty="0"/>
          </a:p>
          <a:p>
            <a:r>
              <a:rPr lang="en-US" altLang="en-US" sz="2000" dirty="0"/>
              <a:t>In v.14, this has to be in the Millennial since Israel has always had to fight.  It is similar to Is 32:17 from last year!</a:t>
            </a:r>
          </a:p>
          <a:p>
            <a:endParaRPr lang="en-US" altLang="en-US" sz="2000" dirty="0"/>
          </a:p>
        </p:txBody>
      </p:sp>
      <p:cxnSp>
        <p:nvCxnSpPr>
          <p:cNvPr id="8" name="Straight Connector 7">
            <a:extLst>
              <a:ext uri="{FF2B5EF4-FFF2-40B4-BE49-F238E27FC236}">
                <a16:creationId xmlns:a16="http://schemas.microsoft.com/office/drawing/2014/main" id="{388BAA6A-179F-159A-7945-075A9729C061}"/>
              </a:ext>
            </a:extLst>
          </p:cNvPr>
          <p:cNvCxnSpPr>
            <a:cxnSpLocks/>
          </p:cNvCxnSpPr>
          <p:nvPr/>
        </p:nvCxnSpPr>
        <p:spPr>
          <a:xfrm>
            <a:off x="4579659" y="1802181"/>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745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a:xfrm>
            <a:off x="464127" y="177893"/>
            <a:ext cx="10972800" cy="1143000"/>
          </a:xfrm>
        </p:spPr>
        <p:txBody>
          <a:bodyPr/>
          <a:lstStyle/>
          <a:p>
            <a:r>
              <a:rPr lang="en-US" b="1" dirty="0"/>
              <a:t>Isaiah 54:15-17 (ESV)</a:t>
            </a:r>
          </a:p>
        </p:txBody>
      </p:sp>
      <p:sp>
        <p:nvSpPr>
          <p:cNvPr id="3" name="Content Placeholder 2">
            <a:extLst>
              <a:ext uri="{FF2B5EF4-FFF2-40B4-BE49-F238E27FC236}">
                <a16:creationId xmlns:a16="http://schemas.microsoft.com/office/drawing/2014/main" id="{A8F30AE9-267D-4C7A-0EC6-17D363AE4806}"/>
              </a:ext>
            </a:extLst>
          </p:cNvPr>
          <p:cNvSpPr>
            <a:spLocks noGrp="1"/>
          </p:cNvSpPr>
          <p:nvPr>
            <p:ph idx="1"/>
          </p:nvPr>
        </p:nvSpPr>
        <p:spPr>
          <a:xfrm>
            <a:off x="246396" y="1649506"/>
            <a:ext cx="4099279" cy="5150542"/>
          </a:xfrm>
        </p:spPr>
        <p:txBody>
          <a:bodyPr/>
          <a:lstStyle/>
          <a:p>
            <a:pPr marL="0" marR="0" lvl="0" indent="0" algn="l" defTabSz="912813"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sz="2000" b="1" i="0" u="none" strike="noStrike" dirty="0">
                <a:solidFill>
                  <a:srgbClr val="008AE6"/>
                </a:solidFill>
                <a:effectLst/>
                <a:latin typeface="Arial" panose="020B0604020202020204" pitchFamily="34" charset="0"/>
                <a:hlinkClick r:id="rId3"/>
              </a:rPr>
              <a:t>15</a:t>
            </a:r>
            <a:r>
              <a:rPr lang="en-US" sz="2000" b="1" i="0" u="none" strike="noStrike" dirty="0">
                <a:solidFill>
                  <a:srgbClr val="008AE6"/>
                </a:solidFill>
                <a:effectLst/>
                <a:latin typeface="Arial" panose="020B0604020202020204" pitchFamily="34" charset="0"/>
              </a:rPr>
              <a:t> </a:t>
            </a:r>
            <a:r>
              <a:rPr lang="en-US" sz="2000" b="0" i="0" dirty="0">
                <a:solidFill>
                  <a:srgbClr val="001320"/>
                </a:solidFill>
                <a:effectLst/>
                <a:latin typeface="Roboto" panose="02000000000000000000" pitchFamily="2" charset="0"/>
              </a:rPr>
              <a:t>If anyone stirs up strife, it is not from me; whoever stirs up strife with you shall fall because of you.</a:t>
            </a:r>
            <a:r>
              <a:rPr lang="en-US" sz="2000" dirty="0"/>
              <a:t/>
            </a:r>
            <a:br>
              <a:rPr lang="en-US" sz="2000" dirty="0"/>
            </a:br>
            <a:r>
              <a:rPr lang="en-US" sz="2000" b="1" i="0" u="none" strike="noStrike" dirty="0">
                <a:solidFill>
                  <a:srgbClr val="008AE6"/>
                </a:solidFill>
                <a:effectLst/>
                <a:latin typeface="Arial" panose="020B0604020202020204" pitchFamily="34" charset="0"/>
                <a:hlinkClick r:id="rId4"/>
              </a:rPr>
              <a:t>16</a:t>
            </a:r>
            <a:r>
              <a:rPr lang="en-US" sz="2000" b="1" i="0" u="none" strike="noStrike" dirty="0">
                <a:solidFill>
                  <a:srgbClr val="008AE6"/>
                </a:solidFill>
                <a:effectLst/>
                <a:latin typeface="Arial" panose="020B0604020202020204" pitchFamily="34" charset="0"/>
              </a:rPr>
              <a:t> </a:t>
            </a:r>
            <a:r>
              <a:rPr lang="en-US" sz="2000" b="0" i="0" dirty="0">
                <a:solidFill>
                  <a:srgbClr val="001320"/>
                </a:solidFill>
                <a:effectLst/>
                <a:latin typeface="Roboto" panose="02000000000000000000" pitchFamily="2" charset="0"/>
              </a:rPr>
              <a:t>Behold, I have created the smith who blows the fire of coals</a:t>
            </a:r>
            <a:r>
              <a:rPr lang="en-US" sz="2000" dirty="0"/>
              <a:t/>
            </a:r>
            <a:br>
              <a:rPr lang="en-US" sz="2000" dirty="0"/>
            </a:br>
            <a:r>
              <a:rPr lang="en-US" sz="2000" b="0" i="0" dirty="0">
                <a:solidFill>
                  <a:srgbClr val="001320"/>
                </a:solidFill>
                <a:effectLst/>
                <a:latin typeface="Roboto" panose="02000000000000000000" pitchFamily="2" charset="0"/>
              </a:rPr>
              <a:t>and produces a weapon for its purpose. I have also created the ravager to destroy;</a:t>
            </a:r>
            <a:r>
              <a:rPr lang="en-US" sz="2000" dirty="0"/>
              <a:t/>
            </a:r>
            <a:br>
              <a:rPr lang="en-US" sz="2000" dirty="0"/>
            </a:br>
            <a:r>
              <a:rPr lang="en-US" sz="2000" b="1" i="0" u="none" strike="noStrike" dirty="0">
                <a:solidFill>
                  <a:srgbClr val="008AE6"/>
                </a:solidFill>
                <a:effectLst/>
                <a:latin typeface="Arial" panose="020B0604020202020204" pitchFamily="34" charset="0"/>
                <a:hlinkClick r:id="rId5"/>
              </a:rPr>
              <a:t>17</a:t>
            </a:r>
            <a:r>
              <a:rPr lang="en-US" sz="2000" b="1" i="0" u="none" strike="noStrike" dirty="0">
                <a:solidFill>
                  <a:srgbClr val="008AE6"/>
                </a:solidFill>
                <a:effectLst/>
                <a:latin typeface="Arial" panose="020B0604020202020204" pitchFamily="34" charset="0"/>
              </a:rPr>
              <a:t> </a:t>
            </a:r>
            <a:r>
              <a:rPr lang="en-US" sz="2000" b="0" i="0" dirty="0">
                <a:solidFill>
                  <a:srgbClr val="001320"/>
                </a:solidFill>
                <a:effectLst/>
                <a:latin typeface="Roboto" panose="02000000000000000000" pitchFamily="2" charset="0"/>
              </a:rPr>
              <a:t>no weapon that is fashioned against you shall succeed, and you shall refute every tongue that rises against you in judgment. This is the heritage of the servants of the </a:t>
            </a:r>
            <a:r>
              <a:rPr lang="en-US" sz="2000" b="0" i="0" u="none" strike="noStrike" cap="all" dirty="0">
                <a:solidFill>
                  <a:srgbClr val="001320"/>
                </a:solidFill>
                <a:effectLst/>
                <a:latin typeface="Arial" panose="020B0604020202020204" pitchFamily="34" charset="0"/>
              </a:rPr>
              <a:t>LORD </a:t>
            </a:r>
            <a:r>
              <a:rPr lang="en-US" sz="2000" b="0" i="0" dirty="0">
                <a:solidFill>
                  <a:srgbClr val="001320"/>
                </a:solidFill>
                <a:effectLst/>
                <a:latin typeface="Roboto" panose="02000000000000000000" pitchFamily="2" charset="0"/>
              </a:rPr>
              <a:t>and their vindication from me, declares the </a:t>
            </a:r>
            <a:r>
              <a:rPr lang="en-US" sz="2000" b="0" i="0" u="none" strike="noStrike" cap="all" dirty="0">
                <a:solidFill>
                  <a:srgbClr val="001320"/>
                </a:solidFill>
                <a:effectLst/>
                <a:latin typeface="Arial" panose="020B0604020202020204" pitchFamily="34" charset="0"/>
              </a:rPr>
              <a:t>LORD</a:t>
            </a:r>
            <a:r>
              <a:rPr lang="en-US" sz="2000" b="0" i="0" dirty="0">
                <a:solidFill>
                  <a:srgbClr val="001320"/>
                </a:solidFill>
                <a:effectLst/>
                <a:latin typeface="Roboto" panose="02000000000000000000" pitchFamily="2" charset="0"/>
              </a:rPr>
              <a:t>.”</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19</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40C0C74-EAFE-C976-6886-EB8983F6DAC9}"/>
              </a:ext>
            </a:extLst>
          </p:cNvPr>
          <p:cNvSpPr txBox="1"/>
          <p:nvPr/>
        </p:nvSpPr>
        <p:spPr>
          <a:xfrm>
            <a:off x="4702019" y="1098518"/>
            <a:ext cx="2497015" cy="400110"/>
          </a:xfrm>
          <a:prstGeom prst="rect">
            <a:avLst/>
          </a:prstGeom>
          <a:noFill/>
        </p:spPr>
        <p:txBody>
          <a:bodyPr wrap="square" rtlCol="0">
            <a:spAutoFit/>
          </a:bodyPr>
          <a:lstStyle/>
          <a:p>
            <a:pPr algn="ctr"/>
            <a:r>
              <a:rPr lang="en-US" sz="2000" b="1" dirty="0">
                <a:solidFill>
                  <a:schemeClr val="accent6">
                    <a:lumMod val="50000"/>
                  </a:schemeClr>
                </a:solidFill>
              </a:rPr>
              <a:t>The Rebuilt City</a:t>
            </a:r>
          </a:p>
        </p:txBody>
      </p:sp>
      <p:sp>
        <p:nvSpPr>
          <p:cNvPr id="5" name="Content Placeholder 2">
            <a:extLst>
              <a:ext uri="{FF2B5EF4-FFF2-40B4-BE49-F238E27FC236}">
                <a16:creationId xmlns:a16="http://schemas.microsoft.com/office/drawing/2014/main" id="{2630F1C7-B99E-26E5-6791-9EE565CAC91A}"/>
              </a:ext>
            </a:extLst>
          </p:cNvPr>
          <p:cNvSpPr txBox="1">
            <a:spLocks/>
          </p:cNvSpPr>
          <p:nvPr/>
        </p:nvSpPr>
        <p:spPr bwMode="auto">
          <a:xfrm>
            <a:off x="4562635" y="1730436"/>
            <a:ext cx="7382969" cy="50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This idea of “strife” seems to be only if possible, which it is not until the end of the Millennium when Satan is released and the Battle of Gog and Magog takes place, Rev 20:8</a:t>
            </a:r>
          </a:p>
          <a:p>
            <a:endParaRPr lang="en-US" altLang="en-US" sz="2000" dirty="0"/>
          </a:p>
          <a:p>
            <a:r>
              <a:rPr lang="en-US" altLang="en-US" sz="2000" dirty="0"/>
              <a:t>Constable does go into a possibility that this may occur “during the first part of the renovation of all things in the Millennium” but it’s not sure; regardless, they, Israel and believers, will be secure</a:t>
            </a:r>
          </a:p>
          <a:p>
            <a:endParaRPr lang="en-US" altLang="en-US" sz="2000" dirty="0"/>
          </a:p>
          <a:p>
            <a:r>
              <a:rPr lang="en-US" altLang="en-US" sz="2000" dirty="0"/>
              <a:t>Regardless, if strife will happen, Isaiah shows in v.16-17 that God has provided all that is necessary to refute it</a:t>
            </a:r>
          </a:p>
          <a:p>
            <a:endParaRPr lang="en-US" altLang="en-US" sz="2000" dirty="0"/>
          </a:p>
          <a:p>
            <a:r>
              <a:rPr lang="en-US" altLang="en-US" sz="2000" dirty="0"/>
              <a:t>In v.17, he shows that this is provided for all believers and Israel with the term “servants”.  Israel has often been called God’s servants but not “The Servant” which we saw so clearly in ch.53</a:t>
            </a:r>
          </a:p>
          <a:p>
            <a:endParaRPr lang="en-US" altLang="en-US" sz="2000" dirty="0"/>
          </a:p>
          <a:p>
            <a:endParaRPr lang="en-US" altLang="en-US" sz="2000" dirty="0"/>
          </a:p>
        </p:txBody>
      </p:sp>
      <p:cxnSp>
        <p:nvCxnSpPr>
          <p:cNvPr id="8" name="Straight Connector 7">
            <a:extLst>
              <a:ext uri="{FF2B5EF4-FFF2-40B4-BE49-F238E27FC236}">
                <a16:creationId xmlns:a16="http://schemas.microsoft.com/office/drawing/2014/main" id="{388BAA6A-179F-159A-7945-075A9729C061}"/>
              </a:ext>
            </a:extLst>
          </p:cNvPr>
          <p:cNvCxnSpPr>
            <a:cxnSpLocks/>
          </p:cNvCxnSpPr>
          <p:nvPr/>
        </p:nvCxnSpPr>
        <p:spPr>
          <a:xfrm>
            <a:off x="4454155" y="1796177"/>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618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a:t>Announcements</a:t>
            </a:r>
          </a:p>
        </p:txBody>
      </p:sp>
      <p:sp>
        <p:nvSpPr>
          <p:cNvPr id="21507" name="Content Placeholder 2"/>
          <p:cNvSpPr>
            <a:spLocks noGrp="1"/>
          </p:cNvSpPr>
          <p:nvPr>
            <p:ph idx="1"/>
          </p:nvPr>
        </p:nvSpPr>
        <p:spPr>
          <a:xfrm>
            <a:off x="845574" y="2115899"/>
            <a:ext cx="10500852" cy="3705702"/>
          </a:xfrm>
        </p:spPr>
        <p:txBody>
          <a:bodyPr anchor="t"/>
          <a:lstStyle/>
          <a:p>
            <a:pPr marL="514350" indent="-457200">
              <a:spcAft>
                <a:spcPts val="600"/>
              </a:spcAft>
            </a:pPr>
            <a:r>
              <a:rPr lang="en-US" altLang="en-US" sz="2800" b="1" dirty="0"/>
              <a:t>MOB Website &amp; Resources |  </a:t>
            </a:r>
            <a:r>
              <a:rPr lang="en-US" altLang="en-US" sz="2800" b="1" dirty="0">
                <a:hlinkClick r:id="rId3"/>
              </a:rPr>
              <a:t>www.ibcmob.net</a:t>
            </a:r>
            <a:endParaRPr lang="en-US" altLang="en-US" sz="2800" b="1" dirty="0"/>
          </a:p>
          <a:p>
            <a:pPr marL="457200" lvl="1" indent="0">
              <a:spcAft>
                <a:spcPts val="600"/>
              </a:spcAft>
              <a:buNone/>
            </a:pPr>
            <a:endParaRPr lang="en-US" altLang="en-US" sz="2400" b="1" dirty="0"/>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9B5EE791-D10D-43E1-8F75-0B15EFAA8F6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cxnSp>
        <p:nvCxnSpPr>
          <p:cNvPr id="2" name="Straight Connector 1">
            <a:extLst>
              <a:ext uri="{FF2B5EF4-FFF2-40B4-BE49-F238E27FC236}">
                <a16:creationId xmlns:a16="http://schemas.microsoft.com/office/drawing/2014/main" id="{4E27968C-9380-974D-F5D4-86737FAC88BE}"/>
              </a:ext>
            </a:extLst>
          </p:cNvPr>
          <p:cNvCxnSpPr/>
          <p:nvPr/>
        </p:nvCxnSpPr>
        <p:spPr>
          <a:xfrm>
            <a:off x="609600" y="1600200"/>
            <a:ext cx="10972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7729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F69FC63-6CA9-9ED0-1139-19821B904430}"/>
              </a:ext>
            </a:extLst>
          </p:cNvPr>
          <p:cNvSpPr>
            <a:spLocks noGrp="1"/>
          </p:cNvSpPr>
          <p:nvPr>
            <p:ph type="title"/>
          </p:nvPr>
        </p:nvSpPr>
        <p:spPr>
          <a:xfrm>
            <a:off x="609600" y="191513"/>
            <a:ext cx="10972800" cy="1143000"/>
          </a:xfrm>
        </p:spPr>
        <p:txBody>
          <a:bodyPr/>
          <a:lstStyle/>
          <a:p>
            <a:r>
              <a:rPr lang="en-US" altLang="en-US" b="1" dirty="0"/>
              <a:t>Conclusion</a:t>
            </a:r>
          </a:p>
        </p:txBody>
      </p:sp>
      <p:sp>
        <p:nvSpPr>
          <p:cNvPr id="3" name="Content Placeholder 2">
            <a:extLst>
              <a:ext uri="{FF2B5EF4-FFF2-40B4-BE49-F238E27FC236}">
                <a16:creationId xmlns:a16="http://schemas.microsoft.com/office/drawing/2014/main" id="{AACCE1F9-4A4C-0E5E-F2B6-39EA55ACA382}"/>
              </a:ext>
            </a:extLst>
          </p:cNvPr>
          <p:cNvSpPr>
            <a:spLocks noGrp="1"/>
          </p:cNvSpPr>
          <p:nvPr>
            <p:ph idx="1"/>
          </p:nvPr>
        </p:nvSpPr>
        <p:spPr>
          <a:xfrm>
            <a:off x="472142" y="1984657"/>
            <a:ext cx="11229788" cy="4459939"/>
          </a:xfrm>
        </p:spPr>
        <p:txBody>
          <a:bodyPr/>
          <a:lstStyle/>
          <a:p>
            <a:pPr marL="0" indent="0" algn="ctr">
              <a:buNone/>
            </a:pPr>
            <a:r>
              <a:rPr lang="en-US" altLang="en-US" sz="4400" b="1" dirty="0"/>
              <a:t>God loves His people </a:t>
            </a:r>
          </a:p>
          <a:p>
            <a:pPr marL="0" indent="0" algn="ctr">
              <a:buNone/>
            </a:pPr>
            <a:endParaRPr lang="en-US" altLang="en-US" sz="4400" b="1" dirty="0"/>
          </a:p>
          <a:p>
            <a:pPr marL="0" indent="0" algn="ctr">
              <a:buNone/>
            </a:pPr>
            <a:r>
              <a:rPr lang="en-US" altLang="en-US" sz="4400" b="1" dirty="0"/>
              <a:t>God can set His righteous anger aside</a:t>
            </a:r>
          </a:p>
          <a:p>
            <a:pPr marL="0" indent="0" algn="ctr">
              <a:buNone/>
            </a:pPr>
            <a:endParaRPr lang="en-US" altLang="en-US" sz="4400" b="1" dirty="0"/>
          </a:p>
          <a:p>
            <a:pPr marL="0" indent="0" algn="ctr">
              <a:buNone/>
            </a:pPr>
            <a:r>
              <a:rPr lang="en-US" altLang="en-US" sz="4400" b="1" dirty="0"/>
              <a:t> God delights in blessing His people</a:t>
            </a:r>
          </a:p>
          <a:p>
            <a:pPr marL="0" indent="0" algn="ctr">
              <a:buNone/>
            </a:pPr>
            <a:endParaRPr lang="en-US" altLang="en-US" sz="4400" dirty="0"/>
          </a:p>
        </p:txBody>
      </p:sp>
      <p:sp>
        <p:nvSpPr>
          <p:cNvPr id="63494" name="Slide Number Placeholder 5">
            <a:extLst>
              <a:ext uri="{FF2B5EF4-FFF2-40B4-BE49-F238E27FC236}">
                <a16:creationId xmlns:a16="http://schemas.microsoft.com/office/drawing/2014/main" id="{AD6B21B5-DEF6-773A-06BA-0EBB7005F65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0BD12D-871E-4D5F-A3F8-5D90EC79196B}" type="slidenum">
              <a:rPr lang="en-US" altLang="en-US" smtClean="0"/>
              <a:pPr/>
              <a:t>20</a:t>
            </a:fld>
            <a:endParaRPr lang="en-US" altLang="en-US"/>
          </a:p>
        </p:txBody>
      </p:sp>
      <p:cxnSp>
        <p:nvCxnSpPr>
          <p:cNvPr id="4" name="Straight Connector 3">
            <a:extLst>
              <a:ext uri="{FF2B5EF4-FFF2-40B4-BE49-F238E27FC236}">
                <a16:creationId xmlns:a16="http://schemas.microsoft.com/office/drawing/2014/main" id="{C6466D82-77D9-1755-37B4-76E27077933A}"/>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45E1545-6696-9C2D-E858-625AE662CB00}"/>
              </a:ext>
            </a:extLst>
          </p:cNvPr>
          <p:cNvSpPr>
            <a:spLocks noGrp="1"/>
          </p:cNvSpPr>
          <p:nvPr>
            <p:ph type="title"/>
          </p:nvPr>
        </p:nvSpPr>
        <p:spPr>
          <a:xfrm>
            <a:off x="609600" y="178382"/>
            <a:ext cx="10972800" cy="1143000"/>
          </a:xfrm>
        </p:spPr>
        <p:txBody>
          <a:bodyPr/>
          <a:lstStyle/>
          <a:p>
            <a:r>
              <a:rPr lang="en-US" altLang="en-US" b="1" dirty="0"/>
              <a:t>Discussion &amp; Application</a:t>
            </a:r>
            <a:br>
              <a:rPr lang="en-US" altLang="en-US" b="1" dirty="0"/>
            </a:br>
            <a:r>
              <a:rPr lang="en-US" altLang="en-US" sz="2000" b="1" dirty="0"/>
              <a:t>Lowell’s Notes</a:t>
            </a:r>
            <a:br>
              <a:rPr lang="en-US" altLang="en-US" sz="2000" b="1" dirty="0"/>
            </a:br>
            <a:r>
              <a:rPr lang="en-US" altLang="en-US" sz="2000" b="1" dirty="0"/>
              <a:t>2 of 2</a:t>
            </a:r>
            <a:endParaRPr lang="en-US" altLang="en-US" b="1" dirty="0"/>
          </a:p>
        </p:txBody>
      </p:sp>
      <p:sp>
        <p:nvSpPr>
          <p:cNvPr id="38915" name="Content Placeholder 2">
            <a:extLst>
              <a:ext uri="{FF2B5EF4-FFF2-40B4-BE49-F238E27FC236}">
                <a16:creationId xmlns:a16="http://schemas.microsoft.com/office/drawing/2014/main" id="{B06BEA39-E086-2C75-54B1-F25DF327126C}"/>
              </a:ext>
            </a:extLst>
          </p:cNvPr>
          <p:cNvSpPr>
            <a:spLocks noGrp="1"/>
          </p:cNvSpPr>
          <p:nvPr>
            <p:ph idx="1"/>
          </p:nvPr>
        </p:nvSpPr>
        <p:spPr>
          <a:xfrm>
            <a:off x="481263" y="2600997"/>
            <a:ext cx="11309683" cy="4191249"/>
          </a:xfrm>
        </p:spPr>
        <p:txBody>
          <a:bodyPr anchor="ctr"/>
          <a:lstStyle/>
          <a:p>
            <a:pPr marL="514350" lvl="0" indent="-514350">
              <a:buFont typeface="+mj-lt"/>
              <a:buAutoNum type="arabicPeriod"/>
            </a:pPr>
            <a:r>
              <a:rPr lang="en-US" altLang="en-US" sz="2800" b="1" dirty="0">
                <a:solidFill>
                  <a:prstClr val="black"/>
                </a:solidFill>
                <a:ea typeface="Calibri" panose="020F0502020204030204" pitchFamily="34" charset="0"/>
                <a:cs typeface="Times New Roman" panose="02020603050405020304" pitchFamily="18" charset="0"/>
              </a:rPr>
              <a:t>What’s the setting for Isaiah’s prophecy in Isaiah 54?</a:t>
            </a:r>
          </a:p>
          <a:p>
            <a:pPr marL="514350" lvl="0" indent="-514350">
              <a:buFont typeface="+mj-lt"/>
              <a:buAutoNum type="arabicPeriod"/>
            </a:pPr>
            <a:r>
              <a:rPr lang="en-US" altLang="en-US" sz="2800" b="1" dirty="0">
                <a:solidFill>
                  <a:prstClr val="black"/>
                </a:solidFill>
                <a:ea typeface="Calibri" panose="020F0502020204030204" pitchFamily="34" charset="0"/>
                <a:cs typeface="Times New Roman" panose="02020603050405020304" pitchFamily="18" charset="0"/>
              </a:rPr>
              <a:t>What has changed in moving from Isaiah 53 to Isaiah 54 that God would call upon the former “barren ones” of Israel to now sing and rejoice?</a:t>
            </a:r>
          </a:p>
          <a:p>
            <a:pPr marL="514350" lvl="0" indent="-514350">
              <a:buFont typeface="+mj-lt"/>
              <a:buAutoNum type="arabicPeriod"/>
            </a:pPr>
            <a:r>
              <a:rPr lang="en-US" altLang="en-US" sz="2800" b="1" dirty="0">
                <a:solidFill>
                  <a:prstClr val="black"/>
                </a:solidFill>
                <a:ea typeface="Calibri" panose="020F0502020204030204" pitchFamily="34" charset="0"/>
                <a:cs typeface="Times New Roman" panose="02020603050405020304" pitchFamily="18" charset="0"/>
              </a:rPr>
              <a:t>Why would God call for the women to “enlarge the place of their tents…and strengthen their stakes”?</a:t>
            </a:r>
          </a:p>
          <a:p>
            <a:pPr marL="514350" lvl="0" indent="-514350">
              <a:buFont typeface="+mj-lt"/>
              <a:buAutoNum type="arabicPeriod"/>
            </a:pPr>
            <a:r>
              <a:rPr lang="en-US" sz="2800" b="1" dirty="0"/>
              <a:t>How does this passage reflect and pick up from what was prophesied in Isaiah 49?</a:t>
            </a:r>
          </a:p>
          <a:p>
            <a:pPr marL="514350" lvl="0" indent="-514350">
              <a:buFont typeface="+mj-lt"/>
              <a:buAutoNum type="arabicPeriod"/>
            </a:pPr>
            <a:r>
              <a:rPr lang="en-US" sz="2800" b="1" dirty="0"/>
              <a:t>What’s your understanding of the “husband and wife” imagery used in this passage, and elsewhere in Scripture?</a:t>
            </a:r>
          </a:p>
          <a:p>
            <a:pPr marL="514350" lvl="0" indent="-514350">
              <a:buFont typeface="+mj-lt"/>
              <a:buAutoNum type="arabicPeriod"/>
            </a:pPr>
            <a:r>
              <a:rPr lang="en-US" sz="2800" b="1" dirty="0"/>
              <a:t>What do the six names for God in verse 5 tell you about God?</a:t>
            </a:r>
          </a:p>
          <a:p>
            <a:pPr marL="514350" lvl="0" indent="-514350">
              <a:buFont typeface="+mj-lt"/>
              <a:buAutoNum type="arabicPeriod"/>
            </a:pPr>
            <a:endParaRPr lang="en-US" sz="2800" b="1" dirty="0"/>
          </a:p>
          <a:p>
            <a:pPr marL="514350" lvl="0" indent="-514350">
              <a:buFont typeface="+mj-lt"/>
              <a:buAutoNum type="arabicPeriod"/>
            </a:pPr>
            <a:endParaRPr lang="en-US" sz="2800" b="1" dirty="0"/>
          </a:p>
          <a:p>
            <a:pPr marL="514350" lvl="0" indent="-514350">
              <a:buFont typeface="+mj-lt"/>
              <a:buAutoNum type="arabicPeriod"/>
            </a:pPr>
            <a:endParaRPr lang="en-US" sz="2800" b="1" dirty="0"/>
          </a:p>
        </p:txBody>
      </p:sp>
      <p:sp>
        <p:nvSpPr>
          <p:cNvPr id="65541" name="Slide Number Placeholder 5">
            <a:extLst>
              <a:ext uri="{FF2B5EF4-FFF2-40B4-BE49-F238E27FC236}">
                <a16:creationId xmlns:a16="http://schemas.microsoft.com/office/drawing/2014/main" id="{AC89848A-DA65-719C-F164-2BB12D198EC1}"/>
              </a:ext>
            </a:extLst>
          </p:cNvPr>
          <p:cNvSpPr>
            <a:spLocks noGrp="1" noChangeArrowheads="1"/>
          </p:cNvSpPr>
          <p:nvPr>
            <p:ph type="sldNum" sz="quarter" idx="12"/>
          </p:nvPr>
        </p:nvSpPr>
        <p:spPr bwMode="auto">
          <a:xfrm>
            <a:off x="11215688" y="6519863"/>
            <a:ext cx="914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82EDB36E-662D-48B5-9F04-9B96A59D965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26752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fade">
                                      <p:cBhvr>
                                        <p:cTn id="10" dur="500"/>
                                        <p:tgtEl>
                                          <p:spTgt spid="389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fade">
                                      <p:cBhvr>
                                        <p:cTn id="13" dur="500"/>
                                        <p:tgtEl>
                                          <p:spTgt spid="3891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62"/>
                                        </p:tgtEl>
                                        <p:attrNameLst>
                                          <p:attrName>style.visibility</p:attrName>
                                        </p:attrNameLst>
                                      </p:cBhvr>
                                      <p:to>
                                        <p:strVal val="visible"/>
                                      </p:to>
                                    </p:set>
                                    <p:animEffect transition="in" filter="fade">
                                      <p:cBhvr>
                                        <p:cTn id="16"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389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0FBDF2A-6810-9802-B869-50B78F2892EA}"/>
              </a:ext>
            </a:extLst>
          </p:cNvPr>
          <p:cNvSpPr>
            <a:spLocks noGrp="1"/>
          </p:cNvSpPr>
          <p:nvPr>
            <p:ph type="title"/>
          </p:nvPr>
        </p:nvSpPr>
        <p:spPr>
          <a:xfrm>
            <a:off x="609600" y="166356"/>
            <a:ext cx="10972800" cy="1143000"/>
          </a:xfrm>
        </p:spPr>
        <p:txBody>
          <a:bodyPr/>
          <a:lstStyle/>
          <a:p>
            <a:r>
              <a:rPr lang="en-US" altLang="en-US" b="1" dirty="0"/>
              <a:t>Discussion &amp; Application</a:t>
            </a:r>
            <a:br>
              <a:rPr lang="en-US" altLang="en-US" b="1" dirty="0"/>
            </a:br>
            <a:r>
              <a:rPr lang="en-US" altLang="en-US" sz="2000" b="1" dirty="0"/>
              <a:t>Lowell’s Notes</a:t>
            </a:r>
            <a:br>
              <a:rPr lang="en-US" altLang="en-US" sz="2000" b="1" dirty="0"/>
            </a:br>
            <a:r>
              <a:rPr lang="en-US" altLang="en-US" sz="2000" b="1" dirty="0"/>
              <a:t>2 of 2</a:t>
            </a:r>
            <a:endParaRPr lang="en-US" altLang="en-US" b="1" dirty="0"/>
          </a:p>
        </p:txBody>
      </p:sp>
      <p:sp>
        <p:nvSpPr>
          <p:cNvPr id="38915" name="Content Placeholder 2">
            <a:extLst>
              <a:ext uri="{FF2B5EF4-FFF2-40B4-BE49-F238E27FC236}">
                <a16:creationId xmlns:a16="http://schemas.microsoft.com/office/drawing/2014/main" id="{7FC6C63E-9822-3678-7E5C-2C92901D203D}"/>
              </a:ext>
            </a:extLst>
          </p:cNvPr>
          <p:cNvSpPr>
            <a:spLocks noGrp="1"/>
          </p:cNvSpPr>
          <p:nvPr>
            <p:ph idx="1"/>
          </p:nvPr>
        </p:nvSpPr>
        <p:spPr>
          <a:xfrm>
            <a:off x="409073" y="1503944"/>
            <a:ext cx="11442031" cy="4919663"/>
          </a:xfrm>
        </p:spPr>
        <p:txBody>
          <a:bodyPr/>
          <a:lstStyle/>
          <a:p>
            <a:pPr marL="514350" indent="-514350">
              <a:buFont typeface="+mj-lt"/>
              <a:buAutoNum type="arabicPeriod" startAt="7"/>
            </a:pPr>
            <a:r>
              <a:rPr lang="en-US" sz="2800" b="1" dirty="0"/>
              <a:t>What does Isaiah see as the basis for a hope of better things coming?</a:t>
            </a:r>
          </a:p>
          <a:p>
            <a:pPr marL="514350" lvl="0" indent="-514350">
              <a:buFont typeface="+mj-lt"/>
              <a:buAutoNum type="arabicPeriod" startAt="7"/>
            </a:pPr>
            <a:r>
              <a:rPr lang="en-US" sz="2800" b="1" dirty="0"/>
              <a:t>How does the “oath and covenant” given by God here relate to the oath and covenant given to Noah after the days of the flood?</a:t>
            </a:r>
          </a:p>
          <a:p>
            <a:pPr marL="514350" lvl="0" indent="-514350">
              <a:buFont typeface="+mj-lt"/>
              <a:buAutoNum type="arabicPeriod" startAt="7"/>
            </a:pPr>
            <a:r>
              <a:rPr lang="en-US" sz="2800" b="1" dirty="0"/>
              <a:t>What’s with the “elaborate ornamentations” described in verses 11-12?</a:t>
            </a:r>
          </a:p>
          <a:p>
            <a:pPr marL="514350" lvl="0" indent="-514350">
              <a:buFont typeface="+mj-lt"/>
              <a:buAutoNum type="arabicPeriod" startAt="7"/>
            </a:pPr>
            <a:r>
              <a:rPr lang="en-US" sz="2800" b="1" dirty="0"/>
              <a:t>How is the prophecy of verse 13 later picked up and applied (and fulfilled!) by Jesus in John 6:44-45?</a:t>
            </a:r>
          </a:p>
          <a:p>
            <a:pPr marL="514350" lvl="0" indent="-514350">
              <a:buFont typeface="+mj-lt"/>
              <a:buAutoNum type="arabicPeriod" startAt="7"/>
            </a:pPr>
            <a:r>
              <a:rPr lang="en-US" sz="2800" b="1" dirty="0"/>
              <a:t>What’s your understanding of how and when this prophecy will be ultimately fulfilled?</a:t>
            </a:r>
          </a:p>
          <a:p>
            <a:pPr marL="514350" lvl="0" indent="-514350">
              <a:buFont typeface="+mj-lt"/>
              <a:buAutoNum type="arabicPeriod" startAt="7"/>
            </a:pPr>
            <a:r>
              <a:rPr lang="en-US" sz="2800" b="1" dirty="0"/>
              <a:t>How might this lesson apply to your life?</a:t>
            </a:r>
          </a:p>
          <a:p>
            <a:pPr marL="514350" lvl="0" indent="-514350">
              <a:buFont typeface="+mj-lt"/>
              <a:buAutoNum type="arabicPeriod" startAt="7"/>
            </a:pPr>
            <a:endParaRPr lang="en-US" sz="2800" b="1" dirty="0"/>
          </a:p>
        </p:txBody>
      </p:sp>
      <p:sp>
        <p:nvSpPr>
          <p:cNvPr id="66565" name="Slide Number Placeholder 5">
            <a:extLst>
              <a:ext uri="{FF2B5EF4-FFF2-40B4-BE49-F238E27FC236}">
                <a16:creationId xmlns:a16="http://schemas.microsoft.com/office/drawing/2014/main" id="{A31E80F1-A974-3CF9-2B54-30E07C54E669}"/>
              </a:ext>
            </a:extLst>
          </p:cNvPr>
          <p:cNvSpPr>
            <a:spLocks noGrp="1" noChangeArrowheads="1"/>
          </p:cNvSpPr>
          <p:nvPr>
            <p:ph type="sldNum" sz="quarter" idx="12"/>
          </p:nvPr>
        </p:nvSpPr>
        <p:spPr bwMode="auto">
          <a:xfrm>
            <a:off x="11215688" y="6519863"/>
            <a:ext cx="914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9590056C-4CD8-45D3-A5B5-15E648A7268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2546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fade">
                                      <p:cBhvr>
                                        <p:cTn id="10" dur="500"/>
                                        <p:tgtEl>
                                          <p:spTgt spid="389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fade">
                                      <p:cBhvr>
                                        <p:cTn id="13" dur="500"/>
                                        <p:tgtEl>
                                          <p:spTgt spid="3891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62"/>
                                        </p:tgtEl>
                                        <p:attrNameLst>
                                          <p:attrName>style.visibility</p:attrName>
                                        </p:attrNameLst>
                                      </p:cBhvr>
                                      <p:to>
                                        <p:strVal val="visible"/>
                                      </p:to>
                                    </p:set>
                                    <p:animEffect transition="in" filter="fade">
                                      <p:cBhvr>
                                        <p:cTn id="16"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389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214F8C1-D5F3-B23D-0DFA-BEB36E30F1EE}"/>
              </a:ext>
            </a:extLst>
          </p:cNvPr>
          <p:cNvSpPr>
            <a:spLocks noGrp="1"/>
          </p:cNvSpPr>
          <p:nvPr>
            <p:ph type="title"/>
          </p:nvPr>
        </p:nvSpPr>
        <p:spPr>
          <a:xfrm>
            <a:off x="609600" y="191513"/>
            <a:ext cx="10972800" cy="1143000"/>
          </a:xfrm>
        </p:spPr>
        <p:txBody>
          <a:bodyPr/>
          <a:lstStyle/>
          <a:p>
            <a:r>
              <a:rPr lang="en-US" altLang="en-US" b="1" dirty="0"/>
              <a:t>Next Meeting 20 Feb</a:t>
            </a:r>
            <a:r>
              <a:rPr lang="en-US" altLang="en-US" b="1" dirty="0">
                <a:solidFill>
                  <a:schemeClr val="accent6"/>
                </a:solidFill>
              </a:rPr>
              <a:t>          </a:t>
            </a:r>
          </a:p>
        </p:txBody>
      </p:sp>
      <p:sp>
        <p:nvSpPr>
          <p:cNvPr id="3" name="Content Placeholder 2">
            <a:extLst>
              <a:ext uri="{FF2B5EF4-FFF2-40B4-BE49-F238E27FC236}">
                <a16:creationId xmlns:a16="http://schemas.microsoft.com/office/drawing/2014/main" id="{4F7BE69C-ABE1-1FAE-6116-519E1586792E}"/>
              </a:ext>
            </a:extLst>
          </p:cNvPr>
          <p:cNvSpPr>
            <a:spLocks noGrp="1"/>
          </p:cNvSpPr>
          <p:nvPr>
            <p:ph idx="1"/>
          </p:nvPr>
        </p:nvSpPr>
        <p:spPr>
          <a:xfrm>
            <a:off x="609600" y="1600200"/>
            <a:ext cx="10972800" cy="4983161"/>
          </a:xfrm>
        </p:spPr>
        <p:txBody>
          <a:bodyPr/>
          <a:lstStyle/>
          <a:p>
            <a:pPr marL="0" indent="0">
              <a:buNone/>
            </a:pPr>
            <a:r>
              <a:rPr lang="fr-FR" altLang="en-US" sz="2800" b="1" dirty="0"/>
              <a:t>Review</a:t>
            </a:r>
          </a:p>
          <a:p>
            <a:pPr>
              <a:spcBef>
                <a:spcPts val="0"/>
              </a:spcBef>
            </a:pPr>
            <a:r>
              <a:rPr lang="en-US" sz="2800" b="1" dirty="0"/>
              <a:t>Isaiah 54 | The Eternal Covenant of Peace </a:t>
            </a:r>
          </a:p>
          <a:p>
            <a:pPr>
              <a:spcBef>
                <a:spcPts val="0"/>
              </a:spcBef>
            </a:pPr>
            <a:r>
              <a:rPr lang="en-US" sz="2800" b="1" dirty="0"/>
              <a:t>Memory Verse | Isaiah 54:10</a:t>
            </a:r>
          </a:p>
          <a:p>
            <a:pPr>
              <a:spcBef>
                <a:spcPts val="0"/>
              </a:spcBef>
            </a:pPr>
            <a:r>
              <a:rPr lang="en-US" sz="2800" b="1" dirty="0"/>
              <a:t>Dr. Constable’s Notes, 2023 Ed., pp. 386-394; Motyer, pp. 443-452</a:t>
            </a:r>
          </a:p>
          <a:p>
            <a:pPr>
              <a:spcBef>
                <a:spcPts val="0"/>
              </a:spcBef>
            </a:pPr>
            <a:r>
              <a:rPr lang="en-US" sz="2800" b="1" dirty="0"/>
              <a:t>Refreshment Host | Group D</a:t>
            </a:r>
          </a:p>
          <a:p>
            <a:pPr>
              <a:spcBef>
                <a:spcPts val="0"/>
              </a:spcBef>
            </a:pPr>
            <a:endParaRPr lang="en-US" sz="2800" b="1" dirty="0"/>
          </a:p>
          <a:p>
            <a:pPr marL="0" indent="0">
              <a:buNone/>
            </a:pPr>
            <a:r>
              <a:rPr lang="fr-FR" altLang="en-US" sz="2800" b="1" dirty="0"/>
              <a:t>Next Week</a:t>
            </a:r>
          </a:p>
          <a:p>
            <a:pPr>
              <a:spcBef>
                <a:spcPts val="0"/>
              </a:spcBef>
            </a:pPr>
            <a:r>
              <a:rPr lang="en-US" sz="2800" b="1" dirty="0"/>
              <a:t>Isaiah 55 | Invitation to the Needy </a:t>
            </a:r>
          </a:p>
          <a:p>
            <a:pPr>
              <a:spcBef>
                <a:spcPts val="0"/>
              </a:spcBef>
            </a:pPr>
            <a:r>
              <a:rPr lang="en-US" sz="2800" b="1" dirty="0"/>
              <a:t>Memory Verse | Isaiah 55:3</a:t>
            </a:r>
          </a:p>
          <a:p>
            <a:pPr>
              <a:spcBef>
                <a:spcPts val="0"/>
              </a:spcBef>
            </a:pPr>
            <a:r>
              <a:rPr lang="en-US" sz="2800" b="1" dirty="0"/>
              <a:t>Dr. Constable’s Notes, 2023 Ed., pp. 394-401; Motyer, pp. 452-458</a:t>
            </a:r>
          </a:p>
          <a:p>
            <a:pPr>
              <a:spcBef>
                <a:spcPts val="0"/>
              </a:spcBef>
            </a:pPr>
            <a:r>
              <a:rPr lang="en-US" sz="2800" b="1" dirty="0"/>
              <a:t>Refreshment Host | Group E</a:t>
            </a:r>
          </a:p>
          <a:p>
            <a:pPr>
              <a:spcBef>
                <a:spcPts val="0"/>
              </a:spcBef>
            </a:pPr>
            <a:endParaRPr lang="en-US" sz="2800" b="1" dirty="0"/>
          </a:p>
          <a:p>
            <a:pPr>
              <a:spcBef>
                <a:spcPts val="0"/>
              </a:spcBef>
            </a:pPr>
            <a:endParaRPr lang="en-US" sz="2800" b="1" dirty="0"/>
          </a:p>
          <a:p>
            <a:pPr>
              <a:spcBef>
                <a:spcPts val="0"/>
              </a:spcBef>
            </a:pPr>
            <a:endParaRPr lang="en-US" sz="2800" b="1" dirty="0"/>
          </a:p>
        </p:txBody>
      </p:sp>
      <p:sp>
        <p:nvSpPr>
          <p:cNvPr id="37893" name="Slide Number Placeholder 5">
            <a:extLst>
              <a:ext uri="{FF2B5EF4-FFF2-40B4-BE49-F238E27FC236}">
                <a16:creationId xmlns:a16="http://schemas.microsoft.com/office/drawing/2014/main" id="{80F1DBCE-AA72-219E-FCAA-238CF83EB72C}"/>
              </a:ext>
            </a:extLst>
          </p:cNvPr>
          <p:cNvSpPr>
            <a:spLocks noGrp="1" noChangeArrowheads="1"/>
          </p:cNvSpPr>
          <p:nvPr>
            <p:ph type="sldNum" sz="quarter" idx="12"/>
          </p:nvPr>
        </p:nvSpPr>
        <p:spPr bwMode="auto">
          <a:xfrm>
            <a:off x="11215688" y="6519863"/>
            <a:ext cx="914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4958A2FD-52ED-4C6C-A552-49FC3DA78AA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cxnSp>
        <p:nvCxnSpPr>
          <p:cNvPr id="2" name="Straight Connector 1">
            <a:extLst>
              <a:ext uri="{FF2B5EF4-FFF2-40B4-BE49-F238E27FC236}">
                <a16:creationId xmlns:a16="http://schemas.microsoft.com/office/drawing/2014/main" id="{DA718196-D8FF-D0CB-668C-CE05FBC01906}"/>
              </a:ext>
            </a:extLst>
          </p:cNvPr>
          <p:cNvCxnSpPr/>
          <p:nvPr/>
        </p:nvCxnSpPr>
        <p:spPr>
          <a:xfrm>
            <a:off x="609600" y="1600200"/>
            <a:ext cx="10972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7356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29E8E22-0CED-BFD6-F1E7-2B5836E2B8A3}"/>
              </a:ext>
            </a:extLst>
          </p:cNvPr>
          <p:cNvSpPr>
            <a:spLocks noGrp="1"/>
          </p:cNvSpPr>
          <p:nvPr>
            <p:ph type="title"/>
          </p:nvPr>
        </p:nvSpPr>
        <p:spPr>
          <a:xfrm>
            <a:off x="609600" y="179638"/>
            <a:ext cx="10972800" cy="1143000"/>
          </a:xfrm>
        </p:spPr>
        <p:txBody>
          <a:bodyPr/>
          <a:lstStyle/>
          <a:p>
            <a:r>
              <a:rPr lang="en-US" altLang="en-US" sz="5400" b="1" dirty="0"/>
              <a:t>Closing</a:t>
            </a:r>
          </a:p>
        </p:txBody>
      </p:sp>
      <p:sp>
        <p:nvSpPr>
          <p:cNvPr id="39939" name="Content Placeholder 2">
            <a:extLst>
              <a:ext uri="{FF2B5EF4-FFF2-40B4-BE49-F238E27FC236}">
                <a16:creationId xmlns:a16="http://schemas.microsoft.com/office/drawing/2014/main" id="{6C2916C7-3CD9-DB10-CC0D-26E16933E0CD}"/>
              </a:ext>
            </a:extLst>
          </p:cNvPr>
          <p:cNvSpPr>
            <a:spLocks noGrp="1"/>
          </p:cNvSpPr>
          <p:nvPr>
            <p:ph idx="1"/>
          </p:nvPr>
        </p:nvSpPr>
        <p:spPr>
          <a:xfrm>
            <a:off x="608013" y="2087563"/>
            <a:ext cx="10972800" cy="4525962"/>
          </a:xfrm>
        </p:spPr>
        <p:txBody>
          <a:bodyPr/>
          <a:lstStyle/>
          <a:p>
            <a:pPr algn="ctr" eaLnBrk="1" hangingPunct="1">
              <a:lnSpc>
                <a:spcPct val="200000"/>
              </a:lnSpc>
            </a:pPr>
            <a:r>
              <a:rPr lang="en-US" altLang="en-US" sz="5400" b="1"/>
              <a:t>Benediction</a:t>
            </a:r>
          </a:p>
          <a:p>
            <a:pPr algn="ctr" eaLnBrk="1" hangingPunct="1">
              <a:lnSpc>
                <a:spcPct val="200000"/>
              </a:lnSpc>
            </a:pPr>
            <a:r>
              <a:rPr lang="en-US" altLang="en-US" sz="5400" b="1"/>
              <a:t>Small Groups</a:t>
            </a:r>
          </a:p>
        </p:txBody>
      </p:sp>
      <p:sp>
        <p:nvSpPr>
          <p:cNvPr id="67589" name="Slide Number Placeholder 5">
            <a:extLst>
              <a:ext uri="{FF2B5EF4-FFF2-40B4-BE49-F238E27FC236}">
                <a16:creationId xmlns:a16="http://schemas.microsoft.com/office/drawing/2014/main" id="{22B9C2F0-BB73-7950-E07E-E1B3BAEC76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D75A296-5AD6-4BF8-8BF9-F64A49232BAB}" type="slidenum">
              <a:rPr lang="en-US" altLang="en-US" smtClean="0"/>
              <a:pPr/>
              <a:t>24</a:t>
            </a:fld>
            <a:endParaRPr lang="en-US" altLang="en-US"/>
          </a:p>
        </p:txBody>
      </p:sp>
      <p:cxnSp>
        <p:nvCxnSpPr>
          <p:cNvPr id="2" name="Straight Connector 1">
            <a:extLst>
              <a:ext uri="{FF2B5EF4-FFF2-40B4-BE49-F238E27FC236}">
                <a16:creationId xmlns:a16="http://schemas.microsoft.com/office/drawing/2014/main" id="{26138EC9-7AFF-861D-743F-9EB85BBED526}"/>
              </a:ext>
            </a:extLst>
          </p:cNvPr>
          <p:cNvCxnSpPr/>
          <p:nvPr/>
        </p:nvCxnSpPr>
        <p:spPr>
          <a:xfrm>
            <a:off x="609600" y="1600200"/>
            <a:ext cx="109728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fade">
                                      <p:cBhvr>
                                        <p:cTn id="10" dur="500"/>
                                        <p:tgtEl>
                                          <p:spTgt spid="399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986"/>
                                        </p:tgtEl>
                                        <p:attrNameLst>
                                          <p:attrName>style.visibility</p:attrName>
                                        </p:attrNameLst>
                                      </p:cBhvr>
                                      <p:to>
                                        <p:strVal val="visible"/>
                                      </p:to>
                                    </p:set>
                                    <p:animEffect transition="in" filter="fade">
                                      <p:cBhvr>
                                        <p:cTn id="13"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3993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F434B-A981-2085-7365-3E79A4189BC7}"/>
              </a:ext>
            </a:extLst>
          </p:cNvPr>
          <p:cNvSpPr>
            <a:spLocks noGrp="1"/>
          </p:cNvSpPr>
          <p:nvPr>
            <p:ph type="dt" sz="quarter" idx="10"/>
          </p:nvPr>
        </p:nvSpPr>
        <p:spPr/>
        <p:txBody>
          <a:bodyPr/>
          <a:lstStyle/>
          <a:p>
            <a:pPr>
              <a:defRPr/>
            </a:pPr>
            <a:r>
              <a:rPr lang="en-US"/>
              <a:t>December 14, 2023</a:t>
            </a:r>
          </a:p>
        </p:txBody>
      </p:sp>
      <p:sp>
        <p:nvSpPr>
          <p:cNvPr id="3" name="Footer Placeholder 2">
            <a:extLst>
              <a:ext uri="{FF2B5EF4-FFF2-40B4-BE49-F238E27FC236}">
                <a16:creationId xmlns:a16="http://schemas.microsoft.com/office/drawing/2014/main" id="{513F7040-D075-10DB-7F9E-2ED394A6BF0C}"/>
              </a:ext>
            </a:extLst>
          </p:cNvPr>
          <p:cNvSpPr>
            <a:spLocks noGrp="1"/>
          </p:cNvSpPr>
          <p:nvPr>
            <p:ph type="ftr" sz="quarter" idx="11"/>
          </p:nvPr>
        </p:nvSpPr>
        <p:spPr/>
        <p:txBody>
          <a:bodyPr/>
          <a:lstStyle/>
          <a:p>
            <a:pPr>
              <a:defRPr/>
            </a:pPr>
            <a:r>
              <a:rPr lang="en-US"/>
              <a:t>Isaiah 49:1-26</a:t>
            </a:r>
          </a:p>
        </p:txBody>
      </p:sp>
      <p:sp>
        <p:nvSpPr>
          <p:cNvPr id="46084" name="Slide Number Placeholder 3">
            <a:extLst>
              <a:ext uri="{FF2B5EF4-FFF2-40B4-BE49-F238E27FC236}">
                <a16:creationId xmlns:a16="http://schemas.microsoft.com/office/drawing/2014/main" id="{D99674FE-46E8-7134-8F57-4FC1E42343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EC5D28-933D-EA47-8089-EC124D9915D8}" type="slidenum">
              <a:rPr lang="en-US" altLang="en-US" smtClean="0"/>
              <a:pPr/>
              <a:t>25</a:t>
            </a:fld>
            <a:endParaRPr lang="en-US" altLang="en-US"/>
          </a:p>
        </p:txBody>
      </p:sp>
      <p:sp>
        <p:nvSpPr>
          <p:cNvPr id="5" name="Rectangle 4">
            <a:extLst>
              <a:ext uri="{FF2B5EF4-FFF2-40B4-BE49-F238E27FC236}">
                <a16:creationId xmlns:a16="http://schemas.microsoft.com/office/drawing/2014/main" id="{20C0E4EF-7057-6F2B-3362-B5FAD74CDFE6}"/>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8080407-37D9-14F3-87EC-4F5DE9A0F0CC}"/>
              </a:ext>
            </a:extLst>
          </p:cNvPr>
          <p:cNvSpPr>
            <a:spLocks noGrp="1"/>
          </p:cNvSpPr>
          <p:nvPr>
            <p:ph type="title"/>
          </p:nvPr>
        </p:nvSpPr>
        <p:spPr>
          <a:xfrm>
            <a:off x="609600" y="191513"/>
            <a:ext cx="10972800" cy="1143000"/>
          </a:xfrm>
        </p:spPr>
        <p:txBody>
          <a:bodyPr/>
          <a:lstStyle/>
          <a:p>
            <a:r>
              <a:rPr lang="en-US" altLang="en-US" sz="4800" b="1" dirty="0"/>
              <a:t>Please Rise</a:t>
            </a:r>
          </a:p>
        </p:txBody>
      </p:sp>
      <p:sp>
        <p:nvSpPr>
          <p:cNvPr id="3" name="Content Placeholder 2">
            <a:extLst>
              <a:ext uri="{FF2B5EF4-FFF2-40B4-BE49-F238E27FC236}">
                <a16:creationId xmlns:a16="http://schemas.microsoft.com/office/drawing/2014/main" id="{7418FAB8-26EE-B9E4-6B54-C34496FF5FA5}"/>
              </a:ext>
            </a:extLst>
          </p:cNvPr>
          <p:cNvSpPr>
            <a:spLocks noGrp="1"/>
          </p:cNvSpPr>
          <p:nvPr>
            <p:ph idx="1"/>
          </p:nvPr>
        </p:nvSpPr>
        <p:spPr>
          <a:xfrm>
            <a:off x="609600" y="1993900"/>
            <a:ext cx="10972800" cy="4525963"/>
          </a:xfrm>
        </p:spPr>
        <p:txBody>
          <a:bodyPr/>
          <a:lstStyle/>
          <a:p>
            <a:pPr eaLnBrk="1" hangingPunct="1">
              <a:spcAft>
                <a:spcPts val="600"/>
              </a:spcAft>
              <a:defRPr/>
            </a:pPr>
            <a:r>
              <a:rPr lang="en-US" altLang="en-US" sz="3600" b="1" dirty="0"/>
              <a:t>Invocation/Prayer</a:t>
            </a:r>
          </a:p>
          <a:p>
            <a:pPr eaLnBrk="1" hangingPunct="1">
              <a:spcAft>
                <a:spcPts val="600"/>
              </a:spcAft>
              <a:defRPr/>
            </a:pPr>
            <a:r>
              <a:rPr lang="en-US" altLang="en-US" sz="3600" b="1" dirty="0"/>
              <a:t>Song:</a:t>
            </a:r>
          </a:p>
          <a:p>
            <a:pPr marL="0" indent="0" algn="ctr" eaLnBrk="1" hangingPunct="1">
              <a:spcAft>
                <a:spcPts val="600"/>
              </a:spcAft>
              <a:buFont typeface="Arial" panose="020B0604020202020204" pitchFamily="34" charset="0"/>
              <a:buNone/>
              <a:defRPr/>
            </a:pPr>
            <a:r>
              <a:rPr lang="en-US" altLang="en-US" sz="3600" b="1" dirty="0"/>
              <a:t>  “Blessed Assurance”</a:t>
            </a:r>
          </a:p>
          <a:p>
            <a:pPr>
              <a:defRPr/>
            </a:pPr>
            <a:endParaRPr lang="en-US" sz="3600" dirty="0"/>
          </a:p>
        </p:txBody>
      </p:sp>
      <p:sp>
        <p:nvSpPr>
          <p:cNvPr id="22533" name="Slide Number Placeholder 5">
            <a:extLst>
              <a:ext uri="{FF2B5EF4-FFF2-40B4-BE49-F238E27FC236}">
                <a16:creationId xmlns:a16="http://schemas.microsoft.com/office/drawing/2014/main" id="{2A0013A0-E4D2-0F72-4954-6D6E81001F0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C60D60-BD83-492D-83FB-D77D7697C8BB}" type="slidenum">
              <a:rPr lang="en-US" altLang="en-US" smtClean="0"/>
              <a:pPr/>
              <a:t>3</a:t>
            </a:fld>
            <a:endParaRPr lang="en-US" altLang="en-US"/>
          </a:p>
        </p:txBody>
      </p:sp>
      <p:cxnSp>
        <p:nvCxnSpPr>
          <p:cNvPr id="2" name="Straight Connector 1">
            <a:extLst>
              <a:ext uri="{FF2B5EF4-FFF2-40B4-BE49-F238E27FC236}">
                <a16:creationId xmlns:a16="http://schemas.microsoft.com/office/drawing/2014/main" id="{056DE7AA-8A3E-7CE4-14F6-DB35E7AF8CDB}"/>
              </a:ext>
            </a:extLst>
          </p:cNvPr>
          <p:cNvCxnSpPr/>
          <p:nvPr/>
        </p:nvCxnSpPr>
        <p:spPr>
          <a:xfrm>
            <a:off x="609600" y="1600200"/>
            <a:ext cx="109728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7">
            <a:extLst>
              <a:ext uri="{FF2B5EF4-FFF2-40B4-BE49-F238E27FC236}">
                <a16:creationId xmlns:a16="http://schemas.microsoft.com/office/drawing/2014/main" id="{286A30CC-77FC-EFB6-CB62-747BC6A601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21E8AD3-CDC0-A94C-8FFE-A7945230045D}" type="slidenum">
              <a:rPr lang="en-US" altLang="en-US" sz="1200"/>
              <a:pPr>
                <a:spcBef>
                  <a:spcPct val="0"/>
                </a:spcBef>
                <a:buFontTx/>
                <a:buNone/>
              </a:pPr>
              <a:t>4</a:t>
            </a:fld>
            <a:endParaRPr lang="en-US" altLang="en-US" sz="1200"/>
          </a:p>
        </p:txBody>
      </p:sp>
      <p:sp>
        <p:nvSpPr>
          <p:cNvPr id="7171" name="Rectangle 2">
            <a:extLst>
              <a:ext uri="{FF2B5EF4-FFF2-40B4-BE49-F238E27FC236}">
                <a16:creationId xmlns:a16="http://schemas.microsoft.com/office/drawing/2014/main" id="{8761F6AD-8848-E0C5-FFD7-232BD6A199E2}"/>
              </a:ext>
            </a:extLst>
          </p:cNvPr>
          <p:cNvSpPr>
            <a:spLocks noChangeArrowheads="1"/>
          </p:cNvSpPr>
          <p:nvPr/>
        </p:nvSpPr>
        <p:spPr bwMode="auto">
          <a:xfrm>
            <a:off x="2773363" y="1614489"/>
            <a:ext cx="71739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t>Blessed assurance, Jesus is mine;</a:t>
            </a:r>
            <a:br>
              <a:rPr lang="en-US" altLang="en-US" b="1" dirty="0"/>
            </a:br>
            <a:r>
              <a:rPr lang="en-US" altLang="en-US" b="1" dirty="0"/>
              <a:t>oh, what a foretaste of glory divine!</a:t>
            </a:r>
            <a:br>
              <a:rPr lang="en-US" altLang="en-US" b="1" dirty="0"/>
            </a:br>
            <a:r>
              <a:rPr lang="en-US" altLang="en-US" b="1" dirty="0"/>
              <a:t>Heir of salvation, purchase of God,</a:t>
            </a:r>
            <a:br>
              <a:rPr lang="en-US" altLang="en-US" b="1" dirty="0"/>
            </a:br>
            <a:r>
              <a:rPr lang="en-US" altLang="en-US" b="1" dirty="0"/>
              <a:t>born of His Spirit, washed in His blood.</a:t>
            </a:r>
            <a:br>
              <a:rPr lang="en-US" altLang="en-US" b="1" dirty="0"/>
            </a:br>
            <a:r>
              <a:rPr lang="en-US" altLang="en-US" b="1" dirty="0"/>
              <a:t/>
            </a:r>
            <a:br>
              <a:rPr lang="en-US" altLang="en-US" b="1" dirty="0"/>
            </a:br>
            <a:r>
              <a:rPr lang="en-US" altLang="en-US" b="1" dirty="0"/>
              <a:t>	This is my story, this is my song,</a:t>
            </a:r>
            <a:br>
              <a:rPr lang="en-US" altLang="en-US" b="1" dirty="0"/>
            </a:br>
            <a:r>
              <a:rPr lang="en-US" altLang="en-US" b="1" dirty="0"/>
              <a:t>	praising my Savior all the day long.</a:t>
            </a:r>
            <a:br>
              <a:rPr lang="en-US" altLang="en-US" b="1" dirty="0"/>
            </a:br>
            <a:r>
              <a:rPr lang="en-US" altLang="en-US" b="1" dirty="0"/>
              <a:t>	This is my story, this is my song,</a:t>
            </a:r>
            <a:br>
              <a:rPr lang="en-US" altLang="en-US" b="1" dirty="0"/>
            </a:br>
            <a:r>
              <a:rPr lang="en-US" altLang="en-US" b="1" dirty="0"/>
              <a:t>	praising my Savior all the day long.</a:t>
            </a:r>
          </a:p>
        </p:txBody>
      </p:sp>
      <p:sp>
        <p:nvSpPr>
          <p:cNvPr id="7172" name="Rectangle 3">
            <a:extLst>
              <a:ext uri="{FF2B5EF4-FFF2-40B4-BE49-F238E27FC236}">
                <a16:creationId xmlns:a16="http://schemas.microsoft.com/office/drawing/2014/main" id="{DC856D0E-4F47-0593-FA7C-9F14F5EA5BF7}"/>
              </a:ext>
            </a:extLst>
          </p:cNvPr>
          <p:cNvSpPr>
            <a:spLocks noChangeArrowheads="1"/>
          </p:cNvSpPr>
          <p:nvPr/>
        </p:nvSpPr>
        <p:spPr bwMode="auto">
          <a:xfrm>
            <a:off x="3850719" y="172614"/>
            <a:ext cx="446833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dirty="0"/>
              <a:t>Blessed Assurance</a:t>
            </a:r>
          </a:p>
          <a:p>
            <a:pPr algn="ctr">
              <a:spcBef>
                <a:spcPct val="0"/>
              </a:spcBef>
              <a:buFontTx/>
              <a:buNone/>
            </a:pPr>
            <a:r>
              <a:rPr lang="en-US" altLang="en-US" sz="2000" b="1" dirty="0"/>
              <a:t>1 of 3</a:t>
            </a:r>
            <a:endParaRPr lang="en-US" altLang="en-US" sz="2000" dirty="0"/>
          </a:p>
        </p:txBody>
      </p:sp>
      <p:cxnSp>
        <p:nvCxnSpPr>
          <p:cNvPr id="2" name="Straight Connector 1">
            <a:extLst>
              <a:ext uri="{FF2B5EF4-FFF2-40B4-BE49-F238E27FC236}">
                <a16:creationId xmlns:a16="http://schemas.microsoft.com/office/drawing/2014/main" id="{EBD73818-F74B-38DB-28B9-7E8399E4E82F}"/>
              </a:ext>
            </a:extLst>
          </p:cNvPr>
          <p:cNvCxnSpPr/>
          <p:nvPr/>
        </p:nvCxnSpPr>
        <p:spPr>
          <a:xfrm>
            <a:off x="609600" y="1600200"/>
            <a:ext cx="109728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7">
            <a:extLst>
              <a:ext uri="{FF2B5EF4-FFF2-40B4-BE49-F238E27FC236}">
                <a16:creationId xmlns:a16="http://schemas.microsoft.com/office/drawing/2014/main" id="{1F0AB5A4-811E-FE41-595C-92A20DCD4D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B764337-B6DE-364C-B58F-775473D5DBA3}" type="slidenum">
              <a:rPr lang="en-US" altLang="en-US" sz="1200"/>
              <a:pPr>
                <a:spcBef>
                  <a:spcPct val="0"/>
                </a:spcBef>
                <a:buFontTx/>
                <a:buNone/>
              </a:pPr>
              <a:t>5</a:t>
            </a:fld>
            <a:endParaRPr lang="en-US" altLang="en-US" sz="1200"/>
          </a:p>
        </p:txBody>
      </p:sp>
      <p:sp>
        <p:nvSpPr>
          <p:cNvPr id="9219" name="Rectangle 10">
            <a:extLst>
              <a:ext uri="{FF2B5EF4-FFF2-40B4-BE49-F238E27FC236}">
                <a16:creationId xmlns:a16="http://schemas.microsoft.com/office/drawing/2014/main" id="{3C2F73FD-CBB6-B14C-1609-4383D4A04422}"/>
              </a:ext>
            </a:extLst>
          </p:cNvPr>
          <p:cNvSpPr>
            <a:spLocks noChangeArrowheads="1"/>
          </p:cNvSpPr>
          <p:nvPr/>
        </p:nvSpPr>
        <p:spPr bwMode="auto">
          <a:xfrm>
            <a:off x="2648198" y="1614489"/>
            <a:ext cx="719644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t>Perfect submission, perfect delight,</a:t>
            </a:r>
            <a:br>
              <a:rPr lang="en-US" altLang="en-US" b="1" dirty="0"/>
            </a:br>
            <a:r>
              <a:rPr lang="en-US" altLang="en-US" b="1" dirty="0"/>
              <a:t>visions of rapture now burst on my sight;</a:t>
            </a:r>
            <a:br>
              <a:rPr lang="en-US" altLang="en-US" b="1" dirty="0"/>
            </a:br>
            <a:r>
              <a:rPr lang="en-US" altLang="en-US" b="1" dirty="0"/>
              <a:t>angels descending, bring from above</a:t>
            </a:r>
            <a:br>
              <a:rPr lang="en-US" altLang="en-US" b="1" dirty="0"/>
            </a:br>
            <a:r>
              <a:rPr lang="en-US" altLang="en-US" b="1" dirty="0"/>
              <a:t>echoes of mercy, whispers of love.</a:t>
            </a:r>
          </a:p>
          <a:p>
            <a:pPr>
              <a:spcBef>
                <a:spcPct val="0"/>
              </a:spcBef>
              <a:buFont typeface="Arial" panose="020B0604020202020204" pitchFamily="34" charset="0"/>
              <a:buNone/>
            </a:pPr>
            <a:r>
              <a:rPr lang="en-US" altLang="en-US" b="1" dirty="0"/>
              <a:t/>
            </a:r>
            <a:br>
              <a:rPr lang="en-US" altLang="en-US" b="1" dirty="0"/>
            </a:br>
            <a:r>
              <a:rPr lang="en-US" altLang="en-US" b="1" dirty="0"/>
              <a:t>	This is my story, this is my song,</a:t>
            </a:r>
            <a:br>
              <a:rPr lang="en-US" altLang="en-US" b="1" dirty="0"/>
            </a:br>
            <a:r>
              <a:rPr lang="en-US" altLang="en-US" b="1" dirty="0"/>
              <a:t>	praising my Savior all the day long.</a:t>
            </a:r>
            <a:br>
              <a:rPr lang="en-US" altLang="en-US" b="1" dirty="0"/>
            </a:br>
            <a:r>
              <a:rPr lang="en-US" altLang="en-US" b="1" dirty="0"/>
              <a:t>	This is my story, this is my song,</a:t>
            </a:r>
            <a:br>
              <a:rPr lang="en-US" altLang="en-US" b="1" dirty="0"/>
            </a:br>
            <a:r>
              <a:rPr lang="en-US" altLang="en-US" b="1" dirty="0"/>
              <a:t>	praising my Savior all the day long.</a:t>
            </a:r>
          </a:p>
        </p:txBody>
      </p:sp>
      <p:sp>
        <p:nvSpPr>
          <p:cNvPr id="9220" name="Rectangle 11">
            <a:extLst>
              <a:ext uri="{FF2B5EF4-FFF2-40B4-BE49-F238E27FC236}">
                <a16:creationId xmlns:a16="http://schemas.microsoft.com/office/drawing/2014/main" id="{70979A04-3A2D-485D-D95A-4F8617F3EB08}"/>
              </a:ext>
            </a:extLst>
          </p:cNvPr>
          <p:cNvSpPr>
            <a:spLocks noChangeArrowheads="1"/>
          </p:cNvSpPr>
          <p:nvPr/>
        </p:nvSpPr>
        <p:spPr bwMode="auto">
          <a:xfrm>
            <a:off x="3850719" y="196678"/>
            <a:ext cx="446833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dirty="0"/>
              <a:t>Blessed Assurance</a:t>
            </a:r>
          </a:p>
          <a:p>
            <a:pPr algn="ctr">
              <a:spcBef>
                <a:spcPct val="0"/>
              </a:spcBef>
              <a:buFontTx/>
              <a:buNone/>
            </a:pPr>
            <a:r>
              <a:rPr lang="en-US" altLang="en-US" sz="2000" b="1" dirty="0"/>
              <a:t>2 of 3</a:t>
            </a:r>
            <a:endParaRPr lang="en-US" altLang="en-US" sz="2000" dirty="0"/>
          </a:p>
        </p:txBody>
      </p:sp>
      <p:cxnSp>
        <p:nvCxnSpPr>
          <p:cNvPr id="2" name="Straight Connector 1">
            <a:extLst>
              <a:ext uri="{FF2B5EF4-FFF2-40B4-BE49-F238E27FC236}">
                <a16:creationId xmlns:a16="http://schemas.microsoft.com/office/drawing/2014/main" id="{9A411A6D-4D25-4ABE-C3F1-EB2039BA39E6}"/>
              </a:ext>
            </a:extLst>
          </p:cNvPr>
          <p:cNvCxnSpPr/>
          <p:nvPr/>
        </p:nvCxnSpPr>
        <p:spPr>
          <a:xfrm>
            <a:off x="609600" y="1600200"/>
            <a:ext cx="109728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a:extLst>
              <a:ext uri="{FF2B5EF4-FFF2-40B4-BE49-F238E27FC236}">
                <a16:creationId xmlns:a16="http://schemas.microsoft.com/office/drawing/2014/main" id="{16AC62E3-274A-D994-AA37-86DAC7E185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C81667-197C-6A4A-827B-19B5C2067A24}" type="slidenum">
              <a:rPr lang="en-US" altLang="en-US" sz="1200"/>
              <a:pPr>
                <a:spcBef>
                  <a:spcPct val="0"/>
                </a:spcBef>
                <a:buFontTx/>
                <a:buNone/>
              </a:pPr>
              <a:t>6</a:t>
            </a:fld>
            <a:endParaRPr lang="en-US" altLang="en-US" sz="1200"/>
          </a:p>
        </p:txBody>
      </p:sp>
      <p:sp>
        <p:nvSpPr>
          <p:cNvPr id="10243" name="Rectangle 6">
            <a:extLst>
              <a:ext uri="{FF2B5EF4-FFF2-40B4-BE49-F238E27FC236}">
                <a16:creationId xmlns:a16="http://schemas.microsoft.com/office/drawing/2014/main" id="{700DAB76-E2AD-6027-704E-7AF4361F48C6}"/>
              </a:ext>
            </a:extLst>
          </p:cNvPr>
          <p:cNvSpPr>
            <a:spLocks noChangeArrowheads="1"/>
          </p:cNvSpPr>
          <p:nvPr/>
        </p:nvSpPr>
        <p:spPr bwMode="auto">
          <a:xfrm>
            <a:off x="2773363" y="1614489"/>
            <a:ext cx="7010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t>Perfect submission, all is at rest,</a:t>
            </a:r>
            <a:br>
              <a:rPr lang="en-US" altLang="en-US" b="1" dirty="0"/>
            </a:br>
            <a:r>
              <a:rPr lang="en-US" altLang="en-US" b="1" dirty="0"/>
              <a:t>I in my Savior am happy and blest;</a:t>
            </a:r>
            <a:br>
              <a:rPr lang="en-US" altLang="en-US" b="1" dirty="0"/>
            </a:br>
            <a:r>
              <a:rPr lang="en-US" altLang="en-US" b="1" dirty="0"/>
              <a:t>watching and waiting, looking above,</a:t>
            </a:r>
            <a:br>
              <a:rPr lang="en-US" altLang="en-US" b="1" dirty="0"/>
            </a:br>
            <a:r>
              <a:rPr lang="en-US" altLang="en-US" b="1" dirty="0"/>
              <a:t>filled with His goodness, lost in His love.</a:t>
            </a:r>
          </a:p>
          <a:p>
            <a:pPr>
              <a:spcBef>
                <a:spcPct val="0"/>
              </a:spcBef>
              <a:buFont typeface="Arial" panose="020B0604020202020204" pitchFamily="34" charset="0"/>
              <a:buNone/>
            </a:pPr>
            <a:r>
              <a:rPr lang="en-US" altLang="en-US" b="1" dirty="0"/>
              <a:t/>
            </a:r>
            <a:br>
              <a:rPr lang="en-US" altLang="en-US" b="1" dirty="0"/>
            </a:br>
            <a:r>
              <a:rPr lang="en-US" altLang="en-US" b="1" dirty="0"/>
              <a:t>	This is my story, this is my song,</a:t>
            </a:r>
            <a:br>
              <a:rPr lang="en-US" altLang="en-US" b="1" dirty="0"/>
            </a:br>
            <a:r>
              <a:rPr lang="en-US" altLang="en-US" b="1" dirty="0"/>
              <a:t>	praising my Savior all the day long.</a:t>
            </a:r>
            <a:br>
              <a:rPr lang="en-US" altLang="en-US" b="1" dirty="0"/>
            </a:br>
            <a:r>
              <a:rPr lang="en-US" altLang="en-US" b="1" dirty="0"/>
              <a:t>	This is my story, this is my song,</a:t>
            </a:r>
            <a:br>
              <a:rPr lang="en-US" altLang="en-US" b="1" dirty="0"/>
            </a:br>
            <a:r>
              <a:rPr lang="en-US" altLang="en-US" b="1" dirty="0"/>
              <a:t>	praising my Savior all the day long. </a:t>
            </a:r>
          </a:p>
        </p:txBody>
      </p:sp>
      <p:sp>
        <p:nvSpPr>
          <p:cNvPr id="10244" name="Rectangle 13">
            <a:extLst>
              <a:ext uri="{FF2B5EF4-FFF2-40B4-BE49-F238E27FC236}">
                <a16:creationId xmlns:a16="http://schemas.microsoft.com/office/drawing/2014/main" id="{8B0965D8-810E-3ED7-75CA-95778FB581F8}"/>
              </a:ext>
            </a:extLst>
          </p:cNvPr>
          <p:cNvSpPr>
            <a:spLocks noChangeArrowheads="1"/>
          </p:cNvSpPr>
          <p:nvPr/>
        </p:nvSpPr>
        <p:spPr bwMode="auto">
          <a:xfrm>
            <a:off x="3850719" y="196678"/>
            <a:ext cx="446833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dirty="0"/>
              <a:t>Blessed Assurance</a:t>
            </a:r>
          </a:p>
          <a:p>
            <a:pPr algn="ctr">
              <a:spcBef>
                <a:spcPct val="0"/>
              </a:spcBef>
              <a:buFontTx/>
              <a:buNone/>
            </a:pPr>
            <a:r>
              <a:rPr lang="en-US" altLang="en-US" sz="2000" b="1" dirty="0"/>
              <a:t>3 of 3</a:t>
            </a:r>
            <a:endParaRPr lang="en-US" altLang="en-US" sz="2000" dirty="0"/>
          </a:p>
        </p:txBody>
      </p:sp>
      <p:cxnSp>
        <p:nvCxnSpPr>
          <p:cNvPr id="2" name="Straight Connector 1">
            <a:extLst>
              <a:ext uri="{FF2B5EF4-FFF2-40B4-BE49-F238E27FC236}">
                <a16:creationId xmlns:a16="http://schemas.microsoft.com/office/drawing/2014/main" id="{658C2DB5-2FCB-1721-5FF5-457E5A5FDDD5}"/>
              </a:ext>
            </a:extLst>
          </p:cNvPr>
          <p:cNvCxnSpPr/>
          <p:nvPr/>
        </p:nvCxnSpPr>
        <p:spPr>
          <a:xfrm>
            <a:off x="609600" y="1600200"/>
            <a:ext cx="109728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a:xfrm>
            <a:off x="609600" y="191513"/>
            <a:ext cx="10972800" cy="1143000"/>
          </a:xfrm>
        </p:spPr>
        <p:txBody>
          <a:bodyPr/>
          <a:lstStyle/>
          <a:p>
            <a:r>
              <a:rPr lang="en-US" altLang="en-US" sz="4800" b="1" dirty="0"/>
              <a:t>Memory Verse</a:t>
            </a:r>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E9D9CB-99D2-450F-A5DB-259783C7A8FF}" type="slidenum">
              <a:rPr lang="en-US" altLang="en-US" smtClean="0"/>
              <a:pPr/>
              <a:t>7</a:t>
            </a:fld>
            <a:endParaRPr lang="en-US" altLang="en-US"/>
          </a:p>
        </p:txBody>
      </p:sp>
      <p:cxnSp>
        <p:nvCxnSpPr>
          <p:cNvPr id="2" name="Straight Connector 1">
            <a:extLst>
              <a:ext uri="{FF2B5EF4-FFF2-40B4-BE49-F238E27FC236}">
                <a16:creationId xmlns:a16="http://schemas.microsoft.com/office/drawing/2014/main" id="{22738B6F-2B83-17D5-C9AC-0A8B1FE469F0}"/>
              </a:ext>
            </a:extLst>
          </p:cNvPr>
          <p:cNvCxnSpPr/>
          <p:nvPr/>
        </p:nvCxnSpPr>
        <p:spPr>
          <a:xfrm>
            <a:off x="609600" y="1600200"/>
            <a:ext cx="109728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a:xfrm>
            <a:off x="609600" y="155888"/>
            <a:ext cx="10972800" cy="1143000"/>
          </a:xfrm>
        </p:spPr>
        <p:txBody>
          <a:bodyPr/>
          <a:lstStyle/>
          <a:p>
            <a:r>
              <a:rPr lang="en-US" altLang="en-US" sz="4800" b="1" dirty="0"/>
              <a:t>Memory Verse</a:t>
            </a:r>
          </a:p>
        </p:txBody>
      </p:sp>
      <p:sp>
        <p:nvSpPr>
          <p:cNvPr id="3" name="Content Placeholder 2">
            <a:extLst>
              <a:ext uri="{FF2B5EF4-FFF2-40B4-BE49-F238E27FC236}">
                <a16:creationId xmlns:a16="http://schemas.microsoft.com/office/drawing/2014/main" id="{3362F261-A048-3914-E5D5-4AD32D0B0944}"/>
              </a:ext>
            </a:extLst>
          </p:cNvPr>
          <p:cNvSpPr>
            <a:spLocks noGrp="1"/>
          </p:cNvSpPr>
          <p:nvPr>
            <p:ph idx="1"/>
          </p:nvPr>
        </p:nvSpPr>
        <p:spPr>
          <a:xfrm>
            <a:off x="609600" y="1371600"/>
            <a:ext cx="10972800" cy="5180013"/>
          </a:xfrm>
        </p:spPr>
        <p:txBody>
          <a:bodyPr/>
          <a:lstStyle/>
          <a:p>
            <a:pPr marL="0" indent="0" eaLnBrk="1" hangingPunct="1">
              <a:spcAft>
                <a:spcPts val="600"/>
              </a:spcAft>
              <a:buFont typeface="Arial" panose="020B0604020202020204" pitchFamily="34" charset="0"/>
              <a:buNone/>
              <a:defRPr/>
            </a:pPr>
            <a:endParaRPr lang="en-US" altLang="en-US" sz="3600" b="1" dirty="0"/>
          </a:p>
          <a:p>
            <a:pPr marL="0" indent="0" eaLnBrk="1" hangingPunct="1">
              <a:spcAft>
                <a:spcPts val="600"/>
              </a:spcAft>
              <a:buFont typeface="Arial" panose="020B0604020202020204" pitchFamily="34" charset="0"/>
              <a:buNone/>
              <a:defRPr/>
            </a:pPr>
            <a:r>
              <a:rPr lang="en-US" altLang="en-US" sz="3600" b="1" dirty="0"/>
              <a:t> Isaiah 54:10 (ESV)</a:t>
            </a:r>
          </a:p>
          <a:p>
            <a:pPr marL="0" indent="0" algn="ctr" eaLnBrk="1" hangingPunct="1">
              <a:spcAft>
                <a:spcPts val="600"/>
              </a:spcAft>
              <a:buFont typeface="Arial" panose="020B0604020202020204" pitchFamily="34" charset="0"/>
              <a:buNone/>
              <a:defRPr/>
            </a:pPr>
            <a:r>
              <a:rPr lang="en-US" sz="4400" b="1" i="1" dirty="0"/>
              <a:t>“For the mountains may depart and the hills be removed, but my steadfast love shall not depart from you, and my covenant of peace shall not be removed,” says the Lord, who has compassion on you.</a:t>
            </a:r>
            <a:endParaRPr lang="en-US" sz="3600" b="1" i="1" dirty="0"/>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E9D9CB-99D2-450F-A5DB-259783C7A8FF}" type="slidenum">
              <a:rPr lang="en-US" altLang="en-US" smtClean="0"/>
              <a:pPr/>
              <a:t>8</a:t>
            </a:fld>
            <a:endParaRPr lang="en-US" altLang="en-US"/>
          </a:p>
        </p:txBody>
      </p:sp>
      <p:cxnSp>
        <p:nvCxnSpPr>
          <p:cNvPr id="2" name="Straight Connector 1">
            <a:extLst>
              <a:ext uri="{FF2B5EF4-FFF2-40B4-BE49-F238E27FC236}">
                <a16:creationId xmlns:a16="http://schemas.microsoft.com/office/drawing/2014/main" id="{22738B6F-2B83-17D5-C9AC-0A8B1FE469F0}"/>
              </a:ext>
            </a:extLst>
          </p:cNvPr>
          <p:cNvCxnSpPr/>
          <p:nvPr/>
        </p:nvCxnSpPr>
        <p:spPr>
          <a:xfrm>
            <a:off x="609600" y="1600200"/>
            <a:ext cx="10972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02700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a:xfrm>
            <a:off x="609600" y="167763"/>
            <a:ext cx="10972800" cy="1143000"/>
          </a:xfrm>
        </p:spPr>
        <p:txBody>
          <a:bodyPr/>
          <a:lstStyle/>
          <a:p>
            <a:r>
              <a:rPr lang="en-US" altLang="en-US" sz="4800" b="1" dirty="0"/>
              <a:t>Our Isaiah Study</a:t>
            </a:r>
          </a:p>
        </p:txBody>
      </p:sp>
      <p:sp>
        <p:nvSpPr>
          <p:cNvPr id="3" name="Content Placeholder 2">
            <a:extLst>
              <a:ext uri="{FF2B5EF4-FFF2-40B4-BE49-F238E27FC236}">
                <a16:creationId xmlns:a16="http://schemas.microsoft.com/office/drawing/2014/main" id="{3362F261-A048-3914-E5D5-4AD32D0B0944}"/>
              </a:ext>
            </a:extLst>
          </p:cNvPr>
          <p:cNvSpPr>
            <a:spLocks noGrp="1"/>
          </p:cNvSpPr>
          <p:nvPr>
            <p:ph idx="1"/>
          </p:nvPr>
        </p:nvSpPr>
        <p:spPr>
          <a:xfrm>
            <a:off x="609600" y="1600200"/>
            <a:ext cx="10972800" cy="5102226"/>
          </a:xfrm>
        </p:spPr>
        <p:txBody>
          <a:bodyPr/>
          <a:lstStyle/>
          <a:p>
            <a:pPr marL="0" indent="0">
              <a:buNone/>
            </a:pPr>
            <a:r>
              <a:rPr lang="en-US" sz="2800" b="1" dirty="0"/>
              <a:t>Last Week</a:t>
            </a:r>
          </a:p>
          <a:p>
            <a:pPr>
              <a:spcBef>
                <a:spcPts val="0"/>
              </a:spcBef>
            </a:pPr>
            <a:r>
              <a:rPr lang="en-US" sz="2800" b="1" dirty="0"/>
              <a:t>Isaiah 53:7-12</a:t>
            </a:r>
          </a:p>
          <a:p>
            <a:pPr>
              <a:spcBef>
                <a:spcPts val="0"/>
              </a:spcBef>
            </a:pPr>
            <a:r>
              <a:rPr lang="en-US" sz="2800" b="1" dirty="0"/>
              <a:t>Memory Verse | Isaiah 53:11</a:t>
            </a:r>
          </a:p>
          <a:p>
            <a:pPr>
              <a:spcBef>
                <a:spcPts val="0"/>
              </a:spcBef>
            </a:pPr>
            <a:r>
              <a:rPr lang="en-US" sz="2800" b="1" dirty="0"/>
              <a:t>Dr. Constable’s Notes, 2023 Ed., pp. 380-386; Motyer, pp. 432-443</a:t>
            </a:r>
          </a:p>
          <a:p>
            <a:pPr>
              <a:spcBef>
                <a:spcPts val="0"/>
              </a:spcBef>
            </a:pPr>
            <a:r>
              <a:rPr lang="en-US" sz="2800" b="1" dirty="0"/>
              <a:t>Refreshment Host | Group C</a:t>
            </a:r>
          </a:p>
          <a:p>
            <a:endParaRPr lang="en-US" sz="2800" b="1" dirty="0"/>
          </a:p>
          <a:p>
            <a:pPr marL="0" indent="0">
              <a:buNone/>
            </a:pPr>
            <a:r>
              <a:rPr lang="en-US" sz="2800" b="1" dirty="0"/>
              <a:t>Tonight</a:t>
            </a:r>
          </a:p>
          <a:p>
            <a:pPr>
              <a:spcBef>
                <a:spcPts val="0"/>
              </a:spcBef>
            </a:pPr>
            <a:r>
              <a:rPr lang="en-US" sz="2800" b="1" dirty="0"/>
              <a:t>Isaiah 54 | The Eternal Covenant of Peace </a:t>
            </a:r>
          </a:p>
          <a:p>
            <a:pPr>
              <a:spcBef>
                <a:spcPts val="0"/>
              </a:spcBef>
            </a:pPr>
            <a:r>
              <a:rPr lang="en-US" sz="2800" b="1" dirty="0"/>
              <a:t>Memory Verse | Isaiah 54:10</a:t>
            </a:r>
          </a:p>
          <a:p>
            <a:pPr>
              <a:spcBef>
                <a:spcPts val="0"/>
              </a:spcBef>
            </a:pPr>
            <a:r>
              <a:rPr lang="en-US" sz="2800" b="1" dirty="0"/>
              <a:t>Dr. Constable’s Notes, 2023 Ed., pp. 386-394; Motyer, pp. 443-452</a:t>
            </a:r>
          </a:p>
          <a:p>
            <a:pPr>
              <a:spcBef>
                <a:spcPts val="0"/>
              </a:spcBef>
            </a:pPr>
            <a:r>
              <a:rPr lang="en-US" sz="2800" b="1" dirty="0"/>
              <a:t>Refreshment Host | </a:t>
            </a:r>
            <a:r>
              <a:rPr lang="en-US" sz="2800" b="1" u="sng" dirty="0"/>
              <a:t>Group D</a:t>
            </a:r>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xfrm>
            <a:off x="11215688" y="6519863"/>
            <a:ext cx="914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93E9D9CB-99D2-450F-A5DB-259783C7A8F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cxnSp>
        <p:nvCxnSpPr>
          <p:cNvPr id="2" name="Straight Connector 1">
            <a:extLst>
              <a:ext uri="{FF2B5EF4-FFF2-40B4-BE49-F238E27FC236}">
                <a16:creationId xmlns:a16="http://schemas.microsoft.com/office/drawing/2014/main" id="{22738B6F-2B83-17D5-C9AC-0A8B1FE469F0}"/>
              </a:ext>
            </a:extLst>
          </p:cNvPr>
          <p:cNvCxnSpPr/>
          <p:nvPr/>
        </p:nvCxnSpPr>
        <p:spPr>
          <a:xfrm>
            <a:off x="609600" y="1600200"/>
            <a:ext cx="10972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208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59168</TotalTime>
  <Words>1663</Words>
  <Application>Microsoft Office PowerPoint</Application>
  <PresentationFormat>Widescreen</PresentationFormat>
  <Paragraphs>265</Paragraphs>
  <Slides>25</Slides>
  <Notes>23</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25</vt:i4>
      </vt:variant>
    </vt:vector>
  </HeadingPairs>
  <TitlesOfParts>
    <vt:vector size="38" baseType="lpstr">
      <vt:lpstr>Arial</vt:lpstr>
      <vt:lpstr>Times New Roman</vt:lpstr>
      <vt:lpstr>Calibri Light</vt:lpstr>
      <vt:lpstr>Calibri</vt:lpstr>
      <vt:lpstr>MS PGothic</vt:lpstr>
      <vt:lpstr>Roboto</vt:lpstr>
      <vt:lpstr>Office Theme</vt:lpstr>
      <vt:lpstr>3_Custom Design</vt:lpstr>
      <vt:lpstr>4_Custom Design</vt:lpstr>
      <vt:lpstr>5_Custom Design</vt:lpstr>
      <vt:lpstr>Custom Design</vt:lpstr>
      <vt:lpstr>1_Custom Design</vt:lpstr>
      <vt:lpstr>2_Custom Design</vt:lpstr>
      <vt:lpstr>WELCOME  TO  THE  MOB!</vt:lpstr>
      <vt:lpstr>Announcements</vt:lpstr>
      <vt:lpstr>Please Rise</vt:lpstr>
      <vt:lpstr>PowerPoint Presentation</vt:lpstr>
      <vt:lpstr>PowerPoint Presentation</vt:lpstr>
      <vt:lpstr>PowerPoint Presentation</vt:lpstr>
      <vt:lpstr>Memory Verse</vt:lpstr>
      <vt:lpstr>Memory Verse</vt:lpstr>
      <vt:lpstr>Our Isaiah Study</vt:lpstr>
      <vt:lpstr>Isaiah Bible Study Schedule  for Fall 2023 – Spring 2024 as of September 5, 2023</vt:lpstr>
      <vt:lpstr>Isaiah Outline</vt:lpstr>
      <vt:lpstr>Overview</vt:lpstr>
      <vt:lpstr>Intro (Constable)</vt:lpstr>
      <vt:lpstr>Isaiah 54:1-3 (ESV)</vt:lpstr>
      <vt:lpstr>Isaiah 54:4-5 (ESV)</vt:lpstr>
      <vt:lpstr>Isaiah 54:6-8 (ESV)</vt:lpstr>
      <vt:lpstr>Isaiah 54:9-10 (ESV)</vt:lpstr>
      <vt:lpstr>Isaiah 54:11-14 (ESV)</vt:lpstr>
      <vt:lpstr>Isaiah 54:15-17 (ESV)</vt:lpstr>
      <vt:lpstr>Conclusion</vt:lpstr>
      <vt:lpstr>Discussion &amp; Application Lowell’s Notes 2 of 2</vt:lpstr>
      <vt:lpstr>Discussion &amp; Application Lowell’s Notes 2 of 2</vt:lpstr>
      <vt:lpstr>Next Meeting 20 Feb          </vt:lpstr>
      <vt:lpstr>Closing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R. Logan</dc:creator>
  <cp:lastModifiedBy>streitmaterk</cp:lastModifiedBy>
  <cp:revision>106</cp:revision>
  <cp:lastPrinted>2024-02-10T15:40:24Z</cp:lastPrinted>
  <dcterms:created xsi:type="dcterms:W3CDTF">2012-01-22T12:15:41Z</dcterms:created>
  <dcterms:modified xsi:type="dcterms:W3CDTF">2024-02-13T15:32:58Z</dcterms:modified>
</cp:coreProperties>
</file>